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6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Lst>
  <p:sldSz cy="6858000" cx="12192000"/>
  <p:notesSz cx="6858000" cy="9144000"/>
  <p:embeddedFontLst>
    <p:embeddedFont>
      <p:font typeface="Sniglet"/>
      <p:regular r:id="rId25"/>
    </p:embeddedFont>
    <p:embeddedFont>
      <p:font typeface="Dosis"/>
      <p:regular r:id="rId26"/>
      <p:bold r:id="rId27"/>
    </p:embeddedFont>
    <p:embeddedFont>
      <p:font typeface="Ubuntu"/>
      <p:regular r:id="rId28"/>
      <p:bold r:id="rId29"/>
      <p:italic r:id="rId30"/>
      <p:boldItalic r:id="rId31"/>
    </p:embeddedFont>
    <p:embeddedFont>
      <p:font typeface="Roboto"/>
      <p:regular r:id="rId32"/>
      <p:bold r:id="rId33"/>
      <p:italic r:id="rId34"/>
      <p:boldItalic r:id="rId35"/>
    </p:embeddedFont>
    <p:embeddedFont>
      <p:font typeface="Viga"/>
      <p:regular r:id="rId36"/>
    </p:embeddedFont>
    <p:embeddedFont>
      <p:font typeface="Titillium Web"/>
      <p:regular r:id="rId37"/>
      <p:bold r:id="rId38"/>
      <p:italic r:id="rId39"/>
      <p:boldItalic r:id="rId40"/>
    </p:embeddedFont>
    <p:embeddedFont>
      <p:font typeface="Corbel"/>
      <p:regular r:id="rId41"/>
      <p:bold r:id="rId42"/>
      <p:italic r:id="rId43"/>
      <p:boldItalic r:id="rId44"/>
    </p:embeddedFont>
    <p:embeddedFont>
      <p:font typeface="Open Sans"/>
      <p:regular r:id="rId45"/>
      <p:bold r:id="rId46"/>
      <p:italic r:id="rId47"/>
      <p:boldItalic r:id="rId48"/>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A781A487-50B0-4CC5-9622-14ED9E24EEC4}">
  <a:tblStyle styleId="{A781A487-50B0-4CC5-9622-14ED9E24EEC4}" styleName="Table_0">
    <a:wholeTbl>
      <a:tcTxStyle b="off" i="off">
        <a:font>
          <a:latin typeface="Arial"/>
          <a:ea typeface="Arial"/>
          <a:cs typeface="Arial"/>
        </a:font>
        <a:srgbClr val="000000"/>
      </a:tcTxStyle>
    </a:wholeTbl>
    <a:band1H>
      <a:tcTxStyle b="off" i="off"/>
    </a:band1H>
    <a:band2H>
      <a:tcTxStyle b="off" i="off"/>
    </a:band2H>
    <a:band1V>
      <a:tcTxStyle b="off" i="off"/>
    </a:band1V>
    <a:band2V>
      <a:tcTxStyle b="off" i="off"/>
    </a:band2V>
    <a:lastCol>
      <a:tcTxStyle b="off" i="off"/>
    </a:lastCol>
    <a:firstCol>
      <a:tcTxStyle b="off" i="off"/>
    </a:firstCol>
    <a:lastRow>
      <a:tcTxStyle b="off" i="off"/>
    </a:lastRow>
    <a:seCell>
      <a:tcTxStyle b="off" i="off"/>
    </a:seCell>
    <a:swCell>
      <a:tcTxStyle b="off" i="off"/>
    </a:swCell>
    <a:firstRow>
      <a:tcTxStyle b="off" i="off"/>
    </a:firstRow>
    <a:neCell>
      <a:tcTxStyle b="off" i="off"/>
    </a:neCell>
    <a:nwCell>
      <a:tcTxStyle b="off" i="off"/>
    </a:nwCell>
  </a:tblStyle>
</a:tblStyleLst>
</file>

<file path=ppt/_rels/presentation.xml.rels><?xml version="1.0" encoding="UTF-8" standalone="yes"?><Relationships xmlns="http://schemas.openxmlformats.org/package/2006/relationships"><Relationship Id="rId40" Type="http://schemas.openxmlformats.org/officeDocument/2006/relationships/font" Target="fonts/TitilliumWeb-boldItalic.fntdata"/><Relationship Id="rId20" Type="http://schemas.openxmlformats.org/officeDocument/2006/relationships/slide" Target="slides/slide15.xml"/><Relationship Id="rId42" Type="http://schemas.openxmlformats.org/officeDocument/2006/relationships/font" Target="fonts/Corbel-bold.fntdata"/><Relationship Id="rId41" Type="http://schemas.openxmlformats.org/officeDocument/2006/relationships/font" Target="fonts/Corbel-regular.fntdata"/><Relationship Id="rId22" Type="http://schemas.openxmlformats.org/officeDocument/2006/relationships/slide" Target="slides/slide17.xml"/><Relationship Id="rId44" Type="http://schemas.openxmlformats.org/officeDocument/2006/relationships/font" Target="fonts/Corbel-boldItalic.fntdata"/><Relationship Id="rId21" Type="http://schemas.openxmlformats.org/officeDocument/2006/relationships/slide" Target="slides/slide16.xml"/><Relationship Id="rId43" Type="http://schemas.openxmlformats.org/officeDocument/2006/relationships/font" Target="fonts/Corbel-italic.fntdata"/><Relationship Id="rId24" Type="http://schemas.openxmlformats.org/officeDocument/2006/relationships/slide" Target="slides/slide19.xml"/><Relationship Id="rId46" Type="http://schemas.openxmlformats.org/officeDocument/2006/relationships/font" Target="fonts/OpenSans-bold.fntdata"/><Relationship Id="rId23" Type="http://schemas.openxmlformats.org/officeDocument/2006/relationships/slide" Target="slides/slide18.xml"/><Relationship Id="rId45" Type="http://schemas.openxmlformats.org/officeDocument/2006/relationships/font" Target="fonts/OpenSans-regular.fntdata"/><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font" Target="fonts/Dosis-regular.fntdata"/><Relationship Id="rId48" Type="http://schemas.openxmlformats.org/officeDocument/2006/relationships/font" Target="fonts/OpenSans-boldItalic.fntdata"/><Relationship Id="rId25" Type="http://schemas.openxmlformats.org/officeDocument/2006/relationships/font" Target="fonts/Sniglet-regular.fntdata"/><Relationship Id="rId47" Type="http://schemas.openxmlformats.org/officeDocument/2006/relationships/font" Target="fonts/OpenSans-italic.fntdata"/><Relationship Id="rId28" Type="http://schemas.openxmlformats.org/officeDocument/2006/relationships/font" Target="fonts/Ubuntu-regular.fntdata"/><Relationship Id="rId27" Type="http://schemas.openxmlformats.org/officeDocument/2006/relationships/font" Target="fonts/Dosis-bold.fntdata"/><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font" Target="fonts/Ubuntu-bold.fntdata"/><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font" Target="fonts/Ubuntu-boldItalic.fntdata"/><Relationship Id="rId30" Type="http://schemas.openxmlformats.org/officeDocument/2006/relationships/font" Target="fonts/Ubuntu-italic.fntdata"/><Relationship Id="rId11" Type="http://schemas.openxmlformats.org/officeDocument/2006/relationships/slide" Target="slides/slide6.xml"/><Relationship Id="rId33" Type="http://schemas.openxmlformats.org/officeDocument/2006/relationships/font" Target="fonts/Roboto-bold.fntdata"/><Relationship Id="rId10" Type="http://schemas.openxmlformats.org/officeDocument/2006/relationships/slide" Target="slides/slide5.xml"/><Relationship Id="rId32" Type="http://schemas.openxmlformats.org/officeDocument/2006/relationships/font" Target="fonts/Roboto-regular.fntdata"/><Relationship Id="rId13" Type="http://schemas.openxmlformats.org/officeDocument/2006/relationships/slide" Target="slides/slide8.xml"/><Relationship Id="rId35" Type="http://schemas.openxmlformats.org/officeDocument/2006/relationships/font" Target="fonts/Roboto-boldItalic.fntdata"/><Relationship Id="rId12" Type="http://schemas.openxmlformats.org/officeDocument/2006/relationships/slide" Target="slides/slide7.xml"/><Relationship Id="rId34" Type="http://schemas.openxmlformats.org/officeDocument/2006/relationships/font" Target="fonts/Roboto-italic.fntdata"/><Relationship Id="rId15" Type="http://schemas.openxmlformats.org/officeDocument/2006/relationships/slide" Target="slides/slide10.xml"/><Relationship Id="rId37" Type="http://schemas.openxmlformats.org/officeDocument/2006/relationships/font" Target="fonts/TitilliumWeb-regular.fntdata"/><Relationship Id="rId14" Type="http://schemas.openxmlformats.org/officeDocument/2006/relationships/slide" Target="slides/slide9.xml"/><Relationship Id="rId36" Type="http://schemas.openxmlformats.org/officeDocument/2006/relationships/font" Target="fonts/Viga-regular.fntdata"/><Relationship Id="rId17" Type="http://schemas.openxmlformats.org/officeDocument/2006/relationships/slide" Target="slides/slide12.xml"/><Relationship Id="rId39" Type="http://schemas.openxmlformats.org/officeDocument/2006/relationships/font" Target="fonts/TitilliumWeb-italic.fntdata"/><Relationship Id="rId16" Type="http://schemas.openxmlformats.org/officeDocument/2006/relationships/slide" Target="slides/slide11.xml"/><Relationship Id="rId38" Type="http://schemas.openxmlformats.org/officeDocument/2006/relationships/font" Target="fonts/TitilliumWeb-bold.fntdata"/><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Clr>
                <a:schemeClr val="dk1"/>
              </a:buClr>
              <a:buSzPts val="1400"/>
              <a:buFont typeface="Calibri"/>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Clr>
                <a:schemeClr val="dk1"/>
              </a:buClr>
              <a:buSzPts val="1400"/>
              <a:buFont typeface="Calibri"/>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indent="-228600" lvl="1" marL="914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2pPr>
            <a:lvl3pPr indent="-228600" lvl="2" marL="1371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3pPr>
            <a:lvl4pPr indent="-228600" lvl="3" marL="1828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4pPr>
            <a:lvl5pPr indent="-228600" lvl="4" marL="22860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5pPr>
            <a:lvl6pPr indent="-228600" lvl="5" marL="2743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6pPr>
            <a:lvl7pPr indent="-228600" lvl="6" marL="3200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7pPr>
            <a:lvl8pPr indent="-228600" lvl="7" marL="3657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8pPr>
            <a:lvl9pPr indent="-228600" lvl="8" marL="4114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Clr>
                <a:schemeClr val="dk1"/>
              </a:buClr>
              <a:buSzPts val="1400"/>
              <a:buFont typeface="Calibri"/>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Clr>
                <a:schemeClr val="dk1"/>
              </a:buClr>
              <a:buSzPts val="1200"/>
              <a:buFont typeface="Calibri"/>
              <a:buNone/>
            </a:pPr>
            <a:fld id="{00000000-1234-1234-1234-123412341234}" type="slidenum">
              <a:rPr b="0" i="0" lang="fr-CA"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graspablemath.com/" TargetMode="Externa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graspablemath.com/" TargetMode="Externa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graspablemath.com/" TargetMode="Externa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erudit.org/fr/revues/ncre/2017-v20-n3-ncre04255/1055732ar/" TargetMode="External"/><Relationship Id="rId3" Type="http://schemas.openxmlformats.org/officeDocument/2006/relationships/hyperlink" Target="http://www.edu.gov.on.ca/fre/literacynumeracy/inspire/research/CBS_AskingEffectiveQuestionsFr.pdf" TargetMode="Externa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graspablemath.com/" TargetMode="Externa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graspablemath.com/canvas" TargetMode="Externa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drive.google.com/file/d/1rFST9laRJu0NAs4jT34WrpyDBlq0aKhq/view" TargetMode="Externa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graspablemath.com/canvas/?load=_7fd2e7ddf9a3066c" TargetMode="External"/><Relationship Id="rId3" Type="http://schemas.openxmlformats.org/officeDocument/2006/relationships/hyperlink" Target="https://graspablemath.com/canvas/?load=_a0584a5498b1dbec" TargetMode="Externa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mailto:equipe@recitmst.qc.ca" TargetMode="External"/><Relationship Id="rId3" Type="http://schemas.openxmlformats.org/officeDocument/2006/relationships/hyperlink" Target="https://www.facebook.com/RECITMST2020/" TargetMode="External"/><Relationship Id="rId4" Type="http://schemas.openxmlformats.org/officeDocument/2006/relationships/hyperlink" Target="https://twitter.com/recitmst" TargetMode="External"/><Relationship Id="rId5" Type="http://schemas.openxmlformats.org/officeDocument/2006/relationships/hyperlink" Target="https://www.youtube.com/channel/UC7IcadI_rZFwso9N81PYqFg" TargetMode="Externa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7" name="Shape 617"/>
        <p:cNvGrpSpPr/>
        <p:nvPr/>
      </p:nvGrpSpPr>
      <p:grpSpPr>
        <a:xfrm>
          <a:off x="0" y="0"/>
          <a:ext cx="0" cy="0"/>
          <a:chOff x="0" y="0"/>
          <a:chExt cx="0" cy="0"/>
        </a:xfrm>
      </p:grpSpPr>
      <p:sp>
        <p:nvSpPr>
          <p:cNvPr id="618" name="Google Shape;618;gac34e669f2_0_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19" name="Google Shape;619;gac34e669f2_0_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9" name="Shape 629"/>
        <p:cNvGrpSpPr/>
        <p:nvPr/>
      </p:nvGrpSpPr>
      <p:grpSpPr>
        <a:xfrm>
          <a:off x="0" y="0"/>
          <a:ext cx="0" cy="0"/>
          <a:chOff x="0" y="0"/>
          <a:chExt cx="0" cy="0"/>
        </a:xfrm>
      </p:grpSpPr>
      <p:sp>
        <p:nvSpPr>
          <p:cNvPr id="630" name="Google Shape;630;gad0f033f63_1_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31" name="Google Shape;631;gad0f033f63_1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5" name="Shape 635"/>
        <p:cNvGrpSpPr/>
        <p:nvPr/>
      </p:nvGrpSpPr>
      <p:grpSpPr>
        <a:xfrm>
          <a:off x="0" y="0"/>
          <a:ext cx="0" cy="0"/>
          <a:chOff x="0" y="0"/>
          <a:chExt cx="0" cy="0"/>
        </a:xfrm>
      </p:grpSpPr>
      <p:sp>
        <p:nvSpPr>
          <p:cNvPr id="636" name="Google Shape;636;p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fr-CA"/>
              <a:t>Logiciel en ligne : </a:t>
            </a:r>
            <a:r>
              <a:rPr lang="fr-CA" u="sng">
                <a:solidFill>
                  <a:schemeClr val="hlink"/>
                </a:solidFill>
                <a:hlinkClick r:id="rId2"/>
              </a:rPr>
              <a:t>https://graspablemath.com/</a:t>
            </a:r>
            <a:endParaRPr/>
          </a:p>
          <a:p>
            <a:pPr indent="0" lvl="0" marL="0" rtl="0" algn="l">
              <a:lnSpc>
                <a:spcPct val="100000"/>
              </a:lnSpc>
              <a:spcBef>
                <a:spcPts val="0"/>
              </a:spcBef>
              <a:spcAft>
                <a:spcPts val="0"/>
              </a:spcAft>
              <a:buSzPts val="1400"/>
              <a:buNone/>
            </a:pPr>
            <a:r>
              <a:t/>
            </a:r>
            <a:endParaRPr/>
          </a:p>
        </p:txBody>
      </p:sp>
      <p:sp>
        <p:nvSpPr>
          <p:cNvPr id="637" name="Google Shape;637;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0" name="Shape 640"/>
        <p:cNvGrpSpPr/>
        <p:nvPr/>
      </p:nvGrpSpPr>
      <p:grpSpPr>
        <a:xfrm>
          <a:off x="0" y="0"/>
          <a:ext cx="0" cy="0"/>
          <a:chOff x="0" y="0"/>
          <a:chExt cx="0" cy="0"/>
        </a:xfrm>
      </p:grpSpPr>
      <p:sp>
        <p:nvSpPr>
          <p:cNvPr id="641" name="Google Shape;641;gac4c35d9e5_0_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fr-CA"/>
              <a:t>Logiciel en ligne : </a:t>
            </a:r>
            <a:r>
              <a:rPr lang="fr-CA" u="sng">
                <a:solidFill>
                  <a:schemeClr val="hlink"/>
                </a:solidFill>
                <a:hlinkClick r:id="rId2"/>
              </a:rPr>
              <a:t>https://graspablemath.com/</a:t>
            </a:r>
            <a:endParaRPr/>
          </a:p>
          <a:p>
            <a:pPr indent="0" lvl="0" marL="0" rtl="0" algn="l">
              <a:lnSpc>
                <a:spcPct val="100000"/>
              </a:lnSpc>
              <a:spcBef>
                <a:spcPts val="0"/>
              </a:spcBef>
              <a:spcAft>
                <a:spcPts val="0"/>
              </a:spcAft>
              <a:buSzPts val="1400"/>
              <a:buNone/>
            </a:pPr>
            <a:r>
              <a:t/>
            </a:r>
            <a:endParaRPr/>
          </a:p>
        </p:txBody>
      </p:sp>
      <p:sp>
        <p:nvSpPr>
          <p:cNvPr id="642" name="Google Shape;642;gac4c35d9e5_0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2" name="Shape 672"/>
        <p:cNvGrpSpPr/>
        <p:nvPr/>
      </p:nvGrpSpPr>
      <p:grpSpPr>
        <a:xfrm>
          <a:off x="0" y="0"/>
          <a:ext cx="0" cy="0"/>
          <a:chOff x="0" y="0"/>
          <a:chExt cx="0" cy="0"/>
        </a:xfrm>
      </p:grpSpPr>
      <p:sp>
        <p:nvSpPr>
          <p:cNvPr id="673" name="Google Shape;673;g87193e3114_0_243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674" name="Google Shape;674;g87193e3114_0_2436: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fr-CA"/>
              <a:t>La compréhension des concepts est à la base de l’enseignement et de l’apprentissage des mathématiques. On peut enseigner les concepts de base en mathématique avec une approche de résolution de problème plutôt qu’avec l’enseignement de techniques. L’apprentissage de la résolution de problème ne doit pas non plus se faire selon une approche séquentielle.</a:t>
            </a:r>
            <a:endParaRPr/>
          </a:p>
          <a:p>
            <a:pPr indent="0" lvl="0" marL="0" rtl="0" algn="l">
              <a:spcBef>
                <a:spcPts val="0"/>
              </a:spcBef>
              <a:spcAft>
                <a:spcPts val="0"/>
              </a:spcAft>
              <a:buNone/>
            </a:pPr>
            <a:r>
              <a:rPr lang="fr-CA"/>
              <a:t>Offrir plusieurs façons de résoudre une expression mathématique ou algébrique afin de développer la flexibilité.</a:t>
            </a:r>
            <a:endParaRPr/>
          </a:p>
        </p:txBody>
      </p:sp>
      <p:sp>
        <p:nvSpPr>
          <p:cNvPr id="675" name="Google Shape;675;g87193e3114_0_2436: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chemeClr val="dk1"/>
              </a:buClr>
              <a:buSzPts val="1200"/>
              <a:buFont typeface="Calibri"/>
              <a:buNone/>
            </a:pPr>
            <a:fld id="{00000000-1234-1234-1234-123412341234}" type="slidenum">
              <a:rPr lang="fr-CA"/>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2" name="Shape 682"/>
        <p:cNvGrpSpPr/>
        <p:nvPr/>
      </p:nvGrpSpPr>
      <p:grpSpPr>
        <a:xfrm>
          <a:off x="0" y="0"/>
          <a:ext cx="0" cy="0"/>
          <a:chOff x="0" y="0"/>
          <a:chExt cx="0" cy="0"/>
        </a:xfrm>
      </p:grpSpPr>
      <p:sp>
        <p:nvSpPr>
          <p:cNvPr id="683" name="Google Shape;683;p6:notes"/>
          <p:cNvSpPr/>
          <p:nvPr>
            <p:ph idx="2" type="sldImg"/>
          </p:nvPr>
        </p:nvSpPr>
        <p:spPr>
          <a:xfrm>
            <a:off x="2311400" y="525463"/>
            <a:ext cx="4673600" cy="26289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84" name="Google Shape;684;p6:notes"/>
          <p:cNvSpPr txBox="1"/>
          <p:nvPr>
            <p:ph idx="1" type="body"/>
          </p:nvPr>
        </p:nvSpPr>
        <p:spPr>
          <a:xfrm>
            <a:off x="929640" y="3329940"/>
            <a:ext cx="7437120" cy="3154680"/>
          </a:xfrm>
          <a:prstGeom prst="rect">
            <a:avLst/>
          </a:prstGeom>
          <a:noFill/>
          <a:ln>
            <a:noFill/>
          </a:ln>
        </p:spPr>
        <p:txBody>
          <a:bodyPr anchorCtr="0" anchor="t" bIns="93150" lIns="93150" spcFirstLastPara="1" rIns="93150" wrap="square" tIns="93150">
            <a:noAutofit/>
          </a:bodyPr>
          <a:lstStyle/>
          <a:p>
            <a:pPr indent="0" lvl="0" marL="0" rtl="0" algn="l">
              <a:lnSpc>
                <a:spcPct val="100000"/>
              </a:lnSpc>
              <a:spcBef>
                <a:spcPts val="0"/>
              </a:spcBef>
              <a:spcAft>
                <a:spcPts val="0"/>
              </a:spcAft>
              <a:buClr>
                <a:schemeClr val="hlink"/>
              </a:buClr>
              <a:buSzPts val="1100"/>
              <a:buFont typeface="Calibri"/>
              <a:buNone/>
            </a:pPr>
            <a:r>
              <a:rPr lang="fr-CA">
                <a:solidFill>
                  <a:schemeClr val="hlink"/>
                </a:solidFill>
              </a:rPr>
              <a:t>L</a:t>
            </a:r>
            <a:r>
              <a:rPr lang="fr-CA" u="none">
                <a:solidFill>
                  <a:schemeClr val="hlink"/>
                </a:solidFill>
              </a:rPr>
              <a:t>e choix de l’approche est déterminée par le concept à apprendre (distance par rapport à ce que sait l’élève) et le degré d’autonomie ou de confiance de l’élève (qui devrait évoluer au fil des activités). Une approche n’est pas une méthode miracle à appliquer partout! L’idéal est la diversification.</a:t>
            </a:r>
            <a:endParaRPr u="none">
              <a:solidFill>
                <a:schemeClr val="hlink"/>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0" name="Shape 690"/>
        <p:cNvGrpSpPr/>
        <p:nvPr/>
      </p:nvGrpSpPr>
      <p:grpSpPr>
        <a:xfrm>
          <a:off x="0" y="0"/>
          <a:ext cx="0" cy="0"/>
          <a:chOff x="0" y="0"/>
          <a:chExt cx="0" cy="0"/>
        </a:xfrm>
      </p:grpSpPr>
      <p:sp>
        <p:nvSpPr>
          <p:cNvPr id="691" name="Google Shape;691;ga242469287_0_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fr-CA"/>
              <a:t>Logiciel en ligne : </a:t>
            </a:r>
            <a:r>
              <a:rPr lang="fr-CA" u="sng">
                <a:solidFill>
                  <a:schemeClr val="hlink"/>
                </a:solidFill>
                <a:hlinkClick r:id="rId2"/>
              </a:rPr>
              <a:t>https://graspablemath.com/</a:t>
            </a:r>
            <a:endParaRPr/>
          </a:p>
          <a:p>
            <a:pPr indent="0" lvl="0" marL="0" rtl="0" algn="l">
              <a:lnSpc>
                <a:spcPct val="100000"/>
              </a:lnSpc>
              <a:spcBef>
                <a:spcPts val="0"/>
              </a:spcBef>
              <a:spcAft>
                <a:spcPts val="0"/>
              </a:spcAft>
              <a:buSzPts val="1400"/>
              <a:buNone/>
            </a:pPr>
            <a:r>
              <a:t/>
            </a:r>
            <a:endParaRPr/>
          </a:p>
        </p:txBody>
      </p:sp>
      <p:sp>
        <p:nvSpPr>
          <p:cNvPr id="692" name="Google Shape;692;ga242469287_0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6" name="Shape 696"/>
        <p:cNvGrpSpPr/>
        <p:nvPr/>
      </p:nvGrpSpPr>
      <p:grpSpPr>
        <a:xfrm>
          <a:off x="0" y="0"/>
          <a:ext cx="0" cy="0"/>
          <a:chOff x="0" y="0"/>
          <a:chExt cx="0" cy="0"/>
        </a:xfrm>
      </p:grpSpPr>
      <p:sp>
        <p:nvSpPr>
          <p:cNvPr id="697" name="Google Shape;697;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98" name="Google Shape;698;p1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228600" lvl="0" marL="228600" rtl="0" algn="l">
              <a:lnSpc>
                <a:spcPct val="100000"/>
              </a:lnSpc>
              <a:spcBef>
                <a:spcPts val="0"/>
              </a:spcBef>
              <a:spcAft>
                <a:spcPts val="0"/>
              </a:spcAft>
              <a:buClr>
                <a:schemeClr val="dk1"/>
              </a:buClr>
              <a:buSzPts val="1200"/>
              <a:buFont typeface="Calibri"/>
              <a:buAutoNum type="arabicParenBoth"/>
            </a:pPr>
            <a:r>
              <a:rPr lang="fr-CA" u="sng">
                <a:solidFill>
                  <a:schemeClr val="hlink"/>
                </a:solidFill>
                <a:hlinkClick r:id="rId2"/>
              </a:rPr>
              <a:t>Apprentissage de l’algèbre: procédures et difficultés rencontrées lors de la résolution de problèmes.</a:t>
            </a:r>
            <a:r>
              <a:rPr lang="fr-CA"/>
              <a:t> (2019) CRÉ</a:t>
            </a:r>
            <a:endParaRPr/>
          </a:p>
          <a:p>
            <a:pPr indent="-228600" lvl="0" marL="228600" rtl="0" algn="l">
              <a:lnSpc>
                <a:spcPct val="100000"/>
              </a:lnSpc>
              <a:spcBef>
                <a:spcPts val="0"/>
              </a:spcBef>
              <a:spcAft>
                <a:spcPts val="0"/>
              </a:spcAft>
              <a:buClr>
                <a:schemeClr val="dk1"/>
              </a:buClr>
              <a:buSzPts val="1200"/>
              <a:buFont typeface="Calibri"/>
              <a:buAutoNum type="arabicParenBoth"/>
            </a:pPr>
            <a:r>
              <a:rPr lang="fr-CA" u="sng">
                <a:solidFill>
                  <a:schemeClr val="hlink"/>
                </a:solidFill>
                <a:hlinkClick r:id="rId3"/>
              </a:rPr>
              <a:t>L’art de questionner de façon efficace</a:t>
            </a:r>
            <a:r>
              <a:rPr lang="fr-CA"/>
              <a:t> ( 2011-Ministère de l’éducation de l’Ontario)</a:t>
            </a:r>
            <a:endParaRPr/>
          </a:p>
          <a:p>
            <a:pPr indent="-152400" lvl="0" marL="228600" rtl="0" algn="l">
              <a:lnSpc>
                <a:spcPct val="100000"/>
              </a:lnSpc>
              <a:spcBef>
                <a:spcPts val="0"/>
              </a:spcBef>
              <a:spcAft>
                <a:spcPts val="0"/>
              </a:spcAft>
              <a:buClr>
                <a:schemeClr val="dk1"/>
              </a:buClr>
              <a:buSzPts val="1200"/>
              <a:buFont typeface="Calibri"/>
              <a:buNone/>
            </a:pPr>
            <a:r>
              <a:t/>
            </a:r>
            <a:endParaRPr/>
          </a:p>
          <a:p>
            <a:pPr indent="0" lvl="0" marL="0" rtl="0" algn="l">
              <a:lnSpc>
                <a:spcPct val="100000"/>
              </a:lnSpc>
              <a:spcBef>
                <a:spcPts val="0"/>
              </a:spcBef>
              <a:spcAft>
                <a:spcPts val="0"/>
              </a:spcAft>
              <a:buClr>
                <a:schemeClr val="dk1"/>
              </a:buClr>
              <a:buSzPts val="1200"/>
              <a:buFont typeface="Calibri"/>
              <a:buNone/>
            </a:pPr>
            <a:r>
              <a:rPr lang="fr-CA"/>
              <a:t>Si on aborde la compréhension des savoirs et des opérations de base, comme des résolutions de problème (C1), peut-être que les élèves seront plus compétents en résolution de tâches complexes?</a:t>
            </a:r>
            <a:endParaRPr/>
          </a:p>
        </p:txBody>
      </p:sp>
      <p:sp>
        <p:nvSpPr>
          <p:cNvPr id="699" name="Google Shape;699;p1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Clr>
                <a:schemeClr val="dk1"/>
              </a:buClr>
              <a:buSzPts val="1800"/>
              <a:buFont typeface="Arial"/>
              <a:buNone/>
            </a:pPr>
            <a:fld id="{00000000-1234-1234-1234-123412341234}" type="slidenum">
              <a:rPr lang="fr-CA"/>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4" name="Shape 704"/>
        <p:cNvGrpSpPr/>
        <p:nvPr/>
      </p:nvGrpSpPr>
      <p:grpSpPr>
        <a:xfrm>
          <a:off x="0" y="0"/>
          <a:ext cx="0" cy="0"/>
          <a:chOff x="0" y="0"/>
          <a:chExt cx="0" cy="0"/>
        </a:xfrm>
      </p:grpSpPr>
      <p:sp>
        <p:nvSpPr>
          <p:cNvPr id="705" name="Google Shape;705;p1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rPr lang="fr-CA"/>
              <a:t>Le canvas est un peu la page blanche de l’élève, il peut y faire ses calculs et ses démarches. Lorsqu’enregistrée, cette page permet de conserver les traces. </a:t>
            </a:r>
            <a:endParaRPr/>
          </a:p>
        </p:txBody>
      </p:sp>
      <p:sp>
        <p:nvSpPr>
          <p:cNvPr id="706" name="Google Shape;706;p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0" name="Shape 710"/>
        <p:cNvGrpSpPr/>
        <p:nvPr/>
      </p:nvGrpSpPr>
      <p:grpSpPr>
        <a:xfrm>
          <a:off x="0" y="0"/>
          <a:ext cx="0" cy="0"/>
          <a:chOff x="0" y="0"/>
          <a:chExt cx="0" cy="0"/>
        </a:xfrm>
      </p:grpSpPr>
      <p:sp>
        <p:nvSpPr>
          <p:cNvPr id="711" name="Google Shape;711;g9f29d8552f_0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712" name="Google Shape;712;g9f29d8552f_0_0: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fr-CA"/>
              <a:t>Lien: </a:t>
            </a:r>
            <a:r>
              <a:rPr lang="fr-CA" u="sng">
                <a:solidFill>
                  <a:schemeClr val="hlink"/>
                </a:solidFill>
                <a:hlinkClick r:id="rId2"/>
              </a:rPr>
              <a:t>https://graspablemath.com/</a:t>
            </a:r>
            <a:r>
              <a:rPr lang="fr-CA"/>
              <a:t> </a:t>
            </a:r>
            <a:endParaRPr/>
          </a:p>
          <a:p>
            <a:pPr indent="0" lvl="0" marL="0" rtl="0" algn="l">
              <a:spcBef>
                <a:spcPts val="0"/>
              </a:spcBef>
              <a:spcAft>
                <a:spcPts val="0"/>
              </a:spcAft>
              <a:buNone/>
            </a:pPr>
            <a:r>
              <a:rPr lang="fr-CA">
                <a:solidFill>
                  <a:srgbClr val="3D4965"/>
                </a:solidFill>
                <a:highlight>
                  <a:srgbClr val="FFFF00"/>
                </a:highlight>
              </a:rPr>
              <a:t>Partage d’écran à partir d’ici</a:t>
            </a:r>
            <a:endParaRPr>
              <a:solidFill>
                <a:srgbClr val="3D4965"/>
              </a:solidFill>
              <a:highlight>
                <a:srgbClr val="FFFF00"/>
              </a:highlight>
            </a:endParaRPr>
          </a:p>
          <a:p>
            <a:pPr indent="0" lvl="0" marL="0" rtl="0" algn="l">
              <a:spcBef>
                <a:spcPts val="0"/>
              </a:spcBef>
              <a:spcAft>
                <a:spcPts val="0"/>
              </a:spcAft>
              <a:buClr>
                <a:schemeClr val="dk1"/>
              </a:buClr>
              <a:buSzPts val="1400"/>
              <a:buFont typeface="Arial"/>
              <a:buNone/>
            </a:pPr>
            <a:r>
              <a:rPr lang="fr-CA">
                <a:solidFill>
                  <a:srgbClr val="3D4965"/>
                </a:solidFill>
                <a:highlight>
                  <a:srgbClr val="FFFF00"/>
                </a:highlight>
              </a:rPr>
              <a:t>Montrer les menus </a:t>
            </a:r>
            <a:endParaRPr>
              <a:solidFill>
                <a:srgbClr val="3D4965"/>
              </a:solidFill>
              <a:highlight>
                <a:srgbClr val="FFFF00"/>
              </a:highlight>
            </a:endParaRPr>
          </a:p>
        </p:txBody>
      </p:sp>
      <p:sp>
        <p:nvSpPr>
          <p:cNvPr id="713" name="Google Shape;713;g9f29d8552f_0_0: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chemeClr val="dk1"/>
              </a:buClr>
              <a:buSzPts val="1200"/>
              <a:buFont typeface="Calibri"/>
              <a:buNone/>
            </a:pPr>
            <a:fld id="{00000000-1234-1234-1234-123412341234}" type="slidenum">
              <a:rPr lang="fr-CA"/>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5" name="Shape 725"/>
        <p:cNvGrpSpPr/>
        <p:nvPr/>
      </p:nvGrpSpPr>
      <p:grpSpPr>
        <a:xfrm>
          <a:off x="0" y="0"/>
          <a:ext cx="0" cy="0"/>
          <a:chOff x="0" y="0"/>
          <a:chExt cx="0" cy="0"/>
        </a:xfrm>
      </p:grpSpPr>
      <p:sp>
        <p:nvSpPr>
          <p:cNvPr id="726" name="Google Shape;726;g9f29d8552f_0_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727" name="Google Shape;727;g9f29d8552f_0_15: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fr-CA"/>
              <a:t>Donner un exemple avec le tutoriel interactif de la gestuelle .</a:t>
            </a:r>
            <a:endParaRPr/>
          </a:p>
          <a:p>
            <a:pPr indent="0" lvl="0" marL="0" rtl="0" algn="l">
              <a:spcBef>
                <a:spcPts val="0"/>
              </a:spcBef>
              <a:spcAft>
                <a:spcPts val="0"/>
              </a:spcAft>
              <a:buNone/>
            </a:pPr>
            <a:r>
              <a:rPr lang="fr-CA"/>
              <a:t>Pour les canvas dans Teachers, montrer GEMS Actvity</a:t>
            </a:r>
            <a:endParaRPr/>
          </a:p>
        </p:txBody>
      </p:sp>
      <p:sp>
        <p:nvSpPr>
          <p:cNvPr id="728" name="Google Shape;728;g9f29d8552f_0_15: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chemeClr val="dk1"/>
              </a:buClr>
              <a:buSzPts val="1200"/>
              <a:buFont typeface="Calibri"/>
              <a:buNone/>
            </a:pPr>
            <a:fld id="{00000000-1234-1234-1234-123412341234}" type="slidenum">
              <a:rPr lang="fr-CA"/>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2" name="Shape 742"/>
        <p:cNvGrpSpPr/>
        <p:nvPr/>
      </p:nvGrpSpPr>
      <p:grpSpPr>
        <a:xfrm>
          <a:off x="0" y="0"/>
          <a:ext cx="0" cy="0"/>
          <a:chOff x="0" y="0"/>
          <a:chExt cx="0" cy="0"/>
        </a:xfrm>
      </p:grpSpPr>
      <p:sp>
        <p:nvSpPr>
          <p:cNvPr id="743" name="Google Shape;743;p18:notes"/>
          <p:cNvSpPr/>
          <p:nvPr>
            <p:ph idx="2" type="sldImg"/>
          </p:nvPr>
        </p:nvSpPr>
        <p:spPr>
          <a:xfrm>
            <a:off x="2546350" y="876300"/>
            <a:ext cx="4203700" cy="23653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44" name="Google Shape;744;p18:notes"/>
          <p:cNvSpPr txBox="1"/>
          <p:nvPr>
            <p:ph idx="1" type="body"/>
          </p:nvPr>
        </p:nvSpPr>
        <p:spPr>
          <a:xfrm>
            <a:off x="929640" y="3373756"/>
            <a:ext cx="7437120" cy="2760460"/>
          </a:xfrm>
          <a:prstGeom prst="rect">
            <a:avLst/>
          </a:prstGeom>
          <a:noFill/>
          <a:ln>
            <a:noFill/>
          </a:ln>
        </p:spPr>
        <p:txBody>
          <a:bodyPr anchorCtr="0" anchor="t" bIns="46500" lIns="93050" spcFirstLastPara="1" rIns="93050" wrap="square" tIns="46500">
            <a:noAutofit/>
          </a:bodyPr>
          <a:lstStyle/>
          <a:p>
            <a:pPr indent="0" lvl="0" marL="0" rtl="0" algn="l">
              <a:lnSpc>
                <a:spcPct val="100000"/>
              </a:lnSpc>
              <a:spcBef>
                <a:spcPts val="0"/>
              </a:spcBef>
              <a:spcAft>
                <a:spcPts val="0"/>
              </a:spcAft>
              <a:buClr>
                <a:schemeClr val="dk1"/>
              </a:buClr>
              <a:buSzPts val="1100"/>
              <a:buFont typeface="Calibri"/>
              <a:buNone/>
            </a:pPr>
            <a:r>
              <a:rPr lang="fr-CA"/>
              <a:t>Partir avec la </a:t>
            </a:r>
            <a:r>
              <a:rPr lang="fr-CA">
                <a:highlight>
                  <a:srgbClr val="FFFF00"/>
                </a:highlight>
              </a:rPr>
              <a:t>configuration débutant</a:t>
            </a:r>
            <a:r>
              <a:rPr lang="fr-CA"/>
              <a:t>. Montrer les outils et menu, la gestuelles, les tutoriels. Voir également les options de configuration (en partage d’écran). Voir d’abord la page avec les trois onglets et la bibliothèque de gestes et le Canvas. Ouvrir le logiciel et montrer les opérations vues dans les documents. Montrer d’abord les opérations pour la base, laisser travailler dans le document puis montrer les opérations avancées puis laisser travailler dans le deuxième document.</a:t>
            </a:r>
            <a:endParaRPr/>
          </a:p>
          <a:p>
            <a:pPr indent="0" lvl="0" marL="0" rtl="0" algn="l">
              <a:lnSpc>
                <a:spcPct val="100000"/>
              </a:lnSpc>
              <a:spcBef>
                <a:spcPts val="0"/>
              </a:spcBef>
              <a:spcAft>
                <a:spcPts val="0"/>
              </a:spcAft>
              <a:buClr>
                <a:schemeClr val="dk1"/>
              </a:buClr>
              <a:buSzPts val="1100"/>
              <a:buFont typeface="Calibri"/>
              <a:buNone/>
            </a:pPr>
            <a:r>
              <a:rPr lang="fr-CA"/>
              <a:t>Site </a:t>
            </a:r>
            <a:r>
              <a:rPr lang="fr-CA" sz="1100" u="sng">
                <a:solidFill>
                  <a:schemeClr val="hlink"/>
                </a:solidFill>
                <a:latin typeface="Arial"/>
                <a:ea typeface="Arial"/>
                <a:cs typeface="Arial"/>
                <a:sym typeface="Arial"/>
                <a:hlinkClick r:id="rId2"/>
              </a:rPr>
              <a:t>https://graspablemath.com/canvas</a:t>
            </a:r>
            <a:endParaRPr/>
          </a:p>
        </p:txBody>
      </p:sp>
      <p:sp>
        <p:nvSpPr>
          <p:cNvPr id="745" name="Google Shape;745;p18:notes"/>
          <p:cNvSpPr txBox="1"/>
          <p:nvPr>
            <p:ph idx="12" type="sldNum"/>
          </p:nvPr>
        </p:nvSpPr>
        <p:spPr>
          <a:xfrm>
            <a:off x="5265809" y="6658665"/>
            <a:ext cx="4028440" cy="351900"/>
          </a:xfrm>
          <a:prstGeom prst="rect">
            <a:avLst/>
          </a:prstGeom>
          <a:noFill/>
          <a:ln>
            <a:noFill/>
          </a:ln>
        </p:spPr>
        <p:txBody>
          <a:bodyPr anchorCtr="0" anchor="b" bIns="46500" lIns="93050" spcFirstLastPara="1" rIns="93050" wrap="square" tIns="465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fr-CA"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5" name="Shape 755"/>
        <p:cNvGrpSpPr/>
        <p:nvPr/>
      </p:nvGrpSpPr>
      <p:grpSpPr>
        <a:xfrm>
          <a:off x="0" y="0"/>
          <a:ext cx="0" cy="0"/>
          <a:chOff x="0" y="0"/>
          <a:chExt cx="0" cy="0"/>
        </a:xfrm>
      </p:grpSpPr>
      <p:sp>
        <p:nvSpPr>
          <p:cNvPr id="756" name="Google Shape;756;p1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57" name="Google Shape;757;p1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fr-CA"/>
              <a:t>Louise</a:t>
            </a:r>
            <a:endParaRPr/>
          </a:p>
          <a:p>
            <a:pPr indent="0" lvl="0" marL="0" rtl="0" algn="l">
              <a:lnSpc>
                <a:spcPct val="100000"/>
              </a:lnSpc>
              <a:spcBef>
                <a:spcPts val="0"/>
              </a:spcBef>
              <a:spcAft>
                <a:spcPts val="0"/>
              </a:spcAft>
              <a:buSzPts val="1400"/>
              <a:buNone/>
            </a:pPr>
            <a:r>
              <a:rPr lang="fr-CA"/>
              <a:t>Faire quelques uns et les expliquer…. montrer l’importance de certaines configurations pour induire des concepts. Exemple avec la façon d’isoler une variable: </a:t>
            </a:r>
            <a:endParaRPr/>
          </a:p>
          <a:p>
            <a:pPr indent="0" lvl="0" marL="0" rtl="0" algn="l">
              <a:lnSpc>
                <a:spcPct val="100000"/>
              </a:lnSpc>
              <a:spcBef>
                <a:spcPts val="0"/>
              </a:spcBef>
              <a:spcAft>
                <a:spcPts val="0"/>
              </a:spcAft>
              <a:buSzPts val="1400"/>
              <a:buNone/>
            </a:pPr>
            <a:r>
              <a:rPr lang="fr-CA" sz="1100" u="sng">
                <a:solidFill>
                  <a:schemeClr val="hlink"/>
                </a:solidFill>
                <a:latin typeface="Arial"/>
                <a:ea typeface="Arial"/>
                <a:cs typeface="Arial"/>
                <a:sym typeface="Arial"/>
                <a:hlinkClick r:id="rId2"/>
              </a:rPr>
              <a:t>https://drive.google.com/file/d/1rFST9laRJu0NAs4jT34WrpyDBlq0aKhq/view</a:t>
            </a:r>
            <a:endParaRPr/>
          </a:p>
        </p:txBody>
      </p:sp>
      <p:sp>
        <p:nvSpPr>
          <p:cNvPr id="758" name="Google Shape;758;p1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Clr>
                <a:schemeClr val="dk1"/>
              </a:buClr>
              <a:buSzPts val="1800"/>
              <a:buFont typeface="Arial"/>
              <a:buNone/>
            </a:pPr>
            <a:fld id="{00000000-1234-1234-1234-123412341234}" type="slidenum">
              <a:rPr lang="fr-CA"/>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4" name="Shape 764"/>
        <p:cNvGrpSpPr/>
        <p:nvPr/>
      </p:nvGrpSpPr>
      <p:grpSpPr>
        <a:xfrm>
          <a:off x="0" y="0"/>
          <a:ext cx="0" cy="0"/>
          <a:chOff x="0" y="0"/>
          <a:chExt cx="0" cy="0"/>
        </a:xfrm>
      </p:grpSpPr>
      <p:sp>
        <p:nvSpPr>
          <p:cNvPr id="765" name="Google Shape;765;g87e9c0b123_0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766" name="Google Shape;766;g87e9c0b123_0_0: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fr-CA"/>
              <a:t>Canvas pour les concepts de base: </a:t>
            </a:r>
            <a:r>
              <a:rPr lang="fr-CA" u="sng">
                <a:solidFill>
                  <a:schemeClr val="hlink"/>
                </a:solidFill>
                <a:hlinkClick r:id="rId2"/>
              </a:rPr>
              <a:t>https://graspablemath.com/canvas/?load=_7fd2e7ddf9a3066c</a:t>
            </a:r>
            <a:endParaRPr/>
          </a:p>
          <a:p>
            <a:pPr indent="0" lvl="0" marL="0" rtl="0" algn="l">
              <a:spcBef>
                <a:spcPts val="0"/>
              </a:spcBef>
              <a:spcAft>
                <a:spcPts val="0"/>
              </a:spcAft>
              <a:buNone/>
            </a:pPr>
            <a:r>
              <a:rPr lang="fr-CA"/>
              <a:t>Canvas pour les concepts avancés: </a:t>
            </a:r>
            <a:r>
              <a:rPr lang="fr-CA" u="sng">
                <a:solidFill>
                  <a:schemeClr val="hlink"/>
                </a:solidFill>
                <a:hlinkClick r:id="rId3"/>
              </a:rPr>
              <a:t>https://graspablemath.com/canvas/?load=_a0584a5498b1dbec</a:t>
            </a:r>
            <a:r>
              <a:rPr lang="fr-CA"/>
              <a:t> </a:t>
            </a:r>
            <a:endParaRPr/>
          </a:p>
          <a:p>
            <a:pPr indent="0" lvl="0" marL="0" rtl="0" algn="l">
              <a:spcBef>
                <a:spcPts val="0"/>
              </a:spcBef>
              <a:spcAft>
                <a:spcPts val="0"/>
              </a:spcAft>
              <a:buNone/>
            </a:pPr>
            <a:r>
              <a:t/>
            </a:r>
            <a:endParaRPr/>
          </a:p>
        </p:txBody>
      </p:sp>
      <p:sp>
        <p:nvSpPr>
          <p:cNvPr id="767" name="Google Shape;767;g87e9c0b123_0_0: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chemeClr val="dk1"/>
              </a:buClr>
              <a:buSzPts val="1200"/>
              <a:buFont typeface="Calibri"/>
              <a:buNone/>
            </a:pPr>
            <a:fld id="{00000000-1234-1234-1234-123412341234}" type="slidenum">
              <a:rPr lang="fr-CA"/>
              <a:t>‹#›</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2" name="Shape 772"/>
        <p:cNvGrpSpPr/>
        <p:nvPr/>
      </p:nvGrpSpPr>
      <p:grpSpPr>
        <a:xfrm>
          <a:off x="0" y="0"/>
          <a:ext cx="0" cy="0"/>
          <a:chOff x="0" y="0"/>
          <a:chExt cx="0" cy="0"/>
        </a:xfrm>
      </p:grpSpPr>
      <p:sp>
        <p:nvSpPr>
          <p:cNvPr id="773" name="Google Shape;773;p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74" name="Google Shape;774;p2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775" name="Google Shape;775;p2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Clr>
                <a:schemeClr val="dk1"/>
              </a:buClr>
              <a:buSzPts val="1800"/>
              <a:buFont typeface="Arial"/>
              <a:buNone/>
            </a:pPr>
            <a:fld id="{00000000-1234-1234-1234-123412341234}" type="slidenum">
              <a:rPr lang="fr-CA"/>
              <a:t>‹#›</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0" name="Shape 780"/>
        <p:cNvGrpSpPr/>
        <p:nvPr/>
      </p:nvGrpSpPr>
      <p:grpSpPr>
        <a:xfrm>
          <a:off x="0" y="0"/>
          <a:ext cx="0" cy="0"/>
          <a:chOff x="0" y="0"/>
          <a:chExt cx="0" cy="0"/>
        </a:xfrm>
      </p:grpSpPr>
      <p:sp>
        <p:nvSpPr>
          <p:cNvPr id="781" name="Google Shape;781;p2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82" name="Google Shape;782;p2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fr-CA"/>
              <a:t>SR Faire une démonstration, montrer l’interface enseignant puis élève. Connectez-vous comme étudiant et entrez ce code: avec votre prénom et la première lettre de votre nom de famille.</a:t>
            </a:r>
            <a:endParaRPr/>
          </a:p>
        </p:txBody>
      </p:sp>
      <p:sp>
        <p:nvSpPr>
          <p:cNvPr id="783" name="Google Shape;783;p2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Clr>
                <a:schemeClr val="dk1"/>
              </a:buClr>
              <a:buSzPts val="1800"/>
              <a:buFont typeface="Arial"/>
              <a:buNone/>
            </a:pPr>
            <a:fld id="{00000000-1234-1234-1234-123412341234}" type="slidenum">
              <a:rPr lang="fr-CA"/>
              <a:t>‹#›</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7" name="Shape 787"/>
        <p:cNvGrpSpPr/>
        <p:nvPr/>
      </p:nvGrpSpPr>
      <p:grpSpPr>
        <a:xfrm>
          <a:off x="0" y="0"/>
          <a:ext cx="0" cy="0"/>
          <a:chOff x="0" y="0"/>
          <a:chExt cx="0" cy="0"/>
        </a:xfrm>
      </p:grpSpPr>
      <p:sp>
        <p:nvSpPr>
          <p:cNvPr id="788" name="Google Shape;788;p2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89" name="Google Shape;789;p2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t/>
            </a:r>
            <a:endParaRPr/>
          </a:p>
        </p:txBody>
      </p:sp>
      <p:sp>
        <p:nvSpPr>
          <p:cNvPr id="790" name="Google Shape;790;p2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Clr>
                <a:schemeClr val="dk1"/>
              </a:buClr>
              <a:buSzPts val="1800"/>
              <a:buFont typeface="Arial"/>
              <a:buNone/>
            </a:pPr>
            <a:fld id="{00000000-1234-1234-1234-123412341234}" type="slidenum">
              <a:rPr lang="fr-CA"/>
              <a:t>‹#›</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3" name="Shape 793"/>
        <p:cNvGrpSpPr/>
        <p:nvPr/>
      </p:nvGrpSpPr>
      <p:grpSpPr>
        <a:xfrm>
          <a:off x="0" y="0"/>
          <a:ext cx="0" cy="0"/>
          <a:chOff x="0" y="0"/>
          <a:chExt cx="0" cy="0"/>
        </a:xfrm>
      </p:grpSpPr>
      <p:sp>
        <p:nvSpPr>
          <p:cNvPr id="794" name="Google Shape;794;p3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fr-CA"/>
              <a:t>Si vous n’avez pas de temps, il suffit de se créer une activité avec uniquement des tâches de types Canvas, de créer une session et de donner le lien de la session aux élèves lorsqu’ils sont à distance afin d’utiliser le Canvas pour les démarches et les explications.</a:t>
            </a:r>
            <a:endParaRPr/>
          </a:p>
          <a:p>
            <a:pPr indent="0" lvl="0" marL="0" rtl="0" algn="l">
              <a:lnSpc>
                <a:spcPct val="100000"/>
              </a:lnSpc>
              <a:spcBef>
                <a:spcPts val="0"/>
              </a:spcBef>
              <a:spcAft>
                <a:spcPts val="0"/>
              </a:spcAft>
              <a:buSzPts val="1400"/>
              <a:buNone/>
            </a:pPr>
            <a:r>
              <a:rPr lang="fr-CA"/>
              <a:t>Par contre, afin d’optimiser les échanges à distance, il peut être souhaitable d’explorer le canvas avec les élèves lorsqu’ils sont présents en classe. Sinon, leur suggérer de faire les tutoriels.</a:t>
            </a:r>
            <a:endParaRPr/>
          </a:p>
        </p:txBody>
      </p:sp>
      <p:sp>
        <p:nvSpPr>
          <p:cNvPr id="795" name="Google Shape;795;p3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9" name="Shape 799"/>
        <p:cNvGrpSpPr/>
        <p:nvPr/>
      </p:nvGrpSpPr>
      <p:grpSpPr>
        <a:xfrm>
          <a:off x="0" y="0"/>
          <a:ext cx="0" cy="0"/>
          <a:chOff x="0" y="0"/>
          <a:chExt cx="0" cy="0"/>
        </a:xfrm>
      </p:grpSpPr>
      <p:sp>
        <p:nvSpPr>
          <p:cNvPr id="800" name="Google Shape;800;gac34e669f2_0_54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01" name="Google Shape;801;gac34e669f2_0_54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a:p>
            <a:pPr indent="0" lvl="0" marL="0" rtl="0" algn="l">
              <a:spcBef>
                <a:spcPts val="600"/>
              </a:spcBef>
              <a:spcAft>
                <a:spcPts val="0"/>
              </a:spcAft>
              <a:buNone/>
            </a:pPr>
            <a:r>
              <a:rPr lang="fr-CA" sz="2500">
                <a:solidFill>
                  <a:srgbClr val="666666"/>
                </a:solidFill>
                <a:latin typeface="Ubuntu"/>
                <a:ea typeface="Ubuntu"/>
                <a:cs typeface="Ubuntu"/>
                <a:sym typeface="Ubuntu"/>
              </a:rPr>
              <a:t>stephanie.rioux@recitmst.qc.ca</a:t>
            </a:r>
            <a:endParaRPr sz="2500">
              <a:solidFill>
                <a:srgbClr val="666666"/>
              </a:solidFill>
              <a:latin typeface="Ubuntu"/>
              <a:ea typeface="Ubuntu"/>
              <a:cs typeface="Ubuntu"/>
              <a:sym typeface="Ubuntu"/>
            </a:endParaRPr>
          </a:p>
          <a:p>
            <a:pPr indent="0" lvl="0" marL="0" rtl="0" algn="l">
              <a:spcBef>
                <a:spcPts val="600"/>
              </a:spcBef>
              <a:spcAft>
                <a:spcPts val="0"/>
              </a:spcAft>
              <a:buNone/>
            </a:pPr>
            <a:r>
              <a:rPr lang="fr-CA" sz="2500">
                <a:solidFill>
                  <a:srgbClr val="666666"/>
                </a:solidFill>
                <a:latin typeface="Ubuntu"/>
                <a:ea typeface="Ubuntu"/>
                <a:cs typeface="Ubuntu"/>
                <a:sym typeface="Ubuntu"/>
              </a:rPr>
              <a:t>equipe</a:t>
            </a:r>
            <a:r>
              <a:rPr lang="fr-CA" sz="2500">
                <a:solidFill>
                  <a:srgbClr val="666666"/>
                </a:solidFill>
                <a:uFill>
                  <a:noFill/>
                </a:uFill>
                <a:latin typeface="Ubuntu"/>
                <a:ea typeface="Ubuntu"/>
                <a:cs typeface="Ubuntu"/>
                <a:sym typeface="Ubuntu"/>
                <a:hlinkClick r:id="rId2">
                  <a:extLst>
                    <a:ext uri="{A12FA001-AC4F-418D-AE19-62706E023703}">
                      <ahyp:hlinkClr val="tx"/>
                    </a:ext>
                  </a:extLst>
                </a:hlinkClick>
              </a:rPr>
              <a:t>@recitmst.qc.ca</a:t>
            </a:r>
            <a:r>
              <a:rPr lang="fr-CA" sz="2500">
                <a:solidFill>
                  <a:srgbClr val="666666"/>
                </a:solidFill>
                <a:latin typeface="Ubuntu"/>
                <a:ea typeface="Ubuntu"/>
                <a:cs typeface="Ubuntu"/>
                <a:sym typeface="Ubuntu"/>
              </a:rPr>
              <a:t> </a:t>
            </a:r>
            <a:endParaRPr sz="2500">
              <a:solidFill>
                <a:srgbClr val="666666"/>
              </a:solidFill>
              <a:latin typeface="Ubuntu"/>
              <a:ea typeface="Ubuntu"/>
              <a:cs typeface="Ubuntu"/>
              <a:sym typeface="Ubuntu"/>
            </a:endParaRPr>
          </a:p>
          <a:p>
            <a:pPr indent="-330200" lvl="0" marL="457200" rtl="0" algn="l">
              <a:spcBef>
                <a:spcPts val="600"/>
              </a:spcBef>
              <a:spcAft>
                <a:spcPts val="0"/>
              </a:spcAft>
              <a:buClr>
                <a:srgbClr val="384F5C"/>
              </a:buClr>
              <a:buSzPts val="1600"/>
              <a:buFont typeface="Ubuntu"/>
              <a:buChar char="❏"/>
            </a:pPr>
            <a:r>
              <a:rPr lang="fr-CA" sz="1600" u="sng">
                <a:solidFill>
                  <a:srgbClr val="384F5C"/>
                </a:solidFill>
                <a:latin typeface="Ubuntu"/>
                <a:ea typeface="Ubuntu"/>
                <a:cs typeface="Ubuntu"/>
                <a:sym typeface="Ubuntu"/>
                <a:hlinkClick r:id="rId3">
                  <a:extLst>
                    <a:ext uri="{A12FA001-AC4F-418D-AE19-62706E023703}">
                      <ahyp:hlinkClr val="tx"/>
                    </a:ext>
                  </a:extLst>
                </a:hlinkClick>
              </a:rPr>
              <a:t>Page Facebook</a:t>
            </a:r>
            <a:endParaRPr sz="1600" u="sng">
              <a:solidFill>
                <a:srgbClr val="384F5C"/>
              </a:solidFill>
              <a:latin typeface="Ubuntu"/>
              <a:ea typeface="Ubuntu"/>
              <a:cs typeface="Ubuntu"/>
              <a:sym typeface="Ubuntu"/>
            </a:endParaRPr>
          </a:p>
          <a:p>
            <a:pPr indent="-330200" lvl="0" marL="457200" rtl="0" algn="l">
              <a:spcBef>
                <a:spcPts val="600"/>
              </a:spcBef>
              <a:spcAft>
                <a:spcPts val="0"/>
              </a:spcAft>
              <a:buClr>
                <a:srgbClr val="384F5C"/>
              </a:buClr>
              <a:buSzPts val="1600"/>
              <a:buFont typeface="Ubuntu"/>
              <a:buChar char="❏"/>
            </a:pPr>
            <a:r>
              <a:rPr lang="fr-CA" sz="1600" u="sng">
                <a:solidFill>
                  <a:srgbClr val="384F5C"/>
                </a:solidFill>
                <a:latin typeface="Ubuntu"/>
                <a:ea typeface="Ubuntu"/>
                <a:cs typeface="Ubuntu"/>
                <a:sym typeface="Ubuntu"/>
                <a:hlinkClick r:id="rId4">
                  <a:extLst>
                    <a:ext uri="{A12FA001-AC4F-418D-AE19-62706E023703}">
                      <ahyp:hlinkClr val="tx"/>
                    </a:ext>
                  </a:extLst>
                </a:hlinkClick>
              </a:rPr>
              <a:t>Twitter</a:t>
            </a:r>
            <a:endParaRPr sz="1600" u="sng">
              <a:solidFill>
                <a:srgbClr val="384F5C"/>
              </a:solidFill>
              <a:latin typeface="Ubuntu"/>
              <a:ea typeface="Ubuntu"/>
              <a:cs typeface="Ubuntu"/>
              <a:sym typeface="Ubuntu"/>
            </a:endParaRPr>
          </a:p>
          <a:p>
            <a:pPr indent="-330200" lvl="0" marL="457200" rtl="0" algn="l">
              <a:spcBef>
                <a:spcPts val="600"/>
              </a:spcBef>
              <a:spcAft>
                <a:spcPts val="0"/>
              </a:spcAft>
              <a:buClr>
                <a:srgbClr val="384F5C"/>
              </a:buClr>
              <a:buSzPts val="1600"/>
              <a:buFont typeface="Ubuntu"/>
              <a:buChar char="❏"/>
            </a:pPr>
            <a:r>
              <a:rPr lang="fr-CA" sz="1600" u="sng">
                <a:solidFill>
                  <a:srgbClr val="384F5C"/>
                </a:solidFill>
                <a:latin typeface="Ubuntu"/>
                <a:ea typeface="Ubuntu"/>
                <a:cs typeface="Ubuntu"/>
                <a:sym typeface="Ubuntu"/>
                <a:hlinkClick r:id="rId5">
                  <a:extLst>
                    <a:ext uri="{A12FA001-AC4F-418D-AE19-62706E023703}">
                      <ahyp:hlinkClr val="tx"/>
                    </a:ext>
                  </a:extLst>
                </a:hlinkClick>
              </a:rPr>
              <a:t>Chaîne Youtube</a:t>
            </a:r>
            <a:endParaRPr/>
          </a:p>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type="title">
  <p:cSld name="TITLE">
    <p:spTree>
      <p:nvGrpSpPr>
        <p:cNvPr id="165" name="Shape 165"/>
        <p:cNvGrpSpPr/>
        <p:nvPr/>
      </p:nvGrpSpPr>
      <p:grpSpPr>
        <a:xfrm>
          <a:off x="0" y="0"/>
          <a:ext cx="0" cy="0"/>
          <a:chOff x="0" y="0"/>
          <a:chExt cx="0" cy="0"/>
        </a:xfrm>
      </p:grpSpPr>
      <p:sp>
        <p:nvSpPr>
          <p:cNvPr id="166" name="Google Shape;166;p2"/>
          <p:cNvSpPr txBox="1"/>
          <p:nvPr>
            <p:ph type="ctrTitle"/>
          </p:nvPr>
        </p:nvSpPr>
        <p:spPr>
          <a:xfrm>
            <a:off x="3073467" y="1548067"/>
            <a:ext cx="8204100" cy="1546500"/>
          </a:xfrm>
          <a:prstGeom prst="rect">
            <a:avLst/>
          </a:prstGeom>
        </p:spPr>
        <p:txBody>
          <a:bodyPr anchorCtr="0" anchor="ctr" bIns="121900" lIns="121900" spcFirstLastPara="1" rIns="121900" wrap="square" tIns="121900">
            <a:noAutofit/>
          </a:bodyPr>
          <a:lstStyle>
            <a:lvl1pPr lvl="0" rtl="0" algn="r">
              <a:spcBef>
                <a:spcPts val="0"/>
              </a:spcBef>
              <a:spcAft>
                <a:spcPts val="0"/>
              </a:spcAft>
              <a:buClr>
                <a:schemeClr val="dk2"/>
              </a:buClr>
              <a:buSzPts val="6400"/>
              <a:buNone/>
              <a:defRPr b="0" sz="6400">
                <a:solidFill>
                  <a:schemeClr val="dk2"/>
                </a:solidFill>
              </a:defRPr>
            </a:lvl1pPr>
            <a:lvl2pPr lvl="1" rtl="0" algn="r">
              <a:spcBef>
                <a:spcPts val="0"/>
              </a:spcBef>
              <a:spcAft>
                <a:spcPts val="0"/>
              </a:spcAft>
              <a:buClr>
                <a:schemeClr val="dk2"/>
              </a:buClr>
              <a:buSzPts val="6400"/>
              <a:buNone/>
              <a:defRPr b="0" sz="6400">
                <a:solidFill>
                  <a:schemeClr val="dk2"/>
                </a:solidFill>
              </a:defRPr>
            </a:lvl2pPr>
            <a:lvl3pPr lvl="2" rtl="0" algn="r">
              <a:spcBef>
                <a:spcPts val="0"/>
              </a:spcBef>
              <a:spcAft>
                <a:spcPts val="0"/>
              </a:spcAft>
              <a:buClr>
                <a:schemeClr val="dk2"/>
              </a:buClr>
              <a:buSzPts val="6400"/>
              <a:buNone/>
              <a:defRPr b="0" sz="6400">
                <a:solidFill>
                  <a:schemeClr val="dk2"/>
                </a:solidFill>
              </a:defRPr>
            </a:lvl3pPr>
            <a:lvl4pPr lvl="3" rtl="0" algn="r">
              <a:spcBef>
                <a:spcPts val="0"/>
              </a:spcBef>
              <a:spcAft>
                <a:spcPts val="0"/>
              </a:spcAft>
              <a:buClr>
                <a:schemeClr val="dk2"/>
              </a:buClr>
              <a:buSzPts val="6400"/>
              <a:buNone/>
              <a:defRPr b="0" sz="6400">
                <a:solidFill>
                  <a:schemeClr val="dk2"/>
                </a:solidFill>
              </a:defRPr>
            </a:lvl4pPr>
            <a:lvl5pPr lvl="4" rtl="0" algn="r">
              <a:spcBef>
                <a:spcPts val="0"/>
              </a:spcBef>
              <a:spcAft>
                <a:spcPts val="0"/>
              </a:spcAft>
              <a:buClr>
                <a:schemeClr val="dk2"/>
              </a:buClr>
              <a:buSzPts val="6400"/>
              <a:buNone/>
              <a:defRPr b="0" sz="6400">
                <a:solidFill>
                  <a:schemeClr val="dk2"/>
                </a:solidFill>
              </a:defRPr>
            </a:lvl5pPr>
            <a:lvl6pPr lvl="5" rtl="0" algn="r">
              <a:spcBef>
                <a:spcPts val="0"/>
              </a:spcBef>
              <a:spcAft>
                <a:spcPts val="0"/>
              </a:spcAft>
              <a:buClr>
                <a:schemeClr val="dk2"/>
              </a:buClr>
              <a:buSzPts val="6400"/>
              <a:buNone/>
              <a:defRPr b="0" sz="6400">
                <a:solidFill>
                  <a:schemeClr val="dk2"/>
                </a:solidFill>
              </a:defRPr>
            </a:lvl6pPr>
            <a:lvl7pPr lvl="6" rtl="0" algn="r">
              <a:spcBef>
                <a:spcPts val="0"/>
              </a:spcBef>
              <a:spcAft>
                <a:spcPts val="0"/>
              </a:spcAft>
              <a:buClr>
                <a:schemeClr val="dk2"/>
              </a:buClr>
              <a:buSzPts val="6400"/>
              <a:buNone/>
              <a:defRPr b="0" sz="6400">
                <a:solidFill>
                  <a:schemeClr val="dk2"/>
                </a:solidFill>
              </a:defRPr>
            </a:lvl7pPr>
            <a:lvl8pPr lvl="7" rtl="0" algn="r">
              <a:spcBef>
                <a:spcPts val="0"/>
              </a:spcBef>
              <a:spcAft>
                <a:spcPts val="0"/>
              </a:spcAft>
              <a:buClr>
                <a:schemeClr val="dk2"/>
              </a:buClr>
              <a:buSzPts val="6400"/>
              <a:buNone/>
              <a:defRPr b="0" sz="6400">
                <a:solidFill>
                  <a:schemeClr val="dk2"/>
                </a:solidFill>
              </a:defRPr>
            </a:lvl8pPr>
            <a:lvl9pPr lvl="8" rtl="0" algn="r">
              <a:spcBef>
                <a:spcPts val="0"/>
              </a:spcBef>
              <a:spcAft>
                <a:spcPts val="0"/>
              </a:spcAft>
              <a:buClr>
                <a:schemeClr val="dk2"/>
              </a:buClr>
              <a:buSzPts val="6400"/>
              <a:buNone/>
              <a:defRPr b="0" sz="6400">
                <a:solidFill>
                  <a:schemeClr val="dk2"/>
                </a:solidFill>
              </a:defRPr>
            </a:lvl9pPr>
          </a:lstStyle>
          <a:p/>
        </p:txBody>
      </p:sp>
      <p:sp>
        <p:nvSpPr>
          <p:cNvPr id="167" name="Google Shape;167;p2"/>
          <p:cNvSpPr/>
          <p:nvPr/>
        </p:nvSpPr>
        <p:spPr>
          <a:xfrm>
            <a:off x="964923" y="5626788"/>
            <a:ext cx="1059820" cy="1314300"/>
          </a:xfrm>
          <a:custGeom>
            <a:rect b="b" l="l" r="r" t="t"/>
            <a:pathLst>
              <a:path extrusionOk="0" h="19698" w="15884">
                <a:moveTo>
                  <a:pt x="9355" y="4108"/>
                </a:moveTo>
                <a:lnTo>
                  <a:pt x="9465" y="4145"/>
                </a:lnTo>
                <a:lnTo>
                  <a:pt x="9538" y="4182"/>
                </a:lnTo>
                <a:lnTo>
                  <a:pt x="9648" y="4328"/>
                </a:lnTo>
                <a:lnTo>
                  <a:pt x="9721" y="4549"/>
                </a:lnTo>
                <a:lnTo>
                  <a:pt x="9721" y="4769"/>
                </a:lnTo>
                <a:lnTo>
                  <a:pt x="9721" y="4842"/>
                </a:lnTo>
                <a:lnTo>
                  <a:pt x="9685" y="4879"/>
                </a:lnTo>
                <a:lnTo>
                  <a:pt x="9575" y="4952"/>
                </a:lnTo>
                <a:lnTo>
                  <a:pt x="9391" y="4952"/>
                </a:lnTo>
                <a:lnTo>
                  <a:pt x="9355" y="4915"/>
                </a:lnTo>
                <a:lnTo>
                  <a:pt x="9281" y="4842"/>
                </a:lnTo>
                <a:lnTo>
                  <a:pt x="9208" y="4695"/>
                </a:lnTo>
                <a:lnTo>
                  <a:pt x="9171" y="4549"/>
                </a:lnTo>
                <a:lnTo>
                  <a:pt x="9171" y="4438"/>
                </a:lnTo>
                <a:lnTo>
                  <a:pt x="9171" y="4328"/>
                </a:lnTo>
                <a:lnTo>
                  <a:pt x="9245" y="4108"/>
                </a:lnTo>
                <a:close/>
                <a:moveTo>
                  <a:pt x="9355" y="3705"/>
                </a:moveTo>
                <a:lnTo>
                  <a:pt x="9245" y="3742"/>
                </a:lnTo>
                <a:lnTo>
                  <a:pt x="9135" y="3778"/>
                </a:lnTo>
                <a:lnTo>
                  <a:pt x="9025" y="3852"/>
                </a:lnTo>
                <a:lnTo>
                  <a:pt x="8988" y="3925"/>
                </a:lnTo>
                <a:lnTo>
                  <a:pt x="8914" y="3998"/>
                </a:lnTo>
                <a:lnTo>
                  <a:pt x="8841" y="4218"/>
                </a:lnTo>
                <a:lnTo>
                  <a:pt x="8804" y="4475"/>
                </a:lnTo>
                <a:lnTo>
                  <a:pt x="8804" y="4659"/>
                </a:lnTo>
                <a:lnTo>
                  <a:pt x="8841" y="4805"/>
                </a:lnTo>
                <a:lnTo>
                  <a:pt x="8878" y="4952"/>
                </a:lnTo>
                <a:lnTo>
                  <a:pt x="8988" y="5099"/>
                </a:lnTo>
                <a:lnTo>
                  <a:pt x="9098" y="5209"/>
                </a:lnTo>
                <a:lnTo>
                  <a:pt x="9245" y="5282"/>
                </a:lnTo>
                <a:lnTo>
                  <a:pt x="9391" y="5355"/>
                </a:lnTo>
                <a:lnTo>
                  <a:pt x="9538" y="5355"/>
                </a:lnTo>
                <a:lnTo>
                  <a:pt x="9721" y="5319"/>
                </a:lnTo>
                <a:lnTo>
                  <a:pt x="9868" y="5245"/>
                </a:lnTo>
                <a:lnTo>
                  <a:pt x="10015" y="5135"/>
                </a:lnTo>
                <a:lnTo>
                  <a:pt x="10088" y="4989"/>
                </a:lnTo>
                <a:lnTo>
                  <a:pt x="10125" y="4805"/>
                </a:lnTo>
                <a:lnTo>
                  <a:pt x="10125" y="4659"/>
                </a:lnTo>
                <a:lnTo>
                  <a:pt x="10088" y="4475"/>
                </a:lnTo>
                <a:lnTo>
                  <a:pt x="10052" y="4292"/>
                </a:lnTo>
                <a:lnTo>
                  <a:pt x="9978" y="4145"/>
                </a:lnTo>
                <a:lnTo>
                  <a:pt x="9905" y="3998"/>
                </a:lnTo>
                <a:lnTo>
                  <a:pt x="9795" y="3888"/>
                </a:lnTo>
                <a:lnTo>
                  <a:pt x="9648" y="3778"/>
                </a:lnTo>
                <a:lnTo>
                  <a:pt x="9501" y="3742"/>
                </a:lnTo>
                <a:lnTo>
                  <a:pt x="9355" y="3705"/>
                </a:lnTo>
                <a:close/>
                <a:moveTo>
                  <a:pt x="11262" y="6676"/>
                </a:moveTo>
                <a:lnTo>
                  <a:pt x="11262" y="6786"/>
                </a:lnTo>
                <a:lnTo>
                  <a:pt x="11225" y="6859"/>
                </a:lnTo>
                <a:lnTo>
                  <a:pt x="11152" y="6933"/>
                </a:lnTo>
                <a:lnTo>
                  <a:pt x="11042" y="7006"/>
                </a:lnTo>
                <a:lnTo>
                  <a:pt x="10785" y="7116"/>
                </a:lnTo>
                <a:lnTo>
                  <a:pt x="10602" y="7190"/>
                </a:lnTo>
                <a:lnTo>
                  <a:pt x="9795" y="7556"/>
                </a:lnTo>
                <a:lnTo>
                  <a:pt x="9721" y="7263"/>
                </a:lnTo>
                <a:lnTo>
                  <a:pt x="10639" y="6823"/>
                </a:lnTo>
                <a:lnTo>
                  <a:pt x="11079" y="6676"/>
                </a:lnTo>
                <a:close/>
                <a:moveTo>
                  <a:pt x="11115" y="6273"/>
                </a:moveTo>
                <a:lnTo>
                  <a:pt x="10859" y="6346"/>
                </a:lnTo>
                <a:lnTo>
                  <a:pt x="10052" y="6639"/>
                </a:lnTo>
                <a:lnTo>
                  <a:pt x="9648" y="6823"/>
                </a:lnTo>
                <a:lnTo>
                  <a:pt x="9281" y="7006"/>
                </a:lnTo>
                <a:lnTo>
                  <a:pt x="9208" y="7080"/>
                </a:lnTo>
                <a:lnTo>
                  <a:pt x="9208" y="7116"/>
                </a:lnTo>
                <a:lnTo>
                  <a:pt x="9208" y="7190"/>
                </a:lnTo>
                <a:lnTo>
                  <a:pt x="9208" y="7263"/>
                </a:lnTo>
                <a:lnTo>
                  <a:pt x="9318" y="7336"/>
                </a:lnTo>
                <a:lnTo>
                  <a:pt x="9465" y="7336"/>
                </a:lnTo>
                <a:lnTo>
                  <a:pt x="9465" y="7593"/>
                </a:lnTo>
                <a:lnTo>
                  <a:pt x="9538" y="7813"/>
                </a:lnTo>
                <a:lnTo>
                  <a:pt x="9575" y="7887"/>
                </a:lnTo>
                <a:lnTo>
                  <a:pt x="9648" y="7923"/>
                </a:lnTo>
                <a:lnTo>
                  <a:pt x="9758" y="7923"/>
                </a:lnTo>
                <a:lnTo>
                  <a:pt x="10492" y="7630"/>
                </a:lnTo>
                <a:lnTo>
                  <a:pt x="10859" y="7483"/>
                </a:lnTo>
                <a:lnTo>
                  <a:pt x="11225" y="7336"/>
                </a:lnTo>
                <a:lnTo>
                  <a:pt x="11409" y="7190"/>
                </a:lnTo>
                <a:lnTo>
                  <a:pt x="11556" y="7006"/>
                </a:lnTo>
                <a:lnTo>
                  <a:pt x="11629" y="6896"/>
                </a:lnTo>
                <a:lnTo>
                  <a:pt x="11629" y="6786"/>
                </a:lnTo>
                <a:lnTo>
                  <a:pt x="11629" y="6676"/>
                </a:lnTo>
                <a:lnTo>
                  <a:pt x="11592" y="6566"/>
                </a:lnTo>
                <a:lnTo>
                  <a:pt x="11556" y="6419"/>
                </a:lnTo>
                <a:lnTo>
                  <a:pt x="11482" y="6346"/>
                </a:lnTo>
                <a:lnTo>
                  <a:pt x="11372" y="6273"/>
                </a:lnTo>
                <a:close/>
                <a:moveTo>
                  <a:pt x="10198" y="2861"/>
                </a:moveTo>
                <a:lnTo>
                  <a:pt x="10235" y="3228"/>
                </a:lnTo>
                <a:lnTo>
                  <a:pt x="10345" y="3595"/>
                </a:lnTo>
                <a:lnTo>
                  <a:pt x="10565" y="4292"/>
                </a:lnTo>
                <a:lnTo>
                  <a:pt x="10822" y="5062"/>
                </a:lnTo>
                <a:lnTo>
                  <a:pt x="10895" y="5282"/>
                </a:lnTo>
                <a:lnTo>
                  <a:pt x="9025" y="6052"/>
                </a:lnTo>
                <a:lnTo>
                  <a:pt x="7154" y="6786"/>
                </a:lnTo>
                <a:lnTo>
                  <a:pt x="5173" y="7593"/>
                </a:lnTo>
                <a:lnTo>
                  <a:pt x="4146" y="7997"/>
                </a:lnTo>
                <a:lnTo>
                  <a:pt x="3816" y="8143"/>
                </a:lnTo>
                <a:lnTo>
                  <a:pt x="3486" y="8290"/>
                </a:lnTo>
                <a:lnTo>
                  <a:pt x="3266" y="7887"/>
                </a:lnTo>
                <a:lnTo>
                  <a:pt x="3045" y="7446"/>
                </a:lnTo>
                <a:lnTo>
                  <a:pt x="2679" y="6566"/>
                </a:lnTo>
                <a:lnTo>
                  <a:pt x="2532" y="6162"/>
                </a:lnTo>
                <a:lnTo>
                  <a:pt x="2385" y="5869"/>
                </a:lnTo>
                <a:lnTo>
                  <a:pt x="2238" y="5612"/>
                </a:lnTo>
                <a:lnTo>
                  <a:pt x="2715" y="5539"/>
                </a:lnTo>
                <a:lnTo>
                  <a:pt x="3192" y="5429"/>
                </a:lnTo>
                <a:lnTo>
                  <a:pt x="3669" y="5282"/>
                </a:lnTo>
                <a:lnTo>
                  <a:pt x="4146" y="5099"/>
                </a:lnTo>
                <a:lnTo>
                  <a:pt x="5210" y="4659"/>
                </a:lnTo>
                <a:lnTo>
                  <a:pt x="6273" y="4218"/>
                </a:lnTo>
                <a:lnTo>
                  <a:pt x="6824" y="4035"/>
                </a:lnTo>
                <a:lnTo>
                  <a:pt x="7374" y="3852"/>
                </a:lnTo>
                <a:lnTo>
                  <a:pt x="8474" y="3558"/>
                </a:lnTo>
                <a:lnTo>
                  <a:pt x="9025" y="3411"/>
                </a:lnTo>
                <a:lnTo>
                  <a:pt x="9538" y="3191"/>
                </a:lnTo>
                <a:lnTo>
                  <a:pt x="9868" y="3081"/>
                </a:lnTo>
                <a:lnTo>
                  <a:pt x="10015" y="2971"/>
                </a:lnTo>
                <a:lnTo>
                  <a:pt x="10198" y="2861"/>
                </a:lnTo>
                <a:close/>
                <a:moveTo>
                  <a:pt x="8658" y="7740"/>
                </a:moveTo>
                <a:lnTo>
                  <a:pt x="8694" y="7923"/>
                </a:lnTo>
                <a:lnTo>
                  <a:pt x="8071" y="8253"/>
                </a:lnTo>
                <a:lnTo>
                  <a:pt x="7704" y="8437"/>
                </a:lnTo>
                <a:lnTo>
                  <a:pt x="7594" y="8437"/>
                </a:lnTo>
                <a:lnTo>
                  <a:pt x="7557" y="8363"/>
                </a:lnTo>
                <a:lnTo>
                  <a:pt x="7557" y="8180"/>
                </a:lnTo>
                <a:lnTo>
                  <a:pt x="8658" y="7740"/>
                </a:lnTo>
                <a:close/>
                <a:moveTo>
                  <a:pt x="10198" y="2384"/>
                </a:moveTo>
                <a:lnTo>
                  <a:pt x="9978" y="2458"/>
                </a:lnTo>
                <a:lnTo>
                  <a:pt x="9795" y="2568"/>
                </a:lnTo>
                <a:lnTo>
                  <a:pt x="9391" y="2788"/>
                </a:lnTo>
                <a:lnTo>
                  <a:pt x="8841" y="2971"/>
                </a:lnTo>
                <a:lnTo>
                  <a:pt x="8328" y="3155"/>
                </a:lnTo>
                <a:lnTo>
                  <a:pt x="7264" y="3411"/>
                </a:lnTo>
                <a:lnTo>
                  <a:pt x="6750" y="3558"/>
                </a:lnTo>
                <a:lnTo>
                  <a:pt x="6237" y="3742"/>
                </a:lnTo>
                <a:lnTo>
                  <a:pt x="5210" y="4145"/>
                </a:lnTo>
                <a:lnTo>
                  <a:pt x="4219" y="4585"/>
                </a:lnTo>
                <a:lnTo>
                  <a:pt x="3669" y="4805"/>
                </a:lnTo>
                <a:lnTo>
                  <a:pt x="3119" y="4989"/>
                </a:lnTo>
                <a:lnTo>
                  <a:pt x="2018" y="5319"/>
                </a:lnTo>
                <a:lnTo>
                  <a:pt x="1945" y="5355"/>
                </a:lnTo>
                <a:lnTo>
                  <a:pt x="1908" y="5392"/>
                </a:lnTo>
                <a:lnTo>
                  <a:pt x="1908" y="5466"/>
                </a:lnTo>
                <a:lnTo>
                  <a:pt x="1945" y="5539"/>
                </a:lnTo>
                <a:lnTo>
                  <a:pt x="1982" y="5576"/>
                </a:lnTo>
                <a:lnTo>
                  <a:pt x="1945" y="5686"/>
                </a:lnTo>
                <a:lnTo>
                  <a:pt x="1945" y="5759"/>
                </a:lnTo>
                <a:lnTo>
                  <a:pt x="2018" y="5979"/>
                </a:lnTo>
                <a:lnTo>
                  <a:pt x="2165" y="6456"/>
                </a:lnTo>
                <a:lnTo>
                  <a:pt x="2385" y="6933"/>
                </a:lnTo>
                <a:lnTo>
                  <a:pt x="2752" y="7850"/>
                </a:lnTo>
                <a:lnTo>
                  <a:pt x="2972" y="8290"/>
                </a:lnTo>
                <a:lnTo>
                  <a:pt x="3192" y="8694"/>
                </a:lnTo>
                <a:lnTo>
                  <a:pt x="3266" y="8767"/>
                </a:lnTo>
                <a:lnTo>
                  <a:pt x="3302" y="8804"/>
                </a:lnTo>
                <a:lnTo>
                  <a:pt x="3412" y="8804"/>
                </a:lnTo>
                <a:lnTo>
                  <a:pt x="3522" y="8730"/>
                </a:lnTo>
                <a:lnTo>
                  <a:pt x="3596" y="8620"/>
                </a:lnTo>
                <a:lnTo>
                  <a:pt x="3999" y="8510"/>
                </a:lnTo>
                <a:lnTo>
                  <a:pt x="4403" y="8363"/>
                </a:lnTo>
                <a:lnTo>
                  <a:pt x="5173" y="8033"/>
                </a:lnTo>
                <a:lnTo>
                  <a:pt x="7300" y="7190"/>
                </a:lnTo>
                <a:lnTo>
                  <a:pt x="9281" y="6419"/>
                </a:lnTo>
                <a:lnTo>
                  <a:pt x="10235" y="6052"/>
                </a:lnTo>
                <a:lnTo>
                  <a:pt x="10712" y="5832"/>
                </a:lnTo>
                <a:lnTo>
                  <a:pt x="11152" y="5612"/>
                </a:lnTo>
                <a:lnTo>
                  <a:pt x="11262" y="5612"/>
                </a:lnTo>
                <a:lnTo>
                  <a:pt x="11335" y="5539"/>
                </a:lnTo>
                <a:lnTo>
                  <a:pt x="11372" y="5392"/>
                </a:lnTo>
                <a:lnTo>
                  <a:pt x="11372" y="5282"/>
                </a:lnTo>
                <a:lnTo>
                  <a:pt x="11299" y="5025"/>
                </a:lnTo>
                <a:lnTo>
                  <a:pt x="11042" y="4255"/>
                </a:lnTo>
                <a:lnTo>
                  <a:pt x="10785" y="3485"/>
                </a:lnTo>
                <a:lnTo>
                  <a:pt x="10639" y="3118"/>
                </a:lnTo>
                <a:lnTo>
                  <a:pt x="10455" y="2751"/>
                </a:lnTo>
                <a:lnTo>
                  <a:pt x="10418" y="2714"/>
                </a:lnTo>
                <a:lnTo>
                  <a:pt x="10345" y="2678"/>
                </a:lnTo>
                <a:lnTo>
                  <a:pt x="10382" y="2568"/>
                </a:lnTo>
                <a:lnTo>
                  <a:pt x="10382" y="2494"/>
                </a:lnTo>
                <a:lnTo>
                  <a:pt x="10308" y="2421"/>
                </a:lnTo>
                <a:lnTo>
                  <a:pt x="10198" y="2384"/>
                </a:lnTo>
                <a:close/>
                <a:moveTo>
                  <a:pt x="8694" y="7263"/>
                </a:moveTo>
                <a:lnTo>
                  <a:pt x="7337" y="7813"/>
                </a:lnTo>
                <a:lnTo>
                  <a:pt x="7264" y="7850"/>
                </a:lnTo>
                <a:lnTo>
                  <a:pt x="7227" y="7923"/>
                </a:lnTo>
                <a:lnTo>
                  <a:pt x="7190" y="7997"/>
                </a:lnTo>
                <a:lnTo>
                  <a:pt x="7227" y="8070"/>
                </a:lnTo>
                <a:lnTo>
                  <a:pt x="7190" y="8143"/>
                </a:lnTo>
                <a:lnTo>
                  <a:pt x="7154" y="8363"/>
                </a:lnTo>
                <a:lnTo>
                  <a:pt x="7190" y="8620"/>
                </a:lnTo>
                <a:lnTo>
                  <a:pt x="7227" y="8730"/>
                </a:lnTo>
                <a:lnTo>
                  <a:pt x="7300" y="8840"/>
                </a:lnTo>
                <a:lnTo>
                  <a:pt x="7411" y="8877"/>
                </a:lnTo>
                <a:lnTo>
                  <a:pt x="7557" y="8877"/>
                </a:lnTo>
                <a:lnTo>
                  <a:pt x="7704" y="8840"/>
                </a:lnTo>
                <a:lnTo>
                  <a:pt x="7887" y="8804"/>
                </a:lnTo>
                <a:lnTo>
                  <a:pt x="8218" y="8620"/>
                </a:lnTo>
                <a:lnTo>
                  <a:pt x="9061" y="8217"/>
                </a:lnTo>
                <a:lnTo>
                  <a:pt x="9098" y="8180"/>
                </a:lnTo>
                <a:lnTo>
                  <a:pt x="9171" y="8107"/>
                </a:lnTo>
                <a:lnTo>
                  <a:pt x="9171" y="8033"/>
                </a:lnTo>
                <a:lnTo>
                  <a:pt x="9171" y="7960"/>
                </a:lnTo>
                <a:lnTo>
                  <a:pt x="8951" y="7410"/>
                </a:lnTo>
                <a:lnTo>
                  <a:pt x="8914" y="7336"/>
                </a:lnTo>
                <a:lnTo>
                  <a:pt x="8841" y="7300"/>
                </a:lnTo>
                <a:lnTo>
                  <a:pt x="8768" y="7263"/>
                </a:lnTo>
                <a:close/>
                <a:moveTo>
                  <a:pt x="11702" y="8327"/>
                </a:moveTo>
                <a:lnTo>
                  <a:pt x="11886" y="8694"/>
                </a:lnTo>
                <a:lnTo>
                  <a:pt x="12106" y="9060"/>
                </a:lnTo>
                <a:lnTo>
                  <a:pt x="11702" y="9244"/>
                </a:lnTo>
                <a:lnTo>
                  <a:pt x="11335" y="9390"/>
                </a:lnTo>
                <a:lnTo>
                  <a:pt x="10932" y="9500"/>
                </a:lnTo>
                <a:lnTo>
                  <a:pt x="10528" y="9611"/>
                </a:lnTo>
                <a:lnTo>
                  <a:pt x="10382" y="9244"/>
                </a:lnTo>
                <a:lnTo>
                  <a:pt x="10198" y="8877"/>
                </a:lnTo>
                <a:lnTo>
                  <a:pt x="10162" y="8840"/>
                </a:lnTo>
                <a:lnTo>
                  <a:pt x="10565" y="8730"/>
                </a:lnTo>
                <a:lnTo>
                  <a:pt x="10932" y="8620"/>
                </a:lnTo>
                <a:lnTo>
                  <a:pt x="11702" y="8327"/>
                </a:lnTo>
                <a:close/>
                <a:moveTo>
                  <a:pt x="11776" y="7887"/>
                </a:moveTo>
                <a:lnTo>
                  <a:pt x="11299" y="8070"/>
                </a:lnTo>
                <a:lnTo>
                  <a:pt x="10822" y="8217"/>
                </a:lnTo>
                <a:lnTo>
                  <a:pt x="9868" y="8510"/>
                </a:lnTo>
                <a:lnTo>
                  <a:pt x="9832" y="8510"/>
                </a:lnTo>
                <a:lnTo>
                  <a:pt x="9795" y="8583"/>
                </a:lnTo>
                <a:lnTo>
                  <a:pt x="9758" y="8694"/>
                </a:lnTo>
                <a:lnTo>
                  <a:pt x="9832" y="8804"/>
                </a:lnTo>
                <a:lnTo>
                  <a:pt x="9868" y="8840"/>
                </a:lnTo>
                <a:lnTo>
                  <a:pt x="9942" y="8877"/>
                </a:lnTo>
                <a:lnTo>
                  <a:pt x="9905" y="8950"/>
                </a:lnTo>
                <a:lnTo>
                  <a:pt x="9905" y="9024"/>
                </a:lnTo>
                <a:lnTo>
                  <a:pt x="10088" y="9427"/>
                </a:lnTo>
                <a:lnTo>
                  <a:pt x="10198" y="9867"/>
                </a:lnTo>
                <a:lnTo>
                  <a:pt x="10235" y="9941"/>
                </a:lnTo>
                <a:lnTo>
                  <a:pt x="10272" y="9977"/>
                </a:lnTo>
                <a:lnTo>
                  <a:pt x="10308" y="10014"/>
                </a:lnTo>
                <a:lnTo>
                  <a:pt x="10382" y="10051"/>
                </a:lnTo>
                <a:lnTo>
                  <a:pt x="10932" y="9904"/>
                </a:lnTo>
                <a:lnTo>
                  <a:pt x="11446" y="9757"/>
                </a:lnTo>
                <a:lnTo>
                  <a:pt x="11959" y="9574"/>
                </a:lnTo>
                <a:lnTo>
                  <a:pt x="12436" y="9317"/>
                </a:lnTo>
                <a:lnTo>
                  <a:pt x="12509" y="9280"/>
                </a:lnTo>
                <a:lnTo>
                  <a:pt x="12583" y="9207"/>
                </a:lnTo>
                <a:lnTo>
                  <a:pt x="12583" y="9097"/>
                </a:lnTo>
                <a:lnTo>
                  <a:pt x="12546" y="9024"/>
                </a:lnTo>
                <a:lnTo>
                  <a:pt x="12253" y="8547"/>
                </a:lnTo>
                <a:lnTo>
                  <a:pt x="11996" y="7997"/>
                </a:lnTo>
                <a:lnTo>
                  <a:pt x="11959" y="7923"/>
                </a:lnTo>
                <a:lnTo>
                  <a:pt x="11922" y="7887"/>
                </a:lnTo>
                <a:close/>
                <a:moveTo>
                  <a:pt x="8914" y="9354"/>
                </a:moveTo>
                <a:lnTo>
                  <a:pt x="9061" y="9757"/>
                </a:lnTo>
                <a:lnTo>
                  <a:pt x="9281" y="10161"/>
                </a:lnTo>
                <a:lnTo>
                  <a:pt x="8658" y="10491"/>
                </a:lnTo>
                <a:lnTo>
                  <a:pt x="7961" y="10784"/>
                </a:lnTo>
                <a:lnTo>
                  <a:pt x="7814" y="10858"/>
                </a:lnTo>
                <a:lnTo>
                  <a:pt x="7741" y="10858"/>
                </a:lnTo>
                <a:lnTo>
                  <a:pt x="7704" y="10821"/>
                </a:lnTo>
                <a:lnTo>
                  <a:pt x="7631" y="10674"/>
                </a:lnTo>
                <a:lnTo>
                  <a:pt x="7594" y="10491"/>
                </a:lnTo>
                <a:lnTo>
                  <a:pt x="7521" y="10161"/>
                </a:lnTo>
                <a:lnTo>
                  <a:pt x="7374" y="9867"/>
                </a:lnTo>
                <a:lnTo>
                  <a:pt x="8914" y="9354"/>
                </a:lnTo>
                <a:close/>
                <a:moveTo>
                  <a:pt x="8951" y="8950"/>
                </a:moveTo>
                <a:lnTo>
                  <a:pt x="7154" y="9537"/>
                </a:lnTo>
                <a:lnTo>
                  <a:pt x="7117" y="9574"/>
                </a:lnTo>
                <a:lnTo>
                  <a:pt x="7080" y="9611"/>
                </a:lnTo>
                <a:lnTo>
                  <a:pt x="7044" y="9721"/>
                </a:lnTo>
                <a:lnTo>
                  <a:pt x="7080" y="9831"/>
                </a:lnTo>
                <a:lnTo>
                  <a:pt x="7190" y="9904"/>
                </a:lnTo>
                <a:lnTo>
                  <a:pt x="7190" y="10124"/>
                </a:lnTo>
                <a:lnTo>
                  <a:pt x="7227" y="10381"/>
                </a:lnTo>
                <a:lnTo>
                  <a:pt x="7374" y="10858"/>
                </a:lnTo>
                <a:lnTo>
                  <a:pt x="7411" y="11004"/>
                </a:lnTo>
                <a:lnTo>
                  <a:pt x="7521" y="11114"/>
                </a:lnTo>
                <a:lnTo>
                  <a:pt x="7631" y="11188"/>
                </a:lnTo>
                <a:lnTo>
                  <a:pt x="7777" y="11225"/>
                </a:lnTo>
                <a:lnTo>
                  <a:pt x="8034" y="11151"/>
                </a:lnTo>
                <a:lnTo>
                  <a:pt x="8291" y="11078"/>
                </a:lnTo>
                <a:lnTo>
                  <a:pt x="8768" y="10858"/>
                </a:lnTo>
                <a:lnTo>
                  <a:pt x="9245" y="10601"/>
                </a:lnTo>
                <a:lnTo>
                  <a:pt x="9685" y="10344"/>
                </a:lnTo>
                <a:lnTo>
                  <a:pt x="9721" y="10271"/>
                </a:lnTo>
                <a:lnTo>
                  <a:pt x="9758" y="10197"/>
                </a:lnTo>
                <a:lnTo>
                  <a:pt x="9758" y="10161"/>
                </a:lnTo>
                <a:lnTo>
                  <a:pt x="9721" y="10087"/>
                </a:lnTo>
                <a:lnTo>
                  <a:pt x="9538" y="9867"/>
                </a:lnTo>
                <a:lnTo>
                  <a:pt x="9391" y="9611"/>
                </a:lnTo>
                <a:lnTo>
                  <a:pt x="9281" y="9354"/>
                </a:lnTo>
                <a:lnTo>
                  <a:pt x="9208" y="9060"/>
                </a:lnTo>
                <a:lnTo>
                  <a:pt x="9171" y="8987"/>
                </a:lnTo>
                <a:lnTo>
                  <a:pt x="9098" y="8950"/>
                </a:lnTo>
                <a:close/>
                <a:moveTo>
                  <a:pt x="12473" y="10344"/>
                </a:moveTo>
                <a:lnTo>
                  <a:pt x="12619" y="10711"/>
                </a:lnTo>
                <a:lnTo>
                  <a:pt x="11959" y="11078"/>
                </a:lnTo>
                <a:lnTo>
                  <a:pt x="11299" y="11445"/>
                </a:lnTo>
                <a:lnTo>
                  <a:pt x="11152" y="10894"/>
                </a:lnTo>
                <a:lnTo>
                  <a:pt x="11189" y="10858"/>
                </a:lnTo>
                <a:lnTo>
                  <a:pt x="11189" y="10784"/>
                </a:lnTo>
                <a:lnTo>
                  <a:pt x="11482" y="10674"/>
                </a:lnTo>
                <a:lnTo>
                  <a:pt x="11776" y="10601"/>
                </a:lnTo>
                <a:lnTo>
                  <a:pt x="12473" y="10344"/>
                </a:lnTo>
                <a:close/>
                <a:moveTo>
                  <a:pt x="6273" y="10418"/>
                </a:moveTo>
                <a:lnTo>
                  <a:pt x="6347" y="10454"/>
                </a:lnTo>
                <a:lnTo>
                  <a:pt x="6420" y="10564"/>
                </a:lnTo>
                <a:lnTo>
                  <a:pt x="6567" y="10894"/>
                </a:lnTo>
                <a:lnTo>
                  <a:pt x="5797" y="11261"/>
                </a:lnTo>
                <a:lnTo>
                  <a:pt x="5100" y="11738"/>
                </a:lnTo>
                <a:lnTo>
                  <a:pt x="4953" y="11298"/>
                </a:lnTo>
                <a:lnTo>
                  <a:pt x="4843" y="11078"/>
                </a:lnTo>
                <a:lnTo>
                  <a:pt x="4733" y="10894"/>
                </a:lnTo>
                <a:lnTo>
                  <a:pt x="5613" y="10601"/>
                </a:lnTo>
                <a:lnTo>
                  <a:pt x="5943" y="10491"/>
                </a:lnTo>
                <a:lnTo>
                  <a:pt x="6237" y="10418"/>
                </a:lnTo>
                <a:close/>
                <a:moveTo>
                  <a:pt x="12583" y="9867"/>
                </a:moveTo>
                <a:lnTo>
                  <a:pt x="12509" y="9904"/>
                </a:lnTo>
                <a:lnTo>
                  <a:pt x="11519" y="10271"/>
                </a:lnTo>
                <a:lnTo>
                  <a:pt x="11115" y="10381"/>
                </a:lnTo>
                <a:lnTo>
                  <a:pt x="10932" y="10491"/>
                </a:lnTo>
                <a:lnTo>
                  <a:pt x="10859" y="10564"/>
                </a:lnTo>
                <a:lnTo>
                  <a:pt x="10785" y="10638"/>
                </a:lnTo>
                <a:lnTo>
                  <a:pt x="10785" y="10748"/>
                </a:lnTo>
                <a:lnTo>
                  <a:pt x="10822" y="10821"/>
                </a:lnTo>
                <a:lnTo>
                  <a:pt x="10859" y="10858"/>
                </a:lnTo>
                <a:lnTo>
                  <a:pt x="10859" y="10894"/>
                </a:lnTo>
                <a:lnTo>
                  <a:pt x="10895" y="11335"/>
                </a:lnTo>
                <a:lnTo>
                  <a:pt x="11005" y="11738"/>
                </a:lnTo>
                <a:lnTo>
                  <a:pt x="11005" y="11848"/>
                </a:lnTo>
                <a:lnTo>
                  <a:pt x="11079" y="11885"/>
                </a:lnTo>
                <a:lnTo>
                  <a:pt x="11152" y="11921"/>
                </a:lnTo>
                <a:lnTo>
                  <a:pt x="11225" y="11921"/>
                </a:lnTo>
                <a:lnTo>
                  <a:pt x="12142" y="11445"/>
                </a:lnTo>
                <a:lnTo>
                  <a:pt x="12986" y="10931"/>
                </a:lnTo>
                <a:lnTo>
                  <a:pt x="13060" y="10858"/>
                </a:lnTo>
                <a:lnTo>
                  <a:pt x="13096" y="10784"/>
                </a:lnTo>
                <a:lnTo>
                  <a:pt x="13096" y="10711"/>
                </a:lnTo>
                <a:lnTo>
                  <a:pt x="13060" y="10638"/>
                </a:lnTo>
                <a:lnTo>
                  <a:pt x="12876" y="10344"/>
                </a:lnTo>
                <a:lnTo>
                  <a:pt x="12766" y="10014"/>
                </a:lnTo>
                <a:lnTo>
                  <a:pt x="12729" y="9941"/>
                </a:lnTo>
                <a:lnTo>
                  <a:pt x="12656" y="9904"/>
                </a:lnTo>
                <a:lnTo>
                  <a:pt x="12583" y="9867"/>
                </a:lnTo>
                <a:close/>
                <a:moveTo>
                  <a:pt x="6200" y="9977"/>
                </a:moveTo>
                <a:lnTo>
                  <a:pt x="5980" y="10014"/>
                </a:lnTo>
                <a:lnTo>
                  <a:pt x="5760" y="10087"/>
                </a:lnTo>
                <a:lnTo>
                  <a:pt x="5356" y="10234"/>
                </a:lnTo>
                <a:lnTo>
                  <a:pt x="4843" y="10381"/>
                </a:lnTo>
                <a:lnTo>
                  <a:pt x="4329" y="10564"/>
                </a:lnTo>
                <a:lnTo>
                  <a:pt x="4293" y="10601"/>
                </a:lnTo>
                <a:lnTo>
                  <a:pt x="4256" y="10638"/>
                </a:lnTo>
                <a:lnTo>
                  <a:pt x="4219" y="10784"/>
                </a:lnTo>
                <a:lnTo>
                  <a:pt x="4256" y="10894"/>
                </a:lnTo>
                <a:lnTo>
                  <a:pt x="4293" y="10931"/>
                </a:lnTo>
                <a:lnTo>
                  <a:pt x="4366" y="10968"/>
                </a:lnTo>
                <a:lnTo>
                  <a:pt x="4513" y="11298"/>
                </a:lnTo>
                <a:lnTo>
                  <a:pt x="4659" y="11701"/>
                </a:lnTo>
                <a:lnTo>
                  <a:pt x="4769" y="12142"/>
                </a:lnTo>
                <a:lnTo>
                  <a:pt x="4843" y="12215"/>
                </a:lnTo>
                <a:lnTo>
                  <a:pt x="4916" y="12252"/>
                </a:lnTo>
                <a:lnTo>
                  <a:pt x="4990" y="12252"/>
                </a:lnTo>
                <a:lnTo>
                  <a:pt x="5100" y="12215"/>
                </a:lnTo>
                <a:lnTo>
                  <a:pt x="5540" y="11921"/>
                </a:lnTo>
                <a:lnTo>
                  <a:pt x="5980" y="11665"/>
                </a:lnTo>
                <a:lnTo>
                  <a:pt x="6420" y="11445"/>
                </a:lnTo>
                <a:lnTo>
                  <a:pt x="6934" y="11225"/>
                </a:lnTo>
                <a:lnTo>
                  <a:pt x="6970" y="11188"/>
                </a:lnTo>
                <a:lnTo>
                  <a:pt x="7044" y="11114"/>
                </a:lnTo>
                <a:lnTo>
                  <a:pt x="7044" y="11041"/>
                </a:lnTo>
                <a:lnTo>
                  <a:pt x="7044" y="10931"/>
                </a:lnTo>
                <a:lnTo>
                  <a:pt x="6897" y="10601"/>
                </a:lnTo>
                <a:lnTo>
                  <a:pt x="6750" y="10307"/>
                </a:lnTo>
                <a:lnTo>
                  <a:pt x="6677" y="10161"/>
                </a:lnTo>
                <a:lnTo>
                  <a:pt x="6530" y="10051"/>
                </a:lnTo>
                <a:lnTo>
                  <a:pt x="6383" y="10014"/>
                </a:lnTo>
                <a:lnTo>
                  <a:pt x="6200" y="9977"/>
                </a:lnTo>
                <a:close/>
                <a:moveTo>
                  <a:pt x="9832" y="11371"/>
                </a:moveTo>
                <a:lnTo>
                  <a:pt x="10125" y="11921"/>
                </a:lnTo>
                <a:lnTo>
                  <a:pt x="9721" y="12142"/>
                </a:lnTo>
                <a:lnTo>
                  <a:pt x="9318" y="12288"/>
                </a:lnTo>
                <a:lnTo>
                  <a:pt x="8914" y="12435"/>
                </a:lnTo>
                <a:lnTo>
                  <a:pt x="8511" y="12545"/>
                </a:lnTo>
                <a:lnTo>
                  <a:pt x="8328" y="12032"/>
                </a:lnTo>
                <a:lnTo>
                  <a:pt x="8694" y="11921"/>
                </a:lnTo>
                <a:lnTo>
                  <a:pt x="9098" y="11738"/>
                </a:lnTo>
                <a:lnTo>
                  <a:pt x="9832" y="11371"/>
                </a:lnTo>
                <a:close/>
                <a:moveTo>
                  <a:pt x="9868" y="10894"/>
                </a:moveTo>
                <a:lnTo>
                  <a:pt x="8951" y="11298"/>
                </a:lnTo>
                <a:lnTo>
                  <a:pt x="8474" y="11481"/>
                </a:lnTo>
                <a:lnTo>
                  <a:pt x="8071" y="11738"/>
                </a:lnTo>
                <a:lnTo>
                  <a:pt x="7997" y="11738"/>
                </a:lnTo>
                <a:lnTo>
                  <a:pt x="7924" y="11775"/>
                </a:lnTo>
                <a:lnTo>
                  <a:pt x="7887" y="11885"/>
                </a:lnTo>
                <a:lnTo>
                  <a:pt x="7887" y="11958"/>
                </a:lnTo>
                <a:lnTo>
                  <a:pt x="8034" y="12398"/>
                </a:lnTo>
                <a:lnTo>
                  <a:pt x="8181" y="12839"/>
                </a:lnTo>
                <a:lnTo>
                  <a:pt x="8254" y="12949"/>
                </a:lnTo>
                <a:lnTo>
                  <a:pt x="8328" y="12985"/>
                </a:lnTo>
                <a:lnTo>
                  <a:pt x="8364" y="12985"/>
                </a:lnTo>
                <a:lnTo>
                  <a:pt x="8951" y="12839"/>
                </a:lnTo>
                <a:lnTo>
                  <a:pt x="9465" y="12655"/>
                </a:lnTo>
                <a:lnTo>
                  <a:pt x="10015" y="12472"/>
                </a:lnTo>
                <a:lnTo>
                  <a:pt x="10528" y="12215"/>
                </a:lnTo>
                <a:lnTo>
                  <a:pt x="10565" y="12142"/>
                </a:lnTo>
                <a:lnTo>
                  <a:pt x="10602" y="12105"/>
                </a:lnTo>
                <a:lnTo>
                  <a:pt x="10602" y="12032"/>
                </a:lnTo>
                <a:lnTo>
                  <a:pt x="10602" y="11958"/>
                </a:lnTo>
                <a:lnTo>
                  <a:pt x="10125" y="11041"/>
                </a:lnTo>
                <a:lnTo>
                  <a:pt x="10088" y="10968"/>
                </a:lnTo>
                <a:lnTo>
                  <a:pt x="10015" y="10894"/>
                </a:lnTo>
                <a:close/>
                <a:moveTo>
                  <a:pt x="13133" y="12288"/>
                </a:moveTo>
                <a:lnTo>
                  <a:pt x="13243" y="12325"/>
                </a:lnTo>
                <a:lnTo>
                  <a:pt x="13353" y="12472"/>
                </a:lnTo>
                <a:lnTo>
                  <a:pt x="13610" y="12985"/>
                </a:lnTo>
                <a:lnTo>
                  <a:pt x="12839" y="13242"/>
                </a:lnTo>
                <a:lnTo>
                  <a:pt x="12106" y="13572"/>
                </a:lnTo>
                <a:lnTo>
                  <a:pt x="11996" y="13352"/>
                </a:lnTo>
                <a:lnTo>
                  <a:pt x="11886" y="13132"/>
                </a:lnTo>
                <a:lnTo>
                  <a:pt x="11739" y="12692"/>
                </a:lnTo>
                <a:lnTo>
                  <a:pt x="12032" y="12618"/>
                </a:lnTo>
                <a:lnTo>
                  <a:pt x="12289" y="12545"/>
                </a:lnTo>
                <a:lnTo>
                  <a:pt x="12839" y="12362"/>
                </a:lnTo>
                <a:lnTo>
                  <a:pt x="13023" y="12288"/>
                </a:lnTo>
                <a:close/>
                <a:moveTo>
                  <a:pt x="7044" y="12325"/>
                </a:moveTo>
                <a:lnTo>
                  <a:pt x="7337" y="13022"/>
                </a:lnTo>
                <a:lnTo>
                  <a:pt x="5833" y="13792"/>
                </a:lnTo>
                <a:lnTo>
                  <a:pt x="5613" y="13132"/>
                </a:lnTo>
                <a:lnTo>
                  <a:pt x="5943" y="12875"/>
                </a:lnTo>
                <a:lnTo>
                  <a:pt x="6273" y="12655"/>
                </a:lnTo>
                <a:lnTo>
                  <a:pt x="6677" y="12472"/>
                </a:lnTo>
                <a:lnTo>
                  <a:pt x="7044" y="12325"/>
                </a:lnTo>
                <a:close/>
                <a:moveTo>
                  <a:pt x="13060" y="11885"/>
                </a:moveTo>
                <a:lnTo>
                  <a:pt x="12839" y="11921"/>
                </a:lnTo>
                <a:lnTo>
                  <a:pt x="12473" y="12068"/>
                </a:lnTo>
                <a:lnTo>
                  <a:pt x="11922" y="12215"/>
                </a:lnTo>
                <a:lnTo>
                  <a:pt x="11666" y="12288"/>
                </a:lnTo>
                <a:lnTo>
                  <a:pt x="11446" y="12398"/>
                </a:lnTo>
                <a:lnTo>
                  <a:pt x="11372" y="12435"/>
                </a:lnTo>
                <a:lnTo>
                  <a:pt x="11372" y="12472"/>
                </a:lnTo>
                <a:lnTo>
                  <a:pt x="11372" y="12582"/>
                </a:lnTo>
                <a:lnTo>
                  <a:pt x="11446" y="12655"/>
                </a:lnTo>
                <a:lnTo>
                  <a:pt x="11519" y="12692"/>
                </a:lnTo>
                <a:lnTo>
                  <a:pt x="11482" y="12839"/>
                </a:lnTo>
                <a:lnTo>
                  <a:pt x="11482" y="13022"/>
                </a:lnTo>
                <a:lnTo>
                  <a:pt x="11519" y="13169"/>
                </a:lnTo>
                <a:lnTo>
                  <a:pt x="11556" y="13315"/>
                </a:lnTo>
                <a:lnTo>
                  <a:pt x="11702" y="13646"/>
                </a:lnTo>
                <a:lnTo>
                  <a:pt x="11886" y="13902"/>
                </a:lnTo>
                <a:lnTo>
                  <a:pt x="11996" y="13976"/>
                </a:lnTo>
                <a:lnTo>
                  <a:pt x="12106" y="13976"/>
                </a:lnTo>
                <a:lnTo>
                  <a:pt x="13023" y="13609"/>
                </a:lnTo>
                <a:lnTo>
                  <a:pt x="13940" y="13279"/>
                </a:lnTo>
                <a:lnTo>
                  <a:pt x="14013" y="13205"/>
                </a:lnTo>
                <a:lnTo>
                  <a:pt x="14050" y="13169"/>
                </a:lnTo>
                <a:lnTo>
                  <a:pt x="14087" y="13095"/>
                </a:lnTo>
                <a:lnTo>
                  <a:pt x="14050" y="13022"/>
                </a:lnTo>
                <a:lnTo>
                  <a:pt x="13646" y="12142"/>
                </a:lnTo>
                <a:lnTo>
                  <a:pt x="13573" y="12032"/>
                </a:lnTo>
                <a:lnTo>
                  <a:pt x="13463" y="11958"/>
                </a:lnTo>
                <a:lnTo>
                  <a:pt x="13353" y="11885"/>
                </a:lnTo>
                <a:close/>
                <a:moveTo>
                  <a:pt x="7190" y="11848"/>
                </a:moveTo>
                <a:lnTo>
                  <a:pt x="7117" y="11885"/>
                </a:lnTo>
                <a:lnTo>
                  <a:pt x="6640" y="12032"/>
                </a:lnTo>
                <a:lnTo>
                  <a:pt x="6163" y="12215"/>
                </a:lnTo>
                <a:lnTo>
                  <a:pt x="5723" y="12508"/>
                </a:lnTo>
                <a:lnTo>
                  <a:pt x="5320" y="12802"/>
                </a:lnTo>
                <a:lnTo>
                  <a:pt x="5246" y="12839"/>
                </a:lnTo>
                <a:lnTo>
                  <a:pt x="5210" y="12875"/>
                </a:lnTo>
                <a:lnTo>
                  <a:pt x="5173" y="12912"/>
                </a:lnTo>
                <a:lnTo>
                  <a:pt x="5173" y="12985"/>
                </a:lnTo>
                <a:lnTo>
                  <a:pt x="5246" y="13279"/>
                </a:lnTo>
                <a:lnTo>
                  <a:pt x="5320" y="13572"/>
                </a:lnTo>
                <a:lnTo>
                  <a:pt x="5540" y="14159"/>
                </a:lnTo>
                <a:lnTo>
                  <a:pt x="5576" y="14196"/>
                </a:lnTo>
                <a:lnTo>
                  <a:pt x="5650" y="14269"/>
                </a:lnTo>
                <a:lnTo>
                  <a:pt x="5797" y="14269"/>
                </a:lnTo>
                <a:lnTo>
                  <a:pt x="7667" y="13315"/>
                </a:lnTo>
                <a:lnTo>
                  <a:pt x="7741" y="13279"/>
                </a:lnTo>
                <a:lnTo>
                  <a:pt x="7777" y="13205"/>
                </a:lnTo>
                <a:lnTo>
                  <a:pt x="7814" y="13132"/>
                </a:lnTo>
                <a:lnTo>
                  <a:pt x="7777" y="13059"/>
                </a:lnTo>
                <a:lnTo>
                  <a:pt x="7374" y="11995"/>
                </a:lnTo>
                <a:lnTo>
                  <a:pt x="7337" y="11921"/>
                </a:lnTo>
                <a:lnTo>
                  <a:pt x="7264" y="11885"/>
                </a:lnTo>
                <a:lnTo>
                  <a:pt x="7190" y="11848"/>
                </a:lnTo>
                <a:close/>
                <a:moveTo>
                  <a:pt x="10528" y="13279"/>
                </a:moveTo>
                <a:lnTo>
                  <a:pt x="10895" y="13976"/>
                </a:lnTo>
                <a:lnTo>
                  <a:pt x="9318" y="14599"/>
                </a:lnTo>
                <a:lnTo>
                  <a:pt x="9025" y="13902"/>
                </a:lnTo>
                <a:lnTo>
                  <a:pt x="9098" y="13829"/>
                </a:lnTo>
                <a:lnTo>
                  <a:pt x="9098" y="13792"/>
                </a:lnTo>
                <a:lnTo>
                  <a:pt x="9135" y="13756"/>
                </a:lnTo>
                <a:lnTo>
                  <a:pt x="9465" y="13609"/>
                </a:lnTo>
                <a:lnTo>
                  <a:pt x="9758" y="13535"/>
                </a:lnTo>
                <a:lnTo>
                  <a:pt x="10528" y="13279"/>
                </a:lnTo>
                <a:close/>
                <a:moveTo>
                  <a:pt x="10639" y="12839"/>
                </a:moveTo>
                <a:lnTo>
                  <a:pt x="10565" y="12875"/>
                </a:lnTo>
                <a:lnTo>
                  <a:pt x="9501" y="13242"/>
                </a:lnTo>
                <a:lnTo>
                  <a:pt x="9061" y="13352"/>
                </a:lnTo>
                <a:lnTo>
                  <a:pt x="8878" y="13462"/>
                </a:lnTo>
                <a:lnTo>
                  <a:pt x="8768" y="13499"/>
                </a:lnTo>
                <a:lnTo>
                  <a:pt x="8731" y="13572"/>
                </a:lnTo>
                <a:lnTo>
                  <a:pt x="8658" y="13682"/>
                </a:lnTo>
                <a:lnTo>
                  <a:pt x="8694" y="13829"/>
                </a:lnTo>
                <a:lnTo>
                  <a:pt x="8731" y="13866"/>
                </a:lnTo>
                <a:lnTo>
                  <a:pt x="8731" y="13902"/>
                </a:lnTo>
                <a:lnTo>
                  <a:pt x="8768" y="14159"/>
                </a:lnTo>
                <a:lnTo>
                  <a:pt x="8841" y="14416"/>
                </a:lnTo>
                <a:lnTo>
                  <a:pt x="9025" y="14893"/>
                </a:lnTo>
                <a:lnTo>
                  <a:pt x="9098" y="14929"/>
                </a:lnTo>
                <a:lnTo>
                  <a:pt x="9135" y="14966"/>
                </a:lnTo>
                <a:lnTo>
                  <a:pt x="9208" y="15003"/>
                </a:lnTo>
                <a:lnTo>
                  <a:pt x="9281" y="15003"/>
                </a:lnTo>
                <a:lnTo>
                  <a:pt x="11225" y="14269"/>
                </a:lnTo>
                <a:lnTo>
                  <a:pt x="11262" y="14232"/>
                </a:lnTo>
                <a:lnTo>
                  <a:pt x="11299" y="14159"/>
                </a:lnTo>
                <a:lnTo>
                  <a:pt x="11335" y="14086"/>
                </a:lnTo>
                <a:lnTo>
                  <a:pt x="11335" y="14012"/>
                </a:lnTo>
                <a:lnTo>
                  <a:pt x="10822" y="12985"/>
                </a:lnTo>
                <a:lnTo>
                  <a:pt x="10785" y="12912"/>
                </a:lnTo>
                <a:lnTo>
                  <a:pt x="10712" y="12875"/>
                </a:lnTo>
                <a:lnTo>
                  <a:pt x="10639" y="12839"/>
                </a:lnTo>
                <a:close/>
                <a:moveTo>
                  <a:pt x="7997" y="14342"/>
                </a:moveTo>
                <a:lnTo>
                  <a:pt x="8107" y="14489"/>
                </a:lnTo>
                <a:lnTo>
                  <a:pt x="8144" y="14599"/>
                </a:lnTo>
                <a:lnTo>
                  <a:pt x="8107" y="14746"/>
                </a:lnTo>
                <a:lnTo>
                  <a:pt x="8034" y="14893"/>
                </a:lnTo>
                <a:lnTo>
                  <a:pt x="7924" y="15003"/>
                </a:lnTo>
                <a:lnTo>
                  <a:pt x="7814" y="15149"/>
                </a:lnTo>
                <a:lnTo>
                  <a:pt x="7557" y="15296"/>
                </a:lnTo>
                <a:lnTo>
                  <a:pt x="7044" y="15516"/>
                </a:lnTo>
                <a:lnTo>
                  <a:pt x="6787" y="15590"/>
                </a:lnTo>
                <a:lnTo>
                  <a:pt x="6567" y="15736"/>
                </a:lnTo>
                <a:lnTo>
                  <a:pt x="6310" y="15113"/>
                </a:lnTo>
                <a:lnTo>
                  <a:pt x="6383" y="15076"/>
                </a:lnTo>
                <a:lnTo>
                  <a:pt x="6457" y="14966"/>
                </a:lnTo>
                <a:lnTo>
                  <a:pt x="6457" y="14929"/>
                </a:lnTo>
                <a:lnTo>
                  <a:pt x="6530" y="15003"/>
                </a:lnTo>
                <a:lnTo>
                  <a:pt x="6604" y="14966"/>
                </a:lnTo>
                <a:lnTo>
                  <a:pt x="6787" y="14929"/>
                </a:lnTo>
                <a:lnTo>
                  <a:pt x="7227" y="14783"/>
                </a:lnTo>
                <a:lnTo>
                  <a:pt x="7631" y="14599"/>
                </a:lnTo>
                <a:lnTo>
                  <a:pt x="7997" y="14342"/>
                </a:lnTo>
                <a:close/>
                <a:moveTo>
                  <a:pt x="15150" y="15370"/>
                </a:moveTo>
                <a:lnTo>
                  <a:pt x="15150" y="15443"/>
                </a:lnTo>
                <a:lnTo>
                  <a:pt x="15224" y="15480"/>
                </a:lnTo>
                <a:lnTo>
                  <a:pt x="15260" y="15516"/>
                </a:lnTo>
                <a:lnTo>
                  <a:pt x="15150" y="15736"/>
                </a:lnTo>
                <a:lnTo>
                  <a:pt x="15004" y="15993"/>
                </a:lnTo>
                <a:lnTo>
                  <a:pt x="14857" y="15626"/>
                </a:lnTo>
                <a:lnTo>
                  <a:pt x="15150" y="15370"/>
                </a:lnTo>
                <a:close/>
                <a:moveTo>
                  <a:pt x="7997" y="13902"/>
                </a:moveTo>
                <a:lnTo>
                  <a:pt x="7887" y="13939"/>
                </a:lnTo>
                <a:lnTo>
                  <a:pt x="7631" y="14122"/>
                </a:lnTo>
                <a:lnTo>
                  <a:pt x="7337" y="14269"/>
                </a:lnTo>
                <a:lnTo>
                  <a:pt x="7044" y="14416"/>
                </a:lnTo>
                <a:lnTo>
                  <a:pt x="6750" y="14526"/>
                </a:lnTo>
                <a:lnTo>
                  <a:pt x="6347" y="14599"/>
                </a:lnTo>
                <a:lnTo>
                  <a:pt x="6163" y="14673"/>
                </a:lnTo>
                <a:lnTo>
                  <a:pt x="6090" y="14746"/>
                </a:lnTo>
                <a:lnTo>
                  <a:pt x="6017" y="14819"/>
                </a:lnTo>
                <a:lnTo>
                  <a:pt x="6017" y="14929"/>
                </a:lnTo>
                <a:lnTo>
                  <a:pt x="5943" y="15003"/>
                </a:lnTo>
                <a:lnTo>
                  <a:pt x="5943" y="15113"/>
                </a:lnTo>
                <a:lnTo>
                  <a:pt x="6127" y="15590"/>
                </a:lnTo>
                <a:lnTo>
                  <a:pt x="6273" y="16103"/>
                </a:lnTo>
                <a:lnTo>
                  <a:pt x="6347" y="16177"/>
                </a:lnTo>
                <a:lnTo>
                  <a:pt x="6420" y="16213"/>
                </a:lnTo>
                <a:lnTo>
                  <a:pt x="6493" y="16213"/>
                </a:lnTo>
                <a:lnTo>
                  <a:pt x="6567" y="16177"/>
                </a:lnTo>
                <a:lnTo>
                  <a:pt x="6787" y="16030"/>
                </a:lnTo>
                <a:lnTo>
                  <a:pt x="7007" y="15920"/>
                </a:lnTo>
                <a:lnTo>
                  <a:pt x="7484" y="15736"/>
                </a:lnTo>
                <a:lnTo>
                  <a:pt x="7704" y="15663"/>
                </a:lnTo>
                <a:lnTo>
                  <a:pt x="7924" y="15553"/>
                </a:lnTo>
                <a:lnTo>
                  <a:pt x="8144" y="15406"/>
                </a:lnTo>
                <a:lnTo>
                  <a:pt x="8328" y="15223"/>
                </a:lnTo>
                <a:lnTo>
                  <a:pt x="8438" y="15076"/>
                </a:lnTo>
                <a:lnTo>
                  <a:pt x="8511" y="14893"/>
                </a:lnTo>
                <a:lnTo>
                  <a:pt x="8511" y="14709"/>
                </a:lnTo>
                <a:lnTo>
                  <a:pt x="8511" y="14526"/>
                </a:lnTo>
                <a:lnTo>
                  <a:pt x="8474" y="14342"/>
                </a:lnTo>
                <a:lnTo>
                  <a:pt x="8364" y="14159"/>
                </a:lnTo>
                <a:lnTo>
                  <a:pt x="8254" y="14049"/>
                </a:lnTo>
                <a:lnTo>
                  <a:pt x="8071" y="13939"/>
                </a:lnTo>
                <a:lnTo>
                  <a:pt x="7997" y="13902"/>
                </a:lnTo>
                <a:close/>
                <a:moveTo>
                  <a:pt x="14710" y="15736"/>
                </a:moveTo>
                <a:lnTo>
                  <a:pt x="14747" y="15993"/>
                </a:lnTo>
                <a:lnTo>
                  <a:pt x="14820" y="16250"/>
                </a:lnTo>
                <a:lnTo>
                  <a:pt x="14490" y="16507"/>
                </a:lnTo>
                <a:lnTo>
                  <a:pt x="14417" y="16397"/>
                </a:lnTo>
                <a:lnTo>
                  <a:pt x="14307" y="15993"/>
                </a:lnTo>
                <a:lnTo>
                  <a:pt x="14380" y="15956"/>
                </a:lnTo>
                <a:lnTo>
                  <a:pt x="14710" y="15736"/>
                </a:lnTo>
                <a:close/>
                <a:moveTo>
                  <a:pt x="14123" y="16103"/>
                </a:moveTo>
                <a:lnTo>
                  <a:pt x="14160" y="16397"/>
                </a:lnTo>
                <a:lnTo>
                  <a:pt x="14233" y="16690"/>
                </a:lnTo>
                <a:lnTo>
                  <a:pt x="13830" y="16873"/>
                </a:lnTo>
                <a:lnTo>
                  <a:pt x="13720" y="16727"/>
                </a:lnTo>
                <a:lnTo>
                  <a:pt x="13500" y="16433"/>
                </a:lnTo>
                <a:lnTo>
                  <a:pt x="14123" y="16103"/>
                </a:lnTo>
                <a:close/>
                <a:moveTo>
                  <a:pt x="13426" y="16470"/>
                </a:moveTo>
                <a:lnTo>
                  <a:pt x="13500" y="16727"/>
                </a:lnTo>
                <a:lnTo>
                  <a:pt x="13536" y="16873"/>
                </a:lnTo>
                <a:lnTo>
                  <a:pt x="13573" y="16984"/>
                </a:lnTo>
                <a:lnTo>
                  <a:pt x="13096" y="17167"/>
                </a:lnTo>
                <a:lnTo>
                  <a:pt x="12986" y="17057"/>
                </a:lnTo>
                <a:lnTo>
                  <a:pt x="12876" y="16873"/>
                </a:lnTo>
                <a:lnTo>
                  <a:pt x="12839" y="16727"/>
                </a:lnTo>
                <a:lnTo>
                  <a:pt x="13426" y="16470"/>
                </a:lnTo>
                <a:close/>
                <a:moveTo>
                  <a:pt x="12583" y="16837"/>
                </a:moveTo>
                <a:lnTo>
                  <a:pt x="12656" y="17094"/>
                </a:lnTo>
                <a:lnTo>
                  <a:pt x="12803" y="17277"/>
                </a:lnTo>
                <a:lnTo>
                  <a:pt x="12399" y="17460"/>
                </a:lnTo>
                <a:lnTo>
                  <a:pt x="12326" y="17387"/>
                </a:lnTo>
                <a:lnTo>
                  <a:pt x="12253" y="17277"/>
                </a:lnTo>
                <a:lnTo>
                  <a:pt x="12216" y="17167"/>
                </a:lnTo>
                <a:lnTo>
                  <a:pt x="12216" y="17020"/>
                </a:lnTo>
                <a:lnTo>
                  <a:pt x="12583" y="16837"/>
                </a:lnTo>
                <a:close/>
                <a:moveTo>
                  <a:pt x="12032" y="17094"/>
                </a:moveTo>
                <a:lnTo>
                  <a:pt x="11996" y="17240"/>
                </a:lnTo>
                <a:lnTo>
                  <a:pt x="12032" y="17387"/>
                </a:lnTo>
                <a:lnTo>
                  <a:pt x="12106" y="17570"/>
                </a:lnTo>
                <a:lnTo>
                  <a:pt x="11812" y="17644"/>
                </a:lnTo>
                <a:lnTo>
                  <a:pt x="11776" y="17644"/>
                </a:lnTo>
                <a:lnTo>
                  <a:pt x="11739" y="17497"/>
                </a:lnTo>
                <a:lnTo>
                  <a:pt x="11666" y="17240"/>
                </a:lnTo>
                <a:lnTo>
                  <a:pt x="12032" y="17094"/>
                </a:lnTo>
                <a:close/>
                <a:moveTo>
                  <a:pt x="11446" y="17350"/>
                </a:moveTo>
                <a:lnTo>
                  <a:pt x="11482" y="17607"/>
                </a:lnTo>
                <a:lnTo>
                  <a:pt x="11519" y="17791"/>
                </a:lnTo>
                <a:lnTo>
                  <a:pt x="11189" y="17901"/>
                </a:lnTo>
                <a:lnTo>
                  <a:pt x="11115" y="17937"/>
                </a:lnTo>
                <a:lnTo>
                  <a:pt x="11115" y="17864"/>
                </a:lnTo>
                <a:lnTo>
                  <a:pt x="11115" y="17827"/>
                </a:lnTo>
                <a:lnTo>
                  <a:pt x="11115" y="17717"/>
                </a:lnTo>
                <a:lnTo>
                  <a:pt x="11005" y="17607"/>
                </a:lnTo>
                <a:lnTo>
                  <a:pt x="10969" y="17534"/>
                </a:lnTo>
                <a:lnTo>
                  <a:pt x="11446" y="17350"/>
                </a:lnTo>
                <a:close/>
                <a:moveTo>
                  <a:pt x="10639" y="17644"/>
                </a:moveTo>
                <a:lnTo>
                  <a:pt x="10749" y="17791"/>
                </a:lnTo>
                <a:lnTo>
                  <a:pt x="10859" y="17901"/>
                </a:lnTo>
                <a:lnTo>
                  <a:pt x="10932" y="17974"/>
                </a:lnTo>
                <a:lnTo>
                  <a:pt x="10969" y="17974"/>
                </a:lnTo>
                <a:lnTo>
                  <a:pt x="10455" y="18194"/>
                </a:lnTo>
                <a:lnTo>
                  <a:pt x="10418" y="18121"/>
                </a:lnTo>
                <a:lnTo>
                  <a:pt x="10345" y="18121"/>
                </a:lnTo>
                <a:lnTo>
                  <a:pt x="10235" y="18157"/>
                </a:lnTo>
                <a:lnTo>
                  <a:pt x="10162" y="17901"/>
                </a:lnTo>
                <a:lnTo>
                  <a:pt x="10125" y="17827"/>
                </a:lnTo>
                <a:lnTo>
                  <a:pt x="10639" y="17644"/>
                </a:lnTo>
                <a:close/>
                <a:moveTo>
                  <a:pt x="10272" y="440"/>
                </a:moveTo>
                <a:lnTo>
                  <a:pt x="10455" y="477"/>
                </a:lnTo>
                <a:lnTo>
                  <a:pt x="10565" y="550"/>
                </a:lnTo>
                <a:lnTo>
                  <a:pt x="10675" y="624"/>
                </a:lnTo>
                <a:lnTo>
                  <a:pt x="10785" y="734"/>
                </a:lnTo>
                <a:lnTo>
                  <a:pt x="10969" y="990"/>
                </a:lnTo>
                <a:lnTo>
                  <a:pt x="11005" y="1210"/>
                </a:lnTo>
                <a:lnTo>
                  <a:pt x="11042" y="1431"/>
                </a:lnTo>
                <a:lnTo>
                  <a:pt x="11335" y="2348"/>
                </a:lnTo>
                <a:lnTo>
                  <a:pt x="11886" y="3998"/>
                </a:lnTo>
                <a:lnTo>
                  <a:pt x="13060" y="7300"/>
                </a:lnTo>
                <a:lnTo>
                  <a:pt x="14233" y="10564"/>
                </a:lnTo>
                <a:lnTo>
                  <a:pt x="14857" y="12215"/>
                </a:lnTo>
                <a:lnTo>
                  <a:pt x="15187" y="13095"/>
                </a:lnTo>
                <a:lnTo>
                  <a:pt x="15407" y="13646"/>
                </a:lnTo>
                <a:lnTo>
                  <a:pt x="15334" y="13682"/>
                </a:lnTo>
                <a:lnTo>
                  <a:pt x="15297" y="13829"/>
                </a:lnTo>
                <a:lnTo>
                  <a:pt x="15297" y="13939"/>
                </a:lnTo>
                <a:lnTo>
                  <a:pt x="15260" y="14196"/>
                </a:lnTo>
                <a:lnTo>
                  <a:pt x="15224" y="14379"/>
                </a:lnTo>
                <a:lnTo>
                  <a:pt x="15187" y="14526"/>
                </a:lnTo>
                <a:lnTo>
                  <a:pt x="15004" y="14856"/>
                </a:lnTo>
                <a:lnTo>
                  <a:pt x="14747" y="15149"/>
                </a:lnTo>
                <a:lnTo>
                  <a:pt x="14453" y="15370"/>
                </a:lnTo>
                <a:lnTo>
                  <a:pt x="14123" y="15590"/>
                </a:lnTo>
                <a:lnTo>
                  <a:pt x="13793" y="15773"/>
                </a:lnTo>
                <a:lnTo>
                  <a:pt x="13060" y="16140"/>
                </a:lnTo>
                <a:lnTo>
                  <a:pt x="12326" y="16470"/>
                </a:lnTo>
                <a:lnTo>
                  <a:pt x="10859" y="17094"/>
                </a:lnTo>
                <a:lnTo>
                  <a:pt x="10015" y="17424"/>
                </a:lnTo>
                <a:lnTo>
                  <a:pt x="9978" y="17387"/>
                </a:lnTo>
                <a:lnTo>
                  <a:pt x="9942" y="17387"/>
                </a:lnTo>
                <a:lnTo>
                  <a:pt x="9905" y="17424"/>
                </a:lnTo>
                <a:lnTo>
                  <a:pt x="9905" y="17460"/>
                </a:lnTo>
                <a:lnTo>
                  <a:pt x="8841" y="17791"/>
                </a:lnTo>
                <a:lnTo>
                  <a:pt x="7777" y="18121"/>
                </a:lnTo>
                <a:lnTo>
                  <a:pt x="6970" y="18304"/>
                </a:lnTo>
                <a:lnTo>
                  <a:pt x="6163" y="18487"/>
                </a:lnTo>
                <a:lnTo>
                  <a:pt x="5797" y="18524"/>
                </a:lnTo>
                <a:lnTo>
                  <a:pt x="5613" y="18524"/>
                </a:lnTo>
                <a:lnTo>
                  <a:pt x="5430" y="18451"/>
                </a:lnTo>
                <a:lnTo>
                  <a:pt x="5283" y="18377"/>
                </a:lnTo>
                <a:lnTo>
                  <a:pt x="5173" y="18231"/>
                </a:lnTo>
                <a:lnTo>
                  <a:pt x="5063" y="18121"/>
                </a:lnTo>
                <a:lnTo>
                  <a:pt x="4953" y="17974"/>
                </a:lnTo>
                <a:lnTo>
                  <a:pt x="4879" y="17680"/>
                </a:lnTo>
                <a:lnTo>
                  <a:pt x="4769" y="17387"/>
                </a:lnTo>
                <a:lnTo>
                  <a:pt x="4476" y="16507"/>
                </a:lnTo>
                <a:lnTo>
                  <a:pt x="3926" y="14819"/>
                </a:lnTo>
                <a:lnTo>
                  <a:pt x="3376" y="13169"/>
                </a:lnTo>
                <a:lnTo>
                  <a:pt x="2752" y="11518"/>
                </a:lnTo>
                <a:lnTo>
                  <a:pt x="2165" y="9867"/>
                </a:lnTo>
                <a:lnTo>
                  <a:pt x="1505" y="8253"/>
                </a:lnTo>
                <a:lnTo>
                  <a:pt x="845" y="6603"/>
                </a:lnTo>
                <a:lnTo>
                  <a:pt x="588" y="6052"/>
                </a:lnTo>
                <a:lnTo>
                  <a:pt x="478" y="5796"/>
                </a:lnTo>
                <a:lnTo>
                  <a:pt x="331" y="5539"/>
                </a:lnTo>
                <a:lnTo>
                  <a:pt x="368" y="5502"/>
                </a:lnTo>
                <a:lnTo>
                  <a:pt x="404" y="5429"/>
                </a:lnTo>
                <a:lnTo>
                  <a:pt x="368" y="5209"/>
                </a:lnTo>
                <a:lnTo>
                  <a:pt x="404" y="5025"/>
                </a:lnTo>
                <a:lnTo>
                  <a:pt x="404" y="4879"/>
                </a:lnTo>
                <a:lnTo>
                  <a:pt x="478" y="4695"/>
                </a:lnTo>
                <a:lnTo>
                  <a:pt x="624" y="4402"/>
                </a:lnTo>
                <a:lnTo>
                  <a:pt x="845" y="4145"/>
                </a:lnTo>
                <a:lnTo>
                  <a:pt x="1101" y="3888"/>
                </a:lnTo>
                <a:lnTo>
                  <a:pt x="1395" y="3668"/>
                </a:lnTo>
                <a:lnTo>
                  <a:pt x="1725" y="3485"/>
                </a:lnTo>
                <a:lnTo>
                  <a:pt x="2018" y="3301"/>
                </a:lnTo>
                <a:lnTo>
                  <a:pt x="2789" y="2935"/>
                </a:lnTo>
                <a:lnTo>
                  <a:pt x="3596" y="2641"/>
                </a:lnTo>
                <a:lnTo>
                  <a:pt x="5210" y="2017"/>
                </a:lnTo>
                <a:lnTo>
                  <a:pt x="6787" y="1394"/>
                </a:lnTo>
                <a:lnTo>
                  <a:pt x="7557" y="1100"/>
                </a:lnTo>
                <a:lnTo>
                  <a:pt x="8364" y="807"/>
                </a:lnTo>
                <a:lnTo>
                  <a:pt x="9135" y="587"/>
                </a:lnTo>
                <a:lnTo>
                  <a:pt x="9538" y="514"/>
                </a:lnTo>
                <a:lnTo>
                  <a:pt x="9942" y="440"/>
                </a:lnTo>
                <a:close/>
                <a:moveTo>
                  <a:pt x="9868" y="17937"/>
                </a:moveTo>
                <a:lnTo>
                  <a:pt x="9868" y="17974"/>
                </a:lnTo>
                <a:lnTo>
                  <a:pt x="9905" y="18157"/>
                </a:lnTo>
                <a:lnTo>
                  <a:pt x="10015" y="18341"/>
                </a:lnTo>
                <a:lnTo>
                  <a:pt x="9575" y="18524"/>
                </a:lnTo>
                <a:lnTo>
                  <a:pt x="9575" y="18487"/>
                </a:lnTo>
                <a:lnTo>
                  <a:pt x="9538" y="18341"/>
                </a:lnTo>
                <a:lnTo>
                  <a:pt x="9465" y="18231"/>
                </a:lnTo>
                <a:lnTo>
                  <a:pt x="9391" y="18084"/>
                </a:lnTo>
                <a:lnTo>
                  <a:pt x="9868" y="17937"/>
                </a:lnTo>
                <a:close/>
                <a:moveTo>
                  <a:pt x="9098" y="18194"/>
                </a:moveTo>
                <a:lnTo>
                  <a:pt x="9171" y="18414"/>
                </a:lnTo>
                <a:lnTo>
                  <a:pt x="9245" y="18524"/>
                </a:lnTo>
                <a:lnTo>
                  <a:pt x="9318" y="18598"/>
                </a:lnTo>
                <a:lnTo>
                  <a:pt x="8841" y="18781"/>
                </a:lnTo>
                <a:lnTo>
                  <a:pt x="8768" y="18708"/>
                </a:lnTo>
                <a:lnTo>
                  <a:pt x="8694" y="18598"/>
                </a:lnTo>
                <a:lnTo>
                  <a:pt x="8621" y="18487"/>
                </a:lnTo>
                <a:lnTo>
                  <a:pt x="8584" y="18341"/>
                </a:lnTo>
                <a:lnTo>
                  <a:pt x="9098" y="18194"/>
                </a:lnTo>
                <a:close/>
                <a:moveTo>
                  <a:pt x="8254" y="18414"/>
                </a:moveTo>
                <a:lnTo>
                  <a:pt x="8291" y="18561"/>
                </a:lnTo>
                <a:lnTo>
                  <a:pt x="8364" y="18744"/>
                </a:lnTo>
                <a:lnTo>
                  <a:pt x="8511" y="18928"/>
                </a:lnTo>
                <a:lnTo>
                  <a:pt x="8181" y="19038"/>
                </a:lnTo>
                <a:lnTo>
                  <a:pt x="8144" y="18964"/>
                </a:lnTo>
                <a:lnTo>
                  <a:pt x="8107" y="18928"/>
                </a:lnTo>
                <a:lnTo>
                  <a:pt x="7997" y="18854"/>
                </a:lnTo>
                <a:lnTo>
                  <a:pt x="7961" y="18818"/>
                </a:lnTo>
                <a:lnTo>
                  <a:pt x="7851" y="18634"/>
                </a:lnTo>
                <a:lnTo>
                  <a:pt x="7851" y="18561"/>
                </a:lnTo>
                <a:lnTo>
                  <a:pt x="8254" y="18414"/>
                </a:lnTo>
                <a:close/>
                <a:moveTo>
                  <a:pt x="5246" y="18818"/>
                </a:moveTo>
                <a:lnTo>
                  <a:pt x="5430" y="18891"/>
                </a:lnTo>
                <a:lnTo>
                  <a:pt x="5650" y="18928"/>
                </a:lnTo>
                <a:lnTo>
                  <a:pt x="5870" y="18964"/>
                </a:lnTo>
                <a:lnTo>
                  <a:pt x="5943" y="19221"/>
                </a:lnTo>
                <a:lnTo>
                  <a:pt x="5760" y="19148"/>
                </a:lnTo>
                <a:lnTo>
                  <a:pt x="5576" y="19038"/>
                </a:lnTo>
                <a:lnTo>
                  <a:pt x="5393" y="18928"/>
                </a:lnTo>
                <a:lnTo>
                  <a:pt x="5246" y="18818"/>
                </a:lnTo>
                <a:close/>
                <a:moveTo>
                  <a:pt x="7557" y="18634"/>
                </a:moveTo>
                <a:lnTo>
                  <a:pt x="7557" y="18781"/>
                </a:lnTo>
                <a:lnTo>
                  <a:pt x="7631" y="18928"/>
                </a:lnTo>
                <a:lnTo>
                  <a:pt x="7704" y="19038"/>
                </a:lnTo>
                <a:lnTo>
                  <a:pt x="7777" y="19148"/>
                </a:lnTo>
                <a:lnTo>
                  <a:pt x="7704" y="19184"/>
                </a:lnTo>
                <a:lnTo>
                  <a:pt x="7227" y="19294"/>
                </a:lnTo>
                <a:lnTo>
                  <a:pt x="7154" y="19184"/>
                </a:lnTo>
                <a:lnTo>
                  <a:pt x="7080" y="19074"/>
                </a:lnTo>
                <a:lnTo>
                  <a:pt x="6970" y="18928"/>
                </a:lnTo>
                <a:lnTo>
                  <a:pt x="6897" y="18781"/>
                </a:lnTo>
                <a:lnTo>
                  <a:pt x="7117" y="18708"/>
                </a:lnTo>
                <a:lnTo>
                  <a:pt x="7557" y="18634"/>
                </a:lnTo>
                <a:close/>
                <a:moveTo>
                  <a:pt x="6604" y="18854"/>
                </a:moveTo>
                <a:lnTo>
                  <a:pt x="6677" y="19111"/>
                </a:lnTo>
                <a:lnTo>
                  <a:pt x="6750" y="19221"/>
                </a:lnTo>
                <a:lnTo>
                  <a:pt x="6824" y="19331"/>
                </a:lnTo>
                <a:lnTo>
                  <a:pt x="6493" y="19331"/>
                </a:lnTo>
                <a:lnTo>
                  <a:pt x="6493" y="19258"/>
                </a:lnTo>
                <a:lnTo>
                  <a:pt x="6493" y="19221"/>
                </a:lnTo>
                <a:lnTo>
                  <a:pt x="6420" y="19184"/>
                </a:lnTo>
                <a:lnTo>
                  <a:pt x="6383" y="19184"/>
                </a:lnTo>
                <a:lnTo>
                  <a:pt x="6310" y="19221"/>
                </a:lnTo>
                <a:lnTo>
                  <a:pt x="6273" y="19221"/>
                </a:lnTo>
                <a:lnTo>
                  <a:pt x="6200" y="19184"/>
                </a:lnTo>
                <a:lnTo>
                  <a:pt x="6163" y="19074"/>
                </a:lnTo>
                <a:lnTo>
                  <a:pt x="6127" y="18928"/>
                </a:lnTo>
                <a:lnTo>
                  <a:pt x="6604" y="18854"/>
                </a:lnTo>
                <a:close/>
                <a:moveTo>
                  <a:pt x="10125" y="0"/>
                </a:moveTo>
                <a:lnTo>
                  <a:pt x="9721" y="37"/>
                </a:lnTo>
                <a:lnTo>
                  <a:pt x="9318" y="110"/>
                </a:lnTo>
                <a:lnTo>
                  <a:pt x="8804" y="220"/>
                </a:lnTo>
                <a:lnTo>
                  <a:pt x="8291" y="403"/>
                </a:lnTo>
                <a:lnTo>
                  <a:pt x="7300" y="734"/>
                </a:lnTo>
                <a:lnTo>
                  <a:pt x="5320" y="1504"/>
                </a:lnTo>
                <a:lnTo>
                  <a:pt x="3376" y="2274"/>
                </a:lnTo>
                <a:lnTo>
                  <a:pt x="2422" y="2678"/>
                </a:lnTo>
                <a:lnTo>
                  <a:pt x="1945" y="2898"/>
                </a:lnTo>
                <a:lnTo>
                  <a:pt x="1505" y="3118"/>
                </a:lnTo>
                <a:lnTo>
                  <a:pt x="1248" y="3301"/>
                </a:lnTo>
                <a:lnTo>
                  <a:pt x="955" y="3485"/>
                </a:lnTo>
                <a:lnTo>
                  <a:pt x="698" y="3742"/>
                </a:lnTo>
                <a:lnTo>
                  <a:pt x="441" y="3998"/>
                </a:lnTo>
                <a:lnTo>
                  <a:pt x="221" y="4292"/>
                </a:lnTo>
                <a:lnTo>
                  <a:pt x="74" y="4622"/>
                </a:lnTo>
                <a:lnTo>
                  <a:pt x="38" y="4769"/>
                </a:lnTo>
                <a:lnTo>
                  <a:pt x="38" y="4915"/>
                </a:lnTo>
                <a:lnTo>
                  <a:pt x="38" y="5099"/>
                </a:lnTo>
                <a:lnTo>
                  <a:pt x="74" y="5245"/>
                </a:lnTo>
                <a:lnTo>
                  <a:pt x="1" y="5282"/>
                </a:lnTo>
                <a:lnTo>
                  <a:pt x="1" y="5319"/>
                </a:lnTo>
                <a:lnTo>
                  <a:pt x="38" y="5722"/>
                </a:lnTo>
                <a:lnTo>
                  <a:pt x="148" y="6052"/>
                </a:lnTo>
                <a:lnTo>
                  <a:pt x="441" y="6786"/>
                </a:lnTo>
                <a:lnTo>
                  <a:pt x="1065" y="8400"/>
                </a:lnTo>
                <a:lnTo>
                  <a:pt x="2348" y="11665"/>
                </a:lnTo>
                <a:lnTo>
                  <a:pt x="2935" y="13315"/>
                </a:lnTo>
                <a:lnTo>
                  <a:pt x="3522" y="15003"/>
                </a:lnTo>
                <a:lnTo>
                  <a:pt x="4072" y="16653"/>
                </a:lnTo>
                <a:lnTo>
                  <a:pt x="4293" y="17424"/>
                </a:lnTo>
                <a:lnTo>
                  <a:pt x="4439" y="17827"/>
                </a:lnTo>
                <a:lnTo>
                  <a:pt x="4513" y="18047"/>
                </a:lnTo>
                <a:lnTo>
                  <a:pt x="4623" y="18231"/>
                </a:lnTo>
                <a:lnTo>
                  <a:pt x="4659" y="18451"/>
                </a:lnTo>
                <a:lnTo>
                  <a:pt x="4733" y="18634"/>
                </a:lnTo>
                <a:lnTo>
                  <a:pt x="4806" y="18781"/>
                </a:lnTo>
                <a:lnTo>
                  <a:pt x="4916" y="18928"/>
                </a:lnTo>
                <a:lnTo>
                  <a:pt x="5026" y="19074"/>
                </a:lnTo>
                <a:lnTo>
                  <a:pt x="5173" y="19221"/>
                </a:lnTo>
                <a:lnTo>
                  <a:pt x="5503" y="19404"/>
                </a:lnTo>
                <a:lnTo>
                  <a:pt x="5833" y="19551"/>
                </a:lnTo>
                <a:lnTo>
                  <a:pt x="6237" y="19661"/>
                </a:lnTo>
                <a:lnTo>
                  <a:pt x="6604" y="19698"/>
                </a:lnTo>
                <a:lnTo>
                  <a:pt x="7007" y="19698"/>
                </a:lnTo>
                <a:lnTo>
                  <a:pt x="7484" y="19625"/>
                </a:lnTo>
                <a:lnTo>
                  <a:pt x="7924" y="19515"/>
                </a:lnTo>
                <a:lnTo>
                  <a:pt x="8841" y="19184"/>
                </a:lnTo>
                <a:lnTo>
                  <a:pt x="11079" y="18341"/>
                </a:lnTo>
                <a:lnTo>
                  <a:pt x="13206" y="17570"/>
                </a:lnTo>
                <a:lnTo>
                  <a:pt x="13830" y="17314"/>
                </a:lnTo>
                <a:lnTo>
                  <a:pt x="14417" y="17020"/>
                </a:lnTo>
                <a:lnTo>
                  <a:pt x="14527" y="17020"/>
                </a:lnTo>
                <a:lnTo>
                  <a:pt x="14674" y="16947"/>
                </a:lnTo>
                <a:lnTo>
                  <a:pt x="14710" y="16873"/>
                </a:lnTo>
                <a:lnTo>
                  <a:pt x="14710" y="16837"/>
                </a:lnTo>
                <a:lnTo>
                  <a:pt x="14894" y="16690"/>
                </a:lnTo>
                <a:lnTo>
                  <a:pt x="15187" y="16433"/>
                </a:lnTo>
                <a:lnTo>
                  <a:pt x="15407" y="16103"/>
                </a:lnTo>
                <a:lnTo>
                  <a:pt x="15554" y="15773"/>
                </a:lnTo>
                <a:lnTo>
                  <a:pt x="15701" y="15406"/>
                </a:lnTo>
                <a:lnTo>
                  <a:pt x="15774" y="15039"/>
                </a:lnTo>
                <a:lnTo>
                  <a:pt x="15811" y="14636"/>
                </a:lnTo>
                <a:lnTo>
                  <a:pt x="15847" y="13866"/>
                </a:lnTo>
                <a:lnTo>
                  <a:pt x="15884" y="13829"/>
                </a:lnTo>
                <a:lnTo>
                  <a:pt x="15884" y="13756"/>
                </a:lnTo>
                <a:lnTo>
                  <a:pt x="15847" y="13572"/>
                </a:lnTo>
                <a:lnTo>
                  <a:pt x="15811" y="13389"/>
                </a:lnTo>
                <a:lnTo>
                  <a:pt x="15664" y="13059"/>
                </a:lnTo>
                <a:lnTo>
                  <a:pt x="15334" y="12178"/>
                </a:lnTo>
                <a:lnTo>
                  <a:pt x="14710" y="10564"/>
                </a:lnTo>
                <a:lnTo>
                  <a:pt x="13500" y="7263"/>
                </a:lnTo>
                <a:lnTo>
                  <a:pt x="12326" y="3962"/>
                </a:lnTo>
                <a:lnTo>
                  <a:pt x="11776" y="2311"/>
                </a:lnTo>
                <a:lnTo>
                  <a:pt x="11446" y="1431"/>
                </a:lnTo>
                <a:lnTo>
                  <a:pt x="11372" y="1174"/>
                </a:lnTo>
                <a:lnTo>
                  <a:pt x="11409" y="1027"/>
                </a:lnTo>
                <a:lnTo>
                  <a:pt x="11409" y="917"/>
                </a:lnTo>
                <a:lnTo>
                  <a:pt x="11372" y="770"/>
                </a:lnTo>
                <a:lnTo>
                  <a:pt x="11299" y="624"/>
                </a:lnTo>
                <a:lnTo>
                  <a:pt x="11152" y="403"/>
                </a:lnTo>
                <a:lnTo>
                  <a:pt x="10895" y="220"/>
                </a:lnTo>
                <a:lnTo>
                  <a:pt x="10712" y="110"/>
                </a:lnTo>
                <a:lnTo>
                  <a:pt x="10528" y="37"/>
                </a:lnTo>
                <a:lnTo>
                  <a:pt x="10345" y="0"/>
                </a:lnTo>
                <a:close/>
              </a:path>
            </a:pathLst>
          </a:custGeom>
          <a:solidFill>
            <a:srgbClr val="6D9EEB"/>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168" name="Google Shape;168;p2"/>
          <p:cNvSpPr/>
          <p:nvPr/>
        </p:nvSpPr>
        <p:spPr>
          <a:xfrm>
            <a:off x="-77758" y="4071049"/>
            <a:ext cx="1042673" cy="1187127"/>
          </a:xfrm>
          <a:custGeom>
            <a:rect b="b" l="l" r="r" t="t"/>
            <a:pathLst>
              <a:path extrusionOk="0" h="17792" w="15627">
                <a:moveTo>
                  <a:pt x="10528" y="1"/>
                </a:moveTo>
                <a:lnTo>
                  <a:pt x="10455" y="37"/>
                </a:lnTo>
                <a:lnTo>
                  <a:pt x="10308" y="221"/>
                </a:lnTo>
                <a:lnTo>
                  <a:pt x="10198" y="441"/>
                </a:lnTo>
                <a:lnTo>
                  <a:pt x="10015" y="881"/>
                </a:lnTo>
                <a:lnTo>
                  <a:pt x="9831" y="1468"/>
                </a:lnTo>
                <a:lnTo>
                  <a:pt x="9685" y="2091"/>
                </a:lnTo>
                <a:lnTo>
                  <a:pt x="9685" y="2201"/>
                </a:lnTo>
                <a:lnTo>
                  <a:pt x="9721" y="2311"/>
                </a:lnTo>
                <a:lnTo>
                  <a:pt x="9795" y="2348"/>
                </a:lnTo>
                <a:lnTo>
                  <a:pt x="9868" y="2385"/>
                </a:lnTo>
                <a:lnTo>
                  <a:pt x="9941" y="2421"/>
                </a:lnTo>
                <a:lnTo>
                  <a:pt x="10051" y="2385"/>
                </a:lnTo>
                <a:lnTo>
                  <a:pt x="10125" y="2311"/>
                </a:lnTo>
                <a:lnTo>
                  <a:pt x="10198" y="2238"/>
                </a:lnTo>
                <a:lnTo>
                  <a:pt x="10235" y="2055"/>
                </a:lnTo>
                <a:lnTo>
                  <a:pt x="10235" y="2018"/>
                </a:lnTo>
                <a:lnTo>
                  <a:pt x="10235" y="1981"/>
                </a:lnTo>
                <a:lnTo>
                  <a:pt x="10455" y="1138"/>
                </a:lnTo>
                <a:lnTo>
                  <a:pt x="10638" y="624"/>
                </a:lnTo>
                <a:lnTo>
                  <a:pt x="10675" y="367"/>
                </a:lnTo>
                <a:lnTo>
                  <a:pt x="10712" y="111"/>
                </a:lnTo>
                <a:lnTo>
                  <a:pt x="10675" y="37"/>
                </a:lnTo>
                <a:lnTo>
                  <a:pt x="10602" y="1"/>
                </a:lnTo>
                <a:close/>
                <a:moveTo>
                  <a:pt x="3559" y="1028"/>
                </a:moveTo>
                <a:lnTo>
                  <a:pt x="3522" y="1064"/>
                </a:lnTo>
                <a:lnTo>
                  <a:pt x="3485" y="1101"/>
                </a:lnTo>
                <a:lnTo>
                  <a:pt x="3485" y="1138"/>
                </a:lnTo>
                <a:lnTo>
                  <a:pt x="3559" y="1321"/>
                </a:lnTo>
                <a:lnTo>
                  <a:pt x="3669" y="1468"/>
                </a:lnTo>
                <a:lnTo>
                  <a:pt x="3889" y="1761"/>
                </a:lnTo>
                <a:lnTo>
                  <a:pt x="4109" y="2055"/>
                </a:lnTo>
                <a:lnTo>
                  <a:pt x="4366" y="2348"/>
                </a:lnTo>
                <a:lnTo>
                  <a:pt x="4476" y="2605"/>
                </a:lnTo>
                <a:lnTo>
                  <a:pt x="4586" y="2862"/>
                </a:lnTo>
                <a:lnTo>
                  <a:pt x="4696" y="2972"/>
                </a:lnTo>
                <a:lnTo>
                  <a:pt x="4769" y="3045"/>
                </a:lnTo>
                <a:lnTo>
                  <a:pt x="4916" y="3082"/>
                </a:lnTo>
                <a:lnTo>
                  <a:pt x="5063" y="3082"/>
                </a:lnTo>
                <a:lnTo>
                  <a:pt x="5136" y="3045"/>
                </a:lnTo>
                <a:lnTo>
                  <a:pt x="5209" y="3008"/>
                </a:lnTo>
                <a:lnTo>
                  <a:pt x="5246" y="2935"/>
                </a:lnTo>
                <a:lnTo>
                  <a:pt x="5246" y="2862"/>
                </a:lnTo>
                <a:lnTo>
                  <a:pt x="5209" y="2715"/>
                </a:lnTo>
                <a:lnTo>
                  <a:pt x="5173" y="2642"/>
                </a:lnTo>
                <a:lnTo>
                  <a:pt x="5099" y="2605"/>
                </a:lnTo>
                <a:lnTo>
                  <a:pt x="4989" y="2605"/>
                </a:lnTo>
                <a:lnTo>
                  <a:pt x="4989" y="2568"/>
                </a:lnTo>
                <a:lnTo>
                  <a:pt x="4989" y="2495"/>
                </a:lnTo>
                <a:lnTo>
                  <a:pt x="4953" y="2385"/>
                </a:lnTo>
                <a:lnTo>
                  <a:pt x="4806" y="2128"/>
                </a:lnTo>
                <a:lnTo>
                  <a:pt x="4623" y="1871"/>
                </a:lnTo>
                <a:lnTo>
                  <a:pt x="4402" y="1615"/>
                </a:lnTo>
                <a:lnTo>
                  <a:pt x="4146" y="1394"/>
                </a:lnTo>
                <a:lnTo>
                  <a:pt x="3889" y="1174"/>
                </a:lnTo>
                <a:lnTo>
                  <a:pt x="3595" y="1028"/>
                </a:lnTo>
                <a:close/>
                <a:moveTo>
                  <a:pt x="15334" y="3999"/>
                </a:moveTo>
                <a:lnTo>
                  <a:pt x="15260" y="4035"/>
                </a:lnTo>
                <a:lnTo>
                  <a:pt x="15187" y="4109"/>
                </a:lnTo>
                <a:lnTo>
                  <a:pt x="15077" y="4182"/>
                </a:lnTo>
                <a:lnTo>
                  <a:pt x="14967" y="4256"/>
                </a:lnTo>
                <a:lnTo>
                  <a:pt x="14820" y="4329"/>
                </a:lnTo>
                <a:lnTo>
                  <a:pt x="14673" y="4329"/>
                </a:lnTo>
                <a:lnTo>
                  <a:pt x="14527" y="4402"/>
                </a:lnTo>
                <a:lnTo>
                  <a:pt x="14490" y="4439"/>
                </a:lnTo>
                <a:lnTo>
                  <a:pt x="14453" y="4549"/>
                </a:lnTo>
                <a:lnTo>
                  <a:pt x="14417" y="4586"/>
                </a:lnTo>
                <a:lnTo>
                  <a:pt x="14380" y="4622"/>
                </a:lnTo>
                <a:lnTo>
                  <a:pt x="14233" y="4732"/>
                </a:lnTo>
                <a:lnTo>
                  <a:pt x="13940" y="4842"/>
                </a:lnTo>
                <a:lnTo>
                  <a:pt x="13720" y="4989"/>
                </a:lnTo>
                <a:lnTo>
                  <a:pt x="13536" y="5173"/>
                </a:lnTo>
                <a:lnTo>
                  <a:pt x="13499" y="5246"/>
                </a:lnTo>
                <a:lnTo>
                  <a:pt x="13499" y="5319"/>
                </a:lnTo>
                <a:lnTo>
                  <a:pt x="13573" y="5356"/>
                </a:lnTo>
                <a:lnTo>
                  <a:pt x="13830" y="5356"/>
                </a:lnTo>
                <a:lnTo>
                  <a:pt x="14013" y="5319"/>
                </a:lnTo>
                <a:lnTo>
                  <a:pt x="14380" y="5173"/>
                </a:lnTo>
                <a:lnTo>
                  <a:pt x="14673" y="5026"/>
                </a:lnTo>
                <a:lnTo>
                  <a:pt x="14783" y="4953"/>
                </a:lnTo>
                <a:lnTo>
                  <a:pt x="14857" y="4806"/>
                </a:lnTo>
                <a:lnTo>
                  <a:pt x="15077" y="4769"/>
                </a:lnTo>
                <a:lnTo>
                  <a:pt x="15260" y="4659"/>
                </a:lnTo>
                <a:lnTo>
                  <a:pt x="15370" y="4696"/>
                </a:lnTo>
                <a:lnTo>
                  <a:pt x="15444" y="4696"/>
                </a:lnTo>
                <a:lnTo>
                  <a:pt x="15554" y="4622"/>
                </a:lnTo>
                <a:lnTo>
                  <a:pt x="15627" y="4549"/>
                </a:lnTo>
                <a:lnTo>
                  <a:pt x="15627" y="4476"/>
                </a:lnTo>
                <a:lnTo>
                  <a:pt x="15590" y="4366"/>
                </a:lnTo>
                <a:lnTo>
                  <a:pt x="15627" y="4329"/>
                </a:lnTo>
                <a:lnTo>
                  <a:pt x="15627" y="4256"/>
                </a:lnTo>
                <a:lnTo>
                  <a:pt x="15590" y="4182"/>
                </a:lnTo>
                <a:lnTo>
                  <a:pt x="15554" y="4109"/>
                </a:lnTo>
                <a:lnTo>
                  <a:pt x="15480" y="4035"/>
                </a:lnTo>
                <a:lnTo>
                  <a:pt x="15407" y="4035"/>
                </a:lnTo>
                <a:lnTo>
                  <a:pt x="15334" y="3999"/>
                </a:lnTo>
                <a:close/>
                <a:moveTo>
                  <a:pt x="2238" y="7447"/>
                </a:moveTo>
                <a:lnTo>
                  <a:pt x="2128" y="7484"/>
                </a:lnTo>
                <a:lnTo>
                  <a:pt x="1064" y="7960"/>
                </a:lnTo>
                <a:lnTo>
                  <a:pt x="477" y="8217"/>
                </a:lnTo>
                <a:lnTo>
                  <a:pt x="257" y="8364"/>
                </a:lnTo>
                <a:lnTo>
                  <a:pt x="147" y="8474"/>
                </a:lnTo>
                <a:lnTo>
                  <a:pt x="111" y="8437"/>
                </a:lnTo>
                <a:lnTo>
                  <a:pt x="74" y="8437"/>
                </a:lnTo>
                <a:lnTo>
                  <a:pt x="1" y="8511"/>
                </a:lnTo>
                <a:lnTo>
                  <a:pt x="1" y="8584"/>
                </a:lnTo>
                <a:lnTo>
                  <a:pt x="37" y="8621"/>
                </a:lnTo>
                <a:lnTo>
                  <a:pt x="111" y="8694"/>
                </a:lnTo>
                <a:lnTo>
                  <a:pt x="221" y="8731"/>
                </a:lnTo>
                <a:lnTo>
                  <a:pt x="367" y="8694"/>
                </a:lnTo>
                <a:lnTo>
                  <a:pt x="514" y="8657"/>
                </a:lnTo>
                <a:lnTo>
                  <a:pt x="808" y="8547"/>
                </a:lnTo>
                <a:lnTo>
                  <a:pt x="1028" y="8474"/>
                </a:lnTo>
                <a:lnTo>
                  <a:pt x="2385" y="7887"/>
                </a:lnTo>
                <a:lnTo>
                  <a:pt x="2458" y="7850"/>
                </a:lnTo>
                <a:lnTo>
                  <a:pt x="2532" y="7777"/>
                </a:lnTo>
                <a:lnTo>
                  <a:pt x="2532" y="7667"/>
                </a:lnTo>
                <a:lnTo>
                  <a:pt x="2495" y="7594"/>
                </a:lnTo>
                <a:lnTo>
                  <a:pt x="2422" y="7520"/>
                </a:lnTo>
                <a:lnTo>
                  <a:pt x="2348" y="7484"/>
                </a:lnTo>
                <a:lnTo>
                  <a:pt x="2238" y="7447"/>
                </a:lnTo>
                <a:close/>
                <a:moveTo>
                  <a:pt x="6677" y="7814"/>
                </a:moveTo>
                <a:lnTo>
                  <a:pt x="6603" y="7887"/>
                </a:lnTo>
                <a:lnTo>
                  <a:pt x="6603" y="7960"/>
                </a:lnTo>
                <a:lnTo>
                  <a:pt x="6603" y="8070"/>
                </a:lnTo>
                <a:lnTo>
                  <a:pt x="6933" y="8474"/>
                </a:lnTo>
                <a:lnTo>
                  <a:pt x="7044" y="8694"/>
                </a:lnTo>
                <a:lnTo>
                  <a:pt x="7154" y="8914"/>
                </a:lnTo>
                <a:lnTo>
                  <a:pt x="7227" y="8951"/>
                </a:lnTo>
                <a:lnTo>
                  <a:pt x="7264" y="8987"/>
                </a:lnTo>
                <a:lnTo>
                  <a:pt x="7410" y="8987"/>
                </a:lnTo>
                <a:lnTo>
                  <a:pt x="7594" y="8877"/>
                </a:lnTo>
                <a:lnTo>
                  <a:pt x="7777" y="8767"/>
                </a:lnTo>
                <a:lnTo>
                  <a:pt x="7924" y="8621"/>
                </a:lnTo>
                <a:lnTo>
                  <a:pt x="7924" y="8657"/>
                </a:lnTo>
                <a:lnTo>
                  <a:pt x="7997" y="8767"/>
                </a:lnTo>
                <a:lnTo>
                  <a:pt x="8071" y="8877"/>
                </a:lnTo>
                <a:lnTo>
                  <a:pt x="8181" y="8951"/>
                </a:lnTo>
                <a:lnTo>
                  <a:pt x="8327" y="9024"/>
                </a:lnTo>
                <a:lnTo>
                  <a:pt x="8584" y="9061"/>
                </a:lnTo>
                <a:lnTo>
                  <a:pt x="8768" y="9061"/>
                </a:lnTo>
                <a:lnTo>
                  <a:pt x="8951" y="8987"/>
                </a:lnTo>
                <a:lnTo>
                  <a:pt x="9281" y="8841"/>
                </a:lnTo>
                <a:lnTo>
                  <a:pt x="9611" y="8657"/>
                </a:lnTo>
                <a:lnTo>
                  <a:pt x="9721" y="8547"/>
                </a:lnTo>
                <a:lnTo>
                  <a:pt x="9758" y="8474"/>
                </a:lnTo>
                <a:lnTo>
                  <a:pt x="9758" y="8364"/>
                </a:lnTo>
                <a:lnTo>
                  <a:pt x="9685" y="8254"/>
                </a:lnTo>
                <a:lnTo>
                  <a:pt x="9648" y="8217"/>
                </a:lnTo>
                <a:lnTo>
                  <a:pt x="9464" y="8217"/>
                </a:lnTo>
                <a:lnTo>
                  <a:pt x="9428" y="8291"/>
                </a:lnTo>
                <a:lnTo>
                  <a:pt x="9244" y="8437"/>
                </a:lnTo>
                <a:lnTo>
                  <a:pt x="8988" y="8547"/>
                </a:lnTo>
                <a:lnTo>
                  <a:pt x="8768" y="8621"/>
                </a:lnTo>
                <a:lnTo>
                  <a:pt x="8584" y="8657"/>
                </a:lnTo>
                <a:lnTo>
                  <a:pt x="8474" y="8657"/>
                </a:lnTo>
                <a:lnTo>
                  <a:pt x="8401" y="8621"/>
                </a:lnTo>
                <a:lnTo>
                  <a:pt x="8364" y="8584"/>
                </a:lnTo>
                <a:lnTo>
                  <a:pt x="8327" y="8547"/>
                </a:lnTo>
                <a:lnTo>
                  <a:pt x="8254" y="8254"/>
                </a:lnTo>
                <a:lnTo>
                  <a:pt x="8181" y="8144"/>
                </a:lnTo>
                <a:lnTo>
                  <a:pt x="8071" y="8107"/>
                </a:lnTo>
                <a:lnTo>
                  <a:pt x="7961" y="8107"/>
                </a:lnTo>
                <a:lnTo>
                  <a:pt x="7887" y="8144"/>
                </a:lnTo>
                <a:lnTo>
                  <a:pt x="7740" y="8254"/>
                </a:lnTo>
                <a:lnTo>
                  <a:pt x="7630" y="8401"/>
                </a:lnTo>
                <a:lnTo>
                  <a:pt x="7410" y="8547"/>
                </a:lnTo>
                <a:lnTo>
                  <a:pt x="7264" y="8364"/>
                </a:lnTo>
                <a:lnTo>
                  <a:pt x="7117" y="8180"/>
                </a:lnTo>
                <a:lnTo>
                  <a:pt x="6970" y="7997"/>
                </a:lnTo>
                <a:lnTo>
                  <a:pt x="6787" y="7850"/>
                </a:lnTo>
                <a:lnTo>
                  <a:pt x="6713" y="7814"/>
                </a:lnTo>
                <a:close/>
                <a:moveTo>
                  <a:pt x="12876" y="11005"/>
                </a:moveTo>
                <a:lnTo>
                  <a:pt x="12803" y="11042"/>
                </a:lnTo>
                <a:lnTo>
                  <a:pt x="12766" y="11078"/>
                </a:lnTo>
                <a:lnTo>
                  <a:pt x="12766" y="11152"/>
                </a:lnTo>
                <a:lnTo>
                  <a:pt x="12729" y="11225"/>
                </a:lnTo>
                <a:lnTo>
                  <a:pt x="12766" y="11298"/>
                </a:lnTo>
                <a:lnTo>
                  <a:pt x="12986" y="11702"/>
                </a:lnTo>
                <a:lnTo>
                  <a:pt x="13279" y="12069"/>
                </a:lnTo>
                <a:lnTo>
                  <a:pt x="13499" y="12399"/>
                </a:lnTo>
                <a:lnTo>
                  <a:pt x="13646" y="12509"/>
                </a:lnTo>
                <a:lnTo>
                  <a:pt x="13830" y="12619"/>
                </a:lnTo>
                <a:lnTo>
                  <a:pt x="13976" y="12619"/>
                </a:lnTo>
                <a:lnTo>
                  <a:pt x="14013" y="12582"/>
                </a:lnTo>
                <a:lnTo>
                  <a:pt x="14086" y="12546"/>
                </a:lnTo>
                <a:lnTo>
                  <a:pt x="14160" y="12436"/>
                </a:lnTo>
                <a:lnTo>
                  <a:pt x="14160" y="12325"/>
                </a:lnTo>
                <a:lnTo>
                  <a:pt x="14160" y="12252"/>
                </a:lnTo>
                <a:lnTo>
                  <a:pt x="14123" y="12142"/>
                </a:lnTo>
                <a:lnTo>
                  <a:pt x="14086" y="12069"/>
                </a:lnTo>
                <a:lnTo>
                  <a:pt x="14050" y="12032"/>
                </a:lnTo>
                <a:lnTo>
                  <a:pt x="13903" y="12032"/>
                </a:lnTo>
                <a:lnTo>
                  <a:pt x="13830" y="11885"/>
                </a:lnTo>
                <a:lnTo>
                  <a:pt x="13573" y="11592"/>
                </a:lnTo>
                <a:lnTo>
                  <a:pt x="13316" y="11298"/>
                </a:lnTo>
                <a:lnTo>
                  <a:pt x="13059" y="11042"/>
                </a:lnTo>
                <a:lnTo>
                  <a:pt x="13023" y="11005"/>
                </a:lnTo>
                <a:close/>
                <a:moveTo>
                  <a:pt x="8181" y="3192"/>
                </a:moveTo>
                <a:lnTo>
                  <a:pt x="8511" y="3228"/>
                </a:lnTo>
                <a:lnTo>
                  <a:pt x="8878" y="3265"/>
                </a:lnTo>
                <a:lnTo>
                  <a:pt x="9208" y="3339"/>
                </a:lnTo>
                <a:lnTo>
                  <a:pt x="9538" y="3412"/>
                </a:lnTo>
                <a:lnTo>
                  <a:pt x="9868" y="3522"/>
                </a:lnTo>
                <a:lnTo>
                  <a:pt x="10198" y="3669"/>
                </a:lnTo>
                <a:lnTo>
                  <a:pt x="10528" y="3852"/>
                </a:lnTo>
                <a:lnTo>
                  <a:pt x="10822" y="4035"/>
                </a:lnTo>
                <a:lnTo>
                  <a:pt x="11078" y="4256"/>
                </a:lnTo>
                <a:lnTo>
                  <a:pt x="11335" y="4476"/>
                </a:lnTo>
                <a:lnTo>
                  <a:pt x="11592" y="4732"/>
                </a:lnTo>
                <a:lnTo>
                  <a:pt x="11812" y="4989"/>
                </a:lnTo>
                <a:lnTo>
                  <a:pt x="11996" y="5319"/>
                </a:lnTo>
                <a:lnTo>
                  <a:pt x="12142" y="5576"/>
                </a:lnTo>
                <a:lnTo>
                  <a:pt x="12252" y="5870"/>
                </a:lnTo>
                <a:lnTo>
                  <a:pt x="12362" y="6200"/>
                </a:lnTo>
                <a:lnTo>
                  <a:pt x="12436" y="6530"/>
                </a:lnTo>
                <a:lnTo>
                  <a:pt x="12509" y="6823"/>
                </a:lnTo>
                <a:lnTo>
                  <a:pt x="12509" y="7153"/>
                </a:lnTo>
                <a:lnTo>
                  <a:pt x="12509" y="7484"/>
                </a:lnTo>
                <a:lnTo>
                  <a:pt x="12472" y="7814"/>
                </a:lnTo>
                <a:lnTo>
                  <a:pt x="12399" y="8144"/>
                </a:lnTo>
                <a:lnTo>
                  <a:pt x="12289" y="8511"/>
                </a:lnTo>
                <a:lnTo>
                  <a:pt x="12142" y="8804"/>
                </a:lnTo>
                <a:lnTo>
                  <a:pt x="11996" y="9134"/>
                </a:lnTo>
                <a:lnTo>
                  <a:pt x="11812" y="9428"/>
                </a:lnTo>
                <a:lnTo>
                  <a:pt x="11592" y="9721"/>
                </a:lnTo>
                <a:lnTo>
                  <a:pt x="11115" y="10271"/>
                </a:lnTo>
                <a:lnTo>
                  <a:pt x="10345" y="11115"/>
                </a:lnTo>
                <a:lnTo>
                  <a:pt x="9941" y="11555"/>
                </a:lnTo>
                <a:lnTo>
                  <a:pt x="9575" y="12032"/>
                </a:lnTo>
                <a:lnTo>
                  <a:pt x="9281" y="12509"/>
                </a:lnTo>
                <a:lnTo>
                  <a:pt x="8988" y="13022"/>
                </a:lnTo>
                <a:lnTo>
                  <a:pt x="8914" y="13279"/>
                </a:lnTo>
                <a:lnTo>
                  <a:pt x="8804" y="13573"/>
                </a:lnTo>
                <a:lnTo>
                  <a:pt x="8768" y="13829"/>
                </a:lnTo>
                <a:lnTo>
                  <a:pt x="8731" y="14123"/>
                </a:lnTo>
                <a:lnTo>
                  <a:pt x="8217" y="14013"/>
                </a:lnTo>
                <a:lnTo>
                  <a:pt x="7704" y="13939"/>
                </a:lnTo>
                <a:lnTo>
                  <a:pt x="8584" y="11665"/>
                </a:lnTo>
                <a:lnTo>
                  <a:pt x="9061" y="10418"/>
                </a:lnTo>
                <a:lnTo>
                  <a:pt x="9318" y="9831"/>
                </a:lnTo>
                <a:lnTo>
                  <a:pt x="9391" y="9538"/>
                </a:lnTo>
                <a:lnTo>
                  <a:pt x="9391" y="9391"/>
                </a:lnTo>
                <a:lnTo>
                  <a:pt x="9354" y="9244"/>
                </a:lnTo>
                <a:lnTo>
                  <a:pt x="9318" y="9208"/>
                </a:lnTo>
                <a:lnTo>
                  <a:pt x="9281" y="9208"/>
                </a:lnTo>
                <a:lnTo>
                  <a:pt x="9171" y="9281"/>
                </a:lnTo>
                <a:lnTo>
                  <a:pt x="9098" y="9391"/>
                </a:lnTo>
                <a:lnTo>
                  <a:pt x="8988" y="9611"/>
                </a:lnTo>
                <a:lnTo>
                  <a:pt x="8768" y="10088"/>
                </a:lnTo>
                <a:lnTo>
                  <a:pt x="8217" y="11445"/>
                </a:lnTo>
                <a:lnTo>
                  <a:pt x="7337" y="13719"/>
                </a:lnTo>
                <a:lnTo>
                  <a:pt x="7227" y="13903"/>
                </a:lnTo>
                <a:lnTo>
                  <a:pt x="6970" y="13829"/>
                </a:lnTo>
                <a:lnTo>
                  <a:pt x="6420" y="13683"/>
                </a:lnTo>
                <a:lnTo>
                  <a:pt x="6420" y="13646"/>
                </a:lnTo>
                <a:lnTo>
                  <a:pt x="6493" y="13389"/>
                </a:lnTo>
                <a:lnTo>
                  <a:pt x="6530" y="13096"/>
                </a:lnTo>
                <a:lnTo>
                  <a:pt x="6530" y="12546"/>
                </a:lnTo>
                <a:lnTo>
                  <a:pt x="6603" y="11372"/>
                </a:lnTo>
                <a:lnTo>
                  <a:pt x="6677" y="10125"/>
                </a:lnTo>
                <a:lnTo>
                  <a:pt x="6713" y="9501"/>
                </a:lnTo>
                <a:lnTo>
                  <a:pt x="6677" y="8877"/>
                </a:lnTo>
                <a:lnTo>
                  <a:pt x="6677" y="8804"/>
                </a:lnTo>
                <a:lnTo>
                  <a:pt x="6640" y="8767"/>
                </a:lnTo>
                <a:lnTo>
                  <a:pt x="6530" y="8694"/>
                </a:lnTo>
                <a:lnTo>
                  <a:pt x="6420" y="8731"/>
                </a:lnTo>
                <a:lnTo>
                  <a:pt x="6383" y="8767"/>
                </a:lnTo>
                <a:lnTo>
                  <a:pt x="6347" y="8841"/>
                </a:lnTo>
                <a:lnTo>
                  <a:pt x="6273" y="9391"/>
                </a:lnTo>
                <a:lnTo>
                  <a:pt x="6237" y="9978"/>
                </a:lnTo>
                <a:lnTo>
                  <a:pt x="6200" y="11115"/>
                </a:lnTo>
                <a:lnTo>
                  <a:pt x="6090" y="12289"/>
                </a:lnTo>
                <a:lnTo>
                  <a:pt x="6016" y="12912"/>
                </a:lnTo>
                <a:lnTo>
                  <a:pt x="6016" y="13206"/>
                </a:lnTo>
                <a:lnTo>
                  <a:pt x="6016" y="13536"/>
                </a:lnTo>
                <a:lnTo>
                  <a:pt x="5540" y="13353"/>
                </a:lnTo>
                <a:lnTo>
                  <a:pt x="5099" y="13206"/>
                </a:lnTo>
                <a:lnTo>
                  <a:pt x="4623" y="13132"/>
                </a:lnTo>
                <a:lnTo>
                  <a:pt x="4182" y="13132"/>
                </a:lnTo>
                <a:lnTo>
                  <a:pt x="4329" y="12876"/>
                </a:lnTo>
                <a:lnTo>
                  <a:pt x="4439" y="12619"/>
                </a:lnTo>
                <a:lnTo>
                  <a:pt x="4549" y="12362"/>
                </a:lnTo>
                <a:lnTo>
                  <a:pt x="4623" y="12069"/>
                </a:lnTo>
                <a:lnTo>
                  <a:pt x="4696" y="11482"/>
                </a:lnTo>
                <a:lnTo>
                  <a:pt x="4696" y="10895"/>
                </a:lnTo>
                <a:lnTo>
                  <a:pt x="4623" y="10161"/>
                </a:lnTo>
                <a:lnTo>
                  <a:pt x="4512" y="9428"/>
                </a:lnTo>
                <a:lnTo>
                  <a:pt x="4366" y="8694"/>
                </a:lnTo>
                <a:lnTo>
                  <a:pt x="4219" y="7960"/>
                </a:lnTo>
                <a:lnTo>
                  <a:pt x="4182" y="7594"/>
                </a:lnTo>
                <a:lnTo>
                  <a:pt x="4182" y="7190"/>
                </a:lnTo>
                <a:lnTo>
                  <a:pt x="4182" y="6823"/>
                </a:lnTo>
                <a:lnTo>
                  <a:pt x="4219" y="6456"/>
                </a:lnTo>
                <a:lnTo>
                  <a:pt x="4292" y="6090"/>
                </a:lnTo>
                <a:lnTo>
                  <a:pt x="4439" y="5760"/>
                </a:lnTo>
                <a:lnTo>
                  <a:pt x="4586" y="5429"/>
                </a:lnTo>
                <a:lnTo>
                  <a:pt x="4769" y="5063"/>
                </a:lnTo>
                <a:lnTo>
                  <a:pt x="5026" y="4769"/>
                </a:lnTo>
                <a:lnTo>
                  <a:pt x="5246" y="4476"/>
                </a:lnTo>
                <a:lnTo>
                  <a:pt x="5503" y="4219"/>
                </a:lnTo>
                <a:lnTo>
                  <a:pt x="5796" y="3999"/>
                </a:lnTo>
                <a:lnTo>
                  <a:pt x="6090" y="3779"/>
                </a:lnTo>
                <a:lnTo>
                  <a:pt x="6420" y="3595"/>
                </a:lnTo>
                <a:lnTo>
                  <a:pt x="6787" y="3449"/>
                </a:lnTo>
                <a:lnTo>
                  <a:pt x="7117" y="3339"/>
                </a:lnTo>
                <a:lnTo>
                  <a:pt x="7484" y="3265"/>
                </a:lnTo>
                <a:lnTo>
                  <a:pt x="7814" y="3228"/>
                </a:lnTo>
                <a:lnTo>
                  <a:pt x="8181" y="3192"/>
                </a:lnTo>
                <a:close/>
                <a:moveTo>
                  <a:pt x="3962" y="13426"/>
                </a:moveTo>
                <a:lnTo>
                  <a:pt x="4623" y="13536"/>
                </a:lnTo>
                <a:lnTo>
                  <a:pt x="5246" y="13719"/>
                </a:lnTo>
                <a:lnTo>
                  <a:pt x="5943" y="13939"/>
                </a:lnTo>
                <a:lnTo>
                  <a:pt x="6603" y="14196"/>
                </a:lnTo>
                <a:lnTo>
                  <a:pt x="6860" y="14270"/>
                </a:lnTo>
                <a:lnTo>
                  <a:pt x="7154" y="14306"/>
                </a:lnTo>
                <a:lnTo>
                  <a:pt x="7704" y="14380"/>
                </a:lnTo>
                <a:lnTo>
                  <a:pt x="8217" y="14490"/>
                </a:lnTo>
                <a:lnTo>
                  <a:pt x="8474" y="14563"/>
                </a:lnTo>
                <a:lnTo>
                  <a:pt x="8731" y="14636"/>
                </a:lnTo>
                <a:lnTo>
                  <a:pt x="8768" y="14783"/>
                </a:lnTo>
                <a:lnTo>
                  <a:pt x="8841" y="14857"/>
                </a:lnTo>
                <a:lnTo>
                  <a:pt x="8951" y="14893"/>
                </a:lnTo>
                <a:lnTo>
                  <a:pt x="9061" y="14893"/>
                </a:lnTo>
                <a:lnTo>
                  <a:pt x="9061" y="15003"/>
                </a:lnTo>
                <a:lnTo>
                  <a:pt x="9024" y="15150"/>
                </a:lnTo>
                <a:lnTo>
                  <a:pt x="8914" y="15223"/>
                </a:lnTo>
                <a:lnTo>
                  <a:pt x="8768" y="15333"/>
                </a:lnTo>
                <a:lnTo>
                  <a:pt x="8034" y="15040"/>
                </a:lnTo>
                <a:lnTo>
                  <a:pt x="6383" y="14490"/>
                </a:lnTo>
                <a:lnTo>
                  <a:pt x="5576" y="14270"/>
                </a:lnTo>
                <a:lnTo>
                  <a:pt x="4769" y="14086"/>
                </a:lnTo>
                <a:lnTo>
                  <a:pt x="4292" y="14013"/>
                </a:lnTo>
                <a:lnTo>
                  <a:pt x="4072" y="14013"/>
                </a:lnTo>
                <a:lnTo>
                  <a:pt x="3852" y="14050"/>
                </a:lnTo>
                <a:lnTo>
                  <a:pt x="3742" y="14013"/>
                </a:lnTo>
                <a:lnTo>
                  <a:pt x="3669" y="13939"/>
                </a:lnTo>
                <a:lnTo>
                  <a:pt x="3632" y="13829"/>
                </a:lnTo>
                <a:lnTo>
                  <a:pt x="3632" y="13719"/>
                </a:lnTo>
                <a:lnTo>
                  <a:pt x="3632" y="13609"/>
                </a:lnTo>
                <a:lnTo>
                  <a:pt x="3705" y="13536"/>
                </a:lnTo>
                <a:lnTo>
                  <a:pt x="3816" y="13463"/>
                </a:lnTo>
                <a:lnTo>
                  <a:pt x="3926" y="13426"/>
                </a:lnTo>
                <a:close/>
                <a:moveTo>
                  <a:pt x="4256" y="15737"/>
                </a:moveTo>
                <a:lnTo>
                  <a:pt x="4696" y="15847"/>
                </a:lnTo>
                <a:lnTo>
                  <a:pt x="4476" y="16067"/>
                </a:lnTo>
                <a:lnTo>
                  <a:pt x="4292" y="16287"/>
                </a:lnTo>
                <a:lnTo>
                  <a:pt x="4292" y="16250"/>
                </a:lnTo>
                <a:lnTo>
                  <a:pt x="4256" y="16140"/>
                </a:lnTo>
                <a:lnTo>
                  <a:pt x="4256" y="15994"/>
                </a:lnTo>
                <a:lnTo>
                  <a:pt x="4256" y="15737"/>
                </a:lnTo>
                <a:close/>
                <a:moveTo>
                  <a:pt x="4843" y="15920"/>
                </a:moveTo>
                <a:lnTo>
                  <a:pt x="4989" y="15957"/>
                </a:lnTo>
                <a:lnTo>
                  <a:pt x="5136" y="15994"/>
                </a:lnTo>
                <a:lnTo>
                  <a:pt x="4879" y="16140"/>
                </a:lnTo>
                <a:lnTo>
                  <a:pt x="4623" y="16360"/>
                </a:lnTo>
                <a:lnTo>
                  <a:pt x="4623" y="16360"/>
                </a:lnTo>
                <a:lnTo>
                  <a:pt x="4733" y="16140"/>
                </a:lnTo>
                <a:lnTo>
                  <a:pt x="4843" y="15920"/>
                </a:lnTo>
                <a:close/>
                <a:moveTo>
                  <a:pt x="4146" y="14453"/>
                </a:moveTo>
                <a:lnTo>
                  <a:pt x="4659" y="14490"/>
                </a:lnTo>
                <a:lnTo>
                  <a:pt x="5356" y="14673"/>
                </a:lnTo>
                <a:lnTo>
                  <a:pt x="6053" y="14857"/>
                </a:lnTo>
                <a:lnTo>
                  <a:pt x="7410" y="15333"/>
                </a:lnTo>
                <a:lnTo>
                  <a:pt x="8034" y="15553"/>
                </a:lnTo>
                <a:lnTo>
                  <a:pt x="8401" y="15663"/>
                </a:lnTo>
                <a:lnTo>
                  <a:pt x="8694" y="15774"/>
                </a:lnTo>
                <a:lnTo>
                  <a:pt x="8731" y="15847"/>
                </a:lnTo>
                <a:lnTo>
                  <a:pt x="8768" y="15884"/>
                </a:lnTo>
                <a:lnTo>
                  <a:pt x="8841" y="15957"/>
                </a:lnTo>
                <a:lnTo>
                  <a:pt x="8951" y="15957"/>
                </a:lnTo>
                <a:lnTo>
                  <a:pt x="8914" y="16067"/>
                </a:lnTo>
                <a:lnTo>
                  <a:pt x="8841" y="16214"/>
                </a:lnTo>
                <a:lnTo>
                  <a:pt x="8694" y="16397"/>
                </a:lnTo>
                <a:lnTo>
                  <a:pt x="8547" y="16507"/>
                </a:lnTo>
                <a:lnTo>
                  <a:pt x="8401" y="16581"/>
                </a:lnTo>
                <a:lnTo>
                  <a:pt x="7227" y="16140"/>
                </a:lnTo>
                <a:lnTo>
                  <a:pt x="6016" y="15774"/>
                </a:lnTo>
                <a:lnTo>
                  <a:pt x="4733" y="15370"/>
                </a:lnTo>
                <a:lnTo>
                  <a:pt x="4072" y="15223"/>
                </a:lnTo>
                <a:lnTo>
                  <a:pt x="3449" y="15113"/>
                </a:lnTo>
                <a:lnTo>
                  <a:pt x="3449" y="15040"/>
                </a:lnTo>
                <a:lnTo>
                  <a:pt x="3449" y="14857"/>
                </a:lnTo>
                <a:lnTo>
                  <a:pt x="3522" y="14673"/>
                </a:lnTo>
                <a:lnTo>
                  <a:pt x="3632" y="14563"/>
                </a:lnTo>
                <a:lnTo>
                  <a:pt x="3705" y="14490"/>
                </a:lnTo>
                <a:lnTo>
                  <a:pt x="3926" y="14490"/>
                </a:lnTo>
                <a:lnTo>
                  <a:pt x="3962" y="14526"/>
                </a:lnTo>
                <a:lnTo>
                  <a:pt x="3999" y="14526"/>
                </a:lnTo>
                <a:lnTo>
                  <a:pt x="4036" y="14490"/>
                </a:lnTo>
                <a:lnTo>
                  <a:pt x="4146" y="14453"/>
                </a:lnTo>
                <a:close/>
                <a:moveTo>
                  <a:pt x="5503" y="16067"/>
                </a:moveTo>
                <a:lnTo>
                  <a:pt x="5723" y="16140"/>
                </a:lnTo>
                <a:lnTo>
                  <a:pt x="5503" y="16287"/>
                </a:lnTo>
                <a:lnTo>
                  <a:pt x="5246" y="16434"/>
                </a:lnTo>
                <a:lnTo>
                  <a:pt x="5026" y="16617"/>
                </a:lnTo>
                <a:lnTo>
                  <a:pt x="4843" y="16837"/>
                </a:lnTo>
                <a:lnTo>
                  <a:pt x="4659" y="16764"/>
                </a:lnTo>
                <a:lnTo>
                  <a:pt x="4733" y="16691"/>
                </a:lnTo>
                <a:lnTo>
                  <a:pt x="5503" y="16067"/>
                </a:lnTo>
                <a:close/>
                <a:moveTo>
                  <a:pt x="5980" y="16214"/>
                </a:moveTo>
                <a:lnTo>
                  <a:pt x="6200" y="16287"/>
                </a:lnTo>
                <a:lnTo>
                  <a:pt x="6200" y="16324"/>
                </a:lnTo>
                <a:lnTo>
                  <a:pt x="5943" y="16434"/>
                </a:lnTo>
                <a:lnTo>
                  <a:pt x="5723" y="16581"/>
                </a:lnTo>
                <a:lnTo>
                  <a:pt x="5540" y="16727"/>
                </a:lnTo>
                <a:lnTo>
                  <a:pt x="5393" y="16947"/>
                </a:lnTo>
                <a:lnTo>
                  <a:pt x="5246" y="16911"/>
                </a:lnTo>
                <a:lnTo>
                  <a:pt x="5613" y="16544"/>
                </a:lnTo>
                <a:lnTo>
                  <a:pt x="5980" y="16214"/>
                </a:lnTo>
                <a:close/>
                <a:moveTo>
                  <a:pt x="6383" y="16360"/>
                </a:moveTo>
                <a:lnTo>
                  <a:pt x="6897" y="16544"/>
                </a:lnTo>
                <a:lnTo>
                  <a:pt x="6420" y="16801"/>
                </a:lnTo>
                <a:lnTo>
                  <a:pt x="6200" y="16947"/>
                </a:lnTo>
                <a:lnTo>
                  <a:pt x="5980" y="17131"/>
                </a:lnTo>
                <a:lnTo>
                  <a:pt x="5796" y="17057"/>
                </a:lnTo>
                <a:lnTo>
                  <a:pt x="5833" y="16984"/>
                </a:lnTo>
                <a:lnTo>
                  <a:pt x="5833" y="16911"/>
                </a:lnTo>
                <a:lnTo>
                  <a:pt x="5833" y="16874"/>
                </a:lnTo>
                <a:lnTo>
                  <a:pt x="6090" y="16617"/>
                </a:lnTo>
                <a:lnTo>
                  <a:pt x="6383" y="16397"/>
                </a:lnTo>
                <a:lnTo>
                  <a:pt x="6383" y="16360"/>
                </a:lnTo>
                <a:close/>
                <a:moveTo>
                  <a:pt x="7080" y="16581"/>
                </a:moveTo>
                <a:lnTo>
                  <a:pt x="7410" y="16691"/>
                </a:lnTo>
                <a:lnTo>
                  <a:pt x="7154" y="16911"/>
                </a:lnTo>
                <a:lnTo>
                  <a:pt x="6787" y="17314"/>
                </a:lnTo>
                <a:lnTo>
                  <a:pt x="6457" y="17241"/>
                </a:lnTo>
                <a:lnTo>
                  <a:pt x="6493" y="17167"/>
                </a:lnTo>
                <a:lnTo>
                  <a:pt x="6457" y="17131"/>
                </a:lnTo>
                <a:lnTo>
                  <a:pt x="6750" y="16837"/>
                </a:lnTo>
                <a:lnTo>
                  <a:pt x="7080" y="16581"/>
                </a:lnTo>
                <a:close/>
                <a:moveTo>
                  <a:pt x="8034" y="2678"/>
                </a:moveTo>
                <a:lnTo>
                  <a:pt x="7704" y="2715"/>
                </a:lnTo>
                <a:lnTo>
                  <a:pt x="7374" y="2752"/>
                </a:lnTo>
                <a:lnTo>
                  <a:pt x="7044" y="2825"/>
                </a:lnTo>
                <a:lnTo>
                  <a:pt x="6750" y="2898"/>
                </a:lnTo>
                <a:lnTo>
                  <a:pt x="6420" y="3008"/>
                </a:lnTo>
                <a:lnTo>
                  <a:pt x="6126" y="3155"/>
                </a:lnTo>
                <a:lnTo>
                  <a:pt x="5833" y="3302"/>
                </a:lnTo>
                <a:lnTo>
                  <a:pt x="5576" y="3522"/>
                </a:lnTo>
                <a:lnTo>
                  <a:pt x="5026" y="3962"/>
                </a:lnTo>
                <a:lnTo>
                  <a:pt x="4806" y="4219"/>
                </a:lnTo>
                <a:lnTo>
                  <a:pt x="4586" y="4512"/>
                </a:lnTo>
                <a:lnTo>
                  <a:pt x="4366" y="4769"/>
                </a:lnTo>
                <a:lnTo>
                  <a:pt x="4182" y="5099"/>
                </a:lnTo>
                <a:lnTo>
                  <a:pt x="3999" y="5393"/>
                </a:lnTo>
                <a:lnTo>
                  <a:pt x="3852" y="5723"/>
                </a:lnTo>
                <a:lnTo>
                  <a:pt x="3742" y="6163"/>
                </a:lnTo>
                <a:lnTo>
                  <a:pt x="3669" y="6603"/>
                </a:lnTo>
                <a:lnTo>
                  <a:pt x="3632" y="7043"/>
                </a:lnTo>
                <a:lnTo>
                  <a:pt x="3632" y="7520"/>
                </a:lnTo>
                <a:lnTo>
                  <a:pt x="3705" y="7960"/>
                </a:lnTo>
                <a:lnTo>
                  <a:pt x="3779" y="8437"/>
                </a:lnTo>
                <a:lnTo>
                  <a:pt x="3962" y="9318"/>
                </a:lnTo>
                <a:lnTo>
                  <a:pt x="4109" y="10308"/>
                </a:lnTo>
                <a:lnTo>
                  <a:pt x="4182" y="10785"/>
                </a:lnTo>
                <a:lnTo>
                  <a:pt x="4219" y="11262"/>
                </a:lnTo>
                <a:lnTo>
                  <a:pt x="4182" y="11739"/>
                </a:lnTo>
                <a:lnTo>
                  <a:pt x="4109" y="12215"/>
                </a:lnTo>
                <a:lnTo>
                  <a:pt x="3999" y="12619"/>
                </a:lnTo>
                <a:lnTo>
                  <a:pt x="3816" y="13059"/>
                </a:lnTo>
                <a:lnTo>
                  <a:pt x="3595" y="13132"/>
                </a:lnTo>
                <a:lnTo>
                  <a:pt x="3449" y="13279"/>
                </a:lnTo>
                <a:lnTo>
                  <a:pt x="3302" y="13426"/>
                </a:lnTo>
                <a:lnTo>
                  <a:pt x="3229" y="13646"/>
                </a:lnTo>
                <a:lnTo>
                  <a:pt x="3229" y="13829"/>
                </a:lnTo>
                <a:lnTo>
                  <a:pt x="3265" y="13976"/>
                </a:lnTo>
                <a:lnTo>
                  <a:pt x="3339" y="14160"/>
                </a:lnTo>
                <a:lnTo>
                  <a:pt x="3412" y="14270"/>
                </a:lnTo>
                <a:lnTo>
                  <a:pt x="3339" y="14343"/>
                </a:lnTo>
                <a:lnTo>
                  <a:pt x="3265" y="14416"/>
                </a:lnTo>
                <a:lnTo>
                  <a:pt x="3192" y="14526"/>
                </a:lnTo>
                <a:lnTo>
                  <a:pt x="3119" y="14673"/>
                </a:lnTo>
                <a:lnTo>
                  <a:pt x="3082" y="14857"/>
                </a:lnTo>
                <a:lnTo>
                  <a:pt x="3045" y="15040"/>
                </a:lnTo>
                <a:lnTo>
                  <a:pt x="3045" y="15187"/>
                </a:lnTo>
                <a:lnTo>
                  <a:pt x="3082" y="15370"/>
                </a:lnTo>
                <a:lnTo>
                  <a:pt x="3192" y="15480"/>
                </a:lnTo>
                <a:lnTo>
                  <a:pt x="3302" y="15590"/>
                </a:lnTo>
                <a:lnTo>
                  <a:pt x="3412" y="15627"/>
                </a:lnTo>
                <a:lnTo>
                  <a:pt x="3485" y="15590"/>
                </a:lnTo>
                <a:lnTo>
                  <a:pt x="3522" y="15553"/>
                </a:lnTo>
                <a:lnTo>
                  <a:pt x="3559" y="15553"/>
                </a:lnTo>
                <a:lnTo>
                  <a:pt x="4072" y="15700"/>
                </a:lnTo>
                <a:lnTo>
                  <a:pt x="3999" y="15810"/>
                </a:lnTo>
                <a:lnTo>
                  <a:pt x="3926" y="15957"/>
                </a:lnTo>
                <a:lnTo>
                  <a:pt x="3926" y="16140"/>
                </a:lnTo>
                <a:lnTo>
                  <a:pt x="3926" y="16324"/>
                </a:lnTo>
                <a:lnTo>
                  <a:pt x="3999" y="16507"/>
                </a:lnTo>
                <a:lnTo>
                  <a:pt x="4072" y="16654"/>
                </a:lnTo>
                <a:lnTo>
                  <a:pt x="4146" y="16801"/>
                </a:lnTo>
                <a:lnTo>
                  <a:pt x="4292" y="16874"/>
                </a:lnTo>
                <a:lnTo>
                  <a:pt x="4256" y="16947"/>
                </a:lnTo>
                <a:lnTo>
                  <a:pt x="4292" y="17021"/>
                </a:lnTo>
                <a:lnTo>
                  <a:pt x="4329" y="17057"/>
                </a:lnTo>
                <a:lnTo>
                  <a:pt x="4402" y="17094"/>
                </a:lnTo>
                <a:lnTo>
                  <a:pt x="4586" y="17167"/>
                </a:lnTo>
                <a:lnTo>
                  <a:pt x="4806" y="17277"/>
                </a:lnTo>
                <a:lnTo>
                  <a:pt x="5283" y="17388"/>
                </a:lnTo>
                <a:lnTo>
                  <a:pt x="5393" y="17424"/>
                </a:lnTo>
                <a:lnTo>
                  <a:pt x="5576" y="17461"/>
                </a:lnTo>
                <a:lnTo>
                  <a:pt x="6310" y="17681"/>
                </a:lnTo>
                <a:lnTo>
                  <a:pt x="6677" y="17754"/>
                </a:lnTo>
                <a:lnTo>
                  <a:pt x="6860" y="17791"/>
                </a:lnTo>
                <a:lnTo>
                  <a:pt x="7044" y="17754"/>
                </a:lnTo>
                <a:lnTo>
                  <a:pt x="7117" y="17718"/>
                </a:lnTo>
                <a:lnTo>
                  <a:pt x="7154" y="17681"/>
                </a:lnTo>
                <a:lnTo>
                  <a:pt x="7154" y="17608"/>
                </a:lnTo>
                <a:lnTo>
                  <a:pt x="7117" y="17534"/>
                </a:lnTo>
                <a:lnTo>
                  <a:pt x="7447" y="17204"/>
                </a:lnTo>
                <a:lnTo>
                  <a:pt x="7594" y="17021"/>
                </a:lnTo>
                <a:lnTo>
                  <a:pt x="7740" y="16837"/>
                </a:lnTo>
                <a:lnTo>
                  <a:pt x="8327" y="17021"/>
                </a:lnTo>
                <a:lnTo>
                  <a:pt x="8437" y="17021"/>
                </a:lnTo>
                <a:lnTo>
                  <a:pt x="8547" y="16984"/>
                </a:lnTo>
                <a:lnTo>
                  <a:pt x="8731" y="16911"/>
                </a:lnTo>
                <a:lnTo>
                  <a:pt x="8914" y="16764"/>
                </a:lnTo>
                <a:lnTo>
                  <a:pt x="9098" y="16581"/>
                </a:lnTo>
                <a:lnTo>
                  <a:pt x="9208" y="16360"/>
                </a:lnTo>
                <a:lnTo>
                  <a:pt x="9281" y="16140"/>
                </a:lnTo>
                <a:lnTo>
                  <a:pt x="9318" y="15884"/>
                </a:lnTo>
                <a:lnTo>
                  <a:pt x="9281" y="15700"/>
                </a:lnTo>
                <a:lnTo>
                  <a:pt x="9208" y="15590"/>
                </a:lnTo>
                <a:lnTo>
                  <a:pt x="9171" y="15517"/>
                </a:lnTo>
                <a:lnTo>
                  <a:pt x="9244" y="15407"/>
                </a:lnTo>
                <a:lnTo>
                  <a:pt x="9354" y="15260"/>
                </a:lnTo>
                <a:lnTo>
                  <a:pt x="9391" y="15113"/>
                </a:lnTo>
                <a:lnTo>
                  <a:pt x="9428" y="15003"/>
                </a:lnTo>
                <a:lnTo>
                  <a:pt x="9501" y="14930"/>
                </a:lnTo>
                <a:lnTo>
                  <a:pt x="9575" y="14857"/>
                </a:lnTo>
                <a:lnTo>
                  <a:pt x="9575" y="14783"/>
                </a:lnTo>
                <a:lnTo>
                  <a:pt x="9538" y="14673"/>
                </a:lnTo>
                <a:lnTo>
                  <a:pt x="9391" y="14526"/>
                </a:lnTo>
                <a:lnTo>
                  <a:pt x="9244" y="14380"/>
                </a:lnTo>
                <a:lnTo>
                  <a:pt x="9244" y="14050"/>
                </a:lnTo>
                <a:lnTo>
                  <a:pt x="9318" y="13683"/>
                </a:lnTo>
                <a:lnTo>
                  <a:pt x="9428" y="13353"/>
                </a:lnTo>
                <a:lnTo>
                  <a:pt x="9538" y="13059"/>
                </a:lnTo>
                <a:lnTo>
                  <a:pt x="9721" y="12766"/>
                </a:lnTo>
                <a:lnTo>
                  <a:pt x="9905" y="12472"/>
                </a:lnTo>
                <a:lnTo>
                  <a:pt x="10308" y="11885"/>
                </a:lnTo>
                <a:lnTo>
                  <a:pt x="10785" y="11335"/>
                </a:lnTo>
                <a:lnTo>
                  <a:pt x="11299" y="10822"/>
                </a:lnTo>
                <a:lnTo>
                  <a:pt x="11775" y="10308"/>
                </a:lnTo>
                <a:lnTo>
                  <a:pt x="12179" y="9758"/>
                </a:lnTo>
                <a:lnTo>
                  <a:pt x="12362" y="9501"/>
                </a:lnTo>
                <a:lnTo>
                  <a:pt x="12546" y="9208"/>
                </a:lnTo>
                <a:lnTo>
                  <a:pt x="12656" y="8951"/>
                </a:lnTo>
                <a:lnTo>
                  <a:pt x="12803" y="8657"/>
                </a:lnTo>
                <a:lnTo>
                  <a:pt x="12876" y="8364"/>
                </a:lnTo>
                <a:lnTo>
                  <a:pt x="12949" y="8034"/>
                </a:lnTo>
                <a:lnTo>
                  <a:pt x="12986" y="7740"/>
                </a:lnTo>
                <a:lnTo>
                  <a:pt x="13023" y="7447"/>
                </a:lnTo>
                <a:lnTo>
                  <a:pt x="13023" y="6823"/>
                </a:lnTo>
                <a:lnTo>
                  <a:pt x="12913" y="6236"/>
                </a:lnTo>
                <a:lnTo>
                  <a:pt x="12729" y="5613"/>
                </a:lnTo>
                <a:lnTo>
                  <a:pt x="12436" y="5026"/>
                </a:lnTo>
                <a:lnTo>
                  <a:pt x="12252" y="4769"/>
                </a:lnTo>
                <a:lnTo>
                  <a:pt x="12069" y="4476"/>
                </a:lnTo>
                <a:lnTo>
                  <a:pt x="11849" y="4256"/>
                </a:lnTo>
                <a:lnTo>
                  <a:pt x="11629" y="3999"/>
                </a:lnTo>
                <a:lnTo>
                  <a:pt x="11372" y="3815"/>
                </a:lnTo>
                <a:lnTo>
                  <a:pt x="11115" y="3595"/>
                </a:lnTo>
                <a:lnTo>
                  <a:pt x="10565" y="3265"/>
                </a:lnTo>
                <a:lnTo>
                  <a:pt x="9978" y="3008"/>
                </a:lnTo>
                <a:lnTo>
                  <a:pt x="9354" y="2825"/>
                </a:lnTo>
                <a:lnTo>
                  <a:pt x="8694" y="2715"/>
                </a:lnTo>
                <a:lnTo>
                  <a:pt x="8034" y="2678"/>
                </a:lnTo>
                <a:close/>
              </a:path>
            </a:pathLst>
          </a:custGeom>
          <a:solidFill>
            <a:srgbClr val="3C78D8"/>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169" name="Google Shape;169;p2"/>
          <p:cNvSpPr/>
          <p:nvPr/>
        </p:nvSpPr>
        <p:spPr>
          <a:xfrm>
            <a:off x="5366802" y="4563227"/>
            <a:ext cx="494480" cy="1079437"/>
          </a:xfrm>
          <a:custGeom>
            <a:rect b="b" l="l" r="r" t="t"/>
            <a:pathLst>
              <a:path extrusionOk="0" h="16178" w="7411">
                <a:moveTo>
                  <a:pt x="3339" y="147"/>
                </a:moveTo>
                <a:lnTo>
                  <a:pt x="3229" y="441"/>
                </a:lnTo>
                <a:lnTo>
                  <a:pt x="3155" y="734"/>
                </a:lnTo>
                <a:lnTo>
                  <a:pt x="3119" y="1358"/>
                </a:lnTo>
                <a:lnTo>
                  <a:pt x="3082" y="2972"/>
                </a:lnTo>
                <a:lnTo>
                  <a:pt x="3119" y="4476"/>
                </a:lnTo>
                <a:lnTo>
                  <a:pt x="3119" y="5283"/>
                </a:lnTo>
                <a:lnTo>
                  <a:pt x="3119" y="5576"/>
                </a:lnTo>
                <a:lnTo>
                  <a:pt x="3155" y="5723"/>
                </a:lnTo>
                <a:lnTo>
                  <a:pt x="3229" y="5870"/>
                </a:lnTo>
                <a:lnTo>
                  <a:pt x="3265" y="5906"/>
                </a:lnTo>
                <a:lnTo>
                  <a:pt x="3339" y="5943"/>
                </a:lnTo>
                <a:lnTo>
                  <a:pt x="3375" y="5943"/>
                </a:lnTo>
                <a:lnTo>
                  <a:pt x="3449" y="5870"/>
                </a:lnTo>
                <a:lnTo>
                  <a:pt x="3486" y="5760"/>
                </a:lnTo>
                <a:lnTo>
                  <a:pt x="3522" y="5649"/>
                </a:lnTo>
                <a:lnTo>
                  <a:pt x="3522" y="5393"/>
                </a:lnTo>
                <a:lnTo>
                  <a:pt x="3522" y="4586"/>
                </a:lnTo>
                <a:lnTo>
                  <a:pt x="3486" y="2972"/>
                </a:lnTo>
                <a:lnTo>
                  <a:pt x="3522" y="1504"/>
                </a:lnTo>
                <a:lnTo>
                  <a:pt x="3522" y="808"/>
                </a:lnTo>
                <a:lnTo>
                  <a:pt x="3486" y="477"/>
                </a:lnTo>
                <a:lnTo>
                  <a:pt x="3412" y="294"/>
                </a:lnTo>
                <a:lnTo>
                  <a:pt x="3375" y="147"/>
                </a:lnTo>
                <a:close/>
                <a:moveTo>
                  <a:pt x="1725" y="1"/>
                </a:moveTo>
                <a:lnTo>
                  <a:pt x="1688" y="37"/>
                </a:lnTo>
                <a:lnTo>
                  <a:pt x="1615" y="147"/>
                </a:lnTo>
                <a:lnTo>
                  <a:pt x="1578" y="294"/>
                </a:lnTo>
                <a:lnTo>
                  <a:pt x="1541" y="624"/>
                </a:lnTo>
                <a:lnTo>
                  <a:pt x="1578" y="1284"/>
                </a:lnTo>
                <a:lnTo>
                  <a:pt x="1615" y="2898"/>
                </a:lnTo>
                <a:lnTo>
                  <a:pt x="1725" y="6236"/>
                </a:lnTo>
                <a:lnTo>
                  <a:pt x="1761" y="6346"/>
                </a:lnTo>
                <a:lnTo>
                  <a:pt x="1798" y="6383"/>
                </a:lnTo>
                <a:lnTo>
                  <a:pt x="1872" y="6420"/>
                </a:lnTo>
                <a:lnTo>
                  <a:pt x="1945" y="6456"/>
                </a:lnTo>
                <a:lnTo>
                  <a:pt x="2018" y="6420"/>
                </a:lnTo>
                <a:lnTo>
                  <a:pt x="2092" y="6383"/>
                </a:lnTo>
                <a:lnTo>
                  <a:pt x="2165" y="6346"/>
                </a:lnTo>
                <a:lnTo>
                  <a:pt x="2165" y="6236"/>
                </a:lnTo>
                <a:lnTo>
                  <a:pt x="2165" y="5980"/>
                </a:lnTo>
                <a:lnTo>
                  <a:pt x="2165" y="5943"/>
                </a:lnTo>
                <a:lnTo>
                  <a:pt x="2055" y="3008"/>
                </a:lnTo>
                <a:lnTo>
                  <a:pt x="1982" y="1394"/>
                </a:lnTo>
                <a:lnTo>
                  <a:pt x="1945" y="587"/>
                </a:lnTo>
                <a:lnTo>
                  <a:pt x="1908" y="294"/>
                </a:lnTo>
                <a:lnTo>
                  <a:pt x="1872" y="147"/>
                </a:lnTo>
                <a:lnTo>
                  <a:pt x="1761" y="37"/>
                </a:lnTo>
                <a:lnTo>
                  <a:pt x="1725" y="1"/>
                </a:lnTo>
                <a:close/>
                <a:moveTo>
                  <a:pt x="4953" y="184"/>
                </a:moveTo>
                <a:lnTo>
                  <a:pt x="4879" y="221"/>
                </a:lnTo>
                <a:lnTo>
                  <a:pt x="4843" y="257"/>
                </a:lnTo>
                <a:lnTo>
                  <a:pt x="4843" y="331"/>
                </a:lnTo>
                <a:lnTo>
                  <a:pt x="4769" y="1101"/>
                </a:lnTo>
                <a:lnTo>
                  <a:pt x="4733" y="1908"/>
                </a:lnTo>
                <a:lnTo>
                  <a:pt x="4733" y="3522"/>
                </a:lnTo>
                <a:lnTo>
                  <a:pt x="4733" y="5136"/>
                </a:lnTo>
                <a:lnTo>
                  <a:pt x="4696" y="5870"/>
                </a:lnTo>
                <a:lnTo>
                  <a:pt x="4696" y="6273"/>
                </a:lnTo>
                <a:lnTo>
                  <a:pt x="4769" y="6640"/>
                </a:lnTo>
                <a:lnTo>
                  <a:pt x="4806" y="6713"/>
                </a:lnTo>
                <a:lnTo>
                  <a:pt x="4916" y="6750"/>
                </a:lnTo>
                <a:lnTo>
                  <a:pt x="5026" y="6713"/>
                </a:lnTo>
                <a:lnTo>
                  <a:pt x="5100" y="6640"/>
                </a:lnTo>
                <a:lnTo>
                  <a:pt x="5173" y="6273"/>
                </a:lnTo>
                <a:lnTo>
                  <a:pt x="5173" y="5870"/>
                </a:lnTo>
                <a:lnTo>
                  <a:pt x="5136" y="5136"/>
                </a:lnTo>
                <a:lnTo>
                  <a:pt x="5136" y="3522"/>
                </a:lnTo>
                <a:lnTo>
                  <a:pt x="5173" y="1908"/>
                </a:lnTo>
                <a:lnTo>
                  <a:pt x="5136" y="1138"/>
                </a:lnTo>
                <a:lnTo>
                  <a:pt x="5100" y="331"/>
                </a:lnTo>
                <a:lnTo>
                  <a:pt x="5100" y="257"/>
                </a:lnTo>
                <a:lnTo>
                  <a:pt x="5063" y="221"/>
                </a:lnTo>
                <a:lnTo>
                  <a:pt x="4953" y="184"/>
                </a:lnTo>
                <a:close/>
                <a:moveTo>
                  <a:pt x="6273" y="2678"/>
                </a:moveTo>
                <a:lnTo>
                  <a:pt x="6273" y="2715"/>
                </a:lnTo>
                <a:lnTo>
                  <a:pt x="6200" y="3008"/>
                </a:lnTo>
                <a:lnTo>
                  <a:pt x="6163" y="3302"/>
                </a:lnTo>
                <a:lnTo>
                  <a:pt x="6127" y="3925"/>
                </a:lnTo>
                <a:lnTo>
                  <a:pt x="6127" y="5173"/>
                </a:lnTo>
                <a:lnTo>
                  <a:pt x="6090" y="7667"/>
                </a:lnTo>
                <a:lnTo>
                  <a:pt x="6090" y="7887"/>
                </a:lnTo>
                <a:lnTo>
                  <a:pt x="6127" y="7960"/>
                </a:lnTo>
                <a:lnTo>
                  <a:pt x="6163" y="8034"/>
                </a:lnTo>
                <a:lnTo>
                  <a:pt x="6237" y="8070"/>
                </a:lnTo>
                <a:lnTo>
                  <a:pt x="6383" y="8070"/>
                </a:lnTo>
                <a:lnTo>
                  <a:pt x="6457" y="8034"/>
                </a:lnTo>
                <a:lnTo>
                  <a:pt x="6493" y="7960"/>
                </a:lnTo>
                <a:lnTo>
                  <a:pt x="6530" y="7887"/>
                </a:lnTo>
                <a:lnTo>
                  <a:pt x="6530" y="5283"/>
                </a:lnTo>
                <a:lnTo>
                  <a:pt x="6530" y="3962"/>
                </a:lnTo>
                <a:lnTo>
                  <a:pt x="6493" y="3339"/>
                </a:lnTo>
                <a:lnTo>
                  <a:pt x="6457" y="3008"/>
                </a:lnTo>
                <a:lnTo>
                  <a:pt x="6383" y="2715"/>
                </a:lnTo>
                <a:lnTo>
                  <a:pt x="6347" y="2678"/>
                </a:lnTo>
                <a:close/>
                <a:moveTo>
                  <a:pt x="3265" y="7887"/>
                </a:moveTo>
                <a:lnTo>
                  <a:pt x="3082" y="8107"/>
                </a:lnTo>
                <a:lnTo>
                  <a:pt x="2862" y="8291"/>
                </a:lnTo>
                <a:lnTo>
                  <a:pt x="2679" y="8401"/>
                </a:lnTo>
                <a:lnTo>
                  <a:pt x="2458" y="8474"/>
                </a:lnTo>
                <a:lnTo>
                  <a:pt x="2458" y="8474"/>
                </a:lnTo>
                <a:lnTo>
                  <a:pt x="2605" y="8291"/>
                </a:lnTo>
                <a:lnTo>
                  <a:pt x="2752" y="8144"/>
                </a:lnTo>
                <a:lnTo>
                  <a:pt x="2972" y="7997"/>
                </a:lnTo>
                <a:lnTo>
                  <a:pt x="3192" y="7924"/>
                </a:lnTo>
                <a:lnTo>
                  <a:pt x="3265" y="7887"/>
                </a:lnTo>
                <a:close/>
                <a:moveTo>
                  <a:pt x="4806" y="9501"/>
                </a:moveTo>
                <a:lnTo>
                  <a:pt x="4513" y="9538"/>
                </a:lnTo>
                <a:lnTo>
                  <a:pt x="4329" y="9574"/>
                </a:lnTo>
                <a:lnTo>
                  <a:pt x="4072" y="9574"/>
                </a:lnTo>
                <a:lnTo>
                  <a:pt x="4072" y="9611"/>
                </a:lnTo>
                <a:lnTo>
                  <a:pt x="4072" y="9684"/>
                </a:lnTo>
                <a:lnTo>
                  <a:pt x="4109" y="9758"/>
                </a:lnTo>
                <a:lnTo>
                  <a:pt x="4146" y="9831"/>
                </a:lnTo>
                <a:lnTo>
                  <a:pt x="4219" y="9868"/>
                </a:lnTo>
                <a:lnTo>
                  <a:pt x="4293" y="9905"/>
                </a:lnTo>
                <a:lnTo>
                  <a:pt x="4476" y="9941"/>
                </a:lnTo>
                <a:lnTo>
                  <a:pt x="4659" y="9905"/>
                </a:lnTo>
                <a:lnTo>
                  <a:pt x="4806" y="9941"/>
                </a:lnTo>
                <a:lnTo>
                  <a:pt x="4953" y="9978"/>
                </a:lnTo>
                <a:lnTo>
                  <a:pt x="5100" y="10015"/>
                </a:lnTo>
                <a:lnTo>
                  <a:pt x="5246" y="10125"/>
                </a:lnTo>
                <a:lnTo>
                  <a:pt x="5320" y="10235"/>
                </a:lnTo>
                <a:lnTo>
                  <a:pt x="5430" y="10381"/>
                </a:lnTo>
                <a:lnTo>
                  <a:pt x="5466" y="10528"/>
                </a:lnTo>
                <a:lnTo>
                  <a:pt x="5503" y="10675"/>
                </a:lnTo>
                <a:lnTo>
                  <a:pt x="5540" y="10748"/>
                </a:lnTo>
                <a:lnTo>
                  <a:pt x="5613" y="10822"/>
                </a:lnTo>
                <a:lnTo>
                  <a:pt x="5833" y="10822"/>
                </a:lnTo>
                <a:lnTo>
                  <a:pt x="5907" y="10748"/>
                </a:lnTo>
                <a:lnTo>
                  <a:pt x="5943" y="10711"/>
                </a:lnTo>
                <a:lnTo>
                  <a:pt x="5980" y="10601"/>
                </a:lnTo>
                <a:lnTo>
                  <a:pt x="5907" y="10308"/>
                </a:lnTo>
                <a:lnTo>
                  <a:pt x="5760" y="10051"/>
                </a:lnTo>
                <a:lnTo>
                  <a:pt x="5576" y="9831"/>
                </a:lnTo>
                <a:lnTo>
                  <a:pt x="5356" y="9648"/>
                </a:lnTo>
                <a:lnTo>
                  <a:pt x="5100" y="9538"/>
                </a:lnTo>
                <a:lnTo>
                  <a:pt x="4806" y="9501"/>
                </a:lnTo>
                <a:close/>
                <a:moveTo>
                  <a:pt x="4879" y="8547"/>
                </a:moveTo>
                <a:lnTo>
                  <a:pt x="5136" y="8621"/>
                </a:lnTo>
                <a:lnTo>
                  <a:pt x="5393" y="8731"/>
                </a:lnTo>
                <a:lnTo>
                  <a:pt x="5650" y="8877"/>
                </a:lnTo>
                <a:lnTo>
                  <a:pt x="5907" y="9061"/>
                </a:lnTo>
                <a:lnTo>
                  <a:pt x="6090" y="9244"/>
                </a:lnTo>
                <a:lnTo>
                  <a:pt x="6310" y="9464"/>
                </a:lnTo>
                <a:lnTo>
                  <a:pt x="6457" y="9684"/>
                </a:lnTo>
                <a:lnTo>
                  <a:pt x="6603" y="9941"/>
                </a:lnTo>
                <a:lnTo>
                  <a:pt x="6714" y="10198"/>
                </a:lnTo>
                <a:lnTo>
                  <a:pt x="6787" y="10491"/>
                </a:lnTo>
                <a:lnTo>
                  <a:pt x="6860" y="10748"/>
                </a:lnTo>
                <a:lnTo>
                  <a:pt x="6934" y="11078"/>
                </a:lnTo>
                <a:lnTo>
                  <a:pt x="6934" y="11372"/>
                </a:lnTo>
                <a:lnTo>
                  <a:pt x="6934" y="11665"/>
                </a:lnTo>
                <a:lnTo>
                  <a:pt x="6934" y="11995"/>
                </a:lnTo>
                <a:lnTo>
                  <a:pt x="6824" y="12619"/>
                </a:lnTo>
                <a:lnTo>
                  <a:pt x="6677" y="13206"/>
                </a:lnTo>
                <a:lnTo>
                  <a:pt x="6530" y="13499"/>
                </a:lnTo>
                <a:lnTo>
                  <a:pt x="6383" y="13793"/>
                </a:lnTo>
                <a:lnTo>
                  <a:pt x="6310" y="13939"/>
                </a:lnTo>
                <a:lnTo>
                  <a:pt x="6163" y="14050"/>
                </a:lnTo>
                <a:lnTo>
                  <a:pt x="5907" y="14270"/>
                </a:lnTo>
                <a:lnTo>
                  <a:pt x="5540" y="14526"/>
                </a:lnTo>
                <a:lnTo>
                  <a:pt x="5173" y="14857"/>
                </a:lnTo>
                <a:lnTo>
                  <a:pt x="5026" y="14967"/>
                </a:lnTo>
                <a:lnTo>
                  <a:pt x="4659" y="15187"/>
                </a:lnTo>
                <a:lnTo>
                  <a:pt x="4659" y="15187"/>
                </a:lnTo>
                <a:lnTo>
                  <a:pt x="4806" y="14857"/>
                </a:lnTo>
                <a:lnTo>
                  <a:pt x="4916" y="14636"/>
                </a:lnTo>
                <a:lnTo>
                  <a:pt x="4953" y="14490"/>
                </a:lnTo>
                <a:lnTo>
                  <a:pt x="4989" y="14380"/>
                </a:lnTo>
                <a:lnTo>
                  <a:pt x="4953" y="14270"/>
                </a:lnTo>
                <a:lnTo>
                  <a:pt x="4916" y="14160"/>
                </a:lnTo>
                <a:lnTo>
                  <a:pt x="4843" y="14123"/>
                </a:lnTo>
                <a:lnTo>
                  <a:pt x="4659" y="14123"/>
                </a:lnTo>
                <a:lnTo>
                  <a:pt x="4586" y="14160"/>
                </a:lnTo>
                <a:lnTo>
                  <a:pt x="4549" y="14233"/>
                </a:lnTo>
                <a:lnTo>
                  <a:pt x="4513" y="14343"/>
                </a:lnTo>
                <a:lnTo>
                  <a:pt x="4549" y="14453"/>
                </a:lnTo>
                <a:lnTo>
                  <a:pt x="4513" y="14526"/>
                </a:lnTo>
                <a:lnTo>
                  <a:pt x="4439" y="14783"/>
                </a:lnTo>
                <a:lnTo>
                  <a:pt x="4366" y="15003"/>
                </a:lnTo>
                <a:lnTo>
                  <a:pt x="4329" y="15260"/>
                </a:lnTo>
                <a:lnTo>
                  <a:pt x="4366" y="15333"/>
                </a:lnTo>
                <a:lnTo>
                  <a:pt x="4293" y="15370"/>
                </a:lnTo>
                <a:lnTo>
                  <a:pt x="3999" y="15480"/>
                </a:lnTo>
                <a:lnTo>
                  <a:pt x="3632" y="15590"/>
                </a:lnTo>
                <a:lnTo>
                  <a:pt x="3816" y="15333"/>
                </a:lnTo>
                <a:lnTo>
                  <a:pt x="4109" y="14746"/>
                </a:lnTo>
                <a:lnTo>
                  <a:pt x="4109" y="14673"/>
                </a:lnTo>
                <a:lnTo>
                  <a:pt x="4109" y="14600"/>
                </a:lnTo>
                <a:lnTo>
                  <a:pt x="4072" y="14526"/>
                </a:lnTo>
                <a:lnTo>
                  <a:pt x="4036" y="14490"/>
                </a:lnTo>
                <a:lnTo>
                  <a:pt x="3962" y="14453"/>
                </a:lnTo>
                <a:lnTo>
                  <a:pt x="3889" y="14453"/>
                </a:lnTo>
                <a:lnTo>
                  <a:pt x="3816" y="14490"/>
                </a:lnTo>
                <a:lnTo>
                  <a:pt x="3779" y="14563"/>
                </a:lnTo>
                <a:lnTo>
                  <a:pt x="3486" y="15150"/>
                </a:lnTo>
                <a:lnTo>
                  <a:pt x="3339" y="15407"/>
                </a:lnTo>
                <a:lnTo>
                  <a:pt x="3229" y="15663"/>
                </a:lnTo>
                <a:lnTo>
                  <a:pt x="2899" y="15700"/>
                </a:lnTo>
                <a:lnTo>
                  <a:pt x="2532" y="15627"/>
                </a:lnTo>
                <a:lnTo>
                  <a:pt x="2752" y="15407"/>
                </a:lnTo>
                <a:lnTo>
                  <a:pt x="2935" y="15187"/>
                </a:lnTo>
                <a:lnTo>
                  <a:pt x="3119" y="14893"/>
                </a:lnTo>
                <a:lnTo>
                  <a:pt x="3265" y="14600"/>
                </a:lnTo>
                <a:lnTo>
                  <a:pt x="3339" y="14600"/>
                </a:lnTo>
                <a:lnTo>
                  <a:pt x="3375" y="14526"/>
                </a:lnTo>
                <a:lnTo>
                  <a:pt x="3412" y="14490"/>
                </a:lnTo>
                <a:lnTo>
                  <a:pt x="3449" y="14380"/>
                </a:lnTo>
                <a:lnTo>
                  <a:pt x="3412" y="14343"/>
                </a:lnTo>
                <a:lnTo>
                  <a:pt x="3412" y="14270"/>
                </a:lnTo>
                <a:lnTo>
                  <a:pt x="3339" y="14233"/>
                </a:lnTo>
                <a:lnTo>
                  <a:pt x="3229" y="14196"/>
                </a:lnTo>
                <a:lnTo>
                  <a:pt x="3155" y="14196"/>
                </a:lnTo>
                <a:lnTo>
                  <a:pt x="3045" y="14233"/>
                </a:lnTo>
                <a:lnTo>
                  <a:pt x="2935" y="14380"/>
                </a:lnTo>
                <a:lnTo>
                  <a:pt x="2752" y="14673"/>
                </a:lnTo>
                <a:lnTo>
                  <a:pt x="2495" y="15077"/>
                </a:lnTo>
                <a:lnTo>
                  <a:pt x="2238" y="15443"/>
                </a:lnTo>
                <a:lnTo>
                  <a:pt x="2202" y="15553"/>
                </a:lnTo>
                <a:lnTo>
                  <a:pt x="1908" y="15370"/>
                </a:lnTo>
                <a:lnTo>
                  <a:pt x="1615" y="15187"/>
                </a:lnTo>
                <a:lnTo>
                  <a:pt x="1761" y="15077"/>
                </a:lnTo>
                <a:lnTo>
                  <a:pt x="1872" y="14967"/>
                </a:lnTo>
                <a:lnTo>
                  <a:pt x="2238" y="14563"/>
                </a:lnTo>
                <a:lnTo>
                  <a:pt x="2568" y="14196"/>
                </a:lnTo>
                <a:lnTo>
                  <a:pt x="2715" y="13976"/>
                </a:lnTo>
                <a:lnTo>
                  <a:pt x="2789" y="13756"/>
                </a:lnTo>
                <a:lnTo>
                  <a:pt x="2789" y="13683"/>
                </a:lnTo>
                <a:lnTo>
                  <a:pt x="2752" y="13609"/>
                </a:lnTo>
                <a:lnTo>
                  <a:pt x="2642" y="13609"/>
                </a:lnTo>
                <a:lnTo>
                  <a:pt x="2422" y="13719"/>
                </a:lnTo>
                <a:lnTo>
                  <a:pt x="2238" y="13866"/>
                </a:lnTo>
                <a:lnTo>
                  <a:pt x="1945" y="14233"/>
                </a:lnTo>
                <a:lnTo>
                  <a:pt x="1578" y="14673"/>
                </a:lnTo>
                <a:lnTo>
                  <a:pt x="1505" y="14820"/>
                </a:lnTo>
                <a:lnTo>
                  <a:pt x="1431" y="15003"/>
                </a:lnTo>
                <a:lnTo>
                  <a:pt x="1138" y="14636"/>
                </a:lnTo>
                <a:lnTo>
                  <a:pt x="1468" y="14306"/>
                </a:lnTo>
                <a:lnTo>
                  <a:pt x="1761" y="13939"/>
                </a:lnTo>
                <a:lnTo>
                  <a:pt x="2312" y="13206"/>
                </a:lnTo>
                <a:lnTo>
                  <a:pt x="2312" y="13132"/>
                </a:lnTo>
                <a:lnTo>
                  <a:pt x="2312" y="13059"/>
                </a:lnTo>
                <a:lnTo>
                  <a:pt x="2238" y="12949"/>
                </a:lnTo>
                <a:lnTo>
                  <a:pt x="2202" y="12912"/>
                </a:lnTo>
                <a:lnTo>
                  <a:pt x="2055" y="12912"/>
                </a:lnTo>
                <a:lnTo>
                  <a:pt x="1982" y="12949"/>
                </a:lnTo>
                <a:lnTo>
                  <a:pt x="1431" y="13646"/>
                </a:lnTo>
                <a:lnTo>
                  <a:pt x="1211" y="14013"/>
                </a:lnTo>
                <a:lnTo>
                  <a:pt x="991" y="14380"/>
                </a:lnTo>
                <a:lnTo>
                  <a:pt x="844" y="14050"/>
                </a:lnTo>
                <a:lnTo>
                  <a:pt x="698" y="13719"/>
                </a:lnTo>
                <a:lnTo>
                  <a:pt x="1028" y="13426"/>
                </a:lnTo>
                <a:lnTo>
                  <a:pt x="1358" y="13096"/>
                </a:lnTo>
                <a:lnTo>
                  <a:pt x="1872" y="12436"/>
                </a:lnTo>
                <a:lnTo>
                  <a:pt x="1908" y="12362"/>
                </a:lnTo>
                <a:lnTo>
                  <a:pt x="1908" y="12289"/>
                </a:lnTo>
                <a:lnTo>
                  <a:pt x="1872" y="12215"/>
                </a:lnTo>
                <a:lnTo>
                  <a:pt x="1835" y="12179"/>
                </a:lnTo>
                <a:lnTo>
                  <a:pt x="1761" y="12142"/>
                </a:lnTo>
                <a:lnTo>
                  <a:pt x="1688" y="12105"/>
                </a:lnTo>
                <a:lnTo>
                  <a:pt x="1615" y="12105"/>
                </a:lnTo>
                <a:lnTo>
                  <a:pt x="1541" y="12179"/>
                </a:lnTo>
                <a:lnTo>
                  <a:pt x="1065" y="12729"/>
                </a:lnTo>
                <a:lnTo>
                  <a:pt x="808" y="13022"/>
                </a:lnTo>
                <a:lnTo>
                  <a:pt x="624" y="13353"/>
                </a:lnTo>
                <a:lnTo>
                  <a:pt x="588" y="13206"/>
                </a:lnTo>
                <a:lnTo>
                  <a:pt x="551" y="12876"/>
                </a:lnTo>
                <a:lnTo>
                  <a:pt x="771" y="12656"/>
                </a:lnTo>
                <a:lnTo>
                  <a:pt x="1028" y="12399"/>
                </a:lnTo>
                <a:lnTo>
                  <a:pt x="1321" y="12069"/>
                </a:lnTo>
                <a:lnTo>
                  <a:pt x="1468" y="11885"/>
                </a:lnTo>
                <a:lnTo>
                  <a:pt x="1505" y="11775"/>
                </a:lnTo>
                <a:lnTo>
                  <a:pt x="1505" y="11665"/>
                </a:lnTo>
                <a:lnTo>
                  <a:pt x="1505" y="11592"/>
                </a:lnTo>
                <a:lnTo>
                  <a:pt x="1468" y="11555"/>
                </a:lnTo>
                <a:lnTo>
                  <a:pt x="1395" y="11518"/>
                </a:lnTo>
                <a:lnTo>
                  <a:pt x="1358" y="11555"/>
                </a:lnTo>
                <a:lnTo>
                  <a:pt x="1175" y="11629"/>
                </a:lnTo>
                <a:lnTo>
                  <a:pt x="1028" y="11775"/>
                </a:lnTo>
                <a:lnTo>
                  <a:pt x="771" y="12105"/>
                </a:lnTo>
                <a:lnTo>
                  <a:pt x="514" y="12436"/>
                </a:lnTo>
                <a:lnTo>
                  <a:pt x="514" y="11922"/>
                </a:lnTo>
                <a:lnTo>
                  <a:pt x="624" y="11812"/>
                </a:lnTo>
                <a:lnTo>
                  <a:pt x="734" y="11702"/>
                </a:lnTo>
                <a:lnTo>
                  <a:pt x="808" y="11482"/>
                </a:lnTo>
                <a:lnTo>
                  <a:pt x="991" y="11445"/>
                </a:lnTo>
                <a:lnTo>
                  <a:pt x="1138" y="11408"/>
                </a:lnTo>
                <a:lnTo>
                  <a:pt x="1248" y="11298"/>
                </a:lnTo>
                <a:lnTo>
                  <a:pt x="1358" y="11188"/>
                </a:lnTo>
                <a:lnTo>
                  <a:pt x="1468" y="11078"/>
                </a:lnTo>
                <a:lnTo>
                  <a:pt x="1505" y="10932"/>
                </a:lnTo>
                <a:lnTo>
                  <a:pt x="1505" y="10858"/>
                </a:lnTo>
                <a:lnTo>
                  <a:pt x="1505" y="10785"/>
                </a:lnTo>
                <a:lnTo>
                  <a:pt x="1468" y="10711"/>
                </a:lnTo>
                <a:lnTo>
                  <a:pt x="1395" y="10675"/>
                </a:lnTo>
                <a:lnTo>
                  <a:pt x="1175" y="10675"/>
                </a:lnTo>
                <a:lnTo>
                  <a:pt x="1101" y="10748"/>
                </a:lnTo>
                <a:lnTo>
                  <a:pt x="1065" y="10822"/>
                </a:lnTo>
                <a:lnTo>
                  <a:pt x="1028" y="10932"/>
                </a:lnTo>
                <a:lnTo>
                  <a:pt x="954" y="11005"/>
                </a:lnTo>
                <a:lnTo>
                  <a:pt x="844" y="11042"/>
                </a:lnTo>
                <a:lnTo>
                  <a:pt x="698" y="11078"/>
                </a:lnTo>
                <a:lnTo>
                  <a:pt x="881" y="10785"/>
                </a:lnTo>
                <a:lnTo>
                  <a:pt x="954" y="10675"/>
                </a:lnTo>
                <a:lnTo>
                  <a:pt x="1101" y="10565"/>
                </a:lnTo>
                <a:lnTo>
                  <a:pt x="1211" y="10455"/>
                </a:lnTo>
                <a:lnTo>
                  <a:pt x="1395" y="10418"/>
                </a:lnTo>
                <a:lnTo>
                  <a:pt x="1541" y="10345"/>
                </a:lnTo>
                <a:lnTo>
                  <a:pt x="1725" y="10345"/>
                </a:lnTo>
                <a:lnTo>
                  <a:pt x="2092" y="10308"/>
                </a:lnTo>
                <a:lnTo>
                  <a:pt x="2422" y="10271"/>
                </a:lnTo>
                <a:lnTo>
                  <a:pt x="2715" y="10161"/>
                </a:lnTo>
                <a:lnTo>
                  <a:pt x="3009" y="9978"/>
                </a:lnTo>
                <a:lnTo>
                  <a:pt x="3229" y="9721"/>
                </a:lnTo>
                <a:lnTo>
                  <a:pt x="3412" y="9464"/>
                </a:lnTo>
                <a:lnTo>
                  <a:pt x="3559" y="9171"/>
                </a:lnTo>
                <a:lnTo>
                  <a:pt x="3706" y="8841"/>
                </a:lnTo>
                <a:lnTo>
                  <a:pt x="3706" y="8804"/>
                </a:lnTo>
                <a:lnTo>
                  <a:pt x="3706" y="8767"/>
                </a:lnTo>
                <a:lnTo>
                  <a:pt x="3926" y="8731"/>
                </a:lnTo>
                <a:lnTo>
                  <a:pt x="4146" y="8657"/>
                </a:lnTo>
                <a:lnTo>
                  <a:pt x="4366" y="8584"/>
                </a:lnTo>
                <a:lnTo>
                  <a:pt x="4586" y="8547"/>
                </a:lnTo>
                <a:close/>
                <a:moveTo>
                  <a:pt x="3265" y="7484"/>
                </a:moveTo>
                <a:lnTo>
                  <a:pt x="3009" y="7557"/>
                </a:lnTo>
                <a:lnTo>
                  <a:pt x="2789" y="7704"/>
                </a:lnTo>
                <a:lnTo>
                  <a:pt x="2568" y="7850"/>
                </a:lnTo>
                <a:lnTo>
                  <a:pt x="2422" y="7997"/>
                </a:lnTo>
                <a:lnTo>
                  <a:pt x="2275" y="8180"/>
                </a:lnTo>
                <a:lnTo>
                  <a:pt x="2165" y="8364"/>
                </a:lnTo>
                <a:lnTo>
                  <a:pt x="2092" y="8584"/>
                </a:lnTo>
                <a:lnTo>
                  <a:pt x="2018" y="8254"/>
                </a:lnTo>
                <a:lnTo>
                  <a:pt x="1945" y="7924"/>
                </a:lnTo>
                <a:lnTo>
                  <a:pt x="1872" y="7850"/>
                </a:lnTo>
                <a:lnTo>
                  <a:pt x="1835" y="7850"/>
                </a:lnTo>
                <a:lnTo>
                  <a:pt x="1761" y="7887"/>
                </a:lnTo>
                <a:lnTo>
                  <a:pt x="1688" y="7997"/>
                </a:lnTo>
                <a:lnTo>
                  <a:pt x="1651" y="8107"/>
                </a:lnTo>
                <a:lnTo>
                  <a:pt x="1615" y="8364"/>
                </a:lnTo>
                <a:lnTo>
                  <a:pt x="1651" y="8657"/>
                </a:lnTo>
                <a:lnTo>
                  <a:pt x="1725" y="8914"/>
                </a:lnTo>
                <a:lnTo>
                  <a:pt x="1872" y="9208"/>
                </a:lnTo>
                <a:lnTo>
                  <a:pt x="2055" y="9428"/>
                </a:lnTo>
                <a:lnTo>
                  <a:pt x="2275" y="9611"/>
                </a:lnTo>
                <a:lnTo>
                  <a:pt x="2495" y="9758"/>
                </a:lnTo>
                <a:lnTo>
                  <a:pt x="2312" y="9831"/>
                </a:lnTo>
                <a:lnTo>
                  <a:pt x="2128" y="9868"/>
                </a:lnTo>
                <a:lnTo>
                  <a:pt x="1688" y="9868"/>
                </a:lnTo>
                <a:lnTo>
                  <a:pt x="1468" y="9905"/>
                </a:lnTo>
                <a:lnTo>
                  <a:pt x="1248" y="9941"/>
                </a:lnTo>
                <a:lnTo>
                  <a:pt x="1065" y="10015"/>
                </a:lnTo>
                <a:lnTo>
                  <a:pt x="881" y="10125"/>
                </a:lnTo>
                <a:lnTo>
                  <a:pt x="588" y="10381"/>
                </a:lnTo>
                <a:lnTo>
                  <a:pt x="441" y="10528"/>
                </a:lnTo>
                <a:lnTo>
                  <a:pt x="331" y="10711"/>
                </a:lnTo>
                <a:lnTo>
                  <a:pt x="221" y="10932"/>
                </a:lnTo>
                <a:lnTo>
                  <a:pt x="147" y="11115"/>
                </a:lnTo>
                <a:lnTo>
                  <a:pt x="37" y="11592"/>
                </a:lnTo>
                <a:lnTo>
                  <a:pt x="1" y="12069"/>
                </a:lnTo>
                <a:lnTo>
                  <a:pt x="1" y="12546"/>
                </a:lnTo>
                <a:lnTo>
                  <a:pt x="74" y="13022"/>
                </a:lnTo>
                <a:lnTo>
                  <a:pt x="147" y="13463"/>
                </a:lnTo>
                <a:lnTo>
                  <a:pt x="258" y="13903"/>
                </a:lnTo>
                <a:lnTo>
                  <a:pt x="404" y="14270"/>
                </a:lnTo>
                <a:lnTo>
                  <a:pt x="588" y="14673"/>
                </a:lnTo>
                <a:lnTo>
                  <a:pt x="844" y="15040"/>
                </a:lnTo>
                <a:lnTo>
                  <a:pt x="1101" y="15333"/>
                </a:lnTo>
                <a:lnTo>
                  <a:pt x="1431" y="15627"/>
                </a:lnTo>
                <a:lnTo>
                  <a:pt x="1761" y="15847"/>
                </a:lnTo>
                <a:lnTo>
                  <a:pt x="2165" y="16030"/>
                </a:lnTo>
                <a:lnTo>
                  <a:pt x="2568" y="16140"/>
                </a:lnTo>
                <a:lnTo>
                  <a:pt x="2789" y="16177"/>
                </a:lnTo>
                <a:lnTo>
                  <a:pt x="3009" y="16177"/>
                </a:lnTo>
                <a:lnTo>
                  <a:pt x="3486" y="16140"/>
                </a:lnTo>
                <a:lnTo>
                  <a:pt x="3926" y="16030"/>
                </a:lnTo>
                <a:lnTo>
                  <a:pt x="4329" y="15884"/>
                </a:lnTo>
                <a:lnTo>
                  <a:pt x="4696" y="15700"/>
                </a:lnTo>
                <a:lnTo>
                  <a:pt x="5100" y="15517"/>
                </a:lnTo>
                <a:lnTo>
                  <a:pt x="5430" y="15297"/>
                </a:lnTo>
                <a:lnTo>
                  <a:pt x="5613" y="15150"/>
                </a:lnTo>
                <a:lnTo>
                  <a:pt x="5723" y="15003"/>
                </a:lnTo>
                <a:lnTo>
                  <a:pt x="6310" y="14490"/>
                </a:lnTo>
                <a:lnTo>
                  <a:pt x="6567" y="14270"/>
                </a:lnTo>
                <a:lnTo>
                  <a:pt x="6714" y="14160"/>
                </a:lnTo>
                <a:lnTo>
                  <a:pt x="6787" y="14013"/>
                </a:lnTo>
                <a:lnTo>
                  <a:pt x="6970" y="13683"/>
                </a:lnTo>
                <a:lnTo>
                  <a:pt x="7117" y="13316"/>
                </a:lnTo>
                <a:lnTo>
                  <a:pt x="7227" y="12949"/>
                </a:lnTo>
                <a:lnTo>
                  <a:pt x="7300" y="12619"/>
                </a:lnTo>
                <a:lnTo>
                  <a:pt x="7374" y="12252"/>
                </a:lnTo>
                <a:lnTo>
                  <a:pt x="7410" y="11885"/>
                </a:lnTo>
                <a:lnTo>
                  <a:pt x="7410" y="11518"/>
                </a:lnTo>
                <a:lnTo>
                  <a:pt x="7374" y="11152"/>
                </a:lnTo>
                <a:lnTo>
                  <a:pt x="7337" y="10785"/>
                </a:lnTo>
                <a:lnTo>
                  <a:pt x="7264" y="10418"/>
                </a:lnTo>
                <a:lnTo>
                  <a:pt x="7154" y="10125"/>
                </a:lnTo>
                <a:lnTo>
                  <a:pt x="7007" y="9794"/>
                </a:lnTo>
                <a:lnTo>
                  <a:pt x="6860" y="9538"/>
                </a:lnTo>
                <a:lnTo>
                  <a:pt x="6677" y="9244"/>
                </a:lnTo>
                <a:lnTo>
                  <a:pt x="6457" y="8987"/>
                </a:lnTo>
                <a:lnTo>
                  <a:pt x="6237" y="8767"/>
                </a:lnTo>
                <a:lnTo>
                  <a:pt x="5980" y="8584"/>
                </a:lnTo>
                <a:lnTo>
                  <a:pt x="5686" y="8401"/>
                </a:lnTo>
                <a:lnTo>
                  <a:pt x="5393" y="8291"/>
                </a:lnTo>
                <a:lnTo>
                  <a:pt x="5100" y="8180"/>
                </a:lnTo>
                <a:lnTo>
                  <a:pt x="4769" y="8144"/>
                </a:lnTo>
                <a:lnTo>
                  <a:pt x="4476" y="8144"/>
                </a:lnTo>
                <a:lnTo>
                  <a:pt x="4219" y="8180"/>
                </a:lnTo>
                <a:lnTo>
                  <a:pt x="3926" y="8291"/>
                </a:lnTo>
                <a:lnTo>
                  <a:pt x="3816" y="8364"/>
                </a:lnTo>
                <a:lnTo>
                  <a:pt x="3706" y="8437"/>
                </a:lnTo>
                <a:lnTo>
                  <a:pt x="3632" y="8547"/>
                </a:lnTo>
                <a:lnTo>
                  <a:pt x="3559" y="8657"/>
                </a:lnTo>
                <a:lnTo>
                  <a:pt x="3559" y="8694"/>
                </a:lnTo>
                <a:lnTo>
                  <a:pt x="3522" y="8731"/>
                </a:lnTo>
                <a:lnTo>
                  <a:pt x="3486" y="8767"/>
                </a:lnTo>
                <a:lnTo>
                  <a:pt x="3192" y="9171"/>
                </a:lnTo>
                <a:lnTo>
                  <a:pt x="3009" y="9354"/>
                </a:lnTo>
                <a:lnTo>
                  <a:pt x="2825" y="9538"/>
                </a:lnTo>
                <a:lnTo>
                  <a:pt x="2789" y="9464"/>
                </a:lnTo>
                <a:lnTo>
                  <a:pt x="2458" y="9171"/>
                </a:lnTo>
                <a:lnTo>
                  <a:pt x="2348" y="9024"/>
                </a:lnTo>
                <a:lnTo>
                  <a:pt x="2202" y="8877"/>
                </a:lnTo>
                <a:lnTo>
                  <a:pt x="2275" y="8877"/>
                </a:lnTo>
                <a:lnTo>
                  <a:pt x="2312" y="8841"/>
                </a:lnTo>
                <a:lnTo>
                  <a:pt x="2532" y="8841"/>
                </a:lnTo>
                <a:lnTo>
                  <a:pt x="2715" y="8804"/>
                </a:lnTo>
                <a:lnTo>
                  <a:pt x="2899" y="8731"/>
                </a:lnTo>
                <a:lnTo>
                  <a:pt x="3045" y="8621"/>
                </a:lnTo>
                <a:lnTo>
                  <a:pt x="3265" y="8474"/>
                </a:lnTo>
                <a:lnTo>
                  <a:pt x="3486" y="8254"/>
                </a:lnTo>
                <a:lnTo>
                  <a:pt x="3669" y="8034"/>
                </a:lnTo>
                <a:lnTo>
                  <a:pt x="3816" y="7814"/>
                </a:lnTo>
                <a:lnTo>
                  <a:pt x="3852" y="7740"/>
                </a:lnTo>
                <a:lnTo>
                  <a:pt x="3852" y="7667"/>
                </a:lnTo>
                <a:lnTo>
                  <a:pt x="3779" y="7557"/>
                </a:lnTo>
                <a:lnTo>
                  <a:pt x="3669" y="7484"/>
                </a:lnTo>
                <a:lnTo>
                  <a:pt x="3596" y="7484"/>
                </a:lnTo>
                <a:lnTo>
                  <a:pt x="3522" y="7520"/>
                </a:lnTo>
                <a:lnTo>
                  <a:pt x="3412" y="7484"/>
                </a:lnTo>
                <a:close/>
              </a:path>
            </a:pathLst>
          </a:custGeom>
          <a:solidFill>
            <a:srgbClr val="6D9EEB"/>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170" name="Google Shape;170;p2"/>
          <p:cNvSpPr/>
          <p:nvPr/>
        </p:nvSpPr>
        <p:spPr>
          <a:xfrm>
            <a:off x="4104060" y="4171138"/>
            <a:ext cx="974215" cy="1194399"/>
          </a:xfrm>
          <a:custGeom>
            <a:rect b="b" l="l" r="r" t="t"/>
            <a:pathLst>
              <a:path extrusionOk="0" h="17901" w="14601">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6D9EEB"/>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171" name="Google Shape;171;p2"/>
          <p:cNvSpPr/>
          <p:nvPr/>
        </p:nvSpPr>
        <p:spPr>
          <a:xfrm>
            <a:off x="7202197" y="4380949"/>
            <a:ext cx="1074566" cy="1001104"/>
          </a:xfrm>
          <a:custGeom>
            <a:rect b="b" l="l" r="r" t="t"/>
            <a:pathLst>
              <a:path extrusionOk="0" h="15004" w="16105">
                <a:moveTo>
                  <a:pt x="13170" y="587"/>
                </a:moveTo>
                <a:lnTo>
                  <a:pt x="13206" y="624"/>
                </a:lnTo>
                <a:lnTo>
                  <a:pt x="13280" y="661"/>
                </a:lnTo>
                <a:lnTo>
                  <a:pt x="13353" y="697"/>
                </a:lnTo>
                <a:lnTo>
                  <a:pt x="13610" y="771"/>
                </a:lnTo>
                <a:lnTo>
                  <a:pt x="13830" y="844"/>
                </a:lnTo>
                <a:lnTo>
                  <a:pt x="14013" y="954"/>
                </a:lnTo>
                <a:lnTo>
                  <a:pt x="14160" y="1174"/>
                </a:lnTo>
                <a:lnTo>
                  <a:pt x="14307" y="1394"/>
                </a:lnTo>
                <a:lnTo>
                  <a:pt x="14343" y="1651"/>
                </a:lnTo>
                <a:lnTo>
                  <a:pt x="14307" y="1908"/>
                </a:lnTo>
                <a:lnTo>
                  <a:pt x="14233" y="2128"/>
                </a:lnTo>
                <a:lnTo>
                  <a:pt x="14087" y="2348"/>
                </a:lnTo>
                <a:lnTo>
                  <a:pt x="13903" y="2531"/>
                </a:lnTo>
                <a:lnTo>
                  <a:pt x="13683" y="2678"/>
                </a:lnTo>
                <a:lnTo>
                  <a:pt x="13463" y="2788"/>
                </a:lnTo>
                <a:lnTo>
                  <a:pt x="13170" y="2825"/>
                </a:lnTo>
                <a:lnTo>
                  <a:pt x="12840" y="2788"/>
                </a:lnTo>
                <a:lnTo>
                  <a:pt x="12656" y="2751"/>
                </a:lnTo>
                <a:lnTo>
                  <a:pt x="12546" y="2715"/>
                </a:lnTo>
                <a:lnTo>
                  <a:pt x="12436" y="2641"/>
                </a:lnTo>
                <a:lnTo>
                  <a:pt x="12363" y="2495"/>
                </a:lnTo>
                <a:lnTo>
                  <a:pt x="12289" y="2495"/>
                </a:lnTo>
                <a:lnTo>
                  <a:pt x="12253" y="2275"/>
                </a:lnTo>
                <a:lnTo>
                  <a:pt x="12253" y="2054"/>
                </a:lnTo>
                <a:lnTo>
                  <a:pt x="12253" y="1871"/>
                </a:lnTo>
                <a:lnTo>
                  <a:pt x="12289" y="1724"/>
                </a:lnTo>
                <a:lnTo>
                  <a:pt x="12399" y="1394"/>
                </a:lnTo>
                <a:lnTo>
                  <a:pt x="12583" y="1064"/>
                </a:lnTo>
                <a:lnTo>
                  <a:pt x="12840" y="807"/>
                </a:lnTo>
                <a:lnTo>
                  <a:pt x="12986" y="697"/>
                </a:lnTo>
                <a:lnTo>
                  <a:pt x="13170" y="587"/>
                </a:lnTo>
                <a:close/>
                <a:moveTo>
                  <a:pt x="9061" y="3338"/>
                </a:moveTo>
                <a:lnTo>
                  <a:pt x="9245" y="3412"/>
                </a:lnTo>
                <a:lnTo>
                  <a:pt x="9245" y="3448"/>
                </a:lnTo>
                <a:lnTo>
                  <a:pt x="9171" y="3632"/>
                </a:lnTo>
                <a:lnTo>
                  <a:pt x="9171" y="3668"/>
                </a:lnTo>
                <a:lnTo>
                  <a:pt x="9135" y="3632"/>
                </a:lnTo>
                <a:lnTo>
                  <a:pt x="9061" y="3522"/>
                </a:lnTo>
                <a:lnTo>
                  <a:pt x="8988" y="3448"/>
                </a:lnTo>
                <a:lnTo>
                  <a:pt x="8988" y="3412"/>
                </a:lnTo>
                <a:lnTo>
                  <a:pt x="8988" y="3375"/>
                </a:lnTo>
                <a:lnTo>
                  <a:pt x="9061" y="3338"/>
                </a:lnTo>
                <a:close/>
                <a:moveTo>
                  <a:pt x="14123" y="440"/>
                </a:moveTo>
                <a:lnTo>
                  <a:pt x="14233" y="477"/>
                </a:lnTo>
                <a:lnTo>
                  <a:pt x="14307" y="587"/>
                </a:lnTo>
                <a:lnTo>
                  <a:pt x="14417" y="661"/>
                </a:lnTo>
                <a:lnTo>
                  <a:pt x="14454" y="807"/>
                </a:lnTo>
                <a:lnTo>
                  <a:pt x="14527" y="807"/>
                </a:lnTo>
                <a:lnTo>
                  <a:pt x="14490" y="624"/>
                </a:lnTo>
                <a:lnTo>
                  <a:pt x="14454" y="477"/>
                </a:lnTo>
                <a:lnTo>
                  <a:pt x="14600" y="551"/>
                </a:lnTo>
                <a:lnTo>
                  <a:pt x="14784" y="624"/>
                </a:lnTo>
                <a:lnTo>
                  <a:pt x="14967" y="771"/>
                </a:lnTo>
                <a:lnTo>
                  <a:pt x="15114" y="881"/>
                </a:lnTo>
                <a:lnTo>
                  <a:pt x="15224" y="1064"/>
                </a:lnTo>
                <a:lnTo>
                  <a:pt x="15334" y="1211"/>
                </a:lnTo>
                <a:lnTo>
                  <a:pt x="15444" y="1578"/>
                </a:lnTo>
                <a:lnTo>
                  <a:pt x="15554" y="1944"/>
                </a:lnTo>
                <a:lnTo>
                  <a:pt x="15627" y="2385"/>
                </a:lnTo>
                <a:lnTo>
                  <a:pt x="15664" y="2568"/>
                </a:lnTo>
                <a:lnTo>
                  <a:pt x="15627" y="2788"/>
                </a:lnTo>
                <a:lnTo>
                  <a:pt x="15591" y="2972"/>
                </a:lnTo>
                <a:lnTo>
                  <a:pt x="15481" y="3118"/>
                </a:lnTo>
                <a:lnTo>
                  <a:pt x="15187" y="3412"/>
                </a:lnTo>
                <a:lnTo>
                  <a:pt x="14930" y="3595"/>
                </a:lnTo>
                <a:lnTo>
                  <a:pt x="14600" y="3705"/>
                </a:lnTo>
                <a:lnTo>
                  <a:pt x="14270" y="3779"/>
                </a:lnTo>
                <a:lnTo>
                  <a:pt x="13940" y="3815"/>
                </a:lnTo>
                <a:lnTo>
                  <a:pt x="13720" y="3779"/>
                </a:lnTo>
                <a:lnTo>
                  <a:pt x="13500" y="3742"/>
                </a:lnTo>
                <a:lnTo>
                  <a:pt x="13316" y="3668"/>
                </a:lnTo>
                <a:lnTo>
                  <a:pt x="13133" y="3595"/>
                </a:lnTo>
                <a:lnTo>
                  <a:pt x="12950" y="3485"/>
                </a:lnTo>
                <a:lnTo>
                  <a:pt x="12803" y="3338"/>
                </a:lnTo>
                <a:lnTo>
                  <a:pt x="12656" y="3192"/>
                </a:lnTo>
                <a:lnTo>
                  <a:pt x="12546" y="3045"/>
                </a:lnTo>
                <a:lnTo>
                  <a:pt x="12840" y="3118"/>
                </a:lnTo>
                <a:lnTo>
                  <a:pt x="13133" y="3155"/>
                </a:lnTo>
                <a:lnTo>
                  <a:pt x="13426" y="3118"/>
                </a:lnTo>
                <a:lnTo>
                  <a:pt x="13720" y="3045"/>
                </a:lnTo>
                <a:lnTo>
                  <a:pt x="13977" y="2935"/>
                </a:lnTo>
                <a:lnTo>
                  <a:pt x="14233" y="2751"/>
                </a:lnTo>
                <a:lnTo>
                  <a:pt x="14417" y="2495"/>
                </a:lnTo>
                <a:lnTo>
                  <a:pt x="14600" y="2238"/>
                </a:lnTo>
                <a:lnTo>
                  <a:pt x="14674" y="1981"/>
                </a:lnTo>
                <a:lnTo>
                  <a:pt x="14710" y="1724"/>
                </a:lnTo>
                <a:lnTo>
                  <a:pt x="14674" y="1468"/>
                </a:lnTo>
                <a:lnTo>
                  <a:pt x="14600" y="1211"/>
                </a:lnTo>
                <a:lnTo>
                  <a:pt x="14490" y="991"/>
                </a:lnTo>
                <a:lnTo>
                  <a:pt x="14343" y="771"/>
                </a:lnTo>
                <a:lnTo>
                  <a:pt x="14160" y="587"/>
                </a:lnTo>
                <a:lnTo>
                  <a:pt x="13940" y="440"/>
                </a:lnTo>
                <a:close/>
                <a:moveTo>
                  <a:pt x="13757" y="0"/>
                </a:moveTo>
                <a:lnTo>
                  <a:pt x="13610" y="74"/>
                </a:lnTo>
                <a:lnTo>
                  <a:pt x="13353" y="110"/>
                </a:lnTo>
                <a:lnTo>
                  <a:pt x="13133" y="147"/>
                </a:lnTo>
                <a:lnTo>
                  <a:pt x="12913" y="257"/>
                </a:lnTo>
                <a:lnTo>
                  <a:pt x="12729" y="404"/>
                </a:lnTo>
                <a:lnTo>
                  <a:pt x="12509" y="551"/>
                </a:lnTo>
                <a:lnTo>
                  <a:pt x="12363" y="734"/>
                </a:lnTo>
                <a:lnTo>
                  <a:pt x="12216" y="917"/>
                </a:lnTo>
                <a:lnTo>
                  <a:pt x="12069" y="1137"/>
                </a:lnTo>
                <a:lnTo>
                  <a:pt x="11996" y="1321"/>
                </a:lnTo>
                <a:lnTo>
                  <a:pt x="11922" y="1578"/>
                </a:lnTo>
                <a:lnTo>
                  <a:pt x="11849" y="1798"/>
                </a:lnTo>
                <a:lnTo>
                  <a:pt x="11849" y="2054"/>
                </a:lnTo>
                <a:lnTo>
                  <a:pt x="11849" y="2275"/>
                </a:lnTo>
                <a:lnTo>
                  <a:pt x="11886" y="2531"/>
                </a:lnTo>
                <a:lnTo>
                  <a:pt x="11959" y="2751"/>
                </a:lnTo>
                <a:lnTo>
                  <a:pt x="12033" y="2972"/>
                </a:lnTo>
                <a:lnTo>
                  <a:pt x="12143" y="3192"/>
                </a:lnTo>
                <a:lnTo>
                  <a:pt x="12253" y="3375"/>
                </a:lnTo>
                <a:lnTo>
                  <a:pt x="12399" y="3558"/>
                </a:lnTo>
                <a:lnTo>
                  <a:pt x="12583" y="3705"/>
                </a:lnTo>
                <a:lnTo>
                  <a:pt x="12766" y="3852"/>
                </a:lnTo>
                <a:lnTo>
                  <a:pt x="12986" y="3999"/>
                </a:lnTo>
                <a:lnTo>
                  <a:pt x="13206" y="4072"/>
                </a:lnTo>
                <a:lnTo>
                  <a:pt x="13426" y="4145"/>
                </a:lnTo>
                <a:lnTo>
                  <a:pt x="13683" y="4219"/>
                </a:lnTo>
                <a:lnTo>
                  <a:pt x="14123" y="4219"/>
                </a:lnTo>
                <a:lnTo>
                  <a:pt x="14564" y="4145"/>
                </a:lnTo>
                <a:lnTo>
                  <a:pt x="15004" y="3999"/>
                </a:lnTo>
                <a:lnTo>
                  <a:pt x="15371" y="3779"/>
                </a:lnTo>
                <a:lnTo>
                  <a:pt x="15591" y="3632"/>
                </a:lnTo>
                <a:lnTo>
                  <a:pt x="15737" y="3448"/>
                </a:lnTo>
                <a:lnTo>
                  <a:pt x="15884" y="3265"/>
                </a:lnTo>
                <a:lnTo>
                  <a:pt x="15994" y="3045"/>
                </a:lnTo>
                <a:lnTo>
                  <a:pt x="16067" y="2788"/>
                </a:lnTo>
                <a:lnTo>
                  <a:pt x="16104" y="2495"/>
                </a:lnTo>
                <a:lnTo>
                  <a:pt x="16067" y="2238"/>
                </a:lnTo>
                <a:lnTo>
                  <a:pt x="15994" y="1981"/>
                </a:lnTo>
                <a:lnTo>
                  <a:pt x="15884" y="1431"/>
                </a:lnTo>
                <a:lnTo>
                  <a:pt x="15774" y="1174"/>
                </a:lnTo>
                <a:lnTo>
                  <a:pt x="15664" y="954"/>
                </a:lnTo>
                <a:lnTo>
                  <a:pt x="15517" y="734"/>
                </a:lnTo>
                <a:lnTo>
                  <a:pt x="15371" y="551"/>
                </a:lnTo>
                <a:lnTo>
                  <a:pt x="15150" y="367"/>
                </a:lnTo>
                <a:lnTo>
                  <a:pt x="14930" y="220"/>
                </a:lnTo>
                <a:lnTo>
                  <a:pt x="14637" y="74"/>
                </a:lnTo>
                <a:lnTo>
                  <a:pt x="14270" y="0"/>
                </a:lnTo>
                <a:close/>
                <a:moveTo>
                  <a:pt x="11115" y="4549"/>
                </a:moveTo>
                <a:lnTo>
                  <a:pt x="11446" y="4842"/>
                </a:lnTo>
                <a:lnTo>
                  <a:pt x="11299" y="4952"/>
                </a:lnTo>
                <a:lnTo>
                  <a:pt x="11115" y="4916"/>
                </a:lnTo>
                <a:lnTo>
                  <a:pt x="10932" y="4916"/>
                </a:lnTo>
                <a:lnTo>
                  <a:pt x="10639" y="4952"/>
                </a:lnTo>
                <a:lnTo>
                  <a:pt x="10859" y="4732"/>
                </a:lnTo>
                <a:lnTo>
                  <a:pt x="11115" y="4549"/>
                </a:lnTo>
                <a:close/>
                <a:moveTo>
                  <a:pt x="6860" y="3632"/>
                </a:moveTo>
                <a:lnTo>
                  <a:pt x="7007" y="3668"/>
                </a:lnTo>
                <a:lnTo>
                  <a:pt x="7044" y="3705"/>
                </a:lnTo>
                <a:lnTo>
                  <a:pt x="7044" y="3742"/>
                </a:lnTo>
                <a:lnTo>
                  <a:pt x="7044" y="3779"/>
                </a:lnTo>
                <a:lnTo>
                  <a:pt x="7080" y="3852"/>
                </a:lnTo>
                <a:lnTo>
                  <a:pt x="7191" y="3889"/>
                </a:lnTo>
                <a:lnTo>
                  <a:pt x="7374" y="3889"/>
                </a:lnTo>
                <a:lnTo>
                  <a:pt x="7411" y="3925"/>
                </a:lnTo>
                <a:lnTo>
                  <a:pt x="7447" y="4035"/>
                </a:lnTo>
                <a:lnTo>
                  <a:pt x="7484" y="4145"/>
                </a:lnTo>
                <a:lnTo>
                  <a:pt x="7484" y="4255"/>
                </a:lnTo>
                <a:lnTo>
                  <a:pt x="7447" y="4512"/>
                </a:lnTo>
                <a:lnTo>
                  <a:pt x="7374" y="4769"/>
                </a:lnTo>
                <a:lnTo>
                  <a:pt x="7227" y="5026"/>
                </a:lnTo>
                <a:lnTo>
                  <a:pt x="7154" y="5136"/>
                </a:lnTo>
                <a:lnTo>
                  <a:pt x="7044" y="5209"/>
                </a:lnTo>
                <a:lnTo>
                  <a:pt x="6934" y="5246"/>
                </a:lnTo>
                <a:lnTo>
                  <a:pt x="6787" y="5246"/>
                </a:lnTo>
                <a:lnTo>
                  <a:pt x="6787" y="4989"/>
                </a:lnTo>
                <a:lnTo>
                  <a:pt x="6750" y="4769"/>
                </a:lnTo>
                <a:lnTo>
                  <a:pt x="6640" y="4549"/>
                </a:lnTo>
                <a:lnTo>
                  <a:pt x="6494" y="4329"/>
                </a:lnTo>
                <a:lnTo>
                  <a:pt x="6310" y="4145"/>
                </a:lnTo>
                <a:lnTo>
                  <a:pt x="6090" y="4035"/>
                </a:lnTo>
                <a:lnTo>
                  <a:pt x="6090" y="3925"/>
                </a:lnTo>
                <a:lnTo>
                  <a:pt x="6163" y="3852"/>
                </a:lnTo>
                <a:lnTo>
                  <a:pt x="6237" y="3779"/>
                </a:lnTo>
                <a:lnTo>
                  <a:pt x="6347" y="3742"/>
                </a:lnTo>
                <a:lnTo>
                  <a:pt x="6567" y="3705"/>
                </a:lnTo>
                <a:lnTo>
                  <a:pt x="6860" y="3632"/>
                </a:lnTo>
                <a:close/>
                <a:moveTo>
                  <a:pt x="6530" y="3192"/>
                </a:moveTo>
                <a:lnTo>
                  <a:pt x="6494" y="3228"/>
                </a:lnTo>
                <a:lnTo>
                  <a:pt x="6457" y="3302"/>
                </a:lnTo>
                <a:lnTo>
                  <a:pt x="6457" y="3338"/>
                </a:lnTo>
                <a:lnTo>
                  <a:pt x="6457" y="3412"/>
                </a:lnTo>
                <a:lnTo>
                  <a:pt x="6200" y="3485"/>
                </a:lnTo>
                <a:lnTo>
                  <a:pt x="5980" y="3558"/>
                </a:lnTo>
                <a:lnTo>
                  <a:pt x="5797" y="3742"/>
                </a:lnTo>
                <a:lnTo>
                  <a:pt x="5760" y="3815"/>
                </a:lnTo>
                <a:lnTo>
                  <a:pt x="5687" y="3925"/>
                </a:lnTo>
                <a:lnTo>
                  <a:pt x="5687" y="4035"/>
                </a:lnTo>
                <a:lnTo>
                  <a:pt x="5687" y="4072"/>
                </a:lnTo>
                <a:lnTo>
                  <a:pt x="5797" y="4219"/>
                </a:lnTo>
                <a:lnTo>
                  <a:pt x="5907" y="4292"/>
                </a:lnTo>
                <a:lnTo>
                  <a:pt x="6053" y="4365"/>
                </a:lnTo>
                <a:lnTo>
                  <a:pt x="6163" y="4439"/>
                </a:lnTo>
                <a:lnTo>
                  <a:pt x="6274" y="4512"/>
                </a:lnTo>
                <a:lnTo>
                  <a:pt x="6347" y="4622"/>
                </a:lnTo>
                <a:lnTo>
                  <a:pt x="6420" y="4769"/>
                </a:lnTo>
                <a:lnTo>
                  <a:pt x="6494" y="5026"/>
                </a:lnTo>
                <a:lnTo>
                  <a:pt x="6457" y="5282"/>
                </a:lnTo>
                <a:lnTo>
                  <a:pt x="6494" y="5392"/>
                </a:lnTo>
                <a:lnTo>
                  <a:pt x="6530" y="5466"/>
                </a:lnTo>
                <a:lnTo>
                  <a:pt x="6750" y="5539"/>
                </a:lnTo>
                <a:lnTo>
                  <a:pt x="6934" y="5539"/>
                </a:lnTo>
                <a:lnTo>
                  <a:pt x="7117" y="5503"/>
                </a:lnTo>
                <a:lnTo>
                  <a:pt x="7264" y="5429"/>
                </a:lnTo>
                <a:lnTo>
                  <a:pt x="7411" y="5282"/>
                </a:lnTo>
                <a:lnTo>
                  <a:pt x="7521" y="5136"/>
                </a:lnTo>
                <a:lnTo>
                  <a:pt x="7631" y="4952"/>
                </a:lnTo>
                <a:lnTo>
                  <a:pt x="7704" y="4769"/>
                </a:lnTo>
                <a:lnTo>
                  <a:pt x="7741" y="4585"/>
                </a:lnTo>
                <a:lnTo>
                  <a:pt x="7777" y="4365"/>
                </a:lnTo>
                <a:lnTo>
                  <a:pt x="7777" y="4145"/>
                </a:lnTo>
                <a:lnTo>
                  <a:pt x="7777" y="3925"/>
                </a:lnTo>
                <a:lnTo>
                  <a:pt x="7704" y="3779"/>
                </a:lnTo>
                <a:lnTo>
                  <a:pt x="7631" y="3668"/>
                </a:lnTo>
                <a:lnTo>
                  <a:pt x="7484" y="3595"/>
                </a:lnTo>
                <a:lnTo>
                  <a:pt x="7337" y="3595"/>
                </a:lnTo>
                <a:lnTo>
                  <a:pt x="7301" y="3485"/>
                </a:lnTo>
                <a:lnTo>
                  <a:pt x="7227" y="3448"/>
                </a:lnTo>
                <a:lnTo>
                  <a:pt x="7044" y="3375"/>
                </a:lnTo>
                <a:lnTo>
                  <a:pt x="6824" y="3302"/>
                </a:lnTo>
                <a:lnTo>
                  <a:pt x="6677" y="3228"/>
                </a:lnTo>
                <a:lnTo>
                  <a:pt x="6567" y="3192"/>
                </a:lnTo>
                <a:close/>
                <a:moveTo>
                  <a:pt x="11739" y="5136"/>
                </a:moveTo>
                <a:lnTo>
                  <a:pt x="12179" y="5686"/>
                </a:lnTo>
                <a:lnTo>
                  <a:pt x="11776" y="5796"/>
                </a:lnTo>
                <a:lnTo>
                  <a:pt x="11409" y="6016"/>
                </a:lnTo>
                <a:lnTo>
                  <a:pt x="11042" y="6236"/>
                </a:lnTo>
                <a:lnTo>
                  <a:pt x="10895" y="6383"/>
                </a:lnTo>
                <a:lnTo>
                  <a:pt x="10785" y="6566"/>
                </a:lnTo>
                <a:lnTo>
                  <a:pt x="10749" y="6640"/>
                </a:lnTo>
                <a:lnTo>
                  <a:pt x="10785" y="6676"/>
                </a:lnTo>
                <a:lnTo>
                  <a:pt x="10859" y="6713"/>
                </a:lnTo>
                <a:lnTo>
                  <a:pt x="10932" y="6713"/>
                </a:lnTo>
                <a:lnTo>
                  <a:pt x="11262" y="6493"/>
                </a:lnTo>
                <a:lnTo>
                  <a:pt x="11556" y="6310"/>
                </a:lnTo>
                <a:lnTo>
                  <a:pt x="11849" y="6199"/>
                </a:lnTo>
                <a:lnTo>
                  <a:pt x="12143" y="6089"/>
                </a:lnTo>
                <a:lnTo>
                  <a:pt x="12253" y="6053"/>
                </a:lnTo>
                <a:lnTo>
                  <a:pt x="12363" y="6016"/>
                </a:lnTo>
                <a:lnTo>
                  <a:pt x="12399" y="5979"/>
                </a:lnTo>
                <a:lnTo>
                  <a:pt x="12619" y="6456"/>
                </a:lnTo>
                <a:lnTo>
                  <a:pt x="12840" y="6896"/>
                </a:lnTo>
                <a:lnTo>
                  <a:pt x="12803" y="6933"/>
                </a:lnTo>
                <a:lnTo>
                  <a:pt x="12326" y="7043"/>
                </a:lnTo>
                <a:lnTo>
                  <a:pt x="11812" y="7117"/>
                </a:lnTo>
                <a:lnTo>
                  <a:pt x="11299" y="7117"/>
                </a:lnTo>
                <a:lnTo>
                  <a:pt x="10749" y="7080"/>
                </a:lnTo>
                <a:lnTo>
                  <a:pt x="10675" y="7117"/>
                </a:lnTo>
                <a:lnTo>
                  <a:pt x="10639" y="7153"/>
                </a:lnTo>
                <a:lnTo>
                  <a:pt x="10639" y="7227"/>
                </a:lnTo>
                <a:lnTo>
                  <a:pt x="10712" y="7300"/>
                </a:lnTo>
                <a:lnTo>
                  <a:pt x="10932" y="7373"/>
                </a:lnTo>
                <a:lnTo>
                  <a:pt x="11189" y="7447"/>
                </a:lnTo>
                <a:lnTo>
                  <a:pt x="11702" y="7483"/>
                </a:lnTo>
                <a:lnTo>
                  <a:pt x="11959" y="7483"/>
                </a:lnTo>
                <a:lnTo>
                  <a:pt x="12216" y="7447"/>
                </a:lnTo>
                <a:lnTo>
                  <a:pt x="12583" y="7373"/>
                </a:lnTo>
                <a:lnTo>
                  <a:pt x="12693" y="7373"/>
                </a:lnTo>
                <a:lnTo>
                  <a:pt x="12766" y="7337"/>
                </a:lnTo>
                <a:lnTo>
                  <a:pt x="12803" y="7410"/>
                </a:lnTo>
                <a:lnTo>
                  <a:pt x="12840" y="7447"/>
                </a:lnTo>
                <a:lnTo>
                  <a:pt x="12876" y="7483"/>
                </a:lnTo>
                <a:lnTo>
                  <a:pt x="12986" y="7520"/>
                </a:lnTo>
                <a:lnTo>
                  <a:pt x="13023" y="7777"/>
                </a:lnTo>
                <a:lnTo>
                  <a:pt x="13060" y="8070"/>
                </a:lnTo>
                <a:lnTo>
                  <a:pt x="12986" y="8107"/>
                </a:lnTo>
                <a:lnTo>
                  <a:pt x="12693" y="7997"/>
                </a:lnTo>
                <a:lnTo>
                  <a:pt x="12473" y="7887"/>
                </a:lnTo>
                <a:lnTo>
                  <a:pt x="12253" y="7777"/>
                </a:lnTo>
                <a:lnTo>
                  <a:pt x="11886" y="7777"/>
                </a:lnTo>
                <a:lnTo>
                  <a:pt x="11776" y="7813"/>
                </a:lnTo>
                <a:lnTo>
                  <a:pt x="11226" y="7777"/>
                </a:lnTo>
                <a:lnTo>
                  <a:pt x="10895" y="7740"/>
                </a:lnTo>
                <a:lnTo>
                  <a:pt x="10749" y="7740"/>
                </a:lnTo>
                <a:lnTo>
                  <a:pt x="10675" y="7703"/>
                </a:lnTo>
                <a:lnTo>
                  <a:pt x="10565" y="7483"/>
                </a:lnTo>
                <a:lnTo>
                  <a:pt x="10529" y="7483"/>
                </a:lnTo>
                <a:lnTo>
                  <a:pt x="10529" y="7520"/>
                </a:lnTo>
                <a:lnTo>
                  <a:pt x="10529" y="7887"/>
                </a:lnTo>
                <a:lnTo>
                  <a:pt x="10529" y="7960"/>
                </a:lnTo>
                <a:lnTo>
                  <a:pt x="10602" y="7997"/>
                </a:lnTo>
                <a:lnTo>
                  <a:pt x="11042" y="8107"/>
                </a:lnTo>
                <a:lnTo>
                  <a:pt x="11482" y="8144"/>
                </a:lnTo>
                <a:lnTo>
                  <a:pt x="11482" y="8327"/>
                </a:lnTo>
                <a:lnTo>
                  <a:pt x="11519" y="8474"/>
                </a:lnTo>
                <a:lnTo>
                  <a:pt x="11592" y="8547"/>
                </a:lnTo>
                <a:lnTo>
                  <a:pt x="11629" y="8584"/>
                </a:lnTo>
                <a:lnTo>
                  <a:pt x="11776" y="8657"/>
                </a:lnTo>
                <a:lnTo>
                  <a:pt x="11959" y="8767"/>
                </a:lnTo>
                <a:lnTo>
                  <a:pt x="11409" y="8657"/>
                </a:lnTo>
                <a:lnTo>
                  <a:pt x="10969" y="8474"/>
                </a:lnTo>
                <a:lnTo>
                  <a:pt x="10712" y="8437"/>
                </a:lnTo>
                <a:lnTo>
                  <a:pt x="10455" y="8400"/>
                </a:lnTo>
                <a:lnTo>
                  <a:pt x="10198" y="8217"/>
                </a:lnTo>
                <a:lnTo>
                  <a:pt x="10052" y="8180"/>
                </a:lnTo>
                <a:lnTo>
                  <a:pt x="9942" y="8144"/>
                </a:lnTo>
                <a:lnTo>
                  <a:pt x="9722" y="8180"/>
                </a:lnTo>
                <a:lnTo>
                  <a:pt x="9575" y="8254"/>
                </a:lnTo>
                <a:lnTo>
                  <a:pt x="9465" y="8364"/>
                </a:lnTo>
                <a:lnTo>
                  <a:pt x="9355" y="8510"/>
                </a:lnTo>
                <a:lnTo>
                  <a:pt x="9245" y="8584"/>
                </a:lnTo>
                <a:lnTo>
                  <a:pt x="9098" y="8620"/>
                </a:lnTo>
                <a:lnTo>
                  <a:pt x="8841" y="8584"/>
                </a:lnTo>
                <a:lnTo>
                  <a:pt x="8621" y="8620"/>
                </a:lnTo>
                <a:lnTo>
                  <a:pt x="8401" y="8694"/>
                </a:lnTo>
                <a:lnTo>
                  <a:pt x="8181" y="8804"/>
                </a:lnTo>
                <a:lnTo>
                  <a:pt x="7924" y="8804"/>
                </a:lnTo>
                <a:lnTo>
                  <a:pt x="7851" y="8767"/>
                </a:lnTo>
                <a:lnTo>
                  <a:pt x="7814" y="8730"/>
                </a:lnTo>
                <a:lnTo>
                  <a:pt x="7814" y="8694"/>
                </a:lnTo>
                <a:lnTo>
                  <a:pt x="7887" y="8620"/>
                </a:lnTo>
                <a:lnTo>
                  <a:pt x="7998" y="8510"/>
                </a:lnTo>
                <a:lnTo>
                  <a:pt x="8144" y="8437"/>
                </a:lnTo>
                <a:lnTo>
                  <a:pt x="8401" y="8327"/>
                </a:lnTo>
                <a:lnTo>
                  <a:pt x="8731" y="8180"/>
                </a:lnTo>
                <a:lnTo>
                  <a:pt x="8915" y="8070"/>
                </a:lnTo>
                <a:lnTo>
                  <a:pt x="9025" y="7924"/>
                </a:lnTo>
                <a:lnTo>
                  <a:pt x="9135" y="7777"/>
                </a:lnTo>
                <a:lnTo>
                  <a:pt x="9208" y="7630"/>
                </a:lnTo>
                <a:lnTo>
                  <a:pt x="9208" y="7447"/>
                </a:lnTo>
                <a:lnTo>
                  <a:pt x="9171" y="7227"/>
                </a:lnTo>
                <a:lnTo>
                  <a:pt x="9098" y="7117"/>
                </a:lnTo>
                <a:lnTo>
                  <a:pt x="8988" y="7006"/>
                </a:lnTo>
                <a:lnTo>
                  <a:pt x="8841" y="6896"/>
                </a:lnTo>
                <a:lnTo>
                  <a:pt x="8694" y="6860"/>
                </a:lnTo>
                <a:lnTo>
                  <a:pt x="8548" y="6823"/>
                </a:lnTo>
                <a:lnTo>
                  <a:pt x="8401" y="6823"/>
                </a:lnTo>
                <a:lnTo>
                  <a:pt x="8254" y="6860"/>
                </a:lnTo>
                <a:lnTo>
                  <a:pt x="8108" y="6933"/>
                </a:lnTo>
                <a:lnTo>
                  <a:pt x="7924" y="7117"/>
                </a:lnTo>
                <a:lnTo>
                  <a:pt x="7924" y="7117"/>
                </a:lnTo>
                <a:lnTo>
                  <a:pt x="7998" y="6970"/>
                </a:lnTo>
                <a:lnTo>
                  <a:pt x="8108" y="6860"/>
                </a:lnTo>
                <a:lnTo>
                  <a:pt x="8291" y="6603"/>
                </a:lnTo>
                <a:lnTo>
                  <a:pt x="8511" y="6383"/>
                </a:lnTo>
                <a:lnTo>
                  <a:pt x="8768" y="6126"/>
                </a:lnTo>
                <a:lnTo>
                  <a:pt x="8951" y="5943"/>
                </a:lnTo>
                <a:lnTo>
                  <a:pt x="9135" y="5796"/>
                </a:lnTo>
                <a:lnTo>
                  <a:pt x="9171" y="5796"/>
                </a:lnTo>
                <a:lnTo>
                  <a:pt x="9391" y="5759"/>
                </a:lnTo>
                <a:lnTo>
                  <a:pt x="9612" y="5686"/>
                </a:lnTo>
                <a:lnTo>
                  <a:pt x="10052" y="5539"/>
                </a:lnTo>
                <a:lnTo>
                  <a:pt x="10455" y="5356"/>
                </a:lnTo>
                <a:lnTo>
                  <a:pt x="10639" y="5282"/>
                </a:lnTo>
                <a:lnTo>
                  <a:pt x="10895" y="5246"/>
                </a:lnTo>
                <a:lnTo>
                  <a:pt x="10895" y="5246"/>
                </a:lnTo>
                <a:lnTo>
                  <a:pt x="10602" y="5503"/>
                </a:lnTo>
                <a:lnTo>
                  <a:pt x="10492" y="5649"/>
                </a:lnTo>
                <a:lnTo>
                  <a:pt x="10419" y="5833"/>
                </a:lnTo>
                <a:lnTo>
                  <a:pt x="10455" y="5869"/>
                </a:lnTo>
                <a:lnTo>
                  <a:pt x="10639" y="5796"/>
                </a:lnTo>
                <a:lnTo>
                  <a:pt x="10822" y="5723"/>
                </a:lnTo>
                <a:lnTo>
                  <a:pt x="11152" y="5503"/>
                </a:lnTo>
                <a:lnTo>
                  <a:pt x="11739" y="5136"/>
                </a:lnTo>
                <a:close/>
                <a:moveTo>
                  <a:pt x="11996" y="8254"/>
                </a:moveTo>
                <a:lnTo>
                  <a:pt x="12546" y="8400"/>
                </a:lnTo>
                <a:lnTo>
                  <a:pt x="12729" y="8584"/>
                </a:lnTo>
                <a:lnTo>
                  <a:pt x="12803" y="8620"/>
                </a:lnTo>
                <a:lnTo>
                  <a:pt x="12876" y="8657"/>
                </a:lnTo>
                <a:lnTo>
                  <a:pt x="12950" y="8620"/>
                </a:lnTo>
                <a:lnTo>
                  <a:pt x="13023" y="8584"/>
                </a:lnTo>
                <a:lnTo>
                  <a:pt x="12950" y="9024"/>
                </a:lnTo>
                <a:lnTo>
                  <a:pt x="12509" y="8914"/>
                </a:lnTo>
                <a:lnTo>
                  <a:pt x="12399" y="8657"/>
                </a:lnTo>
                <a:lnTo>
                  <a:pt x="12216" y="8474"/>
                </a:lnTo>
                <a:lnTo>
                  <a:pt x="12033" y="8327"/>
                </a:lnTo>
                <a:lnTo>
                  <a:pt x="11959" y="8290"/>
                </a:lnTo>
                <a:lnTo>
                  <a:pt x="11996" y="8254"/>
                </a:lnTo>
                <a:close/>
                <a:moveTo>
                  <a:pt x="10932" y="8841"/>
                </a:moveTo>
                <a:lnTo>
                  <a:pt x="11519" y="9097"/>
                </a:lnTo>
                <a:lnTo>
                  <a:pt x="12106" y="9244"/>
                </a:lnTo>
                <a:lnTo>
                  <a:pt x="12033" y="9391"/>
                </a:lnTo>
                <a:lnTo>
                  <a:pt x="11922" y="9537"/>
                </a:lnTo>
                <a:lnTo>
                  <a:pt x="11776" y="9611"/>
                </a:lnTo>
                <a:lnTo>
                  <a:pt x="11702" y="9611"/>
                </a:lnTo>
                <a:lnTo>
                  <a:pt x="11629" y="9574"/>
                </a:lnTo>
                <a:lnTo>
                  <a:pt x="11519" y="9537"/>
                </a:lnTo>
                <a:lnTo>
                  <a:pt x="11409" y="9427"/>
                </a:lnTo>
                <a:lnTo>
                  <a:pt x="11226" y="9244"/>
                </a:lnTo>
                <a:lnTo>
                  <a:pt x="10932" y="8841"/>
                </a:lnTo>
                <a:close/>
                <a:moveTo>
                  <a:pt x="12509" y="9354"/>
                </a:moveTo>
                <a:lnTo>
                  <a:pt x="12876" y="9391"/>
                </a:lnTo>
                <a:lnTo>
                  <a:pt x="12656" y="10161"/>
                </a:lnTo>
                <a:lnTo>
                  <a:pt x="12583" y="10088"/>
                </a:lnTo>
                <a:lnTo>
                  <a:pt x="12363" y="10088"/>
                </a:lnTo>
                <a:lnTo>
                  <a:pt x="12216" y="10051"/>
                </a:lnTo>
                <a:lnTo>
                  <a:pt x="11886" y="9978"/>
                </a:lnTo>
                <a:lnTo>
                  <a:pt x="12106" y="9868"/>
                </a:lnTo>
                <a:lnTo>
                  <a:pt x="12289" y="9758"/>
                </a:lnTo>
                <a:lnTo>
                  <a:pt x="12399" y="9574"/>
                </a:lnTo>
                <a:lnTo>
                  <a:pt x="12509" y="9354"/>
                </a:lnTo>
                <a:close/>
                <a:moveTo>
                  <a:pt x="10382" y="9721"/>
                </a:moveTo>
                <a:lnTo>
                  <a:pt x="11409" y="10161"/>
                </a:lnTo>
                <a:lnTo>
                  <a:pt x="11922" y="10381"/>
                </a:lnTo>
                <a:lnTo>
                  <a:pt x="12253" y="10491"/>
                </a:lnTo>
                <a:lnTo>
                  <a:pt x="12399" y="10491"/>
                </a:lnTo>
                <a:lnTo>
                  <a:pt x="12509" y="10455"/>
                </a:lnTo>
                <a:lnTo>
                  <a:pt x="12326" y="10968"/>
                </a:lnTo>
                <a:lnTo>
                  <a:pt x="12033" y="10858"/>
                </a:lnTo>
                <a:lnTo>
                  <a:pt x="11886" y="10785"/>
                </a:lnTo>
                <a:lnTo>
                  <a:pt x="11776" y="10711"/>
                </a:lnTo>
                <a:lnTo>
                  <a:pt x="11519" y="10528"/>
                </a:lnTo>
                <a:lnTo>
                  <a:pt x="11409" y="10418"/>
                </a:lnTo>
                <a:lnTo>
                  <a:pt x="11262" y="10344"/>
                </a:lnTo>
                <a:lnTo>
                  <a:pt x="11079" y="10308"/>
                </a:lnTo>
                <a:lnTo>
                  <a:pt x="10895" y="10271"/>
                </a:lnTo>
                <a:lnTo>
                  <a:pt x="10492" y="10234"/>
                </a:lnTo>
                <a:lnTo>
                  <a:pt x="10455" y="9978"/>
                </a:lnTo>
                <a:lnTo>
                  <a:pt x="10382" y="9721"/>
                </a:lnTo>
                <a:close/>
                <a:moveTo>
                  <a:pt x="10455" y="10528"/>
                </a:moveTo>
                <a:lnTo>
                  <a:pt x="10785" y="10601"/>
                </a:lnTo>
                <a:lnTo>
                  <a:pt x="10969" y="10638"/>
                </a:lnTo>
                <a:lnTo>
                  <a:pt x="11115" y="10711"/>
                </a:lnTo>
                <a:lnTo>
                  <a:pt x="11336" y="10821"/>
                </a:lnTo>
                <a:lnTo>
                  <a:pt x="11519" y="10968"/>
                </a:lnTo>
                <a:lnTo>
                  <a:pt x="11702" y="11115"/>
                </a:lnTo>
                <a:lnTo>
                  <a:pt x="11886" y="11262"/>
                </a:lnTo>
                <a:lnTo>
                  <a:pt x="12106" y="11335"/>
                </a:lnTo>
                <a:lnTo>
                  <a:pt x="11739" y="11922"/>
                </a:lnTo>
                <a:lnTo>
                  <a:pt x="11629" y="11922"/>
                </a:lnTo>
                <a:lnTo>
                  <a:pt x="11482" y="11885"/>
                </a:lnTo>
                <a:lnTo>
                  <a:pt x="11226" y="11738"/>
                </a:lnTo>
                <a:lnTo>
                  <a:pt x="10565" y="11482"/>
                </a:lnTo>
                <a:lnTo>
                  <a:pt x="10272" y="11335"/>
                </a:lnTo>
                <a:lnTo>
                  <a:pt x="10382" y="10968"/>
                </a:lnTo>
                <a:lnTo>
                  <a:pt x="10455" y="10601"/>
                </a:lnTo>
                <a:lnTo>
                  <a:pt x="10455" y="10528"/>
                </a:lnTo>
                <a:close/>
                <a:moveTo>
                  <a:pt x="10125" y="11665"/>
                </a:moveTo>
                <a:lnTo>
                  <a:pt x="10785" y="11958"/>
                </a:lnTo>
                <a:lnTo>
                  <a:pt x="11115" y="12142"/>
                </a:lnTo>
                <a:lnTo>
                  <a:pt x="11299" y="12215"/>
                </a:lnTo>
                <a:lnTo>
                  <a:pt x="11482" y="12289"/>
                </a:lnTo>
                <a:lnTo>
                  <a:pt x="11226" y="12655"/>
                </a:lnTo>
                <a:lnTo>
                  <a:pt x="10895" y="12545"/>
                </a:lnTo>
                <a:lnTo>
                  <a:pt x="10455" y="12399"/>
                </a:lnTo>
                <a:lnTo>
                  <a:pt x="10052" y="12252"/>
                </a:lnTo>
                <a:lnTo>
                  <a:pt x="9868" y="12142"/>
                </a:lnTo>
                <a:lnTo>
                  <a:pt x="10125" y="11665"/>
                </a:lnTo>
                <a:close/>
                <a:moveTo>
                  <a:pt x="9355" y="9574"/>
                </a:moveTo>
                <a:lnTo>
                  <a:pt x="9575" y="9611"/>
                </a:lnTo>
                <a:lnTo>
                  <a:pt x="9795" y="9648"/>
                </a:lnTo>
                <a:lnTo>
                  <a:pt x="9978" y="9758"/>
                </a:lnTo>
                <a:lnTo>
                  <a:pt x="10052" y="9868"/>
                </a:lnTo>
                <a:lnTo>
                  <a:pt x="10088" y="9941"/>
                </a:lnTo>
                <a:lnTo>
                  <a:pt x="10125" y="10088"/>
                </a:lnTo>
                <a:lnTo>
                  <a:pt x="10125" y="10198"/>
                </a:lnTo>
                <a:lnTo>
                  <a:pt x="9832" y="10161"/>
                </a:lnTo>
                <a:lnTo>
                  <a:pt x="9795" y="10198"/>
                </a:lnTo>
                <a:lnTo>
                  <a:pt x="9795" y="10234"/>
                </a:lnTo>
                <a:lnTo>
                  <a:pt x="9942" y="10344"/>
                </a:lnTo>
                <a:lnTo>
                  <a:pt x="10088" y="10455"/>
                </a:lnTo>
                <a:lnTo>
                  <a:pt x="10015" y="10785"/>
                </a:lnTo>
                <a:lnTo>
                  <a:pt x="9942" y="11078"/>
                </a:lnTo>
                <a:lnTo>
                  <a:pt x="9905" y="11188"/>
                </a:lnTo>
                <a:lnTo>
                  <a:pt x="9648" y="11115"/>
                </a:lnTo>
                <a:lnTo>
                  <a:pt x="9391" y="11078"/>
                </a:lnTo>
                <a:lnTo>
                  <a:pt x="9355" y="11078"/>
                </a:lnTo>
                <a:lnTo>
                  <a:pt x="9318" y="11115"/>
                </a:lnTo>
                <a:lnTo>
                  <a:pt x="9318" y="11151"/>
                </a:lnTo>
                <a:lnTo>
                  <a:pt x="9355" y="11188"/>
                </a:lnTo>
                <a:lnTo>
                  <a:pt x="9538" y="11372"/>
                </a:lnTo>
                <a:lnTo>
                  <a:pt x="9795" y="11518"/>
                </a:lnTo>
                <a:lnTo>
                  <a:pt x="9501" y="11995"/>
                </a:lnTo>
                <a:lnTo>
                  <a:pt x="9061" y="11812"/>
                </a:lnTo>
                <a:lnTo>
                  <a:pt x="8584" y="11628"/>
                </a:lnTo>
                <a:lnTo>
                  <a:pt x="8548" y="11628"/>
                </a:lnTo>
                <a:lnTo>
                  <a:pt x="8548" y="11702"/>
                </a:lnTo>
                <a:lnTo>
                  <a:pt x="8731" y="11848"/>
                </a:lnTo>
                <a:lnTo>
                  <a:pt x="8915" y="12032"/>
                </a:lnTo>
                <a:lnTo>
                  <a:pt x="9318" y="12289"/>
                </a:lnTo>
                <a:lnTo>
                  <a:pt x="9061" y="12582"/>
                </a:lnTo>
                <a:lnTo>
                  <a:pt x="8805" y="12802"/>
                </a:lnTo>
                <a:lnTo>
                  <a:pt x="8548" y="12692"/>
                </a:lnTo>
                <a:lnTo>
                  <a:pt x="8401" y="12069"/>
                </a:lnTo>
                <a:lnTo>
                  <a:pt x="8291" y="11445"/>
                </a:lnTo>
                <a:lnTo>
                  <a:pt x="8218" y="11298"/>
                </a:lnTo>
                <a:lnTo>
                  <a:pt x="8144" y="11188"/>
                </a:lnTo>
                <a:lnTo>
                  <a:pt x="8034" y="11115"/>
                </a:lnTo>
                <a:lnTo>
                  <a:pt x="7374" y="11115"/>
                </a:lnTo>
                <a:lnTo>
                  <a:pt x="7264" y="11078"/>
                </a:lnTo>
                <a:lnTo>
                  <a:pt x="7154" y="11041"/>
                </a:lnTo>
                <a:lnTo>
                  <a:pt x="7007" y="10895"/>
                </a:lnTo>
                <a:lnTo>
                  <a:pt x="6897" y="10675"/>
                </a:lnTo>
                <a:lnTo>
                  <a:pt x="6860" y="10455"/>
                </a:lnTo>
                <a:lnTo>
                  <a:pt x="6860" y="10344"/>
                </a:lnTo>
                <a:lnTo>
                  <a:pt x="6897" y="10234"/>
                </a:lnTo>
                <a:lnTo>
                  <a:pt x="6934" y="10124"/>
                </a:lnTo>
                <a:lnTo>
                  <a:pt x="7007" y="10051"/>
                </a:lnTo>
                <a:lnTo>
                  <a:pt x="7227" y="9978"/>
                </a:lnTo>
                <a:lnTo>
                  <a:pt x="7447" y="9904"/>
                </a:lnTo>
                <a:lnTo>
                  <a:pt x="8328" y="9721"/>
                </a:lnTo>
                <a:lnTo>
                  <a:pt x="8401" y="9758"/>
                </a:lnTo>
                <a:lnTo>
                  <a:pt x="8548" y="9758"/>
                </a:lnTo>
                <a:lnTo>
                  <a:pt x="8841" y="9648"/>
                </a:lnTo>
                <a:lnTo>
                  <a:pt x="9135" y="9574"/>
                </a:lnTo>
                <a:close/>
                <a:moveTo>
                  <a:pt x="1028" y="7373"/>
                </a:moveTo>
                <a:lnTo>
                  <a:pt x="1028" y="7887"/>
                </a:lnTo>
                <a:lnTo>
                  <a:pt x="1101" y="8437"/>
                </a:lnTo>
                <a:lnTo>
                  <a:pt x="1138" y="8474"/>
                </a:lnTo>
                <a:lnTo>
                  <a:pt x="1211" y="8510"/>
                </a:lnTo>
                <a:lnTo>
                  <a:pt x="1285" y="8510"/>
                </a:lnTo>
                <a:lnTo>
                  <a:pt x="1358" y="8474"/>
                </a:lnTo>
                <a:lnTo>
                  <a:pt x="1872" y="8070"/>
                </a:lnTo>
                <a:lnTo>
                  <a:pt x="1945" y="8951"/>
                </a:lnTo>
                <a:lnTo>
                  <a:pt x="1982" y="9611"/>
                </a:lnTo>
                <a:lnTo>
                  <a:pt x="1982" y="9758"/>
                </a:lnTo>
                <a:lnTo>
                  <a:pt x="1982" y="9904"/>
                </a:lnTo>
                <a:lnTo>
                  <a:pt x="1872" y="10014"/>
                </a:lnTo>
                <a:lnTo>
                  <a:pt x="1762" y="10088"/>
                </a:lnTo>
                <a:lnTo>
                  <a:pt x="1615" y="10271"/>
                </a:lnTo>
                <a:lnTo>
                  <a:pt x="1505" y="10455"/>
                </a:lnTo>
                <a:lnTo>
                  <a:pt x="1468" y="10638"/>
                </a:lnTo>
                <a:lnTo>
                  <a:pt x="1468" y="10858"/>
                </a:lnTo>
                <a:lnTo>
                  <a:pt x="1505" y="11078"/>
                </a:lnTo>
                <a:lnTo>
                  <a:pt x="1578" y="11298"/>
                </a:lnTo>
                <a:lnTo>
                  <a:pt x="1688" y="11702"/>
                </a:lnTo>
                <a:lnTo>
                  <a:pt x="2165" y="12876"/>
                </a:lnTo>
                <a:lnTo>
                  <a:pt x="1835" y="12509"/>
                </a:lnTo>
                <a:lnTo>
                  <a:pt x="1505" y="12142"/>
                </a:lnTo>
                <a:lnTo>
                  <a:pt x="1211" y="11665"/>
                </a:lnTo>
                <a:lnTo>
                  <a:pt x="918" y="11188"/>
                </a:lnTo>
                <a:lnTo>
                  <a:pt x="735" y="10675"/>
                </a:lnTo>
                <a:lnTo>
                  <a:pt x="588" y="10161"/>
                </a:lnTo>
                <a:lnTo>
                  <a:pt x="551" y="9831"/>
                </a:lnTo>
                <a:lnTo>
                  <a:pt x="514" y="9501"/>
                </a:lnTo>
                <a:lnTo>
                  <a:pt x="551" y="9171"/>
                </a:lnTo>
                <a:lnTo>
                  <a:pt x="588" y="8841"/>
                </a:lnTo>
                <a:lnTo>
                  <a:pt x="771" y="8180"/>
                </a:lnTo>
                <a:lnTo>
                  <a:pt x="955" y="7557"/>
                </a:lnTo>
                <a:lnTo>
                  <a:pt x="1028" y="7373"/>
                </a:lnTo>
                <a:close/>
                <a:moveTo>
                  <a:pt x="9612" y="12472"/>
                </a:moveTo>
                <a:lnTo>
                  <a:pt x="9942" y="12619"/>
                </a:lnTo>
                <a:lnTo>
                  <a:pt x="10675" y="12912"/>
                </a:lnTo>
                <a:lnTo>
                  <a:pt x="10895" y="12986"/>
                </a:lnTo>
                <a:lnTo>
                  <a:pt x="10529" y="13316"/>
                </a:lnTo>
                <a:lnTo>
                  <a:pt x="10162" y="13609"/>
                </a:lnTo>
                <a:lnTo>
                  <a:pt x="9685" y="13279"/>
                </a:lnTo>
                <a:lnTo>
                  <a:pt x="9171" y="12986"/>
                </a:lnTo>
                <a:lnTo>
                  <a:pt x="9391" y="12729"/>
                </a:lnTo>
                <a:lnTo>
                  <a:pt x="9612" y="12472"/>
                </a:lnTo>
                <a:close/>
                <a:moveTo>
                  <a:pt x="2569" y="5209"/>
                </a:moveTo>
                <a:lnTo>
                  <a:pt x="2899" y="5319"/>
                </a:lnTo>
                <a:lnTo>
                  <a:pt x="3266" y="5356"/>
                </a:lnTo>
                <a:lnTo>
                  <a:pt x="3999" y="5356"/>
                </a:lnTo>
                <a:lnTo>
                  <a:pt x="4733" y="5429"/>
                </a:lnTo>
                <a:lnTo>
                  <a:pt x="5467" y="5539"/>
                </a:lnTo>
                <a:lnTo>
                  <a:pt x="5320" y="5649"/>
                </a:lnTo>
                <a:lnTo>
                  <a:pt x="5173" y="5723"/>
                </a:lnTo>
                <a:lnTo>
                  <a:pt x="4880" y="5833"/>
                </a:lnTo>
                <a:lnTo>
                  <a:pt x="4696" y="5943"/>
                </a:lnTo>
                <a:lnTo>
                  <a:pt x="4513" y="6053"/>
                </a:lnTo>
                <a:lnTo>
                  <a:pt x="4366" y="6236"/>
                </a:lnTo>
                <a:lnTo>
                  <a:pt x="4293" y="6420"/>
                </a:lnTo>
                <a:lnTo>
                  <a:pt x="4256" y="6493"/>
                </a:lnTo>
                <a:lnTo>
                  <a:pt x="4293" y="6603"/>
                </a:lnTo>
                <a:lnTo>
                  <a:pt x="4329" y="6676"/>
                </a:lnTo>
                <a:lnTo>
                  <a:pt x="4366" y="6750"/>
                </a:lnTo>
                <a:lnTo>
                  <a:pt x="4439" y="6823"/>
                </a:lnTo>
                <a:lnTo>
                  <a:pt x="4549" y="6823"/>
                </a:lnTo>
                <a:lnTo>
                  <a:pt x="4660" y="6860"/>
                </a:lnTo>
                <a:lnTo>
                  <a:pt x="4696" y="6933"/>
                </a:lnTo>
                <a:lnTo>
                  <a:pt x="4733" y="7117"/>
                </a:lnTo>
                <a:lnTo>
                  <a:pt x="4770" y="7300"/>
                </a:lnTo>
                <a:lnTo>
                  <a:pt x="4770" y="7667"/>
                </a:lnTo>
                <a:lnTo>
                  <a:pt x="4806" y="7813"/>
                </a:lnTo>
                <a:lnTo>
                  <a:pt x="4586" y="7520"/>
                </a:lnTo>
                <a:lnTo>
                  <a:pt x="4366" y="7263"/>
                </a:lnTo>
                <a:lnTo>
                  <a:pt x="4256" y="7190"/>
                </a:lnTo>
                <a:lnTo>
                  <a:pt x="4146" y="7153"/>
                </a:lnTo>
                <a:lnTo>
                  <a:pt x="3999" y="7117"/>
                </a:lnTo>
                <a:lnTo>
                  <a:pt x="3889" y="7153"/>
                </a:lnTo>
                <a:lnTo>
                  <a:pt x="3632" y="7227"/>
                </a:lnTo>
                <a:lnTo>
                  <a:pt x="3412" y="7373"/>
                </a:lnTo>
                <a:lnTo>
                  <a:pt x="3192" y="7593"/>
                </a:lnTo>
                <a:lnTo>
                  <a:pt x="2972" y="7813"/>
                </a:lnTo>
                <a:lnTo>
                  <a:pt x="2825" y="8070"/>
                </a:lnTo>
                <a:lnTo>
                  <a:pt x="2715" y="8364"/>
                </a:lnTo>
                <a:lnTo>
                  <a:pt x="2642" y="8657"/>
                </a:lnTo>
                <a:lnTo>
                  <a:pt x="2605" y="8951"/>
                </a:lnTo>
                <a:lnTo>
                  <a:pt x="2605" y="9244"/>
                </a:lnTo>
                <a:lnTo>
                  <a:pt x="2679" y="9537"/>
                </a:lnTo>
                <a:lnTo>
                  <a:pt x="2679" y="9611"/>
                </a:lnTo>
                <a:lnTo>
                  <a:pt x="2752" y="9648"/>
                </a:lnTo>
                <a:lnTo>
                  <a:pt x="2789" y="9684"/>
                </a:lnTo>
                <a:lnTo>
                  <a:pt x="3156" y="9684"/>
                </a:lnTo>
                <a:lnTo>
                  <a:pt x="3449" y="9758"/>
                </a:lnTo>
                <a:lnTo>
                  <a:pt x="3706" y="9868"/>
                </a:lnTo>
                <a:lnTo>
                  <a:pt x="3963" y="10014"/>
                </a:lnTo>
                <a:lnTo>
                  <a:pt x="4183" y="10198"/>
                </a:lnTo>
                <a:lnTo>
                  <a:pt x="4403" y="10418"/>
                </a:lnTo>
                <a:lnTo>
                  <a:pt x="4770" y="10858"/>
                </a:lnTo>
                <a:lnTo>
                  <a:pt x="4403" y="11151"/>
                </a:lnTo>
                <a:lnTo>
                  <a:pt x="4109" y="11445"/>
                </a:lnTo>
                <a:lnTo>
                  <a:pt x="3816" y="11775"/>
                </a:lnTo>
                <a:lnTo>
                  <a:pt x="3596" y="12142"/>
                </a:lnTo>
                <a:lnTo>
                  <a:pt x="3412" y="12545"/>
                </a:lnTo>
                <a:lnTo>
                  <a:pt x="3266" y="12986"/>
                </a:lnTo>
                <a:lnTo>
                  <a:pt x="3192" y="13426"/>
                </a:lnTo>
                <a:lnTo>
                  <a:pt x="3156" y="13866"/>
                </a:lnTo>
                <a:lnTo>
                  <a:pt x="3082" y="13829"/>
                </a:lnTo>
                <a:lnTo>
                  <a:pt x="2972" y="13719"/>
                </a:lnTo>
                <a:lnTo>
                  <a:pt x="2899" y="13572"/>
                </a:lnTo>
                <a:lnTo>
                  <a:pt x="2459" y="12582"/>
                </a:lnTo>
                <a:lnTo>
                  <a:pt x="2092" y="11702"/>
                </a:lnTo>
                <a:lnTo>
                  <a:pt x="1945" y="11262"/>
                </a:lnTo>
                <a:lnTo>
                  <a:pt x="1872" y="10821"/>
                </a:lnTo>
                <a:lnTo>
                  <a:pt x="1872" y="10638"/>
                </a:lnTo>
                <a:lnTo>
                  <a:pt x="1945" y="10491"/>
                </a:lnTo>
                <a:lnTo>
                  <a:pt x="2055" y="10381"/>
                </a:lnTo>
                <a:lnTo>
                  <a:pt x="2202" y="10271"/>
                </a:lnTo>
                <a:lnTo>
                  <a:pt x="2312" y="10161"/>
                </a:lnTo>
                <a:lnTo>
                  <a:pt x="2385" y="10051"/>
                </a:lnTo>
                <a:lnTo>
                  <a:pt x="2385" y="9904"/>
                </a:lnTo>
                <a:lnTo>
                  <a:pt x="2385" y="9721"/>
                </a:lnTo>
                <a:lnTo>
                  <a:pt x="2312" y="8730"/>
                </a:lnTo>
                <a:lnTo>
                  <a:pt x="2165" y="7740"/>
                </a:lnTo>
                <a:lnTo>
                  <a:pt x="2165" y="7667"/>
                </a:lnTo>
                <a:lnTo>
                  <a:pt x="2092" y="7593"/>
                </a:lnTo>
                <a:lnTo>
                  <a:pt x="1945" y="7593"/>
                </a:lnTo>
                <a:lnTo>
                  <a:pt x="1358" y="8070"/>
                </a:lnTo>
                <a:lnTo>
                  <a:pt x="1321" y="7667"/>
                </a:lnTo>
                <a:lnTo>
                  <a:pt x="1358" y="7263"/>
                </a:lnTo>
                <a:lnTo>
                  <a:pt x="1395" y="6860"/>
                </a:lnTo>
                <a:lnTo>
                  <a:pt x="1505" y="6456"/>
                </a:lnTo>
                <a:lnTo>
                  <a:pt x="1505" y="6383"/>
                </a:lnTo>
                <a:lnTo>
                  <a:pt x="1468" y="6310"/>
                </a:lnTo>
                <a:lnTo>
                  <a:pt x="1725" y="5796"/>
                </a:lnTo>
                <a:lnTo>
                  <a:pt x="1982" y="5319"/>
                </a:lnTo>
                <a:lnTo>
                  <a:pt x="2239" y="5356"/>
                </a:lnTo>
                <a:lnTo>
                  <a:pt x="2495" y="5392"/>
                </a:lnTo>
                <a:lnTo>
                  <a:pt x="2569" y="5356"/>
                </a:lnTo>
                <a:lnTo>
                  <a:pt x="2605" y="5319"/>
                </a:lnTo>
                <a:lnTo>
                  <a:pt x="2605" y="5282"/>
                </a:lnTo>
                <a:lnTo>
                  <a:pt x="2569" y="5209"/>
                </a:lnTo>
                <a:close/>
                <a:moveTo>
                  <a:pt x="8805" y="13939"/>
                </a:moveTo>
                <a:lnTo>
                  <a:pt x="9098" y="13976"/>
                </a:lnTo>
                <a:lnTo>
                  <a:pt x="9391" y="14049"/>
                </a:lnTo>
                <a:lnTo>
                  <a:pt x="9208" y="14086"/>
                </a:lnTo>
                <a:lnTo>
                  <a:pt x="9171" y="14049"/>
                </a:lnTo>
                <a:lnTo>
                  <a:pt x="9061" y="14049"/>
                </a:lnTo>
                <a:lnTo>
                  <a:pt x="8988" y="13976"/>
                </a:lnTo>
                <a:lnTo>
                  <a:pt x="8805" y="13939"/>
                </a:lnTo>
                <a:close/>
                <a:moveTo>
                  <a:pt x="5815" y="14178"/>
                </a:moveTo>
                <a:lnTo>
                  <a:pt x="5797" y="14196"/>
                </a:lnTo>
                <a:lnTo>
                  <a:pt x="5760" y="14196"/>
                </a:lnTo>
                <a:lnTo>
                  <a:pt x="5815" y="14178"/>
                </a:lnTo>
                <a:close/>
                <a:moveTo>
                  <a:pt x="7154" y="2935"/>
                </a:moveTo>
                <a:lnTo>
                  <a:pt x="7594" y="3008"/>
                </a:lnTo>
                <a:lnTo>
                  <a:pt x="8034" y="3082"/>
                </a:lnTo>
                <a:lnTo>
                  <a:pt x="8438" y="3155"/>
                </a:lnTo>
                <a:lnTo>
                  <a:pt x="8401" y="3192"/>
                </a:lnTo>
                <a:lnTo>
                  <a:pt x="8401" y="3228"/>
                </a:lnTo>
                <a:lnTo>
                  <a:pt x="8401" y="3265"/>
                </a:lnTo>
                <a:lnTo>
                  <a:pt x="8438" y="3265"/>
                </a:lnTo>
                <a:lnTo>
                  <a:pt x="8621" y="3228"/>
                </a:lnTo>
                <a:lnTo>
                  <a:pt x="8768" y="3265"/>
                </a:lnTo>
                <a:lnTo>
                  <a:pt x="8805" y="3265"/>
                </a:lnTo>
                <a:lnTo>
                  <a:pt x="8768" y="3338"/>
                </a:lnTo>
                <a:lnTo>
                  <a:pt x="8768" y="3412"/>
                </a:lnTo>
                <a:lnTo>
                  <a:pt x="8768" y="3448"/>
                </a:lnTo>
                <a:lnTo>
                  <a:pt x="8805" y="3485"/>
                </a:lnTo>
                <a:lnTo>
                  <a:pt x="8841" y="3485"/>
                </a:lnTo>
                <a:lnTo>
                  <a:pt x="8915" y="3522"/>
                </a:lnTo>
                <a:lnTo>
                  <a:pt x="8988" y="3558"/>
                </a:lnTo>
                <a:lnTo>
                  <a:pt x="9098" y="3668"/>
                </a:lnTo>
                <a:lnTo>
                  <a:pt x="9208" y="3815"/>
                </a:lnTo>
                <a:lnTo>
                  <a:pt x="9245" y="3852"/>
                </a:lnTo>
                <a:lnTo>
                  <a:pt x="9281" y="3889"/>
                </a:lnTo>
                <a:lnTo>
                  <a:pt x="9318" y="3852"/>
                </a:lnTo>
                <a:lnTo>
                  <a:pt x="9391" y="3742"/>
                </a:lnTo>
                <a:lnTo>
                  <a:pt x="9465" y="3632"/>
                </a:lnTo>
                <a:lnTo>
                  <a:pt x="9538" y="3558"/>
                </a:lnTo>
                <a:lnTo>
                  <a:pt x="9758" y="3632"/>
                </a:lnTo>
                <a:lnTo>
                  <a:pt x="9612" y="3815"/>
                </a:lnTo>
                <a:lnTo>
                  <a:pt x="9501" y="3999"/>
                </a:lnTo>
                <a:lnTo>
                  <a:pt x="9465" y="4072"/>
                </a:lnTo>
                <a:lnTo>
                  <a:pt x="9465" y="4182"/>
                </a:lnTo>
                <a:lnTo>
                  <a:pt x="9575" y="4182"/>
                </a:lnTo>
                <a:lnTo>
                  <a:pt x="9648" y="4145"/>
                </a:lnTo>
                <a:lnTo>
                  <a:pt x="9795" y="4035"/>
                </a:lnTo>
                <a:lnTo>
                  <a:pt x="10052" y="3815"/>
                </a:lnTo>
                <a:lnTo>
                  <a:pt x="10308" y="3962"/>
                </a:lnTo>
                <a:lnTo>
                  <a:pt x="10235" y="4035"/>
                </a:lnTo>
                <a:lnTo>
                  <a:pt x="9978" y="4365"/>
                </a:lnTo>
                <a:lnTo>
                  <a:pt x="9868" y="4512"/>
                </a:lnTo>
                <a:lnTo>
                  <a:pt x="9795" y="4696"/>
                </a:lnTo>
                <a:lnTo>
                  <a:pt x="9795" y="4732"/>
                </a:lnTo>
                <a:lnTo>
                  <a:pt x="9832" y="4732"/>
                </a:lnTo>
                <a:lnTo>
                  <a:pt x="10015" y="4659"/>
                </a:lnTo>
                <a:lnTo>
                  <a:pt x="10198" y="4549"/>
                </a:lnTo>
                <a:lnTo>
                  <a:pt x="10492" y="4329"/>
                </a:lnTo>
                <a:lnTo>
                  <a:pt x="10639" y="4182"/>
                </a:lnTo>
                <a:lnTo>
                  <a:pt x="10822" y="4292"/>
                </a:lnTo>
                <a:lnTo>
                  <a:pt x="10565" y="4549"/>
                </a:lnTo>
                <a:lnTo>
                  <a:pt x="10272" y="4879"/>
                </a:lnTo>
                <a:lnTo>
                  <a:pt x="10052" y="5209"/>
                </a:lnTo>
                <a:lnTo>
                  <a:pt x="9942" y="5246"/>
                </a:lnTo>
                <a:lnTo>
                  <a:pt x="9648" y="5392"/>
                </a:lnTo>
                <a:lnTo>
                  <a:pt x="9391" y="5539"/>
                </a:lnTo>
                <a:lnTo>
                  <a:pt x="9281" y="5539"/>
                </a:lnTo>
                <a:lnTo>
                  <a:pt x="9135" y="5576"/>
                </a:lnTo>
                <a:lnTo>
                  <a:pt x="8805" y="5759"/>
                </a:lnTo>
                <a:lnTo>
                  <a:pt x="8548" y="5979"/>
                </a:lnTo>
                <a:lnTo>
                  <a:pt x="8364" y="6089"/>
                </a:lnTo>
                <a:lnTo>
                  <a:pt x="8071" y="6346"/>
                </a:lnTo>
                <a:lnTo>
                  <a:pt x="7924" y="6566"/>
                </a:lnTo>
                <a:lnTo>
                  <a:pt x="7741" y="6750"/>
                </a:lnTo>
                <a:lnTo>
                  <a:pt x="7631" y="6970"/>
                </a:lnTo>
                <a:lnTo>
                  <a:pt x="7594" y="7153"/>
                </a:lnTo>
                <a:lnTo>
                  <a:pt x="7631" y="7227"/>
                </a:lnTo>
                <a:lnTo>
                  <a:pt x="7667" y="7300"/>
                </a:lnTo>
                <a:lnTo>
                  <a:pt x="7741" y="7373"/>
                </a:lnTo>
                <a:lnTo>
                  <a:pt x="7851" y="7410"/>
                </a:lnTo>
                <a:lnTo>
                  <a:pt x="7998" y="7410"/>
                </a:lnTo>
                <a:lnTo>
                  <a:pt x="8144" y="7337"/>
                </a:lnTo>
                <a:lnTo>
                  <a:pt x="8401" y="7190"/>
                </a:lnTo>
                <a:lnTo>
                  <a:pt x="8548" y="7153"/>
                </a:lnTo>
                <a:lnTo>
                  <a:pt x="8731" y="7227"/>
                </a:lnTo>
                <a:lnTo>
                  <a:pt x="8805" y="7263"/>
                </a:lnTo>
                <a:lnTo>
                  <a:pt x="8878" y="7337"/>
                </a:lnTo>
                <a:lnTo>
                  <a:pt x="8915" y="7410"/>
                </a:lnTo>
                <a:lnTo>
                  <a:pt x="8915" y="7483"/>
                </a:lnTo>
                <a:lnTo>
                  <a:pt x="8841" y="7593"/>
                </a:lnTo>
                <a:lnTo>
                  <a:pt x="8731" y="7740"/>
                </a:lnTo>
                <a:lnTo>
                  <a:pt x="8584" y="7850"/>
                </a:lnTo>
                <a:lnTo>
                  <a:pt x="8401" y="7960"/>
                </a:lnTo>
                <a:lnTo>
                  <a:pt x="8144" y="8070"/>
                </a:lnTo>
                <a:lnTo>
                  <a:pt x="7961" y="8144"/>
                </a:lnTo>
                <a:lnTo>
                  <a:pt x="7741" y="8254"/>
                </a:lnTo>
                <a:lnTo>
                  <a:pt x="7557" y="8400"/>
                </a:lnTo>
                <a:lnTo>
                  <a:pt x="7521" y="8474"/>
                </a:lnTo>
                <a:lnTo>
                  <a:pt x="7484" y="8584"/>
                </a:lnTo>
                <a:lnTo>
                  <a:pt x="7447" y="8767"/>
                </a:lnTo>
                <a:lnTo>
                  <a:pt x="7521" y="8914"/>
                </a:lnTo>
                <a:lnTo>
                  <a:pt x="7631" y="9061"/>
                </a:lnTo>
                <a:lnTo>
                  <a:pt x="7777" y="9134"/>
                </a:lnTo>
                <a:lnTo>
                  <a:pt x="7887" y="9171"/>
                </a:lnTo>
                <a:lnTo>
                  <a:pt x="8034" y="9207"/>
                </a:lnTo>
                <a:lnTo>
                  <a:pt x="8254" y="9134"/>
                </a:lnTo>
                <a:lnTo>
                  <a:pt x="8694" y="8951"/>
                </a:lnTo>
                <a:lnTo>
                  <a:pt x="9208" y="8951"/>
                </a:lnTo>
                <a:lnTo>
                  <a:pt x="9391" y="8877"/>
                </a:lnTo>
                <a:lnTo>
                  <a:pt x="9575" y="8767"/>
                </a:lnTo>
                <a:lnTo>
                  <a:pt x="9685" y="8657"/>
                </a:lnTo>
                <a:lnTo>
                  <a:pt x="9795" y="8547"/>
                </a:lnTo>
                <a:lnTo>
                  <a:pt x="9905" y="8547"/>
                </a:lnTo>
                <a:lnTo>
                  <a:pt x="10052" y="8584"/>
                </a:lnTo>
                <a:lnTo>
                  <a:pt x="10088" y="8620"/>
                </a:lnTo>
                <a:lnTo>
                  <a:pt x="10125" y="8620"/>
                </a:lnTo>
                <a:lnTo>
                  <a:pt x="10198" y="8657"/>
                </a:lnTo>
                <a:lnTo>
                  <a:pt x="10382" y="8804"/>
                </a:lnTo>
                <a:lnTo>
                  <a:pt x="10565" y="8987"/>
                </a:lnTo>
                <a:lnTo>
                  <a:pt x="11115" y="9648"/>
                </a:lnTo>
                <a:lnTo>
                  <a:pt x="10382" y="9391"/>
                </a:lnTo>
                <a:lnTo>
                  <a:pt x="10015" y="9281"/>
                </a:lnTo>
                <a:lnTo>
                  <a:pt x="9648" y="9171"/>
                </a:lnTo>
                <a:lnTo>
                  <a:pt x="9612" y="9207"/>
                </a:lnTo>
                <a:lnTo>
                  <a:pt x="9281" y="9171"/>
                </a:lnTo>
                <a:lnTo>
                  <a:pt x="8951" y="9207"/>
                </a:lnTo>
                <a:lnTo>
                  <a:pt x="8621" y="9281"/>
                </a:lnTo>
                <a:lnTo>
                  <a:pt x="8328" y="9391"/>
                </a:lnTo>
                <a:lnTo>
                  <a:pt x="8291" y="9427"/>
                </a:lnTo>
                <a:lnTo>
                  <a:pt x="8144" y="9427"/>
                </a:lnTo>
                <a:lnTo>
                  <a:pt x="7631" y="9537"/>
                </a:lnTo>
                <a:lnTo>
                  <a:pt x="7117" y="9648"/>
                </a:lnTo>
                <a:lnTo>
                  <a:pt x="6934" y="9684"/>
                </a:lnTo>
                <a:lnTo>
                  <a:pt x="6787" y="9794"/>
                </a:lnTo>
                <a:lnTo>
                  <a:pt x="6677" y="9904"/>
                </a:lnTo>
                <a:lnTo>
                  <a:pt x="6567" y="10088"/>
                </a:lnTo>
                <a:lnTo>
                  <a:pt x="6494" y="10271"/>
                </a:lnTo>
                <a:lnTo>
                  <a:pt x="6494" y="10455"/>
                </a:lnTo>
                <a:lnTo>
                  <a:pt x="6494" y="10601"/>
                </a:lnTo>
                <a:lnTo>
                  <a:pt x="6530" y="10785"/>
                </a:lnTo>
                <a:lnTo>
                  <a:pt x="6604" y="10968"/>
                </a:lnTo>
                <a:lnTo>
                  <a:pt x="6714" y="11115"/>
                </a:lnTo>
                <a:lnTo>
                  <a:pt x="6824" y="11225"/>
                </a:lnTo>
                <a:lnTo>
                  <a:pt x="6970" y="11335"/>
                </a:lnTo>
                <a:lnTo>
                  <a:pt x="7117" y="11408"/>
                </a:lnTo>
                <a:lnTo>
                  <a:pt x="7301" y="11445"/>
                </a:lnTo>
                <a:lnTo>
                  <a:pt x="7484" y="11482"/>
                </a:lnTo>
                <a:lnTo>
                  <a:pt x="7777" y="11482"/>
                </a:lnTo>
                <a:lnTo>
                  <a:pt x="7851" y="11555"/>
                </a:lnTo>
                <a:lnTo>
                  <a:pt x="7924" y="11665"/>
                </a:lnTo>
                <a:lnTo>
                  <a:pt x="7961" y="11812"/>
                </a:lnTo>
                <a:lnTo>
                  <a:pt x="8034" y="12105"/>
                </a:lnTo>
                <a:lnTo>
                  <a:pt x="8071" y="12362"/>
                </a:lnTo>
                <a:lnTo>
                  <a:pt x="8108" y="12509"/>
                </a:lnTo>
                <a:lnTo>
                  <a:pt x="7851" y="12435"/>
                </a:lnTo>
                <a:lnTo>
                  <a:pt x="7631" y="12399"/>
                </a:lnTo>
                <a:lnTo>
                  <a:pt x="7557" y="12362"/>
                </a:lnTo>
                <a:lnTo>
                  <a:pt x="7521" y="12215"/>
                </a:lnTo>
                <a:lnTo>
                  <a:pt x="7521" y="12179"/>
                </a:lnTo>
                <a:lnTo>
                  <a:pt x="7447" y="12179"/>
                </a:lnTo>
                <a:lnTo>
                  <a:pt x="7447" y="12215"/>
                </a:lnTo>
                <a:lnTo>
                  <a:pt x="7411" y="12472"/>
                </a:lnTo>
                <a:lnTo>
                  <a:pt x="7411" y="12509"/>
                </a:lnTo>
                <a:lnTo>
                  <a:pt x="7447" y="12545"/>
                </a:lnTo>
                <a:lnTo>
                  <a:pt x="7851" y="12729"/>
                </a:lnTo>
                <a:lnTo>
                  <a:pt x="8254" y="12949"/>
                </a:lnTo>
                <a:lnTo>
                  <a:pt x="8438" y="13316"/>
                </a:lnTo>
                <a:lnTo>
                  <a:pt x="8474" y="13389"/>
                </a:lnTo>
                <a:lnTo>
                  <a:pt x="8548" y="13426"/>
                </a:lnTo>
                <a:lnTo>
                  <a:pt x="8621" y="13426"/>
                </a:lnTo>
                <a:lnTo>
                  <a:pt x="8694" y="13389"/>
                </a:lnTo>
                <a:lnTo>
                  <a:pt x="8841" y="13279"/>
                </a:lnTo>
                <a:lnTo>
                  <a:pt x="9428" y="13609"/>
                </a:lnTo>
                <a:lnTo>
                  <a:pt x="9281" y="13609"/>
                </a:lnTo>
                <a:lnTo>
                  <a:pt x="8548" y="13536"/>
                </a:lnTo>
                <a:lnTo>
                  <a:pt x="7851" y="13536"/>
                </a:lnTo>
                <a:lnTo>
                  <a:pt x="7374" y="13206"/>
                </a:lnTo>
                <a:lnTo>
                  <a:pt x="6860" y="12912"/>
                </a:lnTo>
                <a:lnTo>
                  <a:pt x="6824" y="12876"/>
                </a:lnTo>
                <a:lnTo>
                  <a:pt x="6750" y="12912"/>
                </a:lnTo>
                <a:lnTo>
                  <a:pt x="6750" y="12949"/>
                </a:lnTo>
                <a:lnTo>
                  <a:pt x="6750" y="13022"/>
                </a:lnTo>
                <a:lnTo>
                  <a:pt x="6970" y="13316"/>
                </a:lnTo>
                <a:lnTo>
                  <a:pt x="7227" y="13572"/>
                </a:lnTo>
                <a:lnTo>
                  <a:pt x="6897" y="13609"/>
                </a:lnTo>
                <a:lnTo>
                  <a:pt x="6567" y="13646"/>
                </a:lnTo>
                <a:lnTo>
                  <a:pt x="6310" y="13426"/>
                </a:lnTo>
                <a:lnTo>
                  <a:pt x="6090" y="13169"/>
                </a:lnTo>
                <a:lnTo>
                  <a:pt x="6017" y="13169"/>
                </a:lnTo>
                <a:lnTo>
                  <a:pt x="5943" y="13242"/>
                </a:lnTo>
                <a:lnTo>
                  <a:pt x="5907" y="13389"/>
                </a:lnTo>
                <a:lnTo>
                  <a:pt x="5943" y="13499"/>
                </a:lnTo>
                <a:lnTo>
                  <a:pt x="5980" y="13646"/>
                </a:lnTo>
                <a:lnTo>
                  <a:pt x="6090" y="13756"/>
                </a:lnTo>
                <a:lnTo>
                  <a:pt x="5760" y="13829"/>
                </a:lnTo>
                <a:lnTo>
                  <a:pt x="5430" y="13939"/>
                </a:lnTo>
                <a:lnTo>
                  <a:pt x="5393" y="13903"/>
                </a:lnTo>
                <a:lnTo>
                  <a:pt x="5173" y="13682"/>
                </a:lnTo>
                <a:lnTo>
                  <a:pt x="5026" y="13609"/>
                </a:lnTo>
                <a:lnTo>
                  <a:pt x="4916" y="13572"/>
                </a:lnTo>
                <a:lnTo>
                  <a:pt x="4880" y="13572"/>
                </a:lnTo>
                <a:lnTo>
                  <a:pt x="4880" y="13609"/>
                </a:lnTo>
                <a:lnTo>
                  <a:pt x="4880" y="13682"/>
                </a:lnTo>
                <a:lnTo>
                  <a:pt x="4916" y="13793"/>
                </a:lnTo>
                <a:lnTo>
                  <a:pt x="4990" y="13939"/>
                </a:lnTo>
                <a:lnTo>
                  <a:pt x="5100" y="14086"/>
                </a:lnTo>
                <a:lnTo>
                  <a:pt x="5136" y="14086"/>
                </a:lnTo>
                <a:lnTo>
                  <a:pt x="4843" y="14306"/>
                </a:lnTo>
                <a:lnTo>
                  <a:pt x="4623" y="14269"/>
                </a:lnTo>
                <a:lnTo>
                  <a:pt x="4109" y="14196"/>
                </a:lnTo>
                <a:lnTo>
                  <a:pt x="3853" y="14159"/>
                </a:lnTo>
                <a:lnTo>
                  <a:pt x="3596" y="14086"/>
                </a:lnTo>
                <a:lnTo>
                  <a:pt x="3669" y="14013"/>
                </a:lnTo>
                <a:lnTo>
                  <a:pt x="3706" y="13903"/>
                </a:lnTo>
                <a:lnTo>
                  <a:pt x="3706" y="13829"/>
                </a:lnTo>
                <a:lnTo>
                  <a:pt x="3669" y="13719"/>
                </a:lnTo>
                <a:lnTo>
                  <a:pt x="3632" y="13646"/>
                </a:lnTo>
                <a:lnTo>
                  <a:pt x="3559" y="13609"/>
                </a:lnTo>
                <a:lnTo>
                  <a:pt x="3632" y="13242"/>
                </a:lnTo>
                <a:lnTo>
                  <a:pt x="3742" y="12876"/>
                </a:lnTo>
                <a:lnTo>
                  <a:pt x="3889" y="12509"/>
                </a:lnTo>
                <a:lnTo>
                  <a:pt x="4073" y="12179"/>
                </a:lnTo>
                <a:lnTo>
                  <a:pt x="4293" y="11848"/>
                </a:lnTo>
                <a:lnTo>
                  <a:pt x="4549" y="11555"/>
                </a:lnTo>
                <a:lnTo>
                  <a:pt x="4843" y="11298"/>
                </a:lnTo>
                <a:lnTo>
                  <a:pt x="5173" y="11115"/>
                </a:lnTo>
                <a:lnTo>
                  <a:pt x="5246" y="11041"/>
                </a:lnTo>
                <a:lnTo>
                  <a:pt x="5283" y="10931"/>
                </a:lnTo>
                <a:lnTo>
                  <a:pt x="5283" y="10858"/>
                </a:lnTo>
                <a:lnTo>
                  <a:pt x="5210" y="10785"/>
                </a:lnTo>
                <a:lnTo>
                  <a:pt x="4770" y="10234"/>
                </a:lnTo>
                <a:lnTo>
                  <a:pt x="4549" y="9978"/>
                </a:lnTo>
                <a:lnTo>
                  <a:pt x="4293" y="9758"/>
                </a:lnTo>
                <a:lnTo>
                  <a:pt x="3999" y="9574"/>
                </a:lnTo>
                <a:lnTo>
                  <a:pt x="3706" y="9427"/>
                </a:lnTo>
                <a:lnTo>
                  <a:pt x="3376" y="9317"/>
                </a:lnTo>
                <a:lnTo>
                  <a:pt x="3046" y="9281"/>
                </a:lnTo>
                <a:lnTo>
                  <a:pt x="3046" y="8877"/>
                </a:lnTo>
                <a:lnTo>
                  <a:pt x="3119" y="8510"/>
                </a:lnTo>
                <a:lnTo>
                  <a:pt x="3266" y="8180"/>
                </a:lnTo>
                <a:lnTo>
                  <a:pt x="3486" y="7887"/>
                </a:lnTo>
                <a:lnTo>
                  <a:pt x="3632" y="7740"/>
                </a:lnTo>
                <a:lnTo>
                  <a:pt x="3816" y="7593"/>
                </a:lnTo>
                <a:lnTo>
                  <a:pt x="3889" y="7557"/>
                </a:lnTo>
                <a:lnTo>
                  <a:pt x="3963" y="7557"/>
                </a:lnTo>
                <a:lnTo>
                  <a:pt x="4036" y="7593"/>
                </a:lnTo>
                <a:lnTo>
                  <a:pt x="4109" y="7630"/>
                </a:lnTo>
                <a:lnTo>
                  <a:pt x="4219" y="7740"/>
                </a:lnTo>
                <a:lnTo>
                  <a:pt x="4329" y="7887"/>
                </a:lnTo>
                <a:lnTo>
                  <a:pt x="4916" y="8657"/>
                </a:lnTo>
                <a:lnTo>
                  <a:pt x="5026" y="8730"/>
                </a:lnTo>
                <a:lnTo>
                  <a:pt x="5136" y="8767"/>
                </a:lnTo>
                <a:lnTo>
                  <a:pt x="5210" y="8730"/>
                </a:lnTo>
                <a:lnTo>
                  <a:pt x="5246" y="8694"/>
                </a:lnTo>
                <a:lnTo>
                  <a:pt x="5283" y="8620"/>
                </a:lnTo>
                <a:lnTo>
                  <a:pt x="5283" y="8547"/>
                </a:lnTo>
                <a:lnTo>
                  <a:pt x="5136" y="7006"/>
                </a:lnTo>
                <a:lnTo>
                  <a:pt x="5100" y="6823"/>
                </a:lnTo>
                <a:lnTo>
                  <a:pt x="4990" y="6640"/>
                </a:lnTo>
                <a:lnTo>
                  <a:pt x="4880" y="6493"/>
                </a:lnTo>
                <a:lnTo>
                  <a:pt x="4660" y="6456"/>
                </a:lnTo>
                <a:lnTo>
                  <a:pt x="4733" y="6420"/>
                </a:lnTo>
                <a:lnTo>
                  <a:pt x="4843" y="6346"/>
                </a:lnTo>
                <a:lnTo>
                  <a:pt x="5026" y="6199"/>
                </a:lnTo>
                <a:lnTo>
                  <a:pt x="5430" y="6016"/>
                </a:lnTo>
                <a:lnTo>
                  <a:pt x="5613" y="5943"/>
                </a:lnTo>
                <a:lnTo>
                  <a:pt x="5760" y="5796"/>
                </a:lnTo>
                <a:lnTo>
                  <a:pt x="5870" y="5649"/>
                </a:lnTo>
                <a:lnTo>
                  <a:pt x="5980" y="5466"/>
                </a:lnTo>
                <a:lnTo>
                  <a:pt x="5980" y="5392"/>
                </a:lnTo>
                <a:lnTo>
                  <a:pt x="5943" y="5319"/>
                </a:lnTo>
                <a:lnTo>
                  <a:pt x="5907" y="5246"/>
                </a:lnTo>
                <a:lnTo>
                  <a:pt x="5833" y="5209"/>
                </a:lnTo>
                <a:lnTo>
                  <a:pt x="4990" y="5099"/>
                </a:lnTo>
                <a:lnTo>
                  <a:pt x="4109" y="4989"/>
                </a:lnTo>
                <a:lnTo>
                  <a:pt x="3742" y="4989"/>
                </a:lnTo>
                <a:lnTo>
                  <a:pt x="3302" y="4952"/>
                </a:lnTo>
                <a:lnTo>
                  <a:pt x="2899" y="4989"/>
                </a:lnTo>
                <a:lnTo>
                  <a:pt x="2715" y="5026"/>
                </a:lnTo>
                <a:lnTo>
                  <a:pt x="2532" y="5099"/>
                </a:lnTo>
                <a:lnTo>
                  <a:pt x="2495" y="5136"/>
                </a:lnTo>
                <a:lnTo>
                  <a:pt x="2532" y="5209"/>
                </a:lnTo>
                <a:lnTo>
                  <a:pt x="2165" y="5062"/>
                </a:lnTo>
                <a:lnTo>
                  <a:pt x="2459" y="4732"/>
                </a:lnTo>
                <a:lnTo>
                  <a:pt x="2752" y="4402"/>
                </a:lnTo>
                <a:lnTo>
                  <a:pt x="3082" y="4145"/>
                </a:lnTo>
                <a:lnTo>
                  <a:pt x="3449" y="3889"/>
                </a:lnTo>
                <a:lnTo>
                  <a:pt x="3816" y="3668"/>
                </a:lnTo>
                <a:lnTo>
                  <a:pt x="4219" y="3448"/>
                </a:lnTo>
                <a:lnTo>
                  <a:pt x="4623" y="3302"/>
                </a:lnTo>
                <a:lnTo>
                  <a:pt x="5026" y="3155"/>
                </a:lnTo>
                <a:lnTo>
                  <a:pt x="5467" y="3045"/>
                </a:lnTo>
                <a:lnTo>
                  <a:pt x="5907" y="2972"/>
                </a:lnTo>
                <a:lnTo>
                  <a:pt x="6310" y="2935"/>
                </a:lnTo>
                <a:close/>
                <a:moveTo>
                  <a:pt x="5393" y="14343"/>
                </a:moveTo>
                <a:lnTo>
                  <a:pt x="5430" y="14379"/>
                </a:lnTo>
                <a:lnTo>
                  <a:pt x="5356" y="14379"/>
                </a:lnTo>
                <a:lnTo>
                  <a:pt x="5393" y="14343"/>
                </a:lnTo>
                <a:close/>
                <a:moveTo>
                  <a:pt x="7704" y="13903"/>
                </a:moveTo>
                <a:lnTo>
                  <a:pt x="7961" y="14049"/>
                </a:lnTo>
                <a:lnTo>
                  <a:pt x="8291" y="14196"/>
                </a:lnTo>
                <a:lnTo>
                  <a:pt x="8584" y="14306"/>
                </a:lnTo>
                <a:lnTo>
                  <a:pt x="8181" y="14379"/>
                </a:lnTo>
                <a:lnTo>
                  <a:pt x="7741" y="14416"/>
                </a:lnTo>
                <a:lnTo>
                  <a:pt x="7704" y="14306"/>
                </a:lnTo>
                <a:lnTo>
                  <a:pt x="7631" y="14233"/>
                </a:lnTo>
                <a:lnTo>
                  <a:pt x="7264" y="14123"/>
                </a:lnTo>
                <a:lnTo>
                  <a:pt x="6970" y="13939"/>
                </a:lnTo>
                <a:lnTo>
                  <a:pt x="7521" y="13903"/>
                </a:lnTo>
                <a:close/>
                <a:moveTo>
                  <a:pt x="6420" y="14013"/>
                </a:moveTo>
                <a:lnTo>
                  <a:pt x="6567" y="14123"/>
                </a:lnTo>
                <a:lnTo>
                  <a:pt x="6787" y="14306"/>
                </a:lnTo>
                <a:lnTo>
                  <a:pt x="7007" y="14453"/>
                </a:lnTo>
                <a:lnTo>
                  <a:pt x="6053" y="14416"/>
                </a:lnTo>
                <a:lnTo>
                  <a:pt x="6053" y="14343"/>
                </a:lnTo>
                <a:lnTo>
                  <a:pt x="6053" y="14269"/>
                </a:lnTo>
                <a:lnTo>
                  <a:pt x="5980" y="14196"/>
                </a:lnTo>
                <a:lnTo>
                  <a:pt x="5907" y="14159"/>
                </a:lnTo>
                <a:lnTo>
                  <a:pt x="5870" y="14159"/>
                </a:lnTo>
                <a:lnTo>
                  <a:pt x="5980" y="14123"/>
                </a:lnTo>
                <a:lnTo>
                  <a:pt x="6420" y="14013"/>
                </a:lnTo>
                <a:close/>
                <a:moveTo>
                  <a:pt x="6824" y="2385"/>
                </a:moveTo>
                <a:lnTo>
                  <a:pt x="6750" y="2421"/>
                </a:lnTo>
                <a:lnTo>
                  <a:pt x="6677" y="2495"/>
                </a:lnTo>
                <a:lnTo>
                  <a:pt x="6127" y="2531"/>
                </a:lnTo>
                <a:lnTo>
                  <a:pt x="5540" y="2605"/>
                </a:lnTo>
                <a:lnTo>
                  <a:pt x="5026" y="2715"/>
                </a:lnTo>
                <a:lnTo>
                  <a:pt x="4476" y="2861"/>
                </a:lnTo>
                <a:lnTo>
                  <a:pt x="3926" y="3082"/>
                </a:lnTo>
                <a:lnTo>
                  <a:pt x="3376" y="3375"/>
                </a:lnTo>
                <a:lnTo>
                  <a:pt x="2899" y="3705"/>
                </a:lnTo>
                <a:lnTo>
                  <a:pt x="2459" y="4109"/>
                </a:lnTo>
                <a:lnTo>
                  <a:pt x="2018" y="4512"/>
                </a:lnTo>
                <a:lnTo>
                  <a:pt x="1652" y="4989"/>
                </a:lnTo>
                <a:lnTo>
                  <a:pt x="1321" y="5466"/>
                </a:lnTo>
                <a:lnTo>
                  <a:pt x="1065" y="6016"/>
                </a:lnTo>
                <a:lnTo>
                  <a:pt x="735" y="6713"/>
                </a:lnTo>
                <a:lnTo>
                  <a:pt x="478" y="7447"/>
                </a:lnTo>
                <a:lnTo>
                  <a:pt x="221" y="8180"/>
                </a:lnTo>
                <a:lnTo>
                  <a:pt x="74" y="8914"/>
                </a:lnTo>
                <a:lnTo>
                  <a:pt x="38" y="9244"/>
                </a:lnTo>
                <a:lnTo>
                  <a:pt x="1" y="9611"/>
                </a:lnTo>
                <a:lnTo>
                  <a:pt x="38" y="9941"/>
                </a:lnTo>
                <a:lnTo>
                  <a:pt x="74" y="10271"/>
                </a:lnTo>
                <a:lnTo>
                  <a:pt x="148" y="10601"/>
                </a:lnTo>
                <a:lnTo>
                  <a:pt x="258" y="10931"/>
                </a:lnTo>
                <a:lnTo>
                  <a:pt x="368" y="11262"/>
                </a:lnTo>
                <a:lnTo>
                  <a:pt x="514" y="11555"/>
                </a:lnTo>
                <a:lnTo>
                  <a:pt x="881" y="12142"/>
                </a:lnTo>
                <a:lnTo>
                  <a:pt x="1285" y="12692"/>
                </a:lnTo>
                <a:lnTo>
                  <a:pt x="1725" y="13206"/>
                </a:lnTo>
                <a:lnTo>
                  <a:pt x="2202" y="13719"/>
                </a:lnTo>
                <a:lnTo>
                  <a:pt x="2459" y="13976"/>
                </a:lnTo>
                <a:lnTo>
                  <a:pt x="2752" y="14233"/>
                </a:lnTo>
                <a:lnTo>
                  <a:pt x="2825" y="14343"/>
                </a:lnTo>
                <a:lnTo>
                  <a:pt x="2899" y="14416"/>
                </a:lnTo>
                <a:lnTo>
                  <a:pt x="3009" y="14453"/>
                </a:lnTo>
                <a:lnTo>
                  <a:pt x="3119" y="14453"/>
                </a:lnTo>
                <a:lnTo>
                  <a:pt x="3192" y="14526"/>
                </a:lnTo>
                <a:lnTo>
                  <a:pt x="3559" y="14636"/>
                </a:lnTo>
                <a:lnTo>
                  <a:pt x="3889" y="14746"/>
                </a:lnTo>
                <a:lnTo>
                  <a:pt x="4623" y="14820"/>
                </a:lnTo>
                <a:lnTo>
                  <a:pt x="6017" y="14966"/>
                </a:lnTo>
                <a:lnTo>
                  <a:pt x="6714" y="15003"/>
                </a:lnTo>
                <a:lnTo>
                  <a:pt x="7411" y="15003"/>
                </a:lnTo>
                <a:lnTo>
                  <a:pt x="8108" y="14930"/>
                </a:lnTo>
                <a:lnTo>
                  <a:pt x="8768" y="14783"/>
                </a:lnTo>
                <a:lnTo>
                  <a:pt x="9465" y="14600"/>
                </a:lnTo>
                <a:lnTo>
                  <a:pt x="9758" y="14453"/>
                </a:lnTo>
                <a:lnTo>
                  <a:pt x="10088" y="14306"/>
                </a:lnTo>
                <a:lnTo>
                  <a:pt x="10382" y="14159"/>
                </a:lnTo>
                <a:lnTo>
                  <a:pt x="10675" y="13976"/>
                </a:lnTo>
                <a:lnTo>
                  <a:pt x="11152" y="13536"/>
                </a:lnTo>
                <a:lnTo>
                  <a:pt x="11629" y="13059"/>
                </a:lnTo>
                <a:lnTo>
                  <a:pt x="12033" y="12509"/>
                </a:lnTo>
                <a:lnTo>
                  <a:pt x="12399" y="11958"/>
                </a:lnTo>
                <a:lnTo>
                  <a:pt x="12729" y="11372"/>
                </a:lnTo>
                <a:lnTo>
                  <a:pt x="12986" y="10748"/>
                </a:lnTo>
                <a:lnTo>
                  <a:pt x="13243" y="10161"/>
                </a:lnTo>
                <a:lnTo>
                  <a:pt x="13426" y="9464"/>
                </a:lnTo>
                <a:lnTo>
                  <a:pt x="13500" y="9097"/>
                </a:lnTo>
                <a:lnTo>
                  <a:pt x="13573" y="8730"/>
                </a:lnTo>
                <a:lnTo>
                  <a:pt x="13573" y="8400"/>
                </a:lnTo>
                <a:lnTo>
                  <a:pt x="13573" y="8034"/>
                </a:lnTo>
                <a:lnTo>
                  <a:pt x="13573" y="7667"/>
                </a:lnTo>
                <a:lnTo>
                  <a:pt x="13500" y="7300"/>
                </a:lnTo>
                <a:lnTo>
                  <a:pt x="13426" y="6970"/>
                </a:lnTo>
                <a:lnTo>
                  <a:pt x="13353" y="6640"/>
                </a:lnTo>
                <a:lnTo>
                  <a:pt x="13206" y="6346"/>
                </a:lnTo>
                <a:lnTo>
                  <a:pt x="13060" y="6053"/>
                </a:lnTo>
                <a:lnTo>
                  <a:pt x="12693" y="5466"/>
                </a:lnTo>
                <a:lnTo>
                  <a:pt x="12289" y="4916"/>
                </a:lnTo>
                <a:lnTo>
                  <a:pt x="11849" y="4475"/>
                </a:lnTo>
                <a:lnTo>
                  <a:pt x="11372" y="4035"/>
                </a:lnTo>
                <a:lnTo>
                  <a:pt x="10895" y="3668"/>
                </a:lnTo>
                <a:lnTo>
                  <a:pt x="10345" y="3338"/>
                </a:lnTo>
                <a:lnTo>
                  <a:pt x="9795" y="3045"/>
                </a:lnTo>
                <a:lnTo>
                  <a:pt x="9208" y="2788"/>
                </a:lnTo>
                <a:lnTo>
                  <a:pt x="8584" y="2605"/>
                </a:lnTo>
                <a:lnTo>
                  <a:pt x="7998" y="2458"/>
                </a:lnTo>
                <a:lnTo>
                  <a:pt x="7447" y="2385"/>
                </a:lnTo>
                <a:close/>
              </a:path>
            </a:pathLst>
          </a:custGeom>
          <a:solidFill>
            <a:srgbClr val="6D9EEB"/>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172" name="Google Shape;172;p2"/>
          <p:cNvSpPr/>
          <p:nvPr/>
        </p:nvSpPr>
        <p:spPr>
          <a:xfrm>
            <a:off x="11152613" y="4462457"/>
            <a:ext cx="1165042" cy="800336"/>
          </a:xfrm>
          <a:custGeom>
            <a:rect b="b" l="l" r="r" t="t"/>
            <a:pathLst>
              <a:path extrusionOk="0" h="11995" w="17461">
                <a:moveTo>
                  <a:pt x="9758" y="2238"/>
                </a:moveTo>
                <a:lnTo>
                  <a:pt x="9721" y="2274"/>
                </a:lnTo>
                <a:lnTo>
                  <a:pt x="9648" y="2311"/>
                </a:lnTo>
                <a:lnTo>
                  <a:pt x="9611" y="2458"/>
                </a:lnTo>
                <a:lnTo>
                  <a:pt x="9648" y="2568"/>
                </a:lnTo>
                <a:lnTo>
                  <a:pt x="9721" y="2605"/>
                </a:lnTo>
                <a:lnTo>
                  <a:pt x="9758" y="2641"/>
                </a:lnTo>
                <a:lnTo>
                  <a:pt x="9941" y="2641"/>
                </a:lnTo>
                <a:lnTo>
                  <a:pt x="9978" y="2605"/>
                </a:lnTo>
                <a:lnTo>
                  <a:pt x="10051" y="2531"/>
                </a:lnTo>
                <a:lnTo>
                  <a:pt x="10051" y="2458"/>
                </a:lnTo>
                <a:lnTo>
                  <a:pt x="10051" y="2348"/>
                </a:lnTo>
                <a:lnTo>
                  <a:pt x="9978" y="2274"/>
                </a:lnTo>
                <a:lnTo>
                  <a:pt x="9941" y="2238"/>
                </a:lnTo>
                <a:close/>
                <a:moveTo>
                  <a:pt x="9795" y="3191"/>
                </a:moveTo>
                <a:lnTo>
                  <a:pt x="9721" y="3265"/>
                </a:lnTo>
                <a:lnTo>
                  <a:pt x="9684" y="3301"/>
                </a:lnTo>
                <a:lnTo>
                  <a:pt x="9684" y="3375"/>
                </a:lnTo>
                <a:lnTo>
                  <a:pt x="9684" y="3485"/>
                </a:lnTo>
                <a:lnTo>
                  <a:pt x="9758" y="3522"/>
                </a:lnTo>
                <a:lnTo>
                  <a:pt x="9795" y="3558"/>
                </a:lnTo>
                <a:lnTo>
                  <a:pt x="9941" y="3558"/>
                </a:lnTo>
                <a:lnTo>
                  <a:pt x="9978" y="3522"/>
                </a:lnTo>
                <a:lnTo>
                  <a:pt x="10015" y="3485"/>
                </a:lnTo>
                <a:lnTo>
                  <a:pt x="10051" y="3375"/>
                </a:lnTo>
                <a:lnTo>
                  <a:pt x="10015" y="3301"/>
                </a:lnTo>
                <a:lnTo>
                  <a:pt x="9978" y="3228"/>
                </a:lnTo>
                <a:lnTo>
                  <a:pt x="9941" y="3191"/>
                </a:lnTo>
                <a:close/>
                <a:moveTo>
                  <a:pt x="11519" y="3045"/>
                </a:moveTo>
                <a:lnTo>
                  <a:pt x="11409" y="3081"/>
                </a:lnTo>
                <a:lnTo>
                  <a:pt x="11335" y="3118"/>
                </a:lnTo>
                <a:lnTo>
                  <a:pt x="11298" y="3191"/>
                </a:lnTo>
                <a:lnTo>
                  <a:pt x="11262" y="3265"/>
                </a:lnTo>
                <a:lnTo>
                  <a:pt x="11262" y="3338"/>
                </a:lnTo>
                <a:lnTo>
                  <a:pt x="11262" y="3412"/>
                </a:lnTo>
                <a:lnTo>
                  <a:pt x="11298" y="3485"/>
                </a:lnTo>
                <a:lnTo>
                  <a:pt x="11372" y="3522"/>
                </a:lnTo>
                <a:lnTo>
                  <a:pt x="11445" y="3595"/>
                </a:lnTo>
                <a:lnTo>
                  <a:pt x="11592" y="3595"/>
                </a:lnTo>
                <a:lnTo>
                  <a:pt x="11665" y="3522"/>
                </a:lnTo>
                <a:lnTo>
                  <a:pt x="11702" y="3485"/>
                </a:lnTo>
                <a:lnTo>
                  <a:pt x="11739" y="3412"/>
                </a:lnTo>
                <a:lnTo>
                  <a:pt x="11702" y="3265"/>
                </a:lnTo>
                <a:lnTo>
                  <a:pt x="11702" y="3155"/>
                </a:lnTo>
                <a:lnTo>
                  <a:pt x="11629" y="3081"/>
                </a:lnTo>
                <a:lnTo>
                  <a:pt x="11519" y="3045"/>
                </a:lnTo>
                <a:close/>
                <a:moveTo>
                  <a:pt x="15554" y="1541"/>
                </a:moveTo>
                <a:lnTo>
                  <a:pt x="15407" y="1871"/>
                </a:lnTo>
                <a:lnTo>
                  <a:pt x="15187" y="2164"/>
                </a:lnTo>
                <a:lnTo>
                  <a:pt x="14967" y="2458"/>
                </a:lnTo>
                <a:lnTo>
                  <a:pt x="14710" y="2715"/>
                </a:lnTo>
                <a:lnTo>
                  <a:pt x="14416" y="2935"/>
                </a:lnTo>
                <a:lnTo>
                  <a:pt x="14123" y="3155"/>
                </a:lnTo>
                <a:lnTo>
                  <a:pt x="13536" y="3595"/>
                </a:lnTo>
                <a:lnTo>
                  <a:pt x="13279" y="3265"/>
                </a:lnTo>
                <a:lnTo>
                  <a:pt x="12986" y="2971"/>
                </a:lnTo>
                <a:lnTo>
                  <a:pt x="13096" y="2935"/>
                </a:lnTo>
                <a:lnTo>
                  <a:pt x="13683" y="2531"/>
                </a:lnTo>
                <a:lnTo>
                  <a:pt x="14306" y="2164"/>
                </a:lnTo>
                <a:lnTo>
                  <a:pt x="14930" y="1834"/>
                </a:lnTo>
                <a:lnTo>
                  <a:pt x="15554" y="1541"/>
                </a:lnTo>
                <a:close/>
                <a:moveTo>
                  <a:pt x="8914" y="3228"/>
                </a:moveTo>
                <a:lnTo>
                  <a:pt x="8841" y="3301"/>
                </a:lnTo>
                <a:lnTo>
                  <a:pt x="8804" y="3375"/>
                </a:lnTo>
                <a:lnTo>
                  <a:pt x="8804" y="3485"/>
                </a:lnTo>
                <a:lnTo>
                  <a:pt x="8804" y="3558"/>
                </a:lnTo>
                <a:lnTo>
                  <a:pt x="8877" y="3632"/>
                </a:lnTo>
                <a:lnTo>
                  <a:pt x="8951" y="3668"/>
                </a:lnTo>
                <a:lnTo>
                  <a:pt x="9098" y="3668"/>
                </a:lnTo>
                <a:lnTo>
                  <a:pt x="9134" y="3632"/>
                </a:lnTo>
                <a:lnTo>
                  <a:pt x="9208" y="3558"/>
                </a:lnTo>
                <a:lnTo>
                  <a:pt x="9208" y="3485"/>
                </a:lnTo>
                <a:lnTo>
                  <a:pt x="9208" y="3375"/>
                </a:lnTo>
                <a:lnTo>
                  <a:pt x="9171" y="3338"/>
                </a:lnTo>
                <a:lnTo>
                  <a:pt x="9134" y="3265"/>
                </a:lnTo>
                <a:lnTo>
                  <a:pt x="9061" y="3228"/>
                </a:lnTo>
                <a:close/>
                <a:moveTo>
                  <a:pt x="16324" y="1101"/>
                </a:moveTo>
                <a:lnTo>
                  <a:pt x="16140" y="1541"/>
                </a:lnTo>
                <a:lnTo>
                  <a:pt x="15884" y="1944"/>
                </a:lnTo>
                <a:lnTo>
                  <a:pt x="15590" y="2348"/>
                </a:lnTo>
                <a:lnTo>
                  <a:pt x="15297" y="2751"/>
                </a:lnTo>
                <a:lnTo>
                  <a:pt x="14967" y="3081"/>
                </a:lnTo>
                <a:lnTo>
                  <a:pt x="14600" y="3412"/>
                </a:lnTo>
                <a:lnTo>
                  <a:pt x="13829" y="4072"/>
                </a:lnTo>
                <a:lnTo>
                  <a:pt x="13756" y="3925"/>
                </a:lnTo>
                <a:lnTo>
                  <a:pt x="13976" y="3778"/>
                </a:lnTo>
                <a:lnTo>
                  <a:pt x="14343" y="3558"/>
                </a:lnTo>
                <a:lnTo>
                  <a:pt x="14673" y="3301"/>
                </a:lnTo>
                <a:lnTo>
                  <a:pt x="15003" y="3008"/>
                </a:lnTo>
                <a:lnTo>
                  <a:pt x="15297" y="2715"/>
                </a:lnTo>
                <a:lnTo>
                  <a:pt x="15554" y="2384"/>
                </a:lnTo>
                <a:lnTo>
                  <a:pt x="15774" y="2018"/>
                </a:lnTo>
                <a:lnTo>
                  <a:pt x="15957" y="1651"/>
                </a:lnTo>
                <a:lnTo>
                  <a:pt x="16104" y="1211"/>
                </a:lnTo>
                <a:lnTo>
                  <a:pt x="16104" y="1137"/>
                </a:lnTo>
                <a:lnTo>
                  <a:pt x="16324" y="1101"/>
                </a:lnTo>
                <a:close/>
                <a:moveTo>
                  <a:pt x="10528" y="3962"/>
                </a:moveTo>
                <a:lnTo>
                  <a:pt x="10455" y="3998"/>
                </a:lnTo>
                <a:lnTo>
                  <a:pt x="10381" y="4072"/>
                </a:lnTo>
                <a:lnTo>
                  <a:pt x="10381" y="4108"/>
                </a:lnTo>
                <a:lnTo>
                  <a:pt x="10345" y="4219"/>
                </a:lnTo>
                <a:lnTo>
                  <a:pt x="10381" y="4329"/>
                </a:lnTo>
                <a:lnTo>
                  <a:pt x="10455" y="4402"/>
                </a:lnTo>
                <a:lnTo>
                  <a:pt x="10491" y="4439"/>
                </a:lnTo>
                <a:lnTo>
                  <a:pt x="10638" y="4439"/>
                </a:lnTo>
                <a:lnTo>
                  <a:pt x="10748" y="4365"/>
                </a:lnTo>
                <a:lnTo>
                  <a:pt x="10785" y="4292"/>
                </a:lnTo>
                <a:lnTo>
                  <a:pt x="10822" y="4219"/>
                </a:lnTo>
                <a:lnTo>
                  <a:pt x="10785" y="4108"/>
                </a:lnTo>
                <a:lnTo>
                  <a:pt x="10748" y="4072"/>
                </a:lnTo>
                <a:lnTo>
                  <a:pt x="10712" y="3998"/>
                </a:lnTo>
                <a:lnTo>
                  <a:pt x="10675" y="3962"/>
                </a:lnTo>
                <a:close/>
                <a:moveTo>
                  <a:pt x="16434" y="477"/>
                </a:moveTo>
                <a:lnTo>
                  <a:pt x="16617" y="514"/>
                </a:lnTo>
                <a:lnTo>
                  <a:pt x="16764" y="587"/>
                </a:lnTo>
                <a:lnTo>
                  <a:pt x="16837" y="734"/>
                </a:lnTo>
                <a:lnTo>
                  <a:pt x="16911" y="880"/>
                </a:lnTo>
                <a:lnTo>
                  <a:pt x="16947" y="1064"/>
                </a:lnTo>
                <a:lnTo>
                  <a:pt x="16947" y="1247"/>
                </a:lnTo>
                <a:lnTo>
                  <a:pt x="16911" y="1541"/>
                </a:lnTo>
                <a:lnTo>
                  <a:pt x="16764" y="1871"/>
                </a:lnTo>
                <a:lnTo>
                  <a:pt x="16544" y="2128"/>
                </a:lnTo>
                <a:lnTo>
                  <a:pt x="16104" y="2641"/>
                </a:lnTo>
                <a:lnTo>
                  <a:pt x="15077" y="3668"/>
                </a:lnTo>
                <a:lnTo>
                  <a:pt x="14086" y="4549"/>
                </a:lnTo>
                <a:lnTo>
                  <a:pt x="14013" y="4402"/>
                </a:lnTo>
                <a:lnTo>
                  <a:pt x="14123" y="4329"/>
                </a:lnTo>
                <a:lnTo>
                  <a:pt x="14967" y="3632"/>
                </a:lnTo>
                <a:lnTo>
                  <a:pt x="15370" y="3228"/>
                </a:lnTo>
                <a:lnTo>
                  <a:pt x="15737" y="2825"/>
                </a:lnTo>
                <a:lnTo>
                  <a:pt x="16067" y="2384"/>
                </a:lnTo>
                <a:lnTo>
                  <a:pt x="16361" y="1908"/>
                </a:lnTo>
                <a:lnTo>
                  <a:pt x="16617" y="1431"/>
                </a:lnTo>
                <a:lnTo>
                  <a:pt x="16764" y="880"/>
                </a:lnTo>
                <a:lnTo>
                  <a:pt x="16764" y="770"/>
                </a:lnTo>
                <a:lnTo>
                  <a:pt x="16727" y="697"/>
                </a:lnTo>
                <a:lnTo>
                  <a:pt x="16654" y="660"/>
                </a:lnTo>
                <a:lnTo>
                  <a:pt x="16544" y="660"/>
                </a:lnTo>
                <a:lnTo>
                  <a:pt x="15920" y="770"/>
                </a:lnTo>
                <a:lnTo>
                  <a:pt x="15333" y="954"/>
                </a:lnTo>
                <a:lnTo>
                  <a:pt x="15333" y="954"/>
                </a:lnTo>
                <a:lnTo>
                  <a:pt x="15590" y="807"/>
                </a:lnTo>
                <a:lnTo>
                  <a:pt x="15884" y="660"/>
                </a:lnTo>
                <a:lnTo>
                  <a:pt x="16177" y="550"/>
                </a:lnTo>
                <a:lnTo>
                  <a:pt x="16434" y="477"/>
                </a:lnTo>
                <a:close/>
                <a:moveTo>
                  <a:pt x="9354" y="4182"/>
                </a:moveTo>
                <a:lnTo>
                  <a:pt x="9208" y="4255"/>
                </a:lnTo>
                <a:lnTo>
                  <a:pt x="9134" y="4365"/>
                </a:lnTo>
                <a:lnTo>
                  <a:pt x="9134" y="4439"/>
                </a:lnTo>
                <a:lnTo>
                  <a:pt x="9171" y="4512"/>
                </a:lnTo>
                <a:lnTo>
                  <a:pt x="9208" y="4585"/>
                </a:lnTo>
                <a:lnTo>
                  <a:pt x="9281" y="4622"/>
                </a:lnTo>
                <a:lnTo>
                  <a:pt x="9428" y="4622"/>
                </a:lnTo>
                <a:lnTo>
                  <a:pt x="9538" y="4585"/>
                </a:lnTo>
                <a:lnTo>
                  <a:pt x="9611" y="4475"/>
                </a:lnTo>
                <a:lnTo>
                  <a:pt x="9648" y="4402"/>
                </a:lnTo>
                <a:lnTo>
                  <a:pt x="9648" y="4292"/>
                </a:lnTo>
                <a:lnTo>
                  <a:pt x="9611" y="4255"/>
                </a:lnTo>
                <a:lnTo>
                  <a:pt x="9538" y="4182"/>
                </a:lnTo>
                <a:close/>
                <a:moveTo>
                  <a:pt x="13243" y="6566"/>
                </a:moveTo>
                <a:lnTo>
                  <a:pt x="13169" y="6639"/>
                </a:lnTo>
                <a:lnTo>
                  <a:pt x="13133" y="6713"/>
                </a:lnTo>
                <a:lnTo>
                  <a:pt x="13133" y="6860"/>
                </a:lnTo>
                <a:lnTo>
                  <a:pt x="13133" y="6933"/>
                </a:lnTo>
                <a:lnTo>
                  <a:pt x="13206" y="6970"/>
                </a:lnTo>
                <a:lnTo>
                  <a:pt x="13316" y="7006"/>
                </a:lnTo>
                <a:lnTo>
                  <a:pt x="13463" y="6970"/>
                </a:lnTo>
                <a:lnTo>
                  <a:pt x="13536" y="6933"/>
                </a:lnTo>
                <a:lnTo>
                  <a:pt x="13536" y="6860"/>
                </a:lnTo>
                <a:lnTo>
                  <a:pt x="13573" y="6750"/>
                </a:lnTo>
                <a:lnTo>
                  <a:pt x="13536" y="6676"/>
                </a:lnTo>
                <a:lnTo>
                  <a:pt x="13463" y="6603"/>
                </a:lnTo>
                <a:lnTo>
                  <a:pt x="13316" y="6566"/>
                </a:lnTo>
                <a:close/>
                <a:moveTo>
                  <a:pt x="12216" y="7300"/>
                </a:moveTo>
                <a:lnTo>
                  <a:pt x="12105" y="7336"/>
                </a:lnTo>
                <a:lnTo>
                  <a:pt x="12032" y="7410"/>
                </a:lnTo>
                <a:lnTo>
                  <a:pt x="11995" y="7520"/>
                </a:lnTo>
                <a:lnTo>
                  <a:pt x="11995" y="7630"/>
                </a:lnTo>
                <a:lnTo>
                  <a:pt x="12032" y="7703"/>
                </a:lnTo>
                <a:lnTo>
                  <a:pt x="12105" y="7777"/>
                </a:lnTo>
                <a:lnTo>
                  <a:pt x="12216" y="7777"/>
                </a:lnTo>
                <a:lnTo>
                  <a:pt x="12289" y="7740"/>
                </a:lnTo>
                <a:lnTo>
                  <a:pt x="12362" y="7703"/>
                </a:lnTo>
                <a:lnTo>
                  <a:pt x="12436" y="7630"/>
                </a:lnTo>
                <a:lnTo>
                  <a:pt x="12436" y="7520"/>
                </a:lnTo>
                <a:lnTo>
                  <a:pt x="12436" y="7410"/>
                </a:lnTo>
                <a:lnTo>
                  <a:pt x="12326" y="7336"/>
                </a:lnTo>
                <a:lnTo>
                  <a:pt x="12216" y="7300"/>
                </a:lnTo>
                <a:close/>
                <a:moveTo>
                  <a:pt x="12729" y="8033"/>
                </a:moveTo>
                <a:lnTo>
                  <a:pt x="12656" y="8107"/>
                </a:lnTo>
                <a:lnTo>
                  <a:pt x="12656" y="8143"/>
                </a:lnTo>
                <a:lnTo>
                  <a:pt x="12619" y="8253"/>
                </a:lnTo>
                <a:lnTo>
                  <a:pt x="12619" y="8400"/>
                </a:lnTo>
                <a:lnTo>
                  <a:pt x="12656" y="8437"/>
                </a:lnTo>
                <a:lnTo>
                  <a:pt x="12692" y="8474"/>
                </a:lnTo>
                <a:lnTo>
                  <a:pt x="12729" y="8474"/>
                </a:lnTo>
                <a:lnTo>
                  <a:pt x="12802" y="8510"/>
                </a:lnTo>
                <a:lnTo>
                  <a:pt x="12912" y="8474"/>
                </a:lnTo>
                <a:lnTo>
                  <a:pt x="12986" y="8437"/>
                </a:lnTo>
                <a:lnTo>
                  <a:pt x="13022" y="8400"/>
                </a:lnTo>
                <a:lnTo>
                  <a:pt x="13022" y="8253"/>
                </a:lnTo>
                <a:lnTo>
                  <a:pt x="13022" y="8180"/>
                </a:lnTo>
                <a:lnTo>
                  <a:pt x="12949" y="8107"/>
                </a:lnTo>
                <a:lnTo>
                  <a:pt x="12912" y="8033"/>
                </a:lnTo>
                <a:close/>
                <a:moveTo>
                  <a:pt x="10051" y="2128"/>
                </a:moveTo>
                <a:lnTo>
                  <a:pt x="10455" y="2164"/>
                </a:lnTo>
                <a:lnTo>
                  <a:pt x="10858" y="2238"/>
                </a:lnTo>
                <a:lnTo>
                  <a:pt x="11262" y="2348"/>
                </a:lnTo>
                <a:lnTo>
                  <a:pt x="11225" y="2458"/>
                </a:lnTo>
                <a:lnTo>
                  <a:pt x="11262" y="2568"/>
                </a:lnTo>
                <a:lnTo>
                  <a:pt x="11335" y="2641"/>
                </a:lnTo>
                <a:lnTo>
                  <a:pt x="11445" y="2715"/>
                </a:lnTo>
                <a:lnTo>
                  <a:pt x="11629" y="2715"/>
                </a:lnTo>
                <a:lnTo>
                  <a:pt x="11775" y="2788"/>
                </a:lnTo>
                <a:lnTo>
                  <a:pt x="12105" y="2935"/>
                </a:lnTo>
                <a:lnTo>
                  <a:pt x="12179" y="2971"/>
                </a:lnTo>
                <a:lnTo>
                  <a:pt x="12252" y="3008"/>
                </a:lnTo>
                <a:lnTo>
                  <a:pt x="12472" y="3191"/>
                </a:lnTo>
                <a:lnTo>
                  <a:pt x="12692" y="3412"/>
                </a:lnTo>
                <a:lnTo>
                  <a:pt x="13096" y="3852"/>
                </a:lnTo>
                <a:lnTo>
                  <a:pt x="11482" y="4842"/>
                </a:lnTo>
                <a:lnTo>
                  <a:pt x="9868" y="5796"/>
                </a:lnTo>
                <a:lnTo>
                  <a:pt x="6090" y="8070"/>
                </a:lnTo>
                <a:lnTo>
                  <a:pt x="5209" y="8620"/>
                </a:lnTo>
                <a:lnTo>
                  <a:pt x="5356" y="8327"/>
                </a:lnTo>
                <a:lnTo>
                  <a:pt x="5649" y="7960"/>
                </a:lnTo>
                <a:lnTo>
                  <a:pt x="5943" y="7557"/>
                </a:lnTo>
                <a:lnTo>
                  <a:pt x="5906" y="7483"/>
                </a:lnTo>
                <a:lnTo>
                  <a:pt x="5870" y="7483"/>
                </a:lnTo>
                <a:lnTo>
                  <a:pt x="5686" y="7593"/>
                </a:lnTo>
                <a:lnTo>
                  <a:pt x="5539" y="7740"/>
                </a:lnTo>
                <a:lnTo>
                  <a:pt x="5209" y="8070"/>
                </a:lnTo>
                <a:lnTo>
                  <a:pt x="4989" y="8437"/>
                </a:lnTo>
                <a:lnTo>
                  <a:pt x="4769" y="8840"/>
                </a:lnTo>
                <a:lnTo>
                  <a:pt x="4732" y="8877"/>
                </a:lnTo>
                <a:lnTo>
                  <a:pt x="4622" y="8584"/>
                </a:lnTo>
                <a:lnTo>
                  <a:pt x="4916" y="8107"/>
                </a:lnTo>
                <a:lnTo>
                  <a:pt x="5283" y="7630"/>
                </a:lnTo>
                <a:lnTo>
                  <a:pt x="5649" y="7190"/>
                </a:lnTo>
                <a:lnTo>
                  <a:pt x="6016" y="6786"/>
                </a:lnTo>
                <a:lnTo>
                  <a:pt x="6016" y="6750"/>
                </a:lnTo>
                <a:lnTo>
                  <a:pt x="6016" y="6713"/>
                </a:lnTo>
                <a:lnTo>
                  <a:pt x="5943" y="6713"/>
                </a:lnTo>
                <a:lnTo>
                  <a:pt x="5539" y="7043"/>
                </a:lnTo>
                <a:lnTo>
                  <a:pt x="5173" y="7410"/>
                </a:lnTo>
                <a:lnTo>
                  <a:pt x="4842" y="7777"/>
                </a:lnTo>
                <a:lnTo>
                  <a:pt x="4512" y="8180"/>
                </a:lnTo>
                <a:lnTo>
                  <a:pt x="4476" y="7923"/>
                </a:lnTo>
                <a:lnTo>
                  <a:pt x="4439" y="7667"/>
                </a:lnTo>
                <a:lnTo>
                  <a:pt x="4659" y="7336"/>
                </a:lnTo>
                <a:lnTo>
                  <a:pt x="4879" y="7080"/>
                </a:lnTo>
                <a:lnTo>
                  <a:pt x="5686" y="6016"/>
                </a:lnTo>
                <a:lnTo>
                  <a:pt x="5723" y="5943"/>
                </a:lnTo>
                <a:lnTo>
                  <a:pt x="5686" y="5906"/>
                </a:lnTo>
                <a:lnTo>
                  <a:pt x="5576" y="5906"/>
                </a:lnTo>
                <a:lnTo>
                  <a:pt x="5283" y="6199"/>
                </a:lnTo>
                <a:lnTo>
                  <a:pt x="4953" y="6529"/>
                </a:lnTo>
                <a:lnTo>
                  <a:pt x="4402" y="7153"/>
                </a:lnTo>
                <a:lnTo>
                  <a:pt x="4402" y="6529"/>
                </a:lnTo>
                <a:lnTo>
                  <a:pt x="4622" y="6199"/>
                </a:lnTo>
                <a:lnTo>
                  <a:pt x="4953" y="5759"/>
                </a:lnTo>
                <a:lnTo>
                  <a:pt x="5136" y="5502"/>
                </a:lnTo>
                <a:lnTo>
                  <a:pt x="5246" y="5392"/>
                </a:lnTo>
                <a:lnTo>
                  <a:pt x="5393" y="5319"/>
                </a:lnTo>
                <a:lnTo>
                  <a:pt x="5429" y="5319"/>
                </a:lnTo>
                <a:lnTo>
                  <a:pt x="5429" y="5282"/>
                </a:lnTo>
                <a:lnTo>
                  <a:pt x="5393" y="5246"/>
                </a:lnTo>
                <a:lnTo>
                  <a:pt x="5393" y="5209"/>
                </a:lnTo>
                <a:lnTo>
                  <a:pt x="5173" y="5209"/>
                </a:lnTo>
                <a:lnTo>
                  <a:pt x="5063" y="5282"/>
                </a:lnTo>
                <a:lnTo>
                  <a:pt x="4953" y="5356"/>
                </a:lnTo>
                <a:lnTo>
                  <a:pt x="4769" y="5539"/>
                </a:lnTo>
                <a:lnTo>
                  <a:pt x="4622" y="5722"/>
                </a:lnTo>
                <a:lnTo>
                  <a:pt x="4476" y="5869"/>
                </a:lnTo>
                <a:lnTo>
                  <a:pt x="4586" y="5466"/>
                </a:lnTo>
                <a:lnTo>
                  <a:pt x="4732" y="5062"/>
                </a:lnTo>
                <a:lnTo>
                  <a:pt x="4879" y="4842"/>
                </a:lnTo>
                <a:lnTo>
                  <a:pt x="5026" y="4622"/>
                </a:lnTo>
                <a:lnTo>
                  <a:pt x="5209" y="4402"/>
                </a:lnTo>
                <a:lnTo>
                  <a:pt x="5393" y="4219"/>
                </a:lnTo>
                <a:lnTo>
                  <a:pt x="5796" y="3852"/>
                </a:lnTo>
                <a:lnTo>
                  <a:pt x="6236" y="3522"/>
                </a:lnTo>
                <a:lnTo>
                  <a:pt x="6677" y="3228"/>
                </a:lnTo>
                <a:lnTo>
                  <a:pt x="7117" y="2935"/>
                </a:lnTo>
                <a:lnTo>
                  <a:pt x="7594" y="2715"/>
                </a:lnTo>
                <a:lnTo>
                  <a:pt x="8070" y="2494"/>
                </a:lnTo>
                <a:lnTo>
                  <a:pt x="8474" y="2348"/>
                </a:lnTo>
                <a:lnTo>
                  <a:pt x="8841" y="2238"/>
                </a:lnTo>
                <a:lnTo>
                  <a:pt x="9244" y="2164"/>
                </a:lnTo>
                <a:lnTo>
                  <a:pt x="9648" y="2128"/>
                </a:lnTo>
                <a:close/>
                <a:moveTo>
                  <a:pt x="13316" y="4219"/>
                </a:moveTo>
                <a:lnTo>
                  <a:pt x="13426" y="4365"/>
                </a:lnTo>
                <a:lnTo>
                  <a:pt x="12582" y="5026"/>
                </a:lnTo>
                <a:lnTo>
                  <a:pt x="11702" y="5649"/>
                </a:lnTo>
                <a:lnTo>
                  <a:pt x="10785" y="6273"/>
                </a:lnTo>
                <a:lnTo>
                  <a:pt x="9868" y="6860"/>
                </a:lnTo>
                <a:lnTo>
                  <a:pt x="8877" y="7446"/>
                </a:lnTo>
                <a:lnTo>
                  <a:pt x="7887" y="8033"/>
                </a:lnTo>
                <a:lnTo>
                  <a:pt x="6860" y="8584"/>
                </a:lnTo>
                <a:lnTo>
                  <a:pt x="5796" y="9097"/>
                </a:lnTo>
                <a:lnTo>
                  <a:pt x="4989" y="9464"/>
                </a:lnTo>
                <a:lnTo>
                  <a:pt x="4916" y="9317"/>
                </a:lnTo>
                <a:lnTo>
                  <a:pt x="4953" y="9207"/>
                </a:lnTo>
                <a:lnTo>
                  <a:pt x="6053" y="8584"/>
                </a:lnTo>
                <a:lnTo>
                  <a:pt x="10198" y="6089"/>
                </a:lnTo>
                <a:lnTo>
                  <a:pt x="11775" y="5136"/>
                </a:lnTo>
                <a:lnTo>
                  <a:pt x="13316" y="4219"/>
                </a:lnTo>
                <a:close/>
                <a:moveTo>
                  <a:pt x="3962" y="7960"/>
                </a:moveTo>
                <a:lnTo>
                  <a:pt x="3999" y="8070"/>
                </a:lnTo>
                <a:lnTo>
                  <a:pt x="3999" y="8107"/>
                </a:lnTo>
                <a:lnTo>
                  <a:pt x="4146" y="8694"/>
                </a:lnTo>
                <a:lnTo>
                  <a:pt x="3962" y="9024"/>
                </a:lnTo>
                <a:lnTo>
                  <a:pt x="3925" y="9097"/>
                </a:lnTo>
                <a:lnTo>
                  <a:pt x="3925" y="9134"/>
                </a:lnTo>
                <a:lnTo>
                  <a:pt x="3999" y="9244"/>
                </a:lnTo>
                <a:lnTo>
                  <a:pt x="3339" y="9501"/>
                </a:lnTo>
                <a:lnTo>
                  <a:pt x="3008" y="9611"/>
                </a:lnTo>
                <a:lnTo>
                  <a:pt x="2642" y="9684"/>
                </a:lnTo>
                <a:lnTo>
                  <a:pt x="2898" y="9171"/>
                </a:lnTo>
                <a:lnTo>
                  <a:pt x="3229" y="8694"/>
                </a:lnTo>
                <a:lnTo>
                  <a:pt x="3559" y="8327"/>
                </a:lnTo>
                <a:lnTo>
                  <a:pt x="3962" y="7960"/>
                </a:lnTo>
                <a:close/>
                <a:moveTo>
                  <a:pt x="13609" y="4732"/>
                </a:moveTo>
                <a:lnTo>
                  <a:pt x="13683" y="4915"/>
                </a:lnTo>
                <a:lnTo>
                  <a:pt x="12986" y="5502"/>
                </a:lnTo>
                <a:lnTo>
                  <a:pt x="12105" y="6199"/>
                </a:lnTo>
                <a:lnTo>
                  <a:pt x="11225" y="6823"/>
                </a:lnTo>
                <a:lnTo>
                  <a:pt x="10308" y="7446"/>
                </a:lnTo>
                <a:lnTo>
                  <a:pt x="9354" y="8033"/>
                </a:lnTo>
                <a:lnTo>
                  <a:pt x="8401" y="8584"/>
                </a:lnTo>
                <a:lnTo>
                  <a:pt x="7447" y="9097"/>
                </a:lnTo>
                <a:lnTo>
                  <a:pt x="6456" y="9574"/>
                </a:lnTo>
                <a:lnTo>
                  <a:pt x="5429" y="10014"/>
                </a:lnTo>
                <a:lnTo>
                  <a:pt x="5246" y="9794"/>
                </a:lnTo>
                <a:lnTo>
                  <a:pt x="5466" y="9684"/>
                </a:lnTo>
                <a:lnTo>
                  <a:pt x="6603" y="9134"/>
                </a:lnTo>
                <a:lnTo>
                  <a:pt x="7740" y="8547"/>
                </a:lnTo>
                <a:lnTo>
                  <a:pt x="8877" y="7923"/>
                </a:lnTo>
                <a:lnTo>
                  <a:pt x="9978" y="7263"/>
                </a:lnTo>
                <a:lnTo>
                  <a:pt x="10895" y="6676"/>
                </a:lnTo>
                <a:lnTo>
                  <a:pt x="11812" y="6053"/>
                </a:lnTo>
                <a:lnTo>
                  <a:pt x="12729" y="5392"/>
                </a:lnTo>
                <a:lnTo>
                  <a:pt x="13609" y="4732"/>
                </a:lnTo>
                <a:close/>
                <a:moveTo>
                  <a:pt x="11995" y="9721"/>
                </a:moveTo>
                <a:lnTo>
                  <a:pt x="12472" y="9831"/>
                </a:lnTo>
                <a:lnTo>
                  <a:pt x="12436" y="9867"/>
                </a:lnTo>
                <a:lnTo>
                  <a:pt x="12032" y="10271"/>
                </a:lnTo>
                <a:lnTo>
                  <a:pt x="12032" y="10198"/>
                </a:lnTo>
                <a:lnTo>
                  <a:pt x="11995" y="9721"/>
                </a:lnTo>
                <a:close/>
                <a:moveTo>
                  <a:pt x="2715" y="8804"/>
                </a:moveTo>
                <a:lnTo>
                  <a:pt x="2422" y="9317"/>
                </a:lnTo>
                <a:lnTo>
                  <a:pt x="2165" y="9867"/>
                </a:lnTo>
                <a:lnTo>
                  <a:pt x="2165" y="9941"/>
                </a:lnTo>
                <a:lnTo>
                  <a:pt x="2201" y="10051"/>
                </a:lnTo>
                <a:lnTo>
                  <a:pt x="2275" y="10088"/>
                </a:lnTo>
                <a:lnTo>
                  <a:pt x="2348" y="10124"/>
                </a:lnTo>
                <a:lnTo>
                  <a:pt x="2898" y="10014"/>
                </a:lnTo>
                <a:lnTo>
                  <a:pt x="3449" y="9867"/>
                </a:lnTo>
                <a:lnTo>
                  <a:pt x="3925" y="9684"/>
                </a:lnTo>
                <a:lnTo>
                  <a:pt x="4439" y="9464"/>
                </a:lnTo>
                <a:lnTo>
                  <a:pt x="4549" y="9684"/>
                </a:lnTo>
                <a:lnTo>
                  <a:pt x="3559" y="10124"/>
                </a:lnTo>
                <a:lnTo>
                  <a:pt x="3082" y="10308"/>
                </a:lnTo>
                <a:lnTo>
                  <a:pt x="2568" y="10528"/>
                </a:lnTo>
                <a:lnTo>
                  <a:pt x="2275" y="10638"/>
                </a:lnTo>
                <a:lnTo>
                  <a:pt x="2018" y="10674"/>
                </a:lnTo>
                <a:lnTo>
                  <a:pt x="1761" y="10711"/>
                </a:lnTo>
                <a:lnTo>
                  <a:pt x="1468" y="10711"/>
                </a:lnTo>
                <a:lnTo>
                  <a:pt x="2091" y="9794"/>
                </a:lnTo>
                <a:lnTo>
                  <a:pt x="2348" y="9317"/>
                </a:lnTo>
                <a:lnTo>
                  <a:pt x="2642" y="8877"/>
                </a:lnTo>
                <a:lnTo>
                  <a:pt x="2715" y="8804"/>
                </a:lnTo>
                <a:close/>
                <a:moveTo>
                  <a:pt x="13829" y="5429"/>
                </a:moveTo>
                <a:lnTo>
                  <a:pt x="13940" y="5943"/>
                </a:lnTo>
                <a:lnTo>
                  <a:pt x="13940" y="6456"/>
                </a:lnTo>
                <a:lnTo>
                  <a:pt x="13940" y="6896"/>
                </a:lnTo>
                <a:lnTo>
                  <a:pt x="13866" y="7336"/>
                </a:lnTo>
                <a:lnTo>
                  <a:pt x="13756" y="7740"/>
                </a:lnTo>
                <a:lnTo>
                  <a:pt x="13609" y="8143"/>
                </a:lnTo>
                <a:lnTo>
                  <a:pt x="13426" y="8547"/>
                </a:lnTo>
                <a:lnTo>
                  <a:pt x="13206" y="8914"/>
                </a:lnTo>
                <a:lnTo>
                  <a:pt x="12949" y="9281"/>
                </a:lnTo>
                <a:lnTo>
                  <a:pt x="12656" y="9647"/>
                </a:lnTo>
                <a:lnTo>
                  <a:pt x="12289" y="9611"/>
                </a:lnTo>
                <a:lnTo>
                  <a:pt x="11922" y="9537"/>
                </a:lnTo>
                <a:lnTo>
                  <a:pt x="11849" y="9574"/>
                </a:lnTo>
                <a:lnTo>
                  <a:pt x="11812" y="9574"/>
                </a:lnTo>
                <a:lnTo>
                  <a:pt x="11775" y="9647"/>
                </a:lnTo>
                <a:lnTo>
                  <a:pt x="11702" y="10418"/>
                </a:lnTo>
                <a:lnTo>
                  <a:pt x="11702" y="10491"/>
                </a:lnTo>
                <a:lnTo>
                  <a:pt x="11409" y="10711"/>
                </a:lnTo>
                <a:lnTo>
                  <a:pt x="11188" y="10821"/>
                </a:lnTo>
                <a:lnTo>
                  <a:pt x="11152" y="10858"/>
                </a:lnTo>
                <a:lnTo>
                  <a:pt x="11042" y="10931"/>
                </a:lnTo>
                <a:lnTo>
                  <a:pt x="11042" y="10564"/>
                </a:lnTo>
                <a:lnTo>
                  <a:pt x="11115" y="10198"/>
                </a:lnTo>
                <a:lnTo>
                  <a:pt x="11188" y="9867"/>
                </a:lnTo>
                <a:lnTo>
                  <a:pt x="11298" y="9501"/>
                </a:lnTo>
                <a:lnTo>
                  <a:pt x="11298" y="9464"/>
                </a:lnTo>
                <a:lnTo>
                  <a:pt x="11262" y="9427"/>
                </a:lnTo>
                <a:lnTo>
                  <a:pt x="11225" y="9427"/>
                </a:lnTo>
                <a:lnTo>
                  <a:pt x="11188" y="9464"/>
                </a:lnTo>
                <a:lnTo>
                  <a:pt x="11078" y="9647"/>
                </a:lnTo>
                <a:lnTo>
                  <a:pt x="10968" y="9831"/>
                </a:lnTo>
                <a:lnTo>
                  <a:pt x="10785" y="10234"/>
                </a:lnTo>
                <a:lnTo>
                  <a:pt x="10712" y="10638"/>
                </a:lnTo>
                <a:lnTo>
                  <a:pt x="10712" y="11078"/>
                </a:lnTo>
                <a:lnTo>
                  <a:pt x="10271" y="11261"/>
                </a:lnTo>
                <a:lnTo>
                  <a:pt x="9831" y="11371"/>
                </a:lnTo>
                <a:lnTo>
                  <a:pt x="9868" y="11005"/>
                </a:lnTo>
                <a:lnTo>
                  <a:pt x="9978" y="10638"/>
                </a:lnTo>
                <a:lnTo>
                  <a:pt x="10051" y="10344"/>
                </a:lnTo>
                <a:lnTo>
                  <a:pt x="10161" y="10088"/>
                </a:lnTo>
                <a:lnTo>
                  <a:pt x="10418" y="9574"/>
                </a:lnTo>
                <a:lnTo>
                  <a:pt x="10418" y="9537"/>
                </a:lnTo>
                <a:lnTo>
                  <a:pt x="10381" y="9501"/>
                </a:lnTo>
                <a:lnTo>
                  <a:pt x="10345" y="9501"/>
                </a:lnTo>
                <a:lnTo>
                  <a:pt x="10345" y="9537"/>
                </a:lnTo>
                <a:lnTo>
                  <a:pt x="10015" y="9941"/>
                </a:lnTo>
                <a:lnTo>
                  <a:pt x="9758" y="10418"/>
                </a:lnTo>
                <a:lnTo>
                  <a:pt x="9538" y="10895"/>
                </a:lnTo>
                <a:lnTo>
                  <a:pt x="9501" y="11151"/>
                </a:lnTo>
                <a:lnTo>
                  <a:pt x="9428" y="11408"/>
                </a:lnTo>
                <a:lnTo>
                  <a:pt x="8951" y="11408"/>
                </a:lnTo>
                <a:lnTo>
                  <a:pt x="8951" y="11261"/>
                </a:lnTo>
                <a:lnTo>
                  <a:pt x="8914" y="11225"/>
                </a:lnTo>
                <a:lnTo>
                  <a:pt x="8877" y="11188"/>
                </a:lnTo>
                <a:lnTo>
                  <a:pt x="8841" y="11188"/>
                </a:lnTo>
                <a:lnTo>
                  <a:pt x="8804" y="11225"/>
                </a:lnTo>
                <a:lnTo>
                  <a:pt x="8731" y="11298"/>
                </a:lnTo>
                <a:lnTo>
                  <a:pt x="9171" y="10454"/>
                </a:lnTo>
                <a:lnTo>
                  <a:pt x="9391" y="10051"/>
                </a:lnTo>
                <a:lnTo>
                  <a:pt x="9684" y="9647"/>
                </a:lnTo>
                <a:lnTo>
                  <a:pt x="9684" y="9611"/>
                </a:lnTo>
                <a:lnTo>
                  <a:pt x="9648" y="9611"/>
                </a:lnTo>
                <a:lnTo>
                  <a:pt x="9648" y="9574"/>
                </a:lnTo>
                <a:lnTo>
                  <a:pt x="9611" y="9611"/>
                </a:lnTo>
                <a:lnTo>
                  <a:pt x="9244" y="10014"/>
                </a:lnTo>
                <a:lnTo>
                  <a:pt x="8914" y="10418"/>
                </a:lnTo>
                <a:lnTo>
                  <a:pt x="8621" y="10858"/>
                </a:lnTo>
                <a:lnTo>
                  <a:pt x="8327" y="11335"/>
                </a:lnTo>
                <a:lnTo>
                  <a:pt x="7960" y="11225"/>
                </a:lnTo>
                <a:lnTo>
                  <a:pt x="7997" y="11188"/>
                </a:lnTo>
                <a:lnTo>
                  <a:pt x="7997" y="11151"/>
                </a:lnTo>
                <a:lnTo>
                  <a:pt x="7960" y="11115"/>
                </a:lnTo>
                <a:lnTo>
                  <a:pt x="7960" y="11078"/>
                </a:lnTo>
                <a:lnTo>
                  <a:pt x="7924" y="10968"/>
                </a:lnTo>
                <a:lnTo>
                  <a:pt x="7960" y="10858"/>
                </a:lnTo>
                <a:lnTo>
                  <a:pt x="8034" y="10601"/>
                </a:lnTo>
                <a:lnTo>
                  <a:pt x="8181" y="10308"/>
                </a:lnTo>
                <a:lnTo>
                  <a:pt x="8474" y="9831"/>
                </a:lnTo>
                <a:lnTo>
                  <a:pt x="8767" y="9427"/>
                </a:lnTo>
                <a:lnTo>
                  <a:pt x="8804" y="9391"/>
                </a:lnTo>
                <a:lnTo>
                  <a:pt x="8767" y="9317"/>
                </a:lnTo>
                <a:lnTo>
                  <a:pt x="8694" y="9317"/>
                </a:lnTo>
                <a:lnTo>
                  <a:pt x="8364" y="9537"/>
                </a:lnTo>
                <a:lnTo>
                  <a:pt x="8107" y="9831"/>
                </a:lnTo>
                <a:lnTo>
                  <a:pt x="7887" y="10124"/>
                </a:lnTo>
                <a:lnTo>
                  <a:pt x="7704" y="10454"/>
                </a:lnTo>
                <a:lnTo>
                  <a:pt x="7594" y="10784"/>
                </a:lnTo>
                <a:lnTo>
                  <a:pt x="7557" y="10968"/>
                </a:lnTo>
                <a:lnTo>
                  <a:pt x="7594" y="11115"/>
                </a:lnTo>
                <a:lnTo>
                  <a:pt x="7153" y="10968"/>
                </a:lnTo>
                <a:lnTo>
                  <a:pt x="6713" y="10784"/>
                </a:lnTo>
                <a:lnTo>
                  <a:pt x="6933" y="10564"/>
                </a:lnTo>
                <a:lnTo>
                  <a:pt x="7080" y="10344"/>
                </a:lnTo>
                <a:lnTo>
                  <a:pt x="7153" y="10234"/>
                </a:lnTo>
                <a:lnTo>
                  <a:pt x="7190" y="10124"/>
                </a:lnTo>
                <a:lnTo>
                  <a:pt x="7190" y="10088"/>
                </a:lnTo>
                <a:lnTo>
                  <a:pt x="7153" y="10088"/>
                </a:lnTo>
                <a:lnTo>
                  <a:pt x="7080" y="10124"/>
                </a:lnTo>
                <a:lnTo>
                  <a:pt x="7007" y="10161"/>
                </a:lnTo>
                <a:lnTo>
                  <a:pt x="6823" y="10308"/>
                </a:lnTo>
                <a:lnTo>
                  <a:pt x="6493" y="10564"/>
                </a:lnTo>
                <a:lnTo>
                  <a:pt x="6420" y="10638"/>
                </a:lnTo>
                <a:lnTo>
                  <a:pt x="5906" y="10344"/>
                </a:lnTo>
                <a:lnTo>
                  <a:pt x="6897" y="9904"/>
                </a:lnTo>
                <a:lnTo>
                  <a:pt x="7887" y="9391"/>
                </a:lnTo>
                <a:lnTo>
                  <a:pt x="8877" y="8877"/>
                </a:lnTo>
                <a:lnTo>
                  <a:pt x="9795" y="8327"/>
                </a:lnTo>
                <a:lnTo>
                  <a:pt x="10748" y="7740"/>
                </a:lnTo>
                <a:lnTo>
                  <a:pt x="11665" y="7116"/>
                </a:lnTo>
                <a:lnTo>
                  <a:pt x="12546" y="6456"/>
                </a:lnTo>
                <a:lnTo>
                  <a:pt x="13426" y="5796"/>
                </a:lnTo>
                <a:lnTo>
                  <a:pt x="13829" y="5429"/>
                </a:lnTo>
                <a:close/>
                <a:moveTo>
                  <a:pt x="1651" y="9757"/>
                </a:moveTo>
                <a:lnTo>
                  <a:pt x="1028" y="10711"/>
                </a:lnTo>
                <a:lnTo>
                  <a:pt x="991" y="10784"/>
                </a:lnTo>
                <a:lnTo>
                  <a:pt x="1028" y="10858"/>
                </a:lnTo>
                <a:lnTo>
                  <a:pt x="1028" y="10931"/>
                </a:lnTo>
                <a:lnTo>
                  <a:pt x="1101" y="10968"/>
                </a:lnTo>
                <a:lnTo>
                  <a:pt x="1358" y="11041"/>
                </a:lnTo>
                <a:lnTo>
                  <a:pt x="1651" y="11078"/>
                </a:lnTo>
                <a:lnTo>
                  <a:pt x="1908" y="11078"/>
                </a:lnTo>
                <a:lnTo>
                  <a:pt x="2165" y="11041"/>
                </a:lnTo>
                <a:lnTo>
                  <a:pt x="2715" y="10858"/>
                </a:lnTo>
                <a:lnTo>
                  <a:pt x="3229" y="10638"/>
                </a:lnTo>
                <a:lnTo>
                  <a:pt x="4769" y="10014"/>
                </a:lnTo>
                <a:lnTo>
                  <a:pt x="4953" y="10198"/>
                </a:lnTo>
                <a:lnTo>
                  <a:pt x="4072" y="10564"/>
                </a:lnTo>
                <a:lnTo>
                  <a:pt x="3192" y="10895"/>
                </a:lnTo>
                <a:lnTo>
                  <a:pt x="2238" y="11188"/>
                </a:lnTo>
                <a:lnTo>
                  <a:pt x="1248" y="11445"/>
                </a:lnTo>
                <a:lnTo>
                  <a:pt x="1101" y="11518"/>
                </a:lnTo>
                <a:lnTo>
                  <a:pt x="844" y="11555"/>
                </a:lnTo>
                <a:lnTo>
                  <a:pt x="624" y="11555"/>
                </a:lnTo>
                <a:lnTo>
                  <a:pt x="551" y="11518"/>
                </a:lnTo>
                <a:lnTo>
                  <a:pt x="477" y="11481"/>
                </a:lnTo>
                <a:lnTo>
                  <a:pt x="477" y="11408"/>
                </a:lnTo>
                <a:lnTo>
                  <a:pt x="514" y="11298"/>
                </a:lnTo>
                <a:lnTo>
                  <a:pt x="661" y="11005"/>
                </a:lnTo>
                <a:lnTo>
                  <a:pt x="991" y="10601"/>
                </a:lnTo>
                <a:lnTo>
                  <a:pt x="1321" y="10161"/>
                </a:lnTo>
                <a:lnTo>
                  <a:pt x="1651" y="9757"/>
                </a:lnTo>
                <a:close/>
                <a:moveTo>
                  <a:pt x="16324" y="0"/>
                </a:moveTo>
                <a:lnTo>
                  <a:pt x="16140" y="37"/>
                </a:lnTo>
                <a:lnTo>
                  <a:pt x="15774" y="147"/>
                </a:lnTo>
                <a:lnTo>
                  <a:pt x="15480" y="330"/>
                </a:lnTo>
                <a:lnTo>
                  <a:pt x="14636" y="807"/>
                </a:lnTo>
                <a:lnTo>
                  <a:pt x="13866" y="1357"/>
                </a:lnTo>
                <a:lnTo>
                  <a:pt x="13059" y="1908"/>
                </a:lnTo>
                <a:lnTo>
                  <a:pt x="12289" y="2458"/>
                </a:lnTo>
                <a:lnTo>
                  <a:pt x="12032" y="2311"/>
                </a:lnTo>
                <a:lnTo>
                  <a:pt x="11812" y="2238"/>
                </a:lnTo>
                <a:lnTo>
                  <a:pt x="11629" y="2238"/>
                </a:lnTo>
                <a:lnTo>
                  <a:pt x="11372" y="2091"/>
                </a:lnTo>
                <a:lnTo>
                  <a:pt x="11115" y="1981"/>
                </a:lnTo>
                <a:lnTo>
                  <a:pt x="10858" y="1908"/>
                </a:lnTo>
                <a:lnTo>
                  <a:pt x="10565" y="1834"/>
                </a:lnTo>
                <a:lnTo>
                  <a:pt x="10015" y="1761"/>
                </a:lnTo>
                <a:lnTo>
                  <a:pt x="9464" y="1761"/>
                </a:lnTo>
                <a:lnTo>
                  <a:pt x="8914" y="1834"/>
                </a:lnTo>
                <a:lnTo>
                  <a:pt x="8364" y="1981"/>
                </a:lnTo>
                <a:lnTo>
                  <a:pt x="7814" y="2164"/>
                </a:lnTo>
                <a:lnTo>
                  <a:pt x="7300" y="2384"/>
                </a:lnTo>
                <a:lnTo>
                  <a:pt x="6677" y="2715"/>
                </a:lnTo>
                <a:lnTo>
                  <a:pt x="6090" y="3081"/>
                </a:lnTo>
                <a:lnTo>
                  <a:pt x="5503" y="3522"/>
                </a:lnTo>
                <a:lnTo>
                  <a:pt x="4989" y="3962"/>
                </a:lnTo>
                <a:lnTo>
                  <a:pt x="4769" y="4219"/>
                </a:lnTo>
                <a:lnTo>
                  <a:pt x="4549" y="4475"/>
                </a:lnTo>
                <a:lnTo>
                  <a:pt x="4402" y="4769"/>
                </a:lnTo>
                <a:lnTo>
                  <a:pt x="4256" y="5062"/>
                </a:lnTo>
                <a:lnTo>
                  <a:pt x="4146" y="5356"/>
                </a:lnTo>
                <a:lnTo>
                  <a:pt x="4035" y="5686"/>
                </a:lnTo>
                <a:lnTo>
                  <a:pt x="3999" y="6016"/>
                </a:lnTo>
                <a:lnTo>
                  <a:pt x="3925" y="6346"/>
                </a:lnTo>
                <a:lnTo>
                  <a:pt x="3889" y="6970"/>
                </a:lnTo>
                <a:lnTo>
                  <a:pt x="3925" y="7630"/>
                </a:lnTo>
                <a:lnTo>
                  <a:pt x="3339" y="7960"/>
                </a:lnTo>
                <a:lnTo>
                  <a:pt x="2752" y="8290"/>
                </a:lnTo>
                <a:lnTo>
                  <a:pt x="2238" y="8657"/>
                </a:lnTo>
                <a:lnTo>
                  <a:pt x="1725" y="9097"/>
                </a:lnTo>
                <a:lnTo>
                  <a:pt x="1248" y="9574"/>
                </a:lnTo>
                <a:lnTo>
                  <a:pt x="808" y="10051"/>
                </a:lnTo>
                <a:lnTo>
                  <a:pt x="404" y="10601"/>
                </a:lnTo>
                <a:lnTo>
                  <a:pt x="221" y="10858"/>
                </a:lnTo>
                <a:lnTo>
                  <a:pt x="74" y="11151"/>
                </a:lnTo>
                <a:lnTo>
                  <a:pt x="1" y="11371"/>
                </a:lnTo>
                <a:lnTo>
                  <a:pt x="37" y="11555"/>
                </a:lnTo>
                <a:lnTo>
                  <a:pt x="111" y="11738"/>
                </a:lnTo>
                <a:lnTo>
                  <a:pt x="184" y="11812"/>
                </a:lnTo>
                <a:lnTo>
                  <a:pt x="257" y="11885"/>
                </a:lnTo>
                <a:lnTo>
                  <a:pt x="477" y="11958"/>
                </a:lnTo>
                <a:lnTo>
                  <a:pt x="697" y="11995"/>
                </a:lnTo>
                <a:lnTo>
                  <a:pt x="918" y="11995"/>
                </a:lnTo>
                <a:lnTo>
                  <a:pt x="1174" y="11958"/>
                </a:lnTo>
                <a:lnTo>
                  <a:pt x="1835" y="11812"/>
                </a:lnTo>
                <a:lnTo>
                  <a:pt x="2495" y="11591"/>
                </a:lnTo>
                <a:lnTo>
                  <a:pt x="3815" y="11151"/>
                </a:lnTo>
                <a:lnTo>
                  <a:pt x="4586" y="10858"/>
                </a:lnTo>
                <a:lnTo>
                  <a:pt x="5356" y="10564"/>
                </a:lnTo>
                <a:lnTo>
                  <a:pt x="5760" y="10858"/>
                </a:lnTo>
                <a:lnTo>
                  <a:pt x="6200" y="11078"/>
                </a:lnTo>
                <a:lnTo>
                  <a:pt x="6236" y="11261"/>
                </a:lnTo>
                <a:lnTo>
                  <a:pt x="6273" y="11335"/>
                </a:lnTo>
                <a:lnTo>
                  <a:pt x="6346" y="11371"/>
                </a:lnTo>
                <a:lnTo>
                  <a:pt x="6493" y="11371"/>
                </a:lnTo>
                <a:lnTo>
                  <a:pt x="6603" y="11261"/>
                </a:lnTo>
                <a:lnTo>
                  <a:pt x="7410" y="11591"/>
                </a:lnTo>
                <a:lnTo>
                  <a:pt x="7814" y="11702"/>
                </a:lnTo>
                <a:lnTo>
                  <a:pt x="8217" y="11812"/>
                </a:lnTo>
                <a:lnTo>
                  <a:pt x="8291" y="11848"/>
                </a:lnTo>
                <a:lnTo>
                  <a:pt x="8364" y="11885"/>
                </a:lnTo>
                <a:lnTo>
                  <a:pt x="8474" y="11848"/>
                </a:lnTo>
                <a:lnTo>
                  <a:pt x="8547" y="11885"/>
                </a:lnTo>
                <a:lnTo>
                  <a:pt x="8877" y="11922"/>
                </a:lnTo>
                <a:lnTo>
                  <a:pt x="9574" y="11922"/>
                </a:lnTo>
                <a:lnTo>
                  <a:pt x="9905" y="11885"/>
                </a:lnTo>
                <a:lnTo>
                  <a:pt x="10235" y="11812"/>
                </a:lnTo>
                <a:lnTo>
                  <a:pt x="10565" y="11702"/>
                </a:lnTo>
                <a:lnTo>
                  <a:pt x="10895" y="11555"/>
                </a:lnTo>
                <a:lnTo>
                  <a:pt x="11225" y="11408"/>
                </a:lnTo>
                <a:lnTo>
                  <a:pt x="11555" y="11225"/>
                </a:lnTo>
                <a:lnTo>
                  <a:pt x="11885" y="11041"/>
                </a:lnTo>
                <a:lnTo>
                  <a:pt x="12179" y="10784"/>
                </a:lnTo>
                <a:lnTo>
                  <a:pt x="12472" y="10564"/>
                </a:lnTo>
                <a:lnTo>
                  <a:pt x="12766" y="10308"/>
                </a:lnTo>
                <a:lnTo>
                  <a:pt x="13022" y="10014"/>
                </a:lnTo>
                <a:lnTo>
                  <a:pt x="13279" y="9721"/>
                </a:lnTo>
                <a:lnTo>
                  <a:pt x="13499" y="9391"/>
                </a:lnTo>
                <a:lnTo>
                  <a:pt x="13719" y="9097"/>
                </a:lnTo>
                <a:lnTo>
                  <a:pt x="13903" y="8730"/>
                </a:lnTo>
                <a:lnTo>
                  <a:pt x="14050" y="8400"/>
                </a:lnTo>
                <a:lnTo>
                  <a:pt x="14196" y="8033"/>
                </a:lnTo>
                <a:lnTo>
                  <a:pt x="14306" y="7667"/>
                </a:lnTo>
                <a:lnTo>
                  <a:pt x="14380" y="7300"/>
                </a:lnTo>
                <a:lnTo>
                  <a:pt x="14453" y="6933"/>
                </a:lnTo>
                <a:lnTo>
                  <a:pt x="14490" y="6529"/>
                </a:lnTo>
                <a:lnTo>
                  <a:pt x="14490" y="6163"/>
                </a:lnTo>
                <a:lnTo>
                  <a:pt x="14453" y="5796"/>
                </a:lnTo>
                <a:lnTo>
                  <a:pt x="14380" y="5429"/>
                </a:lnTo>
                <a:lnTo>
                  <a:pt x="14270" y="5062"/>
                </a:lnTo>
                <a:lnTo>
                  <a:pt x="15113" y="4329"/>
                </a:lnTo>
                <a:lnTo>
                  <a:pt x="15920" y="3558"/>
                </a:lnTo>
                <a:lnTo>
                  <a:pt x="16434" y="3045"/>
                </a:lnTo>
                <a:lnTo>
                  <a:pt x="16691" y="2751"/>
                </a:lnTo>
                <a:lnTo>
                  <a:pt x="16947" y="2458"/>
                </a:lnTo>
                <a:lnTo>
                  <a:pt x="17168" y="2128"/>
                </a:lnTo>
                <a:lnTo>
                  <a:pt x="17351" y="1798"/>
                </a:lnTo>
                <a:lnTo>
                  <a:pt x="17461" y="1431"/>
                </a:lnTo>
                <a:lnTo>
                  <a:pt x="17461" y="1247"/>
                </a:lnTo>
                <a:lnTo>
                  <a:pt x="17461" y="1064"/>
                </a:lnTo>
                <a:lnTo>
                  <a:pt x="17388" y="770"/>
                </a:lnTo>
                <a:lnTo>
                  <a:pt x="17278" y="514"/>
                </a:lnTo>
                <a:lnTo>
                  <a:pt x="17094" y="257"/>
                </a:lnTo>
                <a:lnTo>
                  <a:pt x="16837" y="74"/>
                </a:lnTo>
                <a:lnTo>
                  <a:pt x="16691" y="37"/>
                </a:lnTo>
                <a:lnTo>
                  <a:pt x="16507"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173" name="Google Shape;173;p2"/>
          <p:cNvSpPr/>
          <p:nvPr/>
        </p:nvSpPr>
        <p:spPr>
          <a:xfrm>
            <a:off x="6068155" y="4167387"/>
            <a:ext cx="876267" cy="905624"/>
          </a:xfrm>
          <a:custGeom>
            <a:rect b="b" l="l" r="r" t="t"/>
            <a:pathLst>
              <a:path extrusionOk="0" h="13573" w="13133">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174" name="Google Shape;174;p2"/>
          <p:cNvSpPr/>
          <p:nvPr/>
        </p:nvSpPr>
        <p:spPr>
          <a:xfrm>
            <a:off x="5893175" y="5326446"/>
            <a:ext cx="1226226" cy="1267861"/>
          </a:xfrm>
          <a:custGeom>
            <a:rect b="b" l="l" r="r" t="t"/>
            <a:pathLst>
              <a:path extrusionOk="0" h="19002" w="18378">
                <a:moveTo>
                  <a:pt x="13793" y="5429"/>
                </a:moveTo>
                <a:lnTo>
                  <a:pt x="13682" y="5466"/>
                </a:lnTo>
                <a:lnTo>
                  <a:pt x="13572" y="5502"/>
                </a:lnTo>
                <a:lnTo>
                  <a:pt x="13499" y="5576"/>
                </a:lnTo>
                <a:lnTo>
                  <a:pt x="13352" y="5759"/>
                </a:lnTo>
                <a:lnTo>
                  <a:pt x="13352" y="5869"/>
                </a:lnTo>
                <a:lnTo>
                  <a:pt x="13352" y="5979"/>
                </a:lnTo>
                <a:lnTo>
                  <a:pt x="13389" y="6016"/>
                </a:lnTo>
                <a:lnTo>
                  <a:pt x="13426" y="6053"/>
                </a:lnTo>
                <a:lnTo>
                  <a:pt x="13499" y="6053"/>
                </a:lnTo>
                <a:lnTo>
                  <a:pt x="13572" y="5979"/>
                </a:lnTo>
                <a:lnTo>
                  <a:pt x="13646" y="5943"/>
                </a:lnTo>
                <a:lnTo>
                  <a:pt x="13719" y="5796"/>
                </a:lnTo>
                <a:lnTo>
                  <a:pt x="13829" y="5649"/>
                </a:lnTo>
                <a:lnTo>
                  <a:pt x="13903" y="5502"/>
                </a:lnTo>
                <a:lnTo>
                  <a:pt x="13903" y="5466"/>
                </a:lnTo>
                <a:lnTo>
                  <a:pt x="13903" y="5429"/>
                </a:lnTo>
                <a:close/>
                <a:moveTo>
                  <a:pt x="13242" y="6089"/>
                </a:moveTo>
                <a:lnTo>
                  <a:pt x="13169" y="6126"/>
                </a:lnTo>
                <a:lnTo>
                  <a:pt x="13022" y="6309"/>
                </a:lnTo>
                <a:lnTo>
                  <a:pt x="12912" y="6493"/>
                </a:lnTo>
                <a:lnTo>
                  <a:pt x="12875" y="6529"/>
                </a:lnTo>
                <a:lnTo>
                  <a:pt x="12875" y="6603"/>
                </a:lnTo>
                <a:lnTo>
                  <a:pt x="12949" y="6676"/>
                </a:lnTo>
                <a:lnTo>
                  <a:pt x="13022" y="6713"/>
                </a:lnTo>
                <a:lnTo>
                  <a:pt x="13096" y="6676"/>
                </a:lnTo>
                <a:lnTo>
                  <a:pt x="13132" y="6639"/>
                </a:lnTo>
                <a:lnTo>
                  <a:pt x="13242" y="6456"/>
                </a:lnTo>
                <a:lnTo>
                  <a:pt x="13352" y="6273"/>
                </a:lnTo>
                <a:lnTo>
                  <a:pt x="13389" y="6199"/>
                </a:lnTo>
                <a:lnTo>
                  <a:pt x="13316" y="6126"/>
                </a:lnTo>
                <a:lnTo>
                  <a:pt x="13242" y="6089"/>
                </a:lnTo>
                <a:close/>
                <a:moveTo>
                  <a:pt x="17241" y="6419"/>
                </a:moveTo>
                <a:lnTo>
                  <a:pt x="17534" y="6713"/>
                </a:lnTo>
                <a:lnTo>
                  <a:pt x="17497" y="6713"/>
                </a:lnTo>
                <a:lnTo>
                  <a:pt x="17387" y="6823"/>
                </a:lnTo>
                <a:lnTo>
                  <a:pt x="17351" y="6676"/>
                </a:lnTo>
                <a:lnTo>
                  <a:pt x="17241" y="6419"/>
                </a:lnTo>
                <a:close/>
                <a:moveTo>
                  <a:pt x="12692" y="6786"/>
                </a:moveTo>
                <a:lnTo>
                  <a:pt x="12582" y="6860"/>
                </a:lnTo>
                <a:lnTo>
                  <a:pt x="12435" y="6970"/>
                </a:lnTo>
                <a:lnTo>
                  <a:pt x="12399" y="7116"/>
                </a:lnTo>
                <a:lnTo>
                  <a:pt x="12362" y="7190"/>
                </a:lnTo>
                <a:lnTo>
                  <a:pt x="12399" y="7226"/>
                </a:lnTo>
                <a:lnTo>
                  <a:pt x="12472" y="7300"/>
                </a:lnTo>
                <a:lnTo>
                  <a:pt x="12582" y="7300"/>
                </a:lnTo>
                <a:lnTo>
                  <a:pt x="12619" y="7263"/>
                </a:lnTo>
                <a:lnTo>
                  <a:pt x="12655" y="7190"/>
                </a:lnTo>
                <a:lnTo>
                  <a:pt x="12729" y="7043"/>
                </a:lnTo>
                <a:lnTo>
                  <a:pt x="12802" y="7006"/>
                </a:lnTo>
                <a:lnTo>
                  <a:pt x="12839" y="6933"/>
                </a:lnTo>
                <a:lnTo>
                  <a:pt x="12875" y="6860"/>
                </a:lnTo>
                <a:lnTo>
                  <a:pt x="12875" y="6823"/>
                </a:lnTo>
                <a:lnTo>
                  <a:pt x="12839" y="6823"/>
                </a:lnTo>
                <a:lnTo>
                  <a:pt x="12765" y="6786"/>
                </a:lnTo>
                <a:close/>
                <a:moveTo>
                  <a:pt x="17571" y="6750"/>
                </a:moveTo>
                <a:lnTo>
                  <a:pt x="17828" y="7043"/>
                </a:lnTo>
                <a:lnTo>
                  <a:pt x="18048" y="7373"/>
                </a:lnTo>
                <a:lnTo>
                  <a:pt x="17828" y="7593"/>
                </a:lnTo>
                <a:lnTo>
                  <a:pt x="17828" y="7520"/>
                </a:lnTo>
                <a:lnTo>
                  <a:pt x="17864" y="7336"/>
                </a:lnTo>
                <a:lnTo>
                  <a:pt x="17828" y="7116"/>
                </a:lnTo>
                <a:lnTo>
                  <a:pt x="17828" y="7080"/>
                </a:lnTo>
                <a:lnTo>
                  <a:pt x="17754" y="7006"/>
                </a:lnTo>
                <a:lnTo>
                  <a:pt x="17681" y="7006"/>
                </a:lnTo>
                <a:lnTo>
                  <a:pt x="17644" y="7043"/>
                </a:lnTo>
                <a:lnTo>
                  <a:pt x="17681" y="7080"/>
                </a:lnTo>
                <a:lnTo>
                  <a:pt x="17644" y="7226"/>
                </a:lnTo>
                <a:lnTo>
                  <a:pt x="17607" y="7446"/>
                </a:lnTo>
                <a:lnTo>
                  <a:pt x="17534" y="7667"/>
                </a:lnTo>
                <a:lnTo>
                  <a:pt x="17534" y="7887"/>
                </a:lnTo>
                <a:lnTo>
                  <a:pt x="17534" y="7960"/>
                </a:lnTo>
                <a:lnTo>
                  <a:pt x="17131" y="8584"/>
                </a:lnTo>
                <a:lnTo>
                  <a:pt x="17167" y="8217"/>
                </a:lnTo>
                <a:lnTo>
                  <a:pt x="17241" y="7850"/>
                </a:lnTo>
                <a:lnTo>
                  <a:pt x="17387" y="7630"/>
                </a:lnTo>
                <a:lnTo>
                  <a:pt x="17387" y="7593"/>
                </a:lnTo>
                <a:lnTo>
                  <a:pt x="17387" y="7520"/>
                </a:lnTo>
                <a:lnTo>
                  <a:pt x="17461" y="7483"/>
                </a:lnTo>
                <a:lnTo>
                  <a:pt x="17497" y="7446"/>
                </a:lnTo>
                <a:lnTo>
                  <a:pt x="17534" y="7373"/>
                </a:lnTo>
                <a:lnTo>
                  <a:pt x="17534" y="7263"/>
                </a:lnTo>
                <a:lnTo>
                  <a:pt x="17497" y="7080"/>
                </a:lnTo>
                <a:lnTo>
                  <a:pt x="17571" y="6750"/>
                </a:lnTo>
                <a:close/>
                <a:moveTo>
                  <a:pt x="16874" y="8840"/>
                </a:moveTo>
                <a:lnTo>
                  <a:pt x="16947" y="8877"/>
                </a:lnTo>
                <a:lnTo>
                  <a:pt x="16874" y="8950"/>
                </a:lnTo>
                <a:lnTo>
                  <a:pt x="16874" y="8877"/>
                </a:lnTo>
                <a:lnTo>
                  <a:pt x="16874" y="8840"/>
                </a:lnTo>
                <a:close/>
                <a:moveTo>
                  <a:pt x="11445" y="8584"/>
                </a:moveTo>
                <a:lnTo>
                  <a:pt x="11408" y="8620"/>
                </a:lnTo>
                <a:lnTo>
                  <a:pt x="11298" y="8657"/>
                </a:lnTo>
                <a:lnTo>
                  <a:pt x="11188" y="8804"/>
                </a:lnTo>
                <a:lnTo>
                  <a:pt x="11188" y="8840"/>
                </a:lnTo>
                <a:lnTo>
                  <a:pt x="11188" y="8914"/>
                </a:lnTo>
                <a:lnTo>
                  <a:pt x="11188" y="8987"/>
                </a:lnTo>
                <a:lnTo>
                  <a:pt x="11225" y="9024"/>
                </a:lnTo>
                <a:lnTo>
                  <a:pt x="11408" y="9024"/>
                </a:lnTo>
                <a:lnTo>
                  <a:pt x="11445" y="8987"/>
                </a:lnTo>
                <a:lnTo>
                  <a:pt x="11555" y="8804"/>
                </a:lnTo>
                <a:lnTo>
                  <a:pt x="11555" y="8730"/>
                </a:lnTo>
                <a:lnTo>
                  <a:pt x="11555" y="8657"/>
                </a:lnTo>
                <a:lnTo>
                  <a:pt x="11518" y="8620"/>
                </a:lnTo>
                <a:lnTo>
                  <a:pt x="11445" y="8584"/>
                </a:lnTo>
                <a:close/>
                <a:moveTo>
                  <a:pt x="16580" y="8804"/>
                </a:moveTo>
                <a:lnTo>
                  <a:pt x="16580" y="8877"/>
                </a:lnTo>
                <a:lnTo>
                  <a:pt x="16580" y="9060"/>
                </a:lnTo>
                <a:lnTo>
                  <a:pt x="16617" y="9170"/>
                </a:lnTo>
                <a:lnTo>
                  <a:pt x="16654" y="9244"/>
                </a:lnTo>
                <a:lnTo>
                  <a:pt x="16397" y="9611"/>
                </a:lnTo>
                <a:lnTo>
                  <a:pt x="16360" y="9391"/>
                </a:lnTo>
                <a:lnTo>
                  <a:pt x="16324" y="9170"/>
                </a:lnTo>
                <a:lnTo>
                  <a:pt x="16324" y="9097"/>
                </a:lnTo>
                <a:lnTo>
                  <a:pt x="16580" y="8804"/>
                </a:lnTo>
                <a:close/>
                <a:moveTo>
                  <a:pt x="16067" y="9391"/>
                </a:moveTo>
                <a:lnTo>
                  <a:pt x="16067" y="9684"/>
                </a:lnTo>
                <a:lnTo>
                  <a:pt x="16103" y="9794"/>
                </a:lnTo>
                <a:lnTo>
                  <a:pt x="16177" y="9941"/>
                </a:lnTo>
                <a:lnTo>
                  <a:pt x="15993" y="10161"/>
                </a:lnTo>
                <a:lnTo>
                  <a:pt x="15920" y="10308"/>
                </a:lnTo>
                <a:lnTo>
                  <a:pt x="15957" y="9867"/>
                </a:lnTo>
                <a:lnTo>
                  <a:pt x="15920" y="9794"/>
                </a:lnTo>
                <a:lnTo>
                  <a:pt x="15847" y="9757"/>
                </a:lnTo>
                <a:lnTo>
                  <a:pt x="15810" y="9721"/>
                </a:lnTo>
                <a:lnTo>
                  <a:pt x="16067" y="9391"/>
                </a:lnTo>
                <a:close/>
                <a:moveTo>
                  <a:pt x="9611" y="2348"/>
                </a:moveTo>
                <a:lnTo>
                  <a:pt x="9574" y="2421"/>
                </a:lnTo>
                <a:lnTo>
                  <a:pt x="9134" y="2861"/>
                </a:lnTo>
                <a:lnTo>
                  <a:pt x="8767" y="3375"/>
                </a:lnTo>
                <a:lnTo>
                  <a:pt x="7997" y="4365"/>
                </a:lnTo>
                <a:lnTo>
                  <a:pt x="7630" y="4879"/>
                </a:lnTo>
                <a:lnTo>
                  <a:pt x="7227" y="5356"/>
                </a:lnTo>
                <a:lnTo>
                  <a:pt x="6823" y="5832"/>
                </a:lnTo>
                <a:lnTo>
                  <a:pt x="6346" y="6273"/>
                </a:lnTo>
                <a:lnTo>
                  <a:pt x="6273" y="6346"/>
                </a:lnTo>
                <a:lnTo>
                  <a:pt x="6273" y="6456"/>
                </a:lnTo>
                <a:lnTo>
                  <a:pt x="6236" y="6456"/>
                </a:lnTo>
                <a:lnTo>
                  <a:pt x="6163" y="6493"/>
                </a:lnTo>
                <a:lnTo>
                  <a:pt x="6163" y="6566"/>
                </a:lnTo>
                <a:lnTo>
                  <a:pt x="6199" y="6603"/>
                </a:lnTo>
                <a:lnTo>
                  <a:pt x="6309" y="6786"/>
                </a:lnTo>
                <a:lnTo>
                  <a:pt x="6493" y="6970"/>
                </a:lnTo>
                <a:lnTo>
                  <a:pt x="6823" y="7263"/>
                </a:lnTo>
                <a:lnTo>
                  <a:pt x="7593" y="7813"/>
                </a:lnTo>
                <a:lnTo>
                  <a:pt x="8437" y="8363"/>
                </a:lnTo>
                <a:lnTo>
                  <a:pt x="8620" y="8510"/>
                </a:lnTo>
                <a:lnTo>
                  <a:pt x="8767" y="8694"/>
                </a:lnTo>
                <a:lnTo>
                  <a:pt x="9061" y="9060"/>
                </a:lnTo>
                <a:lnTo>
                  <a:pt x="9207" y="9207"/>
                </a:lnTo>
                <a:lnTo>
                  <a:pt x="9391" y="9354"/>
                </a:lnTo>
                <a:lnTo>
                  <a:pt x="9758" y="9574"/>
                </a:lnTo>
                <a:lnTo>
                  <a:pt x="10638" y="10161"/>
                </a:lnTo>
                <a:lnTo>
                  <a:pt x="11482" y="10784"/>
                </a:lnTo>
                <a:lnTo>
                  <a:pt x="12289" y="11408"/>
                </a:lnTo>
                <a:lnTo>
                  <a:pt x="12362" y="11445"/>
                </a:lnTo>
                <a:lnTo>
                  <a:pt x="12472" y="11445"/>
                </a:lnTo>
                <a:lnTo>
                  <a:pt x="12545" y="11408"/>
                </a:lnTo>
                <a:lnTo>
                  <a:pt x="12582" y="11371"/>
                </a:lnTo>
                <a:lnTo>
                  <a:pt x="12619" y="11298"/>
                </a:lnTo>
                <a:lnTo>
                  <a:pt x="12655" y="11188"/>
                </a:lnTo>
                <a:lnTo>
                  <a:pt x="12619" y="11115"/>
                </a:lnTo>
                <a:lnTo>
                  <a:pt x="12545" y="11041"/>
                </a:lnTo>
                <a:lnTo>
                  <a:pt x="11775" y="10418"/>
                </a:lnTo>
                <a:lnTo>
                  <a:pt x="11812" y="10381"/>
                </a:lnTo>
                <a:lnTo>
                  <a:pt x="11922" y="10198"/>
                </a:lnTo>
                <a:lnTo>
                  <a:pt x="11995" y="10014"/>
                </a:lnTo>
                <a:lnTo>
                  <a:pt x="11995" y="9941"/>
                </a:lnTo>
                <a:lnTo>
                  <a:pt x="11958" y="9904"/>
                </a:lnTo>
                <a:lnTo>
                  <a:pt x="11885" y="9904"/>
                </a:lnTo>
                <a:lnTo>
                  <a:pt x="11738" y="10051"/>
                </a:lnTo>
                <a:lnTo>
                  <a:pt x="11592" y="10234"/>
                </a:lnTo>
                <a:lnTo>
                  <a:pt x="11555" y="10271"/>
                </a:lnTo>
                <a:lnTo>
                  <a:pt x="11005" y="9867"/>
                </a:lnTo>
                <a:lnTo>
                  <a:pt x="10821" y="9757"/>
                </a:lnTo>
                <a:lnTo>
                  <a:pt x="10858" y="9684"/>
                </a:lnTo>
                <a:lnTo>
                  <a:pt x="10895" y="9611"/>
                </a:lnTo>
                <a:lnTo>
                  <a:pt x="11041" y="9464"/>
                </a:lnTo>
                <a:lnTo>
                  <a:pt x="11078" y="9427"/>
                </a:lnTo>
                <a:lnTo>
                  <a:pt x="11078" y="9354"/>
                </a:lnTo>
                <a:lnTo>
                  <a:pt x="11078" y="9317"/>
                </a:lnTo>
                <a:lnTo>
                  <a:pt x="11005" y="9281"/>
                </a:lnTo>
                <a:lnTo>
                  <a:pt x="10968" y="9317"/>
                </a:lnTo>
                <a:lnTo>
                  <a:pt x="10895" y="9281"/>
                </a:lnTo>
                <a:lnTo>
                  <a:pt x="10821" y="9317"/>
                </a:lnTo>
                <a:lnTo>
                  <a:pt x="10711" y="9427"/>
                </a:lnTo>
                <a:lnTo>
                  <a:pt x="10601" y="9574"/>
                </a:lnTo>
                <a:lnTo>
                  <a:pt x="10124" y="9281"/>
                </a:lnTo>
                <a:lnTo>
                  <a:pt x="10051" y="9207"/>
                </a:lnTo>
                <a:lnTo>
                  <a:pt x="10234" y="8914"/>
                </a:lnTo>
                <a:lnTo>
                  <a:pt x="10234" y="8840"/>
                </a:lnTo>
                <a:lnTo>
                  <a:pt x="10234" y="8804"/>
                </a:lnTo>
                <a:lnTo>
                  <a:pt x="10198" y="8730"/>
                </a:lnTo>
                <a:lnTo>
                  <a:pt x="10088" y="8694"/>
                </a:lnTo>
                <a:lnTo>
                  <a:pt x="10051" y="8730"/>
                </a:lnTo>
                <a:lnTo>
                  <a:pt x="10014" y="8767"/>
                </a:lnTo>
                <a:lnTo>
                  <a:pt x="9758" y="9060"/>
                </a:lnTo>
                <a:lnTo>
                  <a:pt x="9537" y="8877"/>
                </a:lnTo>
                <a:lnTo>
                  <a:pt x="9354" y="8694"/>
                </a:lnTo>
                <a:lnTo>
                  <a:pt x="9134" y="8437"/>
                </a:lnTo>
                <a:lnTo>
                  <a:pt x="9207" y="8327"/>
                </a:lnTo>
                <a:lnTo>
                  <a:pt x="9281" y="8217"/>
                </a:lnTo>
                <a:lnTo>
                  <a:pt x="9354" y="7960"/>
                </a:lnTo>
                <a:lnTo>
                  <a:pt x="9354" y="7887"/>
                </a:lnTo>
                <a:lnTo>
                  <a:pt x="9317" y="7850"/>
                </a:lnTo>
                <a:lnTo>
                  <a:pt x="9244" y="7850"/>
                </a:lnTo>
                <a:lnTo>
                  <a:pt x="9171" y="7887"/>
                </a:lnTo>
                <a:lnTo>
                  <a:pt x="8987" y="8107"/>
                </a:lnTo>
                <a:lnTo>
                  <a:pt x="8951" y="8180"/>
                </a:lnTo>
                <a:lnTo>
                  <a:pt x="8767" y="8033"/>
                </a:lnTo>
                <a:lnTo>
                  <a:pt x="8327" y="7740"/>
                </a:lnTo>
                <a:lnTo>
                  <a:pt x="8364" y="7446"/>
                </a:lnTo>
                <a:lnTo>
                  <a:pt x="8364" y="7410"/>
                </a:lnTo>
                <a:lnTo>
                  <a:pt x="8327" y="7336"/>
                </a:lnTo>
                <a:lnTo>
                  <a:pt x="8290" y="7300"/>
                </a:lnTo>
                <a:lnTo>
                  <a:pt x="8180" y="7300"/>
                </a:lnTo>
                <a:lnTo>
                  <a:pt x="8107" y="7336"/>
                </a:lnTo>
                <a:lnTo>
                  <a:pt x="8070" y="7446"/>
                </a:lnTo>
                <a:lnTo>
                  <a:pt x="8034" y="7556"/>
                </a:lnTo>
                <a:lnTo>
                  <a:pt x="7960" y="7520"/>
                </a:lnTo>
                <a:lnTo>
                  <a:pt x="7410" y="7116"/>
                </a:lnTo>
                <a:lnTo>
                  <a:pt x="7447" y="7080"/>
                </a:lnTo>
                <a:lnTo>
                  <a:pt x="7520" y="6970"/>
                </a:lnTo>
                <a:lnTo>
                  <a:pt x="7520" y="6896"/>
                </a:lnTo>
                <a:lnTo>
                  <a:pt x="7520" y="6860"/>
                </a:lnTo>
                <a:lnTo>
                  <a:pt x="7557" y="6750"/>
                </a:lnTo>
                <a:lnTo>
                  <a:pt x="7520" y="6713"/>
                </a:lnTo>
                <a:lnTo>
                  <a:pt x="7483" y="6713"/>
                </a:lnTo>
                <a:lnTo>
                  <a:pt x="7410" y="6750"/>
                </a:lnTo>
                <a:lnTo>
                  <a:pt x="7337" y="6750"/>
                </a:lnTo>
                <a:lnTo>
                  <a:pt x="7227" y="6823"/>
                </a:lnTo>
                <a:lnTo>
                  <a:pt x="7116" y="6896"/>
                </a:lnTo>
                <a:lnTo>
                  <a:pt x="6640" y="6639"/>
                </a:lnTo>
                <a:lnTo>
                  <a:pt x="6640" y="6603"/>
                </a:lnTo>
                <a:lnTo>
                  <a:pt x="7116" y="6163"/>
                </a:lnTo>
                <a:lnTo>
                  <a:pt x="7557" y="5649"/>
                </a:lnTo>
                <a:lnTo>
                  <a:pt x="7593" y="5722"/>
                </a:lnTo>
                <a:lnTo>
                  <a:pt x="7630" y="5759"/>
                </a:lnTo>
                <a:lnTo>
                  <a:pt x="7740" y="5759"/>
                </a:lnTo>
                <a:lnTo>
                  <a:pt x="8034" y="5576"/>
                </a:lnTo>
                <a:lnTo>
                  <a:pt x="8327" y="5392"/>
                </a:lnTo>
                <a:lnTo>
                  <a:pt x="8620" y="5209"/>
                </a:lnTo>
                <a:lnTo>
                  <a:pt x="8914" y="5025"/>
                </a:lnTo>
                <a:lnTo>
                  <a:pt x="9244" y="4879"/>
                </a:lnTo>
                <a:lnTo>
                  <a:pt x="9574" y="4732"/>
                </a:lnTo>
                <a:lnTo>
                  <a:pt x="9941" y="4659"/>
                </a:lnTo>
                <a:lnTo>
                  <a:pt x="10308" y="4622"/>
                </a:lnTo>
                <a:lnTo>
                  <a:pt x="10491" y="4622"/>
                </a:lnTo>
                <a:lnTo>
                  <a:pt x="10675" y="4659"/>
                </a:lnTo>
                <a:lnTo>
                  <a:pt x="10821" y="4732"/>
                </a:lnTo>
                <a:lnTo>
                  <a:pt x="10931" y="4842"/>
                </a:lnTo>
                <a:lnTo>
                  <a:pt x="11041" y="4989"/>
                </a:lnTo>
                <a:lnTo>
                  <a:pt x="11078" y="5136"/>
                </a:lnTo>
                <a:lnTo>
                  <a:pt x="11151" y="5502"/>
                </a:lnTo>
                <a:lnTo>
                  <a:pt x="11151" y="5906"/>
                </a:lnTo>
                <a:lnTo>
                  <a:pt x="11151" y="6309"/>
                </a:lnTo>
                <a:lnTo>
                  <a:pt x="11151" y="6676"/>
                </a:lnTo>
                <a:lnTo>
                  <a:pt x="11188" y="7006"/>
                </a:lnTo>
                <a:lnTo>
                  <a:pt x="11261" y="7373"/>
                </a:lnTo>
                <a:lnTo>
                  <a:pt x="11445" y="7703"/>
                </a:lnTo>
                <a:lnTo>
                  <a:pt x="11408" y="7813"/>
                </a:lnTo>
                <a:lnTo>
                  <a:pt x="11372" y="7923"/>
                </a:lnTo>
                <a:lnTo>
                  <a:pt x="11372" y="8033"/>
                </a:lnTo>
                <a:lnTo>
                  <a:pt x="11372" y="8143"/>
                </a:lnTo>
                <a:lnTo>
                  <a:pt x="11445" y="8253"/>
                </a:lnTo>
                <a:lnTo>
                  <a:pt x="11482" y="8327"/>
                </a:lnTo>
                <a:lnTo>
                  <a:pt x="11592" y="8400"/>
                </a:lnTo>
                <a:lnTo>
                  <a:pt x="11665" y="8474"/>
                </a:lnTo>
                <a:lnTo>
                  <a:pt x="11775" y="8510"/>
                </a:lnTo>
                <a:lnTo>
                  <a:pt x="12105" y="8510"/>
                </a:lnTo>
                <a:lnTo>
                  <a:pt x="12435" y="8694"/>
                </a:lnTo>
                <a:lnTo>
                  <a:pt x="12765" y="8840"/>
                </a:lnTo>
                <a:lnTo>
                  <a:pt x="13022" y="8877"/>
                </a:lnTo>
                <a:lnTo>
                  <a:pt x="13316" y="8877"/>
                </a:lnTo>
                <a:lnTo>
                  <a:pt x="13646" y="8804"/>
                </a:lnTo>
                <a:lnTo>
                  <a:pt x="13939" y="8694"/>
                </a:lnTo>
                <a:lnTo>
                  <a:pt x="14233" y="8584"/>
                </a:lnTo>
                <a:lnTo>
                  <a:pt x="14489" y="8400"/>
                </a:lnTo>
                <a:lnTo>
                  <a:pt x="14746" y="8217"/>
                </a:lnTo>
                <a:lnTo>
                  <a:pt x="14930" y="8033"/>
                </a:lnTo>
                <a:lnTo>
                  <a:pt x="14966" y="7997"/>
                </a:lnTo>
                <a:lnTo>
                  <a:pt x="14966" y="7923"/>
                </a:lnTo>
                <a:lnTo>
                  <a:pt x="14930" y="7813"/>
                </a:lnTo>
                <a:lnTo>
                  <a:pt x="14820" y="7777"/>
                </a:lnTo>
                <a:lnTo>
                  <a:pt x="14710" y="7777"/>
                </a:lnTo>
                <a:lnTo>
                  <a:pt x="14123" y="8143"/>
                </a:lnTo>
                <a:lnTo>
                  <a:pt x="13829" y="8290"/>
                </a:lnTo>
                <a:lnTo>
                  <a:pt x="13462" y="8400"/>
                </a:lnTo>
                <a:lnTo>
                  <a:pt x="13206" y="8474"/>
                </a:lnTo>
                <a:lnTo>
                  <a:pt x="12912" y="8437"/>
                </a:lnTo>
                <a:lnTo>
                  <a:pt x="12692" y="8363"/>
                </a:lnTo>
                <a:lnTo>
                  <a:pt x="12472" y="8217"/>
                </a:lnTo>
                <a:lnTo>
                  <a:pt x="12545" y="8107"/>
                </a:lnTo>
                <a:lnTo>
                  <a:pt x="12582" y="7960"/>
                </a:lnTo>
                <a:lnTo>
                  <a:pt x="12582" y="7850"/>
                </a:lnTo>
                <a:lnTo>
                  <a:pt x="12545" y="7777"/>
                </a:lnTo>
                <a:lnTo>
                  <a:pt x="12509" y="7740"/>
                </a:lnTo>
                <a:lnTo>
                  <a:pt x="12325" y="7630"/>
                </a:lnTo>
                <a:lnTo>
                  <a:pt x="12142" y="7520"/>
                </a:lnTo>
                <a:lnTo>
                  <a:pt x="11812" y="7520"/>
                </a:lnTo>
                <a:lnTo>
                  <a:pt x="11628" y="7116"/>
                </a:lnTo>
                <a:lnTo>
                  <a:pt x="11518" y="6713"/>
                </a:lnTo>
                <a:lnTo>
                  <a:pt x="11518" y="6346"/>
                </a:lnTo>
                <a:lnTo>
                  <a:pt x="11518" y="6016"/>
                </a:lnTo>
                <a:lnTo>
                  <a:pt x="11555" y="5649"/>
                </a:lnTo>
                <a:lnTo>
                  <a:pt x="11518" y="5282"/>
                </a:lnTo>
                <a:lnTo>
                  <a:pt x="11445" y="4989"/>
                </a:lnTo>
                <a:lnTo>
                  <a:pt x="11335" y="4732"/>
                </a:lnTo>
                <a:lnTo>
                  <a:pt x="11188" y="4549"/>
                </a:lnTo>
                <a:lnTo>
                  <a:pt x="11005" y="4402"/>
                </a:lnTo>
                <a:lnTo>
                  <a:pt x="10785" y="4329"/>
                </a:lnTo>
                <a:lnTo>
                  <a:pt x="10565" y="4255"/>
                </a:lnTo>
                <a:lnTo>
                  <a:pt x="10051" y="4255"/>
                </a:lnTo>
                <a:lnTo>
                  <a:pt x="9758" y="4292"/>
                </a:lnTo>
                <a:lnTo>
                  <a:pt x="9464" y="4365"/>
                </a:lnTo>
                <a:lnTo>
                  <a:pt x="8914" y="4585"/>
                </a:lnTo>
                <a:lnTo>
                  <a:pt x="8400" y="4879"/>
                </a:lnTo>
                <a:lnTo>
                  <a:pt x="7960" y="5209"/>
                </a:lnTo>
                <a:lnTo>
                  <a:pt x="8290" y="4769"/>
                </a:lnTo>
                <a:lnTo>
                  <a:pt x="9061" y="3742"/>
                </a:lnTo>
                <a:lnTo>
                  <a:pt x="9464" y="3191"/>
                </a:lnTo>
                <a:lnTo>
                  <a:pt x="9831" y="2641"/>
                </a:lnTo>
                <a:lnTo>
                  <a:pt x="9868" y="2568"/>
                </a:lnTo>
                <a:lnTo>
                  <a:pt x="9868" y="2531"/>
                </a:lnTo>
                <a:lnTo>
                  <a:pt x="9794" y="2421"/>
                </a:lnTo>
                <a:lnTo>
                  <a:pt x="9721" y="2384"/>
                </a:lnTo>
                <a:lnTo>
                  <a:pt x="9684" y="2348"/>
                </a:lnTo>
                <a:close/>
                <a:moveTo>
                  <a:pt x="15663" y="9867"/>
                </a:moveTo>
                <a:lnTo>
                  <a:pt x="15700" y="9904"/>
                </a:lnTo>
                <a:lnTo>
                  <a:pt x="15627" y="10381"/>
                </a:lnTo>
                <a:lnTo>
                  <a:pt x="15663" y="10418"/>
                </a:lnTo>
                <a:lnTo>
                  <a:pt x="15663" y="10454"/>
                </a:lnTo>
                <a:lnTo>
                  <a:pt x="15773" y="10491"/>
                </a:lnTo>
                <a:lnTo>
                  <a:pt x="15443" y="10895"/>
                </a:lnTo>
                <a:lnTo>
                  <a:pt x="15443" y="10821"/>
                </a:lnTo>
                <a:lnTo>
                  <a:pt x="15333" y="10491"/>
                </a:lnTo>
                <a:lnTo>
                  <a:pt x="15296" y="10454"/>
                </a:lnTo>
                <a:lnTo>
                  <a:pt x="15260" y="10454"/>
                </a:lnTo>
                <a:lnTo>
                  <a:pt x="15223" y="10491"/>
                </a:lnTo>
                <a:lnTo>
                  <a:pt x="15223" y="10528"/>
                </a:lnTo>
                <a:lnTo>
                  <a:pt x="15186" y="10821"/>
                </a:lnTo>
                <a:lnTo>
                  <a:pt x="15186" y="11188"/>
                </a:lnTo>
                <a:lnTo>
                  <a:pt x="15223" y="11225"/>
                </a:lnTo>
                <a:lnTo>
                  <a:pt x="14746" y="11848"/>
                </a:lnTo>
                <a:lnTo>
                  <a:pt x="14746" y="11591"/>
                </a:lnTo>
                <a:lnTo>
                  <a:pt x="14746" y="11371"/>
                </a:lnTo>
                <a:lnTo>
                  <a:pt x="14746" y="11115"/>
                </a:lnTo>
                <a:lnTo>
                  <a:pt x="14710" y="11078"/>
                </a:lnTo>
                <a:lnTo>
                  <a:pt x="15333" y="10308"/>
                </a:lnTo>
                <a:lnTo>
                  <a:pt x="15663" y="9867"/>
                </a:lnTo>
                <a:close/>
                <a:moveTo>
                  <a:pt x="14526" y="11298"/>
                </a:moveTo>
                <a:lnTo>
                  <a:pt x="14453" y="11555"/>
                </a:lnTo>
                <a:lnTo>
                  <a:pt x="14416" y="11775"/>
                </a:lnTo>
                <a:lnTo>
                  <a:pt x="14453" y="11885"/>
                </a:lnTo>
                <a:lnTo>
                  <a:pt x="14489" y="11958"/>
                </a:lnTo>
                <a:lnTo>
                  <a:pt x="14563" y="11995"/>
                </a:lnTo>
                <a:lnTo>
                  <a:pt x="14600" y="11995"/>
                </a:lnTo>
                <a:lnTo>
                  <a:pt x="14123" y="12619"/>
                </a:lnTo>
                <a:lnTo>
                  <a:pt x="14049" y="12655"/>
                </a:lnTo>
                <a:lnTo>
                  <a:pt x="14049" y="12362"/>
                </a:lnTo>
                <a:lnTo>
                  <a:pt x="14049" y="12142"/>
                </a:lnTo>
                <a:lnTo>
                  <a:pt x="14049" y="12032"/>
                </a:lnTo>
                <a:lnTo>
                  <a:pt x="14013" y="11922"/>
                </a:lnTo>
                <a:lnTo>
                  <a:pt x="14526" y="11298"/>
                </a:lnTo>
                <a:close/>
                <a:moveTo>
                  <a:pt x="4806" y="7997"/>
                </a:moveTo>
                <a:lnTo>
                  <a:pt x="4769" y="8033"/>
                </a:lnTo>
                <a:lnTo>
                  <a:pt x="4769" y="8070"/>
                </a:lnTo>
                <a:lnTo>
                  <a:pt x="4952" y="8217"/>
                </a:lnTo>
                <a:lnTo>
                  <a:pt x="5099" y="8327"/>
                </a:lnTo>
                <a:lnTo>
                  <a:pt x="5576" y="8584"/>
                </a:lnTo>
                <a:lnTo>
                  <a:pt x="6126" y="8840"/>
                </a:lnTo>
                <a:lnTo>
                  <a:pt x="6640" y="9134"/>
                </a:lnTo>
                <a:lnTo>
                  <a:pt x="7116" y="9501"/>
                </a:lnTo>
                <a:lnTo>
                  <a:pt x="7557" y="9831"/>
                </a:lnTo>
                <a:lnTo>
                  <a:pt x="8437" y="10638"/>
                </a:lnTo>
                <a:lnTo>
                  <a:pt x="9244" y="11371"/>
                </a:lnTo>
                <a:lnTo>
                  <a:pt x="10088" y="12105"/>
                </a:lnTo>
                <a:lnTo>
                  <a:pt x="10344" y="12325"/>
                </a:lnTo>
                <a:lnTo>
                  <a:pt x="10748" y="12655"/>
                </a:lnTo>
                <a:lnTo>
                  <a:pt x="10931" y="12765"/>
                </a:lnTo>
                <a:lnTo>
                  <a:pt x="11115" y="12839"/>
                </a:lnTo>
                <a:lnTo>
                  <a:pt x="11225" y="12839"/>
                </a:lnTo>
                <a:lnTo>
                  <a:pt x="11298" y="12802"/>
                </a:lnTo>
                <a:lnTo>
                  <a:pt x="11335" y="12765"/>
                </a:lnTo>
                <a:lnTo>
                  <a:pt x="11372" y="12692"/>
                </a:lnTo>
                <a:lnTo>
                  <a:pt x="11372" y="12582"/>
                </a:lnTo>
                <a:lnTo>
                  <a:pt x="11335" y="12472"/>
                </a:lnTo>
                <a:lnTo>
                  <a:pt x="11151" y="12325"/>
                </a:lnTo>
                <a:lnTo>
                  <a:pt x="10711" y="11995"/>
                </a:lnTo>
                <a:lnTo>
                  <a:pt x="10271" y="11628"/>
                </a:lnTo>
                <a:lnTo>
                  <a:pt x="9391" y="10858"/>
                </a:lnTo>
                <a:lnTo>
                  <a:pt x="8547" y="10051"/>
                </a:lnTo>
                <a:lnTo>
                  <a:pt x="8107" y="9684"/>
                </a:lnTo>
                <a:lnTo>
                  <a:pt x="7703" y="9354"/>
                </a:lnTo>
                <a:lnTo>
                  <a:pt x="7227" y="9024"/>
                </a:lnTo>
                <a:lnTo>
                  <a:pt x="6786" y="8694"/>
                </a:lnTo>
                <a:lnTo>
                  <a:pt x="6309" y="8437"/>
                </a:lnTo>
                <a:lnTo>
                  <a:pt x="5833" y="8217"/>
                </a:lnTo>
                <a:lnTo>
                  <a:pt x="5356" y="8033"/>
                </a:lnTo>
                <a:lnTo>
                  <a:pt x="5209" y="7997"/>
                </a:lnTo>
                <a:close/>
                <a:moveTo>
                  <a:pt x="954" y="12582"/>
                </a:moveTo>
                <a:lnTo>
                  <a:pt x="1101" y="12692"/>
                </a:lnTo>
                <a:lnTo>
                  <a:pt x="1064" y="12765"/>
                </a:lnTo>
                <a:lnTo>
                  <a:pt x="1064" y="12839"/>
                </a:lnTo>
                <a:lnTo>
                  <a:pt x="1064" y="12875"/>
                </a:lnTo>
                <a:lnTo>
                  <a:pt x="1101" y="12839"/>
                </a:lnTo>
                <a:lnTo>
                  <a:pt x="1211" y="12912"/>
                </a:lnTo>
                <a:lnTo>
                  <a:pt x="1247" y="12985"/>
                </a:lnTo>
                <a:lnTo>
                  <a:pt x="1247" y="13059"/>
                </a:lnTo>
                <a:lnTo>
                  <a:pt x="1284" y="13242"/>
                </a:lnTo>
                <a:lnTo>
                  <a:pt x="991" y="13095"/>
                </a:lnTo>
                <a:lnTo>
                  <a:pt x="844" y="13059"/>
                </a:lnTo>
                <a:lnTo>
                  <a:pt x="697" y="13022"/>
                </a:lnTo>
                <a:lnTo>
                  <a:pt x="844" y="12765"/>
                </a:lnTo>
                <a:lnTo>
                  <a:pt x="954" y="12582"/>
                </a:lnTo>
                <a:close/>
                <a:moveTo>
                  <a:pt x="2715" y="10858"/>
                </a:moveTo>
                <a:lnTo>
                  <a:pt x="2641" y="10931"/>
                </a:lnTo>
                <a:lnTo>
                  <a:pt x="2641" y="10968"/>
                </a:lnTo>
                <a:lnTo>
                  <a:pt x="2788" y="11151"/>
                </a:lnTo>
                <a:lnTo>
                  <a:pt x="2935" y="11261"/>
                </a:lnTo>
                <a:lnTo>
                  <a:pt x="3302" y="11445"/>
                </a:lnTo>
                <a:lnTo>
                  <a:pt x="3778" y="11775"/>
                </a:lnTo>
                <a:lnTo>
                  <a:pt x="4255" y="12105"/>
                </a:lnTo>
                <a:lnTo>
                  <a:pt x="5099" y="12765"/>
                </a:lnTo>
                <a:lnTo>
                  <a:pt x="5539" y="13095"/>
                </a:lnTo>
                <a:lnTo>
                  <a:pt x="5759" y="13242"/>
                </a:lnTo>
                <a:lnTo>
                  <a:pt x="5869" y="13279"/>
                </a:lnTo>
                <a:lnTo>
                  <a:pt x="6053" y="13279"/>
                </a:lnTo>
                <a:lnTo>
                  <a:pt x="6126" y="13242"/>
                </a:lnTo>
                <a:lnTo>
                  <a:pt x="6163" y="13169"/>
                </a:lnTo>
                <a:lnTo>
                  <a:pt x="6126" y="13059"/>
                </a:lnTo>
                <a:lnTo>
                  <a:pt x="6089" y="12985"/>
                </a:lnTo>
                <a:lnTo>
                  <a:pt x="6016" y="12875"/>
                </a:lnTo>
                <a:lnTo>
                  <a:pt x="5869" y="12729"/>
                </a:lnTo>
                <a:lnTo>
                  <a:pt x="5502" y="12472"/>
                </a:lnTo>
                <a:lnTo>
                  <a:pt x="4512" y="11738"/>
                </a:lnTo>
                <a:lnTo>
                  <a:pt x="4035" y="11408"/>
                </a:lnTo>
                <a:lnTo>
                  <a:pt x="3522" y="11078"/>
                </a:lnTo>
                <a:lnTo>
                  <a:pt x="3338" y="11005"/>
                </a:lnTo>
                <a:lnTo>
                  <a:pt x="3118" y="10895"/>
                </a:lnTo>
                <a:lnTo>
                  <a:pt x="2935" y="10858"/>
                </a:lnTo>
                <a:close/>
                <a:moveTo>
                  <a:pt x="13756" y="12252"/>
                </a:moveTo>
                <a:lnTo>
                  <a:pt x="13719" y="12362"/>
                </a:lnTo>
                <a:lnTo>
                  <a:pt x="13719" y="12619"/>
                </a:lnTo>
                <a:lnTo>
                  <a:pt x="13719" y="12912"/>
                </a:lnTo>
                <a:lnTo>
                  <a:pt x="13756" y="12985"/>
                </a:lnTo>
                <a:lnTo>
                  <a:pt x="13793" y="13022"/>
                </a:lnTo>
                <a:lnTo>
                  <a:pt x="13719" y="13095"/>
                </a:lnTo>
                <a:lnTo>
                  <a:pt x="13389" y="13536"/>
                </a:lnTo>
                <a:lnTo>
                  <a:pt x="13426" y="13132"/>
                </a:lnTo>
                <a:lnTo>
                  <a:pt x="13462" y="12912"/>
                </a:lnTo>
                <a:lnTo>
                  <a:pt x="13462" y="12765"/>
                </a:lnTo>
                <a:lnTo>
                  <a:pt x="13426" y="12655"/>
                </a:lnTo>
                <a:lnTo>
                  <a:pt x="13756" y="12252"/>
                </a:lnTo>
                <a:close/>
                <a:moveTo>
                  <a:pt x="4402" y="8694"/>
                </a:moveTo>
                <a:lnTo>
                  <a:pt x="4329" y="8730"/>
                </a:lnTo>
                <a:lnTo>
                  <a:pt x="4255" y="8804"/>
                </a:lnTo>
                <a:lnTo>
                  <a:pt x="4255" y="8877"/>
                </a:lnTo>
                <a:lnTo>
                  <a:pt x="4255" y="8987"/>
                </a:lnTo>
                <a:lnTo>
                  <a:pt x="4292" y="9060"/>
                </a:lnTo>
                <a:lnTo>
                  <a:pt x="4365" y="9134"/>
                </a:lnTo>
                <a:lnTo>
                  <a:pt x="4512" y="9207"/>
                </a:lnTo>
                <a:lnTo>
                  <a:pt x="4842" y="9354"/>
                </a:lnTo>
                <a:lnTo>
                  <a:pt x="5136" y="9501"/>
                </a:lnTo>
                <a:lnTo>
                  <a:pt x="5392" y="9647"/>
                </a:lnTo>
                <a:lnTo>
                  <a:pt x="5869" y="10014"/>
                </a:lnTo>
                <a:lnTo>
                  <a:pt x="6346" y="10418"/>
                </a:lnTo>
                <a:lnTo>
                  <a:pt x="6786" y="10858"/>
                </a:lnTo>
                <a:lnTo>
                  <a:pt x="8584" y="12398"/>
                </a:lnTo>
                <a:lnTo>
                  <a:pt x="9501" y="13169"/>
                </a:lnTo>
                <a:lnTo>
                  <a:pt x="9721" y="13315"/>
                </a:lnTo>
                <a:lnTo>
                  <a:pt x="9941" y="13462"/>
                </a:lnTo>
                <a:lnTo>
                  <a:pt x="10161" y="13572"/>
                </a:lnTo>
                <a:lnTo>
                  <a:pt x="10271" y="13609"/>
                </a:lnTo>
                <a:lnTo>
                  <a:pt x="10381" y="13609"/>
                </a:lnTo>
                <a:lnTo>
                  <a:pt x="10454" y="13572"/>
                </a:lnTo>
                <a:lnTo>
                  <a:pt x="10491" y="13536"/>
                </a:lnTo>
                <a:lnTo>
                  <a:pt x="10528" y="13462"/>
                </a:lnTo>
                <a:lnTo>
                  <a:pt x="10491" y="13389"/>
                </a:lnTo>
                <a:lnTo>
                  <a:pt x="10418" y="13242"/>
                </a:lnTo>
                <a:lnTo>
                  <a:pt x="10271" y="13132"/>
                </a:lnTo>
                <a:lnTo>
                  <a:pt x="9978" y="12949"/>
                </a:lnTo>
                <a:lnTo>
                  <a:pt x="9537" y="12619"/>
                </a:lnTo>
                <a:lnTo>
                  <a:pt x="9134" y="12288"/>
                </a:lnTo>
                <a:lnTo>
                  <a:pt x="7557" y="10931"/>
                </a:lnTo>
                <a:lnTo>
                  <a:pt x="6823" y="10271"/>
                </a:lnTo>
                <a:lnTo>
                  <a:pt x="6089" y="9647"/>
                </a:lnTo>
                <a:lnTo>
                  <a:pt x="5686" y="9354"/>
                </a:lnTo>
                <a:lnTo>
                  <a:pt x="5246" y="9097"/>
                </a:lnTo>
                <a:lnTo>
                  <a:pt x="4769" y="8950"/>
                </a:lnTo>
                <a:lnTo>
                  <a:pt x="4549" y="8840"/>
                </a:lnTo>
                <a:lnTo>
                  <a:pt x="4475" y="8767"/>
                </a:lnTo>
                <a:lnTo>
                  <a:pt x="4439" y="8694"/>
                </a:lnTo>
                <a:close/>
                <a:moveTo>
                  <a:pt x="1541" y="13022"/>
                </a:moveTo>
                <a:lnTo>
                  <a:pt x="2091" y="13389"/>
                </a:lnTo>
                <a:lnTo>
                  <a:pt x="2091" y="13572"/>
                </a:lnTo>
                <a:lnTo>
                  <a:pt x="2126" y="13749"/>
                </a:lnTo>
                <a:lnTo>
                  <a:pt x="1504" y="13389"/>
                </a:lnTo>
                <a:lnTo>
                  <a:pt x="1578" y="13352"/>
                </a:lnTo>
                <a:lnTo>
                  <a:pt x="1614" y="13315"/>
                </a:lnTo>
                <a:lnTo>
                  <a:pt x="1614" y="13279"/>
                </a:lnTo>
                <a:lnTo>
                  <a:pt x="1614" y="13205"/>
                </a:lnTo>
                <a:lnTo>
                  <a:pt x="1541" y="13095"/>
                </a:lnTo>
                <a:lnTo>
                  <a:pt x="1541" y="13022"/>
                </a:lnTo>
                <a:close/>
                <a:moveTo>
                  <a:pt x="13206" y="12949"/>
                </a:moveTo>
                <a:lnTo>
                  <a:pt x="13169" y="13022"/>
                </a:lnTo>
                <a:lnTo>
                  <a:pt x="13059" y="13756"/>
                </a:lnTo>
                <a:lnTo>
                  <a:pt x="13059" y="13829"/>
                </a:lnTo>
                <a:lnTo>
                  <a:pt x="13096" y="13866"/>
                </a:lnTo>
                <a:lnTo>
                  <a:pt x="12912" y="14086"/>
                </a:lnTo>
                <a:lnTo>
                  <a:pt x="12912" y="13719"/>
                </a:lnTo>
                <a:lnTo>
                  <a:pt x="12875" y="13352"/>
                </a:lnTo>
                <a:lnTo>
                  <a:pt x="13206" y="12949"/>
                </a:lnTo>
                <a:close/>
                <a:moveTo>
                  <a:pt x="2458" y="13646"/>
                </a:moveTo>
                <a:lnTo>
                  <a:pt x="2641" y="13792"/>
                </a:lnTo>
                <a:lnTo>
                  <a:pt x="2788" y="13902"/>
                </a:lnTo>
                <a:lnTo>
                  <a:pt x="2788" y="14086"/>
                </a:lnTo>
                <a:lnTo>
                  <a:pt x="2825" y="14233"/>
                </a:lnTo>
                <a:lnTo>
                  <a:pt x="2605" y="14086"/>
                </a:lnTo>
                <a:lnTo>
                  <a:pt x="2385" y="13939"/>
                </a:lnTo>
                <a:lnTo>
                  <a:pt x="2495" y="13939"/>
                </a:lnTo>
                <a:lnTo>
                  <a:pt x="2568" y="13866"/>
                </a:lnTo>
                <a:lnTo>
                  <a:pt x="2568" y="13829"/>
                </a:lnTo>
                <a:lnTo>
                  <a:pt x="2568" y="13756"/>
                </a:lnTo>
                <a:lnTo>
                  <a:pt x="2458" y="13646"/>
                </a:lnTo>
                <a:close/>
                <a:moveTo>
                  <a:pt x="3595" y="9794"/>
                </a:moveTo>
                <a:lnTo>
                  <a:pt x="3558" y="9831"/>
                </a:lnTo>
                <a:lnTo>
                  <a:pt x="3522" y="9867"/>
                </a:lnTo>
                <a:lnTo>
                  <a:pt x="3558" y="9977"/>
                </a:lnTo>
                <a:lnTo>
                  <a:pt x="3595" y="10088"/>
                </a:lnTo>
                <a:lnTo>
                  <a:pt x="3815" y="10234"/>
                </a:lnTo>
                <a:lnTo>
                  <a:pt x="4659" y="10821"/>
                </a:lnTo>
                <a:lnTo>
                  <a:pt x="5466" y="11518"/>
                </a:lnTo>
                <a:lnTo>
                  <a:pt x="6236" y="12178"/>
                </a:lnTo>
                <a:lnTo>
                  <a:pt x="7080" y="12839"/>
                </a:lnTo>
                <a:lnTo>
                  <a:pt x="7923" y="13462"/>
                </a:lnTo>
                <a:lnTo>
                  <a:pt x="8730" y="14049"/>
                </a:lnTo>
                <a:lnTo>
                  <a:pt x="9134" y="14343"/>
                </a:lnTo>
                <a:lnTo>
                  <a:pt x="9574" y="14563"/>
                </a:lnTo>
                <a:lnTo>
                  <a:pt x="9684" y="14563"/>
                </a:lnTo>
                <a:lnTo>
                  <a:pt x="9794" y="14526"/>
                </a:lnTo>
                <a:lnTo>
                  <a:pt x="9868" y="14453"/>
                </a:lnTo>
                <a:lnTo>
                  <a:pt x="9904" y="14416"/>
                </a:lnTo>
                <a:lnTo>
                  <a:pt x="9904" y="14379"/>
                </a:lnTo>
                <a:lnTo>
                  <a:pt x="9904" y="14306"/>
                </a:lnTo>
                <a:lnTo>
                  <a:pt x="9868" y="14269"/>
                </a:lnTo>
                <a:lnTo>
                  <a:pt x="9794" y="14196"/>
                </a:lnTo>
                <a:lnTo>
                  <a:pt x="9721" y="14159"/>
                </a:lnTo>
                <a:lnTo>
                  <a:pt x="9501" y="14012"/>
                </a:lnTo>
                <a:lnTo>
                  <a:pt x="9281" y="13866"/>
                </a:lnTo>
                <a:lnTo>
                  <a:pt x="8290" y="13205"/>
                </a:lnTo>
                <a:lnTo>
                  <a:pt x="7373" y="12508"/>
                </a:lnTo>
                <a:lnTo>
                  <a:pt x="6493" y="11812"/>
                </a:lnTo>
                <a:lnTo>
                  <a:pt x="5649" y="11115"/>
                </a:lnTo>
                <a:lnTo>
                  <a:pt x="4769" y="10418"/>
                </a:lnTo>
                <a:lnTo>
                  <a:pt x="4549" y="10234"/>
                </a:lnTo>
                <a:lnTo>
                  <a:pt x="4145" y="9977"/>
                </a:lnTo>
                <a:lnTo>
                  <a:pt x="3925" y="9867"/>
                </a:lnTo>
                <a:lnTo>
                  <a:pt x="3742" y="9794"/>
                </a:lnTo>
                <a:close/>
                <a:moveTo>
                  <a:pt x="3155" y="14122"/>
                </a:moveTo>
                <a:lnTo>
                  <a:pt x="3778" y="14563"/>
                </a:lnTo>
                <a:lnTo>
                  <a:pt x="3742" y="14746"/>
                </a:lnTo>
                <a:lnTo>
                  <a:pt x="3742" y="14856"/>
                </a:lnTo>
                <a:lnTo>
                  <a:pt x="3338" y="14563"/>
                </a:lnTo>
                <a:lnTo>
                  <a:pt x="3338" y="14489"/>
                </a:lnTo>
                <a:lnTo>
                  <a:pt x="3302" y="14416"/>
                </a:lnTo>
                <a:lnTo>
                  <a:pt x="3192" y="14269"/>
                </a:lnTo>
                <a:lnTo>
                  <a:pt x="3155" y="14122"/>
                </a:lnTo>
                <a:close/>
                <a:moveTo>
                  <a:pt x="12692" y="13536"/>
                </a:moveTo>
                <a:lnTo>
                  <a:pt x="12619" y="13976"/>
                </a:lnTo>
                <a:lnTo>
                  <a:pt x="12582" y="14416"/>
                </a:lnTo>
                <a:lnTo>
                  <a:pt x="12582" y="14489"/>
                </a:lnTo>
                <a:lnTo>
                  <a:pt x="12142" y="15040"/>
                </a:lnTo>
                <a:lnTo>
                  <a:pt x="12142" y="14893"/>
                </a:lnTo>
                <a:lnTo>
                  <a:pt x="12142" y="14563"/>
                </a:lnTo>
                <a:lnTo>
                  <a:pt x="12105" y="14269"/>
                </a:lnTo>
                <a:lnTo>
                  <a:pt x="12692" y="13536"/>
                </a:lnTo>
                <a:close/>
                <a:moveTo>
                  <a:pt x="4035" y="14746"/>
                </a:moveTo>
                <a:lnTo>
                  <a:pt x="4402" y="15003"/>
                </a:lnTo>
                <a:lnTo>
                  <a:pt x="4402" y="15040"/>
                </a:lnTo>
                <a:lnTo>
                  <a:pt x="4402" y="15150"/>
                </a:lnTo>
                <a:lnTo>
                  <a:pt x="4439" y="15223"/>
                </a:lnTo>
                <a:lnTo>
                  <a:pt x="4549" y="15370"/>
                </a:lnTo>
                <a:lnTo>
                  <a:pt x="4659" y="15553"/>
                </a:lnTo>
                <a:lnTo>
                  <a:pt x="4255" y="15223"/>
                </a:lnTo>
                <a:lnTo>
                  <a:pt x="4255" y="15150"/>
                </a:lnTo>
                <a:lnTo>
                  <a:pt x="4219" y="15076"/>
                </a:lnTo>
                <a:lnTo>
                  <a:pt x="4109" y="14966"/>
                </a:lnTo>
                <a:lnTo>
                  <a:pt x="4035" y="14856"/>
                </a:lnTo>
                <a:lnTo>
                  <a:pt x="4035" y="14746"/>
                </a:lnTo>
                <a:close/>
                <a:moveTo>
                  <a:pt x="11922" y="14489"/>
                </a:moveTo>
                <a:lnTo>
                  <a:pt x="11885" y="14856"/>
                </a:lnTo>
                <a:lnTo>
                  <a:pt x="11848" y="15113"/>
                </a:lnTo>
                <a:lnTo>
                  <a:pt x="11848" y="15260"/>
                </a:lnTo>
                <a:lnTo>
                  <a:pt x="11848" y="15370"/>
                </a:lnTo>
                <a:lnTo>
                  <a:pt x="11555" y="15700"/>
                </a:lnTo>
                <a:lnTo>
                  <a:pt x="11592" y="15480"/>
                </a:lnTo>
                <a:lnTo>
                  <a:pt x="11555" y="15223"/>
                </a:lnTo>
                <a:lnTo>
                  <a:pt x="11555" y="15150"/>
                </a:lnTo>
                <a:lnTo>
                  <a:pt x="11482" y="15113"/>
                </a:lnTo>
                <a:lnTo>
                  <a:pt x="11445" y="15113"/>
                </a:lnTo>
                <a:lnTo>
                  <a:pt x="11922" y="14489"/>
                </a:lnTo>
                <a:close/>
                <a:moveTo>
                  <a:pt x="4769" y="15223"/>
                </a:moveTo>
                <a:lnTo>
                  <a:pt x="5026" y="15406"/>
                </a:lnTo>
                <a:lnTo>
                  <a:pt x="5576" y="15810"/>
                </a:lnTo>
                <a:lnTo>
                  <a:pt x="5576" y="15883"/>
                </a:lnTo>
                <a:lnTo>
                  <a:pt x="5576" y="16177"/>
                </a:lnTo>
                <a:lnTo>
                  <a:pt x="5576" y="16287"/>
                </a:lnTo>
                <a:lnTo>
                  <a:pt x="4916" y="15773"/>
                </a:lnTo>
                <a:lnTo>
                  <a:pt x="4952" y="15663"/>
                </a:lnTo>
                <a:lnTo>
                  <a:pt x="4952" y="15553"/>
                </a:lnTo>
                <a:lnTo>
                  <a:pt x="4916" y="15480"/>
                </a:lnTo>
                <a:lnTo>
                  <a:pt x="4879" y="15370"/>
                </a:lnTo>
                <a:lnTo>
                  <a:pt x="4769" y="15223"/>
                </a:lnTo>
                <a:close/>
                <a:moveTo>
                  <a:pt x="5833" y="15993"/>
                </a:moveTo>
                <a:lnTo>
                  <a:pt x="6456" y="16507"/>
                </a:lnTo>
                <a:lnTo>
                  <a:pt x="6420" y="16580"/>
                </a:lnTo>
                <a:lnTo>
                  <a:pt x="6383" y="16690"/>
                </a:lnTo>
                <a:lnTo>
                  <a:pt x="6346" y="16874"/>
                </a:lnTo>
                <a:lnTo>
                  <a:pt x="5869" y="16507"/>
                </a:lnTo>
                <a:lnTo>
                  <a:pt x="5869" y="16323"/>
                </a:lnTo>
                <a:lnTo>
                  <a:pt x="5869" y="16140"/>
                </a:lnTo>
                <a:lnTo>
                  <a:pt x="5833" y="15993"/>
                </a:lnTo>
                <a:close/>
                <a:moveTo>
                  <a:pt x="11298" y="15260"/>
                </a:moveTo>
                <a:lnTo>
                  <a:pt x="11298" y="15443"/>
                </a:lnTo>
                <a:lnTo>
                  <a:pt x="11225" y="15957"/>
                </a:lnTo>
                <a:lnTo>
                  <a:pt x="11225" y="16030"/>
                </a:lnTo>
                <a:lnTo>
                  <a:pt x="11261" y="16067"/>
                </a:lnTo>
                <a:lnTo>
                  <a:pt x="10088" y="17387"/>
                </a:lnTo>
                <a:lnTo>
                  <a:pt x="10088" y="17130"/>
                </a:lnTo>
                <a:lnTo>
                  <a:pt x="10088" y="16984"/>
                </a:lnTo>
                <a:lnTo>
                  <a:pt x="10308" y="16653"/>
                </a:lnTo>
                <a:lnTo>
                  <a:pt x="10821" y="15920"/>
                </a:lnTo>
                <a:lnTo>
                  <a:pt x="10785" y="16067"/>
                </a:lnTo>
                <a:lnTo>
                  <a:pt x="10711" y="16287"/>
                </a:lnTo>
                <a:lnTo>
                  <a:pt x="10711" y="16397"/>
                </a:lnTo>
                <a:lnTo>
                  <a:pt x="10711" y="16507"/>
                </a:lnTo>
                <a:lnTo>
                  <a:pt x="10748" y="16543"/>
                </a:lnTo>
                <a:lnTo>
                  <a:pt x="10785" y="16543"/>
                </a:lnTo>
                <a:lnTo>
                  <a:pt x="10895" y="16470"/>
                </a:lnTo>
                <a:lnTo>
                  <a:pt x="10968" y="16360"/>
                </a:lnTo>
                <a:lnTo>
                  <a:pt x="11005" y="16103"/>
                </a:lnTo>
                <a:lnTo>
                  <a:pt x="11005" y="15663"/>
                </a:lnTo>
                <a:lnTo>
                  <a:pt x="11225" y="15370"/>
                </a:lnTo>
                <a:lnTo>
                  <a:pt x="11298" y="15260"/>
                </a:lnTo>
                <a:close/>
                <a:moveTo>
                  <a:pt x="6566" y="16580"/>
                </a:moveTo>
                <a:lnTo>
                  <a:pt x="7006" y="17020"/>
                </a:lnTo>
                <a:lnTo>
                  <a:pt x="7006" y="17240"/>
                </a:lnTo>
                <a:lnTo>
                  <a:pt x="7006" y="17460"/>
                </a:lnTo>
                <a:lnTo>
                  <a:pt x="6896" y="17350"/>
                </a:lnTo>
                <a:lnTo>
                  <a:pt x="6640" y="17130"/>
                </a:lnTo>
                <a:lnTo>
                  <a:pt x="6640" y="17020"/>
                </a:lnTo>
                <a:lnTo>
                  <a:pt x="6603" y="16800"/>
                </a:lnTo>
                <a:lnTo>
                  <a:pt x="6566" y="16580"/>
                </a:lnTo>
                <a:close/>
                <a:moveTo>
                  <a:pt x="9464" y="404"/>
                </a:moveTo>
                <a:lnTo>
                  <a:pt x="9684" y="440"/>
                </a:lnTo>
                <a:lnTo>
                  <a:pt x="9868" y="477"/>
                </a:lnTo>
                <a:lnTo>
                  <a:pt x="10051" y="587"/>
                </a:lnTo>
                <a:lnTo>
                  <a:pt x="10418" y="844"/>
                </a:lnTo>
                <a:lnTo>
                  <a:pt x="10711" y="1064"/>
                </a:lnTo>
                <a:lnTo>
                  <a:pt x="12582" y="2421"/>
                </a:lnTo>
                <a:lnTo>
                  <a:pt x="14489" y="3815"/>
                </a:lnTo>
                <a:lnTo>
                  <a:pt x="15443" y="4512"/>
                </a:lnTo>
                <a:lnTo>
                  <a:pt x="15700" y="4732"/>
                </a:lnTo>
                <a:lnTo>
                  <a:pt x="15847" y="4805"/>
                </a:lnTo>
                <a:lnTo>
                  <a:pt x="15993" y="4879"/>
                </a:lnTo>
                <a:lnTo>
                  <a:pt x="15590" y="5356"/>
                </a:lnTo>
                <a:lnTo>
                  <a:pt x="15223" y="5869"/>
                </a:lnTo>
                <a:lnTo>
                  <a:pt x="15040" y="6089"/>
                </a:lnTo>
                <a:lnTo>
                  <a:pt x="14856" y="6383"/>
                </a:lnTo>
                <a:lnTo>
                  <a:pt x="14783" y="6529"/>
                </a:lnTo>
                <a:lnTo>
                  <a:pt x="14746" y="6639"/>
                </a:lnTo>
                <a:lnTo>
                  <a:pt x="14746" y="6786"/>
                </a:lnTo>
                <a:lnTo>
                  <a:pt x="14856" y="6896"/>
                </a:lnTo>
                <a:lnTo>
                  <a:pt x="14966" y="7006"/>
                </a:lnTo>
                <a:lnTo>
                  <a:pt x="15076" y="7080"/>
                </a:lnTo>
                <a:lnTo>
                  <a:pt x="15370" y="7190"/>
                </a:lnTo>
                <a:lnTo>
                  <a:pt x="15957" y="7300"/>
                </a:lnTo>
                <a:lnTo>
                  <a:pt x="16727" y="7446"/>
                </a:lnTo>
                <a:lnTo>
                  <a:pt x="17021" y="7520"/>
                </a:lnTo>
                <a:lnTo>
                  <a:pt x="16984" y="7593"/>
                </a:lnTo>
                <a:lnTo>
                  <a:pt x="16470" y="8143"/>
                </a:lnTo>
                <a:lnTo>
                  <a:pt x="15993" y="8730"/>
                </a:lnTo>
                <a:lnTo>
                  <a:pt x="15040" y="9904"/>
                </a:lnTo>
                <a:lnTo>
                  <a:pt x="12912" y="12508"/>
                </a:lnTo>
                <a:lnTo>
                  <a:pt x="11848" y="13792"/>
                </a:lnTo>
                <a:lnTo>
                  <a:pt x="10821" y="15113"/>
                </a:lnTo>
                <a:lnTo>
                  <a:pt x="10344" y="15736"/>
                </a:lnTo>
                <a:lnTo>
                  <a:pt x="9904" y="16397"/>
                </a:lnTo>
                <a:lnTo>
                  <a:pt x="9464" y="17057"/>
                </a:lnTo>
                <a:lnTo>
                  <a:pt x="9317" y="17277"/>
                </a:lnTo>
                <a:lnTo>
                  <a:pt x="9207" y="17497"/>
                </a:lnTo>
                <a:lnTo>
                  <a:pt x="8987" y="17387"/>
                </a:lnTo>
                <a:lnTo>
                  <a:pt x="8767" y="17350"/>
                </a:lnTo>
                <a:lnTo>
                  <a:pt x="8290" y="17204"/>
                </a:lnTo>
                <a:lnTo>
                  <a:pt x="7997" y="17094"/>
                </a:lnTo>
                <a:lnTo>
                  <a:pt x="7740" y="16910"/>
                </a:lnTo>
                <a:lnTo>
                  <a:pt x="7483" y="16727"/>
                </a:lnTo>
                <a:lnTo>
                  <a:pt x="7227" y="16507"/>
                </a:lnTo>
                <a:lnTo>
                  <a:pt x="6750" y="16067"/>
                </a:lnTo>
                <a:lnTo>
                  <a:pt x="6273" y="15663"/>
                </a:lnTo>
                <a:lnTo>
                  <a:pt x="5723" y="15296"/>
                </a:lnTo>
                <a:lnTo>
                  <a:pt x="5209" y="14929"/>
                </a:lnTo>
                <a:lnTo>
                  <a:pt x="3045" y="13462"/>
                </a:lnTo>
                <a:lnTo>
                  <a:pt x="1908" y="12619"/>
                </a:lnTo>
                <a:lnTo>
                  <a:pt x="1321" y="12215"/>
                </a:lnTo>
                <a:lnTo>
                  <a:pt x="697" y="11848"/>
                </a:lnTo>
                <a:lnTo>
                  <a:pt x="624" y="11812"/>
                </a:lnTo>
                <a:lnTo>
                  <a:pt x="1614" y="10381"/>
                </a:lnTo>
                <a:lnTo>
                  <a:pt x="2641" y="8950"/>
                </a:lnTo>
                <a:lnTo>
                  <a:pt x="3668" y="7556"/>
                </a:lnTo>
                <a:lnTo>
                  <a:pt x="4732" y="6163"/>
                </a:lnTo>
                <a:lnTo>
                  <a:pt x="6970" y="3338"/>
                </a:lnTo>
                <a:lnTo>
                  <a:pt x="8144" y="1944"/>
                </a:lnTo>
                <a:lnTo>
                  <a:pt x="8730" y="1284"/>
                </a:lnTo>
                <a:lnTo>
                  <a:pt x="9244" y="550"/>
                </a:lnTo>
                <a:lnTo>
                  <a:pt x="9281" y="477"/>
                </a:lnTo>
                <a:lnTo>
                  <a:pt x="9281" y="404"/>
                </a:lnTo>
                <a:close/>
                <a:moveTo>
                  <a:pt x="7227" y="17204"/>
                </a:moveTo>
                <a:lnTo>
                  <a:pt x="7667" y="17460"/>
                </a:lnTo>
                <a:lnTo>
                  <a:pt x="8107" y="17681"/>
                </a:lnTo>
                <a:lnTo>
                  <a:pt x="8070" y="17937"/>
                </a:lnTo>
                <a:lnTo>
                  <a:pt x="8107" y="18194"/>
                </a:lnTo>
                <a:lnTo>
                  <a:pt x="7850" y="18084"/>
                </a:lnTo>
                <a:lnTo>
                  <a:pt x="7447" y="17791"/>
                </a:lnTo>
                <a:lnTo>
                  <a:pt x="7410" y="17644"/>
                </a:lnTo>
                <a:lnTo>
                  <a:pt x="7337" y="17497"/>
                </a:lnTo>
                <a:lnTo>
                  <a:pt x="7227" y="17204"/>
                </a:lnTo>
                <a:close/>
                <a:moveTo>
                  <a:pt x="9831" y="17460"/>
                </a:moveTo>
                <a:lnTo>
                  <a:pt x="9868" y="17534"/>
                </a:lnTo>
                <a:lnTo>
                  <a:pt x="9904" y="17571"/>
                </a:lnTo>
                <a:lnTo>
                  <a:pt x="9464" y="18084"/>
                </a:lnTo>
                <a:lnTo>
                  <a:pt x="9207" y="18341"/>
                </a:lnTo>
                <a:lnTo>
                  <a:pt x="9171" y="18231"/>
                </a:lnTo>
                <a:lnTo>
                  <a:pt x="9134" y="18121"/>
                </a:lnTo>
                <a:lnTo>
                  <a:pt x="9134" y="17974"/>
                </a:lnTo>
                <a:lnTo>
                  <a:pt x="9317" y="17974"/>
                </a:lnTo>
                <a:lnTo>
                  <a:pt x="9317" y="17937"/>
                </a:lnTo>
                <a:lnTo>
                  <a:pt x="9391" y="17937"/>
                </a:lnTo>
                <a:lnTo>
                  <a:pt x="9464" y="17901"/>
                </a:lnTo>
                <a:lnTo>
                  <a:pt x="9574" y="17827"/>
                </a:lnTo>
                <a:lnTo>
                  <a:pt x="9647" y="17681"/>
                </a:lnTo>
                <a:lnTo>
                  <a:pt x="9794" y="17460"/>
                </a:lnTo>
                <a:close/>
                <a:moveTo>
                  <a:pt x="9464" y="0"/>
                </a:moveTo>
                <a:lnTo>
                  <a:pt x="9281" y="37"/>
                </a:lnTo>
                <a:lnTo>
                  <a:pt x="9134" y="110"/>
                </a:lnTo>
                <a:lnTo>
                  <a:pt x="9024" y="147"/>
                </a:lnTo>
                <a:lnTo>
                  <a:pt x="8951" y="257"/>
                </a:lnTo>
                <a:lnTo>
                  <a:pt x="8914" y="294"/>
                </a:lnTo>
                <a:lnTo>
                  <a:pt x="8914" y="330"/>
                </a:lnTo>
                <a:lnTo>
                  <a:pt x="8327" y="954"/>
                </a:lnTo>
                <a:lnTo>
                  <a:pt x="7740" y="1614"/>
                </a:lnTo>
                <a:lnTo>
                  <a:pt x="6640" y="2971"/>
                </a:lnTo>
                <a:lnTo>
                  <a:pt x="5502" y="4365"/>
                </a:lnTo>
                <a:lnTo>
                  <a:pt x="4402" y="5759"/>
                </a:lnTo>
                <a:lnTo>
                  <a:pt x="2421" y="8400"/>
                </a:lnTo>
                <a:lnTo>
                  <a:pt x="477" y="11041"/>
                </a:lnTo>
                <a:lnTo>
                  <a:pt x="330" y="11261"/>
                </a:lnTo>
                <a:lnTo>
                  <a:pt x="37" y="11701"/>
                </a:lnTo>
                <a:lnTo>
                  <a:pt x="0" y="11775"/>
                </a:lnTo>
                <a:lnTo>
                  <a:pt x="0" y="11885"/>
                </a:lnTo>
                <a:lnTo>
                  <a:pt x="37" y="11958"/>
                </a:lnTo>
                <a:lnTo>
                  <a:pt x="74" y="12032"/>
                </a:lnTo>
                <a:lnTo>
                  <a:pt x="147" y="12068"/>
                </a:lnTo>
                <a:lnTo>
                  <a:pt x="220" y="12105"/>
                </a:lnTo>
                <a:lnTo>
                  <a:pt x="294" y="12105"/>
                </a:lnTo>
                <a:lnTo>
                  <a:pt x="404" y="12068"/>
                </a:lnTo>
                <a:lnTo>
                  <a:pt x="440" y="12142"/>
                </a:lnTo>
                <a:lnTo>
                  <a:pt x="697" y="12398"/>
                </a:lnTo>
                <a:lnTo>
                  <a:pt x="587" y="12508"/>
                </a:lnTo>
                <a:lnTo>
                  <a:pt x="514" y="12655"/>
                </a:lnTo>
                <a:lnTo>
                  <a:pt x="440" y="12802"/>
                </a:lnTo>
                <a:lnTo>
                  <a:pt x="404" y="12949"/>
                </a:lnTo>
                <a:lnTo>
                  <a:pt x="404" y="13022"/>
                </a:lnTo>
                <a:lnTo>
                  <a:pt x="440" y="13059"/>
                </a:lnTo>
                <a:lnTo>
                  <a:pt x="514" y="13095"/>
                </a:lnTo>
                <a:lnTo>
                  <a:pt x="550" y="13095"/>
                </a:lnTo>
                <a:lnTo>
                  <a:pt x="624" y="13205"/>
                </a:lnTo>
                <a:lnTo>
                  <a:pt x="697" y="13315"/>
                </a:lnTo>
                <a:lnTo>
                  <a:pt x="881" y="13462"/>
                </a:lnTo>
                <a:lnTo>
                  <a:pt x="1284" y="13719"/>
                </a:lnTo>
                <a:lnTo>
                  <a:pt x="2385" y="14416"/>
                </a:lnTo>
                <a:lnTo>
                  <a:pt x="3558" y="15223"/>
                </a:lnTo>
                <a:lnTo>
                  <a:pt x="4659" y="16103"/>
                </a:lnTo>
                <a:lnTo>
                  <a:pt x="6420" y="17534"/>
                </a:lnTo>
                <a:lnTo>
                  <a:pt x="6420" y="17571"/>
                </a:lnTo>
                <a:lnTo>
                  <a:pt x="6493" y="17644"/>
                </a:lnTo>
                <a:lnTo>
                  <a:pt x="6566" y="17644"/>
                </a:lnTo>
                <a:lnTo>
                  <a:pt x="6823" y="17864"/>
                </a:lnTo>
                <a:lnTo>
                  <a:pt x="7300" y="18231"/>
                </a:lnTo>
                <a:lnTo>
                  <a:pt x="7777" y="18561"/>
                </a:lnTo>
                <a:lnTo>
                  <a:pt x="8034" y="18671"/>
                </a:lnTo>
                <a:lnTo>
                  <a:pt x="8254" y="18781"/>
                </a:lnTo>
                <a:lnTo>
                  <a:pt x="8510" y="18854"/>
                </a:lnTo>
                <a:lnTo>
                  <a:pt x="8620" y="18854"/>
                </a:lnTo>
                <a:lnTo>
                  <a:pt x="8767" y="18818"/>
                </a:lnTo>
                <a:lnTo>
                  <a:pt x="8804" y="18744"/>
                </a:lnTo>
                <a:lnTo>
                  <a:pt x="8840" y="18708"/>
                </a:lnTo>
                <a:lnTo>
                  <a:pt x="8840" y="18634"/>
                </a:lnTo>
                <a:lnTo>
                  <a:pt x="8804" y="18561"/>
                </a:lnTo>
                <a:lnTo>
                  <a:pt x="8730" y="18488"/>
                </a:lnTo>
                <a:lnTo>
                  <a:pt x="8620" y="18414"/>
                </a:lnTo>
                <a:lnTo>
                  <a:pt x="8437" y="18341"/>
                </a:lnTo>
                <a:lnTo>
                  <a:pt x="8400" y="18341"/>
                </a:lnTo>
                <a:lnTo>
                  <a:pt x="8400" y="18157"/>
                </a:lnTo>
                <a:lnTo>
                  <a:pt x="8400" y="17974"/>
                </a:lnTo>
                <a:lnTo>
                  <a:pt x="8364" y="17791"/>
                </a:lnTo>
                <a:lnTo>
                  <a:pt x="8620" y="17864"/>
                </a:lnTo>
                <a:lnTo>
                  <a:pt x="8951" y="17937"/>
                </a:lnTo>
                <a:lnTo>
                  <a:pt x="8877" y="18121"/>
                </a:lnTo>
                <a:lnTo>
                  <a:pt x="8877" y="18267"/>
                </a:lnTo>
                <a:lnTo>
                  <a:pt x="8914" y="18451"/>
                </a:lnTo>
                <a:lnTo>
                  <a:pt x="8987" y="18598"/>
                </a:lnTo>
                <a:lnTo>
                  <a:pt x="8877" y="18781"/>
                </a:lnTo>
                <a:lnTo>
                  <a:pt x="8877" y="18854"/>
                </a:lnTo>
                <a:lnTo>
                  <a:pt x="8914" y="18964"/>
                </a:lnTo>
                <a:lnTo>
                  <a:pt x="9024" y="19001"/>
                </a:lnTo>
                <a:lnTo>
                  <a:pt x="9097" y="18964"/>
                </a:lnTo>
                <a:lnTo>
                  <a:pt x="9281" y="18854"/>
                </a:lnTo>
                <a:lnTo>
                  <a:pt x="9427" y="18708"/>
                </a:lnTo>
                <a:lnTo>
                  <a:pt x="9721" y="18414"/>
                </a:lnTo>
                <a:lnTo>
                  <a:pt x="10344" y="17717"/>
                </a:lnTo>
                <a:lnTo>
                  <a:pt x="11555" y="16397"/>
                </a:lnTo>
                <a:lnTo>
                  <a:pt x="12802" y="14929"/>
                </a:lnTo>
                <a:lnTo>
                  <a:pt x="14013" y="13462"/>
                </a:lnTo>
                <a:lnTo>
                  <a:pt x="15150" y="11958"/>
                </a:lnTo>
                <a:lnTo>
                  <a:pt x="16214" y="10454"/>
                </a:lnTo>
                <a:lnTo>
                  <a:pt x="17314" y="8950"/>
                </a:lnTo>
                <a:lnTo>
                  <a:pt x="17791" y="8253"/>
                </a:lnTo>
                <a:lnTo>
                  <a:pt x="18011" y="7887"/>
                </a:lnTo>
                <a:lnTo>
                  <a:pt x="18231" y="7483"/>
                </a:lnTo>
                <a:lnTo>
                  <a:pt x="18304" y="7483"/>
                </a:lnTo>
                <a:lnTo>
                  <a:pt x="18341" y="7446"/>
                </a:lnTo>
                <a:lnTo>
                  <a:pt x="18378" y="7373"/>
                </a:lnTo>
                <a:lnTo>
                  <a:pt x="18378" y="7300"/>
                </a:lnTo>
                <a:lnTo>
                  <a:pt x="18268" y="7080"/>
                </a:lnTo>
                <a:lnTo>
                  <a:pt x="18158" y="6860"/>
                </a:lnTo>
                <a:lnTo>
                  <a:pt x="17828" y="6493"/>
                </a:lnTo>
                <a:lnTo>
                  <a:pt x="17644" y="6346"/>
                </a:lnTo>
                <a:lnTo>
                  <a:pt x="17424" y="6199"/>
                </a:lnTo>
                <a:lnTo>
                  <a:pt x="17277" y="6126"/>
                </a:lnTo>
                <a:lnTo>
                  <a:pt x="17131" y="6089"/>
                </a:lnTo>
                <a:lnTo>
                  <a:pt x="16910" y="5576"/>
                </a:lnTo>
                <a:lnTo>
                  <a:pt x="16837" y="5319"/>
                </a:lnTo>
                <a:lnTo>
                  <a:pt x="16800" y="5062"/>
                </a:lnTo>
                <a:lnTo>
                  <a:pt x="16800" y="4915"/>
                </a:lnTo>
                <a:lnTo>
                  <a:pt x="16727" y="4769"/>
                </a:lnTo>
                <a:lnTo>
                  <a:pt x="16654" y="4695"/>
                </a:lnTo>
                <a:lnTo>
                  <a:pt x="16470" y="4695"/>
                </a:lnTo>
                <a:lnTo>
                  <a:pt x="16397" y="4732"/>
                </a:lnTo>
                <a:lnTo>
                  <a:pt x="16360" y="4769"/>
                </a:lnTo>
                <a:lnTo>
                  <a:pt x="16397" y="4842"/>
                </a:lnTo>
                <a:lnTo>
                  <a:pt x="16434" y="4879"/>
                </a:lnTo>
                <a:lnTo>
                  <a:pt x="16434" y="4915"/>
                </a:lnTo>
                <a:lnTo>
                  <a:pt x="16434" y="5099"/>
                </a:lnTo>
                <a:lnTo>
                  <a:pt x="16434" y="5356"/>
                </a:lnTo>
                <a:lnTo>
                  <a:pt x="16470" y="5539"/>
                </a:lnTo>
                <a:lnTo>
                  <a:pt x="16544" y="5759"/>
                </a:lnTo>
                <a:lnTo>
                  <a:pt x="16690" y="6126"/>
                </a:lnTo>
                <a:lnTo>
                  <a:pt x="16984" y="7006"/>
                </a:lnTo>
                <a:lnTo>
                  <a:pt x="17021" y="7080"/>
                </a:lnTo>
                <a:lnTo>
                  <a:pt x="16544" y="6970"/>
                </a:lnTo>
                <a:lnTo>
                  <a:pt x="15920" y="6860"/>
                </a:lnTo>
                <a:lnTo>
                  <a:pt x="15296" y="6713"/>
                </a:lnTo>
                <a:lnTo>
                  <a:pt x="15186" y="6639"/>
                </a:lnTo>
                <a:lnTo>
                  <a:pt x="15223" y="6603"/>
                </a:lnTo>
                <a:lnTo>
                  <a:pt x="15333" y="6419"/>
                </a:lnTo>
                <a:lnTo>
                  <a:pt x="15700" y="5906"/>
                </a:lnTo>
                <a:lnTo>
                  <a:pt x="16030" y="5392"/>
                </a:lnTo>
                <a:lnTo>
                  <a:pt x="16287" y="4915"/>
                </a:lnTo>
                <a:lnTo>
                  <a:pt x="16360" y="4842"/>
                </a:lnTo>
                <a:lnTo>
                  <a:pt x="16360" y="4732"/>
                </a:lnTo>
                <a:lnTo>
                  <a:pt x="16324" y="4622"/>
                </a:lnTo>
                <a:lnTo>
                  <a:pt x="16250" y="4512"/>
                </a:lnTo>
                <a:lnTo>
                  <a:pt x="16067" y="4329"/>
                </a:lnTo>
                <a:lnTo>
                  <a:pt x="15590" y="4035"/>
                </a:lnTo>
                <a:lnTo>
                  <a:pt x="14526" y="3265"/>
                </a:lnTo>
                <a:lnTo>
                  <a:pt x="12435" y="1724"/>
                </a:lnTo>
                <a:lnTo>
                  <a:pt x="11445" y="1027"/>
                </a:lnTo>
                <a:lnTo>
                  <a:pt x="10454" y="330"/>
                </a:lnTo>
                <a:lnTo>
                  <a:pt x="10124" y="147"/>
                </a:lnTo>
                <a:lnTo>
                  <a:pt x="9794" y="37"/>
                </a:lnTo>
                <a:lnTo>
                  <a:pt x="9611" y="0"/>
                </a:lnTo>
                <a:close/>
              </a:path>
            </a:pathLst>
          </a:custGeom>
          <a:solidFill>
            <a:srgbClr val="3C78D8"/>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175" name="Google Shape;175;p2"/>
          <p:cNvSpPr/>
          <p:nvPr/>
        </p:nvSpPr>
        <p:spPr>
          <a:xfrm>
            <a:off x="3526549" y="5382051"/>
            <a:ext cx="1187127" cy="942389"/>
          </a:xfrm>
          <a:custGeom>
            <a:rect b="b" l="l" r="r" t="t"/>
            <a:pathLst>
              <a:path extrusionOk="0" h="14124" w="17792">
                <a:moveTo>
                  <a:pt x="10565" y="2275"/>
                </a:moveTo>
                <a:lnTo>
                  <a:pt x="10785" y="2312"/>
                </a:lnTo>
                <a:lnTo>
                  <a:pt x="11189" y="2422"/>
                </a:lnTo>
                <a:lnTo>
                  <a:pt x="11555" y="2605"/>
                </a:lnTo>
                <a:lnTo>
                  <a:pt x="11445" y="2605"/>
                </a:lnTo>
                <a:lnTo>
                  <a:pt x="10638" y="2899"/>
                </a:lnTo>
                <a:lnTo>
                  <a:pt x="9868" y="3192"/>
                </a:lnTo>
                <a:lnTo>
                  <a:pt x="9245" y="3449"/>
                </a:lnTo>
                <a:lnTo>
                  <a:pt x="8584" y="3706"/>
                </a:lnTo>
                <a:lnTo>
                  <a:pt x="7961" y="4036"/>
                </a:lnTo>
                <a:lnTo>
                  <a:pt x="7667" y="4219"/>
                </a:lnTo>
                <a:lnTo>
                  <a:pt x="7410" y="4439"/>
                </a:lnTo>
                <a:lnTo>
                  <a:pt x="7631" y="4073"/>
                </a:lnTo>
                <a:lnTo>
                  <a:pt x="7887" y="3743"/>
                </a:lnTo>
                <a:lnTo>
                  <a:pt x="8144" y="3412"/>
                </a:lnTo>
                <a:lnTo>
                  <a:pt x="8438" y="3156"/>
                </a:lnTo>
                <a:lnTo>
                  <a:pt x="8768" y="2899"/>
                </a:lnTo>
                <a:lnTo>
                  <a:pt x="9098" y="2679"/>
                </a:lnTo>
                <a:lnTo>
                  <a:pt x="9501" y="2495"/>
                </a:lnTo>
                <a:lnTo>
                  <a:pt x="9905" y="2349"/>
                </a:lnTo>
                <a:lnTo>
                  <a:pt x="10125" y="2312"/>
                </a:lnTo>
                <a:lnTo>
                  <a:pt x="10345" y="2275"/>
                </a:lnTo>
                <a:close/>
                <a:moveTo>
                  <a:pt x="1285" y="2129"/>
                </a:moveTo>
                <a:lnTo>
                  <a:pt x="1248" y="2165"/>
                </a:lnTo>
                <a:lnTo>
                  <a:pt x="1101" y="2275"/>
                </a:lnTo>
                <a:lnTo>
                  <a:pt x="991" y="2422"/>
                </a:lnTo>
                <a:lnTo>
                  <a:pt x="808" y="2715"/>
                </a:lnTo>
                <a:lnTo>
                  <a:pt x="588" y="2605"/>
                </a:lnTo>
                <a:lnTo>
                  <a:pt x="441" y="2422"/>
                </a:lnTo>
                <a:lnTo>
                  <a:pt x="258" y="2239"/>
                </a:lnTo>
                <a:lnTo>
                  <a:pt x="184" y="2202"/>
                </a:lnTo>
                <a:lnTo>
                  <a:pt x="111" y="2202"/>
                </a:lnTo>
                <a:lnTo>
                  <a:pt x="37" y="2239"/>
                </a:lnTo>
                <a:lnTo>
                  <a:pt x="1" y="2312"/>
                </a:lnTo>
                <a:lnTo>
                  <a:pt x="1" y="2495"/>
                </a:lnTo>
                <a:lnTo>
                  <a:pt x="74" y="2642"/>
                </a:lnTo>
                <a:lnTo>
                  <a:pt x="147" y="2789"/>
                </a:lnTo>
                <a:lnTo>
                  <a:pt x="258" y="2936"/>
                </a:lnTo>
                <a:lnTo>
                  <a:pt x="404" y="3046"/>
                </a:lnTo>
                <a:lnTo>
                  <a:pt x="588" y="3119"/>
                </a:lnTo>
                <a:lnTo>
                  <a:pt x="294" y="3706"/>
                </a:lnTo>
                <a:lnTo>
                  <a:pt x="74" y="4293"/>
                </a:lnTo>
                <a:lnTo>
                  <a:pt x="74" y="4403"/>
                </a:lnTo>
                <a:lnTo>
                  <a:pt x="74" y="4476"/>
                </a:lnTo>
                <a:lnTo>
                  <a:pt x="147" y="4549"/>
                </a:lnTo>
                <a:lnTo>
                  <a:pt x="221" y="4586"/>
                </a:lnTo>
                <a:lnTo>
                  <a:pt x="294" y="4623"/>
                </a:lnTo>
                <a:lnTo>
                  <a:pt x="368" y="4586"/>
                </a:lnTo>
                <a:lnTo>
                  <a:pt x="441" y="4549"/>
                </a:lnTo>
                <a:lnTo>
                  <a:pt x="514" y="4476"/>
                </a:lnTo>
                <a:lnTo>
                  <a:pt x="991" y="3339"/>
                </a:lnTo>
                <a:lnTo>
                  <a:pt x="1248" y="2789"/>
                </a:lnTo>
                <a:lnTo>
                  <a:pt x="1321" y="2495"/>
                </a:lnTo>
                <a:lnTo>
                  <a:pt x="1395" y="2202"/>
                </a:lnTo>
                <a:lnTo>
                  <a:pt x="1358" y="2165"/>
                </a:lnTo>
                <a:lnTo>
                  <a:pt x="1321" y="2129"/>
                </a:lnTo>
                <a:close/>
                <a:moveTo>
                  <a:pt x="11702" y="2715"/>
                </a:moveTo>
                <a:lnTo>
                  <a:pt x="11959" y="2936"/>
                </a:lnTo>
                <a:lnTo>
                  <a:pt x="12142" y="3156"/>
                </a:lnTo>
                <a:lnTo>
                  <a:pt x="12216" y="3266"/>
                </a:lnTo>
                <a:lnTo>
                  <a:pt x="11812" y="3412"/>
                </a:lnTo>
                <a:lnTo>
                  <a:pt x="11445" y="3559"/>
                </a:lnTo>
                <a:lnTo>
                  <a:pt x="9758" y="4183"/>
                </a:lnTo>
                <a:lnTo>
                  <a:pt x="8254" y="4770"/>
                </a:lnTo>
                <a:lnTo>
                  <a:pt x="7484" y="5100"/>
                </a:lnTo>
                <a:lnTo>
                  <a:pt x="7117" y="5283"/>
                </a:lnTo>
                <a:lnTo>
                  <a:pt x="6787" y="5503"/>
                </a:lnTo>
                <a:lnTo>
                  <a:pt x="7337" y="4549"/>
                </a:lnTo>
                <a:lnTo>
                  <a:pt x="7374" y="4549"/>
                </a:lnTo>
                <a:lnTo>
                  <a:pt x="8364" y="4073"/>
                </a:lnTo>
                <a:lnTo>
                  <a:pt x="9355" y="3632"/>
                </a:lnTo>
                <a:lnTo>
                  <a:pt x="11409" y="2862"/>
                </a:lnTo>
                <a:lnTo>
                  <a:pt x="11445" y="2936"/>
                </a:lnTo>
                <a:lnTo>
                  <a:pt x="11519" y="2972"/>
                </a:lnTo>
                <a:lnTo>
                  <a:pt x="11592" y="3009"/>
                </a:lnTo>
                <a:lnTo>
                  <a:pt x="11666" y="2972"/>
                </a:lnTo>
                <a:lnTo>
                  <a:pt x="11739" y="2899"/>
                </a:lnTo>
                <a:lnTo>
                  <a:pt x="11739" y="2789"/>
                </a:lnTo>
                <a:lnTo>
                  <a:pt x="11702" y="2715"/>
                </a:lnTo>
                <a:close/>
                <a:moveTo>
                  <a:pt x="12326" y="3522"/>
                </a:moveTo>
                <a:lnTo>
                  <a:pt x="12399" y="3596"/>
                </a:lnTo>
                <a:lnTo>
                  <a:pt x="12436" y="3596"/>
                </a:lnTo>
                <a:lnTo>
                  <a:pt x="12583" y="3926"/>
                </a:lnTo>
                <a:lnTo>
                  <a:pt x="12546" y="3926"/>
                </a:lnTo>
                <a:lnTo>
                  <a:pt x="12473" y="3963"/>
                </a:lnTo>
                <a:lnTo>
                  <a:pt x="12289" y="4109"/>
                </a:lnTo>
                <a:lnTo>
                  <a:pt x="12106" y="4219"/>
                </a:lnTo>
                <a:lnTo>
                  <a:pt x="11702" y="4403"/>
                </a:lnTo>
                <a:lnTo>
                  <a:pt x="11262" y="4586"/>
                </a:lnTo>
                <a:lnTo>
                  <a:pt x="10822" y="4733"/>
                </a:lnTo>
                <a:lnTo>
                  <a:pt x="9941" y="5026"/>
                </a:lnTo>
                <a:lnTo>
                  <a:pt x="9061" y="5393"/>
                </a:lnTo>
                <a:lnTo>
                  <a:pt x="8217" y="5723"/>
                </a:lnTo>
                <a:lnTo>
                  <a:pt x="7374" y="6127"/>
                </a:lnTo>
                <a:lnTo>
                  <a:pt x="6750" y="6384"/>
                </a:lnTo>
                <a:lnTo>
                  <a:pt x="6420" y="6567"/>
                </a:lnTo>
                <a:lnTo>
                  <a:pt x="6090" y="6750"/>
                </a:lnTo>
                <a:lnTo>
                  <a:pt x="6310" y="6384"/>
                </a:lnTo>
                <a:lnTo>
                  <a:pt x="6677" y="5650"/>
                </a:lnTo>
                <a:lnTo>
                  <a:pt x="7410" y="5467"/>
                </a:lnTo>
                <a:lnTo>
                  <a:pt x="8107" y="5173"/>
                </a:lnTo>
                <a:lnTo>
                  <a:pt x="9465" y="4623"/>
                </a:lnTo>
                <a:lnTo>
                  <a:pt x="10932" y="4073"/>
                </a:lnTo>
                <a:lnTo>
                  <a:pt x="11629" y="3816"/>
                </a:lnTo>
                <a:lnTo>
                  <a:pt x="12326" y="3522"/>
                </a:lnTo>
                <a:close/>
                <a:moveTo>
                  <a:pt x="5100" y="8401"/>
                </a:moveTo>
                <a:lnTo>
                  <a:pt x="4989" y="8438"/>
                </a:lnTo>
                <a:lnTo>
                  <a:pt x="4953" y="8474"/>
                </a:lnTo>
                <a:lnTo>
                  <a:pt x="4953" y="8511"/>
                </a:lnTo>
                <a:lnTo>
                  <a:pt x="4916" y="8768"/>
                </a:lnTo>
                <a:lnTo>
                  <a:pt x="4879" y="8988"/>
                </a:lnTo>
                <a:lnTo>
                  <a:pt x="4879" y="9245"/>
                </a:lnTo>
                <a:lnTo>
                  <a:pt x="4916" y="9355"/>
                </a:lnTo>
                <a:lnTo>
                  <a:pt x="4989" y="9465"/>
                </a:lnTo>
                <a:lnTo>
                  <a:pt x="5026" y="9501"/>
                </a:lnTo>
                <a:lnTo>
                  <a:pt x="5173" y="9501"/>
                </a:lnTo>
                <a:lnTo>
                  <a:pt x="5210" y="9465"/>
                </a:lnTo>
                <a:lnTo>
                  <a:pt x="5283" y="9391"/>
                </a:lnTo>
                <a:lnTo>
                  <a:pt x="5320" y="9281"/>
                </a:lnTo>
                <a:lnTo>
                  <a:pt x="5320" y="9061"/>
                </a:lnTo>
                <a:lnTo>
                  <a:pt x="5320" y="8768"/>
                </a:lnTo>
                <a:lnTo>
                  <a:pt x="5283" y="8511"/>
                </a:lnTo>
                <a:lnTo>
                  <a:pt x="5246" y="8474"/>
                </a:lnTo>
                <a:lnTo>
                  <a:pt x="5210" y="8438"/>
                </a:lnTo>
                <a:lnTo>
                  <a:pt x="5100" y="8401"/>
                </a:lnTo>
                <a:close/>
                <a:moveTo>
                  <a:pt x="5210" y="9685"/>
                </a:moveTo>
                <a:lnTo>
                  <a:pt x="5136" y="9722"/>
                </a:lnTo>
                <a:lnTo>
                  <a:pt x="5063" y="9758"/>
                </a:lnTo>
                <a:lnTo>
                  <a:pt x="5026" y="9795"/>
                </a:lnTo>
                <a:lnTo>
                  <a:pt x="4989" y="9905"/>
                </a:lnTo>
                <a:lnTo>
                  <a:pt x="4989" y="9978"/>
                </a:lnTo>
                <a:lnTo>
                  <a:pt x="4916" y="10308"/>
                </a:lnTo>
                <a:lnTo>
                  <a:pt x="4916" y="10639"/>
                </a:lnTo>
                <a:lnTo>
                  <a:pt x="4953" y="10749"/>
                </a:lnTo>
                <a:lnTo>
                  <a:pt x="4989" y="10785"/>
                </a:lnTo>
                <a:lnTo>
                  <a:pt x="5063" y="10822"/>
                </a:lnTo>
                <a:lnTo>
                  <a:pt x="5173" y="10822"/>
                </a:lnTo>
                <a:lnTo>
                  <a:pt x="5246" y="10785"/>
                </a:lnTo>
                <a:lnTo>
                  <a:pt x="5283" y="10749"/>
                </a:lnTo>
                <a:lnTo>
                  <a:pt x="5283" y="10639"/>
                </a:lnTo>
                <a:lnTo>
                  <a:pt x="5283" y="10272"/>
                </a:lnTo>
                <a:lnTo>
                  <a:pt x="5356" y="9905"/>
                </a:lnTo>
                <a:lnTo>
                  <a:pt x="5356" y="9832"/>
                </a:lnTo>
                <a:lnTo>
                  <a:pt x="5320" y="9758"/>
                </a:lnTo>
                <a:lnTo>
                  <a:pt x="5283" y="9722"/>
                </a:lnTo>
                <a:lnTo>
                  <a:pt x="5210" y="9685"/>
                </a:lnTo>
                <a:close/>
                <a:moveTo>
                  <a:pt x="14600" y="9501"/>
                </a:moveTo>
                <a:lnTo>
                  <a:pt x="14563" y="9575"/>
                </a:lnTo>
                <a:lnTo>
                  <a:pt x="14490" y="9868"/>
                </a:lnTo>
                <a:lnTo>
                  <a:pt x="14417" y="10125"/>
                </a:lnTo>
                <a:lnTo>
                  <a:pt x="14380" y="10712"/>
                </a:lnTo>
                <a:lnTo>
                  <a:pt x="14417" y="10785"/>
                </a:lnTo>
                <a:lnTo>
                  <a:pt x="14453" y="10859"/>
                </a:lnTo>
                <a:lnTo>
                  <a:pt x="14527" y="10895"/>
                </a:lnTo>
                <a:lnTo>
                  <a:pt x="14600" y="10932"/>
                </a:lnTo>
                <a:lnTo>
                  <a:pt x="14673" y="10932"/>
                </a:lnTo>
                <a:lnTo>
                  <a:pt x="14747" y="10895"/>
                </a:lnTo>
                <a:lnTo>
                  <a:pt x="14783" y="10859"/>
                </a:lnTo>
                <a:lnTo>
                  <a:pt x="14820" y="10785"/>
                </a:lnTo>
                <a:lnTo>
                  <a:pt x="14820" y="10639"/>
                </a:lnTo>
                <a:lnTo>
                  <a:pt x="14820" y="10088"/>
                </a:lnTo>
                <a:lnTo>
                  <a:pt x="14820" y="9832"/>
                </a:lnTo>
                <a:lnTo>
                  <a:pt x="14747" y="9575"/>
                </a:lnTo>
                <a:lnTo>
                  <a:pt x="14710" y="9501"/>
                </a:lnTo>
                <a:close/>
                <a:moveTo>
                  <a:pt x="12729" y="4183"/>
                </a:moveTo>
                <a:lnTo>
                  <a:pt x="12986" y="4880"/>
                </a:lnTo>
                <a:lnTo>
                  <a:pt x="12766" y="4990"/>
                </a:lnTo>
                <a:lnTo>
                  <a:pt x="12509" y="5100"/>
                </a:lnTo>
                <a:lnTo>
                  <a:pt x="12032" y="5320"/>
                </a:lnTo>
                <a:lnTo>
                  <a:pt x="10969" y="5833"/>
                </a:lnTo>
                <a:lnTo>
                  <a:pt x="9978" y="6310"/>
                </a:lnTo>
                <a:lnTo>
                  <a:pt x="8988" y="6714"/>
                </a:lnTo>
                <a:lnTo>
                  <a:pt x="8071" y="7007"/>
                </a:lnTo>
                <a:lnTo>
                  <a:pt x="7117" y="7301"/>
                </a:lnTo>
                <a:lnTo>
                  <a:pt x="6677" y="7484"/>
                </a:lnTo>
                <a:lnTo>
                  <a:pt x="6237" y="7704"/>
                </a:lnTo>
                <a:lnTo>
                  <a:pt x="5796" y="7924"/>
                </a:lnTo>
                <a:lnTo>
                  <a:pt x="5430" y="8218"/>
                </a:lnTo>
                <a:lnTo>
                  <a:pt x="5393" y="8254"/>
                </a:lnTo>
                <a:lnTo>
                  <a:pt x="5393" y="8291"/>
                </a:lnTo>
                <a:lnTo>
                  <a:pt x="5430" y="8328"/>
                </a:lnTo>
                <a:lnTo>
                  <a:pt x="5466" y="8328"/>
                </a:lnTo>
                <a:lnTo>
                  <a:pt x="6420" y="7961"/>
                </a:lnTo>
                <a:lnTo>
                  <a:pt x="7337" y="7594"/>
                </a:lnTo>
                <a:lnTo>
                  <a:pt x="8364" y="7264"/>
                </a:lnTo>
                <a:lnTo>
                  <a:pt x="9391" y="6897"/>
                </a:lnTo>
                <a:lnTo>
                  <a:pt x="10345" y="6530"/>
                </a:lnTo>
                <a:lnTo>
                  <a:pt x="11262" y="6090"/>
                </a:lnTo>
                <a:lnTo>
                  <a:pt x="12326" y="5577"/>
                </a:lnTo>
                <a:lnTo>
                  <a:pt x="12729" y="5393"/>
                </a:lnTo>
                <a:lnTo>
                  <a:pt x="12913" y="5283"/>
                </a:lnTo>
                <a:lnTo>
                  <a:pt x="13133" y="5210"/>
                </a:lnTo>
                <a:lnTo>
                  <a:pt x="13169" y="5356"/>
                </a:lnTo>
                <a:lnTo>
                  <a:pt x="13426" y="5870"/>
                </a:lnTo>
                <a:lnTo>
                  <a:pt x="13390" y="5870"/>
                </a:lnTo>
                <a:lnTo>
                  <a:pt x="13353" y="5797"/>
                </a:lnTo>
                <a:lnTo>
                  <a:pt x="13280" y="5760"/>
                </a:lnTo>
                <a:lnTo>
                  <a:pt x="13206" y="5723"/>
                </a:lnTo>
                <a:lnTo>
                  <a:pt x="13133" y="5760"/>
                </a:lnTo>
                <a:lnTo>
                  <a:pt x="12216" y="6237"/>
                </a:lnTo>
                <a:lnTo>
                  <a:pt x="11299" y="6677"/>
                </a:lnTo>
                <a:lnTo>
                  <a:pt x="10345" y="7081"/>
                </a:lnTo>
                <a:lnTo>
                  <a:pt x="9428" y="7484"/>
                </a:lnTo>
                <a:lnTo>
                  <a:pt x="8474" y="7851"/>
                </a:lnTo>
                <a:lnTo>
                  <a:pt x="7520" y="8181"/>
                </a:lnTo>
                <a:lnTo>
                  <a:pt x="6640" y="8474"/>
                </a:lnTo>
                <a:lnTo>
                  <a:pt x="6163" y="8658"/>
                </a:lnTo>
                <a:lnTo>
                  <a:pt x="5980" y="8768"/>
                </a:lnTo>
                <a:lnTo>
                  <a:pt x="5760" y="8878"/>
                </a:lnTo>
                <a:lnTo>
                  <a:pt x="5760" y="8915"/>
                </a:lnTo>
                <a:lnTo>
                  <a:pt x="5760" y="8951"/>
                </a:lnTo>
                <a:lnTo>
                  <a:pt x="6273" y="8951"/>
                </a:lnTo>
                <a:lnTo>
                  <a:pt x="6713" y="8805"/>
                </a:lnTo>
                <a:lnTo>
                  <a:pt x="7631" y="8511"/>
                </a:lnTo>
                <a:lnTo>
                  <a:pt x="8621" y="8144"/>
                </a:lnTo>
                <a:lnTo>
                  <a:pt x="9611" y="7777"/>
                </a:lnTo>
                <a:lnTo>
                  <a:pt x="10528" y="7411"/>
                </a:lnTo>
                <a:lnTo>
                  <a:pt x="11409" y="7007"/>
                </a:lnTo>
                <a:lnTo>
                  <a:pt x="12289" y="6604"/>
                </a:lnTo>
                <a:lnTo>
                  <a:pt x="13133" y="6163"/>
                </a:lnTo>
                <a:lnTo>
                  <a:pt x="13206" y="6200"/>
                </a:lnTo>
                <a:lnTo>
                  <a:pt x="13316" y="6200"/>
                </a:lnTo>
                <a:lnTo>
                  <a:pt x="13390" y="6163"/>
                </a:lnTo>
                <a:lnTo>
                  <a:pt x="13463" y="6090"/>
                </a:lnTo>
                <a:lnTo>
                  <a:pt x="13500" y="6053"/>
                </a:lnTo>
                <a:lnTo>
                  <a:pt x="13866" y="6714"/>
                </a:lnTo>
                <a:lnTo>
                  <a:pt x="13646" y="6787"/>
                </a:lnTo>
                <a:lnTo>
                  <a:pt x="13463" y="6860"/>
                </a:lnTo>
                <a:lnTo>
                  <a:pt x="12913" y="7081"/>
                </a:lnTo>
                <a:lnTo>
                  <a:pt x="12399" y="7337"/>
                </a:lnTo>
                <a:lnTo>
                  <a:pt x="11225" y="7961"/>
                </a:lnTo>
                <a:lnTo>
                  <a:pt x="10675" y="8254"/>
                </a:lnTo>
                <a:lnTo>
                  <a:pt x="10052" y="8548"/>
                </a:lnTo>
                <a:lnTo>
                  <a:pt x="9428" y="8768"/>
                </a:lnTo>
                <a:lnTo>
                  <a:pt x="8804" y="8951"/>
                </a:lnTo>
                <a:lnTo>
                  <a:pt x="7520" y="9318"/>
                </a:lnTo>
                <a:lnTo>
                  <a:pt x="6200" y="9722"/>
                </a:lnTo>
                <a:lnTo>
                  <a:pt x="5796" y="9868"/>
                </a:lnTo>
                <a:lnTo>
                  <a:pt x="5650" y="10015"/>
                </a:lnTo>
                <a:lnTo>
                  <a:pt x="5576" y="10052"/>
                </a:lnTo>
                <a:lnTo>
                  <a:pt x="5576" y="10015"/>
                </a:lnTo>
                <a:lnTo>
                  <a:pt x="5540" y="9978"/>
                </a:lnTo>
                <a:lnTo>
                  <a:pt x="5540" y="10015"/>
                </a:lnTo>
                <a:lnTo>
                  <a:pt x="5503" y="10088"/>
                </a:lnTo>
                <a:lnTo>
                  <a:pt x="5503" y="10198"/>
                </a:lnTo>
                <a:lnTo>
                  <a:pt x="5540" y="10235"/>
                </a:lnTo>
                <a:lnTo>
                  <a:pt x="5576" y="10235"/>
                </a:lnTo>
                <a:lnTo>
                  <a:pt x="5796" y="10125"/>
                </a:lnTo>
                <a:lnTo>
                  <a:pt x="6017" y="10052"/>
                </a:lnTo>
                <a:lnTo>
                  <a:pt x="6530" y="9942"/>
                </a:lnTo>
                <a:lnTo>
                  <a:pt x="7704" y="9575"/>
                </a:lnTo>
                <a:lnTo>
                  <a:pt x="8878" y="9281"/>
                </a:lnTo>
                <a:lnTo>
                  <a:pt x="9465" y="9098"/>
                </a:lnTo>
                <a:lnTo>
                  <a:pt x="10015" y="8878"/>
                </a:lnTo>
                <a:lnTo>
                  <a:pt x="10528" y="8695"/>
                </a:lnTo>
                <a:lnTo>
                  <a:pt x="11005" y="8438"/>
                </a:lnTo>
                <a:lnTo>
                  <a:pt x="11959" y="7924"/>
                </a:lnTo>
                <a:lnTo>
                  <a:pt x="12473" y="7667"/>
                </a:lnTo>
                <a:lnTo>
                  <a:pt x="12986" y="7411"/>
                </a:lnTo>
                <a:lnTo>
                  <a:pt x="13573" y="7191"/>
                </a:lnTo>
                <a:lnTo>
                  <a:pt x="13756" y="7117"/>
                </a:lnTo>
                <a:lnTo>
                  <a:pt x="14013" y="7044"/>
                </a:lnTo>
                <a:lnTo>
                  <a:pt x="14050" y="7081"/>
                </a:lnTo>
                <a:lnTo>
                  <a:pt x="14160" y="7081"/>
                </a:lnTo>
                <a:lnTo>
                  <a:pt x="14197" y="7191"/>
                </a:lnTo>
                <a:lnTo>
                  <a:pt x="13830" y="7374"/>
                </a:lnTo>
                <a:lnTo>
                  <a:pt x="13500" y="7594"/>
                </a:lnTo>
                <a:lnTo>
                  <a:pt x="12436" y="8218"/>
                </a:lnTo>
                <a:lnTo>
                  <a:pt x="11335" y="8768"/>
                </a:lnTo>
                <a:lnTo>
                  <a:pt x="10198" y="9245"/>
                </a:lnTo>
                <a:lnTo>
                  <a:pt x="9061" y="9685"/>
                </a:lnTo>
                <a:lnTo>
                  <a:pt x="7887" y="10088"/>
                </a:lnTo>
                <a:lnTo>
                  <a:pt x="6750" y="10455"/>
                </a:lnTo>
                <a:lnTo>
                  <a:pt x="6200" y="10639"/>
                </a:lnTo>
                <a:lnTo>
                  <a:pt x="5906" y="10749"/>
                </a:lnTo>
                <a:lnTo>
                  <a:pt x="5650" y="10895"/>
                </a:lnTo>
                <a:lnTo>
                  <a:pt x="5613" y="10932"/>
                </a:lnTo>
                <a:lnTo>
                  <a:pt x="5613" y="10969"/>
                </a:lnTo>
                <a:lnTo>
                  <a:pt x="5613" y="11005"/>
                </a:lnTo>
                <a:lnTo>
                  <a:pt x="5686" y="11042"/>
                </a:lnTo>
                <a:lnTo>
                  <a:pt x="5943" y="11005"/>
                </a:lnTo>
                <a:lnTo>
                  <a:pt x="6200" y="10969"/>
                </a:lnTo>
                <a:lnTo>
                  <a:pt x="6713" y="10822"/>
                </a:lnTo>
                <a:lnTo>
                  <a:pt x="7337" y="10602"/>
                </a:lnTo>
                <a:lnTo>
                  <a:pt x="7961" y="10419"/>
                </a:lnTo>
                <a:lnTo>
                  <a:pt x="9208" y="10015"/>
                </a:lnTo>
                <a:lnTo>
                  <a:pt x="10418" y="9538"/>
                </a:lnTo>
                <a:lnTo>
                  <a:pt x="11445" y="9061"/>
                </a:lnTo>
                <a:lnTo>
                  <a:pt x="12473" y="8584"/>
                </a:lnTo>
                <a:lnTo>
                  <a:pt x="13573" y="7961"/>
                </a:lnTo>
                <a:lnTo>
                  <a:pt x="14013" y="7741"/>
                </a:lnTo>
                <a:lnTo>
                  <a:pt x="14233" y="7594"/>
                </a:lnTo>
                <a:lnTo>
                  <a:pt x="14417" y="7447"/>
                </a:lnTo>
                <a:lnTo>
                  <a:pt x="14527" y="7594"/>
                </a:lnTo>
                <a:lnTo>
                  <a:pt x="14527" y="7631"/>
                </a:lnTo>
                <a:lnTo>
                  <a:pt x="14417" y="7961"/>
                </a:lnTo>
                <a:lnTo>
                  <a:pt x="14417" y="8328"/>
                </a:lnTo>
                <a:lnTo>
                  <a:pt x="14343" y="8254"/>
                </a:lnTo>
                <a:lnTo>
                  <a:pt x="14233" y="8254"/>
                </a:lnTo>
                <a:lnTo>
                  <a:pt x="13830" y="8438"/>
                </a:lnTo>
                <a:lnTo>
                  <a:pt x="13426" y="8658"/>
                </a:lnTo>
                <a:lnTo>
                  <a:pt x="12693" y="9135"/>
                </a:lnTo>
                <a:lnTo>
                  <a:pt x="12252" y="9428"/>
                </a:lnTo>
                <a:lnTo>
                  <a:pt x="11776" y="9685"/>
                </a:lnTo>
                <a:lnTo>
                  <a:pt x="11299" y="9942"/>
                </a:lnTo>
                <a:lnTo>
                  <a:pt x="10822" y="10125"/>
                </a:lnTo>
                <a:lnTo>
                  <a:pt x="8658" y="10822"/>
                </a:lnTo>
                <a:lnTo>
                  <a:pt x="7741" y="11115"/>
                </a:lnTo>
                <a:lnTo>
                  <a:pt x="7300" y="11262"/>
                </a:lnTo>
                <a:lnTo>
                  <a:pt x="6860" y="11446"/>
                </a:lnTo>
                <a:lnTo>
                  <a:pt x="5283" y="11409"/>
                </a:lnTo>
                <a:lnTo>
                  <a:pt x="5246" y="11189"/>
                </a:lnTo>
                <a:lnTo>
                  <a:pt x="5173" y="11115"/>
                </a:lnTo>
                <a:lnTo>
                  <a:pt x="5026" y="11115"/>
                </a:lnTo>
                <a:lnTo>
                  <a:pt x="4989" y="11189"/>
                </a:lnTo>
                <a:lnTo>
                  <a:pt x="4953" y="11409"/>
                </a:lnTo>
                <a:lnTo>
                  <a:pt x="4182" y="11336"/>
                </a:lnTo>
                <a:lnTo>
                  <a:pt x="3816" y="11336"/>
                </a:lnTo>
                <a:lnTo>
                  <a:pt x="3412" y="11372"/>
                </a:lnTo>
                <a:lnTo>
                  <a:pt x="3119" y="11409"/>
                </a:lnTo>
                <a:lnTo>
                  <a:pt x="2862" y="11556"/>
                </a:lnTo>
                <a:lnTo>
                  <a:pt x="2825" y="11005"/>
                </a:lnTo>
                <a:lnTo>
                  <a:pt x="2715" y="9428"/>
                </a:lnTo>
                <a:lnTo>
                  <a:pt x="2715" y="9171"/>
                </a:lnTo>
                <a:lnTo>
                  <a:pt x="2972" y="9171"/>
                </a:lnTo>
                <a:lnTo>
                  <a:pt x="3265" y="9135"/>
                </a:lnTo>
                <a:lnTo>
                  <a:pt x="3522" y="9061"/>
                </a:lnTo>
                <a:lnTo>
                  <a:pt x="3779" y="8988"/>
                </a:lnTo>
                <a:lnTo>
                  <a:pt x="4036" y="8841"/>
                </a:lnTo>
                <a:lnTo>
                  <a:pt x="4293" y="8695"/>
                </a:lnTo>
                <a:lnTo>
                  <a:pt x="4733" y="8401"/>
                </a:lnTo>
                <a:lnTo>
                  <a:pt x="5063" y="8108"/>
                </a:lnTo>
                <a:lnTo>
                  <a:pt x="5356" y="7777"/>
                </a:lnTo>
                <a:lnTo>
                  <a:pt x="5613" y="7447"/>
                </a:lnTo>
                <a:lnTo>
                  <a:pt x="5870" y="7117"/>
                </a:lnTo>
                <a:lnTo>
                  <a:pt x="6273" y="7007"/>
                </a:lnTo>
                <a:lnTo>
                  <a:pt x="6640" y="6824"/>
                </a:lnTo>
                <a:lnTo>
                  <a:pt x="7410" y="6420"/>
                </a:lnTo>
                <a:lnTo>
                  <a:pt x="8401" y="5980"/>
                </a:lnTo>
                <a:lnTo>
                  <a:pt x="9355" y="5577"/>
                </a:lnTo>
                <a:lnTo>
                  <a:pt x="10308" y="5246"/>
                </a:lnTo>
                <a:lnTo>
                  <a:pt x="11262" y="4880"/>
                </a:lnTo>
                <a:lnTo>
                  <a:pt x="12032" y="4623"/>
                </a:lnTo>
                <a:lnTo>
                  <a:pt x="12436" y="4403"/>
                </a:lnTo>
                <a:lnTo>
                  <a:pt x="12619" y="4219"/>
                </a:lnTo>
                <a:lnTo>
                  <a:pt x="12729" y="4183"/>
                </a:lnTo>
                <a:close/>
                <a:moveTo>
                  <a:pt x="2385" y="1"/>
                </a:moveTo>
                <a:lnTo>
                  <a:pt x="2238" y="38"/>
                </a:lnTo>
                <a:lnTo>
                  <a:pt x="2202" y="74"/>
                </a:lnTo>
                <a:lnTo>
                  <a:pt x="2165" y="111"/>
                </a:lnTo>
                <a:lnTo>
                  <a:pt x="2055" y="368"/>
                </a:lnTo>
                <a:lnTo>
                  <a:pt x="1982" y="515"/>
                </a:lnTo>
                <a:lnTo>
                  <a:pt x="1578" y="1432"/>
                </a:lnTo>
                <a:lnTo>
                  <a:pt x="1541" y="1542"/>
                </a:lnTo>
                <a:lnTo>
                  <a:pt x="1578" y="1615"/>
                </a:lnTo>
                <a:lnTo>
                  <a:pt x="1615" y="1688"/>
                </a:lnTo>
                <a:lnTo>
                  <a:pt x="1688" y="1762"/>
                </a:lnTo>
                <a:lnTo>
                  <a:pt x="1761" y="1798"/>
                </a:lnTo>
                <a:lnTo>
                  <a:pt x="1835" y="1798"/>
                </a:lnTo>
                <a:lnTo>
                  <a:pt x="1908" y="1762"/>
                </a:lnTo>
                <a:lnTo>
                  <a:pt x="1982" y="1652"/>
                </a:lnTo>
                <a:lnTo>
                  <a:pt x="2128" y="1358"/>
                </a:lnTo>
                <a:lnTo>
                  <a:pt x="2092" y="2165"/>
                </a:lnTo>
                <a:lnTo>
                  <a:pt x="2092" y="2972"/>
                </a:lnTo>
                <a:lnTo>
                  <a:pt x="2055" y="4073"/>
                </a:lnTo>
                <a:lnTo>
                  <a:pt x="1982" y="4109"/>
                </a:lnTo>
                <a:lnTo>
                  <a:pt x="1835" y="4073"/>
                </a:lnTo>
                <a:lnTo>
                  <a:pt x="1725" y="3999"/>
                </a:lnTo>
                <a:lnTo>
                  <a:pt x="1615" y="3999"/>
                </a:lnTo>
                <a:lnTo>
                  <a:pt x="1541" y="4036"/>
                </a:lnTo>
                <a:lnTo>
                  <a:pt x="1505" y="4109"/>
                </a:lnTo>
                <a:lnTo>
                  <a:pt x="1541" y="4219"/>
                </a:lnTo>
                <a:lnTo>
                  <a:pt x="1651" y="4293"/>
                </a:lnTo>
                <a:lnTo>
                  <a:pt x="1761" y="4366"/>
                </a:lnTo>
                <a:lnTo>
                  <a:pt x="1908" y="4403"/>
                </a:lnTo>
                <a:lnTo>
                  <a:pt x="2055" y="4439"/>
                </a:lnTo>
                <a:lnTo>
                  <a:pt x="2055" y="5540"/>
                </a:lnTo>
                <a:lnTo>
                  <a:pt x="1908" y="5577"/>
                </a:lnTo>
                <a:lnTo>
                  <a:pt x="1651" y="5613"/>
                </a:lnTo>
                <a:lnTo>
                  <a:pt x="1615" y="5687"/>
                </a:lnTo>
                <a:lnTo>
                  <a:pt x="1541" y="5723"/>
                </a:lnTo>
                <a:lnTo>
                  <a:pt x="1541" y="5760"/>
                </a:lnTo>
                <a:lnTo>
                  <a:pt x="1505" y="5797"/>
                </a:lnTo>
                <a:lnTo>
                  <a:pt x="1541" y="5833"/>
                </a:lnTo>
                <a:lnTo>
                  <a:pt x="1578" y="5833"/>
                </a:lnTo>
                <a:lnTo>
                  <a:pt x="1651" y="5907"/>
                </a:lnTo>
                <a:lnTo>
                  <a:pt x="2055" y="5907"/>
                </a:lnTo>
                <a:lnTo>
                  <a:pt x="2092" y="6200"/>
                </a:lnTo>
                <a:lnTo>
                  <a:pt x="2092" y="7154"/>
                </a:lnTo>
                <a:lnTo>
                  <a:pt x="1835" y="7227"/>
                </a:lnTo>
                <a:lnTo>
                  <a:pt x="1541" y="7374"/>
                </a:lnTo>
                <a:lnTo>
                  <a:pt x="1505" y="7411"/>
                </a:lnTo>
                <a:lnTo>
                  <a:pt x="1505" y="7447"/>
                </a:lnTo>
                <a:lnTo>
                  <a:pt x="1541" y="7484"/>
                </a:lnTo>
                <a:lnTo>
                  <a:pt x="1578" y="7521"/>
                </a:lnTo>
                <a:lnTo>
                  <a:pt x="2092" y="7521"/>
                </a:lnTo>
                <a:lnTo>
                  <a:pt x="2165" y="8951"/>
                </a:lnTo>
                <a:lnTo>
                  <a:pt x="2165" y="8988"/>
                </a:lnTo>
                <a:lnTo>
                  <a:pt x="1982" y="8951"/>
                </a:lnTo>
                <a:lnTo>
                  <a:pt x="1578" y="8951"/>
                </a:lnTo>
                <a:lnTo>
                  <a:pt x="1505" y="8988"/>
                </a:lnTo>
                <a:lnTo>
                  <a:pt x="1468" y="9061"/>
                </a:lnTo>
                <a:lnTo>
                  <a:pt x="1468" y="9135"/>
                </a:lnTo>
                <a:lnTo>
                  <a:pt x="1541" y="9208"/>
                </a:lnTo>
                <a:lnTo>
                  <a:pt x="1688" y="9245"/>
                </a:lnTo>
                <a:lnTo>
                  <a:pt x="1835" y="9318"/>
                </a:lnTo>
                <a:lnTo>
                  <a:pt x="2202" y="9391"/>
                </a:lnTo>
                <a:lnTo>
                  <a:pt x="2238" y="10419"/>
                </a:lnTo>
                <a:lnTo>
                  <a:pt x="2018" y="10419"/>
                </a:lnTo>
                <a:lnTo>
                  <a:pt x="1798" y="10455"/>
                </a:lnTo>
                <a:lnTo>
                  <a:pt x="1725" y="10529"/>
                </a:lnTo>
                <a:lnTo>
                  <a:pt x="1651" y="10602"/>
                </a:lnTo>
                <a:lnTo>
                  <a:pt x="1578" y="10675"/>
                </a:lnTo>
                <a:lnTo>
                  <a:pt x="1615" y="10749"/>
                </a:lnTo>
                <a:lnTo>
                  <a:pt x="1688" y="10822"/>
                </a:lnTo>
                <a:lnTo>
                  <a:pt x="2128" y="10822"/>
                </a:lnTo>
                <a:lnTo>
                  <a:pt x="2275" y="10859"/>
                </a:lnTo>
                <a:lnTo>
                  <a:pt x="2275" y="10895"/>
                </a:lnTo>
                <a:lnTo>
                  <a:pt x="2312" y="11702"/>
                </a:lnTo>
                <a:lnTo>
                  <a:pt x="2348" y="11959"/>
                </a:lnTo>
                <a:lnTo>
                  <a:pt x="2385" y="12106"/>
                </a:lnTo>
                <a:lnTo>
                  <a:pt x="2495" y="12216"/>
                </a:lnTo>
                <a:lnTo>
                  <a:pt x="2568" y="12253"/>
                </a:lnTo>
                <a:lnTo>
                  <a:pt x="2679" y="12253"/>
                </a:lnTo>
                <a:lnTo>
                  <a:pt x="2752" y="12216"/>
                </a:lnTo>
                <a:lnTo>
                  <a:pt x="2789" y="12143"/>
                </a:lnTo>
                <a:lnTo>
                  <a:pt x="2825" y="12106"/>
                </a:lnTo>
                <a:lnTo>
                  <a:pt x="3009" y="11959"/>
                </a:lnTo>
                <a:lnTo>
                  <a:pt x="3265" y="11886"/>
                </a:lnTo>
                <a:lnTo>
                  <a:pt x="3486" y="11849"/>
                </a:lnTo>
                <a:lnTo>
                  <a:pt x="3742" y="11849"/>
                </a:lnTo>
                <a:lnTo>
                  <a:pt x="3742" y="12033"/>
                </a:lnTo>
                <a:lnTo>
                  <a:pt x="3742" y="12216"/>
                </a:lnTo>
                <a:lnTo>
                  <a:pt x="3816" y="12363"/>
                </a:lnTo>
                <a:lnTo>
                  <a:pt x="3889" y="12509"/>
                </a:lnTo>
                <a:lnTo>
                  <a:pt x="3962" y="12583"/>
                </a:lnTo>
                <a:lnTo>
                  <a:pt x="4036" y="12546"/>
                </a:lnTo>
                <a:lnTo>
                  <a:pt x="4109" y="12509"/>
                </a:lnTo>
                <a:lnTo>
                  <a:pt x="4146" y="12436"/>
                </a:lnTo>
                <a:lnTo>
                  <a:pt x="4072" y="12216"/>
                </a:lnTo>
                <a:lnTo>
                  <a:pt x="4036" y="12069"/>
                </a:lnTo>
                <a:lnTo>
                  <a:pt x="4036" y="11886"/>
                </a:lnTo>
                <a:lnTo>
                  <a:pt x="5063" y="11922"/>
                </a:lnTo>
                <a:lnTo>
                  <a:pt x="5063" y="12143"/>
                </a:lnTo>
                <a:lnTo>
                  <a:pt x="5100" y="12619"/>
                </a:lnTo>
                <a:lnTo>
                  <a:pt x="5136" y="12693"/>
                </a:lnTo>
                <a:lnTo>
                  <a:pt x="5173" y="12766"/>
                </a:lnTo>
                <a:lnTo>
                  <a:pt x="5320" y="12766"/>
                </a:lnTo>
                <a:lnTo>
                  <a:pt x="5466" y="12729"/>
                </a:lnTo>
                <a:lnTo>
                  <a:pt x="5503" y="12619"/>
                </a:lnTo>
                <a:lnTo>
                  <a:pt x="5540" y="12473"/>
                </a:lnTo>
                <a:lnTo>
                  <a:pt x="5466" y="12363"/>
                </a:lnTo>
                <a:lnTo>
                  <a:pt x="5393" y="12326"/>
                </a:lnTo>
                <a:lnTo>
                  <a:pt x="5356" y="12106"/>
                </a:lnTo>
                <a:lnTo>
                  <a:pt x="5283" y="11922"/>
                </a:lnTo>
                <a:lnTo>
                  <a:pt x="5906" y="11959"/>
                </a:lnTo>
                <a:lnTo>
                  <a:pt x="6493" y="11959"/>
                </a:lnTo>
                <a:lnTo>
                  <a:pt x="6493" y="11996"/>
                </a:lnTo>
                <a:lnTo>
                  <a:pt x="6457" y="12179"/>
                </a:lnTo>
                <a:lnTo>
                  <a:pt x="6420" y="12399"/>
                </a:lnTo>
                <a:lnTo>
                  <a:pt x="6457" y="12583"/>
                </a:lnTo>
                <a:lnTo>
                  <a:pt x="6567" y="12766"/>
                </a:lnTo>
                <a:lnTo>
                  <a:pt x="6603" y="12840"/>
                </a:lnTo>
                <a:lnTo>
                  <a:pt x="6677" y="12876"/>
                </a:lnTo>
                <a:lnTo>
                  <a:pt x="6750" y="12876"/>
                </a:lnTo>
                <a:lnTo>
                  <a:pt x="6824" y="12840"/>
                </a:lnTo>
                <a:lnTo>
                  <a:pt x="6897" y="12766"/>
                </a:lnTo>
                <a:lnTo>
                  <a:pt x="6897" y="12729"/>
                </a:lnTo>
                <a:lnTo>
                  <a:pt x="6897" y="12656"/>
                </a:lnTo>
                <a:lnTo>
                  <a:pt x="6824" y="12619"/>
                </a:lnTo>
                <a:lnTo>
                  <a:pt x="6787" y="12583"/>
                </a:lnTo>
                <a:lnTo>
                  <a:pt x="6713" y="12399"/>
                </a:lnTo>
                <a:lnTo>
                  <a:pt x="6677" y="12216"/>
                </a:lnTo>
                <a:lnTo>
                  <a:pt x="6640" y="11996"/>
                </a:lnTo>
                <a:lnTo>
                  <a:pt x="6640" y="11959"/>
                </a:lnTo>
                <a:lnTo>
                  <a:pt x="7924" y="11996"/>
                </a:lnTo>
                <a:lnTo>
                  <a:pt x="7851" y="12033"/>
                </a:lnTo>
                <a:lnTo>
                  <a:pt x="7814" y="12106"/>
                </a:lnTo>
                <a:lnTo>
                  <a:pt x="7777" y="12253"/>
                </a:lnTo>
                <a:lnTo>
                  <a:pt x="7777" y="12399"/>
                </a:lnTo>
                <a:lnTo>
                  <a:pt x="7777" y="12509"/>
                </a:lnTo>
                <a:lnTo>
                  <a:pt x="7814" y="12619"/>
                </a:lnTo>
                <a:lnTo>
                  <a:pt x="7887" y="12729"/>
                </a:lnTo>
                <a:lnTo>
                  <a:pt x="7961" y="12766"/>
                </a:lnTo>
                <a:lnTo>
                  <a:pt x="8034" y="12729"/>
                </a:lnTo>
                <a:lnTo>
                  <a:pt x="8107" y="12693"/>
                </a:lnTo>
                <a:lnTo>
                  <a:pt x="8144" y="12619"/>
                </a:lnTo>
                <a:lnTo>
                  <a:pt x="8107" y="12473"/>
                </a:lnTo>
                <a:lnTo>
                  <a:pt x="8071" y="12289"/>
                </a:lnTo>
                <a:lnTo>
                  <a:pt x="8071" y="12179"/>
                </a:lnTo>
                <a:lnTo>
                  <a:pt x="8034" y="12106"/>
                </a:lnTo>
                <a:lnTo>
                  <a:pt x="8034" y="12033"/>
                </a:lnTo>
                <a:lnTo>
                  <a:pt x="8034" y="11996"/>
                </a:lnTo>
                <a:lnTo>
                  <a:pt x="9391" y="11996"/>
                </a:lnTo>
                <a:lnTo>
                  <a:pt x="9318" y="12216"/>
                </a:lnTo>
                <a:lnTo>
                  <a:pt x="9318" y="12473"/>
                </a:lnTo>
                <a:lnTo>
                  <a:pt x="9355" y="12546"/>
                </a:lnTo>
                <a:lnTo>
                  <a:pt x="9428" y="12583"/>
                </a:lnTo>
                <a:lnTo>
                  <a:pt x="9611" y="12583"/>
                </a:lnTo>
                <a:lnTo>
                  <a:pt x="9685" y="12546"/>
                </a:lnTo>
                <a:lnTo>
                  <a:pt x="9721" y="12473"/>
                </a:lnTo>
                <a:lnTo>
                  <a:pt x="9721" y="12436"/>
                </a:lnTo>
                <a:lnTo>
                  <a:pt x="9721" y="12363"/>
                </a:lnTo>
                <a:lnTo>
                  <a:pt x="9611" y="12326"/>
                </a:lnTo>
                <a:lnTo>
                  <a:pt x="9611" y="11996"/>
                </a:lnTo>
                <a:lnTo>
                  <a:pt x="10638" y="11996"/>
                </a:lnTo>
                <a:lnTo>
                  <a:pt x="10675" y="12253"/>
                </a:lnTo>
                <a:lnTo>
                  <a:pt x="10748" y="12509"/>
                </a:lnTo>
                <a:lnTo>
                  <a:pt x="10822" y="12583"/>
                </a:lnTo>
                <a:lnTo>
                  <a:pt x="10969" y="12583"/>
                </a:lnTo>
                <a:lnTo>
                  <a:pt x="11005" y="12509"/>
                </a:lnTo>
                <a:lnTo>
                  <a:pt x="11042" y="12399"/>
                </a:lnTo>
                <a:lnTo>
                  <a:pt x="10969" y="12179"/>
                </a:lnTo>
                <a:lnTo>
                  <a:pt x="10895" y="11996"/>
                </a:lnTo>
                <a:lnTo>
                  <a:pt x="12106" y="11996"/>
                </a:lnTo>
                <a:lnTo>
                  <a:pt x="12069" y="12069"/>
                </a:lnTo>
                <a:lnTo>
                  <a:pt x="12032" y="12143"/>
                </a:lnTo>
                <a:lnTo>
                  <a:pt x="11996" y="12363"/>
                </a:lnTo>
                <a:lnTo>
                  <a:pt x="12032" y="12473"/>
                </a:lnTo>
                <a:lnTo>
                  <a:pt x="12069" y="12619"/>
                </a:lnTo>
                <a:lnTo>
                  <a:pt x="12142" y="12729"/>
                </a:lnTo>
                <a:lnTo>
                  <a:pt x="12216" y="12803"/>
                </a:lnTo>
                <a:lnTo>
                  <a:pt x="12289" y="12840"/>
                </a:lnTo>
                <a:lnTo>
                  <a:pt x="12362" y="12803"/>
                </a:lnTo>
                <a:lnTo>
                  <a:pt x="12399" y="12766"/>
                </a:lnTo>
                <a:lnTo>
                  <a:pt x="12399" y="12693"/>
                </a:lnTo>
                <a:lnTo>
                  <a:pt x="12362" y="12546"/>
                </a:lnTo>
                <a:lnTo>
                  <a:pt x="12289" y="12363"/>
                </a:lnTo>
                <a:lnTo>
                  <a:pt x="12252" y="12179"/>
                </a:lnTo>
                <a:lnTo>
                  <a:pt x="12252" y="11959"/>
                </a:lnTo>
                <a:lnTo>
                  <a:pt x="13353" y="11959"/>
                </a:lnTo>
                <a:lnTo>
                  <a:pt x="13280" y="12106"/>
                </a:lnTo>
                <a:lnTo>
                  <a:pt x="13243" y="12253"/>
                </a:lnTo>
                <a:lnTo>
                  <a:pt x="13243" y="12436"/>
                </a:lnTo>
                <a:lnTo>
                  <a:pt x="13316" y="12583"/>
                </a:lnTo>
                <a:lnTo>
                  <a:pt x="13353" y="12619"/>
                </a:lnTo>
                <a:lnTo>
                  <a:pt x="13426" y="12656"/>
                </a:lnTo>
                <a:lnTo>
                  <a:pt x="13500" y="12656"/>
                </a:lnTo>
                <a:lnTo>
                  <a:pt x="13573" y="12583"/>
                </a:lnTo>
                <a:lnTo>
                  <a:pt x="13610" y="12436"/>
                </a:lnTo>
                <a:lnTo>
                  <a:pt x="13536" y="12216"/>
                </a:lnTo>
                <a:lnTo>
                  <a:pt x="13536" y="12069"/>
                </a:lnTo>
                <a:lnTo>
                  <a:pt x="13573" y="11922"/>
                </a:lnTo>
                <a:lnTo>
                  <a:pt x="14563" y="11886"/>
                </a:lnTo>
                <a:lnTo>
                  <a:pt x="14563" y="11886"/>
                </a:lnTo>
                <a:lnTo>
                  <a:pt x="14527" y="12363"/>
                </a:lnTo>
                <a:lnTo>
                  <a:pt x="14563" y="12436"/>
                </a:lnTo>
                <a:lnTo>
                  <a:pt x="14637" y="12509"/>
                </a:lnTo>
                <a:lnTo>
                  <a:pt x="14747" y="12509"/>
                </a:lnTo>
                <a:lnTo>
                  <a:pt x="14820" y="12473"/>
                </a:lnTo>
                <a:lnTo>
                  <a:pt x="14893" y="12399"/>
                </a:lnTo>
                <a:lnTo>
                  <a:pt x="14967" y="12289"/>
                </a:lnTo>
                <a:lnTo>
                  <a:pt x="14967" y="12179"/>
                </a:lnTo>
                <a:lnTo>
                  <a:pt x="14967" y="12069"/>
                </a:lnTo>
                <a:lnTo>
                  <a:pt x="14930" y="11996"/>
                </a:lnTo>
                <a:lnTo>
                  <a:pt x="14857" y="11959"/>
                </a:lnTo>
                <a:lnTo>
                  <a:pt x="14857" y="11886"/>
                </a:lnTo>
                <a:lnTo>
                  <a:pt x="16618" y="11776"/>
                </a:lnTo>
                <a:lnTo>
                  <a:pt x="16654" y="11812"/>
                </a:lnTo>
                <a:lnTo>
                  <a:pt x="16544" y="11996"/>
                </a:lnTo>
                <a:lnTo>
                  <a:pt x="16361" y="12179"/>
                </a:lnTo>
                <a:lnTo>
                  <a:pt x="16287" y="12289"/>
                </a:lnTo>
                <a:lnTo>
                  <a:pt x="16251" y="12363"/>
                </a:lnTo>
                <a:lnTo>
                  <a:pt x="16287" y="12436"/>
                </a:lnTo>
                <a:lnTo>
                  <a:pt x="16324" y="12509"/>
                </a:lnTo>
                <a:lnTo>
                  <a:pt x="16397" y="12546"/>
                </a:lnTo>
                <a:lnTo>
                  <a:pt x="16471" y="12583"/>
                </a:lnTo>
                <a:lnTo>
                  <a:pt x="16544" y="12583"/>
                </a:lnTo>
                <a:lnTo>
                  <a:pt x="16581" y="12546"/>
                </a:lnTo>
                <a:lnTo>
                  <a:pt x="16728" y="12473"/>
                </a:lnTo>
                <a:lnTo>
                  <a:pt x="16801" y="12363"/>
                </a:lnTo>
                <a:lnTo>
                  <a:pt x="16984" y="12106"/>
                </a:lnTo>
                <a:lnTo>
                  <a:pt x="17461" y="11482"/>
                </a:lnTo>
                <a:lnTo>
                  <a:pt x="17461" y="11409"/>
                </a:lnTo>
                <a:lnTo>
                  <a:pt x="17461" y="11336"/>
                </a:lnTo>
                <a:lnTo>
                  <a:pt x="17461" y="11262"/>
                </a:lnTo>
                <a:lnTo>
                  <a:pt x="17425" y="11189"/>
                </a:lnTo>
                <a:lnTo>
                  <a:pt x="17058" y="10895"/>
                </a:lnTo>
                <a:lnTo>
                  <a:pt x="16728" y="10639"/>
                </a:lnTo>
                <a:lnTo>
                  <a:pt x="16654" y="10602"/>
                </a:lnTo>
                <a:lnTo>
                  <a:pt x="16581" y="10602"/>
                </a:lnTo>
                <a:lnTo>
                  <a:pt x="16544" y="10639"/>
                </a:lnTo>
                <a:lnTo>
                  <a:pt x="16471" y="10675"/>
                </a:lnTo>
                <a:lnTo>
                  <a:pt x="16434" y="10785"/>
                </a:lnTo>
                <a:lnTo>
                  <a:pt x="16434" y="10859"/>
                </a:lnTo>
                <a:lnTo>
                  <a:pt x="16471" y="10932"/>
                </a:lnTo>
                <a:lnTo>
                  <a:pt x="16801" y="11226"/>
                </a:lnTo>
                <a:lnTo>
                  <a:pt x="13940" y="11372"/>
                </a:lnTo>
                <a:lnTo>
                  <a:pt x="14050" y="11336"/>
                </a:lnTo>
                <a:lnTo>
                  <a:pt x="14270" y="11189"/>
                </a:lnTo>
                <a:lnTo>
                  <a:pt x="14343" y="11115"/>
                </a:lnTo>
                <a:lnTo>
                  <a:pt x="14417" y="11005"/>
                </a:lnTo>
                <a:lnTo>
                  <a:pt x="14417" y="10932"/>
                </a:lnTo>
                <a:lnTo>
                  <a:pt x="14380" y="10895"/>
                </a:lnTo>
                <a:lnTo>
                  <a:pt x="14233" y="10895"/>
                </a:lnTo>
                <a:lnTo>
                  <a:pt x="14123" y="10932"/>
                </a:lnTo>
                <a:lnTo>
                  <a:pt x="13903" y="11079"/>
                </a:lnTo>
                <a:lnTo>
                  <a:pt x="13720" y="11226"/>
                </a:lnTo>
                <a:lnTo>
                  <a:pt x="13573" y="11409"/>
                </a:lnTo>
                <a:lnTo>
                  <a:pt x="12289" y="11446"/>
                </a:lnTo>
                <a:lnTo>
                  <a:pt x="12546" y="11336"/>
                </a:lnTo>
                <a:lnTo>
                  <a:pt x="12839" y="11226"/>
                </a:lnTo>
                <a:lnTo>
                  <a:pt x="13169" y="11079"/>
                </a:lnTo>
                <a:lnTo>
                  <a:pt x="13500" y="10895"/>
                </a:lnTo>
                <a:lnTo>
                  <a:pt x="13793" y="10675"/>
                </a:lnTo>
                <a:lnTo>
                  <a:pt x="14050" y="10419"/>
                </a:lnTo>
                <a:lnTo>
                  <a:pt x="14087" y="10308"/>
                </a:lnTo>
                <a:lnTo>
                  <a:pt x="14050" y="10235"/>
                </a:lnTo>
                <a:lnTo>
                  <a:pt x="13976" y="10198"/>
                </a:lnTo>
                <a:lnTo>
                  <a:pt x="13903" y="10235"/>
                </a:lnTo>
                <a:lnTo>
                  <a:pt x="13646" y="10382"/>
                </a:lnTo>
                <a:lnTo>
                  <a:pt x="13390" y="10565"/>
                </a:lnTo>
                <a:lnTo>
                  <a:pt x="13133" y="10749"/>
                </a:lnTo>
                <a:lnTo>
                  <a:pt x="12876" y="10895"/>
                </a:lnTo>
                <a:lnTo>
                  <a:pt x="12583" y="11042"/>
                </a:lnTo>
                <a:lnTo>
                  <a:pt x="12289" y="11152"/>
                </a:lnTo>
                <a:lnTo>
                  <a:pt x="11996" y="11299"/>
                </a:lnTo>
                <a:lnTo>
                  <a:pt x="11702" y="11446"/>
                </a:lnTo>
                <a:lnTo>
                  <a:pt x="10162" y="11482"/>
                </a:lnTo>
                <a:lnTo>
                  <a:pt x="10602" y="11299"/>
                </a:lnTo>
                <a:lnTo>
                  <a:pt x="12216" y="10639"/>
                </a:lnTo>
                <a:lnTo>
                  <a:pt x="12766" y="10455"/>
                </a:lnTo>
                <a:lnTo>
                  <a:pt x="13316" y="10162"/>
                </a:lnTo>
                <a:lnTo>
                  <a:pt x="13573" y="10015"/>
                </a:lnTo>
                <a:lnTo>
                  <a:pt x="13793" y="9832"/>
                </a:lnTo>
                <a:lnTo>
                  <a:pt x="13976" y="9612"/>
                </a:lnTo>
                <a:lnTo>
                  <a:pt x="14087" y="9355"/>
                </a:lnTo>
                <a:lnTo>
                  <a:pt x="14087" y="9245"/>
                </a:lnTo>
                <a:lnTo>
                  <a:pt x="14050" y="9208"/>
                </a:lnTo>
                <a:lnTo>
                  <a:pt x="13940" y="9171"/>
                </a:lnTo>
                <a:lnTo>
                  <a:pt x="13866" y="9208"/>
                </a:lnTo>
                <a:lnTo>
                  <a:pt x="13463" y="9612"/>
                </a:lnTo>
                <a:lnTo>
                  <a:pt x="13243" y="9795"/>
                </a:lnTo>
                <a:lnTo>
                  <a:pt x="12986" y="9978"/>
                </a:lnTo>
                <a:lnTo>
                  <a:pt x="12693" y="10125"/>
                </a:lnTo>
                <a:lnTo>
                  <a:pt x="12399" y="10235"/>
                </a:lnTo>
                <a:lnTo>
                  <a:pt x="11776" y="10492"/>
                </a:lnTo>
                <a:lnTo>
                  <a:pt x="10418" y="11042"/>
                </a:lnTo>
                <a:lnTo>
                  <a:pt x="9905" y="11262"/>
                </a:lnTo>
                <a:lnTo>
                  <a:pt x="9428" y="11482"/>
                </a:lnTo>
                <a:lnTo>
                  <a:pt x="7667" y="11482"/>
                </a:lnTo>
                <a:lnTo>
                  <a:pt x="8621" y="11152"/>
                </a:lnTo>
                <a:lnTo>
                  <a:pt x="10895" y="10419"/>
                </a:lnTo>
                <a:lnTo>
                  <a:pt x="11335" y="10235"/>
                </a:lnTo>
                <a:lnTo>
                  <a:pt x="11776" y="10052"/>
                </a:lnTo>
                <a:lnTo>
                  <a:pt x="12179" y="9832"/>
                </a:lnTo>
                <a:lnTo>
                  <a:pt x="12583" y="9575"/>
                </a:lnTo>
                <a:lnTo>
                  <a:pt x="13426" y="9025"/>
                </a:lnTo>
                <a:lnTo>
                  <a:pt x="13866" y="8768"/>
                </a:lnTo>
                <a:lnTo>
                  <a:pt x="14307" y="8548"/>
                </a:lnTo>
                <a:lnTo>
                  <a:pt x="14380" y="8511"/>
                </a:lnTo>
                <a:lnTo>
                  <a:pt x="14417" y="8474"/>
                </a:lnTo>
                <a:lnTo>
                  <a:pt x="14417" y="8841"/>
                </a:lnTo>
                <a:lnTo>
                  <a:pt x="14453" y="8915"/>
                </a:lnTo>
                <a:lnTo>
                  <a:pt x="14490" y="8951"/>
                </a:lnTo>
                <a:lnTo>
                  <a:pt x="14527" y="8988"/>
                </a:lnTo>
                <a:lnTo>
                  <a:pt x="14600" y="9025"/>
                </a:lnTo>
                <a:lnTo>
                  <a:pt x="14673" y="8988"/>
                </a:lnTo>
                <a:lnTo>
                  <a:pt x="14747" y="8951"/>
                </a:lnTo>
                <a:lnTo>
                  <a:pt x="14783" y="8915"/>
                </a:lnTo>
                <a:lnTo>
                  <a:pt x="14783" y="8841"/>
                </a:lnTo>
                <a:lnTo>
                  <a:pt x="14783" y="8291"/>
                </a:lnTo>
                <a:lnTo>
                  <a:pt x="14747" y="8034"/>
                </a:lnTo>
                <a:lnTo>
                  <a:pt x="14673" y="7777"/>
                </a:lnTo>
                <a:lnTo>
                  <a:pt x="15077" y="8181"/>
                </a:lnTo>
                <a:lnTo>
                  <a:pt x="15517" y="8584"/>
                </a:lnTo>
                <a:lnTo>
                  <a:pt x="15737" y="8768"/>
                </a:lnTo>
                <a:lnTo>
                  <a:pt x="15847" y="8841"/>
                </a:lnTo>
                <a:lnTo>
                  <a:pt x="15994" y="8878"/>
                </a:lnTo>
                <a:lnTo>
                  <a:pt x="16361" y="8915"/>
                </a:lnTo>
                <a:lnTo>
                  <a:pt x="16764" y="8915"/>
                </a:lnTo>
                <a:lnTo>
                  <a:pt x="17204" y="8878"/>
                </a:lnTo>
                <a:lnTo>
                  <a:pt x="17608" y="8731"/>
                </a:lnTo>
                <a:lnTo>
                  <a:pt x="17681" y="8695"/>
                </a:lnTo>
                <a:lnTo>
                  <a:pt x="17755" y="8584"/>
                </a:lnTo>
                <a:lnTo>
                  <a:pt x="17791" y="8511"/>
                </a:lnTo>
                <a:lnTo>
                  <a:pt x="17755" y="8438"/>
                </a:lnTo>
                <a:lnTo>
                  <a:pt x="17718" y="8328"/>
                </a:lnTo>
                <a:lnTo>
                  <a:pt x="17681" y="8291"/>
                </a:lnTo>
                <a:lnTo>
                  <a:pt x="17571" y="8254"/>
                </a:lnTo>
                <a:lnTo>
                  <a:pt x="17461" y="8254"/>
                </a:lnTo>
                <a:lnTo>
                  <a:pt x="17131" y="8364"/>
                </a:lnTo>
                <a:lnTo>
                  <a:pt x="16764" y="8401"/>
                </a:lnTo>
                <a:lnTo>
                  <a:pt x="16397" y="8438"/>
                </a:lnTo>
                <a:lnTo>
                  <a:pt x="16177" y="8401"/>
                </a:lnTo>
                <a:lnTo>
                  <a:pt x="16031" y="8364"/>
                </a:lnTo>
                <a:lnTo>
                  <a:pt x="15480" y="7888"/>
                </a:lnTo>
                <a:lnTo>
                  <a:pt x="15004" y="7374"/>
                </a:lnTo>
                <a:lnTo>
                  <a:pt x="14563" y="6824"/>
                </a:lnTo>
                <a:lnTo>
                  <a:pt x="14160" y="6237"/>
                </a:lnTo>
                <a:lnTo>
                  <a:pt x="13830" y="5613"/>
                </a:lnTo>
                <a:lnTo>
                  <a:pt x="13536" y="4990"/>
                </a:lnTo>
                <a:lnTo>
                  <a:pt x="13096" y="3926"/>
                </a:lnTo>
                <a:lnTo>
                  <a:pt x="12803" y="3412"/>
                </a:lnTo>
                <a:lnTo>
                  <a:pt x="12509" y="2936"/>
                </a:lnTo>
                <a:lnTo>
                  <a:pt x="12326" y="2752"/>
                </a:lnTo>
                <a:lnTo>
                  <a:pt x="12142" y="2532"/>
                </a:lnTo>
                <a:lnTo>
                  <a:pt x="11959" y="2349"/>
                </a:lnTo>
                <a:lnTo>
                  <a:pt x="11739" y="2202"/>
                </a:lnTo>
                <a:lnTo>
                  <a:pt x="11482" y="2092"/>
                </a:lnTo>
                <a:lnTo>
                  <a:pt x="11225" y="1982"/>
                </a:lnTo>
                <a:lnTo>
                  <a:pt x="10932" y="1908"/>
                </a:lnTo>
                <a:lnTo>
                  <a:pt x="10602" y="1872"/>
                </a:lnTo>
                <a:lnTo>
                  <a:pt x="10308" y="1872"/>
                </a:lnTo>
                <a:lnTo>
                  <a:pt x="9978" y="1908"/>
                </a:lnTo>
                <a:lnTo>
                  <a:pt x="9685" y="1982"/>
                </a:lnTo>
                <a:lnTo>
                  <a:pt x="9391" y="2055"/>
                </a:lnTo>
                <a:lnTo>
                  <a:pt x="9098" y="2202"/>
                </a:lnTo>
                <a:lnTo>
                  <a:pt x="8841" y="2349"/>
                </a:lnTo>
                <a:lnTo>
                  <a:pt x="8584" y="2495"/>
                </a:lnTo>
                <a:lnTo>
                  <a:pt x="8327" y="2715"/>
                </a:lnTo>
                <a:lnTo>
                  <a:pt x="7887" y="3119"/>
                </a:lnTo>
                <a:lnTo>
                  <a:pt x="7484" y="3632"/>
                </a:lnTo>
                <a:lnTo>
                  <a:pt x="7117" y="4146"/>
                </a:lnTo>
                <a:lnTo>
                  <a:pt x="6787" y="4660"/>
                </a:lnTo>
                <a:lnTo>
                  <a:pt x="6127" y="5833"/>
                </a:lnTo>
                <a:lnTo>
                  <a:pt x="5796" y="6457"/>
                </a:lnTo>
                <a:lnTo>
                  <a:pt x="5430" y="7044"/>
                </a:lnTo>
                <a:lnTo>
                  <a:pt x="4989" y="7594"/>
                </a:lnTo>
                <a:lnTo>
                  <a:pt x="4769" y="7851"/>
                </a:lnTo>
                <a:lnTo>
                  <a:pt x="4513" y="8071"/>
                </a:lnTo>
                <a:lnTo>
                  <a:pt x="4256" y="8291"/>
                </a:lnTo>
                <a:lnTo>
                  <a:pt x="3962" y="8474"/>
                </a:lnTo>
                <a:lnTo>
                  <a:pt x="3669" y="8621"/>
                </a:lnTo>
                <a:lnTo>
                  <a:pt x="3339" y="8731"/>
                </a:lnTo>
                <a:lnTo>
                  <a:pt x="3009" y="8841"/>
                </a:lnTo>
                <a:lnTo>
                  <a:pt x="2715" y="8915"/>
                </a:lnTo>
                <a:lnTo>
                  <a:pt x="2605" y="6200"/>
                </a:lnTo>
                <a:lnTo>
                  <a:pt x="2568" y="3119"/>
                </a:lnTo>
                <a:lnTo>
                  <a:pt x="2605" y="1505"/>
                </a:lnTo>
                <a:lnTo>
                  <a:pt x="2568" y="1138"/>
                </a:lnTo>
                <a:lnTo>
                  <a:pt x="2715" y="1395"/>
                </a:lnTo>
                <a:lnTo>
                  <a:pt x="2862" y="1652"/>
                </a:lnTo>
                <a:lnTo>
                  <a:pt x="2899" y="1725"/>
                </a:lnTo>
                <a:lnTo>
                  <a:pt x="2972" y="1762"/>
                </a:lnTo>
                <a:lnTo>
                  <a:pt x="3119" y="1762"/>
                </a:lnTo>
                <a:lnTo>
                  <a:pt x="3192" y="1688"/>
                </a:lnTo>
                <a:lnTo>
                  <a:pt x="3229" y="1652"/>
                </a:lnTo>
                <a:lnTo>
                  <a:pt x="3265" y="1578"/>
                </a:lnTo>
                <a:lnTo>
                  <a:pt x="3265" y="1505"/>
                </a:lnTo>
                <a:lnTo>
                  <a:pt x="3155" y="1138"/>
                </a:lnTo>
                <a:lnTo>
                  <a:pt x="2972" y="771"/>
                </a:lnTo>
                <a:lnTo>
                  <a:pt x="2568" y="111"/>
                </a:lnTo>
                <a:lnTo>
                  <a:pt x="2495" y="38"/>
                </a:lnTo>
                <a:lnTo>
                  <a:pt x="2385" y="1"/>
                </a:lnTo>
                <a:close/>
                <a:moveTo>
                  <a:pt x="15554" y="12546"/>
                </a:moveTo>
                <a:lnTo>
                  <a:pt x="15480" y="12583"/>
                </a:lnTo>
                <a:lnTo>
                  <a:pt x="15370" y="12619"/>
                </a:lnTo>
                <a:lnTo>
                  <a:pt x="15224" y="12766"/>
                </a:lnTo>
                <a:lnTo>
                  <a:pt x="15077" y="12913"/>
                </a:lnTo>
                <a:lnTo>
                  <a:pt x="15077" y="12950"/>
                </a:lnTo>
                <a:lnTo>
                  <a:pt x="14820" y="12803"/>
                </a:lnTo>
                <a:lnTo>
                  <a:pt x="14527" y="12693"/>
                </a:lnTo>
                <a:lnTo>
                  <a:pt x="14453" y="12693"/>
                </a:lnTo>
                <a:lnTo>
                  <a:pt x="14417" y="12729"/>
                </a:lnTo>
                <a:lnTo>
                  <a:pt x="14380" y="12803"/>
                </a:lnTo>
                <a:lnTo>
                  <a:pt x="14380" y="12876"/>
                </a:lnTo>
                <a:lnTo>
                  <a:pt x="14563" y="13096"/>
                </a:lnTo>
                <a:lnTo>
                  <a:pt x="14783" y="13316"/>
                </a:lnTo>
                <a:lnTo>
                  <a:pt x="14673" y="13463"/>
                </a:lnTo>
                <a:lnTo>
                  <a:pt x="14490" y="13720"/>
                </a:lnTo>
                <a:lnTo>
                  <a:pt x="14417" y="13867"/>
                </a:lnTo>
                <a:lnTo>
                  <a:pt x="14417" y="14013"/>
                </a:lnTo>
                <a:lnTo>
                  <a:pt x="14453" y="14087"/>
                </a:lnTo>
                <a:lnTo>
                  <a:pt x="14490" y="14123"/>
                </a:lnTo>
                <a:lnTo>
                  <a:pt x="14600" y="14123"/>
                </a:lnTo>
                <a:lnTo>
                  <a:pt x="14673" y="14087"/>
                </a:lnTo>
                <a:lnTo>
                  <a:pt x="14783" y="14050"/>
                </a:lnTo>
                <a:lnTo>
                  <a:pt x="14893" y="13903"/>
                </a:lnTo>
                <a:lnTo>
                  <a:pt x="15150" y="13573"/>
                </a:lnTo>
                <a:lnTo>
                  <a:pt x="15590" y="13903"/>
                </a:lnTo>
                <a:lnTo>
                  <a:pt x="15700" y="13940"/>
                </a:lnTo>
                <a:lnTo>
                  <a:pt x="15774" y="13940"/>
                </a:lnTo>
                <a:lnTo>
                  <a:pt x="15847" y="13903"/>
                </a:lnTo>
                <a:lnTo>
                  <a:pt x="15884" y="13830"/>
                </a:lnTo>
                <a:lnTo>
                  <a:pt x="15921" y="13757"/>
                </a:lnTo>
                <a:lnTo>
                  <a:pt x="15921" y="13647"/>
                </a:lnTo>
                <a:lnTo>
                  <a:pt x="15921" y="13573"/>
                </a:lnTo>
                <a:lnTo>
                  <a:pt x="15847" y="13500"/>
                </a:lnTo>
                <a:lnTo>
                  <a:pt x="15407" y="13170"/>
                </a:lnTo>
                <a:lnTo>
                  <a:pt x="15480" y="13096"/>
                </a:lnTo>
                <a:lnTo>
                  <a:pt x="15590" y="12876"/>
                </a:lnTo>
                <a:lnTo>
                  <a:pt x="15664" y="12803"/>
                </a:lnTo>
                <a:lnTo>
                  <a:pt x="15737" y="12766"/>
                </a:lnTo>
                <a:lnTo>
                  <a:pt x="15774" y="12729"/>
                </a:lnTo>
                <a:lnTo>
                  <a:pt x="15811" y="12693"/>
                </a:lnTo>
                <a:lnTo>
                  <a:pt x="15811" y="12656"/>
                </a:lnTo>
                <a:lnTo>
                  <a:pt x="15774" y="12656"/>
                </a:lnTo>
                <a:lnTo>
                  <a:pt x="15664" y="12583"/>
                </a:lnTo>
                <a:lnTo>
                  <a:pt x="15554" y="12546"/>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176" name="Google Shape;176;p2"/>
          <p:cNvSpPr/>
          <p:nvPr/>
        </p:nvSpPr>
        <p:spPr>
          <a:xfrm>
            <a:off x="2822056" y="4248208"/>
            <a:ext cx="1106326" cy="1040204"/>
          </a:xfrm>
          <a:custGeom>
            <a:rect b="b" l="l" r="r" t="t"/>
            <a:pathLst>
              <a:path extrusionOk="0" h="15590" w="16581">
                <a:moveTo>
                  <a:pt x="13793" y="2568"/>
                </a:moveTo>
                <a:lnTo>
                  <a:pt x="14123" y="2641"/>
                </a:lnTo>
                <a:lnTo>
                  <a:pt x="14123" y="2678"/>
                </a:lnTo>
                <a:lnTo>
                  <a:pt x="14086" y="2825"/>
                </a:lnTo>
                <a:lnTo>
                  <a:pt x="14013" y="2935"/>
                </a:lnTo>
                <a:lnTo>
                  <a:pt x="13866" y="3045"/>
                </a:lnTo>
                <a:lnTo>
                  <a:pt x="13756" y="3081"/>
                </a:lnTo>
                <a:lnTo>
                  <a:pt x="13573" y="2971"/>
                </a:lnTo>
                <a:lnTo>
                  <a:pt x="13609" y="2788"/>
                </a:lnTo>
                <a:lnTo>
                  <a:pt x="13683" y="2678"/>
                </a:lnTo>
                <a:lnTo>
                  <a:pt x="13720" y="2605"/>
                </a:lnTo>
                <a:lnTo>
                  <a:pt x="13793" y="2568"/>
                </a:lnTo>
                <a:close/>
                <a:moveTo>
                  <a:pt x="9428" y="3705"/>
                </a:moveTo>
                <a:lnTo>
                  <a:pt x="9831" y="4475"/>
                </a:lnTo>
                <a:lnTo>
                  <a:pt x="10161" y="5246"/>
                </a:lnTo>
                <a:lnTo>
                  <a:pt x="8327" y="4402"/>
                </a:lnTo>
                <a:lnTo>
                  <a:pt x="8878" y="4035"/>
                </a:lnTo>
                <a:lnTo>
                  <a:pt x="9428" y="3705"/>
                </a:lnTo>
                <a:close/>
                <a:moveTo>
                  <a:pt x="5283" y="3668"/>
                </a:moveTo>
                <a:lnTo>
                  <a:pt x="6383" y="4072"/>
                </a:lnTo>
                <a:lnTo>
                  <a:pt x="7410" y="4512"/>
                </a:lnTo>
                <a:lnTo>
                  <a:pt x="6383" y="5319"/>
                </a:lnTo>
                <a:lnTo>
                  <a:pt x="5393" y="6163"/>
                </a:lnTo>
                <a:lnTo>
                  <a:pt x="5319" y="5282"/>
                </a:lnTo>
                <a:lnTo>
                  <a:pt x="5283" y="4365"/>
                </a:lnTo>
                <a:lnTo>
                  <a:pt x="5283" y="3668"/>
                </a:lnTo>
                <a:close/>
                <a:moveTo>
                  <a:pt x="13096" y="2494"/>
                </a:moveTo>
                <a:lnTo>
                  <a:pt x="13023" y="2641"/>
                </a:lnTo>
                <a:lnTo>
                  <a:pt x="12986" y="2825"/>
                </a:lnTo>
                <a:lnTo>
                  <a:pt x="12949" y="3008"/>
                </a:lnTo>
                <a:lnTo>
                  <a:pt x="12986" y="3191"/>
                </a:lnTo>
                <a:lnTo>
                  <a:pt x="13096" y="3412"/>
                </a:lnTo>
                <a:lnTo>
                  <a:pt x="13243" y="3595"/>
                </a:lnTo>
                <a:lnTo>
                  <a:pt x="13426" y="3705"/>
                </a:lnTo>
                <a:lnTo>
                  <a:pt x="13646" y="3778"/>
                </a:lnTo>
                <a:lnTo>
                  <a:pt x="13793" y="3815"/>
                </a:lnTo>
                <a:lnTo>
                  <a:pt x="13536" y="4512"/>
                </a:lnTo>
                <a:lnTo>
                  <a:pt x="13243" y="5209"/>
                </a:lnTo>
                <a:lnTo>
                  <a:pt x="12913" y="5869"/>
                </a:lnTo>
                <a:lnTo>
                  <a:pt x="12546" y="6529"/>
                </a:lnTo>
                <a:lnTo>
                  <a:pt x="11665" y="6016"/>
                </a:lnTo>
                <a:lnTo>
                  <a:pt x="10785" y="5576"/>
                </a:lnTo>
                <a:lnTo>
                  <a:pt x="10602" y="5026"/>
                </a:lnTo>
                <a:lnTo>
                  <a:pt x="10345" y="4475"/>
                </a:lnTo>
                <a:lnTo>
                  <a:pt x="10125" y="3962"/>
                </a:lnTo>
                <a:lnTo>
                  <a:pt x="9831" y="3448"/>
                </a:lnTo>
                <a:lnTo>
                  <a:pt x="10602" y="3045"/>
                </a:lnTo>
                <a:lnTo>
                  <a:pt x="11005" y="2898"/>
                </a:lnTo>
                <a:lnTo>
                  <a:pt x="11409" y="2751"/>
                </a:lnTo>
                <a:lnTo>
                  <a:pt x="11849" y="2641"/>
                </a:lnTo>
                <a:lnTo>
                  <a:pt x="12252" y="2568"/>
                </a:lnTo>
                <a:lnTo>
                  <a:pt x="12692" y="2494"/>
                </a:lnTo>
                <a:close/>
                <a:moveTo>
                  <a:pt x="2605" y="6713"/>
                </a:moveTo>
                <a:lnTo>
                  <a:pt x="2678" y="6750"/>
                </a:lnTo>
                <a:lnTo>
                  <a:pt x="2752" y="6823"/>
                </a:lnTo>
                <a:lnTo>
                  <a:pt x="2788" y="6970"/>
                </a:lnTo>
                <a:lnTo>
                  <a:pt x="2752" y="7116"/>
                </a:lnTo>
                <a:lnTo>
                  <a:pt x="2715" y="7153"/>
                </a:lnTo>
                <a:lnTo>
                  <a:pt x="2605" y="7226"/>
                </a:lnTo>
                <a:lnTo>
                  <a:pt x="2458" y="7336"/>
                </a:lnTo>
                <a:lnTo>
                  <a:pt x="2165" y="7116"/>
                </a:lnTo>
                <a:lnTo>
                  <a:pt x="2275" y="6970"/>
                </a:lnTo>
                <a:lnTo>
                  <a:pt x="2275" y="6896"/>
                </a:lnTo>
                <a:lnTo>
                  <a:pt x="2458" y="6860"/>
                </a:lnTo>
                <a:lnTo>
                  <a:pt x="2715" y="6860"/>
                </a:lnTo>
                <a:lnTo>
                  <a:pt x="2715" y="6823"/>
                </a:lnTo>
                <a:lnTo>
                  <a:pt x="2678" y="6786"/>
                </a:lnTo>
                <a:lnTo>
                  <a:pt x="2605" y="6713"/>
                </a:lnTo>
                <a:close/>
                <a:moveTo>
                  <a:pt x="8364" y="6529"/>
                </a:moveTo>
                <a:lnTo>
                  <a:pt x="8547" y="6566"/>
                </a:lnTo>
                <a:lnTo>
                  <a:pt x="8657" y="6603"/>
                </a:lnTo>
                <a:lnTo>
                  <a:pt x="8657" y="6713"/>
                </a:lnTo>
                <a:lnTo>
                  <a:pt x="8694" y="6860"/>
                </a:lnTo>
                <a:lnTo>
                  <a:pt x="8694" y="6970"/>
                </a:lnTo>
                <a:lnTo>
                  <a:pt x="8694" y="7116"/>
                </a:lnTo>
                <a:lnTo>
                  <a:pt x="8657" y="7226"/>
                </a:lnTo>
                <a:lnTo>
                  <a:pt x="8621" y="7336"/>
                </a:lnTo>
                <a:lnTo>
                  <a:pt x="8547" y="7446"/>
                </a:lnTo>
                <a:lnTo>
                  <a:pt x="8364" y="7446"/>
                </a:lnTo>
                <a:lnTo>
                  <a:pt x="8107" y="7520"/>
                </a:lnTo>
                <a:lnTo>
                  <a:pt x="7850" y="7593"/>
                </a:lnTo>
                <a:lnTo>
                  <a:pt x="7704" y="7483"/>
                </a:lnTo>
                <a:lnTo>
                  <a:pt x="7630" y="7336"/>
                </a:lnTo>
                <a:lnTo>
                  <a:pt x="7557" y="7190"/>
                </a:lnTo>
                <a:lnTo>
                  <a:pt x="7594" y="7006"/>
                </a:lnTo>
                <a:lnTo>
                  <a:pt x="7667" y="6750"/>
                </a:lnTo>
                <a:lnTo>
                  <a:pt x="7777" y="6750"/>
                </a:lnTo>
                <a:lnTo>
                  <a:pt x="7850" y="6786"/>
                </a:lnTo>
                <a:lnTo>
                  <a:pt x="7924" y="6750"/>
                </a:lnTo>
                <a:lnTo>
                  <a:pt x="7960" y="6713"/>
                </a:lnTo>
                <a:lnTo>
                  <a:pt x="8071" y="6566"/>
                </a:lnTo>
                <a:lnTo>
                  <a:pt x="8364" y="6529"/>
                </a:lnTo>
                <a:close/>
                <a:moveTo>
                  <a:pt x="3155" y="3191"/>
                </a:moveTo>
                <a:lnTo>
                  <a:pt x="3595" y="3228"/>
                </a:lnTo>
                <a:lnTo>
                  <a:pt x="4036" y="3301"/>
                </a:lnTo>
                <a:lnTo>
                  <a:pt x="4439" y="3412"/>
                </a:lnTo>
                <a:lnTo>
                  <a:pt x="4879" y="3522"/>
                </a:lnTo>
                <a:lnTo>
                  <a:pt x="4843" y="4072"/>
                </a:lnTo>
                <a:lnTo>
                  <a:pt x="4843" y="4659"/>
                </a:lnTo>
                <a:lnTo>
                  <a:pt x="4879" y="5282"/>
                </a:lnTo>
                <a:lnTo>
                  <a:pt x="4989" y="6529"/>
                </a:lnTo>
                <a:lnTo>
                  <a:pt x="4182" y="7263"/>
                </a:lnTo>
                <a:lnTo>
                  <a:pt x="3779" y="7630"/>
                </a:lnTo>
                <a:lnTo>
                  <a:pt x="3375" y="8033"/>
                </a:lnTo>
                <a:lnTo>
                  <a:pt x="3265" y="7960"/>
                </a:lnTo>
                <a:lnTo>
                  <a:pt x="2898" y="7667"/>
                </a:lnTo>
                <a:lnTo>
                  <a:pt x="3008" y="7520"/>
                </a:lnTo>
                <a:lnTo>
                  <a:pt x="3119" y="7410"/>
                </a:lnTo>
                <a:lnTo>
                  <a:pt x="3155" y="7336"/>
                </a:lnTo>
                <a:lnTo>
                  <a:pt x="3192" y="7300"/>
                </a:lnTo>
                <a:lnTo>
                  <a:pt x="3192" y="7153"/>
                </a:lnTo>
                <a:lnTo>
                  <a:pt x="3229" y="6933"/>
                </a:lnTo>
                <a:lnTo>
                  <a:pt x="3192" y="6823"/>
                </a:lnTo>
                <a:lnTo>
                  <a:pt x="3155" y="6676"/>
                </a:lnTo>
                <a:lnTo>
                  <a:pt x="3119" y="6566"/>
                </a:lnTo>
                <a:lnTo>
                  <a:pt x="3045" y="6456"/>
                </a:lnTo>
                <a:lnTo>
                  <a:pt x="2972" y="6383"/>
                </a:lnTo>
                <a:lnTo>
                  <a:pt x="2862" y="6309"/>
                </a:lnTo>
                <a:lnTo>
                  <a:pt x="2752" y="6273"/>
                </a:lnTo>
                <a:lnTo>
                  <a:pt x="2605" y="6236"/>
                </a:lnTo>
                <a:lnTo>
                  <a:pt x="2495" y="6236"/>
                </a:lnTo>
                <a:lnTo>
                  <a:pt x="2348" y="6273"/>
                </a:lnTo>
                <a:lnTo>
                  <a:pt x="2128" y="6383"/>
                </a:lnTo>
                <a:lnTo>
                  <a:pt x="1908" y="6529"/>
                </a:lnTo>
                <a:lnTo>
                  <a:pt x="1761" y="6713"/>
                </a:lnTo>
                <a:lnTo>
                  <a:pt x="1321" y="6309"/>
                </a:lnTo>
                <a:lnTo>
                  <a:pt x="954" y="5833"/>
                </a:lnTo>
                <a:lnTo>
                  <a:pt x="734" y="5502"/>
                </a:lnTo>
                <a:lnTo>
                  <a:pt x="624" y="5172"/>
                </a:lnTo>
                <a:lnTo>
                  <a:pt x="551" y="4805"/>
                </a:lnTo>
                <a:lnTo>
                  <a:pt x="514" y="4439"/>
                </a:lnTo>
                <a:lnTo>
                  <a:pt x="551" y="4255"/>
                </a:lnTo>
                <a:lnTo>
                  <a:pt x="624" y="4072"/>
                </a:lnTo>
                <a:lnTo>
                  <a:pt x="734" y="3925"/>
                </a:lnTo>
                <a:lnTo>
                  <a:pt x="844" y="3778"/>
                </a:lnTo>
                <a:lnTo>
                  <a:pt x="991" y="3668"/>
                </a:lnTo>
                <a:lnTo>
                  <a:pt x="1174" y="3558"/>
                </a:lnTo>
                <a:lnTo>
                  <a:pt x="1541" y="3412"/>
                </a:lnTo>
                <a:lnTo>
                  <a:pt x="1908" y="3265"/>
                </a:lnTo>
                <a:lnTo>
                  <a:pt x="2312" y="3191"/>
                </a:lnTo>
                <a:close/>
                <a:moveTo>
                  <a:pt x="11005" y="6199"/>
                </a:moveTo>
                <a:lnTo>
                  <a:pt x="12289" y="6896"/>
                </a:lnTo>
                <a:lnTo>
                  <a:pt x="11885" y="7483"/>
                </a:lnTo>
                <a:lnTo>
                  <a:pt x="11482" y="8033"/>
                </a:lnTo>
                <a:lnTo>
                  <a:pt x="11335" y="7410"/>
                </a:lnTo>
                <a:lnTo>
                  <a:pt x="11188" y="6750"/>
                </a:lnTo>
                <a:lnTo>
                  <a:pt x="11005" y="6199"/>
                </a:lnTo>
                <a:close/>
                <a:moveTo>
                  <a:pt x="7264" y="8180"/>
                </a:moveTo>
                <a:lnTo>
                  <a:pt x="7410" y="8253"/>
                </a:lnTo>
                <a:lnTo>
                  <a:pt x="7594" y="8290"/>
                </a:lnTo>
                <a:lnTo>
                  <a:pt x="7960" y="8290"/>
                </a:lnTo>
                <a:lnTo>
                  <a:pt x="7704" y="8327"/>
                </a:lnTo>
                <a:lnTo>
                  <a:pt x="7557" y="8327"/>
                </a:lnTo>
                <a:lnTo>
                  <a:pt x="7447" y="8290"/>
                </a:lnTo>
                <a:lnTo>
                  <a:pt x="7337" y="8253"/>
                </a:lnTo>
                <a:lnTo>
                  <a:pt x="7264" y="8180"/>
                </a:lnTo>
                <a:close/>
                <a:moveTo>
                  <a:pt x="8181" y="5979"/>
                </a:moveTo>
                <a:lnTo>
                  <a:pt x="7997" y="6016"/>
                </a:lnTo>
                <a:lnTo>
                  <a:pt x="7814" y="6089"/>
                </a:lnTo>
                <a:lnTo>
                  <a:pt x="7667" y="6236"/>
                </a:lnTo>
                <a:lnTo>
                  <a:pt x="7410" y="6346"/>
                </a:lnTo>
                <a:lnTo>
                  <a:pt x="7190" y="6529"/>
                </a:lnTo>
                <a:lnTo>
                  <a:pt x="6970" y="6713"/>
                </a:lnTo>
                <a:lnTo>
                  <a:pt x="6787" y="6933"/>
                </a:lnTo>
                <a:lnTo>
                  <a:pt x="6677" y="7080"/>
                </a:lnTo>
                <a:lnTo>
                  <a:pt x="6640" y="7263"/>
                </a:lnTo>
                <a:lnTo>
                  <a:pt x="6567" y="7410"/>
                </a:lnTo>
                <a:lnTo>
                  <a:pt x="6567" y="7593"/>
                </a:lnTo>
                <a:lnTo>
                  <a:pt x="6567" y="7923"/>
                </a:lnTo>
                <a:lnTo>
                  <a:pt x="6677" y="8253"/>
                </a:lnTo>
                <a:lnTo>
                  <a:pt x="6787" y="8437"/>
                </a:lnTo>
                <a:lnTo>
                  <a:pt x="6897" y="8584"/>
                </a:lnTo>
                <a:lnTo>
                  <a:pt x="7043" y="8694"/>
                </a:lnTo>
                <a:lnTo>
                  <a:pt x="7190" y="8767"/>
                </a:lnTo>
                <a:lnTo>
                  <a:pt x="7374" y="8804"/>
                </a:lnTo>
                <a:lnTo>
                  <a:pt x="7557" y="8840"/>
                </a:lnTo>
                <a:lnTo>
                  <a:pt x="7924" y="8840"/>
                </a:lnTo>
                <a:lnTo>
                  <a:pt x="8254" y="8767"/>
                </a:lnTo>
                <a:lnTo>
                  <a:pt x="8584" y="8620"/>
                </a:lnTo>
                <a:lnTo>
                  <a:pt x="8914" y="8364"/>
                </a:lnTo>
                <a:lnTo>
                  <a:pt x="9208" y="8070"/>
                </a:lnTo>
                <a:lnTo>
                  <a:pt x="9464" y="7740"/>
                </a:lnTo>
                <a:lnTo>
                  <a:pt x="9538" y="7593"/>
                </a:lnTo>
                <a:lnTo>
                  <a:pt x="9611" y="7410"/>
                </a:lnTo>
                <a:lnTo>
                  <a:pt x="9648" y="7226"/>
                </a:lnTo>
                <a:lnTo>
                  <a:pt x="9648" y="7043"/>
                </a:lnTo>
                <a:lnTo>
                  <a:pt x="9648" y="6860"/>
                </a:lnTo>
                <a:lnTo>
                  <a:pt x="9574" y="6713"/>
                </a:lnTo>
                <a:lnTo>
                  <a:pt x="9464" y="6529"/>
                </a:lnTo>
                <a:lnTo>
                  <a:pt x="9354" y="6419"/>
                </a:lnTo>
                <a:lnTo>
                  <a:pt x="9208" y="6273"/>
                </a:lnTo>
                <a:lnTo>
                  <a:pt x="9061" y="6199"/>
                </a:lnTo>
                <a:lnTo>
                  <a:pt x="8731" y="6053"/>
                </a:lnTo>
                <a:lnTo>
                  <a:pt x="8364" y="5979"/>
                </a:lnTo>
                <a:close/>
                <a:moveTo>
                  <a:pt x="5063" y="7080"/>
                </a:moveTo>
                <a:lnTo>
                  <a:pt x="5246" y="8180"/>
                </a:lnTo>
                <a:lnTo>
                  <a:pt x="5466" y="9281"/>
                </a:lnTo>
                <a:lnTo>
                  <a:pt x="4622" y="8804"/>
                </a:lnTo>
                <a:lnTo>
                  <a:pt x="3779" y="8290"/>
                </a:lnTo>
                <a:lnTo>
                  <a:pt x="4439" y="7667"/>
                </a:lnTo>
                <a:lnTo>
                  <a:pt x="5063" y="7080"/>
                </a:lnTo>
                <a:close/>
                <a:moveTo>
                  <a:pt x="7887" y="4732"/>
                </a:moveTo>
                <a:lnTo>
                  <a:pt x="9171" y="5282"/>
                </a:lnTo>
                <a:lnTo>
                  <a:pt x="10381" y="5869"/>
                </a:lnTo>
                <a:lnTo>
                  <a:pt x="10602" y="6529"/>
                </a:lnTo>
                <a:lnTo>
                  <a:pt x="10785" y="7190"/>
                </a:lnTo>
                <a:lnTo>
                  <a:pt x="10932" y="7850"/>
                </a:lnTo>
                <a:lnTo>
                  <a:pt x="11078" y="8547"/>
                </a:lnTo>
                <a:lnTo>
                  <a:pt x="10565" y="9097"/>
                </a:lnTo>
                <a:lnTo>
                  <a:pt x="10015" y="9647"/>
                </a:lnTo>
                <a:lnTo>
                  <a:pt x="9428" y="10161"/>
                </a:lnTo>
                <a:lnTo>
                  <a:pt x="8841" y="10674"/>
                </a:lnTo>
                <a:lnTo>
                  <a:pt x="8107" y="10418"/>
                </a:lnTo>
                <a:lnTo>
                  <a:pt x="7374" y="10161"/>
                </a:lnTo>
                <a:lnTo>
                  <a:pt x="6677" y="9867"/>
                </a:lnTo>
                <a:lnTo>
                  <a:pt x="5980" y="9537"/>
                </a:lnTo>
                <a:lnTo>
                  <a:pt x="5723" y="8143"/>
                </a:lnTo>
                <a:lnTo>
                  <a:pt x="5466" y="6713"/>
                </a:lnTo>
                <a:lnTo>
                  <a:pt x="6677" y="5722"/>
                </a:lnTo>
                <a:lnTo>
                  <a:pt x="7887" y="4732"/>
                </a:lnTo>
                <a:close/>
                <a:moveTo>
                  <a:pt x="11152" y="9171"/>
                </a:moveTo>
                <a:lnTo>
                  <a:pt x="11225" y="10161"/>
                </a:lnTo>
                <a:lnTo>
                  <a:pt x="11225" y="11188"/>
                </a:lnTo>
                <a:lnTo>
                  <a:pt x="11225" y="11225"/>
                </a:lnTo>
                <a:lnTo>
                  <a:pt x="10308" y="11041"/>
                </a:lnTo>
                <a:lnTo>
                  <a:pt x="9391" y="10821"/>
                </a:lnTo>
                <a:lnTo>
                  <a:pt x="10015" y="10308"/>
                </a:lnTo>
                <a:lnTo>
                  <a:pt x="10565" y="9794"/>
                </a:lnTo>
                <a:lnTo>
                  <a:pt x="11152" y="9171"/>
                </a:lnTo>
                <a:close/>
                <a:moveTo>
                  <a:pt x="12729" y="7153"/>
                </a:moveTo>
                <a:lnTo>
                  <a:pt x="13243" y="7483"/>
                </a:lnTo>
                <a:lnTo>
                  <a:pt x="13756" y="7813"/>
                </a:lnTo>
                <a:lnTo>
                  <a:pt x="14233" y="8180"/>
                </a:lnTo>
                <a:lnTo>
                  <a:pt x="14673" y="8584"/>
                </a:lnTo>
                <a:lnTo>
                  <a:pt x="15113" y="9024"/>
                </a:lnTo>
                <a:lnTo>
                  <a:pt x="15480" y="9464"/>
                </a:lnTo>
                <a:lnTo>
                  <a:pt x="15810" y="9941"/>
                </a:lnTo>
                <a:lnTo>
                  <a:pt x="16067" y="10454"/>
                </a:lnTo>
                <a:lnTo>
                  <a:pt x="16251" y="11005"/>
                </a:lnTo>
                <a:lnTo>
                  <a:pt x="16177" y="11041"/>
                </a:lnTo>
                <a:lnTo>
                  <a:pt x="15957" y="11188"/>
                </a:lnTo>
                <a:lnTo>
                  <a:pt x="15700" y="11298"/>
                </a:lnTo>
                <a:lnTo>
                  <a:pt x="15444" y="11371"/>
                </a:lnTo>
                <a:lnTo>
                  <a:pt x="15187" y="11445"/>
                </a:lnTo>
                <a:lnTo>
                  <a:pt x="15113" y="11371"/>
                </a:lnTo>
                <a:lnTo>
                  <a:pt x="15077" y="11408"/>
                </a:lnTo>
                <a:lnTo>
                  <a:pt x="14233" y="11445"/>
                </a:lnTo>
                <a:lnTo>
                  <a:pt x="13389" y="11408"/>
                </a:lnTo>
                <a:lnTo>
                  <a:pt x="12582" y="11371"/>
                </a:lnTo>
                <a:lnTo>
                  <a:pt x="11739" y="11298"/>
                </a:lnTo>
                <a:lnTo>
                  <a:pt x="11702" y="10198"/>
                </a:lnTo>
                <a:lnTo>
                  <a:pt x="11665" y="9464"/>
                </a:lnTo>
                <a:lnTo>
                  <a:pt x="11592" y="8694"/>
                </a:lnTo>
                <a:lnTo>
                  <a:pt x="12179" y="7923"/>
                </a:lnTo>
                <a:lnTo>
                  <a:pt x="12729" y="7153"/>
                </a:lnTo>
                <a:close/>
                <a:moveTo>
                  <a:pt x="6126" y="10161"/>
                </a:moveTo>
                <a:lnTo>
                  <a:pt x="6787" y="10454"/>
                </a:lnTo>
                <a:lnTo>
                  <a:pt x="7447" y="10711"/>
                </a:lnTo>
                <a:lnTo>
                  <a:pt x="8327" y="11005"/>
                </a:lnTo>
                <a:lnTo>
                  <a:pt x="7557" y="11555"/>
                </a:lnTo>
                <a:lnTo>
                  <a:pt x="6713" y="11995"/>
                </a:lnTo>
                <a:lnTo>
                  <a:pt x="6603" y="12068"/>
                </a:lnTo>
                <a:lnTo>
                  <a:pt x="6346" y="11078"/>
                </a:lnTo>
                <a:lnTo>
                  <a:pt x="6126" y="10161"/>
                </a:lnTo>
                <a:close/>
                <a:moveTo>
                  <a:pt x="3449" y="8657"/>
                </a:moveTo>
                <a:lnTo>
                  <a:pt x="3889" y="8950"/>
                </a:lnTo>
                <a:lnTo>
                  <a:pt x="4733" y="9427"/>
                </a:lnTo>
                <a:lnTo>
                  <a:pt x="5613" y="9904"/>
                </a:lnTo>
                <a:lnTo>
                  <a:pt x="5870" y="11078"/>
                </a:lnTo>
                <a:lnTo>
                  <a:pt x="6016" y="11665"/>
                </a:lnTo>
                <a:lnTo>
                  <a:pt x="6200" y="12288"/>
                </a:lnTo>
                <a:lnTo>
                  <a:pt x="5686" y="12509"/>
                </a:lnTo>
                <a:lnTo>
                  <a:pt x="5136" y="12729"/>
                </a:lnTo>
                <a:lnTo>
                  <a:pt x="4622" y="12875"/>
                </a:lnTo>
                <a:lnTo>
                  <a:pt x="4072" y="12985"/>
                </a:lnTo>
                <a:lnTo>
                  <a:pt x="3705" y="12985"/>
                </a:lnTo>
                <a:lnTo>
                  <a:pt x="3375" y="12949"/>
                </a:lnTo>
                <a:lnTo>
                  <a:pt x="3045" y="12875"/>
                </a:lnTo>
                <a:lnTo>
                  <a:pt x="2715" y="12692"/>
                </a:lnTo>
                <a:lnTo>
                  <a:pt x="2568" y="12582"/>
                </a:lnTo>
                <a:lnTo>
                  <a:pt x="2458" y="12435"/>
                </a:lnTo>
                <a:lnTo>
                  <a:pt x="2348" y="12288"/>
                </a:lnTo>
                <a:lnTo>
                  <a:pt x="2275" y="12105"/>
                </a:lnTo>
                <a:lnTo>
                  <a:pt x="2165" y="11775"/>
                </a:lnTo>
                <a:lnTo>
                  <a:pt x="2165" y="11371"/>
                </a:lnTo>
                <a:lnTo>
                  <a:pt x="2201" y="11005"/>
                </a:lnTo>
                <a:lnTo>
                  <a:pt x="2275" y="10638"/>
                </a:lnTo>
                <a:lnTo>
                  <a:pt x="2385" y="10271"/>
                </a:lnTo>
                <a:lnTo>
                  <a:pt x="2532" y="9941"/>
                </a:lnTo>
                <a:lnTo>
                  <a:pt x="2715" y="9574"/>
                </a:lnTo>
                <a:lnTo>
                  <a:pt x="2935" y="9281"/>
                </a:lnTo>
                <a:lnTo>
                  <a:pt x="3192" y="8950"/>
                </a:lnTo>
                <a:lnTo>
                  <a:pt x="3449" y="8657"/>
                </a:lnTo>
                <a:close/>
                <a:moveTo>
                  <a:pt x="8291" y="14049"/>
                </a:moveTo>
                <a:lnTo>
                  <a:pt x="8401" y="14086"/>
                </a:lnTo>
                <a:lnTo>
                  <a:pt x="8401" y="14196"/>
                </a:lnTo>
                <a:lnTo>
                  <a:pt x="8401" y="14343"/>
                </a:lnTo>
                <a:lnTo>
                  <a:pt x="8364" y="14489"/>
                </a:lnTo>
                <a:lnTo>
                  <a:pt x="8291" y="14599"/>
                </a:lnTo>
                <a:lnTo>
                  <a:pt x="8181" y="14673"/>
                </a:lnTo>
                <a:lnTo>
                  <a:pt x="7960" y="14489"/>
                </a:lnTo>
                <a:lnTo>
                  <a:pt x="7777" y="14306"/>
                </a:lnTo>
                <a:lnTo>
                  <a:pt x="7850" y="14159"/>
                </a:lnTo>
                <a:lnTo>
                  <a:pt x="7997" y="14086"/>
                </a:lnTo>
                <a:lnTo>
                  <a:pt x="8144" y="14049"/>
                </a:lnTo>
                <a:close/>
                <a:moveTo>
                  <a:pt x="8914" y="11188"/>
                </a:moveTo>
                <a:lnTo>
                  <a:pt x="10051" y="11481"/>
                </a:lnTo>
                <a:lnTo>
                  <a:pt x="11225" y="11702"/>
                </a:lnTo>
                <a:lnTo>
                  <a:pt x="11188" y="12288"/>
                </a:lnTo>
                <a:lnTo>
                  <a:pt x="11115" y="12839"/>
                </a:lnTo>
                <a:lnTo>
                  <a:pt x="10968" y="13426"/>
                </a:lnTo>
                <a:lnTo>
                  <a:pt x="10822" y="13976"/>
                </a:lnTo>
                <a:lnTo>
                  <a:pt x="10638" y="14269"/>
                </a:lnTo>
                <a:lnTo>
                  <a:pt x="10455" y="14563"/>
                </a:lnTo>
                <a:lnTo>
                  <a:pt x="10198" y="14819"/>
                </a:lnTo>
                <a:lnTo>
                  <a:pt x="9905" y="15003"/>
                </a:lnTo>
                <a:lnTo>
                  <a:pt x="9648" y="15113"/>
                </a:lnTo>
                <a:lnTo>
                  <a:pt x="9391" y="15150"/>
                </a:lnTo>
                <a:lnTo>
                  <a:pt x="9098" y="15113"/>
                </a:lnTo>
                <a:lnTo>
                  <a:pt x="8841" y="15040"/>
                </a:lnTo>
                <a:lnTo>
                  <a:pt x="8951" y="14856"/>
                </a:lnTo>
                <a:lnTo>
                  <a:pt x="8988" y="14673"/>
                </a:lnTo>
                <a:lnTo>
                  <a:pt x="9061" y="14453"/>
                </a:lnTo>
                <a:lnTo>
                  <a:pt x="9061" y="14269"/>
                </a:lnTo>
                <a:lnTo>
                  <a:pt x="9024" y="14086"/>
                </a:lnTo>
                <a:lnTo>
                  <a:pt x="8951" y="13976"/>
                </a:lnTo>
                <a:lnTo>
                  <a:pt x="8841" y="13829"/>
                </a:lnTo>
                <a:lnTo>
                  <a:pt x="8731" y="13756"/>
                </a:lnTo>
                <a:lnTo>
                  <a:pt x="8547" y="13646"/>
                </a:lnTo>
                <a:lnTo>
                  <a:pt x="8401" y="13609"/>
                </a:lnTo>
                <a:lnTo>
                  <a:pt x="8254" y="13572"/>
                </a:lnTo>
                <a:lnTo>
                  <a:pt x="8071" y="13572"/>
                </a:lnTo>
                <a:lnTo>
                  <a:pt x="7887" y="13609"/>
                </a:lnTo>
                <a:lnTo>
                  <a:pt x="7740" y="13682"/>
                </a:lnTo>
                <a:lnTo>
                  <a:pt x="7594" y="13792"/>
                </a:lnTo>
                <a:lnTo>
                  <a:pt x="7447" y="13902"/>
                </a:lnTo>
                <a:lnTo>
                  <a:pt x="7264" y="13609"/>
                </a:lnTo>
                <a:lnTo>
                  <a:pt x="7080" y="13242"/>
                </a:lnTo>
                <a:lnTo>
                  <a:pt x="6897" y="12912"/>
                </a:lnTo>
                <a:lnTo>
                  <a:pt x="6750" y="12545"/>
                </a:lnTo>
                <a:lnTo>
                  <a:pt x="7814" y="11958"/>
                </a:lnTo>
                <a:lnTo>
                  <a:pt x="8364" y="11591"/>
                </a:lnTo>
                <a:lnTo>
                  <a:pt x="8914" y="11188"/>
                </a:lnTo>
                <a:close/>
                <a:moveTo>
                  <a:pt x="6493" y="0"/>
                </a:moveTo>
                <a:lnTo>
                  <a:pt x="6163" y="294"/>
                </a:lnTo>
                <a:lnTo>
                  <a:pt x="5870" y="624"/>
                </a:lnTo>
                <a:lnTo>
                  <a:pt x="5613" y="991"/>
                </a:lnTo>
                <a:lnTo>
                  <a:pt x="5429" y="1394"/>
                </a:lnTo>
                <a:lnTo>
                  <a:pt x="5246" y="1798"/>
                </a:lnTo>
                <a:lnTo>
                  <a:pt x="5099" y="2201"/>
                </a:lnTo>
                <a:lnTo>
                  <a:pt x="5026" y="2641"/>
                </a:lnTo>
                <a:lnTo>
                  <a:pt x="4953" y="3081"/>
                </a:lnTo>
                <a:lnTo>
                  <a:pt x="4219" y="2898"/>
                </a:lnTo>
                <a:lnTo>
                  <a:pt x="3485" y="2788"/>
                </a:lnTo>
                <a:lnTo>
                  <a:pt x="2752" y="2715"/>
                </a:lnTo>
                <a:lnTo>
                  <a:pt x="2385" y="2751"/>
                </a:lnTo>
                <a:lnTo>
                  <a:pt x="2055" y="2788"/>
                </a:lnTo>
                <a:lnTo>
                  <a:pt x="1725" y="2825"/>
                </a:lnTo>
                <a:lnTo>
                  <a:pt x="1394" y="2898"/>
                </a:lnTo>
                <a:lnTo>
                  <a:pt x="1101" y="3045"/>
                </a:lnTo>
                <a:lnTo>
                  <a:pt x="808" y="3191"/>
                </a:lnTo>
                <a:lnTo>
                  <a:pt x="551" y="3338"/>
                </a:lnTo>
                <a:lnTo>
                  <a:pt x="367" y="3558"/>
                </a:lnTo>
                <a:lnTo>
                  <a:pt x="184" y="3815"/>
                </a:lnTo>
                <a:lnTo>
                  <a:pt x="74" y="4108"/>
                </a:lnTo>
                <a:lnTo>
                  <a:pt x="1" y="4402"/>
                </a:lnTo>
                <a:lnTo>
                  <a:pt x="1" y="4732"/>
                </a:lnTo>
                <a:lnTo>
                  <a:pt x="37" y="5026"/>
                </a:lnTo>
                <a:lnTo>
                  <a:pt x="147" y="5356"/>
                </a:lnTo>
                <a:lnTo>
                  <a:pt x="257" y="5649"/>
                </a:lnTo>
                <a:lnTo>
                  <a:pt x="441" y="5943"/>
                </a:lnTo>
                <a:lnTo>
                  <a:pt x="624" y="6236"/>
                </a:lnTo>
                <a:lnTo>
                  <a:pt x="844" y="6493"/>
                </a:lnTo>
                <a:lnTo>
                  <a:pt x="1211" y="6860"/>
                </a:lnTo>
                <a:lnTo>
                  <a:pt x="1615" y="7263"/>
                </a:lnTo>
                <a:lnTo>
                  <a:pt x="1615" y="7300"/>
                </a:lnTo>
                <a:lnTo>
                  <a:pt x="1615" y="7520"/>
                </a:lnTo>
                <a:lnTo>
                  <a:pt x="1688" y="7777"/>
                </a:lnTo>
                <a:lnTo>
                  <a:pt x="1725" y="7887"/>
                </a:lnTo>
                <a:lnTo>
                  <a:pt x="1835" y="7960"/>
                </a:lnTo>
                <a:lnTo>
                  <a:pt x="1908" y="8033"/>
                </a:lnTo>
                <a:lnTo>
                  <a:pt x="2055" y="8070"/>
                </a:lnTo>
                <a:lnTo>
                  <a:pt x="2165" y="8107"/>
                </a:lnTo>
                <a:lnTo>
                  <a:pt x="2275" y="8070"/>
                </a:lnTo>
                <a:lnTo>
                  <a:pt x="2532" y="7997"/>
                </a:lnTo>
                <a:lnTo>
                  <a:pt x="3045" y="8400"/>
                </a:lnTo>
                <a:lnTo>
                  <a:pt x="2642" y="8914"/>
                </a:lnTo>
                <a:lnTo>
                  <a:pt x="2312" y="9464"/>
                </a:lnTo>
                <a:lnTo>
                  <a:pt x="2018" y="10051"/>
                </a:lnTo>
                <a:lnTo>
                  <a:pt x="1871" y="10344"/>
                </a:lnTo>
                <a:lnTo>
                  <a:pt x="1798" y="10674"/>
                </a:lnTo>
                <a:lnTo>
                  <a:pt x="1725" y="10968"/>
                </a:lnTo>
                <a:lnTo>
                  <a:pt x="1688" y="11261"/>
                </a:lnTo>
                <a:lnTo>
                  <a:pt x="1688" y="11555"/>
                </a:lnTo>
                <a:lnTo>
                  <a:pt x="1725" y="11885"/>
                </a:lnTo>
                <a:lnTo>
                  <a:pt x="1798" y="12142"/>
                </a:lnTo>
                <a:lnTo>
                  <a:pt x="1908" y="12435"/>
                </a:lnTo>
                <a:lnTo>
                  <a:pt x="2055" y="12692"/>
                </a:lnTo>
                <a:lnTo>
                  <a:pt x="2238" y="12912"/>
                </a:lnTo>
                <a:lnTo>
                  <a:pt x="2495" y="13132"/>
                </a:lnTo>
                <a:lnTo>
                  <a:pt x="2788" y="13279"/>
                </a:lnTo>
                <a:lnTo>
                  <a:pt x="3045" y="13389"/>
                </a:lnTo>
                <a:lnTo>
                  <a:pt x="3375" y="13426"/>
                </a:lnTo>
                <a:lnTo>
                  <a:pt x="3669" y="13462"/>
                </a:lnTo>
                <a:lnTo>
                  <a:pt x="3999" y="13462"/>
                </a:lnTo>
                <a:lnTo>
                  <a:pt x="4292" y="13426"/>
                </a:lnTo>
                <a:lnTo>
                  <a:pt x="4586" y="13389"/>
                </a:lnTo>
                <a:lnTo>
                  <a:pt x="5026" y="13242"/>
                </a:lnTo>
                <a:lnTo>
                  <a:pt x="5503" y="13095"/>
                </a:lnTo>
                <a:lnTo>
                  <a:pt x="5906" y="12949"/>
                </a:lnTo>
                <a:lnTo>
                  <a:pt x="6346" y="12729"/>
                </a:lnTo>
                <a:lnTo>
                  <a:pt x="6530" y="13169"/>
                </a:lnTo>
                <a:lnTo>
                  <a:pt x="6713" y="13572"/>
                </a:lnTo>
                <a:lnTo>
                  <a:pt x="6970" y="13976"/>
                </a:lnTo>
                <a:lnTo>
                  <a:pt x="7227" y="14343"/>
                </a:lnTo>
                <a:lnTo>
                  <a:pt x="7153" y="14526"/>
                </a:lnTo>
                <a:lnTo>
                  <a:pt x="7117" y="14709"/>
                </a:lnTo>
                <a:lnTo>
                  <a:pt x="7153" y="14893"/>
                </a:lnTo>
                <a:lnTo>
                  <a:pt x="7227" y="15076"/>
                </a:lnTo>
                <a:lnTo>
                  <a:pt x="7337" y="15223"/>
                </a:lnTo>
                <a:lnTo>
                  <a:pt x="7484" y="15333"/>
                </a:lnTo>
                <a:lnTo>
                  <a:pt x="7630" y="15406"/>
                </a:lnTo>
                <a:lnTo>
                  <a:pt x="7777" y="15480"/>
                </a:lnTo>
                <a:lnTo>
                  <a:pt x="7924" y="15516"/>
                </a:lnTo>
                <a:lnTo>
                  <a:pt x="8107" y="15516"/>
                </a:lnTo>
                <a:lnTo>
                  <a:pt x="8254" y="15480"/>
                </a:lnTo>
                <a:lnTo>
                  <a:pt x="8437" y="15406"/>
                </a:lnTo>
                <a:lnTo>
                  <a:pt x="8474" y="15406"/>
                </a:lnTo>
                <a:lnTo>
                  <a:pt x="8804" y="15516"/>
                </a:lnTo>
                <a:lnTo>
                  <a:pt x="9171" y="15590"/>
                </a:lnTo>
                <a:lnTo>
                  <a:pt x="9501" y="15590"/>
                </a:lnTo>
                <a:lnTo>
                  <a:pt x="9868" y="15516"/>
                </a:lnTo>
                <a:lnTo>
                  <a:pt x="10161" y="15406"/>
                </a:lnTo>
                <a:lnTo>
                  <a:pt x="10418" y="15260"/>
                </a:lnTo>
                <a:lnTo>
                  <a:pt x="10675" y="15040"/>
                </a:lnTo>
                <a:lnTo>
                  <a:pt x="10858" y="14819"/>
                </a:lnTo>
                <a:lnTo>
                  <a:pt x="11042" y="14563"/>
                </a:lnTo>
                <a:lnTo>
                  <a:pt x="11188" y="14269"/>
                </a:lnTo>
                <a:lnTo>
                  <a:pt x="11299" y="13976"/>
                </a:lnTo>
                <a:lnTo>
                  <a:pt x="11409" y="13682"/>
                </a:lnTo>
                <a:lnTo>
                  <a:pt x="11519" y="13242"/>
                </a:lnTo>
                <a:lnTo>
                  <a:pt x="11629" y="12765"/>
                </a:lnTo>
                <a:lnTo>
                  <a:pt x="11665" y="12252"/>
                </a:lnTo>
                <a:lnTo>
                  <a:pt x="11702" y="11775"/>
                </a:lnTo>
                <a:lnTo>
                  <a:pt x="12619" y="11848"/>
                </a:lnTo>
                <a:lnTo>
                  <a:pt x="13499" y="11922"/>
                </a:lnTo>
                <a:lnTo>
                  <a:pt x="14416" y="11922"/>
                </a:lnTo>
                <a:lnTo>
                  <a:pt x="15297" y="11885"/>
                </a:lnTo>
                <a:lnTo>
                  <a:pt x="15333" y="11848"/>
                </a:lnTo>
                <a:lnTo>
                  <a:pt x="15333" y="11775"/>
                </a:lnTo>
                <a:lnTo>
                  <a:pt x="15590" y="11702"/>
                </a:lnTo>
                <a:lnTo>
                  <a:pt x="15884" y="11628"/>
                </a:lnTo>
                <a:lnTo>
                  <a:pt x="16140" y="11481"/>
                </a:lnTo>
                <a:lnTo>
                  <a:pt x="16397" y="11335"/>
                </a:lnTo>
                <a:lnTo>
                  <a:pt x="16507" y="11335"/>
                </a:lnTo>
                <a:lnTo>
                  <a:pt x="16544" y="11298"/>
                </a:lnTo>
                <a:lnTo>
                  <a:pt x="16581" y="11225"/>
                </a:lnTo>
                <a:lnTo>
                  <a:pt x="16544" y="10931"/>
                </a:lnTo>
                <a:lnTo>
                  <a:pt x="16471" y="10638"/>
                </a:lnTo>
                <a:lnTo>
                  <a:pt x="16397" y="10344"/>
                </a:lnTo>
                <a:lnTo>
                  <a:pt x="16287" y="10088"/>
                </a:lnTo>
                <a:lnTo>
                  <a:pt x="15994" y="9537"/>
                </a:lnTo>
                <a:lnTo>
                  <a:pt x="15627" y="9060"/>
                </a:lnTo>
                <a:lnTo>
                  <a:pt x="15223" y="8584"/>
                </a:lnTo>
                <a:lnTo>
                  <a:pt x="14783" y="8143"/>
                </a:lnTo>
                <a:lnTo>
                  <a:pt x="14306" y="7740"/>
                </a:lnTo>
                <a:lnTo>
                  <a:pt x="13793" y="7336"/>
                </a:lnTo>
                <a:lnTo>
                  <a:pt x="12949" y="6786"/>
                </a:lnTo>
                <a:lnTo>
                  <a:pt x="13353" y="6053"/>
                </a:lnTo>
                <a:lnTo>
                  <a:pt x="13720" y="5319"/>
                </a:lnTo>
                <a:lnTo>
                  <a:pt x="14050" y="4549"/>
                </a:lnTo>
                <a:lnTo>
                  <a:pt x="14306" y="3778"/>
                </a:lnTo>
                <a:lnTo>
                  <a:pt x="14306" y="3632"/>
                </a:lnTo>
                <a:lnTo>
                  <a:pt x="14453" y="3522"/>
                </a:lnTo>
                <a:lnTo>
                  <a:pt x="14600" y="3375"/>
                </a:lnTo>
                <a:lnTo>
                  <a:pt x="14747" y="3155"/>
                </a:lnTo>
                <a:lnTo>
                  <a:pt x="14820" y="2935"/>
                </a:lnTo>
                <a:lnTo>
                  <a:pt x="14820" y="2678"/>
                </a:lnTo>
                <a:lnTo>
                  <a:pt x="14747" y="2421"/>
                </a:lnTo>
                <a:lnTo>
                  <a:pt x="14637" y="2238"/>
                </a:lnTo>
                <a:lnTo>
                  <a:pt x="14490" y="2054"/>
                </a:lnTo>
                <a:lnTo>
                  <a:pt x="14270" y="1944"/>
                </a:lnTo>
                <a:lnTo>
                  <a:pt x="14160" y="1908"/>
                </a:lnTo>
                <a:lnTo>
                  <a:pt x="14013" y="1908"/>
                </a:lnTo>
                <a:lnTo>
                  <a:pt x="13830" y="1944"/>
                </a:lnTo>
                <a:lnTo>
                  <a:pt x="13683" y="2018"/>
                </a:lnTo>
                <a:lnTo>
                  <a:pt x="13536" y="2091"/>
                </a:lnTo>
                <a:lnTo>
                  <a:pt x="13389" y="2201"/>
                </a:lnTo>
                <a:lnTo>
                  <a:pt x="12949" y="2128"/>
                </a:lnTo>
                <a:lnTo>
                  <a:pt x="12472" y="2164"/>
                </a:lnTo>
                <a:lnTo>
                  <a:pt x="12032" y="2201"/>
                </a:lnTo>
                <a:lnTo>
                  <a:pt x="11592" y="2274"/>
                </a:lnTo>
                <a:lnTo>
                  <a:pt x="11115" y="2421"/>
                </a:lnTo>
                <a:lnTo>
                  <a:pt x="10675" y="2568"/>
                </a:lnTo>
                <a:lnTo>
                  <a:pt x="10271" y="2751"/>
                </a:lnTo>
                <a:lnTo>
                  <a:pt x="9831" y="2971"/>
                </a:lnTo>
                <a:lnTo>
                  <a:pt x="9611" y="3081"/>
                </a:lnTo>
                <a:lnTo>
                  <a:pt x="9208" y="2421"/>
                </a:lnTo>
                <a:lnTo>
                  <a:pt x="8767" y="1761"/>
                </a:lnTo>
                <a:lnTo>
                  <a:pt x="8254" y="1137"/>
                </a:lnTo>
                <a:lnTo>
                  <a:pt x="7740" y="550"/>
                </a:lnTo>
                <a:lnTo>
                  <a:pt x="7630" y="477"/>
                </a:lnTo>
                <a:lnTo>
                  <a:pt x="7520" y="477"/>
                </a:lnTo>
                <a:lnTo>
                  <a:pt x="7117" y="624"/>
                </a:lnTo>
                <a:lnTo>
                  <a:pt x="6713" y="807"/>
                </a:lnTo>
                <a:lnTo>
                  <a:pt x="6640" y="844"/>
                </a:lnTo>
                <a:lnTo>
                  <a:pt x="6603" y="881"/>
                </a:lnTo>
                <a:lnTo>
                  <a:pt x="6640" y="991"/>
                </a:lnTo>
                <a:lnTo>
                  <a:pt x="6677" y="1064"/>
                </a:lnTo>
                <a:lnTo>
                  <a:pt x="6787" y="1064"/>
                </a:lnTo>
                <a:lnTo>
                  <a:pt x="7153" y="1027"/>
                </a:lnTo>
                <a:lnTo>
                  <a:pt x="7484" y="991"/>
                </a:lnTo>
                <a:lnTo>
                  <a:pt x="7960" y="1541"/>
                </a:lnTo>
                <a:lnTo>
                  <a:pt x="8401" y="2091"/>
                </a:lnTo>
                <a:lnTo>
                  <a:pt x="8841" y="2715"/>
                </a:lnTo>
                <a:lnTo>
                  <a:pt x="9208" y="3301"/>
                </a:lnTo>
                <a:lnTo>
                  <a:pt x="8511" y="3742"/>
                </a:lnTo>
                <a:lnTo>
                  <a:pt x="7850" y="4219"/>
                </a:lnTo>
                <a:lnTo>
                  <a:pt x="6603" y="3668"/>
                </a:lnTo>
                <a:lnTo>
                  <a:pt x="5980" y="3412"/>
                </a:lnTo>
                <a:lnTo>
                  <a:pt x="5319" y="3191"/>
                </a:lnTo>
                <a:lnTo>
                  <a:pt x="5393" y="2788"/>
                </a:lnTo>
                <a:lnTo>
                  <a:pt x="5466" y="2384"/>
                </a:lnTo>
                <a:lnTo>
                  <a:pt x="5576" y="1981"/>
                </a:lnTo>
                <a:lnTo>
                  <a:pt x="5723" y="1577"/>
                </a:lnTo>
                <a:lnTo>
                  <a:pt x="5906" y="1211"/>
                </a:lnTo>
                <a:lnTo>
                  <a:pt x="6126" y="844"/>
                </a:lnTo>
                <a:lnTo>
                  <a:pt x="6383" y="514"/>
                </a:lnTo>
                <a:lnTo>
                  <a:pt x="6640" y="184"/>
                </a:lnTo>
                <a:lnTo>
                  <a:pt x="6677" y="110"/>
                </a:lnTo>
                <a:lnTo>
                  <a:pt x="6677" y="37"/>
                </a:lnTo>
                <a:lnTo>
                  <a:pt x="6603" y="0"/>
                </a:lnTo>
                <a:close/>
              </a:path>
            </a:pathLst>
          </a:custGeom>
          <a:solidFill>
            <a:srgbClr val="6D9EEB"/>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177" name="Google Shape;177;p2"/>
          <p:cNvSpPr/>
          <p:nvPr/>
        </p:nvSpPr>
        <p:spPr>
          <a:xfrm>
            <a:off x="1796481" y="4248196"/>
            <a:ext cx="798869" cy="942407"/>
          </a:xfrm>
          <a:custGeom>
            <a:rect b="b" l="l" r="r" t="t"/>
            <a:pathLst>
              <a:path extrusionOk="0" h="11079" w="9391">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6D9EEB"/>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178" name="Google Shape;178;p2"/>
          <p:cNvSpPr/>
          <p:nvPr/>
        </p:nvSpPr>
        <p:spPr>
          <a:xfrm>
            <a:off x="3575486" y="6418078"/>
            <a:ext cx="1089245" cy="418617"/>
          </a:xfrm>
          <a:custGeom>
            <a:rect b="b" l="l" r="r" t="t"/>
            <a:pathLst>
              <a:path extrusionOk="0" h="6274" w="16325">
                <a:moveTo>
                  <a:pt x="14710" y="1"/>
                </a:moveTo>
                <a:lnTo>
                  <a:pt x="14527" y="74"/>
                </a:lnTo>
                <a:lnTo>
                  <a:pt x="14380" y="147"/>
                </a:lnTo>
                <a:lnTo>
                  <a:pt x="14270" y="221"/>
                </a:lnTo>
                <a:lnTo>
                  <a:pt x="14270" y="257"/>
                </a:lnTo>
                <a:lnTo>
                  <a:pt x="14197" y="221"/>
                </a:lnTo>
                <a:lnTo>
                  <a:pt x="14087" y="221"/>
                </a:lnTo>
                <a:lnTo>
                  <a:pt x="14013" y="294"/>
                </a:lnTo>
                <a:lnTo>
                  <a:pt x="13977" y="331"/>
                </a:lnTo>
                <a:lnTo>
                  <a:pt x="13977" y="441"/>
                </a:lnTo>
                <a:lnTo>
                  <a:pt x="14013" y="551"/>
                </a:lnTo>
                <a:lnTo>
                  <a:pt x="14050" y="587"/>
                </a:lnTo>
                <a:lnTo>
                  <a:pt x="14123" y="624"/>
                </a:lnTo>
                <a:lnTo>
                  <a:pt x="14343" y="624"/>
                </a:lnTo>
                <a:lnTo>
                  <a:pt x="14527" y="551"/>
                </a:lnTo>
                <a:lnTo>
                  <a:pt x="14710" y="477"/>
                </a:lnTo>
                <a:lnTo>
                  <a:pt x="14894" y="441"/>
                </a:lnTo>
                <a:lnTo>
                  <a:pt x="14967" y="477"/>
                </a:lnTo>
                <a:lnTo>
                  <a:pt x="15004" y="514"/>
                </a:lnTo>
                <a:lnTo>
                  <a:pt x="14967" y="587"/>
                </a:lnTo>
                <a:lnTo>
                  <a:pt x="14930" y="661"/>
                </a:lnTo>
                <a:lnTo>
                  <a:pt x="14747" y="881"/>
                </a:lnTo>
                <a:lnTo>
                  <a:pt x="14123" y="1725"/>
                </a:lnTo>
                <a:lnTo>
                  <a:pt x="14123" y="1798"/>
                </a:lnTo>
                <a:lnTo>
                  <a:pt x="14087" y="1871"/>
                </a:lnTo>
                <a:lnTo>
                  <a:pt x="14123" y="1981"/>
                </a:lnTo>
                <a:lnTo>
                  <a:pt x="14233" y="2055"/>
                </a:lnTo>
                <a:lnTo>
                  <a:pt x="14343" y="2091"/>
                </a:lnTo>
                <a:lnTo>
                  <a:pt x="14820" y="2091"/>
                </a:lnTo>
                <a:lnTo>
                  <a:pt x="15260" y="2055"/>
                </a:lnTo>
                <a:lnTo>
                  <a:pt x="15774" y="1945"/>
                </a:lnTo>
                <a:lnTo>
                  <a:pt x="16031" y="1871"/>
                </a:lnTo>
                <a:lnTo>
                  <a:pt x="16251" y="1761"/>
                </a:lnTo>
                <a:lnTo>
                  <a:pt x="16324" y="1651"/>
                </a:lnTo>
                <a:lnTo>
                  <a:pt x="16324" y="1541"/>
                </a:lnTo>
                <a:lnTo>
                  <a:pt x="16288" y="1468"/>
                </a:lnTo>
                <a:lnTo>
                  <a:pt x="16214" y="1431"/>
                </a:lnTo>
                <a:lnTo>
                  <a:pt x="16141" y="1394"/>
                </a:lnTo>
                <a:lnTo>
                  <a:pt x="15957" y="1431"/>
                </a:lnTo>
                <a:lnTo>
                  <a:pt x="15774" y="1468"/>
                </a:lnTo>
                <a:lnTo>
                  <a:pt x="15370" y="1541"/>
                </a:lnTo>
                <a:lnTo>
                  <a:pt x="14820" y="1615"/>
                </a:lnTo>
                <a:lnTo>
                  <a:pt x="14820" y="1615"/>
                </a:lnTo>
                <a:lnTo>
                  <a:pt x="15260" y="1028"/>
                </a:lnTo>
                <a:lnTo>
                  <a:pt x="15370" y="844"/>
                </a:lnTo>
                <a:lnTo>
                  <a:pt x="15481" y="698"/>
                </a:lnTo>
                <a:lnTo>
                  <a:pt x="15517" y="477"/>
                </a:lnTo>
                <a:lnTo>
                  <a:pt x="15517" y="404"/>
                </a:lnTo>
                <a:lnTo>
                  <a:pt x="15481" y="294"/>
                </a:lnTo>
                <a:lnTo>
                  <a:pt x="15370" y="184"/>
                </a:lnTo>
                <a:lnTo>
                  <a:pt x="15224" y="74"/>
                </a:lnTo>
                <a:lnTo>
                  <a:pt x="15077" y="37"/>
                </a:lnTo>
                <a:lnTo>
                  <a:pt x="14894" y="1"/>
                </a:lnTo>
                <a:close/>
                <a:moveTo>
                  <a:pt x="6604" y="2788"/>
                </a:moveTo>
                <a:lnTo>
                  <a:pt x="6163" y="2898"/>
                </a:lnTo>
                <a:lnTo>
                  <a:pt x="5576" y="2972"/>
                </a:lnTo>
                <a:lnTo>
                  <a:pt x="5283" y="3045"/>
                </a:lnTo>
                <a:lnTo>
                  <a:pt x="4990" y="3118"/>
                </a:lnTo>
                <a:lnTo>
                  <a:pt x="4953" y="3155"/>
                </a:lnTo>
                <a:lnTo>
                  <a:pt x="4880" y="3229"/>
                </a:lnTo>
                <a:lnTo>
                  <a:pt x="4880" y="3302"/>
                </a:lnTo>
                <a:lnTo>
                  <a:pt x="4880" y="3339"/>
                </a:lnTo>
                <a:lnTo>
                  <a:pt x="4880" y="3412"/>
                </a:lnTo>
                <a:lnTo>
                  <a:pt x="4916" y="3485"/>
                </a:lnTo>
                <a:lnTo>
                  <a:pt x="4990" y="3522"/>
                </a:lnTo>
                <a:lnTo>
                  <a:pt x="5063" y="3522"/>
                </a:lnTo>
                <a:lnTo>
                  <a:pt x="5613" y="3485"/>
                </a:lnTo>
                <a:lnTo>
                  <a:pt x="6163" y="3412"/>
                </a:lnTo>
                <a:lnTo>
                  <a:pt x="6640" y="3339"/>
                </a:lnTo>
                <a:lnTo>
                  <a:pt x="6860" y="3265"/>
                </a:lnTo>
                <a:lnTo>
                  <a:pt x="6970" y="3192"/>
                </a:lnTo>
                <a:lnTo>
                  <a:pt x="7044" y="3118"/>
                </a:lnTo>
                <a:lnTo>
                  <a:pt x="7044" y="3008"/>
                </a:lnTo>
                <a:lnTo>
                  <a:pt x="7044" y="2972"/>
                </a:lnTo>
                <a:lnTo>
                  <a:pt x="7007" y="2898"/>
                </a:lnTo>
                <a:lnTo>
                  <a:pt x="6897" y="2862"/>
                </a:lnTo>
                <a:lnTo>
                  <a:pt x="6824" y="2825"/>
                </a:lnTo>
                <a:lnTo>
                  <a:pt x="6604" y="2788"/>
                </a:lnTo>
                <a:close/>
                <a:moveTo>
                  <a:pt x="13500" y="1945"/>
                </a:moveTo>
                <a:lnTo>
                  <a:pt x="13280" y="1981"/>
                </a:lnTo>
                <a:lnTo>
                  <a:pt x="13060" y="2018"/>
                </a:lnTo>
                <a:lnTo>
                  <a:pt x="12876" y="2055"/>
                </a:lnTo>
                <a:lnTo>
                  <a:pt x="12693" y="2201"/>
                </a:lnTo>
                <a:lnTo>
                  <a:pt x="12546" y="2275"/>
                </a:lnTo>
                <a:lnTo>
                  <a:pt x="12436" y="2422"/>
                </a:lnTo>
                <a:lnTo>
                  <a:pt x="12289" y="2678"/>
                </a:lnTo>
                <a:lnTo>
                  <a:pt x="12179" y="3008"/>
                </a:lnTo>
                <a:lnTo>
                  <a:pt x="12179" y="3339"/>
                </a:lnTo>
                <a:lnTo>
                  <a:pt x="12179" y="3522"/>
                </a:lnTo>
                <a:lnTo>
                  <a:pt x="12216" y="3669"/>
                </a:lnTo>
                <a:lnTo>
                  <a:pt x="12289" y="3815"/>
                </a:lnTo>
                <a:lnTo>
                  <a:pt x="12363" y="3962"/>
                </a:lnTo>
                <a:lnTo>
                  <a:pt x="12473" y="4109"/>
                </a:lnTo>
                <a:lnTo>
                  <a:pt x="12583" y="4219"/>
                </a:lnTo>
                <a:lnTo>
                  <a:pt x="12729" y="4292"/>
                </a:lnTo>
                <a:lnTo>
                  <a:pt x="12876" y="4366"/>
                </a:lnTo>
                <a:lnTo>
                  <a:pt x="12986" y="4402"/>
                </a:lnTo>
                <a:lnTo>
                  <a:pt x="13096" y="4402"/>
                </a:lnTo>
                <a:lnTo>
                  <a:pt x="13353" y="4329"/>
                </a:lnTo>
                <a:lnTo>
                  <a:pt x="13757" y="4146"/>
                </a:lnTo>
                <a:lnTo>
                  <a:pt x="14197" y="3999"/>
                </a:lnTo>
                <a:lnTo>
                  <a:pt x="14417" y="3852"/>
                </a:lnTo>
                <a:lnTo>
                  <a:pt x="14564" y="3705"/>
                </a:lnTo>
                <a:lnTo>
                  <a:pt x="14600" y="3632"/>
                </a:lnTo>
                <a:lnTo>
                  <a:pt x="14564" y="3559"/>
                </a:lnTo>
                <a:lnTo>
                  <a:pt x="14527" y="3485"/>
                </a:lnTo>
                <a:lnTo>
                  <a:pt x="14453" y="3449"/>
                </a:lnTo>
                <a:lnTo>
                  <a:pt x="14343" y="3412"/>
                </a:lnTo>
                <a:lnTo>
                  <a:pt x="14197" y="3449"/>
                </a:lnTo>
                <a:lnTo>
                  <a:pt x="13940" y="3522"/>
                </a:lnTo>
                <a:lnTo>
                  <a:pt x="13426" y="3742"/>
                </a:lnTo>
                <a:lnTo>
                  <a:pt x="13280" y="3815"/>
                </a:lnTo>
                <a:lnTo>
                  <a:pt x="13133" y="3852"/>
                </a:lnTo>
                <a:lnTo>
                  <a:pt x="12986" y="3852"/>
                </a:lnTo>
                <a:lnTo>
                  <a:pt x="12839" y="3779"/>
                </a:lnTo>
                <a:lnTo>
                  <a:pt x="12766" y="3669"/>
                </a:lnTo>
                <a:lnTo>
                  <a:pt x="12729" y="3559"/>
                </a:lnTo>
                <a:lnTo>
                  <a:pt x="12656" y="3339"/>
                </a:lnTo>
                <a:lnTo>
                  <a:pt x="12656" y="3118"/>
                </a:lnTo>
                <a:lnTo>
                  <a:pt x="12729" y="2898"/>
                </a:lnTo>
                <a:lnTo>
                  <a:pt x="12839" y="2715"/>
                </a:lnTo>
                <a:lnTo>
                  <a:pt x="12986" y="2532"/>
                </a:lnTo>
                <a:lnTo>
                  <a:pt x="13133" y="2458"/>
                </a:lnTo>
                <a:lnTo>
                  <a:pt x="13280" y="2422"/>
                </a:lnTo>
                <a:lnTo>
                  <a:pt x="13610" y="2385"/>
                </a:lnTo>
                <a:lnTo>
                  <a:pt x="13940" y="2348"/>
                </a:lnTo>
                <a:lnTo>
                  <a:pt x="14307" y="2348"/>
                </a:lnTo>
                <a:lnTo>
                  <a:pt x="14307" y="2311"/>
                </a:lnTo>
                <a:lnTo>
                  <a:pt x="14307" y="2275"/>
                </a:lnTo>
                <a:lnTo>
                  <a:pt x="14307" y="2238"/>
                </a:lnTo>
                <a:lnTo>
                  <a:pt x="14123" y="2128"/>
                </a:lnTo>
                <a:lnTo>
                  <a:pt x="13903" y="2055"/>
                </a:lnTo>
                <a:lnTo>
                  <a:pt x="13720" y="1981"/>
                </a:lnTo>
                <a:lnTo>
                  <a:pt x="13500" y="1945"/>
                </a:lnTo>
                <a:close/>
                <a:moveTo>
                  <a:pt x="6787" y="4182"/>
                </a:moveTo>
                <a:lnTo>
                  <a:pt x="6347" y="4292"/>
                </a:lnTo>
                <a:lnTo>
                  <a:pt x="5907" y="4366"/>
                </a:lnTo>
                <a:lnTo>
                  <a:pt x="5466" y="4439"/>
                </a:lnTo>
                <a:lnTo>
                  <a:pt x="5063" y="4549"/>
                </a:lnTo>
                <a:lnTo>
                  <a:pt x="4990" y="4622"/>
                </a:lnTo>
                <a:lnTo>
                  <a:pt x="4953" y="4696"/>
                </a:lnTo>
                <a:lnTo>
                  <a:pt x="4953" y="4806"/>
                </a:lnTo>
                <a:lnTo>
                  <a:pt x="5063" y="4843"/>
                </a:lnTo>
                <a:lnTo>
                  <a:pt x="5283" y="4879"/>
                </a:lnTo>
                <a:lnTo>
                  <a:pt x="5980" y="4879"/>
                </a:lnTo>
                <a:lnTo>
                  <a:pt x="6457" y="4769"/>
                </a:lnTo>
                <a:lnTo>
                  <a:pt x="6897" y="4659"/>
                </a:lnTo>
                <a:lnTo>
                  <a:pt x="6970" y="4622"/>
                </a:lnTo>
                <a:lnTo>
                  <a:pt x="7044" y="4586"/>
                </a:lnTo>
                <a:lnTo>
                  <a:pt x="7080" y="4512"/>
                </a:lnTo>
                <a:lnTo>
                  <a:pt x="7117" y="4439"/>
                </a:lnTo>
                <a:lnTo>
                  <a:pt x="7080" y="4292"/>
                </a:lnTo>
                <a:lnTo>
                  <a:pt x="7007" y="4219"/>
                </a:lnTo>
                <a:lnTo>
                  <a:pt x="6934" y="4182"/>
                </a:lnTo>
                <a:close/>
                <a:moveTo>
                  <a:pt x="11079" y="2055"/>
                </a:moveTo>
                <a:lnTo>
                  <a:pt x="10785" y="2091"/>
                </a:lnTo>
                <a:lnTo>
                  <a:pt x="10565" y="2165"/>
                </a:lnTo>
                <a:lnTo>
                  <a:pt x="10382" y="2311"/>
                </a:lnTo>
                <a:lnTo>
                  <a:pt x="10235" y="2495"/>
                </a:lnTo>
                <a:lnTo>
                  <a:pt x="10198" y="2385"/>
                </a:lnTo>
                <a:lnTo>
                  <a:pt x="10088" y="2348"/>
                </a:lnTo>
                <a:lnTo>
                  <a:pt x="9942" y="2311"/>
                </a:lnTo>
                <a:lnTo>
                  <a:pt x="9611" y="2311"/>
                </a:lnTo>
                <a:lnTo>
                  <a:pt x="9501" y="2348"/>
                </a:lnTo>
                <a:lnTo>
                  <a:pt x="9208" y="2495"/>
                </a:lnTo>
                <a:lnTo>
                  <a:pt x="8988" y="2678"/>
                </a:lnTo>
                <a:lnTo>
                  <a:pt x="8951" y="2568"/>
                </a:lnTo>
                <a:lnTo>
                  <a:pt x="8915" y="2532"/>
                </a:lnTo>
                <a:lnTo>
                  <a:pt x="8878" y="2532"/>
                </a:lnTo>
                <a:lnTo>
                  <a:pt x="8804" y="2568"/>
                </a:lnTo>
                <a:lnTo>
                  <a:pt x="8731" y="2752"/>
                </a:lnTo>
                <a:lnTo>
                  <a:pt x="8658" y="2935"/>
                </a:lnTo>
                <a:lnTo>
                  <a:pt x="8621" y="3339"/>
                </a:lnTo>
                <a:lnTo>
                  <a:pt x="8584" y="3705"/>
                </a:lnTo>
                <a:lnTo>
                  <a:pt x="8621" y="4072"/>
                </a:lnTo>
                <a:lnTo>
                  <a:pt x="8694" y="4439"/>
                </a:lnTo>
                <a:lnTo>
                  <a:pt x="8768" y="4806"/>
                </a:lnTo>
                <a:lnTo>
                  <a:pt x="8804" y="4879"/>
                </a:lnTo>
                <a:lnTo>
                  <a:pt x="8878" y="4953"/>
                </a:lnTo>
                <a:lnTo>
                  <a:pt x="8951" y="4989"/>
                </a:lnTo>
                <a:lnTo>
                  <a:pt x="9061" y="4953"/>
                </a:lnTo>
                <a:lnTo>
                  <a:pt x="9135" y="4916"/>
                </a:lnTo>
                <a:lnTo>
                  <a:pt x="9208" y="4879"/>
                </a:lnTo>
                <a:lnTo>
                  <a:pt x="9245" y="4769"/>
                </a:lnTo>
                <a:lnTo>
                  <a:pt x="9208" y="4659"/>
                </a:lnTo>
                <a:lnTo>
                  <a:pt x="9135" y="4182"/>
                </a:lnTo>
                <a:lnTo>
                  <a:pt x="9098" y="3669"/>
                </a:lnTo>
                <a:lnTo>
                  <a:pt x="9135" y="3339"/>
                </a:lnTo>
                <a:lnTo>
                  <a:pt x="9208" y="3118"/>
                </a:lnTo>
                <a:lnTo>
                  <a:pt x="9391" y="2972"/>
                </a:lnTo>
                <a:lnTo>
                  <a:pt x="9575" y="2825"/>
                </a:lnTo>
                <a:lnTo>
                  <a:pt x="9795" y="2788"/>
                </a:lnTo>
                <a:lnTo>
                  <a:pt x="9868" y="4072"/>
                </a:lnTo>
                <a:lnTo>
                  <a:pt x="9905" y="4146"/>
                </a:lnTo>
                <a:lnTo>
                  <a:pt x="9942" y="4219"/>
                </a:lnTo>
                <a:lnTo>
                  <a:pt x="10015" y="4292"/>
                </a:lnTo>
                <a:lnTo>
                  <a:pt x="10125" y="4292"/>
                </a:lnTo>
                <a:lnTo>
                  <a:pt x="10198" y="4329"/>
                </a:lnTo>
                <a:lnTo>
                  <a:pt x="10272" y="4292"/>
                </a:lnTo>
                <a:lnTo>
                  <a:pt x="10308" y="4219"/>
                </a:lnTo>
                <a:lnTo>
                  <a:pt x="10345" y="4146"/>
                </a:lnTo>
                <a:lnTo>
                  <a:pt x="10455" y="3559"/>
                </a:lnTo>
                <a:lnTo>
                  <a:pt x="10565" y="3008"/>
                </a:lnTo>
                <a:lnTo>
                  <a:pt x="10602" y="2862"/>
                </a:lnTo>
                <a:lnTo>
                  <a:pt x="10675" y="2752"/>
                </a:lnTo>
                <a:lnTo>
                  <a:pt x="10785" y="2642"/>
                </a:lnTo>
                <a:lnTo>
                  <a:pt x="10895" y="2568"/>
                </a:lnTo>
                <a:lnTo>
                  <a:pt x="11079" y="2568"/>
                </a:lnTo>
                <a:lnTo>
                  <a:pt x="11115" y="2642"/>
                </a:lnTo>
                <a:lnTo>
                  <a:pt x="11115" y="2752"/>
                </a:lnTo>
                <a:lnTo>
                  <a:pt x="11115" y="2862"/>
                </a:lnTo>
                <a:lnTo>
                  <a:pt x="11189" y="3449"/>
                </a:lnTo>
                <a:lnTo>
                  <a:pt x="11299" y="4036"/>
                </a:lnTo>
                <a:lnTo>
                  <a:pt x="11372" y="4256"/>
                </a:lnTo>
                <a:lnTo>
                  <a:pt x="11446" y="4512"/>
                </a:lnTo>
                <a:lnTo>
                  <a:pt x="11556" y="4732"/>
                </a:lnTo>
                <a:lnTo>
                  <a:pt x="11629" y="4806"/>
                </a:lnTo>
                <a:lnTo>
                  <a:pt x="11739" y="4843"/>
                </a:lnTo>
                <a:lnTo>
                  <a:pt x="11849" y="4843"/>
                </a:lnTo>
                <a:lnTo>
                  <a:pt x="11922" y="4806"/>
                </a:lnTo>
                <a:lnTo>
                  <a:pt x="11996" y="4769"/>
                </a:lnTo>
                <a:lnTo>
                  <a:pt x="12032" y="4696"/>
                </a:lnTo>
                <a:lnTo>
                  <a:pt x="12069" y="4586"/>
                </a:lnTo>
                <a:lnTo>
                  <a:pt x="11996" y="4476"/>
                </a:lnTo>
                <a:lnTo>
                  <a:pt x="11922" y="4402"/>
                </a:lnTo>
                <a:lnTo>
                  <a:pt x="11886" y="4256"/>
                </a:lnTo>
                <a:lnTo>
                  <a:pt x="11812" y="4072"/>
                </a:lnTo>
                <a:lnTo>
                  <a:pt x="11776" y="3779"/>
                </a:lnTo>
                <a:lnTo>
                  <a:pt x="11666" y="3339"/>
                </a:lnTo>
                <a:lnTo>
                  <a:pt x="11629" y="2862"/>
                </a:lnTo>
                <a:lnTo>
                  <a:pt x="11629" y="2532"/>
                </a:lnTo>
                <a:lnTo>
                  <a:pt x="11592" y="2385"/>
                </a:lnTo>
                <a:lnTo>
                  <a:pt x="11482" y="2275"/>
                </a:lnTo>
                <a:lnTo>
                  <a:pt x="11299" y="2128"/>
                </a:lnTo>
                <a:lnTo>
                  <a:pt x="11189" y="2091"/>
                </a:lnTo>
                <a:lnTo>
                  <a:pt x="11079" y="2055"/>
                </a:lnTo>
                <a:close/>
                <a:moveTo>
                  <a:pt x="2715" y="1138"/>
                </a:moveTo>
                <a:lnTo>
                  <a:pt x="2569" y="1174"/>
                </a:lnTo>
                <a:lnTo>
                  <a:pt x="2422" y="1284"/>
                </a:lnTo>
                <a:lnTo>
                  <a:pt x="2385" y="1358"/>
                </a:lnTo>
                <a:lnTo>
                  <a:pt x="2165" y="1284"/>
                </a:lnTo>
                <a:lnTo>
                  <a:pt x="1762" y="1284"/>
                </a:lnTo>
                <a:lnTo>
                  <a:pt x="1542" y="1358"/>
                </a:lnTo>
                <a:lnTo>
                  <a:pt x="771" y="1504"/>
                </a:lnTo>
                <a:lnTo>
                  <a:pt x="368" y="1651"/>
                </a:lnTo>
                <a:lnTo>
                  <a:pt x="184" y="1725"/>
                </a:lnTo>
                <a:lnTo>
                  <a:pt x="38" y="1835"/>
                </a:lnTo>
                <a:lnTo>
                  <a:pt x="1" y="1908"/>
                </a:lnTo>
                <a:lnTo>
                  <a:pt x="1" y="1981"/>
                </a:lnTo>
                <a:lnTo>
                  <a:pt x="38" y="2018"/>
                </a:lnTo>
                <a:lnTo>
                  <a:pt x="111" y="2055"/>
                </a:lnTo>
                <a:lnTo>
                  <a:pt x="74" y="2348"/>
                </a:lnTo>
                <a:lnTo>
                  <a:pt x="74" y="2642"/>
                </a:lnTo>
                <a:lnTo>
                  <a:pt x="74" y="3705"/>
                </a:lnTo>
                <a:lnTo>
                  <a:pt x="111" y="4843"/>
                </a:lnTo>
                <a:lnTo>
                  <a:pt x="148" y="5980"/>
                </a:lnTo>
                <a:lnTo>
                  <a:pt x="184" y="6090"/>
                </a:lnTo>
                <a:lnTo>
                  <a:pt x="294" y="6200"/>
                </a:lnTo>
                <a:lnTo>
                  <a:pt x="404" y="6236"/>
                </a:lnTo>
                <a:lnTo>
                  <a:pt x="514" y="6200"/>
                </a:lnTo>
                <a:lnTo>
                  <a:pt x="624" y="6236"/>
                </a:lnTo>
                <a:lnTo>
                  <a:pt x="845" y="6273"/>
                </a:lnTo>
                <a:lnTo>
                  <a:pt x="1028" y="6236"/>
                </a:lnTo>
                <a:lnTo>
                  <a:pt x="1395" y="6163"/>
                </a:lnTo>
                <a:lnTo>
                  <a:pt x="2385" y="5980"/>
                </a:lnTo>
                <a:lnTo>
                  <a:pt x="2605" y="5943"/>
                </a:lnTo>
                <a:lnTo>
                  <a:pt x="2752" y="5906"/>
                </a:lnTo>
                <a:lnTo>
                  <a:pt x="2899" y="5833"/>
                </a:lnTo>
                <a:lnTo>
                  <a:pt x="2972" y="5686"/>
                </a:lnTo>
                <a:lnTo>
                  <a:pt x="2972" y="5576"/>
                </a:lnTo>
                <a:lnTo>
                  <a:pt x="2935" y="5503"/>
                </a:lnTo>
                <a:lnTo>
                  <a:pt x="2825" y="5429"/>
                </a:lnTo>
                <a:lnTo>
                  <a:pt x="2679" y="5393"/>
                </a:lnTo>
                <a:lnTo>
                  <a:pt x="2532" y="5393"/>
                </a:lnTo>
                <a:lnTo>
                  <a:pt x="2385" y="5429"/>
                </a:lnTo>
                <a:lnTo>
                  <a:pt x="2055" y="5503"/>
                </a:lnTo>
                <a:lnTo>
                  <a:pt x="1762" y="5576"/>
                </a:lnTo>
                <a:lnTo>
                  <a:pt x="1028" y="5723"/>
                </a:lnTo>
                <a:lnTo>
                  <a:pt x="698" y="5796"/>
                </a:lnTo>
                <a:lnTo>
                  <a:pt x="661" y="4953"/>
                </a:lnTo>
                <a:lnTo>
                  <a:pt x="624" y="4109"/>
                </a:lnTo>
                <a:lnTo>
                  <a:pt x="845" y="4109"/>
                </a:lnTo>
                <a:lnTo>
                  <a:pt x="1028" y="4072"/>
                </a:lnTo>
                <a:lnTo>
                  <a:pt x="1431" y="3962"/>
                </a:lnTo>
                <a:lnTo>
                  <a:pt x="2459" y="3742"/>
                </a:lnTo>
                <a:lnTo>
                  <a:pt x="2495" y="3779"/>
                </a:lnTo>
                <a:lnTo>
                  <a:pt x="2605" y="3779"/>
                </a:lnTo>
                <a:lnTo>
                  <a:pt x="2679" y="3742"/>
                </a:lnTo>
                <a:lnTo>
                  <a:pt x="2752" y="3705"/>
                </a:lnTo>
                <a:lnTo>
                  <a:pt x="2789" y="3669"/>
                </a:lnTo>
                <a:lnTo>
                  <a:pt x="2862" y="3559"/>
                </a:lnTo>
                <a:lnTo>
                  <a:pt x="2899" y="3485"/>
                </a:lnTo>
                <a:lnTo>
                  <a:pt x="2899" y="3412"/>
                </a:lnTo>
                <a:lnTo>
                  <a:pt x="2862" y="3339"/>
                </a:lnTo>
                <a:lnTo>
                  <a:pt x="2825" y="3265"/>
                </a:lnTo>
                <a:lnTo>
                  <a:pt x="2715" y="3155"/>
                </a:lnTo>
                <a:lnTo>
                  <a:pt x="2532" y="3155"/>
                </a:lnTo>
                <a:lnTo>
                  <a:pt x="1431" y="3449"/>
                </a:lnTo>
                <a:lnTo>
                  <a:pt x="1028" y="3522"/>
                </a:lnTo>
                <a:lnTo>
                  <a:pt x="808" y="3595"/>
                </a:lnTo>
                <a:lnTo>
                  <a:pt x="624" y="3632"/>
                </a:lnTo>
                <a:lnTo>
                  <a:pt x="588" y="2788"/>
                </a:lnTo>
                <a:lnTo>
                  <a:pt x="588" y="2458"/>
                </a:lnTo>
                <a:lnTo>
                  <a:pt x="551" y="2091"/>
                </a:lnTo>
                <a:lnTo>
                  <a:pt x="1065" y="1981"/>
                </a:lnTo>
                <a:lnTo>
                  <a:pt x="1615" y="1835"/>
                </a:lnTo>
                <a:lnTo>
                  <a:pt x="1798" y="1798"/>
                </a:lnTo>
                <a:lnTo>
                  <a:pt x="2055" y="1798"/>
                </a:lnTo>
                <a:lnTo>
                  <a:pt x="2165" y="1871"/>
                </a:lnTo>
                <a:lnTo>
                  <a:pt x="2238" y="1908"/>
                </a:lnTo>
                <a:lnTo>
                  <a:pt x="2312" y="1945"/>
                </a:lnTo>
                <a:lnTo>
                  <a:pt x="2422" y="1945"/>
                </a:lnTo>
                <a:lnTo>
                  <a:pt x="2495" y="1908"/>
                </a:lnTo>
                <a:lnTo>
                  <a:pt x="3009" y="1651"/>
                </a:lnTo>
                <a:lnTo>
                  <a:pt x="3082" y="1615"/>
                </a:lnTo>
                <a:lnTo>
                  <a:pt x="3119" y="1578"/>
                </a:lnTo>
                <a:lnTo>
                  <a:pt x="3156" y="1431"/>
                </a:lnTo>
                <a:lnTo>
                  <a:pt x="3119" y="1284"/>
                </a:lnTo>
                <a:lnTo>
                  <a:pt x="3082" y="1248"/>
                </a:lnTo>
                <a:lnTo>
                  <a:pt x="3009" y="1174"/>
                </a:lnTo>
                <a:lnTo>
                  <a:pt x="2862" y="1138"/>
                </a:lnTo>
                <a:close/>
              </a:path>
            </a:pathLst>
          </a:custGeom>
          <a:solidFill>
            <a:srgbClr val="6D9EEB"/>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179" name="Google Shape;179;p2"/>
          <p:cNvSpPr/>
          <p:nvPr/>
        </p:nvSpPr>
        <p:spPr>
          <a:xfrm>
            <a:off x="9528561" y="6011686"/>
            <a:ext cx="1387828" cy="974149"/>
          </a:xfrm>
          <a:custGeom>
            <a:rect b="b" l="l" r="r" t="t"/>
            <a:pathLst>
              <a:path extrusionOk="0" h="14600" w="2080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180" name="Google Shape;180;p2"/>
          <p:cNvSpPr/>
          <p:nvPr/>
        </p:nvSpPr>
        <p:spPr>
          <a:xfrm>
            <a:off x="9528574" y="4139242"/>
            <a:ext cx="912964" cy="961938"/>
          </a:xfrm>
          <a:custGeom>
            <a:rect b="b" l="l" r="r" t="t"/>
            <a:pathLst>
              <a:path extrusionOk="0" h="14417" w="13683">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6D9EEB"/>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181" name="Google Shape;181;p2"/>
          <p:cNvSpPr/>
          <p:nvPr/>
        </p:nvSpPr>
        <p:spPr>
          <a:xfrm>
            <a:off x="7016277" y="6306021"/>
            <a:ext cx="700052" cy="496882"/>
          </a:xfrm>
          <a:custGeom>
            <a:rect b="b" l="l" r="r" t="t"/>
            <a:pathLst>
              <a:path extrusionOk="0" h="7447" w="10492">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6D9EEB"/>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182" name="Google Shape;182;p2"/>
          <p:cNvSpPr/>
          <p:nvPr/>
        </p:nvSpPr>
        <p:spPr>
          <a:xfrm>
            <a:off x="11168496" y="6305415"/>
            <a:ext cx="678034" cy="433296"/>
          </a:xfrm>
          <a:custGeom>
            <a:rect b="b" l="l" r="r" t="t"/>
            <a:pathLst>
              <a:path extrusionOk="0" h="6494" w="10162">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6D9EEB"/>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183" name="Google Shape;183;p2"/>
          <p:cNvSpPr/>
          <p:nvPr/>
        </p:nvSpPr>
        <p:spPr>
          <a:xfrm>
            <a:off x="5078288" y="5905768"/>
            <a:ext cx="761237" cy="756366"/>
          </a:xfrm>
          <a:custGeom>
            <a:rect b="b" l="l" r="r" t="t"/>
            <a:pathLst>
              <a:path extrusionOk="0" h="11336" w="11409">
                <a:moveTo>
                  <a:pt x="5173" y="4219"/>
                </a:moveTo>
                <a:lnTo>
                  <a:pt x="5136" y="4256"/>
                </a:lnTo>
                <a:lnTo>
                  <a:pt x="5100" y="4292"/>
                </a:lnTo>
                <a:lnTo>
                  <a:pt x="4990" y="4366"/>
                </a:lnTo>
                <a:lnTo>
                  <a:pt x="4916" y="4476"/>
                </a:lnTo>
                <a:lnTo>
                  <a:pt x="4916" y="4512"/>
                </a:lnTo>
                <a:lnTo>
                  <a:pt x="4843" y="4659"/>
                </a:lnTo>
                <a:lnTo>
                  <a:pt x="4843" y="4769"/>
                </a:lnTo>
                <a:lnTo>
                  <a:pt x="4880" y="4843"/>
                </a:lnTo>
                <a:lnTo>
                  <a:pt x="4990" y="4916"/>
                </a:lnTo>
                <a:lnTo>
                  <a:pt x="5100" y="4989"/>
                </a:lnTo>
                <a:lnTo>
                  <a:pt x="5283" y="4989"/>
                </a:lnTo>
                <a:lnTo>
                  <a:pt x="5430" y="4916"/>
                </a:lnTo>
                <a:lnTo>
                  <a:pt x="5540" y="4769"/>
                </a:lnTo>
                <a:lnTo>
                  <a:pt x="5577" y="4696"/>
                </a:lnTo>
                <a:lnTo>
                  <a:pt x="5613" y="4623"/>
                </a:lnTo>
                <a:lnTo>
                  <a:pt x="5577" y="4549"/>
                </a:lnTo>
                <a:lnTo>
                  <a:pt x="5577" y="4476"/>
                </a:lnTo>
                <a:lnTo>
                  <a:pt x="5430" y="4402"/>
                </a:lnTo>
                <a:lnTo>
                  <a:pt x="5320" y="4366"/>
                </a:lnTo>
                <a:lnTo>
                  <a:pt x="5320" y="4292"/>
                </a:lnTo>
                <a:lnTo>
                  <a:pt x="5246" y="4256"/>
                </a:lnTo>
                <a:lnTo>
                  <a:pt x="5173" y="4219"/>
                </a:lnTo>
                <a:close/>
                <a:moveTo>
                  <a:pt x="5980" y="6016"/>
                </a:moveTo>
                <a:lnTo>
                  <a:pt x="6017" y="6053"/>
                </a:lnTo>
                <a:lnTo>
                  <a:pt x="6053" y="6126"/>
                </a:lnTo>
                <a:lnTo>
                  <a:pt x="6053" y="6200"/>
                </a:lnTo>
                <a:lnTo>
                  <a:pt x="5907" y="6237"/>
                </a:lnTo>
                <a:lnTo>
                  <a:pt x="5943" y="6090"/>
                </a:lnTo>
                <a:lnTo>
                  <a:pt x="5980" y="6016"/>
                </a:lnTo>
                <a:close/>
                <a:moveTo>
                  <a:pt x="5833" y="5613"/>
                </a:moveTo>
                <a:lnTo>
                  <a:pt x="5723" y="5650"/>
                </a:lnTo>
                <a:lnTo>
                  <a:pt x="5650" y="5723"/>
                </a:lnTo>
                <a:lnTo>
                  <a:pt x="5613" y="5796"/>
                </a:lnTo>
                <a:lnTo>
                  <a:pt x="5613" y="5870"/>
                </a:lnTo>
                <a:lnTo>
                  <a:pt x="5687" y="5943"/>
                </a:lnTo>
                <a:lnTo>
                  <a:pt x="5577" y="6163"/>
                </a:lnTo>
                <a:lnTo>
                  <a:pt x="5540" y="6420"/>
                </a:lnTo>
                <a:lnTo>
                  <a:pt x="5577" y="6530"/>
                </a:lnTo>
                <a:lnTo>
                  <a:pt x="5687" y="6567"/>
                </a:lnTo>
                <a:lnTo>
                  <a:pt x="5833" y="6603"/>
                </a:lnTo>
                <a:lnTo>
                  <a:pt x="5980" y="6603"/>
                </a:lnTo>
                <a:lnTo>
                  <a:pt x="6090" y="6567"/>
                </a:lnTo>
                <a:lnTo>
                  <a:pt x="6237" y="6530"/>
                </a:lnTo>
                <a:lnTo>
                  <a:pt x="6347" y="6457"/>
                </a:lnTo>
                <a:lnTo>
                  <a:pt x="6420" y="6347"/>
                </a:lnTo>
                <a:lnTo>
                  <a:pt x="6457" y="6200"/>
                </a:lnTo>
                <a:lnTo>
                  <a:pt x="6457" y="6053"/>
                </a:lnTo>
                <a:lnTo>
                  <a:pt x="6420" y="5943"/>
                </a:lnTo>
                <a:lnTo>
                  <a:pt x="6347" y="5833"/>
                </a:lnTo>
                <a:lnTo>
                  <a:pt x="6274" y="5760"/>
                </a:lnTo>
                <a:lnTo>
                  <a:pt x="6163" y="5686"/>
                </a:lnTo>
                <a:lnTo>
                  <a:pt x="6053" y="5650"/>
                </a:lnTo>
                <a:lnTo>
                  <a:pt x="5943" y="5613"/>
                </a:lnTo>
                <a:close/>
                <a:moveTo>
                  <a:pt x="3926" y="441"/>
                </a:moveTo>
                <a:lnTo>
                  <a:pt x="4623" y="478"/>
                </a:lnTo>
                <a:lnTo>
                  <a:pt x="5356" y="478"/>
                </a:lnTo>
                <a:lnTo>
                  <a:pt x="6824" y="551"/>
                </a:lnTo>
                <a:lnTo>
                  <a:pt x="7631" y="551"/>
                </a:lnTo>
                <a:lnTo>
                  <a:pt x="7704" y="734"/>
                </a:lnTo>
                <a:lnTo>
                  <a:pt x="7777" y="1064"/>
                </a:lnTo>
                <a:lnTo>
                  <a:pt x="7521" y="1174"/>
                </a:lnTo>
                <a:lnTo>
                  <a:pt x="7191" y="1211"/>
                </a:lnTo>
                <a:lnTo>
                  <a:pt x="7044" y="1211"/>
                </a:lnTo>
                <a:lnTo>
                  <a:pt x="6860" y="1174"/>
                </a:lnTo>
                <a:lnTo>
                  <a:pt x="6714" y="1174"/>
                </a:lnTo>
                <a:lnTo>
                  <a:pt x="6530" y="1211"/>
                </a:lnTo>
                <a:lnTo>
                  <a:pt x="6494" y="1248"/>
                </a:lnTo>
                <a:lnTo>
                  <a:pt x="6457" y="1321"/>
                </a:lnTo>
                <a:lnTo>
                  <a:pt x="6420" y="1395"/>
                </a:lnTo>
                <a:lnTo>
                  <a:pt x="6457" y="1468"/>
                </a:lnTo>
                <a:lnTo>
                  <a:pt x="6457" y="1505"/>
                </a:lnTo>
                <a:lnTo>
                  <a:pt x="6494" y="1578"/>
                </a:lnTo>
                <a:lnTo>
                  <a:pt x="6567" y="1651"/>
                </a:lnTo>
                <a:lnTo>
                  <a:pt x="6567" y="1871"/>
                </a:lnTo>
                <a:lnTo>
                  <a:pt x="6567" y="2092"/>
                </a:lnTo>
                <a:lnTo>
                  <a:pt x="6640" y="2642"/>
                </a:lnTo>
                <a:lnTo>
                  <a:pt x="6677" y="3192"/>
                </a:lnTo>
                <a:lnTo>
                  <a:pt x="6714" y="3632"/>
                </a:lnTo>
                <a:lnTo>
                  <a:pt x="6714" y="4072"/>
                </a:lnTo>
                <a:lnTo>
                  <a:pt x="6677" y="4586"/>
                </a:lnTo>
                <a:lnTo>
                  <a:pt x="6640" y="4843"/>
                </a:lnTo>
                <a:lnTo>
                  <a:pt x="6640" y="5099"/>
                </a:lnTo>
                <a:lnTo>
                  <a:pt x="6677" y="5246"/>
                </a:lnTo>
                <a:lnTo>
                  <a:pt x="6640" y="5319"/>
                </a:lnTo>
                <a:lnTo>
                  <a:pt x="6640" y="5393"/>
                </a:lnTo>
                <a:lnTo>
                  <a:pt x="6640" y="5466"/>
                </a:lnTo>
                <a:lnTo>
                  <a:pt x="6714" y="5540"/>
                </a:lnTo>
                <a:lnTo>
                  <a:pt x="7117" y="5796"/>
                </a:lnTo>
                <a:lnTo>
                  <a:pt x="7484" y="6016"/>
                </a:lnTo>
                <a:lnTo>
                  <a:pt x="7851" y="6310"/>
                </a:lnTo>
                <a:lnTo>
                  <a:pt x="8218" y="6640"/>
                </a:lnTo>
                <a:lnTo>
                  <a:pt x="8915" y="7300"/>
                </a:lnTo>
                <a:lnTo>
                  <a:pt x="8621" y="7337"/>
                </a:lnTo>
                <a:lnTo>
                  <a:pt x="8328" y="7300"/>
                </a:lnTo>
                <a:lnTo>
                  <a:pt x="8108" y="7227"/>
                </a:lnTo>
                <a:lnTo>
                  <a:pt x="7887" y="7154"/>
                </a:lnTo>
                <a:lnTo>
                  <a:pt x="7484" y="6933"/>
                </a:lnTo>
                <a:lnTo>
                  <a:pt x="7117" y="6823"/>
                </a:lnTo>
                <a:lnTo>
                  <a:pt x="6750" y="6787"/>
                </a:lnTo>
                <a:lnTo>
                  <a:pt x="6384" y="6823"/>
                </a:lnTo>
                <a:lnTo>
                  <a:pt x="5980" y="6933"/>
                </a:lnTo>
                <a:lnTo>
                  <a:pt x="5577" y="7044"/>
                </a:lnTo>
                <a:lnTo>
                  <a:pt x="5210" y="7227"/>
                </a:lnTo>
                <a:lnTo>
                  <a:pt x="4843" y="7374"/>
                </a:lnTo>
                <a:lnTo>
                  <a:pt x="4439" y="7520"/>
                </a:lnTo>
                <a:lnTo>
                  <a:pt x="4109" y="7557"/>
                </a:lnTo>
                <a:lnTo>
                  <a:pt x="3816" y="7594"/>
                </a:lnTo>
                <a:lnTo>
                  <a:pt x="3889" y="7557"/>
                </a:lnTo>
                <a:lnTo>
                  <a:pt x="3926" y="7484"/>
                </a:lnTo>
                <a:lnTo>
                  <a:pt x="3926" y="7374"/>
                </a:lnTo>
                <a:lnTo>
                  <a:pt x="3926" y="7300"/>
                </a:lnTo>
                <a:lnTo>
                  <a:pt x="3889" y="7227"/>
                </a:lnTo>
                <a:lnTo>
                  <a:pt x="3816" y="7190"/>
                </a:lnTo>
                <a:lnTo>
                  <a:pt x="2789" y="7190"/>
                </a:lnTo>
                <a:lnTo>
                  <a:pt x="2935" y="7044"/>
                </a:lnTo>
                <a:lnTo>
                  <a:pt x="3266" y="6677"/>
                </a:lnTo>
                <a:lnTo>
                  <a:pt x="3559" y="6713"/>
                </a:lnTo>
                <a:lnTo>
                  <a:pt x="3853" y="6713"/>
                </a:lnTo>
                <a:lnTo>
                  <a:pt x="4403" y="6677"/>
                </a:lnTo>
                <a:lnTo>
                  <a:pt x="4549" y="6640"/>
                </a:lnTo>
                <a:lnTo>
                  <a:pt x="4623" y="6530"/>
                </a:lnTo>
                <a:lnTo>
                  <a:pt x="4623" y="6457"/>
                </a:lnTo>
                <a:lnTo>
                  <a:pt x="4586" y="6383"/>
                </a:lnTo>
                <a:lnTo>
                  <a:pt x="4513" y="6310"/>
                </a:lnTo>
                <a:lnTo>
                  <a:pt x="4403" y="6273"/>
                </a:lnTo>
                <a:lnTo>
                  <a:pt x="3669" y="6273"/>
                </a:lnTo>
                <a:lnTo>
                  <a:pt x="3926" y="6016"/>
                </a:lnTo>
                <a:lnTo>
                  <a:pt x="4183" y="5723"/>
                </a:lnTo>
                <a:lnTo>
                  <a:pt x="4293" y="5723"/>
                </a:lnTo>
                <a:lnTo>
                  <a:pt x="4366" y="5686"/>
                </a:lnTo>
                <a:lnTo>
                  <a:pt x="4439" y="5576"/>
                </a:lnTo>
                <a:lnTo>
                  <a:pt x="4476" y="5466"/>
                </a:lnTo>
                <a:lnTo>
                  <a:pt x="4403" y="3449"/>
                </a:lnTo>
                <a:lnTo>
                  <a:pt x="4366" y="2495"/>
                </a:lnTo>
                <a:lnTo>
                  <a:pt x="4329" y="2018"/>
                </a:lnTo>
                <a:lnTo>
                  <a:pt x="4293" y="1541"/>
                </a:lnTo>
                <a:lnTo>
                  <a:pt x="4256" y="1431"/>
                </a:lnTo>
                <a:lnTo>
                  <a:pt x="4549" y="1505"/>
                </a:lnTo>
                <a:lnTo>
                  <a:pt x="4953" y="1578"/>
                </a:lnTo>
                <a:lnTo>
                  <a:pt x="5173" y="1578"/>
                </a:lnTo>
                <a:lnTo>
                  <a:pt x="5356" y="1505"/>
                </a:lnTo>
                <a:lnTo>
                  <a:pt x="5393" y="1468"/>
                </a:lnTo>
                <a:lnTo>
                  <a:pt x="5430" y="1431"/>
                </a:lnTo>
                <a:lnTo>
                  <a:pt x="5430" y="1358"/>
                </a:lnTo>
                <a:lnTo>
                  <a:pt x="5393" y="1321"/>
                </a:lnTo>
                <a:lnTo>
                  <a:pt x="5246" y="1211"/>
                </a:lnTo>
                <a:lnTo>
                  <a:pt x="5063" y="1174"/>
                </a:lnTo>
                <a:lnTo>
                  <a:pt x="4733" y="1138"/>
                </a:lnTo>
                <a:lnTo>
                  <a:pt x="4219" y="1064"/>
                </a:lnTo>
                <a:lnTo>
                  <a:pt x="4183" y="1028"/>
                </a:lnTo>
                <a:lnTo>
                  <a:pt x="4146" y="991"/>
                </a:lnTo>
                <a:lnTo>
                  <a:pt x="3999" y="991"/>
                </a:lnTo>
                <a:lnTo>
                  <a:pt x="3853" y="1028"/>
                </a:lnTo>
                <a:lnTo>
                  <a:pt x="3706" y="1064"/>
                </a:lnTo>
                <a:lnTo>
                  <a:pt x="3596" y="1064"/>
                </a:lnTo>
                <a:lnTo>
                  <a:pt x="3522" y="1028"/>
                </a:lnTo>
                <a:lnTo>
                  <a:pt x="3486" y="991"/>
                </a:lnTo>
                <a:lnTo>
                  <a:pt x="3412" y="881"/>
                </a:lnTo>
                <a:lnTo>
                  <a:pt x="3412" y="771"/>
                </a:lnTo>
                <a:lnTo>
                  <a:pt x="3412" y="698"/>
                </a:lnTo>
                <a:lnTo>
                  <a:pt x="3486" y="624"/>
                </a:lnTo>
                <a:lnTo>
                  <a:pt x="3559" y="551"/>
                </a:lnTo>
                <a:lnTo>
                  <a:pt x="3742" y="478"/>
                </a:lnTo>
                <a:lnTo>
                  <a:pt x="3926" y="441"/>
                </a:lnTo>
                <a:close/>
                <a:moveTo>
                  <a:pt x="6090" y="8071"/>
                </a:moveTo>
                <a:lnTo>
                  <a:pt x="6127" y="8144"/>
                </a:lnTo>
                <a:lnTo>
                  <a:pt x="6127" y="8217"/>
                </a:lnTo>
                <a:lnTo>
                  <a:pt x="6090" y="8291"/>
                </a:lnTo>
                <a:lnTo>
                  <a:pt x="6053" y="8364"/>
                </a:lnTo>
                <a:lnTo>
                  <a:pt x="5980" y="8401"/>
                </a:lnTo>
                <a:lnTo>
                  <a:pt x="5907" y="8401"/>
                </a:lnTo>
                <a:lnTo>
                  <a:pt x="5833" y="8364"/>
                </a:lnTo>
                <a:lnTo>
                  <a:pt x="5760" y="8291"/>
                </a:lnTo>
                <a:lnTo>
                  <a:pt x="5760" y="8181"/>
                </a:lnTo>
                <a:lnTo>
                  <a:pt x="5833" y="8144"/>
                </a:lnTo>
                <a:lnTo>
                  <a:pt x="5943" y="8071"/>
                </a:lnTo>
                <a:lnTo>
                  <a:pt x="6017" y="8107"/>
                </a:lnTo>
                <a:lnTo>
                  <a:pt x="6053" y="8107"/>
                </a:lnTo>
                <a:lnTo>
                  <a:pt x="6090" y="8071"/>
                </a:lnTo>
                <a:close/>
                <a:moveTo>
                  <a:pt x="5907" y="7630"/>
                </a:moveTo>
                <a:lnTo>
                  <a:pt x="5797" y="7667"/>
                </a:lnTo>
                <a:lnTo>
                  <a:pt x="5687" y="7704"/>
                </a:lnTo>
                <a:lnTo>
                  <a:pt x="5577" y="7777"/>
                </a:lnTo>
                <a:lnTo>
                  <a:pt x="5467" y="7887"/>
                </a:lnTo>
                <a:lnTo>
                  <a:pt x="5467" y="7924"/>
                </a:lnTo>
                <a:lnTo>
                  <a:pt x="5430" y="7997"/>
                </a:lnTo>
                <a:lnTo>
                  <a:pt x="5503" y="8071"/>
                </a:lnTo>
                <a:lnTo>
                  <a:pt x="5430" y="8217"/>
                </a:lnTo>
                <a:lnTo>
                  <a:pt x="5430" y="8364"/>
                </a:lnTo>
                <a:lnTo>
                  <a:pt x="5467" y="8474"/>
                </a:lnTo>
                <a:lnTo>
                  <a:pt x="5540" y="8584"/>
                </a:lnTo>
                <a:lnTo>
                  <a:pt x="5650" y="8694"/>
                </a:lnTo>
                <a:lnTo>
                  <a:pt x="5797" y="8731"/>
                </a:lnTo>
                <a:lnTo>
                  <a:pt x="5907" y="8768"/>
                </a:lnTo>
                <a:lnTo>
                  <a:pt x="6053" y="8768"/>
                </a:lnTo>
                <a:lnTo>
                  <a:pt x="6200" y="8731"/>
                </a:lnTo>
                <a:lnTo>
                  <a:pt x="6310" y="8658"/>
                </a:lnTo>
                <a:lnTo>
                  <a:pt x="6384" y="8584"/>
                </a:lnTo>
                <a:lnTo>
                  <a:pt x="6457" y="8474"/>
                </a:lnTo>
                <a:lnTo>
                  <a:pt x="6494" y="8327"/>
                </a:lnTo>
                <a:lnTo>
                  <a:pt x="6494" y="8217"/>
                </a:lnTo>
                <a:lnTo>
                  <a:pt x="6494" y="8071"/>
                </a:lnTo>
                <a:lnTo>
                  <a:pt x="6457" y="7961"/>
                </a:lnTo>
                <a:lnTo>
                  <a:pt x="6384" y="7851"/>
                </a:lnTo>
                <a:lnTo>
                  <a:pt x="6310" y="7777"/>
                </a:lnTo>
                <a:lnTo>
                  <a:pt x="6200" y="7704"/>
                </a:lnTo>
                <a:lnTo>
                  <a:pt x="6053" y="7667"/>
                </a:lnTo>
                <a:lnTo>
                  <a:pt x="5907" y="7630"/>
                </a:lnTo>
                <a:close/>
                <a:moveTo>
                  <a:pt x="4476" y="9134"/>
                </a:moveTo>
                <a:lnTo>
                  <a:pt x="4513" y="9281"/>
                </a:lnTo>
                <a:lnTo>
                  <a:pt x="4476" y="9391"/>
                </a:lnTo>
                <a:lnTo>
                  <a:pt x="4403" y="9538"/>
                </a:lnTo>
                <a:lnTo>
                  <a:pt x="4256" y="9648"/>
                </a:lnTo>
                <a:lnTo>
                  <a:pt x="4183" y="9685"/>
                </a:lnTo>
                <a:lnTo>
                  <a:pt x="4109" y="9685"/>
                </a:lnTo>
                <a:lnTo>
                  <a:pt x="4036" y="9648"/>
                </a:lnTo>
                <a:lnTo>
                  <a:pt x="3963" y="9575"/>
                </a:lnTo>
                <a:lnTo>
                  <a:pt x="3926" y="9501"/>
                </a:lnTo>
                <a:lnTo>
                  <a:pt x="3926" y="9428"/>
                </a:lnTo>
                <a:lnTo>
                  <a:pt x="3963" y="9354"/>
                </a:lnTo>
                <a:lnTo>
                  <a:pt x="4036" y="9281"/>
                </a:lnTo>
                <a:lnTo>
                  <a:pt x="4219" y="9208"/>
                </a:lnTo>
                <a:lnTo>
                  <a:pt x="4403" y="9171"/>
                </a:lnTo>
                <a:lnTo>
                  <a:pt x="4439" y="9171"/>
                </a:lnTo>
                <a:lnTo>
                  <a:pt x="4476" y="9134"/>
                </a:lnTo>
                <a:close/>
                <a:moveTo>
                  <a:pt x="7741" y="9391"/>
                </a:moveTo>
                <a:lnTo>
                  <a:pt x="7814" y="9464"/>
                </a:lnTo>
                <a:lnTo>
                  <a:pt x="7851" y="9575"/>
                </a:lnTo>
                <a:lnTo>
                  <a:pt x="7851" y="9685"/>
                </a:lnTo>
                <a:lnTo>
                  <a:pt x="7814" y="9795"/>
                </a:lnTo>
                <a:lnTo>
                  <a:pt x="7704" y="9868"/>
                </a:lnTo>
                <a:lnTo>
                  <a:pt x="7557" y="9905"/>
                </a:lnTo>
                <a:lnTo>
                  <a:pt x="7447" y="9905"/>
                </a:lnTo>
                <a:lnTo>
                  <a:pt x="7301" y="9868"/>
                </a:lnTo>
                <a:lnTo>
                  <a:pt x="7227" y="9795"/>
                </a:lnTo>
                <a:lnTo>
                  <a:pt x="7301" y="9648"/>
                </a:lnTo>
                <a:lnTo>
                  <a:pt x="7374" y="9538"/>
                </a:lnTo>
                <a:lnTo>
                  <a:pt x="7484" y="9464"/>
                </a:lnTo>
                <a:lnTo>
                  <a:pt x="7631" y="9428"/>
                </a:lnTo>
                <a:lnTo>
                  <a:pt x="7704" y="9391"/>
                </a:lnTo>
                <a:close/>
                <a:moveTo>
                  <a:pt x="4439" y="8658"/>
                </a:moveTo>
                <a:lnTo>
                  <a:pt x="4293" y="8694"/>
                </a:lnTo>
                <a:lnTo>
                  <a:pt x="4146" y="8694"/>
                </a:lnTo>
                <a:lnTo>
                  <a:pt x="4073" y="8731"/>
                </a:lnTo>
                <a:lnTo>
                  <a:pt x="3999" y="8804"/>
                </a:lnTo>
                <a:lnTo>
                  <a:pt x="3963" y="8951"/>
                </a:lnTo>
                <a:lnTo>
                  <a:pt x="3742" y="9061"/>
                </a:lnTo>
                <a:lnTo>
                  <a:pt x="3596" y="9244"/>
                </a:lnTo>
                <a:lnTo>
                  <a:pt x="3559" y="9354"/>
                </a:lnTo>
                <a:lnTo>
                  <a:pt x="3522" y="9501"/>
                </a:lnTo>
                <a:lnTo>
                  <a:pt x="3559" y="9611"/>
                </a:lnTo>
                <a:lnTo>
                  <a:pt x="3596" y="9758"/>
                </a:lnTo>
                <a:lnTo>
                  <a:pt x="3706" y="9868"/>
                </a:lnTo>
                <a:lnTo>
                  <a:pt x="3779" y="9978"/>
                </a:lnTo>
                <a:lnTo>
                  <a:pt x="3926" y="10051"/>
                </a:lnTo>
                <a:lnTo>
                  <a:pt x="4036" y="10088"/>
                </a:lnTo>
                <a:lnTo>
                  <a:pt x="4366" y="10088"/>
                </a:lnTo>
                <a:lnTo>
                  <a:pt x="4513" y="10015"/>
                </a:lnTo>
                <a:lnTo>
                  <a:pt x="4623" y="9905"/>
                </a:lnTo>
                <a:lnTo>
                  <a:pt x="4733" y="9795"/>
                </a:lnTo>
                <a:lnTo>
                  <a:pt x="4843" y="9648"/>
                </a:lnTo>
                <a:lnTo>
                  <a:pt x="4880" y="9501"/>
                </a:lnTo>
                <a:lnTo>
                  <a:pt x="4916" y="9354"/>
                </a:lnTo>
                <a:lnTo>
                  <a:pt x="4916" y="9171"/>
                </a:lnTo>
                <a:lnTo>
                  <a:pt x="4880" y="9024"/>
                </a:lnTo>
                <a:lnTo>
                  <a:pt x="4806" y="8878"/>
                </a:lnTo>
                <a:lnTo>
                  <a:pt x="4733" y="8768"/>
                </a:lnTo>
                <a:lnTo>
                  <a:pt x="4586" y="8694"/>
                </a:lnTo>
                <a:lnTo>
                  <a:pt x="4439" y="8658"/>
                </a:lnTo>
                <a:close/>
                <a:moveTo>
                  <a:pt x="7447" y="8951"/>
                </a:moveTo>
                <a:lnTo>
                  <a:pt x="7337" y="8988"/>
                </a:lnTo>
                <a:lnTo>
                  <a:pt x="7264" y="9061"/>
                </a:lnTo>
                <a:lnTo>
                  <a:pt x="7227" y="9134"/>
                </a:lnTo>
                <a:lnTo>
                  <a:pt x="7227" y="9208"/>
                </a:lnTo>
                <a:lnTo>
                  <a:pt x="7117" y="9318"/>
                </a:lnTo>
                <a:lnTo>
                  <a:pt x="7007" y="9391"/>
                </a:lnTo>
                <a:lnTo>
                  <a:pt x="6934" y="9501"/>
                </a:lnTo>
                <a:lnTo>
                  <a:pt x="6897" y="9611"/>
                </a:lnTo>
                <a:lnTo>
                  <a:pt x="6897" y="9575"/>
                </a:lnTo>
                <a:lnTo>
                  <a:pt x="6860" y="9611"/>
                </a:lnTo>
                <a:lnTo>
                  <a:pt x="6824" y="9758"/>
                </a:lnTo>
                <a:lnTo>
                  <a:pt x="6824" y="9905"/>
                </a:lnTo>
                <a:lnTo>
                  <a:pt x="6860" y="9978"/>
                </a:lnTo>
                <a:lnTo>
                  <a:pt x="6897" y="10051"/>
                </a:lnTo>
                <a:lnTo>
                  <a:pt x="7007" y="10125"/>
                </a:lnTo>
                <a:lnTo>
                  <a:pt x="7044" y="10161"/>
                </a:lnTo>
                <a:lnTo>
                  <a:pt x="7044" y="10198"/>
                </a:lnTo>
                <a:lnTo>
                  <a:pt x="7227" y="10271"/>
                </a:lnTo>
                <a:lnTo>
                  <a:pt x="7374" y="10345"/>
                </a:lnTo>
                <a:lnTo>
                  <a:pt x="7704" y="10345"/>
                </a:lnTo>
                <a:lnTo>
                  <a:pt x="7851" y="10271"/>
                </a:lnTo>
                <a:lnTo>
                  <a:pt x="7998" y="10198"/>
                </a:lnTo>
                <a:lnTo>
                  <a:pt x="8108" y="10088"/>
                </a:lnTo>
                <a:lnTo>
                  <a:pt x="8181" y="9941"/>
                </a:lnTo>
                <a:lnTo>
                  <a:pt x="8254" y="9795"/>
                </a:lnTo>
                <a:lnTo>
                  <a:pt x="8291" y="9611"/>
                </a:lnTo>
                <a:lnTo>
                  <a:pt x="8254" y="9464"/>
                </a:lnTo>
                <a:lnTo>
                  <a:pt x="8218" y="9318"/>
                </a:lnTo>
                <a:lnTo>
                  <a:pt x="8144" y="9171"/>
                </a:lnTo>
                <a:lnTo>
                  <a:pt x="7998" y="9024"/>
                </a:lnTo>
                <a:lnTo>
                  <a:pt x="7924" y="8988"/>
                </a:lnTo>
                <a:lnTo>
                  <a:pt x="7851" y="8951"/>
                </a:lnTo>
                <a:close/>
                <a:moveTo>
                  <a:pt x="6970" y="7227"/>
                </a:moveTo>
                <a:lnTo>
                  <a:pt x="7227" y="7300"/>
                </a:lnTo>
                <a:lnTo>
                  <a:pt x="7741" y="7520"/>
                </a:lnTo>
                <a:lnTo>
                  <a:pt x="8071" y="7667"/>
                </a:lnTo>
                <a:lnTo>
                  <a:pt x="8474" y="7740"/>
                </a:lnTo>
                <a:lnTo>
                  <a:pt x="8658" y="7777"/>
                </a:lnTo>
                <a:lnTo>
                  <a:pt x="8878" y="7777"/>
                </a:lnTo>
                <a:lnTo>
                  <a:pt x="9061" y="7740"/>
                </a:lnTo>
                <a:lnTo>
                  <a:pt x="9245" y="7667"/>
                </a:lnTo>
                <a:lnTo>
                  <a:pt x="9575" y="8071"/>
                </a:lnTo>
                <a:lnTo>
                  <a:pt x="10125" y="8841"/>
                </a:lnTo>
                <a:lnTo>
                  <a:pt x="10639" y="9648"/>
                </a:lnTo>
                <a:lnTo>
                  <a:pt x="10785" y="9868"/>
                </a:lnTo>
                <a:lnTo>
                  <a:pt x="10822" y="10015"/>
                </a:lnTo>
                <a:lnTo>
                  <a:pt x="10785" y="10161"/>
                </a:lnTo>
                <a:lnTo>
                  <a:pt x="10749" y="10235"/>
                </a:lnTo>
                <a:lnTo>
                  <a:pt x="10639" y="10345"/>
                </a:lnTo>
                <a:lnTo>
                  <a:pt x="10455" y="10455"/>
                </a:lnTo>
                <a:lnTo>
                  <a:pt x="10235" y="10602"/>
                </a:lnTo>
                <a:lnTo>
                  <a:pt x="9758" y="10565"/>
                </a:lnTo>
                <a:lnTo>
                  <a:pt x="9281" y="10492"/>
                </a:lnTo>
                <a:lnTo>
                  <a:pt x="8328" y="10455"/>
                </a:lnTo>
                <a:lnTo>
                  <a:pt x="7374" y="10492"/>
                </a:lnTo>
                <a:lnTo>
                  <a:pt x="6420" y="10528"/>
                </a:lnTo>
                <a:lnTo>
                  <a:pt x="2092" y="10675"/>
                </a:lnTo>
                <a:lnTo>
                  <a:pt x="1065" y="10712"/>
                </a:lnTo>
                <a:lnTo>
                  <a:pt x="735" y="10712"/>
                </a:lnTo>
                <a:lnTo>
                  <a:pt x="625" y="10638"/>
                </a:lnTo>
                <a:lnTo>
                  <a:pt x="588" y="10602"/>
                </a:lnTo>
                <a:lnTo>
                  <a:pt x="551" y="10565"/>
                </a:lnTo>
                <a:lnTo>
                  <a:pt x="588" y="10418"/>
                </a:lnTo>
                <a:lnTo>
                  <a:pt x="735" y="10198"/>
                </a:lnTo>
                <a:lnTo>
                  <a:pt x="1065" y="9685"/>
                </a:lnTo>
                <a:lnTo>
                  <a:pt x="1542" y="9575"/>
                </a:lnTo>
                <a:lnTo>
                  <a:pt x="1762" y="9538"/>
                </a:lnTo>
                <a:lnTo>
                  <a:pt x="2018" y="9501"/>
                </a:lnTo>
                <a:lnTo>
                  <a:pt x="2092" y="9464"/>
                </a:lnTo>
                <a:lnTo>
                  <a:pt x="2128" y="9428"/>
                </a:lnTo>
                <a:lnTo>
                  <a:pt x="2165" y="9281"/>
                </a:lnTo>
                <a:lnTo>
                  <a:pt x="2128" y="9171"/>
                </a:lnTo>
                <a:lnTo>
                  <a:pt x="2092" y="9134"/>
                </a:lnTo>
                <a:lnTo>
                  <a:pt x="2018" y="9098"/>
                </a:lnTo>
                <a:lnTo>
                  <a:pt x="1872" y="9061"/>
                </a:lnTo>
                <a:lnTo>
                  <a:pt x="1725" y="9061"/>
                </a:lnTo>
                <a:lnTo>
                  <a:pt x="1395" y="9134"/>
                </a:lnTo>
                <a:lnTo>
                  <a:pt x="1395" y="9134"/>
                </a:lnTo>
                <a:lnTo>
                  <a:pt x="1798" y="8547"/>
                </a:lnTo>
                <a:lnTo>
                  <a:pt x="1835" y="8511"/>
                </a:lnTo>
                <a:lnTo>
                  <a:pt x="1945" y="8547"/>
                </a:lnTo>
                <a:lnTo>
                  <a:pt x="2092" y="8584"/>
                </a:lnTo>
                <a:lnTo>
                  <a:pt x="2459" y="8621"/>
                </a:lnTo>
                <a:lnTo>
                  <a:pt x="2972" y="8621"/>
                </a:lnTo>
                <a:lnTo>
                  <a:pt x="3082" y="8584"/>
                </a:lnTo>
                <a:lnTo>
                  <a:pt x="3156" y="8511"/>
                </a:lnTo>
                <a:lnTo>
                  <a:pt x="3192" y="8401"/>
                </a:lnTo>
                <a:lnTo>
                  <a:pt x="3156" y="8291"/>
                </a:lnTo>
                <a:lnTo>
                  <a:pt x="3082" y="8217"/>
                </a:lnTo>
                <a:lnTo>
                  <a:pt x="2972" y="8181"/>
                </a:lnTo>
                <a:lnTo>
                  <a:pt x="2055" y="8181"/>
                </a:lnTo>
                <a:lnTo>
                  <a:pt x="2532" y="7520"/>
                </a:lnTo>
                <a:lnTo>
                  <a:pt x="2752" y="7557"/>
                </a:lnTo>
                <a:lnTo>
                  <a:pt x="2899" y="7704"/>
                </a:lnTo>
                <a:lnTo>
                  <a:pt x="3046" y="7777"/>
                </a:lnTo>
                <a:lnTo>
                  <a:pt x="3192" y="7851"/>
                </a:lnTo>
                <a:lnTo>
                  <a:pt x="3376" y="7924"/>
                </a:lnTo>
                <a:lnTo>
                  <a:pt x="3742" y="7961"/>
                </a:lnTo>
                <a:lnTo>
                  <a:pt x="4073" y="7961"/>
                </a:lnTo>
                <a:lnTo>
                  <a:pt x="4549" y="7887"/>
                </a:lnTo>
                <a:lnTo>
                  <a:pt x="4953" y="7777"/>
                </a:lnTo>
                <a:lnTo>
                  <a:pt x="5797" y="7410"/>
                </a:lnTo>
                <a:lnTo>
                  <a:pt x="6237" y="7264"/>
                </a:lnTo>
                <a:lnTo>
                  <a:pt x="6494" y="7227"/>
                </a:lnTo>
                <a:close/>
                <a:moveTo>
                  <a:pt x="4036" y="1"/>
                </a:moveTo>
                <a:lnTo>
                  <a:pt x="3816" y="37"/>
                </a:lnTo>
                <a:lnTo>
                  <a:pt x="3596" y="74"/>
                </a:lnTo>
                <a:lnTo>
                  <a:pt x="3412" y="147"/>
                </a:lnTo>
                <a:lnTo>
                  <a:pt x="3229" y="257"/>
                </a:lnTo>
                <a:lnTo>
                  <a:pt x="3119" y="404"/>
                </a:lnTo>
                <a:lnTo>
                  <a:pt x="3009" y="551"/>
                </a:lnTo>
                <a:lnTo>
                  <a:pt x="2972" y="771"/>
                </a:lnTo>
                <a:lnTo>
                  <a:pt x="3009" y="991"/>
                </a:lnTo>
                <a:lnTo>
                  <a:pt x="3082" y="1174"/>
                </a:lnTo>
                <a:lnTo>
                  <a:pt x="3156" y="1285"/>
                </a:lnTo>
                <a:lnTo>
                  <a:pt x="3266" y="1358"/>
                </a:lnTo>
                <a:lnTo>
                  <a:pt x="3412" y="1431"/>
                </a:lnTo>
                <a:lnTo>
                  <a:pt x="3559" y="1468"/>
                </a:lnTo>
                <a:lnTo>
                  <a:pt x="3706" y="1468"/>
                </a:lnTo>
                <a:lnTo>
                  <a:pt x="3853" y="1431"/>
                </a:lnTo>
                <a:lnTo>
                  <a:pt x="3999" y="1395"/>
                </a:lnTo>
                <a:lnTo>
                  <a:pt x="4073" y="1395"/>
                </a:lnTo>
                <a:lnTo>
                  <a:pt x="3963" y="1468"/>
                </a:lnTo>
                <a:lnTo>
                  <a:pt x="3926" y="1578"/>
                </a:lnTo>
                <a:lnTo>
                  <a:pt x="3889" y="2055"/>
                </a:lnTo>
                <a:lnTo>
                  <a:pt x="3889" y="2532"/>
                </a:lnTo>
                <a:lnTo>
                  <a:pt x="3926" y="3449"/>
                </a:lnTo>
                <a:lnTo>
                  <a:pt x="3926" y="5099"/>
                </a:lnTo>
                <a:lnTo>
                  <a:pt x="3926" y="5283"/>
                </a:lnTo>
                <a:lnTo>
                  <a:pt x="3963" y="5466"/>
                </a:lnTo>
                <a:lnTo>
                  <a:pt x="3963" y="5503"/>
                </a:lnTo>
                <a:lnTo>
                  <a:pt x="3742" y="5613"/>
                </a:lnTo>
                <a:lnTo>
                  <a:pt x="3559" y="5723"/>
                </a:lnTo>
                <a:lnTo>
                  <a:pt x="3229" y="6016"/>
                </a:lnTo>
                <a:lnTo>
                  <a:pt x="2899" y="6347"/>
                </a:lnTo>
                <a:lnTo>
                  <a:pt x="2605" y="6677"/>
                </a:lnTo>
                <a:lnTo>
                  <a:pt x="2239" y="7080"/>
                </a:lnTo>
                <a:lnTo>
                  <a:pt x="1908" y="7484"/>
                </a:lnTo>
                <a:lnTo>
                  <a:pt x="1285" y="8364"/>
                </a:lnTo>
                <a:lnTo>
                  <a:pt x="698" y="9244"/>
                </a:lnTo>
                <a:lnTo>
                  <a:pt x="148" y="10125"/>
                </a:lnTo>
                <a:lnTo>
                  <a:pt x="38" y="10308"/>
                </a:lnTo>
                <a:lnTo>
                  <a:pt x="1" y="10492"/>
                </a:lnTo>
                <a:lnTo>
                  <a:pt x="38" y="10675"/>
                </a:lnTo>
                <a:lnTo>
                  <a:pt x="111" y="10858"/>
                </a:lnTo>
                <a:lnTo>
                  <a:pt x="221" y="11005"/>
                </a:lnTo>
                <a:lnTo>
                  <a:pt x="368" y="11115"/>
                </a:lnTo>
                <a:lnTo>
                  <a:pt x="551" y="11225"/>
                </a:lnTo>
                <a:lnTo>
                  <a:pt x="771" y="11262"/>
                </a:lnTo>
                <a:lnTo>
                  <a:pt x="1321" y="11299"/>
                </a:lnTo>
                <a:lnTo>
                  <a:pt x="1872" y="11262"/>
                </a:lnTo>
                <a:lnTo>
                  <a:pt x="3009" y="11189"/>
                </a:lnTo>
                <a:lnTo>
                  <a:pt x="5503" y="11115"/>
                </a:lnTo>
                <a:lnTo>
                  <a:pt x="7447" y="11042"/>
                </a:lnTo>
                <a:lnTo>
                  <a:pt x="8401" y="11005"/>
                </a:lnTo>
                <a:lnTo>
                  <a:pt x="9355" y="11042"/>
                </a:lnTo>
                <a:lnTo>
                  <a:pt x="9391" y="11152"/>
                </a:lnTo>
                <a:lnTo>
                  <a:pt x="9465" y="11225"/>
                </a:lnTo>
                <a:lnTo>
                  <a:pt x="9612" y="11299"/>
                </a:lnTo>
                <a:lnTo>
                  <a:pt x="9795" y="11335"/>
                </a:lnTo>
                <a:lnTo>
                  <a:pt x="9978" y="11335"/>
                </a:lnTo>
                <a:lnTo>
                  <a:pt x="10125" y="11299"/>
                </a:lnTo>
                <a:lnTo>
                  <a:pt x="10272" y="11299"/>
                </a:lnTo>
                <a:lnTo>
                  <a:pt x="10382" y="11262"/>
                </a:lnTo>
                <a:lnTo>
                  <a:pt x="10455" y="11189"/>
                </a:lnTo>
                <a:lnTo>
                  <a:pt x="10565" y="11115"/>
                </a:lnTo>
                <a:lnTo>
                  <a:pt x="10785" y="10968"/>
                </a:lnTo>
                <a:lnTo>
                  <a:pt x="10969" y="10785"/>
                </a:lnTo>
                <a:lnTo>
                  <a:pt x="11152" y="10602"/>
                </a:lnTo>
                <a:lnTo>
                  <a:pt x="11299" y="10455"/>
                </a:lnTo>
                <a:lnTo>
                  <a:pt x="11336" y="10308"/>
                </a:lnTo>
                <a:lnTo>
                  <a:pt x="11372" y="10198"/>
                </a:lnTo>
                <a:lnTo>
                  <a:pt x="11409" y="10051"/>
                </a:lnTo>
                <a:lnTo>
                  <a:pt x="11372" y="9941"/>
                </a:lnTo>
                <a:lnTo>
                  <a:pt x="11299" y="9685"/>
                </a:lnTo>
                <a:lnTo>
                  <a:pt x="11189" y="9464"/>
                </a:lnTo>
                <a:lnTo>
                  <a:pt x="10859" y="8914"/>
                </a:lnTo>
                <a:lnTo>
                  <a:pt x="10492" y="8364"/>
                </a:lnTo>
                <a:lnTo>
                  <a:pt x="10125" y="7887"/>
                </a:lnTo>
                <a:lnTo>
                  <a:pt x="9722" y="7410"/>
                </a:lnTo>
                <a:lnTo>
                  <a:pt x="9318" y="6933"/>
                </a:lnTo>
                <a:lnTo>
                  <a:pt x="8878" y="6493"/>
                </a:lnTo>
                <a:lnTo>
                  <a:pt x="8474" y="6126"/>
                </a:lnTo>
                <a:lnTo>
                  <a:pt x="8071" y="5760"/>
                </a:lnTo>
                <a:lnTo>
                  <a:pt x="7851" y="5576"/>
                </a:lnTo>
                <a:lnTo>
                  <a:pt x="7594" y="5430"/>
                </a:lnTo>
                <a:lnTo>
                  <a:pt x="7374" y="5319"/>
                </a:lnTo>
                <a:lnTo>
                  <a:pt x="7117" y="5209"/>
                </a:lnTo>
                <a:lnTo>
                  <a:pt x="7117" y="5173"/>
                </a:lnTo>
                <a:lnTo>
                  <a:pt x="7191" y="4953"/>
                </a:lnTo>
                <a:lnTo>
                  <a:pt x="7227" y="4696"/>
                </a:lnTo>
                <a:lnTo>
                  <a:pt x="7227" y="4182"/>
                </a:lnTo>
                <a:lnTo>
                  <a:pt x="7227" y="3669"/>
                </a:lnTo>
                <a:lnTo>
                  <a:pt x="7191" y="3192"/>
                </a:lnTo>
                <a:lnTo>
                  <a:pt x="7154" y="2825"/>
                </a:lnTo>
                <a:lnTo>
                  <a:pt x="7117" y="2385"/>
                </a:lnTo>
                <a:lnTo>
                  <a:pt x="7044" y="2165"/>
                </a:lnTo>
                <a:lnTo>
                  <a:pt x="7007" y="1945"/>
                </a:lnTo>
                <a:lnTo>
                  <a:pt x="6934" y="1761"/>
                </a:lnTo>
                <a:lnTo>
                  <a:pt x="6824" y="1615"/>
                </a:lnTo>
                <a:lnTo>
                  <a:pt x="7191" y="1651"/>
                </a:lnTo>
                <a:lnTo>
                  <a:pt x="7521" y="1651"/>
                </a:lnTo>
                <a:lnTo>
                  <a:pt x="7851" y="1541"/>
                </a:lnTo>
                <a:lnTo>
                  <a:pt x="7998" y="1468"/>
                </a:lnTo>
                <a:lnTo>
                  <a:pt x="8144" y="1358"/>
                </a:lnTo>
                <a:lnTo>
                  <a:pt x="8254" y="1248"/>
                </a:lnTo>
                <a:lnTo>
                  <a:pt x="8254" y="1174"/>
                </a:lnTo>
                <a:lnTo>
                  <a:pt x="8254" y="1101"/>
                </a:lnTo>
                <a:lnTo>
                  <a:pt x="8144" y="624"/>
                </a:lnTo>
                <a:lnTo>
                  <a:pt x="8071" y="404"/>
                </a:lnTo>
                <a:lnTo>
                  <a:pt x="7998" y="294"/>
                </a:lnTo>
                <a:lnTo>
                  <a:pt x="7924" y="221"/>
                </a:lnTo>
                <a:lnTo>
                  <a:pt x="7851" y="147"/>
                </a:lnTo>
                <a:lnTo>
                  <a:pt x="7777" y="147"/>
                </a:lnTo>
                <a:lnTo>
                  <a:pt x="7631" y="111"/>
                </a:lnTo>
                <a:lnTo>
                  <a:pt x="6824" y="74"/>
                </a:lnTo>
                <a:lnTo>
                  <a:pt x="4036" y="1"/>
                </a:lnTo>
                <a:close/>
              </a:path>
            </a:pathLst>
          </a:custGeom>
          <a:solidFill>
            <a:srgbClr val="6D9EEB"/>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184" name="Google Shape;184;p2"/>
          <p:cNvSpPr/>
          <p:nvPr/>
        </p:nvSpPr>
        <p:spPr>
          <a:xfrm>
            <a:off x="10633854" y="4071029"/>
            <a:ext cx="722071" cy="905691"/>
          </a:xfrm>
          <a:custGeom>
            <a:rect b="b" l="l" r="r" t="t"/>
            <a:pathLst>
              <a:path extrusionOk="0" h="13574" w="10822">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6D9EEB"/>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185" name="Google Shape;185;p2"/>
          <p:cNvSpPr/>
          <p:nvPr/>
        </p:nvSpPr>
        <p:spPr>
          <a:xfrm>
            <a:off x="2094380" y="5371059"/>
            <a:ext cx="979086" cy="964407"/>
          </a:xfrm>
          <a:custGeom>
            <a:rect b="b" l="l" r="r" t="t"/>
            <a:pathLst>
              <a:path extrusionOk="0" h="14454" w="14674">
                <a:moveTo>
                  <a:pt x="7887" y="3779"/>
                </a:moveTo>
                <a:lnTo>
                  <a:pt x="7961" y="3816"/>
                </a:lnTo>
                <a:lnTo>
                  <a:pt x="8071" y="3889"/>
                </a:lnTo>
                <a:lnTo>
                  <a:pt x="8218" y="4072"/>
                </a:lnTo>
                <a:lnTo>
                  <a:pt x="8291" y="4292"/>
                </a:lnTo>
                <a:lnTo>
                  <a:pt x="8364" y="4513"/>
                </a:lnTo>
                <a:lnTo>
                  <a:pt x="8401" y="4696"/>
                </a:lnTo>
                <a:lnTo>
                  <a:pt x="8401" y="4916"/>
                </a:lnTo>
                <a:lnTo>
                  <a:pt x="8401" y="5099"/>
                </a:lnTo>
                <a:lnTo>
                  <a:pt x="8291" y="5283"/>
                </a:lnTo>
                <a:lnTo>
                  <a:pt x="8144" y="4659"/>
                </a:lnTo>
                <a:lnTo>
                  <a:pt x="8034" y="4219"/>
                </a:lnTo>
                <a:lnTo>
                  <a:pt x="7961" y="3999"/>
                </a:lnTo>
                <a:lnTo>
                  <a:pt x="7887" y="3779"/>
                </a:lnTo>
                <a:close/>
                <a:moveTo>
                  <a:pt x="4329" y="5063"/>
                </a:moveTo>
                <a:lnTo>
                  <a:pt x="4476" y="5209"/>
                </a:lnTo>
                <a:lnTo>
                  <a:pt x="4586" y="5356"/>
                </a:lnTo>
                <a:lnTo>
                  <a:pt x="4696" y="5503"/>
                </a:lnTo>
                <a:lnTo>
                  <a:pt x="4769" y="5686"/>
                </a:lnTo>
                <a:lnTo>
                  <a:pt x="4769" y="5870"/>
                </a:lnTo>
                <a:lnTo>
                  <a:pt x="4769" y="6053"/>
                </a:lnTo>
                <a:lnTo>
                  <a:pt x="4659" y="6126"/>
                </a:lnTo>
                <a:lnTo>
                  <a:pt x="4549" y="6237"/>
                </a:lnTo>
                <a:lnTo>
                  <a:pt x="4439" y="5980"/>
                </a:lnTo>
                <a:lnTo>
                  <a:pt x="4329" y="5686"/>
                </a:lnTo>
                <a:lnTo>
                  <a:pt x="4293" y="5393"/>
                </a:lnTo>
                <a:lnTo>
                  <a:pt x="4293" y="5209"/>
                </a:lnTo>
                <a:lnTo>
                  <a:pt x="4293" y="5136"/>
                </a:lnTo>
                <a:lnTo>
                  <a:pt x="4329" y="5063"/>
                </a:lnTo>
                <a:close/>
                <a:moveTo>
                  <a:pt x="6604" y="7594"/>
                </a:moveTo>
                <a:lnTo>
                  <a:pt x="6714" y="7667"/>
                </a:lnTo>
                <a:lnTo>
                  <a:pt x="6787" y="7814"/>
                </a:lnTo>
                <a:lnTo>
                  <a:pt x="6934" y="8071"/>
                </a:lnTo>
                <a:lnTo>
                  <a:pt x="7337" y="8694"/>
                </a:lnTo>
                <a:lnTo>
                  <a:pt x="7117" y="8878"/>
                </a:lnTo>
                <a:lnTo>
                  <a:pt x="7080" y="8768"/>
                </a:lnTo>
                <a:lnTo>
                  <a:pt x="6860" y="8474"/>
                </a:lnTo>
                <a:lnTo>
                  <a:pt x="6677" y="8144"/>
                </a:lnTo>
                <a:lnTo>
                  <a:pt x="6567" y="7887"/>
                </a:lnTo>
                <a:lnTo>
                  <a:pt x="6420" y="7667"/>
                </a:lnTo>
                <a:lnTo>
                  <a:pt x="6604" y="7594"/>
                </a:lnTo>
                <a:close/>
                <a:moveTo>
                  <a:pt x="5283" y="8107"/>
                </a:moveTo>
                <a:lnTo>
                  <a:pt x="5356" y="8144"/>
                </a:lnTo>
                <a:lnTo>
                  <a:pt x="5833" y="9428"/>
                </a:lnTo>
                <a:lnTo>
                  <a:pt x="5650" y="9501"/>
                </a:lnTo>
                <a:lnTo>
                  <a:pt x="5686" y="9318"/>
                </a:lnTo>
                <a:lnTo>
                  <a:pt x="5650" y="9208"/>
                </a:lnTo>
                <a:lnTo>
                  <a:pt x="5613" y="9061"/>
                </a:lnTo>
                <a:lnTo>
                  <a:pt x="5503" y="8768"/>
                </a:lnTo>
                <a:lnTo>
                  <a:pt x="5246" y="8107"/>
                </a:lnTo>
                <a:close/>
                <a:moveTo>
                  <a:pt x="7337" y="9905"/>
                </a:moveTo>
                <a:lnTo>
                  <a:pt x="7337" y="10235"/>
                </a:lnTo>
                <a:lnTo>
                  <a:pt x="7190" y="9978"/>
                </a:lnTo>
                <a:lnTo>
                  <a:pt x="7337" y="9905"/>
                </a:lnTo>
                <a:close/>
                <a:moveTo>
                  <a:pt x="9721" y="9061"/>
                </a:moveTo>
                <a:lnTo>
                  <a:pt x="9832" y="9281"/>
                </a:lnTo>
                <a:lnTo>
                  <a:pt x="9942" y="9501"/>
                </a:lnTo>
                <a:lnTo>
                  <a:pt x="10052" y="9685"/>
                </a:lnTo>
                <a:lnTo>
                  <a:pt x="10162" y="9868"/>
                </a:lnTo>
                <a:lnTo>
                  <a:pt x="10198" y="10015"/>
                </a:lnTo>
                <a:lnTo>
                  <a:pt x="10198" y="10161"/>
                </a:lnTo>
                <a:lnTo>
                  <a:pt x="10198" y="10308"/>
                </a:lnTo>
                <a:lnTo>
                  <a:pt x="10125" y="10455"/>
                </a:lnTo>
                <a:lnTo>
                  <a:pt x="10052" y="10345"/>
                </a:lnTo>
                <a:lnTo>
                  <a:pt x="9978" y="10308"/>
                </a:lnTo>
                <a:lnTo>
                  <a:pt x="9758" y="9758"/>
                </a:lnTo>
                <a:lnTo>
                  <a:pt x="9685" y="9464"/>
                </a:lnTo>
                <a:lnTo>
                  <a:pt x="9575" y="9171"/>
                </a:lnTo>
                <a:lnTo>
                  <a:pt x="9648" y="9134"/>
                </a:lnTo>
                <a:lnTo>
                  <a:pt x="9721" y="9061"/>
                </a:lnTo>
                <a:close/>
                <a:moveTo>
                  <a:pt x="7667" y="9758"/>
                </a:moveTo>
                <a:lnTo>
                  <a:pt x="7777" y="9795"/>
                </a:lnTo>
                <a:lnTo>
                  <a:pt x="7924" y="9868"/>
                </a:lnTo>
                <a:lnTo>
                  <a:pt x="8071" y="10015"/>
                </a:lnTo>
                <a:lnTo>
                  <a:pt x="8181" y="10235"/>
                </a:lnTo>
                <a:lnTo>
                  <a:pt x="8291" y="10638"/>
                </a:lnTo>
                <a:lnTo>
                  <a:pt x="8328" y="10822"/>
                </a:lnTo>
                <a:lnTo>
                  <a:pt x="8328" y="10968"/>
                </a:lnTo>
                <a:lnTo>
                  <a:pt x="8291" y="11115"/>
                </a:lnTo>
                <a:lnTo>
                  <a:pt x="8181" y="11189"/>
                </a:lnTo>
                <a:lnTo>
                  <a:pt x="8181" y="11115"/>
                </a:lnTo>
                <a:lnTo>
                  <a:pt x="8144" y="11005"/>
                </a:lnTo>
                <a:lnTo>
                  <a:pt x="8071" y="10968"/>
                </a:lnTo>
                <a:lnTo>
                  <a:pt x="7997" y="10895"/>
                </a:lnTo>
                <a:lnTo>
                  <a:pt x="7887" y="10675"/>
                </a:lnTo>
                <a:lnTo>
                  <a:pt x="7814" y="10382"/>
                </a:lnTo>
                <a:lnTo>
                  <a:pt x="7741" y="9831"/>
                </a:lnTo>
                <a:lnTo>
                  <a:pt x="7667" y="9758"/>
                </a:lnTo>
                <a:close/>
                <a:moveTo>
                  <a:pt x="10162" y="1321"/>
                </a:moveTo>
                <a:lnTo>
                  <a:pt x="10198" y="1541"/>
                </a:lnTo>
                <a:lnTo>
                  <a:pt x="10272" y="1725"/>
                </a:lnTo>
                <a:lnTo>
                  <a:pt x="10455" y="2092"/>
                </a:lnTo>
                <a:lnTo>
                  <a:pt x="10932" y="3229"/>
                </a:lnTo>
                <a:lnTo>
                  <a:pt x="10969" y="3302"/>
                </a:lnTo>
                <a:lnTo>
                  <a:pt x="10749" y="3375"/>
                </a:lnTo>
                <a:lnTo>
                  <a:pt x="10528" y="3449"/>
                </a:lnTo>
                <a:lnTo>
                  <a:pt x="9758" y="3742"/>
                </a:lnTo>
                <a:lnTo>
                  <a:pt x="8988" y="4146"/>
                </a:lnTo>
                <a:lnTo>
                  <a:pt x="8841" y="4219"/>
                </a:lnTo>
                <a:lnTo>
                  <a:pt x="8731" y="4329"/>
                </a:lnTo>
                <a:lnTo>
                  <a:pt x="8658" y="4072"/>
                </a:lnTo>
                <a:lnTo>
                  <a:pt x="8511" y="3816"/>
                </a:lnTo>
                <a:lnTo>
                  <a:pt x="8364" y="3595"/>
                </a:lnTo>
                <a:lnTo>
                  <a:pt x="8254" y="3522"/>
                </a:lnTo>
                <a:lnTo>
                  <a:pt x="8144" y="3449"/>
                </a:lnTo>
                <a:lnTo>
                  <a:pt x="7997" y="3412"/>
                </a:lnTo>
                <a:lnTo>
                  <a:pt x="7851" y="3375"/>
                </a:lnTo>
                <a:lnTo>
                  <a:pt x="7777" y="3375"/>
                </a:lnTo>
                <a:lnTo>
                  <a:pt x="7704" y="3412"/>
                </a:lnTo>
                <a:lnTo>
                  <a:pt x="7667" y="3485"/>
                </a:lnTo>
                <a:lnTo>
                  <a:pt x="7667" y="3559"/>
                </a:lnTo>
                <a:lnTo>
                  <a:pt x="7484" y="3595"/>
                </a:lnTo>
                <a:lnTo>
                  <a:pt x="7337" y="3706"/>
                </a:lnTo>
                <a:lnTo>
                  <a:pt x="7190" y="3852"/>
                </a:lnTo>
                <a:lnTo>
                  <a:pt x="7044" y="3999"/>
                </a:lnTo>
                <a:lnTo>
                  <a:pt x="7007" y="4109"/>
                </a:lnTo>
                <a:lnTo>
                  <a:pt x="7044" y="4219"/>
                </a:lnTo>
                <a:lnTo>
                  <a:pt x="7264" y="4696"/>
                </a:lnTo>
                <a:lnTo>
                  <a:pt x="7080" y="4769"/>
                </a:lnTo>
                <a:lnTo>
                  <a:pt x="6310" y="5026"/>
                </a:lnTo>
                <a:lnTo>
                  <a:pt x="5576" y="5283"/>
                </a:lnTo>
                <a:lnTo>
                  <a:pt x="5320" y="5356"/>
                </a:lnTo>
                <a:lnTo>
                  <a:pt x="5210" y="5393"/>
                </a:lnTo>
                <a:lnTo>
                  <a:pt x="5136" y="5466"/>
                </a:lnTo>
                <a:lnTo>
                  <a:pt x="5100" y="5356"/>
                </a:lnTo>
                <a:lnTo>
                  <a:pt x="4916" y="5063"/>
                </a:lnTo>
                <a:lnTo>
                  <a:pt x="4806" y="4879"/>
                </a:lnTo>
                <a:lnTo>
                  <a:pt x="4659" y="4733"/>
                </a:lnTo>
                <a:lnTo>
                  <a:pt x="4513" y="4623"/>
                </a:lnTo>
                <a:lnTo>
                  <a:pt x="4329" y="4549"/>
                </a:lnTo>
                <a:lnTo>
                  <a:pt x="4183" y="4513"/>
                </a:lnTo>
                <a:lnTo>
                  <a:pt x="4036" y="4586"/>
                </a:lnTo>
                <a:lnTo>
                  <a:pt x="3852" y="4586"/>
                </a:lnTo>
                <a:lnTo>
                  <a:pt x="3779" y="4623"/>
                </a:lnTo>
                <a:lnTo>
                  <a:pt x="3742" y="4696"/>
                </a:lnTo>
                <a:lnTo>
                  <a:pt x="3706" y="4989"/>
                </a:lnTo>
                <a:lnTo>
                  <a:pt x="3706" y="5283"/>
                </a:lnTo>
                <a:lnTo>
                  <a:pt x="3742" y="5576"/>
                </a:lnTo>
                <a:lnTo>
                  <a:pt x="3816" y="5870"/>
                </a:lnTo>
                <a:lnTo>
                  <a:pt x="3596" y="5833"/>
                </a:lnTo>
                <a:lnTo>
                  <a:pt x="3376" y="5870"/>
                </a:lnTo>
                <a:lnTo>
                  <a:pt x="2972" y="6016"/>
                </a:lnTo>
                <a:lnTo>
                  <a:pt x="2422" y="6163"/>
                </a:lnTo>
                <a:lnTo>
                  <a:pt x="2165" y="6273"/>
                </a:lnTo>
                <a:lnTo>
                  <a:pt x="2055" y="6347"/>
                </a:lnTo>
                <a:lnTo>
                  <a:pt x="1945" y="6457"/>
                </a:lnTo>
                <a:lnTo>
                  <a:pt x="1945" y="6530"/>
                </a:lnTo>
                <a:lnTo>
                  <a:pt x="1982" y="6567"/>
                </a:lnTo>
                <a:lnTo>
                  <a:pt x="2238" y="6603"/>
                </a:lnTo>
                <a:lnTo>
                  <a:pt x="2459" y="6567"/>
                </a:lnTo>
                <a:lnTo>
                  <a:pt x="2972" y="6457"/>
                </a:lnTo>
                <a:lnTo>
                  <a:pt x="3449" y="6347"/>
                </a:lnTo>
                <a:lnTo>
                  <a:pt x="3706" y="6237"/>
                </a:lnTo>
                <a:lnTo>
                  <a:pt x="3816" y="6163"/>
                </a:lnTo>
                <a:lnTo>
                  <a:pt x="3889" y="6090"/>
                </a:lnTo>
                <a:lnTo>
                  <a:pt x="4073" y="6383"/>
                </a:lnTo>
                <a:lnTo>
                  <a:pt x="4256" y="6677"/>
                </a:lnTo>
                <a:lnTo>
                  <a:pt x="4293" y="6713"/>
                </a:lnTo>
                <a:lnTo>
                  <a:pt x="4366" y="6823"/>
                </a:lnTo>
                <a:lnTo>
                  <a:pt x="4549" y="6970"/>
                </a:lnTo>
                <a:lnTo>
                  <a:pt x="4659" y="7007"/>
                </a:lnTo>
                <a:lnTo>
                  <a:pt x="4733" y="7044"/>
                </a:lnTo>
                <a:lnTo>
                  <a:pt x="4806" y="7007"/>
                </a:lnTo>
                <a:lnTo>
                  <a:pt x="4879" y="6933"/>
                </a:lnTo>
                <a:lnTo>
                  <a:pt x="5063" y="6640"/>
                </a:lnTo>
                <a:lnTo>
                  <a:pt x="5173" y="6347"/>
                </a:lnTo>
                <a:lnTo>
                  <a:pt x="5210" y="6053"/>
                </a:lnTo>
                <a:lnTo>
                  <a:pt x="5210" y="5760"/>
                </a:lnTo>
                <a:lnTo>
                  <a:pt x="5320" y="5760"/>
                </a:lnTo>
                <a:lnTo>
                  <a:pt x="5430" y="5723"/>
                </a:lnTo>
                <a:lnTo>
                  <a:pt x="5686" y="5650"/>
                </a:lnTo>
                <a:lnTo>
                  <a:pt x="6457" y="5430"/>
                </a:lnTo>
                <a:lnTo>
                  <a:pt x="7190" y="5173"/>
                </a:lnTo>
                <a:lnTo>
                  <a:pt x="7447" y="5063"/>
                </a:lnTo>
                <a:lnTo>
                  <a:pt x="7631" y="5430"/>
                </a:lnTo>
                <a:lnTo>
                  <a:pt x="7704" y="5613"/>
                </a:lnTo>
                <a:lnTo>
                  <a:pt x="7814" y="5760"/>
                </a:lnTo>
                <a:lnTo>
                  <a:pt x="7924" y="5833"/>
                </a:lnTo>
                <a:lnTo>
                  <a:pt x="8218" y="5833"/>
                </a:lnTo>
                <a:lnTo>
                  <a:pt x="8328" y="5760"/>
                </a:lnTo>
                <a:lnTo>
                  <a:pt x="8548" y="5576"/>
                </a:lnTo>
                <a:lnTo>
                  <a:pt x="8731" y="5356"/>
                </a:lnTo>
                <a:lnTo>
                  <a:pt x="8804" y="5173"/>
                </a:lnTo>
                <a:lnTo>
                  <a:pt x="8841" y="4989"/>
                </a:lnTo>
                <a:lnTo>
                  <a:pt x="8841" y="4806"/>
                </a:lnTo>
                <a:lnTo>
                  <a:pt x="8804" y="4586"/>
                </a:lnTo>
                <a:lnTo>
                  <a:pt x="8914" y="4586"/>
                </a:lnTo>
                <a:lnTo>
                  <a:pt x="9061" y="4513"/>
                </a:lnTo>
                <a:lnTo>
                  <a:pt x="9942" y="4109"/>
                </a:lnTo>
                <a:lnTo>
                  <a:pt x="10639" y="3852"/>
                </a:lnTo>
                <a:lnTo>
                  <a:pt x="10895" y="3742"/>
                </a:lnTo>
                <a:lnTo>
                  <a:pt x="11115" y="3669"/>
                </a:lnTo>
                <a:lnTo>
                  <a:pt x="11519" y="4586"/>
                </a:lnTo>
                <a:lnTo>
                  <a:pt x="11849" y="5540"/>
                </a:lnTo>
                <a:lnTo>
                  <a:pt x="12069" y="6237"/>
                </a:lnTo>
                <a:lnTo>
                  <a:pt x="12032" y="6347"/>
                </a:lnTo>
                <a:lnTo>
                  <a:pt x="11996" y="6457"/>
                </a:lnTo>
                <a:lnTo>
                  <a:pt x="11959" y="6457"/>
                </a:lnTo>
                <a:lnTo>
                  <a:pt x="11592" y="6603"/>
                </a:lnTo>
                <a:lnTo>
                  <a:pt x="10969" y="6787"/>
                </a:lnTo>
                <a:lnTo>
                  <a:pt x="9685" y="7227"/>
                </a:lnTo>
                <a:lnTo>
                  <a:pt x="8438" y="7630"/>
                </a:lnTo>
                <a:lnTo>
                  <a:pt x="7887" y="7777"/>
                </a:lnTo>
                <a:lnTo>
                  <a:pt x="7631" y="7924"/>
                </a:lnTo>
                <a:lnTo>
                  <a:pt x="7521" y="7997"/>
                </a:lnTo>
                <a:lnTo>
                  <a:pt x="7447" y="8107"/>
                </a:lnTo>
                <a:lnTo>
                  <a:pt x="7447" y="8144"/>
                </a:lnTo>
                <a:lnTo>
                  <a:pt x="7631" y="8181"/>
                </a:lnTo>
                <a:lnTo>
                  <a:pt x="7997" y="8181"/>
                </a:lnTo>
                <a:lnTo>
                  <a:pt x="8181" y="8107"/>
                </a:lnTo>
                <a:lnTo>
                  <a:pt x="8914" y="7887"/>
                </a:lnTo>
                <a:lnTo>
                  <a:pt x="10565" y="7374"/>
                </a:lnTo>
                <a:lnTo>
                  <a:pt x="12216" y="6860"/>
                </a:lnTo>
                <a:lnTo>
                  <a:pt x="12289" y="6823"/>
                </a:lnTo>
                <a:lnTo>
                  <a:pt x="12546" y="7777"/>
                </a:lnTo>
                <a:lnTo>
                  <a:pt x="12766" y="8474"/>
                </a:lnTo>
                <a:lnTo>
                  <a:pt x="12729" y="8511"/>
                </a:lnTo>
                <a:lnTo>
                  <a:pt x="12693" y="8584"/>
                </a:lnTo>
                <a:lnTo>
                  <a:pt x="11629" y="8988"/>
                </a:lnTo>
                <a:lnTo>
                  <a:pt x="11042" y="9208"/>
                </a:lnTo>
                <a:lnTo>
                  <a:pt x="10859" y="9281"/>
                </a:lnTo>
                <a:lnTo>
                  <a:pt x="10749" y="9391"/>
                </a:lnTo>
                <a:lnTo>
                  <a:pt x="10455" y="9575"/>
                </a:lnTo>
                <a:lnTo>
                  <a:pt x="10455" y="9611"/>
                </a:lnTo>
                <a:lnTo>
                  <a:pt x="10418" y="9501"/>
                </a:lnTo>
                <a:lnTo>
                  <a:pt x="10198" y="9024"/>
                </a:lnTo>
                <a:lnTo>
                  <a:pt x="10052" y="8804"/>
                </a:lnTo>
                <a:lnTo>
                  <a:pt x="9942" y="8731"/>
                </a:lnTo>
                <a:lnTo>
                  <a:pt x="9832" y="8694"/>
                </a:lnTo>
                <a:lnTo>
                  <a:pt x="9758" y="8694"/>
                </a:lnTo>
                <a:lnTo>
                  <a:pt x="9721" y="8768"/>
                </a:lnTo>
                <a:lnTo>
                  <a:pt x="9685" y="8841"/>
                </a:lnTo>
                <a:lnTo>
                  <a:pt x="9501" y="8841"/>
                </a:lnTo>
                <a:lnTo>
                  <a:pt x="9355" y="8804"/>
                </a:lnTo>
                <a:lnTo>
                  <a:pt x="9208" y="8841"/>
                </a:lnTo>
                <a:lnTo>
                  <a:pt x="9061" y="8878"/>
                </a:lnTo>
                <a:lnTo>
                  <a:pt x="8988" y="8988"/>
                </a:lnTo>
                <a:lnTo>
                  <a:pt x="8914" y="9098"/>
                </a:lnTo>
                <a:lnTo>
                  <a:pt x="8914" y="9208"/>
                </a:lnTo>
                <a:lnTo>
                  <a:pt x="9025" y="9611"/>
                </a:lnTo>
                <a:lnTo>
                  <a:pt x="9135" y="10051"/>
                </a:lnTo>
                <a:lnTo>
                  <a:pt x="8694" y="10161"/>
                </a:lnTo>
                <a:lnTo>
                  <a:pt x="8658" y="10198"/>
                </a:lnTo>
                <a:lnTo>
                  <a:pt x="8621" y="10235"/>
                </a:lnTo>
                <a:lnTo>
                  <a:pt x="8584" y="10345"/>
                </a:lnTo>
                <a:lnTo>
                  <a:pt x="8511" y="10125"/>
                </a:lnTo>
                <a:lnTo>
                  <a:pt x="8401" y="9905"/>
                </a:lnTo>
                <a:lnTo>
                  <a:pt x="8254" y="9685"/>
                </a:lnTo>
                <a:lnTo>
                  <a:pt x="8034" y="9501"/>
                </a:lnTo>
                <a:lnTo>
                  <a:pt x="7777" y="9391"/>
                </a:lnTo>
                <a:lnTo>
                  <a:pt x="7557" y="9391"/>
                </a:lnTo>
                <a:lnTo>
                  <a:pt x="7411" y="9428"/>
                </a:lnTo>
                <a:lnTo>
                  <a:pt x="7300" y="9464"/>
                </a:lnTo>
                <a:lnTo>
                  <a:pt x="7190" y="9538"/>
                </a:lnTo>
                <a:lnTo>
                  <a:pt x="7080" y="9611"/>
                </a:lnTo>
                <a:lnTo>
                  <a:pt x="7044" y="9721"/>
                </a:lnTo>
                <a:lnTo>
                  <a:pt x="7007" y="9868"/>
                </a:lnTo>
                <a:lnTo>
                  <a:pt x="7044" y="9941"/>
                </a:lnTo>
                <a:lnTo>
                  <a:pt x="7117" y="9978"/>
                </a:lnTo>
                <a:lnTo>
                  <a:pt x="7044" y="10235"/>
                </a:lnTo>
                <a:lnTo>
                  <a:pt x="7080" y="10492"/>
                </a:lnTo>
                <a:lnTo>
                  <a:pt x="4806" y="11152"/>
                </a:lnTo>
                <a:lnTo>
                  <a:pt x="4219" y="11335"/>
                </a:lnTo>
                <a:lnTo>
                  <a:pt x="3632" y="11519"/>
                </a:lnTo>
                <a:lnTo>
                  <a:pt x="3449" y="11629"/>
                </a:lnTo>
                <a:lnTo>
                  <a:pt x="3192" y="10602"/>
                </a:lnTo>
                <a:lnTo>
                  <a:pt x="2862" y="9611"/>
                </a:lnTo>
                <a:lnTo>
                  <a:pt x="3339" y="9538"/>
                </a:lnTo>
                <a:lnTo>
                  <a:pt x="3816" y="9428"/>
                </a:lnTo>
                <a:lnTo>
                  <a:pt x="4769" y="9134"/>
                </a:lnTo>
                <a:lnTo>
                  <a:pt x="4843" y="9318"/>
                </a:lnTo>
                <a:lnTo>
                  <a:pt x="4953" y="9501"/>
                </a:lnTo>
                <a:lnTo>
                  <a:pt x="5063" y="9685"/>
                </a:lnTo>
                <a:lnTo>
                  <a:pt x="5246" y="9831"/>
                </a:lnTo>
                <a:lnTo>
                  <a:pt x="5356" y="9868"/>
                </a:lnTo>
                <a:lnTo>
                  <a:pt x="5466" y="9905"/>
                </a:lnTo>
                <a:lnTo>
                  <a:pt x="5613" y="9905"/>
                </a:lnTo>
                <a:lnTo>
                  <a:pt x="5723" y="9868"/>
                </a:lnTo>
                <a:lnTo>
                  <a:pt x="5980" y="9758"/>
                </a:lnTo>
                <a:lnTo>
                  <a:pt x="6163" y="9648"/>
                </a:lnTo>
                <a:lnTo>
                  <a:pt x="6237" y="9538"/>
                </a:lnTo>
                <a:lnTo>
                  <a:pt x="6273" y="9501"/>
                </a:lnTo>
                <a:lnTo>
                  <a:pt x="6237" y="9428"/>
                </a:lnTo>
                <a:lnTo>
                  <a:pt x="5980" y="8731"/>
                </a:lnTo>
                <a:lnTo>
                  <a:pt x="6200" y="8731"/>
                </a:lnTo>
                <a:lnTo>
                  <a:pt x="6383" y="8658"/>
                </a:lnTo>
                <a:lnTo>
                  <a:pt x="6604" y="9244"/>
                </a:lnTo>
                <a:lnTo>
                  <a:pt x="6677" y="9318"/>
                </a:lnTo>
                <a:lnTo>
                  <a:pt x="6714" y="9354"/>
                </a:lnTo>
                <a:lnTo>
                  <a:pt x="6787" y="9354"/>
                </a:lnTo>
                <a:lnTo>
                  <a:pt x="7044" y="9318"/>
                </a:lnTo>
                <a:lnTo>
                  <a:pt x="7300" y="9208"/>
                </a:lnTo>
                <a:lnTo>
                  <a:pt x="7521" y="9061"/>
                </a:lnTo>
                <a:lnTo>
                  <a:pt x="7704" y="8878"/>
                </a:lnTo>
                <a:lnTo>
                  <a:pt x="7741" y="8841"/>
                </a:lnTo>
                <a:lnTo>
                  <a:pt x="7777" y="8768"/>
                </a:lnTo>
                <a:lnTo>
                  <a:pt x="7741" y="8658"/>
                </a:lnTo>
                <a:lnTo>
                  <a:pt x="7264" y="7887"/>
                </a:lnTo>
                <a:lnTo>
                  <a:pt x="7080" y="7520"/>
                </a:lnTo>
                <a:lnTo>
                  <a:pt x="6970" y="7337"/>
                </a:lnTo>
                <a:lnTo>
                  <a:pt x="6824" y="7227"/>
                </a:lnTo>
                <a:lnTo>
                  <a:pt x="6640" y="7154"/>
                </a:lnTo>
                <a:lnTo>
                  <a:pt x="6457" y="7190"/>
                </a:lnTo>
                <a:lnTo>
                  <a:pt x="6383" y="7227"/>
                </a:lnTo>
                <a:lnTo>
                  <a:pt x="6310" y="7264"/>
                </a:lnTo>
                <a:lnTo>
                  <a:pt x="6237" y="7337"/>
                </a:lnTo>
                <a:lnTo>
                  <a:pt x="6200" y="7410"/>
                </a:lnTo>
                <a:lnTo>
                  <a:pt x="6017" y="7447"/>
                </a:lnTo>
                <a:lnTo>
                  <a:pt x="5980" y="7484"/>
                </a:lnTo>
                <a:lnTo>
                  <a:pt x="5943" y="7520"/>
                </a:lnTo>
                <a:lnTo>
                  <a:pt x="5907" y="7594"/>
                </a:lnTo>
                <a:lnTo>
                  <a:pt x="5907" y="7667"/>
                </a:lnTo>
                <a:lnTo>
                  <a:pt x="6200" y="8291"/>
                </a:lnTo>
                <a:lnTo>
                  <a:pt x="6163" y="8364"/>
                </a:lnTo>
                <a:lnTo>
                  <a:pt x="6127" y="8401"/>
                </a:lnTo>
                <a:lnTo>
                  <a:pt x="6090" y="8401"/>
                </a:lnTo>
                <a:lnTo>
                  <a:pt x="6053" y="8437"/>
                </a:lnTo>
                <a:lnTo>
                  <a:pt x="5943" y="8474"/>
                </a:lnTo>
                <a:lnTo>
                  <a:pt x="5907" y="8511"/>
                </a:lnTo>
                <a:lnTo>
                  <a:pt x="5613" y="7814"/>
                </a:lnTo>
                <a:lnTo>
                  <a:pt x="5576" y="7777"/>
                </a:lnTo>
                <a:lnTo>
                  <a:pt x="5540" y="7704"/>
                </a:lnTo>
                <a:lnTo>
                  <a:pt x="5393" y="7704"/>
                </a:lnTo>
                <a:lnTo>
                  <a:pt x="5356" y="7667"/>
                </a:lnTo>
                <a:lnTo>
                  <a:pt x="5173" y="7667"/>
                </a:lnTo>
                <a:lnTo>
                  <a:pt x="4990" y="7704"/>
                </a:lnTo>
                <a:lnTo>
                  <a:pt x="4843" y="7814"/>
                </a:lnTo>
                <a:lnTo>
                  <a:pt x="4733" y="7961"/>
                </a:lnTo>
                <a:lnTo>
                  <a:pt x="4659" y="8144"/>
                </a:lnTo>
                <a:lnTo>
                  <a:pt x="4623" y="8327"/>
                </a:lnTo>
                <a:lnTo>
                  <a:pt x="4623" y="8511"/>
                </a:lnTo>
                <a:lnTo>
                  <a:pt x="4623" y="8694"/>
                </a:lnTo>
                <a:lnTo>
                  <a:pt x="3669" y="8951"/>
                </a:lnTo>
                <a:lnTo>
                  <a:pt x="3229" y="9134"/>
                </a:lnTo>
                <a:lnTo>
                  <a:pt x="2752" y="9318"/>
                </a:lnTo>
                <a:lnTo>
                  <a:pt x="2348" y="7997"/>
                </a:lnTo>
                <a:lnTo>
                  <a:pt x="1908" y="6677"/>
                </a:lnTo>
                <a:lnTo>
                  <a:pt x="1541" y="5356"/>
                </a:lnTo>
                <a:lnTo>
                  <a:pt x="1395" y="4696"/>
                </a:lnTo>
                <a:lnTo>
                  <a:pt x="1285" y="3999"/>
                </a:lnTo>
                <a:lnTo>
                  <a:pt x="1505" y="3962"/>
                </a:lnTo>
                <a:lnTo>
                  <a:pt x="1725" y="3926"/>
                </a:lnTo>
                <a:lnTo>
                  <a:pt x="2165" y="3816"/>
                </a:lnTo>
                <a:lnTo>
                  <a:pt x="3302" y="3485"/>
                </a:lnTo>
                <a:lnTo>
                  <a:pt x="5760" y="2825"/>
                </a:lnTo>
                <a:lnTo>
                  <a:pt x="6934" y="2495"/>
                </a:lnTo>
                <a:lnTo>
                  <a:pt x="8071" y="2092"/>
                </a:lnTo>
                <a:lnTo>
                  <a:pt x="9135" y="1725"/>
                </a:lnTo>
                <a:lnTo>
                  <a:pt x="9758" y="1505"/>
                </a:lnTo>
                <a:lnTo>
                  <a:pt x="9978" y="1395"/>
                </a:lnTo>
                <a:lnTo>
                  <a:pt x="10088" y="1358"/>
                </a:lnTo>
                <a:lnTo>
                  <a:pt x="10162" y="1321"/>
                </a:lnTo>
                <a:close/>
                <a:moveTo>
                  <a:pt x="12876" y="8988"/>
                </a:moveTo>
                <a:lnTo>
                  <a:pt x="13023" y="9575"/>
                </a:lnTo>
                <a:lnTo>
                  <a:pt x="13096" y="9905"/>
                </a:lnTo>
                <a:lnTo>
                  <a:pt x="13206" y="10198"/>
                </a:lnTo>
                <a:lnTo>
                  <a:pt x="12619" y="10271"/>
                </a:lnTo>
                <a:lnTo>
                  <a:pt x="12069" y="10418"/>
                </a:lnTo>
                <a:lnTo>
                  <a:pt x="11519" y="10565"/>
                </a:lnTo>
                <a:lnTo>
                  <a:pt x="10969" y="10748"/>
                </a:lnTo>
                <a:lnTo>
                  <a:pt x="9685" y="11225"/>
                </a:lnTo>
                <a:lnTo>
                  <a:pt x="8438" y="11702"/>
                </a:lnTo>
                <a:lnTo>
                  <a:pt x="5980" y="12619"/>
                </a:lnTo>
                <a:lnTo>
                  <a:pt x="4879" y="13023"/>
                </a:lnTo>
                <a:lnTo>
                  <a:pt x="4329" y="13243"/>
                </a:lnTo>
                <a:lnTo>
                  <a:pt x="3816" y="13499"/>
                </a:lnTo>
                <a:lnTo>
                  <a:pt x="3669" y="12692"/>
                </a:lnTo>
                <a:lnTo>
                  <a:pt x="3522" y="11885"/>
                </a:lnTo>
                <a:lnTo>
                  <a:pt x="3742" y="11885"/>
                </a:lnTo>
                <a:lnTo>
                  <a:pt x="3999" y="11812"/>
                </a:lnTo>
                <a:lnTo>
                  <a:pt x="5173" y="11482"/>
                </a:lnTo>
                <a:lnTo>
                  <a:pt x="7190" y="10932"/>
                </a:lnTo>
                <a:lnTo>
                  <a:pt x="7374" y="11335"/>
                </a:lnTo>
                <a:lnTo>
                  <a:pt x="7594" y="11702"/>
                </a:lnTo>
                <a:lnTo>
                  <a:pt x="7631" y="11775"/>
                </a:lnTo>
                <a:lnTo>
                  <a:pt x="7814" y="11775"/>
                </a:lnTo>
                <a:lnTo>
                  <a:pt x="7887" y="11702"/>
                </a:lnTo>
                <a:lnTo>
                  <a:pt x="7961" y="11629"/>
                </a:lnTo>
                <a:lnTo>
                  <a:pt x="8107" y="11592"/>
                </a:lnTo>
                <a:lnTo>
                  <a:pt x="8401" y="11519"/>
                </a:lnTo>
                <a:lnTo>
                  <a:pt x="8474" y="11445"/>
                </a:lnTo>
                <a:lnTo>
                  <a:pt x="8548" y="11372"/>
                </a:lnTo>
                <a:lnTo>
                  <a:pt x="8658" y="11189"/>
                </a:lnTo>
                <a:lnTo>
                  <a:pt x="8694" y="11005"/>
                </a:lnTo>
                <a:lnTo>
                  <a:pt x="8694" y="10785"/>
                </a:lnTo>
                <a:lnTo>
                  <a:pt x="8658" y="10602"/>
                </a:lnTo>
                <a:lnTo>
                  <a:pt x="8621" y="10418"/>
                </a:lnTo>
                <a:lnTo>
                  <a:pt x="8658" y="10492"/>
                </a:lnTo>
                <a:lnTo>
                  <a:pt x="8768" y="10528"/>
                </a:lnTo>
                <a:lnTo>
                  <a:pt x="9025" y="10492"/>
                </a:lnTo>
                <a:lnTo>
                  <a:pt x="9281" y="10418"/>
                </a:lnTo>
                <a:lnTo>
                  <a:pt x="9428" y="10638"/>
                </a:lnTo>
                <a:lnTo>
                  <a:pt x="9611" y="10822"/>
                </a:lnTo>
                <a:lnTo>
                  <a:pt x="9758" y="10895"/>
                </a:lnTo>
                <a:lnTo>
                  <a:pt x="9942" y="10932"/>
                </a:lnTo>
                <a:lnTo>
                  <a:pt x="10088" y="10932"/>
                </a:lnTo>
                <a:lnTo>
                  <a:pt x="10235" y="10858"/>
                </a:lnTo>
                <a:lnTo>
                  <a:pt x="10382" y="10785"/>
                </a:lnTo>
                <a:lnTo>
                  <a:pt x="10492" y="10638"/>
                </a:lnTo>
                <a:lnTo>
                  <a:pt x="10565" y="10492"/>
                </a:lnTo>
                <a:lnTo>
                  <a:pt x="10602" y="10345"/>
                </a:lnTo>
                <a:lnTo>
                  <a:pt x="10639" y="10161"/>
                </a:lnTo>
                <a:lnTo>
                  <a:pt x="10602" y="9978"/>
                </a:lnTo>
                <a:lnTo>
                  <a:pt x="10492" y="9648"/>
                </a:lnTo>
                <a:lnTo>
                  <a:pt x="10749" y="9648"/>
                </a:lnTo>
                <a:lnTo>
                  <a:pt x="11005" y="9611"/>
                </a:lnTo>
                <a:lnTo>
                  <a:pt x="11629" y="9428"/>
                </a:lnTo>
                <a:lnTo>
                  <a:pt x="12876" y="8988"/>
                </a:lnTo>
                <a:close/>
                <a:moveTo>
                  <a:pt x="13206" y="10675"/>
                </a:moveTo>
                <a:lnTo>
                  <a:pt x="13096" y="10712"/>
                </a:lnTo>
                <a:lnTo>
                  <a:pt x="11592" y="11262"/>
                </a:lnTo>
                <a:lnTo>
                  <a:pt x="8731" y="12362"/>
                </a:lnTo>
                <a:lnTo>
                  <a:pt x="7300" y="12876"/>
                </a:lnTo>
                <a:lnTo>
                  <a:pt x="6604" y="13133"/>
                </a:lnTo>
                <a:lnTo>
                  <a:pt x="5870" y="13316"/>
                </a:lnTo>
                <a:lnTo>
                  <a:pt x="4696" y="13573"/>
                </a:lnTo>
                <a:lnTo>
                  <a:pt x="5393" y="13279"/>
                </a:lnTo>
                <a:lnTo>
                  <a:pt x="6090" y="13023"/>
                </a:lnTo>
                <a:lnTo>
                  <a:pt x="8438" y="12179"/>
                </a:lnTo>
                <a:lnTo>
                  <a:pt x="9611" y="11702"/>
                </a:lnTo>
                <a:lnTo>
                  <a:pt x="10822" y="11299"/>
                </a:lnTo>
                <a:lnTo>
                  <a:pt x="11409" y="11078"/>
                </a:lnTo>
                <a:lnTo>
                  <a:pt x="11996" y="10895"/>
                </a:lnTo>
                <a:lnTo>
                  <a:pt x="12619" y="10748"/>
                </a:lnTo>
                <a:lnTo>
                  <a:pt x="13206" y="10675"/>
                </a:lnTo>
                <a:close/>
                <a:moveTo>
                  <a:pt x="10492" y="478"/>
                </a:moveTo>
                <a:lnTo>
                  <a:pt x="10712" y="1064"/>
                </a:lnTo>
                <a:lnTo>
                  <a:pt x="10969" y="1688"/>
                </a:lnTo>
                <a:lnTo>
                  <a:pt x="11482" y="2862"/>
                </a:lnTo>
                <a:lnTo>
                  <a:pt x="11996" y="4182"/>
                </a:lnTo>
                <a:lnTo>
                  <a:pt x="12473" y="5466"/>
                </a:lnTo>
                <a:lnTo>
                  <a:pt x="12876" y="6713"/>
                </a:lnTo>
                <a:lnTo>
                  <a:pt x="13280" y="7924"/>
                </a:lnTo>
                <a:lnTo>
                  <a:pt x="13683" y="9171"/>
                </a:lnTo>
                <a:lnTo>
                  <a:pt x="14013" y="10418"/>
                </a:lnTo>
                <a:lnTo>
                  <a:pt x="13793" y="10418"/>
                </a:lnTo>
                <a:lnTo>
                  <a:pt x="13573" y="10492"/>
                </a:lnTo>
                <a:lnTo>
                  <a:pt x="13573" y="10418"/>
                </a:lnTo>
                <a:lnTo>
                  <a:pt x="13573" y="10308"/>
                </a:lnTo>
                <a:lnTo>
                  <a:pt x="13646" y="10235"/>
                </a:lnTo>
                <a:lnTo>
                  <a:pt x="13646" y="10125"/>
                </a:lnTo>
                <a:lnTo>
                  <a:pt x="13610" y="9831"/>
                </a:lnTo>
                <a:lnTo>
                  <a:pt x="13610" y="9758"/>
                </a:lnTo>
                <a:lnTo>
                  <a:pt x="13610" y="9721"/>
                </a:lnTo>
                <a:lnTo>
                  <a:pt x="13426" y="9024"/>
                </a:lnTo>
                <a:lnTo>
                  <a:pt x="13096" y="7777"/>
                </a:lnTo>
                <a:lnTo>
                  <a:pt x="12693" y="6603"/>
                </a:lnTo>
                <a:lnTo>
                  <a:pt x="12289" y="5430"/>
                </a:lnTo>
                <a:lnTo>
                  <a:pt x="11849" y="4256"/>
                </a:lnTo>
                <a:lnTo>
                  <a:pt x="11372" y="3119"/>
                </a:lnTo>
                <a:lnTo>
                  <a:pt x="10859" y="1981"/>
                </a:lnTo>
                <a:lnTo>
                  <a:pt x="10675" y="1651"/>
                </a:lnTo>
                <a:lnTo>
                  <a:pt x="10492" y="1358"/>
                </a:lnTo>
                <a:lnTo>
                  <a:pt x="10602" y="1285"/>
                </a:lnTo>
                <a:lnTo>
                  <a:pt x="10639" y="1174"/>
                </a:lnTo>
                <a:lnTo>
                  <a:pt x="10602" y="1064"/>
                </a:lnTo>
                <a:lnTo>
                  <a:pt x="10565" y="991"/>
                </a:lnTo>
                <a:lnTo>
                  <a:pt x="10528" y="954"/>
                </a:lnTo>
                <a:lnTo>
                  <a:pt x="10455" y="918"/>
                </a:lnTo>
                <a:lnTo>
                  <a:pt x="10272" y="881"/>
                </a:lnTo>
                <a:lnTo>
                  <a:pt x="10088" y="918"/>
                </a:lnTo>
                <a:lnTo>
                  <a:pt x="9391" y="1138"/>
                </a:lnTo>
                <a:lnTo>
                  <a:pt x="8658" y="1431"/>
                </a:lnTo>
                <a:lnTo>
                  <a:pt x="7924" y="1688"/>
                </a:lnTo>
                <a:lnTo>
                  <a:pt x="7190" y="1945"/>
                </a:lnTo>
                <a:lnTo>
                  <a:pt x="5650" y="2422"/>
                </a:lnTo>
                <a:lnTo>
                  <a:pt x="4109" y="2862"/>
                </a:lnTo>
                <a:lnTo>
                  <a:pt x="2569" y="3265"/>
                </a:lnTo>
                <a:lnTo>
                  <a:pt x="1762" y="3485"/>
                </a:lnTo>
                <a:lnTo>
                  <a:pt x="1358" y="3632"/>
                </a:lnTo>
                <a:lnTo>
                  <a:pt x="1175" y="3706"/>
                </a:lnTo>
                <a:lnTo>
                  <a:pt x="1028" y="3816"/>
                </a:lnTo>
                <a:lnTo>
                  <a:pt x="991" y="3816"/>
                </a:lnTo>
                <a:lnTo>
                  <a:pt x="955" y="3889"/>
                </a:lnTo>
                <a:lnTo>
                  <a:pt x="918" y="3962"/>
                </a:lnTo>
                <a:lnTo>
                  <a:pt x="991" y="4586"/>
                </a:lnTo>
                <a:lnTo>
                  <a:pt x="1101" y="5209"/>
                </a:lnTo>
                <a:lnTo>
                  <a:pt x="1248" y="5796"/>
                </a:lnTo>
                <a:lnTo>
                  <a:pt x="1395" y="6420"/>
                </a:lnTo>
                <a:lnTo>
                  <a:pt x="1725" y="7594"/>
                </a:lnTo>
                <a:lnTo>
                  <a:pt x="2128" y="8768"/>
                </a:lnTo>
                <a:lnTo>
                  <a:pt x="2532" y="9978"/>
                </a:lnTo>
                <a:lnTo>
                  <a:pt x="2899" y="11152"/>
                </a:lnTo>
                <a:lnTo>
                  <a:pt x="3045" y="11739"/>
                </a:lnTo>
                <a:lnTo>
                  <a:pt x="3192" y="12362"/>
                </a:lnTo>
                <a:lnTo>
                  <a:pt x="3302" y="12949"/>
                </a:lnTo>
                <a:lnTo>
                  <a:pt x="3412" y="13573"/>
                </a:lnTo>
                <a:lnTo>
                  <a:pt x="3412" y="13683"/>
                </a:lnTo>
                <a:lnTo>
                  <a:pt x="3486" y="13720"/>
                </a:lnTo>
                <a:lnTo>
                  <a:pt x="3559" y="13756"/>
                </a:lnTo>
                <a:lnTo>
                  <a:pt x="3632" y="13793"/>
                </a:lnTo>
                <a:lnTo>
                  <a:pt x="3669" y="13830"/>
                </a:lnTo>
                <a:lnTo>
                  <a:pt x="3742" y="13830"/>
                </a:lnTo>
                <a:lnTo>
                  <a:pt x="4036" y="13756"/>
                </a:lnTo>
                <a:lnTo>
                  <a:pt x="3706" y="13903"/>
                </a:lnTo>
                <a:lnTo>
                  <a:pt x="3412" y="14086"/>
                </a:lnTo>
                <a:lnTo>
                  <a:pt x="2569" y="11115"/>
                </a:lnTo>
                <a:lnTo>
                  <a:pt x="2128" y="9611"/>
                </a:lnTo>
                <a:lnTo>
                  <a:pt x="1725" y="8144"/>
                </a:lnTo>
                <a:lnTo>
                  <a:pt x="955" y="5136"/>
                </a:lnTo>
                <a:lnTo>
                  <a:pt x="808" y="4439"/>
                </a:lnTo>
                <a:lnTo>
                  <a:pt x="661" y="3999"/>
                </a:lnTo>
                <a:lnTo>
                  <a:pt x="588" y="3779"/>
                </a:lnTo>
                <a:lnTo>
                  <a:pt x="478" y="3632"/>
                </a:lnTo>
                <a:lnTo>
                  <a:pt x="1065" y="3522"/>
                </a:lnTo>
                <a:lnTo>
                  <a:pt x="1652" y="3412"/>
                </a:lnTo>
                <a:lnTo>
                  <a:pt x="2825" y="3045"/>
                </a:lnTo>
                <a:lnTo>
                  <a:pt x="4183" y="2642"/>
                </a:lnTo>
                <a:lnTo>
                  <a:pt x="5503" y="2202"/>
                </a:lnTo>
                <a:lnTo>
                  <a:pt x="8034" y="1358"/>
                </a:lnTo>
                <a:lnTo>
                  <a:pt x="9281" y="918"/>
                </a:lnTo>
                <a:lnTo>
                  <a:pt x="9905" y="734"/>
                </a:lnTo>
                <a:lnTo>
                  <a:pt x="10198" y="624"/>
                </a:lnTo>
                <a:lnTo>
                  <a:pt x="10492" y="478"/>
                </a:lnTo>
                <a:close/>
                <a:moveTo>
                  <a:pt x="10455" y="1"/>
                </a:moveTo>
                <a:lnTo>
                  <a:pt x="10162" y="37"/>
                </a:lnTo>
                <a:lnTo>
                  <a:pt x="9832" y="147"/>
                </a:lnTo>
                <a:lnTo>
                  <a:pt x="9245" y="367"/>
                </a:lnTo>
                <a:lnTo>
                  <a:pt x="7997" y="808"/>
                </a:lnTo>
                <a:lnTo>
                  <a:pt x="5503" y="1651"/>
                </a:lnTo>
                <a:lnTo>
                  <a:pt x="2935" y="2495"/>
                </a:lnTo>
                <a:lnTo>
                  <a:pt x="1615" y="2899"/>
                </a:lnTo>
                <a:lnTo>
                  <a:pt x="918" y="3082"/>
                </a:lnTo>
                <a:lnTo>
                  <a:pt x="258" y="3339"/>
                </a:lnTo>
                <a:lnTo>
                  <a:pt x="184" y="3412"/>
                </a:lnTo>
                <a:lnTo>
                  <a:pt x="148" y="3522"/>
                </a:lnTo>
                <a:lnTo>
                  <a:pt x="38" y="3559"/>
                </a:lnTo>
                <a:lnTo>
                  <a:pt x="1" y="3595"/>
                </a:lnTo>
                <a:lnTo>
                  <a:pt x="1" y="3632"/>
                </a:lnTo>
                <a:lnTo>
                  <a:pt x="38" y="3779"/>
                </a:lnTo>
                <a:lnTo>
                  <a:pt x="111" y="3926"/>
                </a:lnTo>
                <a:lnTo>
                  <a:pt x="184" y="4036"/>
                </a:lnTo>
                <a:lnTo>
                  <a:pt x="221" y="4146"/>
                </a:lnTo>
                <a:lnTo>
                  <a:pt x="294" y="4366"/>
                </a:lnTo>
                <a:lnTo>
                  <a:pt x="588" y="5796"/>
                </a:lnTo>
                <a:lnTo>
                  <a:pt x="955" y="7227"/>
                </a:lnTo>
                <a:lnTo>
                  <a:pt x="1285" y="8658"/>
                </a:lnTo>
                <a:lnTo>
                  <a:pt x="2055" y="11482"/>
                </a:lnTo>
                <a:lnTo>
                  <a:pt x="2459" y="12876"/>
                </a:lnTo>
                <a:lnTo>
                  <a:pt x="2899" y="14233"/>
                </a:lnTo>
                <a:lnTo>
                  <a:pt x="2935" y="14380"/>
                </a:lnTo>
                <a:lnTo>
                  <a:pt x="3045" y="14416"/>
                </a:lnTo>
                <a:lnTo>
                  <a:pt x="3155" y="14453"/>
                </a:lnTo>
                <a:lnTo>
                  <a:pt x="3302" y="14416"/>
                </a:lnTo>
                <a:lnTo>
                  <a:pt x="3596" y="14343"/>
                </a:lnTo>
                <a:lnTo>
                  <a:pt x="3889" y="14270"/>
                </a:lnTo>
                <a:lnTo>
                  <a:pt x="4513" y="14086"/>
                </a:lnTo>
                <a:lnTo>
                  <a:pt x="5980" y="13793"/>
                </a:lnTo>
                <a:lnTo>
                  <a:pt x="6714" y="13610"/>
                </a:lnTo>
                <a:lnTo>
                  <a:pt x="7447" y="13353"/>
                </a:lnTo>
                <a:lnTo>
                  <a:pt x="8878" y="12839"/>
                </a:lnTo>
                <a:lnTo>
                  <a:pt x="11739" y="11775"/>
                </a:lnTo>
                <a:lnTo>
                  <a:pt x="13133" y="11225"/>
                </a:lnTo>
                <a:lnTo>
                  <a:pt x="13646" y="11078"/>
                </a:lnTo>
                <a:lnTo>
                  <a:pt x="13903" y="10968"/>
                </a:lnTo>
                <a:lnTo>
                  <a:pt x="14160" y="10822"/>
                </a:lnTo>
                <a:lnTo>
                  <a:pt x="14197" y="10932"/>
                </a:lnTo>
                <a:lnTo>
                  <a:pt x="14270" y="10968"/>
                </a:lnTo>
                <a:lnTo>
                  <a:pt x="14380" y="11005"/>
                </a:lnTo>
                <a:lnTo>
                  <a:pt x="14490" y="11005"/>
                </a:lnTo>
                <a:lnTo>
                  <a:pt x="14563" y="10932"/>
                </a:lnTo>
                <a:lnTo>
                  <a:pt x="14637" y="10895"/>
                </a:lnTo>
                <a:lnTo>
                  <a:pt x="14674" y="10785"/>
                </a:lnTo>
                <a:lnTo>
                  <a:pt x="14637" y="10675"/>
                </a:lnTo>
                <a:lnTo>
                  <a:pt x="14270" y="9318"/>
                </a:lnTo>
                <a:lnTo>
                  <a:pt x="13867" y="7997"/>
                </a:lnTo>
                <a:lnTo>
                  <a:pt x="13426" y="6640"/>
                </a:lnTo>
                <a:lnTo>
                  <a:pt x="12949" y="5356"/>
                </a:lnTo>
                <a:lnTo>
                  <a:pt x="12473" y="4036"/>
                </a:lnTo>
                <a:lnTo>
                  <a:pt x="11922" y="2752"/>
                </a:lnTo>
                <a:lnTo>
                  <a:pt x="11409" y="1468"/>
                </a:lnTo>
                <a:lnTo>
                  <a:pt x="11115" y="881"/>
                </a:lnTo>
                <a:lnTo>
                  <a:pt x="10785" y="257"/>
                </a:lnTo>
                <a:lnTo>
                  <a:pt x="10749" y="221"/>
                </a:lnTo>
                <a:lnTo>
                  <a:pt x="10675" y="184"/>
                </a:lnTo>
                <a:lnTo>
                  <a:pt x="10639" y="111"/>
                </a:lnTo>
                <a:lnTo>
                  <a:pt x="10602" y="74"/>
                </a:lnTo>
                <a:lnTo>
                  <a:pt x="10528" y="37"/>
                </a:lnTo>
                <a:lnTo>
                  <a:pt x="10455" y="1"/>
                </a:lnTo>
                <a:close/>
              </a:path>
            </a:pathLst>
          </a:custGeom>
          <a:solidFill>
            <a:srgbClr val="3C78D8"/>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186" name="Google Shape;186;p2"/>
          <p:cNvSpPr/>
          <p:nvPr/>
        </p:nvSpPr>
        <p:spPr>
          <a:xfrm>
            <a:off x="329413" y="5459834"/>
            <a:ext cx="367241" cy="325606"/>
          </a:xfrm>
          <a:custGeom>
            <a:rect b="b" l="l" r="r" t="t"/>
            <a:pathLst>
              <a:path extrusionOk="0" h="4880" w="5504">
                <a:moveTo>
                  <a:pt x="5173" y="0"/>
                </a:moveTo>
                <a:lnTo>
                  <a:pt x="5063" y="37"/>
                </a:lnTo>
                <a:lnTo>
                  <a:pt x="4990" y="110"/>
                </a:lnTo>
                <a:lnTo>
                  <a:pt x="4770" y="404"/>
                </a:lnTo>
                <a:lnTo>
                  <a:pt x="4513" y="624"/>
                </a:lnTo>
                <a:lnTo>
                  <a:pt x="4219" y="844"/>
                </a:lnTo>
                <a:lnTo>
                  <a:pt x="3926" y="991"/>
                </a:lnTo>
                <a:lnTo>
                  <a:pt x="3742" y="1064"/>
                </a:lnTo>
                <a:lnTo>
                  <a:pt x="3559" y="1101"/>
                </a:lnTo>
                <a:lnTo>
                  <a:pt x="3229" y="1101"/>
                </a:lnTo>
                <a:lnTo>
                  <a:pt x="2862" y="1028"/>
                </a:lnTo>
                <a:lnTo>
                  <a:pt x="2532" y="917"/>
                </a:lnTo>
                <a:lnTo>
                  <a:pt x="2239" y="807"/>
                </a:lnTo>
                <a:lnTo>
                  <a:pt x="1908" y="734"/>
                </a:lnTo>
                <a:lnTo>
                  <a:pt x="1578" y="661"/>
                </a:lnTo>
                <a:lnTo>
                  <a:pt x="1248" y="624"/>
                </a:lnTo>
                <a:lnTo>
                  <a:pt x="918" y="661"/>
                </a:lnTo>
                <a:lnTo>
                  <a:pt x="625" y="771"/>
                </a:lnTo>
                <a:lnTo>
                  <a:pt x="478" y="844"/>
                </a:lnTo>
                <a:lnTo>
                  <a:pt x="368" y="954"/>
                </a:lnTo>
                <a:lnTo>
                  <a:pt x="258" y="1064"/>
                </a:lnTo>
                <a:lnTo>
                  <a:pt x="148" y="1211"/>
                </a:lnTo>
                <a:lnTo>
                  <a:pt x="111" y="1284"/>
                </a:lnTo>
                <a:lnTo>
                  <a:pt x="111" y="1321"/>
                </a:lnTo>
                <a:lnTo>
                  <a:pt x="148" y="1431"/>
                </a:lnTo>
                <a:lnTo>
                  <a:pt x="258" y="1468"/>
                </a:lnTo>
                <a:lnTo>
                  <a:pt x="368" y="1468"/>
                </a:lnTo>
                <a:lnTo>
                  <a:pt x="698" y="1284"/>
                </a:lnTo>
                <a:lnTo>
                  <a:pt x="1028" y="1174"/>
                </a:lnTo>
                <a:lnTo>
                  <a:pt x="1028" y="2531"/>
                </a:lnTo>
                <a:lnTo>
                  <a:pt x="955" y="3228"/>
                </a:lnTo>
                <a:lnTo>
                  <a:pt x="881" y="3925"/>
                </a:lnTo>
                <a:lnTo>
                  <a:pt x="698" y="3852"/>
                </a:lnTo>
                <a:lnTo>
                  <a:pt x="551" y="3742"/>
                </a:lnTo>
                <a:lnTo>
                  <a:pt x="368" y="3632"/>
                </a:lnTo>
                <a:lnTo>
                  <a:pt x="184" y="3522"/>
                </a:lnTo>
                <a:lnTo>
                  <a:pt x="111" y="3522"/>
                </a:lnTo>
                <a:lnTo>
                  <a:pt x="38" y="3595"/>
                </a:lnTo>
                <a:lnTo>
                  <a:pt x="1" y="3669"/>
                </a:lnTo>
                <a:lnTo>
                  <a:pt x="1" y="3779"/>
                </a:lnTo>
                <a:lnTo>
                  <a:pt x="38" y="3962"/>
                </a:lnTo>
                <a:lnTo>
                  <a:pt x="148" y="4145"/>
                </a:lnTo>
                <a:lnTo>
                  <a:pt x="294" y="4256"/>
                </a:lnTo>
                <a:lnTo>
                  <a:pt x="514" y="4402"/>
                </a:lnTo>
                <a:lnTo>
                  <a:pt x="735" y="4476"/>
                </a:lnTo>
                <a:lnTo>
                  <a:pt x="1175" y="4476"/>
                </a:lnTo>
                <a:lnTo>
                  <a:pt x="1248" y="4439"/>
                </a:lnTo>
                <a:lnTo>
                  <a:pt x="1321" y="4402"/>
                </a:lnTo>
                <a:lnTo>
                  <a:pt x="1395" y="4256"/>
                </a:lnTo>
                <a:lnTo>
                  <a:pt x="1505" y="3485"/>
                </a:lnTo>
                <a:lnTo>
                  <a:pt x="1578" y="2715"/>
                </a:lnTo>
                <a:lnTo>
                  <a:pt x="1578" y="1908"/>
                </a:lnTo>
                <a:lnTo>
                  <a:pt x="1542" y="1504"/>
                </a:lnTo>
                <a:lnTo>
                  <a:pt x="1505" y="1138"/>
                </a:lnTo>
                <a:lnTo>
                  <a:pt x="1762" y="1174"/>
                </a:lnTo>
                <a:lnTo>
                  <a:pt x="2128" y="1321"/>
                </a:lnTo>
                <a:lnTo>
                  <a:pt x="2459" y="1431"/>
                </a:lnTo>
                <a:lnTo>
                  <a:pt x="2825" y="1578"/>
                </a:lnTo>
                <a:lnTo>
                  <a:pt x="3192" y="1651"/>
                </a:lnTo>
                <a:lnTo>
                  <a:pt x="3486" y="1651"/>
                </a:lnTo>
                <a:lnTo>
                  <a:pt x="3449" y="2531"/>
                </a:lnTo>
                <a:lnTo>
                  <a:pt x="3412" y="3449"/>
                </a:lnTo>
                <a:lnTo>
                  <a:pt x="3412" y="3999"/>
                </a:lnTo>
                <a:lnTo>
                  <a:pt x="3412" y="4256"/>
                </a:lnTo>
                <a:lnTo>
                  <a:pt x="3412" y="4366"/>
                </a:lnTo>
                <a:lnTo>
                  <a:pt x="3412" y="4402"/>
                </a:lnTo>
                <a:lnTo>
                  <a:pt x="3449" y="4402"/>
                </a:lnTo>
                <a:lnTo>
                  <a:pt x="3412" y="4476"/>
                </a:lnTo>
                <a:lnTo>
                  <a:pt x="3376" y="4512"/>
                </a:lnTo>
                <a:lnTo>
                  <a:pt x="3376" y="4659"/>
                </a:lnTo>
                <a:lnTo>
                  <a:pt x="3376" y="4696"/>
                </a:lnTo>
                <a:lnTo>
                  <a:pt x="3412" y="4806"/>
                </a:lnTo>
                <a:lnTo>
                  <a:pt x="3522" y="4879"/>
                </a:lnTo>
                <a:lnTo>
                  <a:pt x="3632" y="4879"/>
                </a:lnTo>
                <a:lnTo>
                  <a:pt x="3742" y="4842"/>
                </a:lnTo>
                <a:lnTo>
                  <a:pt x="3853" y="4732"/>
                </a:lnTo>
                <a:lnTo>
                  <a:pt x="3926" y="4586"/>
                </a:lnTo>
                <a:lnTo>
                  <a:pt x="3926" y="4439"/>
                </a:lnTo>
                <a:lnTo>
                  <a:pt x="3926" y="4256"/>
                </a:lnTo>
                <a:lnTo>
                  <a:pt x="3963" y="3045"/>
                </a:lnTo>
                <a:lnTo>
                  <a:pt x="3963" y="1871"/>
                </a:lnTo>
                <a:lnTo>
                  <a:pt x="3963" y="1541"/>
                </a:lnTo>
                <a:lnTo>
                  <a:pt x="4366" y="1394"/>
                </a:lnTo>
                <a:lnTo>
                  <a:pt x="4733" y="1138"/>
                </a:lnTo>
                <a:lnTo>
                  <a:pt x="5063" y="844"/>
                </a:lnTo>
                <a:lnTo>
                  <a:pt x="5320" y="551"/>
                </a:lnTo>
                <a:lnTo>
                  <a:pt x="5467" y="367"/>
                </a:lnTo>
                <a:lnTo>
                  <a:pt x="5503" y="257"/>
                </a:lnTo>
                <a:lnTo>
                  <a:pt x="5503" y="184"/>
                </a:lnTo>
                <a:lnTo>
                  <a:pt x="5430" y="74"/>
                </a:lnTo>
                <a:lnTo>
                  <a:pt x="5356" y="37"/>
                </a:lnTo>
                <a:lnTo>
                  <a:pt x="5283" y="0"/>
                </a:lnTo>
                <a:close/>
              </a:path>
            </a:pathLst>
          </a:custGeom>
          <a:solidFill>
            <a:srgbClr val="6D9EEB"/>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187" name="Google Shape;187;p2"/>
          <p:cNvSpPr/>
          <p:nvPr/>
        </p:nvSpPr>
        <p:spPr>
          <a:xfrm>
            <a:off x="11355925" y="5443845"/>
            <a:ext cx="920303" cy="680503"/>
          </a:xfrm>
          <a:custGeom>
            <a:rect b="b" l="l" r="r" t="t"/>
            <a:pathLst>
              <a:path extrusionOk="0" h="10199" w="13793">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6D9EEB"/>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188" name="Google Shape;188;p2"/>
          <p:cNvSpPr/>
          <p:nvPr/>
        </p:nvSpPr>
        <p:spPr>
          <a:xfrm>
            <a:off x="1146284" y="4556590"/>
            <a:ext cx="423488" cy="878669"/>
          </a:xfrm>
          <a:custGeom>
            <a:rect b="b" l="l" r="r" t="t"/>
            <a:pathLst>
              <a:path extrusionOk="0" h="13169" w="6347">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6D9EEB"/>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189" name="Google Shape;189;p2"/>
          <p:cNvSpPr/>
          <p:nvPr/>
        </p:nvSpPr>
        <p:spPr>
          <a:xfrm rot="1920719">
            <a:off x="7609385" y="5618653"/>
            <a:ext cx="1179742" cy="1001122"/>
          </a:xfrm>
          <a:custGeom>
            <a:rect b="b" l="l" r="r" t="t"/>
            <a:pathLst>
              <a:path extrusionOk="0" h="15004" w="17681">
                <a:moveTo>
                  <a:pt x="6823" y="1981"/>
                </a:moveTo>
                <a:lnTo>
                  <a:pt x="6676" y="2018"/>
                </a:lnTo>
                <a:lnTo>
                  <a:pt x="6566" y="2055"/>
                </a:lnTo>
                <a:lnTo>
                  <a:pt x="6493" y="2201"/>
                </a:lnTo>
                <a:lnTo>
                  <a:pt x="6420" y="2385"/>
                </a:lnTo>
                <a:lnTo>
                  <a:pt x="6383" y="2531"/>
                </a:lnTo>
                <a:lnTo>
                  <a:pt x="6383" y="2641"/>
                </a:lnTo>
                <a:lnTo>
                  <a:pt x="6420" y="2752"/>
                </a:lnTo>
                <a:lnTo>
                  <a:pt x="6493" y="2825"/>
                </a:lnTo>
                <a:lnTo>
                  <a:pt x="6566" y="2862"/>
                </a:lnTo>
                <a:lnTo>
                  <a:pt x="6713" y="2862"/>
                </a:lnTo>
                <a:lnTo>
                  <a:pt x="6860" y="2825"/>
                </a:lnTo>
                <a:lnTo>
                  <a:pt x="6933" y="2752"/>
                </a:lnTo>
                <a:lnTo>
                  <a:pt x="7006" y="2641"/>
                </a:lnTo>
                <a:lnTo>
                  <a:pt x="7080" y="2531"/>
                </a:lnTo>
                <a:lnTo>
                  <a:pt x="7080" y="2421"/>
                </a:lnTo>
                <a:lnTo>
                  <a:pt x="7080" y="2275"/>
                </a:lnTo>
                <a:lnTo>
                  <a:pt x="7006" y="2165"/>
                </a:lnTo>
                <a:lnTo>
                  <a:pt x="6933" y="2055"/>
                </a:lnTo>
                <a:lnTo>
                  <a:pt x="6823" y="1981"/>
                </a:lnTo>
                <a:close/>
                <a:moveTo>
                  <a:pt x="5282" y="2641"/>
                </a:moveTo>
                <a:lnTo>
                  <a:pt x="5209" y="2678"/>
                </a:lnTo>
                <a:lnTo>
                  <a:pt x="5136" y="2715"/>
                </a:lnTo>
                <a:lnTo>
                  <a:pt x="5062" y="2788"/>
                </a:lnTo>
                <a:lnTo>
                  <a:pt x="5062" y="2898"/>
                </a:lnTo>
                <a:lnTo>
                  <a:pt x="5062" y="2935"/>
                </a:lnTo>
                <a:lnTo>
                  <a:pt x="4989" y="2972"/>
                </a:lnTo>
                <a:lnTo>
                  <a:pt x="4952" y="3045"/>
                </a:lnTo>
                <a:lnTo>
                  <a:pt x="4952" y="3118"/>
                </a:lnTo>
                <a:lnTo>
                  <a:pt x="4952" y="3228"/>
                </a:lnTo>
                <a:lnTo>
                  <a:pt x="5026" y="3338"/>
                </a:lnTo>
                <a:lnTo>
                  <a:pt x="5099" y="3412"/>
                </a:lnTo>
                <a:lnTo>
                  <a:pt x="5319" y="3412"/>
                </a:lnTo>
                <a:lnTo>
                  <a:pt x="5429" y="3338"/>
                </a:lnTo>
                <a:lnTo>
                  <a:pt x="5502" y="3265"/>
                </a:lnTo>
                <a:lnTo>
                  <a:pt x="5576" y="3155"/>
                </a:lnTo>
                <a:lnTo>
                  <a:pt x="5613" y="3008"/>
                </a:lnTo>
                <a:lnTo>
                  <a:pt x="5576" y="2862"/>
                </a:lnTo>
                <a:lnTo>
                  <a:pt x="5502" y="2752"/>
                </a:lnTo>
                <a:lnTo>
                  <a:pt x="5392" y="2678"/>
                </a:lnTo>
                <a:lnTo>
                  <a:pt x="5282" y="2641"/>
                </a:lnTo>
                <a:close/>
                <a:moveTo>
                  <a:pt x="6786" y="3559"/>
                </a:moveTo>
                <a:lnTo>
                  <a:pt x="6640" y="3595"/>
                </a:lnTo>
                <a:lnTo>
                  <a:pt x="6493" y="3705"/>
                </a:lnTo>
                <a:lnTo>
                  <a:pt x="6383" y="3815"/>
                </a:lnTo>
                <a:lnTo>
                  <a:pt x="6309" y="3962"/>
                </a:lnTo>
                <a:lnTo>
                  <a:pt x="6273" y="4109"/>
                </a:lnTo>
                <a:lnTo>
                  <a:pt x="6273" y="4255"/>
                </a:lnTo>
                <a:lnTo>
                  <a:pt x="6273" y="4366"/>
                </a:lnTo>
                <a:lnTo>
                  <a:pt x="6383" y="4439"/>
                </a:lnTo>
                <a:lnTo>
                  <a:pt x="6493" y="4476"/>
                </a:lnTo>
                <a:lnTo>
                  <a:pt x="6603" y="4439"/>
                </a:lnTo>
                <a:lnTo>
                  <a:pt x="6750" y="4329"/>
                </a:lnTo>
                <a:lnTo>
                  <a:pt x="6860" y="4329"/>
                </a:lnTo>
                <a:lnTo>
                  <a:pt x="6970" y="4292"/>
                </a:lnTo>
                <a:lnTo>
                  <a:pt x="7080" y="4182"/>
                </a:lnTo>
                <a:lnTo>
                  <a:pt x="7153" y="4035"/>
                </a:lnTo>
                <a:lnTo>
                  <a:pt x="7153" y="3852"/>
                </a:lnTo>
                <a:lnTo>
                  <a:pt x="7080" y="3705"/>
                </a:lnTo>
                <a:lnTo>
                  <a:pt x="7043" y="3632"/>
                </a:lnTo>
                <a:lnTo>
                  <a:pt x="6970" y="3595"/>
                </a:lnTo>
                <a:lnTo>
                  <a:pt x="6786" y="3559"/>
                </a:lnTo>
                <a:close/>
                <a:moveTo>
                  <a:pt x="4806" y="5979"/>
                </a:moveTo>
                <a:lnTo>
                  <a:pt x="4622" y="6090"/>
                </a:lnTo>
                <a:lnTo>
                  <a:pt x="4439" y="6200"/>
                </a:lnTo>
                <a:lnTo>
                  <a:pt x="4402" y="6236"/>
                </a:lnTo>
                <a:lnTo>
                  <a:pt x="4329" y="6310"/>
                </a:lnTo>
                <a:lnTo>
                  <a:pt x="4255" y="6383"/>
                </a:lnTo>
                <a:lnTo>
                  <a:pt x="4219" y="6493"/>
                </a:lnTo>
                <a:lnTo>
                  <a:pt x="4219" y="6566"/>
                </a:lnTo>
                <a:lnTo>
                  <a:pt x="4255" y="6713"/>
                </a:lnTo>
                <a:lnTo>
                  <a:pt x="4329" y="6860"/>
                </a:lnTo>
                <a:lnTo>
                  <a:pt x="4365" y="6897"/>
                </a:lnTo>
                <a:lnTo>
                  <a:pt x="4475" y="6970"/>
                </a:lnTo>
                <a:lnTo>
                  <a:pt x="4585" y="7007"/>
                </a:lnTo>
                <a:lnTo>
                  <a:pt x="4696" y="7043"/>
                </a:lnTo>
                <a:lnTo>
                  <a:pt x="4842" y="7007"/>
                </a:lnTo>
                <a:lnTo>
                  <a:pt x="4952" y="6970"/>
                </a:lnTo>
                <a:lnTo>
                  <a:pt x="5026" y="6897"/>
                </a:lnTo>
                <a:lnTo>
                  <a:pt x="5209" y="6750"/>
                </a:lnTo>
                <a:lnTo>
                  <a:pt x="5282" y="6640"/>
                </a:lnTo>
                <a:lnTo>
                  <a:pt x="5319" y="6493"/>
                </a:lnTo>
                <a:lnTo>
                  <a:pt x="5356" y="6346"/>
                </a:lnTo>
                <a:lnTo>
                  <a:pt x="5356" y="6236"/>
                </a:lnTo>
                <a:lnTo>
                  <a:pt x="5282" y="6126"/>
                </a:lnTo>
                <a:lnTo>
                  <a:pt x="5209" y="6053"/>
                </a:lnTo>
                <a:lnTo>
                  <a:pt x="5136" y="5979"/>
                </a:lnTo>
                <a:close/>
                <a:moveTo>
                  <a:pt x="4219" y="4916"/>
                </a:moveTo>
                <a:lnTo>
                  <a:pt x="4219" y="5062"/>
                </a:lnTo>
                <a:lnTo>
                  <a:pt x="4255" y="5136"/>
                </a:lnTo>
                <a:lnTo>
                  <a:pt x="4292" y="5173"/>
                </a:lnTo>
                <a:lnTo>
                  <a:pt x="4439" y="5209"/>
                </a:lnTo>
                <a:lnTo>
                  <a:pt x="4549" y="5173"/>
                </a:lnTo>
                <a:lnTo>
                  <a:pt x="4585" y="5136"/>
                </a:lnTo>
                <a:lnTo>
                  <a:pt x="4622" y="5062"/>
                </a:lnTo>
                <a:lnTo>
                  <a:pt x="4659" y="5026"/>
                </a:lnTo>
                <a:lnTo>
                  <a:pt x="4989" y="5136"/>
                </a:lnTo>
                <a:lnTo>
                  <a:pt x="5319" y="5209"/>
                </a:lnTo>
                <a:lnTo>
                  <a:pt x="5392" y="5319"/>
                </a:lnTo>
                <a:lnTo>
                  <a:pt x="5466" y="5429"/>
                </a:lnTo>
                <a:lnTo>
                  <a:pt x="5686" y="5613"/>
                </a:lnTo>
                <a:lnTo>
                  <a:pt x="5869" y="5833"/>
                </a:lnTo>
                <a:lnTo>
                  <a:pt x="5979" y="6053"/>
                </a:lnTo>
                <a:lnTo>
                  <a:pt x="6016" y="6273"/>
                </a:lnTo>
                <a:lnTo>
                  <a:pt x="5979" y="6530"/>
                </a:lnTo>
                <a:lnTo>
                  <a:pt x="5943" y="6676"/>
                </a:lnTo>
                <a:lnTo>
                  <a:pt x="5869" y="6823"/>
                </a:lnTo>
                <a:lnTo>
                  <a:pt x="5686" y="7080"/>
                </a:lnTo>
                <a:lnTo>
                  <a:pt x="5466" y="7227"/>
                </a:lnTo>
                <a:lnTo>
                  <a:pt x="5209" y="7373"/>
                </a:lnTo>
                <a:lnTo>
                  <a:pt x="4916" y="7447"/>
                </a:lnTo>
                <a:lnTo>
                  <a:pt x="4622" y="7483"/>
                </a:lnTo>
                <a:lnTo>
                  <a:pt x="4329" y="7520"/>
                </a:lnTo>
                <a:lnTo>
                  <a:pt x="4035" y="7483"/>
                </a:lnTo>
                <a:lnTo>
                  <a:pt x="3778" y="7447"/>
                </a:lnTo>
                <a:lnTo>
                  <a:pt x="3485" y="7337"/>
                </a:lnTo>
                <a:lnTo>
                  <a:pt x="3338" y="7227"/>
                </a:lnTo>
                <a:lnTo>
                  <a:pt x="3228" y="7080"/>
                </a:lnTo>
                <a:lnTo>
                  <a:pt x="3155" y="6897"/>
                </a:lnTo>
                <a:lnTo>
                  <a:pt x="3118" y="6713"/>
                </a:lnTo>
                <a:lnTo>
                  <a:pt x="3082" y="6383"/>
                </a:lnTo>
                <a:lnTo>
                  <a:pt x="3155" y="6090"/>
                </a:lnTo>
                <a:lnTo>
                  <a:pt x="3228" y="5796"/>
                </a:lnTo>
                <a:lnTo>
                  <a:pt x="3375" y="5539"/>
                </a:lnTo>
                <a:lnTo>
                  <a:pt x="3558" y="5319"/>
                </a:lnTo>
                <a:lnTo>
                  <a:pt x="3742" y="5173"/>
                </a:lnTo>
                <a:lnTo>
                  <a:pt x="3962" y="5026"/>
                </a:lnTo>
                <a:lnTo>
                  <a:pt x="4219" y="4916"/>
                </a:lnTo>
                <a:close/>
                <a:moveTo>
                  <a:pt x="11628" y="7190"/>
                </a:moveTo>
                <a:lnTo>
                  <a:pt x="11958" y="7263"/>
                </a:lnTo>
                <a:lnTo>
                  <a:pt x="12252" y="7263"/>
                </a:lnTo>
                <a:lnTo>
                  <a:pt x="12362" y="7227"/>
                </a:lnTo>
                <a:lnTo>
                  <a:pt x="12435" y="7447"/>
                </a:lnTo>
                <a:lnTo>
                  <a:pt x="12509" y="7704"/>
                </a:lnTo>
                <a:lnTo>
                  <a:pt x="12509" y="7814"/>
                </a:lnTo>
                <a:lnTo>
                  <a:pt x="12472" y="7814"/>
                </a:lnTo>
                <a:lnTo>
                  <a:pt x="12399" y="7850"/>
                </a:lnTo>
                <a:lnTo>
                  <a:pt x="12399" y="7887"/>
                </a:lnTo>
                <a:lnTo>
                  <a:pt x="12252" y="7814"/>
                </a:lnTo>
                <a:lnTo>
                  <a:pt x="11738" y="7557"/>
                </a:lnTo>
                <a:lnTo>
                  <a:pt x="11702" y="7483"/>
                </a:lnTo>
                <a:lnTo>
                  <a:pt x="11628" y="7373"/>
                </a:lnTo>
                <a:lnTo>
                  <a:pt x="11628" y="7190"/>
                </a:lnTo>
                <a:close/>
                <a:moveTo>
                  <a:pt x="4329" y="4402"/>
                </a:moveTo>
                <a:lnTo>
                  <a:pt x="4255" y="4476"/>
                </a:lnTo>
                <a:lnTo>
                  <a:pt x="4035" y="4512"/>
                </a:lnTo>
                <a:lnTo>
                  <a:pt x="3815" y="4622"/>
                </a:lnTo>
                <a:lnTo>
                  <a:pt x="3632" y="4732"/>
                </a:lnTo>
                <a:lnTo>
                  <a:pt x="3448" y="4842"/>
                </a:lnTo>
                <a:lnTo>
                  <a:pt x="3265" y="4989"/>
                </a:lnTo>
                <a:lnTo>
                  <a:pt x="3082" y="5173"/>
                </a:lnTo>
                <a:lnTo>
                  <a:pt x="2971" y="5356"/>
                </a:lnTo>
                <a:lnTo>
                  <a:pt x="2825" y="5576"/>
                </a:lnTo>
                <a:lnTo>
                  <a:pt x="2715" y="5906"/>
                </a:lnTo>
                <a:lnTo>
                  <a:pt x="2641" y="6236"/>
                </a:lnTo>
                <a:lnTo>
                  <a:pt x="2641" y="6603"/>
                </a:lnTo>
                <a:lnTo>
                  <a:pt x="2678" y="6933"/>
                </a:lnTo>
                <a:lnTo>
                  <a:pt x="2825" y="7263"/>
                </a:lnTo>
                <a:lnTo>
                  <a:pt x="3008" y="7520"/>
                </a:lnTo>
                <a:lnTo>
                  <a:pt x="3118" y="7667"/>
                </a:lnTo>
                <a:lnTo>
                  <a:pt x="3265" y="7740"/>
                </a:lnTo>
                <a:lnTo>
                  <a:pt x="3412" y="7850"/>
                </a:lnTo>
                <a:lnTo>
                  <a:pt x="3595" y="7887"/>
                </a:lnTo>
                <a:lnTo>
                  <a:pt x="3962" y="7997"/>
                </a:lnTo>
                <a:lnTo>
                  <a:pt x="4292" y="8034"/>
                </a:lnTo>
                <a:lnTo>
                  <a:pt x="4659" y="7997"/>
                </a:lnTo>
                <a:lnTo>
                  <a:pt x="5026" y="7960"/>
                </a:lnTo>
                <a:lnTo>
                  <a:pt x="5356" y="7850"/>
                </a:lnTo>
                <a:lnTo>
                  <a:pt x="5686" y="7704"/>
                </a:lnTo>
                <a:lnTo>
                  <a:pt x="5979" y="7483"/>
                </a:lnTo>
                <a:lnTo>
                  <a:pt x="6236" y="7227"/>
                </a:lnTo>
                <a:lnTo>
                  <a:pt x="6383" y="6933"/>
                </a:lnTo>
                <a:lnTo>
                  <a:pt x="6456" y="6640"/>
                </a:lnTo>
                <a:lnTo>
                  <a:pt x="6530" y="6346"/>
                </a:lnTo>
                <a:lnTo>
                  <a:pt x="6493" y="6016"/>
                </a:lnTo>
                <a:lnTo>
                  <a:pt x="6420" y="5759"/>
                </a:lnTo>
                <a:lnTo>
                  <a:pt x="6273" y="5503"/>
                </a:lnTo>
                <a:lnTo>
                  <a:pt x="6163" y="5393"/>
                </a:lnTo>
                <a:lnTo>
                  <a:pt x="5979" y="5246"/>
                </a:lnTo>
                <a:lnTo>
                  <a:pt x="5833" y="5099"/>
                </a:lnTo>
                <a:lnTo>
                  <a:pt x="5796" y="5026"/>
                </a:lnTo>
                <a:lnTo>
                  <a:pt x="5796" y="4952"/>
                </a:lnTo>
                <a:lnTo>
                  <a:pt x="5759" y="4879"/>
                </a:lnTo>
                <a:lnTo>
                  <a:pt x="5723" y="4806"/>
                </a:lnTo>
                <a:lnTo>
                  <a:pt x="5649" y="4732"/>
                </a:lnTo>
                <a:lnTo>
                  <a:pt x="5539" y="4696"/>
                </a:lnTo>
                <a:lnTo>
                  <a:pt x="5209" y="4659"/>
                </a:lnTo>
                <a:lnTo>
                  <a:pt x="5136" y="4586"/>
                </a:lnTo>
                <a:lnTo>
                  <a:pt x="5136" y="4512"/>
                </a:lnTo>
                <a:lnTo>
                  <a:pt x="5062" y="4439"/>
                </a:lnTo>
                <a:lnTo>
                  <a:pt x="4585" y="4439"/>
                </a:lnTo>
                <a:lnTo>
                  <a:pt x="4475" y="4402"/>
                </a:lnTo>
                <a:close/>
                <a:moveTo>
                  <a:pt x="1761" y="7447"/>
                </a:moveTo>
                <a:lnTo>
                  <a:pt x="1908" y="7483"/>
                </a:lnTo>
                <a:lnTo>
                  <a:pt x="2054" y="7520"/>
                </a:lnTo>
                <a:lnTo>
                  <a:pt x="2164" y="7630"/>
                </a:lnTo>
                <a:lnTo>
                  <a:pt x="2275" y="7740"/>
                </a:lnTo>
                <a:lnTo>
                  <a:pt x="2348" y="7887"/>
                </a:lnTo>
                <a:lnTo>
                  <a:pt x="2348" y="8070"/>
                </a:lnTo>
                <a:lnTo>
                  <a:pt x="2348" y="8107"/>
                </a:lnTo>
                <a:lnTo>
                  <a:pt x="2311" y="8144"/>
                </a:lnTo>
                <a:lnTo>
                  <a:pt x="2238" y="8144"/>
                </a:lnTo>
                <a:lnTo>
                  <a:pt x="2128" y="8070"/>
                </a:lnTo>
                <a:lnTo>
                  <a:pt x="2018" y="7960"/>
                </a:lnTo>
                <a:lnTo>
                  <a:pt x="1908" y="7814"/>
                </a:lnTo>
                <a:lnTo>
                  <a:pt x="1724" y="7520"/>
                </a:lnTo>
                <a:lnTo>
                  <a:pt x="1651" y="7447"/>
                </a:lnTo>
                <a:close/>
                <a:moveTo>
                  <a:pt x="14233" y="7630"/>
                </a:moveTo>
                <a:lnTo>
                  <a:pt x="14159" y="7667"/>
                </a:lnTo>
                <a:lnTo>
                  <a:pt x="14123" y="7740"/>
                </a:lnTo>
                <a:lnTo>
                  <a:pt x="14013" y="7960"/>
                </a:lnTo>
                <a:lnTo>
                  <a:pt x="14013" y="8070"/>
                </a:lnTo>
                <a:lnTo>
                  <a:pt x="14049" y="8180"/>
                </a:lnTo>
                <a:lnTo>
                  <a:pt x="14086" y="8254"/>
                </a:lnTo>
                <a:lnTo>
                  <a:pt x="14159" y="8290"/>
                </a:lnTo>
                <a:lnTo>
                  <a:pt x="14306" y="8290"/>
                </a:lnTo>
                <a:lnTo>
                  <a:pt x="14416" y="8254"/>
                </a:lnTo>
                <a:lnTo>
                  <a:pt x="14453" y="8180"/>
                </a:lnTo>
                <a:lnTo>
                  <a:pt x="14490" y="8107"/>
                </a:lnTo>
                <a:lnTo>
                  <a:pt x="14490" y="7997"/>
                </a:lnTo>
                <a:lnTo>
                  <a:pt x="14490" y="7924"/>
                </a:lnTo>
                <a:lnTo>
                  <a:pt x="14490" y="7777"/>
                </a:lnTo>
                <a:lnTo>
                  <a:pt x="14453" y="7704"/>
                </a:lnTo>
                <a:lnTo>
                  <a:pt x="14416" y="7667"/>
                </a:lnTo>
                <a:lnTo>
                  <a:pt x="14306" y="7630"/>
                </a:lnTo>
                <a:close/>
                <a:moveTo>
                  <a:pt x="7410" y="6236"/>
                </a:moveTo>
                <a:lnTo>
                  <a:pt x="7300" y="6310"/>
                </a:lnTo>
                <a:lnTo>
                  <a:pt x="7227" y="6346"/>
                </a:lnTo>
                <a:lnTo>
                  <a:pt x="7190" y="6420"/>
                </a:lnTo>
                <a:lnTo>
                  <a:pt x="7153" y="6566"/>
                </a:lnTo>
                <a:lnTo>
                  <a:pt x="7153" y="6750"/>
                </a:lnTo>
                <a:lnTo>
                  <a:pt x="7190" y="6933"/>
                </a:lnTo>
                <a:lnTo>
                  <a:pt x="7227" y="7007"/>
                </a:lnTo>
                <a:lnTo>
                  <a:pt x="7300" y="7080"/>
                </a:lnTo>
                <a:lnTo>
                  <a:pt x="7667" y="7153"/>
                </a:lnTo>
                <a:lnTo>
                  <a:pt x="7410" y="7373"/>
                </a:lnTo>
                <a:lnTo>
                  <a:pt x="7263" y="7520"/>
                </a:lnTo>
                <a:lnTo>
                  <a:pt x="7190" y="7593"/>
                </a:lnTo>
                <a:lnTo>
                  <a:pt x="7153" y="7704"/>
                </a:lnTo>
                <a:lnTo>
                  <a:pt x="7153" y="7887"/>
                </a:lnTo>
                <a:lnTo>
                  <a:pt x="7227" y="8070"/>
                </a:lnTo>
                <a:lnTo>
                  <a:pt x="7337" y="8180"/>
                </a:lnTo>
                <a:lnTo>
                  <a:pt x="7483" y="8290"/>
                </a:lnTo>
                <a:lnTo>
                  <a:pt x="7520" y="8400"/>
                </a:lnTo>
                <a:lnTo>
                  <a:pt x="7557" y="8474"/>
                </a:lnTo>
                <a:lnTo>
                  <a:pt x="7593" y="8511"/>
                </a:lnTo>
                <a:lnTo>
                  <a:pt x="7740" y="8511"/>
                </a:lnTo>
                <a:lnTo>
                  <a:pt x="7813" y="8437"/>
                </a:lnTo>
                <a:lnTo>
                  <a:pt x="7850" y="8364"/>
                </a:lnTo>
                <a:lnTo>
                  <a:pt x="7923" y="8217"/>
                </a:lnTo>
                <a:lnTo>
                  <a:pt x="7923" y="8144"/>
                </a:lnTo>
                <a:lnTo>
                  <a:pt x="7887" y="8070"/>
                </a:lnTo>
                <a:lnTo>
                  <a:pt x="7850" y="7997"/>
                </a:lnTo>
                <a:lnTo>
                  <a:pt x="7777" y="7960"/>
                </a:lnTo>
                <a:lnTo>
                  <a:pt x="7667" y="7924"/>
                </a:lnTo>
                <a:lnTo>
                  <a:pt x="7630" y="7887"/>
                </a:lnTo>
                <a:lnTo>
                  <a:pt x="7630" y="7814"/>
                </a:lnTo>
                <a:lnTo>
                  <a:pt x="7630" y="7777"/>
                </a:lnTo>
                <a:lnTo>
                  <a:pt x="7703" y="7667"/>
                </a:lnTo>
                <a:lnTo>
                  <a:pt x="7850" y="7593"/>
                </a:lnTo>
                <a:lnTo>
                  <a:pt x="7997" y="7410"/>
                </a:lnTo>
                <a:lnTo>
                  <a:pt x="8107" y="7190"/>
                </a:lnTo>
                <a:lnTo>
                  <a:pt x="8107" y="7080"/>
                </a:lnTo>
                <a:lnTo>
                  <a:pt x="8070" y="6970"/>
                </a:lnTo>
                <a:lnTo>
                  <a:pt x="8034" y="6897"/>
                </a:lnTo>
                <a:lnTo>
                  <a:pt x="7960" y="6823"/>
                </a:lnTo>
                <a:lnTo>
                  <a:pt x="7740" y="6750"/>
                </a:lnTo>
                <a:lnTo>
                  <a:pt x="7520" y="6713"/>
                </a:lnTo>
                <a:lnTo>
                  <a:pt x="7557" y="6566"/>
                </a:lnTo>
                <a:lnTo>
                  <a:pt x="7593" y="6493"/>
                </a:lnTo>
                <a:lnTo>
                  <a:pt x="7667" y="6456"/>
                </a:lnTo>
                <a:lnTo>
                  <a:pt x="7703" y="6383"/>
                </a:lnTo>
                <a:lnTo>
                  <a:pt x="7667" y="6310"/>
                </a:lnTo>
                <a:lnTo>
                  <a:pt x="7593" y="6236"/>
                </a:lnTo>
                <a:close/>
                <a:moveTo>
                  <a:pt x="1651" y="6897"/>
                </a:moveTo>
                <a:lnTo>
                  <a:pt x="1578" y="6933"/>
                </a:lnTo>
                <a:lnTo>
                  <a:pt x="1541" y="7007"/>
                </a:lnTo>
                <a:lnTo>
                  <a:pt x="1504" y="7080"/>
                </a:lnTo>
                <a:lnTo>
                  <a:pt x="1504" y="7227"/>
                </a:lnTo>
                <a:lnTo>
                  <a:pt x="1541" y="7300"/>
                </a:lnTo>
                <a:lnTo>
                  <a:pt x="1578" y="7373"/>
                </a:lnTo>
                <a:lnTo>
                  <a:pt x="1541" y="7410"/>
                </a:lnTo>
                <a:lnTo>
                  <a:pt x="1504" y="7410"/>
                </a:lnTo>
                <a:lnTo>
                  <a:pt x="1468" y="7483"/>
                </a:lnTo>
                <a:lnTo>
                  <a:pt x="1431" y="7557"/>
                </a:lnTo>
                <a:lnTo>
                  <a:pt x="1468" y="7814"/>
                </a:lnTo>
                <a:lnTo>
                  <a:pt x="1578" y="8034"/>
                </a:lnTo>
                <a:lnTo>
                  <a:pt x="1724" y="8254"/>
                </a:lnTo>
                <a:lnTo>
                  <a:pt x="1908" y="8437"/>
                </a:lnTo>
                <a:lnTo>
                  <a:pt x="2128" y="8547"/>
                </a:lnTo>
                <a:lnTo>
                  <a:pt x="2238" y="8584"/>
                </a:lnTo>
                <a:lnTo>
                  <a:pt x="2348" y="8621"/>
                </a:lnTo>
                <a:lnTo>
                  <a:pt x="2458" y="8621"/>
                </a:lnTo>
                <a:lnTo>
                  <a:pt x="2568" y="8547"/>
                </a:lnTo>
                <a:lnTo>
                  <a:pt x="2641" y="8474"/>
                </a:lnTo>
                <a:lnTo>
                  <a:pt x="2715" y="8364"/>
                </a:lnTo>
                <a:lnTo>
                  <a:pt x="2788" y="8144"/>
                </a:lnTo>
                <a:lnTo>
                  <a:pt x="2788" y="7960"/>
                </a:lnTo>
                <a:lnTo>
                  <a:pt x="2751" y="7740"/>
                </a:lnTo>
                <a:lnTo>
                  <a:pt x="2678" y="7557"/>
                </a:lnTo>
                <a:lnTo>
                  <a:pt x="2531" y="7373"/>
                </a:lnTo>
                <a:lnTo>
                  <a:pt x="2385" y="7227"/>
                </a:lnTo>
                <a:lnTo>
                  <a:pt x="2201" y="7117"/>
                </a:lnTo>
                <a:lnTo>
                  <a:pt x="1981" y="7043"/>
                </a:lnTo>
                <a:lnTo>
                  <a:pt x="1908" y="6933"/>
                </a:lnTo>
                <a:lnTo>
                  <a:pt x="1834" y="6897"/>
                </a:lnTo>
                <a:close/>
                <a:moveTo>
                  <a:pt x="14306" y="7227"/>
                </a:moveTo>
                <a:lnTo>
                  <a:pt x="14453" y="7263"/>
                </a:lnTo>
                <a:lnTo>
                  <a:pt x="14563" y="7300"/>
                </a:lnTo>
                <a:lnTo>
                  <a:pt x="14636" y="7410"/>
                </a:lnTo>
                <a:lnTo>
                  <a:pt x="14673" y="7520"/>
                </a:lnTo>
                <a:lnTo>
                  <a:pt x="14673" y="7667"/>
                </a:lnTo>
                <a:lnTo>
                  <a:pt x="14673" y="7814"/>
                </a:lnTo>
                <a:lnTo>
                  <a:pt x="14600" y="8070"/>
                </a:lnTo>
                <a:lnTo>
                  <a:pt x="14490" y="8290"/>
                </a:lnTo>
                <a:lnTo>
                  <a:pt x="14343" y="8511"/>
                </a:lnTo>
                <a:lnTo>
                  <a:pt x="14269" y="8584"/>
                </a:lnTo>
                <a:lnTo>
                  <a:pt x="14196" y="8621"/>
                </a:lnTo>
                <a:lnTo>
                  <a:pt x="14123" y="8621"/>
                </a:lnTo>
                <a:lnTo>
                  <a:pt x="14049" y="8584"/>
                </a:lnTo>
                <a:lnTo>
                  <a:pt x="14013" y="8547"/>
                </a:lnTo>
                <a:lnTo>
                  <a:pt x="13976" y="8474"/>
                </a:lnTo>
                <a:lnTo>
                  <a:pt x="13903" y="8290"/>
                </a:lnTo>
                <a:lnTo>
                  <a:pt x="13939" y="8034"/>
                </a:lnTo>
                <a:lnTo>
                  <a:pt x="13976" y="7777"/>
                </a:lnTo>
                <a:lnTo>
                  <a:pt x="14086" y="7263"/>
                </a:lnTo>
                <a:lnTo>
                  <a:pt x="14306" y="7227"/>
                </a:lnTo>
                <a:close/>
                <a:moveTo>
                  <a:pt x="14233" y="6750"/>
                </a:moveTo>
                <a:lnTo>
                  <a:pt x="14123" y="6786"/>
                </a:lnTo>
                <a:lnTo>
                  <a:pt x="13866" y="6786"/>
                </a:lnTo>
                <a:lnTo>
                  <a:pt x="13829" y="6823"/>
                </a:lnTo>
                <a:lnTo>
                  <a:pt x="13756" y="6933"/>
                </a:lnTo>
                <a:lnTo>
                  <a:pt x="13609" y="7373"/>
                </a:lnTo>
                <a:lnTo>
                  <a:pt x="13499" y="7850"/>
                </a:lnTo>
                <a:lnTo>
                  <a:pt x="13462" y="8107"/>
                </a:lnTo>
                <a:lnTo>
                  <a:pt x="13462" y="8327"/>
                </a:lnTo>
                <a:lnTo>
                  <a:pt x="13499" y="8584"/>
                </a:lnTo>
                <a:lnTo>
                  <a:pt x="13572" y="8804"/>
                </a:lnTo>
                <a:lnTo>
                  <a:pt x="13683" y="8914"/>
                </a:lnTo>
                <a:lnTo>
                  <a:pt x="13829" y="9024"/>
                </a:lnTo>
                <a:lnTo>
                  <a:pt x="13976" y="9097"/>
                </a:lnTo>
                <a:lnTo>
                  <a:pt x="14123" y="9134"/>
                </a:lnTo>
                <a:lnTo>
                  <a:pt x="14343" y="9097"/>
                </a:lnTo>
                <a:lnTo>
                  <a:pt x="14490" y="9024"/>
                </a:lnTo>
                <a:lnTo>
                  <a:pt x="14600" y="8877"/>
                </a:lnTo>
                <a:lnTo>
                  <a:pt x="14746" y="8731"/>
                </a:lnTo>
                <a:lnTo>
                  <a:pt x="14966" y="8400"/>
                </a:lnTo>
                <a:lnTo>
                  <a:pt x="15076" y="8180"/>
                </a:lnTo>
                <a:lnTo>
                  <a:pt x="15113" y="7997"/>
                </a:lnTo>
                <a:lnTo>
                  <a:pt x="15150" y="7814"/>
                </a:lnTo>
                <a:lnTo>
                  <a:pt x="15150" y="7593"/>
                </a:lnTo>
                <a:lnTo>
                  <a:pt x="15113" y="7410"/>
                </a:lnTo>
                <a:lnTo>
                  <a:pt x="15040" y="7190"/>
                </a:lnTo>
                <a:lnTo>
                  <a:pt x="15003" y="7080"/>
                </a:lnTo>
                <a:lnTo>
                  <a:pt x="14893" y="7007"/>
                </a:lnTo>
                <a:lnTo>
                  <a:pt x="14673" y="6823"/>
                </a:lnTo>
                <a:lnTo>
                  <a:pt x="14526" y="6786"/>
                </a:lnTo>
                <a:lnTo>
                  <a:pt x="14379" y="6750"/>
                </a:lnTo>
                <a:close/>
                <a:moveTo>
                  <a:pt x="6273" y="7887"/>
                </a:moveTo>
                <a:lnTo>
                  <a:pt x="6199" y="7924"/>
                </a:lnTo>
                <a:lnTo>
                  <a:pt x="6126" y="7997"/>
                </a:lnTo>
                <a:lnTo>
                  <a:pt x="5979" y="8107"/>
                </a:lnTo>
                <a:lnTo>
                  <a:pt x="5869" y="8290"/>
                </a:lnTo>
                <a:lnTo>
                  <a:pt x="5796" y="8474"/>
                </a:lnTo>
                <a:lnTo>
                  <a:pt x="5796" y="8584"/>
                </a:lnTo>
                <a:lnTo>
                  <a:pt x="5833" y="8657"/>
                </a:lnTo>
                <a:lnTo>
                  <a:pt x="5906" y="8694"/>
                </a:lnTo>
                <a:lnTo>
                  <a:pt x="6236" y="8694"/>
                </a:lnTo>
                <a:lnTo>
                  <a:pt x="6420" y="8767"/>
                </a:lnTo>
                <a:lnTo>
                  <a:pt x="6199" y="9024"/>
                </a:lnTo>
                <a:lnTo>
                  <a:pt x="6199" y="9061"/>
                </a:lnTo>
                <a:lnTo>
                  <a:pt x="6199" y="9134"/>
                </a:lnTo>
                <a:lnTo>
                  <a:pt x="6236" y="9244"/>
                </a:lnTo>
                <a:lnTo>
                  <a:pt x="6346" y="9354"/>
                </a:lnTo>
                <a:lnTo>
                  <a:pt x="6456" y="9391"/>
                </a:lnTo>
                <a:lnTo>
                  <a:pt x="6713" y="9391"/>
                </a:lnTo>
                <a:lnTo>
                  <a:pt x="6786" y="9318"/>
                </a:lnTo>
                <a:lnTo>
                  <a:pt x="6860" y="9207"/>
                </a:lnTo>
                <a:lnTo>
                  <a:pt x="6823" y="9097"/>
                </a:lnTo>
                <a:lnTo>
                  <a:pt x="6750" y="9024"/>
                </a:lnTo>
                <a:lnTo>
                  <a:pt x="6860" y="8951"/>
                </a:lnTo>
                <a:lnTo>
                  <a:pt x="6933" y="8877"/>
                </a:lnTo>
                <a:lnTo>
                  <a:pt x="6933" y="8804"/>
                </a:lnTo>
                <a:lnTo>
                  <a:pt x="6933" y="8731"/>
                </a:lnTo>
                <a:lnTo>
                  <a:pt x="6896" y="8621"/>
                </a:lnTo>
                <a:lnTo>
                  <a:pt x="6750" y="8511"/>
                </a:lnTo>
                <a:lnTo>
                  <a:pt x="6603" y="8437"/>
                </a:lnTo>
                <a:lnTo>
                  <a:pt x="6456" y="8364"/>
                </a:lnTo>
                <a:lnTo>
                  <a:pt x="6273" y="8327"/>
                </a:lnTo>
                <a:lnTo>
                  <a:pt x="6346" y="8180"/>
                </a:lnTo>
                <a:lnTo>
                  <a:pt x="6420" y="8034"/>
                </a:lnTo>
                <a:lnTo>
                  <a:pt x="6420" y="7960"/>
                </a:lnTo>
                <a:lnTo>
                  <a:pt x="6383" y="7924"/>
                </a:lnTo>
                <a:lnTo>
                  <a:pt x="6346" y="7924"/>
                </a:lnTo>
                <a:lnTo>
                  <a:pt x="6273" y="7887"/>
                </a:lnTo>
                <a:close/>
                <a:moveTo>
                  <a:pt x="7630" y="551"/>
                </a:moveTo>
                <a:lnTo>
                  <a:pt x="7777" y="587"/>
                </a:lnTo>
                <a:lnTo>
                  <a:pt x="7923" y="661"/>
                </a:lnTo>
                <a:lnTo>
                  <a:pt x="8437" y="1101"/>
                </a:lnTo>
                <a:lnTo>
                  <a:pt x="8657" y="1321"/>
                </a:lnTo>
                <a:lnTo>
                  <a:pt x="8877" y="1578"/>
                </a:lnTo>
                <a:lnTo>
                  <a:pt x="9061" y="1834"/>
                </a:lnTo>
                <a:lnTo>
                  <a:pt x="9207" y="2128"/>
                </a:lnTo>
                <a:lnTo>
                  <a:pt x="9281" y="2421"/>
                </a:lnTo>
                <a:lnTo>
                  <a:pt x="9317" y="2752"/>
                </a:lnTo>
                <a:lnTo>
                  <a:pt x="9281" y="3082"/>
                </a:lnTo>
                <a:lnTo>
                  <a:pt x="9244" y="3375"/>
                </a:lnTo>
                <a:lnTo>
                  <a:pt x="9024" y="3962"/>
                </a:lnTo>
                <a:lnTo>
                  <a:pt x="8804" y="4512"/>
                </a:lnTo>
                <a:lnTo>
                  <a:pt x="8584" y="5099"/>
                </a:lnTo>
                <a:lnTo>
                  <a:pt x="8547" y="5356"/>
                </a:lnTo>
                <a:lnTo>
                  <a:pt x="8510" y="5613"/>
                </a:lnTo>
                <a:lnTo>
                  <a:pt x="8510" y="5869"/>
                </a:lnTo>
                <a:lnTo>
                  <a:pt x="8547" y="6163"/>
                </a:lnTo>
                <a:lnTo>
                  <a:pt x="8584" y="6310"/>
                </a:lnTo>
                <a:lnTo>
                  <a:pt x="8657" y="6493"/>
                </a:lnTo>
                <a:lnTo>
                  <a:pt x="8804" y="6823"/>
                </a:lnTo>
                <a:lnTo>
                  <a:pt x="8987" y="7117"/>
                </a:lnTo>
                <a:lnTo>
                  <a:pt x="9134" y="7447"/>
                </a:lnTo>
                <a:lnTo>
                  <a:pt x="9207" y="7777"/>
                </a:lnTo>
                <a:lnTo>
                  <a:pt x="9244" y="8144"/>
                </a:lnTo>
                <a:lnTo>
                  <a:pt x="9207" y="8474"/>
                </a:lnTo>
                <a:lnTo>
                  <a:pt x="9097" y="8804"/>
                </a:lnTo>
                <a:lnTo>
                  <a:pt x="8951" y="9134"/>
                </a:lnTo>
                <a:lnTo>
                  <a:pt x="8767" y="9428"/>
                </a:lnTo>
                <a:lnTo>
                  <a:pt x="8510" y="9684"/>
                </a:lnTo>
                <a:lnTo>
                  <a:pt x="8254" y="9904"/>
                </a:lnTo>
                <a:lnTo>
                  <a:pt x="7960" y="10051"/>
                </a:lnTo>
                <a:lnTo>
                  <a:pt x="7667" y="10198"/>
                </a:lnTo>
                <a:lnTo>
                  <a:pt x="7373" y="10308"/>
                </a:lnTo>
                <a:lnTo>
                  <a:pt x="7043" y="10345"/>
                </a:lnTo>
                <a:lnTo>
                  <a:pt x="6676" y="10418"/>
                </a:lnTo>
                <a:lnTo>
                  <a:pt x="6493" y="10381"/>
                </a:lnTo>
                <a:lnTo>
                  <a:pt x="6309" y="10345"/>
                </a:lnTo>
                <a:lnTo>
                  <a:pt x="6163" y="10235"/>
                </a:lnTo>
                <a:lnTo>
                  <a:pt x="6016" y="10088"/>
                </a:lnTo>
                <a:lnTo>
                  <a:pt x="5906" y="9941"/>
                </a:lnTo>
                <a:lnTo>
                  <a:pt x="5759" y="9831"/>
                </a:lnTo>
                <a:lnTo>
                  <a:pt x="5649" y="9758"/>
                </a:lnTo>
                <a:lnTo>
                  <a:pt x="5502" y="9684"/>
                </a:lnTo>
                <a:lnTo>
                  <a:pt x="5209" y="9611"/>
                </a:lnTo>
                <a:lnTo>
                  <a:pt x="4916" y="9611"/>
                </a:lnTo>
                <a:lnTo>
                  <a:pt x="4622" y="9684"/>
                </a:lnTo>
                <a:lnTo>
                  <a:pt x="3999" y="9868"/>
                </a:lnTo>
                <a:lnTo>
                  <a:pt x="3705" y="9978"/>
                </a:lnTo>
                <a:lnTo>
                  <a:pt x="3412" y="10051"/>
                </a:lnTo>
                <a:lnTo>
                  <a:pt x="3118" y="10088"/>
                </a:lnTo>
                <a:lnTo>
                  <a:pt x="2825" y="10051"/>
                </a:lnTo>
                <a:lnTo>
                  <a:pt x="2495" y="10014"/>
                </a:lnTo>
                <a:lnTo>
                  <a:pt x="2201" y="9904"/>
                </a:lnTo>
                <a:lnTo>
                  <a:pt x="1944" y="9794"/>
                </a:lnTo>
                <a:lnTo>
                  <a:pt x="1651" y="9648"/>
                </a:lnTo>
                <a:lnTo>
                  <a:pt x="1394" y="9464"/>
                </a:lnTo>
                <a:lnTo>
                  <a:pt x="1174" y="9281"/>
                </a:lnTo>
                <a:lnTo>
                  <a:pt x="954" y="8987"/>
                </a:lnTo>
                <a:lnTo>
                  <a:pt x="771" y="8694"/>
                </a:lnTo>
                <a:lnTo>
                  <a:pt x="624" y="8364"/>
                </a:lnTo>
                <a:lnTo>
                  <a:pt x="550" y="8034"/>
                </a:lnTo>
                <a:lnTo>
                  <a:pt x="514" y="7667"/>
                </a:lnTo>
                <a:lnTo>
                  <a:pt x="514" y="7337"/>
                </a:lnTo>
                <a:lnTo>
                  <a:pt x="587" y="6970"/>
                </a:lnTo>
                <a:lnTo>
                  <a:pt x="661" y="6640"/>
                </a:lnTo>
                <a:lnTo>
                  <a:pt x="807" y="6310"/>
                </a:lnTo>
                <a:lnTo>
                  <a:pt x="991" y="6016"/>
                </a:lnTo>
                <a:lnTo>
                  <a:pt x="1211" y="5759"/>
                </a:lnTo>
                <a:lnTo>
                  <a:pt x="1468" y="5539"/>
                </a:lnTo>
                <a:lnTo>
                  <a:pt x="2018" y="5099"/>
                </a:lnTo>
                <a:lnTo>
                  <a:pt x="2568" y="4622"/>
                </a:lnTo>
                <a:lnTo>
                  <a:pt x="2788" y="4366"/>
                </a:lnTo>
                <a:lnTo>
                  <a:pt x="2971" y="4109"/>
                </a:lnTo>
                <a:lnTo>
                  <a:pt x="3082" y="3815"/>
                </a:lnTo>
                <a:lnTo>
                  <a:pt x="3192" y="3485"/>
                </a:lnTo>
                <a:lnTo>
                  <a:pt x="3265" y="3118"/>
                </a:lnTo>
                <a:lnTo>
                  <a:pt x="3302" y="2715"/>
                </a:lnTo>
                <a:lnTo>
                  <a:pt x="3375" y="2348"/>
                </a:lnTo>
                <a:lnTo>
                  <a:pt x="3448" y="2165"/>
                </a:lnTo>
                <a:lnTo>
                  <a:pt x="3558" y="1981"/>
                </a:lnTo>
                <a:lnTo>
                  <a:pt x="3705" y="1798"/>
                </a:lnTo>
                <a:lnTo>
                  <a:pt x="3852" y="1651"/>
                </a:lnTo>
                <a:lnTo>
                  <a:pt x="4072" y="1541"/>
                </a:lnTo>
                <a:lnTo>
                  <a:pt x="4292" y="1468"/>
                </a:lnTo>
                <a:lnTo>
                  <a:pt x="4512" y="1431"/>
                </a:lnTo>
                <a:lnTo>
                  <a:pt x="4769" y="1394"/>
                </a:lnTo>
                <a:lnTo>
                  <a:pt x="4989" y="1394"/>
                </a:lnTo>
                <a:lnTo>
                  <a:pt x="5209" y="1468"/>
                </a:lnTo>
                <a:lnTo>
                  <a:pt x="4952" y="1688"/>
                </a:lnTo>
                <a:lnTo>
                  <a:pt x="4916" y="1761"/>
                </a:lnTo>
                <a:lnTo>
                  <a:pt x="4879" y="1834"/>
                </a:lnTo>
                <a:lnTo>
                  <a:pt x="4916" y="1981"/>
                </a:lnTo>
                <a:lnTo>
                  <a:pt x="4989" y="2091"/>
                </a:lnTo>
                <a:lnTo>
                  <a:pt x="5062" y="2128"/>
                </a:lnTo>
                <a:lnTo>
                  <a:pt x="5136" y="2128"/>
                </a:lnTo>
                <a:lnTo>
                  <a:pt x="5319" y="2091"/>
                </a:lnTo>
                <a:lnTo>
                  <a:pt x="5429" y="2018"/>
                </a:lnTo>
                <a:lnTo>
                  <a:pt x="5539" y="1945"/>
                </a:lnTo>
                <a:lnTo>
                  <a:pt x="5613" y="1798"/>
                </a:lnTo>
                <a:lnTo>
                  <a:pt x="5759" y="1651"/>
                </a:lnTo>
                <a:lnTo>
                  <a:pt x="5833" y="1614"/>
                </a:lnTo>
                <a:lnTo>
                  <a:pt x="5869" y="1578"/>
                </a:lnTo>
                <a:lnTo>
                  <a:pt x="6420" y="1138"/>
                </a:lnTo>
                <a:lnTo>
                  <a:pt x="7006" y="771"/>
                </a:lnTo>
                <a:lnTo>
                  <a:pt x="7337" y="624"/>
                </a:lnTo>
                <a:lnTo>
                  <a:pt x="7483" y="551"/>
                </a:lnTo>
                <a:close/>
                <a:moveTo>
                  <a:pt x="10821" y="9281"/>
                </a:moveTo>
                <a:lnTo>
                  <a:pt x="10968" y="9538"/>
                </a:lnTo>
                <a:lnTo>
                  <a:pt x="11115" y="9758"/>
                </a:lnTo>
                <a:lnTo>
                  <a:pt x="11335" y="9978"/>
                </a:lnTo>
                <a:lnTo>
                  <a:pt x="11592" y="10161"/>
                </a:lnTo>
                <a:lnTo>
                  <a:pt x="11408" y="10418"/>
                </a:lnTo>
                <a:lnTo>
                  <a:pt x="11188" y="10198"/>
                </a:lnTo>
                <a:lnTo>
                  <a:pt x="10968" y="9978"/>
                </a:lnTo>
                <a:lnTo>
                  <a:pt x="10711" y="9831"/>
                </a:lnTo>
                <a:lnTo>
                  <a:pt x="10455" y="9648"/>
                </a:lnTo>
                <a:lnTo>
                  <a:pt x="10601" y="9464"/>
                </a:lnTo>
                <a:lnTo>
                  <a:pt x="10821" y="9281"/>
                </a:lnTo>
                <a:close/>
                <a:moveTo>
                  <a:pt x="13903" y="9941"/>
                </a:moveTo>
                <a:lnTo>
                  <a:pt x="13829" y="9978"/>
                </a:lnTo>
                <a:lnTo>
                  <a:pt x="13756" y="10014"/>
                </a:lnTo>
                <a:lnTo>
                  <a:pt x="13719" y="10014"/>
                </a:lnTo>
                <a:lnTo>
                  <a:pt x="13719" y="10051"/>
                </a:lnTo>
                <a:lnTo>
                  <a:pt x="13646" y="10161"/>
                </a:lnTo>
                <a:lnTo>
                  <a:pt x="13609" y="10271"/>
                </a:lnTo>
                <a:lnTo>
                  <a:pt x="13646" y="10418"/>
                </a:lnTo>
                <a:lnTo>
                  <a:pt x="13719" y="10565"/>
                </a:lnTo>
                <a:lnTo>
                  <a:pt x="13829" y="10638"/>
                </a:lnTo>
                <a:lnTo>
                  <a:pt x="13939" y="10675"/>
                </a:lnTo>
                <a:lnTo>
                  <a:pt x="14049" y="10638"/>
                </a:lnTo>
                <a:lnTo>
                  <a:pt x="14159" y="10601"/>
                </a:lnTo>
                <a:lnTo>
                  <a:pt x="14269" y="10491"/>
                </a:lnTo>
                <a:lnTo>
                  <a:pt x="14343" y="10418"/>
                </a:lnTo>
                <a:lnTo>
                  <a:pt x="14379" y="10308"/>
                </a:lnTo>
                <a:lnTo>
                  <a:pt x="14379" y="10271"/>
                </a:lnTo>
                <a:lnTo>
                  <a:pt x="14379" y="10198"/>
                </a:lnTo>
                <a:lnTo>
                  <a:pt x="14306" y="10124"/>
                </a:lnTo>
                <a:lnTo>
                  <a:pt x="14233" y="10051"/>
                </a:lnTo>
                <a:lnTo>
                  <a:pt x="14159" y="10014"/>
                </a:lnTo>
                <a:lnTo>
                  <a:pt x="14086" y="9978"/>
                </a:lnTo>
                <a:lnTo>
                  <a:pt x="13939" y="9941"/>
                </a:lnTo>
                <a:close/>
                <a:moveTo>
                  <a:pt x="7593" y="0"/>
                </a:moveTo>
                <a:lnTo>
                  <a:pt x="7447" y="37"/>
                </a:lnTo>
                <a:lnTo>
                  <a:pt x="7190" y="110"/>
                </a:lnTo>
                <a:lnTo>
                  <a:pt x="6970" y="221"/>
                </a:lnTo>
                <a:lnTo>
                  <a:pt x="6566" y="441"/>
                </a:lnTo>
                <a:lnTo>
                  <a:pt x="6199" y="697"/>
                </a:lnTo>
                <a:lnTo>
                  <a:pt x="5502" y="1211"/>
                </a:lnTo>
                <a:lnTo>
                  <a:pt x="5209" y="1064"/>
                </a:lnTo>
                <a:lnTo>
                  <a:pt x="4916" y="991"/>
                </a:lnTo>
                <a:lnTo>
                  <a:pt x="4585" y="991"/>
                </a:lnTo>
                <a:lnTo>
                  <a:pt x="4255" y="1027"/>
                </a:lnTo>
                <a:lnTo>
                  <a:pt x="3999" y="1101"/>
                </a:lnTo>
                <a:lnTo>
                  <a:pt x="3778" y="1211"/>
                </a:lnTo>
                <a:lnTo>
                  <a:pt x="3595" y="1358"/>
                </a:lnTo>
                <a:lnTo>
                  <a:pt x="3412" y="1504"/>
                </a:lnTo>
                <a:lnTo>
                  <a:pt x="3228" y="1688"/>
                </a:lnTo>
                <a:lnTo>
                  <a:pt x="3118" y="1908"/>
                </a:lnTo>
                <a:lnTo>
                  <a:pt x="3008" y="2128"/>
                </a:lnTo>
                <a:lnTo>
                  <a:pt x="2935" y="2348"/>
                </a:lnTo>
                <a:lnTo>
                  <a:pt x="2861" y="2678"/>
                </a:lnTo>
                <a:lnTo>
                  <a:pt x="2788" y="3008"/>
                </a:lnTo>
                <a:lnTo>
                  <a:pt x="2751" y="3338"/>
                </a:lnTo>
                <a:lnTo>
                  <a:pt x="2641" y="3669"/>
                </a:lnTo>
                <a:lnTo>
                  <a:pt x="2605" y="3852"/>
                </a:lnTo>
                <a:lnTo>
                  <a:pt x="2495" y="3999"/>
                </a:lnTo>
                <a:lnTo>
                  <a:pt x="2275" y="4255"/>
                </a:lnTo>
                <a:lnTo>
                  <a:pt x="2018" y="4476"/>
                </a:lnTo>
                <a:lnTo>
                  <a:pt x="1761" y="4696"/>
                </a:lnTo>
                <a:lnTo>
                  <a:pt x="1284" y="5062"/>
                </a:lnTo>
                <a:lnTo>
                  <a:pt x="844" y="5466"/>
                </a:lnTo>
                <a:lnTo>
                  <a:pt x="661" y="5649"/>
                </a:lnTo>
                <a:lnTo>
                  <a:pt x="514" y="5906"/>
                </a:lnTo>
                <a:lnTo>
                  <a:pt x="367" y="6126"/>
                </a:lnTo>
                <a:lnTo>
                  <a:pt x="220" y="6420"/>
                </a:lnTo>
                <a:lnTo>
                  <a:pt x="110" y="6713"/>
                </a:lnTo>
                <a:lnTo>
                  <a:pt x="37" y="7007"/>
                </a:lnTo>
                <a:lnTo>
                  <a:pt x="0" y="7263"/>
                </a:lnTo>
                <a:lnTo>
                  <a:pt x="0" y="7557"/>
                </a:lnTo>
                <a:lnTo>
                  <a:pt x="37" y="7850"/>
                </a:lnTo>
                <a:lnTo>
                  <a:pt x="74" y="8144"/>
                </a:lnTo>
                <a:lnTo>
                  <a:pt x="147" y="8400"/>
                </a:lnTo>
                <a:lnTo>
                  <a:pt x="220" y="8657"/>
                </a:lnTo>
                <a:lnTo>
                  <a:pt x="367" y="8914"/>
                </a:lnTo>
                <a:lnTo>
                  <a:pt x="514" y="9171"/>
                </a:lnTo>
                <a:lnTo>
                  <a:pt x="661" y="9391"/>
                </a:lnTo>
                <a:lnTo>
                  <a:pt x="844" y="9611"/>
                </a:lnTo>
                <a:lnTo>
                  <a:pt x="1064" y="9831"/>
                </a:lnTo>
                <a:lnTo>
                  <a:pt x="1284" y="10014"/>
                </a:lnTo>
                <a:lnTo>
                  <a:pt x="1541" y="10161"/>
                </a:lnTo>
                <a:lnTo>
                  <a:pt x="1798" y="10308"/>
                </a:lnTo>
                <a:lnTo>
                  <a:pt x="2054" y="10381"/>
                </a:lnTo>
                <a:lnTo>
                  <a:pt x="2348" y="10491"/>
                </a:lnTo>
                <a:lnTo>
                  <a:pt x="2641" y="10528"/>
                </a:lnTo>
                <a:lnTo>
                  <a:pt x="2898" y="10565"/>
                </a:lnTo>
                <a:lnTo>
                  <a:pt x="3192" y="10565"/>
                </a:lnTo>
                <a:lnTo>
                  <a:pt x="3485" y="10528"/>
                </a:lnTo>
                <a:lnTo>
                  <a:pt x="3742" y="10491"/>
                </a:lnTo>
                <a:lnTo>
                  <a:pt x="4035" y="10418"/>
                </a:lnTo>
                <a:lnTo>
                  <a:pt x="4365" y="10271"/>
                </a:lnTo>
                <a:lnTo>
                  <a:pt x="4696" y="10161"/>
                </a:lnTo>
                <a:lnTo>
                  <a:pt x="4879" y="10124"/>
                </a:lnTo>
                <a:lnTo>
                  <a:pt x="5209" y="10124"/>
                </a:lnTo>
                <a:lnTo>
                  <a:pt x="5392" y="10161"/>
                </a:lnTo>
                <a:lnTo>
                  <a:pt x="5502" y="10271"/>
                </a:lnTo>
                <a:lnTo>
                  <a:pt x="5613" y="10381"/>
                </a:lnTo>
                <a:lnTo>
                  <a:pt x="5833" y="10601"/>
                </a:lnTo>
                <a:lnTo>
                  <a:pt x="5979" y="10711"/>
                </a:lnTo>
                <a:lnTo>
                  <a:pt x="6089" y="10785"/>
                </a:lnTo>
                <a:lnTo>
                  <a:pt x="6273" y="10858"/>
                </a:lnTo>
                <a:lnTo>
                  <a:pt x="6420" y="10895"/>
                </a:lnTo>
                <a:lnTo>
                  <a:pt x="6933" y="10895"/>
                </a:lnTo>
                <a:lnTo>
                  <a:pt x="7227" y="10858"/>
                </a:lnTo>
                <a:lnTo>
                  <a:pt x="7483" y="10821"/>
                </a:lnTo>
                <a:lnTo>
                  <a:pt x="7740" y="10748"/>
                </a:lnTo>
                <a:lnTo>
                  <a:pt x="7997" y="10638"/>
                </a:lnTo>
                <a:lnTo>
                  <a:pt x="8217" y="10528"/>
                </a:lnTo>
                <a:lnTo>
                  <a:pt x="8437" y="10381"/>
                </a:lnTo>
                <a:lnTo>
                  <a:pt x="8657" y="10198"/>
                </a:lnTo>
                <a:lnTo>
                  <a:pt x="8877" y="10014"/>
                </a:lnTo>
                <a:lnTo>
                  <a:pt x="9061" y="9831"/>
                </a:lnTo>
                <a:lnTo>
                  <a:pt x="9207" y="9611"/>
                </a:lnTo>
                <a:lnTo>
                  <a:pt x="9354" y="9391"/>
                </a:lnTo>
                <a:lnTo>
                  <a:pt x="9501" y="9171"/>
                </a:lnTo>
                <a:lnTo>
                  <a:pt x="9574" y="8914"/>
                </a:lnTo>
                <a:lnTo>
                  <a:pt x="9684" y="8694"/>
                </a:lnTo>
                <a:lnTo>
                  <a:pt x="9721" y="8400"/>
                </a:lnTo>
                <a:lnTo>
                  <a:pt x="9721" y="8144"/>
                </a:lnTo>
                <a:lnTo>
                  <a:pt x="9721" y="7887"/>
                </a:lnTo>
                <a:lnTo>
                  <a:pt x="9684" y="7630"/>
                </a:lnTo>
                <a:lnTo>
                  <a:pt x="9611" y="7373"/>
                </a:lnTo>
                <a:lnTo>
                  <a:pt x="9537" y="7117"/>
                </a:lnTo>
                <a:lnTo>
                  <a:pt x="9281" y="6640"/>
                </a:lnTo>
                <a:lnTo>
                  <a:pt x="9171" y="6383"/>
                </a:lnTo>
                <a:lnTo>
                  <a:pt x="9061" y="6090"/>
                </a:lnTo>
                <a:lnTo>
                  <a:pt x="9061" y="5833"/>
                </a:lnTo>
                <a:lnTo>
                  <a:pt x="9061" y="5576"/>
                </a:lnTo>
                <a:lnTo>
                  <a:pt x="9097" y="5319"/>
                </a:lnTo>
                <a:lnTo>
                  <a:pt x="9134" y="5062"/>
                </a:lnTo>
                <a:lnTo>
                  <a:pt x="9317" y="4512"/>
                </a:lnTo>
                <a:lnTo>
                  <a:pt x="9501" y="4035"/>
                </a:lnTo>
                <a:lnTo>
                  <a:pt x="9684" y="3559"/>
                </a:lnTo>
                <a:lnTo>
                  <a:pt x="9794" y="3082"/>
                </a:lnTo>
                <a:lnTo>
                  <a:pt x="9831" y="2825"/>
                </a:lnTo>
                <a:lnTo>
                  <a:pt x="9831" y="2568"/>
                </a:lnTo>
                <a:lnTo>
                  <a:pt x="9794" y="2311"/>
                </a:lnTo>
                <a:lnTo>
                  <a:pt x="9721" y="2055"/>
                </a:lnTo>
                <a:lnTo>
                  <a:pt x="9611" y="1834"/>
                </a:lnTo>
                <a:lnTo>
                  <a:pt x="9501" y="1578"/>
                </a:lnTo>
                <a:lnTo>
                  <a:pt x="9354" y="1358"/>
                </a:lnTo>
                <a:lnTo>
                  <a:pt x="9207" y="1174"/>
                </a:lnTo>
                <a:lnTo>
                  <a:pt x="8841" y="771"/>
                </a:lnTo>
                <a:lnTo>
                  <a:pt x="8400" y="404"/>
                </a:lnTo>
                <a:lnTo>
                  <a:pt x="7960" y="110"/>
                </a:lnTo>
                <a:lnTo>
                  <a:pt x="7850" y="37"/>
                </a:lnTo>
                <a:lnTo>
                  <a:pt x="7703" y="0"/>
                </a:lnTo>
                <a:close/>
                <a:moveTo>
                  <a:pt x="12912" y="10675"/>
                </a:moveTo>
                <a:lnTo>
                  <a:pt x="12839" y="10711"/>
                </a:lnTo>
                <a:lnTo>
                  <a:pt x="12765" y="10785"/>
                </a:lnTo>
                <a:lnTo>
                  <a:pt x="12729" y="10858"/>
                </a:lnTo>
                <a:lnTo>
                  <a:pt x="12729" y="11005"/>
                </a:lnTo>
                <a:lnTo>
                  <a:pt x="12765" y="11115"/>
                </a:lnTo>
                <a:lnTo>
                  <a:pt x="12876" y="11225"/>
                </a:lnTo>
                <a:lnTo>
                  <a:pt x="13022" y="11262"/>
                </a:lnTo>
                <a:lnTo>
                  <a:pt x="13132" y="11225"/>
                </a:lnTo>
                <a:lnTo>
                  <a:pt x="13242" y="11115"/>
                </a:lnTo>
                <a:lnTo>
                  <a:pt x="13279" y="11005"/>
                </a:lnTo>
                <a:lnTo>
                  <a:pt x="13279" y="10858"/>
                </a:lnTo>
                <a:lnTo>
                  <a:pt x="13242" y="10785"/>
                </a:lnTo>
                <a:lnTo>
                  <a:pt x="13169" y="10711"/>
                </a:lnTo>
                <a:lnTo>
                  <a:pt x="13096" y="10675"/>
                </a:lnTo>
                <a:close/>
                <a:moveTo>
                  <a:pt x="13572" y="11262"/>
                </a:moveTo>
                <a:lnTo>
                  <a:pt x="13499" y="11298"/>
                </a:lnTo>
                <a:lnTo>
                  <a:pt x="13462" y="11372"/>
                </a:lnTo>
                <a:lnTo>
                  <a:pt x="13389" y="11408"/>
                </a:lnTo>
                <a:lnTo>
                  <a:pt x="13316" y="11445"/>
                </a:lnTo>
                <a:lnTo>
                  <a:pt x="13242" y="11555"/>
                </a:lnTo>
                <a:lnTo>
                  <a:pt x="13242" y="11702"/>
                </a:lnTo>
                <a:lnTo>
                  <a:pt x="13242" y="11775"/>
                </a:lnTo>
                <a:lnTo>
                  <a:pt x="13279" y="11849"/>
                </a:lnTo>
                <a:lnTo>
                  <a:pt x="13352" y="11959"/>
                </a:lnTo>
                <a:lnTo>
                  <a:pt x="13609" y="11959"/>
                </a:lnTo>
                <a:lnTo>
                  <a:pt x="13719" y="11922"/>
                </a:lnTo>
                <a:lnTo>
                  <a:pt x="13829" y="11849"/>
                </a:lnTo>
                <a:lnTo>
                  <a:pt x="13866" y="11738"/>
                </a:lnTo>
                <a:lnTo>
                  <a:pt x="13939" y="11628"/>
                </a:lnTo>
                <a:lnTo>
                  <a:pt x="13939" y="11555"/>
                </a:lnTo>
                <a:lnTo>
                  <a:pt x="13939" y="11518"/>
                </a:lnTo>
                <a:lnTo>
                  <a:pt x="13903" y="11445"/>
                </a:lnTo>
                <a:lnTo>
                  <a:pt x="13866" y="11372"/>
                </a:lnTo>
                <a:lnTo>
                  <a:pt x="13829" y="11298"/>
                </a:lnTo>
                <a:lnTo>
                  <a:pt x="13719" y="11262"/>
                </a:lnTo>
                <a:close/>
                <a:moveTo>
                  <a:pt x="12215" y="11555"/>
                </a:moveTo>
                <a:lnTo>
                  <a:pt x="12142" y="11592"/>
                </a:lnTo>
                <a:lnTo>
                  <a:pt x="12069" y="11702"/>
                </a:lnTo>
                <a:lnTo>
                  <a:pt x="12032" y="11812"/>
                </a:lnTo>
                <a:lnTo>
                  <a:pt x="12032" y="11959"/>
                </a:lnTo>
                <a:lnTo>
                  <a:pt x="12032" y="12069"/>
                </a:lnTo>
                <a:lnTo>
                  <a:pt x="12105" y="12362"/>
                </a:lnTo>
                <a:lnTo>
                  <a:pt x="12252" y="12582"/>
                </a:lnTo>
                <a:lnTo>
                  <a:pt x="12325" y="12619"/>
                </a:lnTo>
                <a:lnTo>
                  <a:pt x="12399" y="12656"/>
                </a:lnTo>
                <a:lnTo>
                  <a:pt x="12509" y="12656"/>
                </a:lnTo>
                <a:lnTo>
                  <a:pt x="12582" y="12582"/>
                </a:lnTo>
                <a:lnTo>
                  <a:pt x="12619" y="12545"/>
                </a:lnTo>
                <a:lnTo>
                  <a:pt x="12692" y="12545"/>
                </a:lnTo>
                <a:lnTo>
                  <a:pt x="12802" y="12619"/>
                </a:lnTo>
                <a:lnTo>
                  <a:pt x="12876" y="12619"/>
                </a:lnTo>
                <a:lnTo>
                  <a:pt x="12949" y="12582"/>
                </a:lnTo>
                <a:lnTo>
                  <a:pt x="12986" y="12545"/>
                </a:lnTo>
                <a:lnTo>
                  <a:pt x="13022" y="12435"/>
                </a:lnTo>
                <a:lnTo>
                  <a:pt x="12986" y="12325"/>
                </a:lnTo>
                <a:lnTo>
                  <a:pt x="12912" y="12215"/>
                </a:lnTo>
                <a:lnTo>
                  <a:pt x="12802" y="12179"/>
                </a:lnTo>
                <a:lnTo>
                  <a:pt x="12655" y="12142"/>
                </a:lnTo>
                <a:lnTo>
                  <a:pt x="12545" y="12142"/>
                </a:lnTo>
                <a:lnTo>
                  <a:pt x="12472" y="12179"/>
                </a:lnTo>
                <a:lnTo>
                  <a:pt x="12399" y="12032"/>
                </a:lnTo>
                <a:lnTo>
                  <a:pt x="12399" y="11849"/>
                </a:lnTo>
                <a:lnTo>
                  <a:pt x="12399" y="11665"/>
                </a:lnTo>
                <a:lnTo>
                  <a:pt x="12362" y="11592"/>
                </a:lnTo>
                <a:lnTo>
                  <a:pt x="12289" y="11555"/>
                </a:lnTo>
                <a:close/>
                <a:moveTo>
                  <a:pt x="14049" y="5466"/>
                </a:moveTo>
                <a:lnTo>
                  <a:pt x="14196" y="5503"/>
                </a:lnTo>
                <a:lnTo>
                  <a:pt x="14490" y="5649"/>
                </a:lnTo>
                <a:lnTo>
                  <a:pt x="14673" y="5723"/>
                </a:lnTo>
                <a:lnTo>
                  <a:pt x="14930" y="5906"/>
                </a:lnTo>
                <a:lnTo>
                  <a:pt x="15150" y="6090"/>
                </a:lnTo>
                <a:lnTo>
                  <a:pt x="15370" y="6310"/>
                </a:lnTo>
                <a:lnTo>
                  <a:pt x="15590" y="6566"/>
                </a:lnTo>
                <a:lnTo>
                  <a:pt x="15773" y="6860"/>
                </a:lnTo>
                <a:lnTo>
                  <a:pt x="15883" y="7190"/>
                </a:lnTo>
                <a:lnTo>
                  <a:pt x="15993" y="7520"/>
                </a:lnTo>
                <a:lnTo>
                  <a:pt x="16067" y="7850"/>
                </a:lnTo>
                <a:lnTo>
                  <a:pt x="16104" y="8217"/>
                </a:lnTo>
                <a:lnTo>
                  <a:pt x="16104" y="8547"/>
                </a:lnTo>
                <a:lnTo>
                  <a:pt x="16067" y="9244"/>
                </a:lnTo>
                <a:lnTo>
                  <a:pt x="15957" y="9941"/>
                </a:lnTo>
                <a:lnTo>
                  <a:pt x="15773" y="10601"/>
                </a:lnTo>
                <a:lnTo>
                  <a:pt x="15517" y="11225"/>
                </a:lnTo>
                <a:lnTo>
                  <a:pt x="15370" y="11555"/>
                </a:lnTo>
                <a:lnTo>
                  <a:pt x="15186" y="11849"/>
                </a:lnTo>
                <a:lnTo>
                  <a:pt x="15003" y="12105"/>
                </a:lnTo>
                <a:lnTo>
                  <a:pt x="14783" y="12362"/>
                </a:lnTo>
                <a:lnTo>
                  <a:pt x="14526" y="12619"/>
                </a:lnTo>
                <a:lnTo>
                  <a:pt x="14269" y="12839"/>
                </a:lnTo>
                <a:lnTo>
                  <a:pt x="14013" y="13022"/>
                </a:lnTo>
                <a:lnTo>
                  <a:pt x="13719" y="13169"/>
                </a:lnTo>
                <a:lnTo>
                  <a:pt x="13389" y="13316"/>
                </a:lnTo>
                <a:lnTo>
                  <a:pt x="13059" y="13463"/>
                </a:lnTo>
                <a:lnTo>
                  <a:pt x="12802" y="13499"/>
                </a:lnTo>
                <a:lnTo>
                  <a:pt x="12509" y="13536"/>
                </a:lnTo>
                <a:lnTo>
                  <a:pt x="12325" y="13499"/>
                </a:lnTo>
                <a:lnTo>
                  <a:pt x="12179" y="13426"/>
                </a:lnTo>
                <a:lnTo>
                  <a:pt x="12032" y="13279"/>
                </a:lnTo>
                <a:lnTo>
                  <a:pt x="11922" y="13169"/>
                </a:lnTo>
                <a:lnTo>
                  <a:pt x="11482" y="12692"/>
                </a:lnTo>
                <a:lnTo>
                  <a:pt x="11298" y="12435"/>
                </a:lnTo>
                <a:lnTo>
                  <a:pt x="11225" y="12289"/>
                </a:lnTo>
                <a:lnTo>
                  <a:pt x="11188" y="12105"/>
                </a:lnTo>
                <a:lnTo>
                  <a:pt x="11188" y="11922"/>
                </a:lnTo>
                <a:lnTo>
                  <a:pt x="11262" y="11738"/>
                </a:lnTo>
                <a:lnTo>
                  <a:pt x="11445" y="11408"/>
                </a:lnTo>
                <a:lnTo>
                  <a:pt x="11812" y="10785"/>
                </a:lnTo>
                <a:lnTo>
                  <a:pt x="12142" y="10161"/>
                </a:lnTo>
                <a:lnTo>
                  <a:pt x="12472" y="9501"/>
                </a:lnTo>
                <a:lnTo>
                  <a:pt x="12765" y="8877"/>
                </a:lnTo>
                <a:lnTo>
                  <a:pt x="12876" y="8547"/>
                </a:lnTo>
                <a:lnTo>
                  <a:pt x="12949" y="8217"/>
                </a:lnTo>
                <a:lnTo>
                  <a:pt x="12986" y="7887"/>
                </a:lnTo>
                <a:lnTo>
                  <a:pt x="12949" y="7593"/>
                </a:lnTo>
                <a:lnTo>
                  <a:pt x="12876" y="7263"/>
                </a:lnTo>
                <a:lnTo>
                  <a:pt x="12765" y="6970"/>
                </a:lnTo>
                <a:lnTo>
                  <a:pt x="12729" y="6750"/>
                </a:lnTo>
                <a:lnTo>
                  <a:pt x="12692" y="6566"/>
                </a:lnTo>
                <a:lnTo>
                  <a:pt x="12729" y="6346"/>
                </a:lnTo>
                <a:lnTo>
                  <a:pt x="12802" y="6200"/>
                </a:lnTo>
                <a:lnTo>
                  <a:pt x="12876" y="6016"/>
                </a:lnTo>
                <a:lnTo>
                  <a:pt x="12986" y="5869"/>
                </a:lnTo>
                <a:lnTo>
                  <a:pt x="13132" y="5723"/>
                </a:lnTo>
                <a:lnTo>
                  <a:pt x="13279" y="5613"/>
                </a:lnTo>
                <a:lnTo>
                  <a:pt x="13316" y="5686"/>
                </a:lnTo>
                <a:lnTo>
                  <a:pt x="13389" y="5723"/>
                </a:lnTo>
                <a:lnTo>
                  <a:pt x="13536" y="5759"/>
                </a:lnTo>
                <a:lnTo>
                  <a:pt x="13646" y="5686"/>
                </a:lnTo>
                <a:lnTo>
                  <a:pt x="13719" y="5649"/>
                </a:lnTo>
                <a:lnTo>
                  <a:pt x="13756" y="5576"/>
                </a:lnTo>
                <a:lnTo>
                  <a:pt x="13829" y="5503"/>
                </a:lnTo>
                <a:lnTo>
                  <a:pt x="13939" y="5466"/>
                </a:lnTo>
                <a:close/>
                <a:moveTo>
                  <a:pt x="13646" y="3852"/>
                </a:moveTo>
                <a:lnTo>
                  <a:pt x="13609" y="3925"/>
                </a:lnTo>
                <a:lnTo>
                  <a:pt x="13499" y="4182"/>
                </a:lnTo>
                <a:lnTo>
                  <a:pt x="13462" y="4476"/>
                </a:lnTo>
                <a:lnTo>
                  <a:pt x="13462" y="4732"/>
                </a:lnTo>
                <a:lnTo>
                  <a:pt x="13499" y="5026"/>
                </a:lnTo>
                <a:lnTo>
                  <a:pt x="13316" y="5099"/>
                </a:lnTo>
                <a:lnTo>
                  <a:pt x="13132" y="5173"/>
                </a:lnTo>
                <a:lnTo>
                  <a:pt x="13022" y="4769"/>
                </a:lnTo>
                <a:lnTo>
                  <a:pt x="12839" y="4439"/>
                </a:lnTo>
                <a:lnTo>
                  <a:pt x="12802" y="4402"/>
                </a:lnTo>
                <a:lnTo>
                  <a:pt x="12729" y="4402"/>
                </a:lnTo>
                <a:lnTo>
                  <a:pt x="12692" y="4439"/>
                </a:lnTo>
                <a:lnTo>
                  <a:pt x="12692" y="4476"/>
                </a:lnTo>
                <a:lnTo>
                  <a:pt x="12655" y="4732"/>
                </a:lnTo>
                <a:lnTo>
                  <a:pt x="12692" y="4952"/>
                </a:lnTo>
                <a:lnTo>
                  <a:pt x="12802" y="5429"/>
                </a:lnTo>
                <a:lnTo>
                  <a:pt x="12582" y="5649"/>
                </a:lnTo>
                <a:lnTo>
                  <a:pt x="12399" y="5466"/>
                </a:lnTo>
                <a:lnTo>
                  <a:pt x="12142" y="5173"/>
                </a:lnTo>
                <a:lnTo>
                  <a:pt x="12105" y="5136"/>
                </a:lnTo>
                <a:lnTo>
                  <a:pt x="12032" y="5173"/>
                </a:lnTo>
                <a:lnTo>
                  <a:pt x="11995" y="5209"/>
                </a:lnTo>
                <a:lnTo>
                  <a:pt x="11995" y="5283"/>
                </a:lnTo>
                <a:lnTo>
                  <a:pt x="12032" y="5466"/>
                </a:lnTo>
                <a:lnTo>
                  <a:pt x="12142" y="5649"/>
                </a:lnTo>
                <a:lnTo>
                  <a:pt x="12252" y="5796"/>
                </a:lnTo>
                <a:lnTo>
                  <a:pt x="12435" y="5906"/>
                </a:lnTo>
                <a:lnTo>
                  <a:pt x="12399" y="6016"/>
                </a:lnTo>
                <a:lnTo>
                  <a:pt x="12362" y="6053"/>
                </a:lnTo>
                <a:lnTo>
                  <a:pt x="12142" y="6016"/>
                </a:lnTo>
                <a:lnTo>
                  <a:pt x="11738" y="5833"/>
                </a:lnTo>
                <a:lnTo>
                  <a:pt x="11665" y="5686"/>
                </a:lnTo>
                <a:lnTo>
                  <a:pt x="11628" y="5649"/>
                </a:lnTo>
                <a:lnTo>
                  <a:pt x="11592" y="5686"/>
                </a:lnTo>
                <a:lnTo>
                  <a:pt x="11555" y="5833"/>
                </a:lnTo>
                <a:lnTo>
                  <a:pt x="11518" y="5906"/>
                </a:lnTo>
                <a:lnTo>
                  <a:pt x="11518" y="5979"/>
                </a:lnTo>
                <a:lnTo>
                  <a:pt x="11555" y="6053"/>
                </a:lnTo>
                <a:lnTo>
                  <a:pt x="11628" y="6126"/>
                </a:lnTo>
                <a:lnTo>
                  <a:pt x="11775" y="6236"/>
                </a:lnTo>
                <a:lnTo>
                  <a:pt x="11995" y="6346"/>
                </a:lnTo>
                <a:lnTo>
                  <a:pt x="12289" y="6456"/>
                </a:lnTo>
                <a:lnTo>
                  <a:pt x="12252" y="6676"/>
                </a:lnTo>
                <a:lnTo>
                  <a:pt x="12289" y="6897"/>
                </a:lnTo>
                <a:lnTo>
                  <a:pt x="11555" y="6897"/>
                </a:lnTo>
                <a:lnTo>
                  <a:pt x="11445" y="6933"/>
                </a:lnTo>
                <a:lnTo>
                  <a:pt x="11408" y="7007"/>
                </a:lnTo>
                <a:lnTo>
                  <a:pt x="11408" y="7153"/>
                </a:lnTo>
                <a:lnTo>
                  <a:pt x="11408" y="7337"/>
                </a:lnTo>
                <a:lnTo>
                  <a:pt x="11482" y="7483"/>
                </a:lnTo>
                <a:lnTo>
                  <a:pt x="11555" y="7593"/>
                </a:lnTo>
                <a:lnTo>
                  <a:pt x="11592" y="7630"/>
                </a:lnTo>
                <a:lnTo>
                  <a:pt x="11922" y="7960"/>
                </a:lnTo>
                <a:lnTo>
                  <a:pt x="12142" y="8107"/>
                </a:lnTo>
                <a:lnTo>
                  <a:pt x="12252" y="8180"/>
                </a:lnTo>
                <a:lnTo>
                  <a:pt x="12362" y="8217"/>
                </a:lnTo>
                <a:lnTo>
                  <a:pt x="12472" y="8217"/>
                </a:lnTo>
                <a:lnTo>
                  <a:pt x="12362" y="8547"/>
                </a:lnTo>
                <a:lnTo>
                  <a:pt x="12252" y="8804"/>
                </a:lnTo>
                <a:lnTo>
                  <a:pt x="12215" y="8841"/>
                </a:lnTo>
                <a:lnTo>
                  <a:pt x="12179" y="8877"/>
                </a:lnTo>
                <a:lnTo>
                  <a:pt x="11812" y="8731"/>
                </a:lnTo>
                <a:lnTo>
                  <a:pt x="11555" y="8584"/>
                </a:lnTo>
                <a:lnTo>
                  <a:pt x="11335" y="8364"/>
                </a:lnTo>
                <a:lnTo>
                  <a:pt x="11225" y="8364"/>
                </a:lnTo>
                <a:lnTo>
                  <a:pt x="11188" y="8437"/>
                </a:lnTo>
                <a:lnTo>
                  <a:pt x="11188" y="8511"/>
                </a:lnTo>
                <a:lnTo>
                  <a:pt x="11335" y="8731"/>
                </a:lnTo>
                <a:lnTo>
                  <a:pt x="11555" y="8951"/>
                </a:lnTo>
                <a:lnTo>
                  <a:pt x="11812" y="9134"/>
                </a:lnTo>
                <a:lnTo>
                  <a:pt x="12069" y="9244"/>
                </a:lnTo>
                <a:lnTo>
                  <a:pt x="11848" y="9648"/>
                </a:lnTo>
                <a:lnTo>
                  <a:pt x="11738" y="9648"/>
                </a:lnTo>
                <a:lnTo>
                  <a:pt x="11665" y="9721"/>
                </a:lnTo>
                <a:lnTo>
                  <a:pt x="11262" y="9428"/>
                </a:lnTo>
                <a:lnTo>
                  <a:pt x="10895" y="9134"/>
                </a:lnTo>
                <a:lnTo>
                  <a:pt x="10858" y="9097"/>
                </a:lnTo>
                <a:lnTo>
                  <a:pt x="10821" y="9134"/>
                </a:lnTo>
                <a:lnTo>
                  <a:pt x="10601" y="9391"/>
                </a:lnTo>
                <a:lnTo>
                  <a:pt x="10381" y="9648"/>
                </a:lnTo>
                <a:lnTo>
                  <a:pt x="10308" y="9648"/>
                </a:lnTo>
                <a:lnTo>
                  <a:pt x="10234" y="9684"/>
                </a:lnTo>
                <a:lnTo>
                  <a:pt x="10198" y="9758"/>
                </a:lnTo>
                <a:lnTo>
                  <a:pt x="10234" y="9831"/>
                </a:lnTo>
                <a:lnTo>
                  <a:pt x="10748" y="10308"/>
                </a:lnTo>
                <a:lnTo>
                  <a:pt x="11188" y="10821"/>
                </a:lnTo>
                <a:lnTo>
                  <a:pt x="10968" y="11262"/>
                </a:lnTo>
                <a:lnTo>
                  <a:pt x="10785" y="11152"/>
                </a:lnTo>
                <a:lnTo>
                  <a:pt x="10601" y="11078"/>
                </a:lnTo>
                <a:lnTo>
                  <a:pt x="10381" y="11042"/>
                </a:lnTo>
                <a:lnTo>
                  <a:pt x="10308" y="11005"/>
                </a:lnTo>
                <a:lnTo>
                  <a:pt x="10198" y="10968"/>
                </a:lnTo>
                <a:lnTo>
                  <a:pt x="10161" y="10931"/>
                </a:lnTo>
                <a:lnTo>
                  <a:pt x="10088" y="10931"/>
                </a:lnTo>
                <a:lnTo>
                  <a:pt x="9978" y="10968"/>
                </a:lnTo>
                <a:lnTo>
                  <a:pt x="9941" y="11078"/>
                </a:lnTo>
                <a:lnTo>
                  <a:pt x="9941" y="11152"/>
                </a:lnTo>
                <a:lnTo>
                  <a:pt x="9978" y="11188"/>
                </a:lnTo>
                <a:lnTo>
                  <a:pt x="10124" y="11335"/>
                </a:lnTo>
                <a:lnTo>
                  <a:pt x="10308" y="11445"/>
                </a:lnTo>
                <a:lnTo>
                  <a:pt x="10565" y="11555"/>
                </a:lnTo>
                <a:lnTo>
                  <a:pt x="10675" y="11592"/>
                </a:lnTo>
                <a:lnTo>
                  <a:pt x="10785" y="11592"/>
                </a:lnTo>
                <a:lnTo>
                  <a:pt x="10748" y="11775"/>
                </a:lnTo>
                <a:lnTo>
                  <a:pt x="10711" y="11959"/>
                </a:lnTo>
                <a:lnTo>
                  <a:pt x="10675" y="12179"/>
                </a:lnTo>
                <a:lnTo>
                  <a:pt x="10711" y="12362"/>
                </a:lnTo>
                <a:lnTo>
                  <a:pt x="10785" y="12582"/>
                </a:lnTo>
                <a:lnTo>
                  <a:pt x="10638" y="12692"/>
                </a:lnTo>
                <a:lnTo>
                  <a:pt x="10455" y="12876"/>
                </a:lnTo>
                <a:lnTo>
                  <a:pt x="10381" y="12949"/>
                </a:lnTo>
                <a:lnTo>
                  <a:pt x="10308" y="12949"/>
                </a:lnTo>
                <a:lnTo>
                  <a:pt x="10271" y="12986"/>
                </a:lnTo>
                <a:lnTo>
                  <a:pt x="10234" y="13059"/>
                </a:lnTo>
                <a:lnTo>
                  <a:pt x="10234" y="13169"/>
                </a:lnTo>
                <a:lnTo>
                  <a:pt x="10271" y="13206"/>
                </a:lnTo>
                <a:lnTo>
                  <a:pt x="10308" y="13242"/>
                </a:lnTo>
                <a:lnTo>
                  <a:pt x="10455" y="13242"/>
                </a:lnTo>
                <a:lnTo>
                  <a:pt x="10565" y="13206"/>
                </a:lnTo>
                <a:lnTo>
                  <a:pt x="10748" y="13059"/>
                </a:lnTo>
                <a:lnTo>
                  <a:pt x="11005" y="12912"/>
                </a:lnTo>
                <a:lnTo>
                  <a:pt x="11408" y="13352"/>
                </a:lnTo>
                <a:lnTo>
                  <a:pt x="11482" y="13426"/>
                </a:lnTo>
                <a:lnTo>
                  <a:pt x="11335" y="13609"/>
                </a:lnTo>
                <a:lnTo>
                  <a:pt x="11262" y="13829"/>
                </a:lnTo>
                <a:lnTo>
                  <a:pt x="11188" y="13829"/>
                </a:lnTo>
                <a:lnTo>
                  <a:pt x="11115" y="13866"/>
                </a:lnTo>
                <a:lnTo>
                  <a:pt x="11005" y="13939"/>
                </a:lnTo>
                <a:lnTo>
                  <a:pt x="10968" y="14013"/>
                </a:lnTo>
                <a:lnTo>
                  <a:pt x="11005" y="14123"/>
                </a:lnTo>
                <a:lnTo>
                  <a:pt x="11041" y="14233"/>
                </a:lnTo>
                <a:lnTo>
                  <a:pt x="11151" y="14306"/>
                </a:lnTo>
                <a:lnTo>
                  <a:pt x="11262" y="14343"/>
                </a:lnTo>
                <a:lnTo>
                  <a:pt x="11372" y="14343"/>
                </a:lnTo>
                <a:lnTo>
                  <a:pt x="11482" y="14270"/>
                </a:lnTo>
                <a:lnTo>
                  <a:pt x="11555" y="14196"/>
                </a:lnTo>
                <a:lnTo>
                  <a:pt x="11628" y="14086"/>
                </a:lnTo>
                <a:lnTo>
                  <a:pt x="11665" y="13976"/>
                </a:lnTo>
                <a:lnTo>
                  <a:pt x="11665" y="13866"/>
                </a:lnTo>
                <a:lnTo>
                  <a:pt x="11738" y="13719"/>
                </a:lnTo>
                <a:lnTo>
                  <a:pt x="11848" y="13829"/>
                </a:lnTo>
                <a:lnTo>
                  <a:pt x="11995" y="13903"/>
                </a:lnTo>
                <a:lnTo>
                  <a:pt x="12142" y="13976"/>
                </a:lnTo>
                <a:lnTo>
                  <a:pt x="12325" y="14013"/>
                </a:lnTo>
                <a:lnTo>
                  <a:pt x="12362" y="14049"/>
                </a:lnTo>
                <a:lnTo>
                  <a:pt x="12252" y="14270"/>
                </a:lnTo>
                <a:lnTo>
                  <a:pt x="12179" y="14453"/>
                </a:lnTo>
                <a:lnTo>
                  <a:pt x="12105" y="14563"/>
                </a:lnTo>
                <a:lnTo>
                  <a:pt x="11995" y="14600"/>
                </a:lnTo>
                <a:lnTo>
                  <a:pt x="11958" y="14600"/>
                </a:lnTo>
                <a:lnTo>
                  <a:pt x="11885" y="14636"/>
                </a:lnTo>
                <a:lnTo>
                  <a:pt x="11848" y="14746"/>
                </a:lnTo>
                <a:lnTo>
                  <a:pt x="11848" y="14856"/>
                </a:lnTo>
                <a:lnTo>
                  <a:pt x="11922" y="14930"/>
                </a:lnTo>
                <a:lnTo>
                  <a:pt x="11995" y="15003"/>
                </a:lnTo>
                <a:lnTo>
                  <a:pt x="12069" y="15003"/>
                </a:lnTo>
                <a:lnTo>
                  <a:pt x="12215" y="14966"/>
                </a:lnTo>
                <a:lnTo>
                  <a:pt x="12362" y="14856"/>
                </a:lnTo>
                <a:lnTo>
                  <a:pt x="12472" y="14746"/>
                </a:lnTo>
                <a:lnTo>
                  <a:pt x="12545" y="14563"/>
                </a:lnTo>
                <a:lnTo>
                  <a:pt x="12619" y="14416"/>
                </a:lnTo>
                <a:lnTo>
                  <a:pt x="12692" y="14049"/>
                </a:lnTo>
                <a:lnTo>
                  <a:pt x="13132" y="13976"/>
                </a:lnTo>
                <a:lnTo>
                  <a:pt x="13536" y="13829"/>
                </a:lnTo>
                <a:lnTo>
                  <a:pt x="13279" y="14526"/>
                </a:lnTo>
                <a:lnTo>
                  <a:pt x="13206" y="14710"/>
                </a:lnTo>
                <a:lnTo>
                  <a:pt x="13206" y="14820"/>
                </a:lnTo>
                <a:lnTo>
                  <a:pt x="13242" y="14856"/>
                </a:lnTo>
                <a:lnTo>
                  <a:pt x="13279" y="14930"/>
                </a:lnTo>
                <a:lnTo>
                  <a:pt x="13352" y="14966"/>
                </a:lnTo>
                <a:lnTo>
                  <a:pt x="13426" y="14966"/>
                </a:lnTo>
                <a:lnTo>
                  <a:pt x="13499" y="14930"/>
                </a:lnTo>
                <a:lnTo>
                  <a:pt x="13572" y="14893"/>
                </a:lnTo>
                <a:lnTo>
                  <a:pt x="13609" y="14820"/>
                </a:lnTo>
                <a:lnTo>
                  <a:pt x="13719" y="14563"/>
                </a:lnTo>
                <a:lnTo>
                  <a:pt x="13793" y="14270"/>
                </a:lnTo>
                <a:lnTo>
                  <a:pt x="13829" y="13976"/>
                </a:lnTo>
                <a:lnTo>
                  <a:pt x="13829" y="13719"/>
                </a:lnTo>
                <a:lnTo>
                  <a:pt x="14269" y="13463"/>
                </a:lnTo>
                <a:lnTo>
                  <a:pt x="14306" y="13939"/>
                </a:lnTo>
                <a:lnTo>
                  <a:pt x="14343" y="14049"/>
                </a:lnTo>
                <a:lnTo>
                  <a:pt x="14379" y="14123"/>
                </a:lnTo>
                <a:lnTo>
                  <a:pt x="14379" y="14159"/>
                </a:lnTo>
                <a:lnTo>
                  <a:pt x="14416" y="14270"/>
                </a:lnTo>
                <a:lnTo>
                  <a:pt x="14490" y="14343"/>
                </a:lnTo>
                <a:lnTo>
                  <a:pt x="14673" y="14343"/>
                </a:lnTo>
                <a:lnTo>
                  <a:pt x="14673" y="14306"/>
                </a:lnTo>
                <a:lnTo>
                  <a:pt x="14746" y="14233"/>
                </a:lnTo>
                <a:lnTo>
                  <a:pt x="14783" y="14159"/>
                </a:lnTo>
                <a:lnTo>
                  <a:pt x="14710" y="13903"/>
                </a:lnTo>
                <a:lnTo>
                  <a:pt x="14673" y="13646"/>
                </a:lnTo>
                <a:lnTo>
                  <a:pt x="14563" y="13279"/>
                </a:lnTo>
                <a:lnTo>
                  <a:pt x="15003" y="12876"/>
                </a:lnTo>
                <a:lnTo>
                  <a:pt x="15113" y="13022"/>
                </a:lnTo>
                <a:lnTo>
                  <a:pt x="15223" y="13132"/>
                </a:lnTo>
                <a:lnTo>
                  <a:pt x="15370" y="13352"/>
                </a:lnTo>
                <a:lnTo>
                  <a:pt x="15480" y="13463"/>
                </a:lnTo>
                <a:lnTo>
                  <a:pt x="15590" y="13536"/>
                </a:lnTo>
                <a:lnTo>
                  <a:pt x="15663" y="13536"/>
                </a:lnTo>
                <a:lnTo>
                  <a:pt x="15737" y="13463"/>
                </a:lnTo>
                <a:lnTo>
                  <a:pt x="15773" y="13389"/>
                </a:lnTo>
                <a:lnTo>
                  <a:pt x="15773" y="13316"/>
                </a:lnTo>
                <a:lnTo>
                  <a:pt x="15737" y="13132"/>
                </a:lnTo>
                <a:lnTo>
                  <a:pt x="15627" y="12986"/>
                </a:lnTo>
                <a:lnTo>
                  <a:pt x="15480" y="12876"/>
                </a:lnTo>
                <a:lnTo>
                  <a:pt x="15370" y="12729"/>
                </a:lnTo>
                <a:lnTo>
                  <a:pt x="15260" y="12582"/>
                </a:lnTo>
                <a:lnTo>
                  <a:pt x="15480" y="12289"/>
                </a:lnTo>
                <a:lnTo>
                  <a:pt x="15700" y="11995"/>
                </a:lnTo>
                <a:lnTo>
                  <a:pt x="15773" y="12069"/>
                </a:lnTo>
                <a:lnTo>
                  <a:pt x="15993" y="12215"/>
                </a:lnTo>
                <a:lnTo>
                  <a:pt x="16177" y="12399"/>
                </a:lnTo>
                <a:lnTo>
                  <a:pt x="16250" y="12435"/>
                </a:lnTo>
                <a:lnTo>
                  <a:pt x="16397" y="12435"/>
                </a:lnTo>
                <a:lnTo>
                  <a:pt x="16434" y="12399"/>
                </a:lnTo>
                <a:lnTo>
                  <a:pt x="16470" y="12325"/>
                </a:lnTo>
                <a:lnTo>
                  <a:pt x="16507" y="12252"/>
                </a:lnTo>
                <a:lnTo>
                  <a:pt x="16507" y="12179"/>
                </a:lnTo>
                <a:lnTo>
                  <a:pt x="16434" y="12105"/>
                </a:lnTo>
                <a:lnTo>
                  <a:pt x="16250" y="11922"/>
                </a:lnTo>
                <a:lnTo>
                  <a:pt x="16030" y="11775"/>
                </a:lnTo>
                <a:lnTo>
                  <a:pt x="15883" y="11702"/>
                </a:lnTo>
                <a:lnTo>
                  <a:pt x="16140" y="11115"/>
                </a:lnTo>
                <a:lnTo>
                  <a:pt x="16324" y="11225"/>
                </a:lnTo>
                <a:lnTo>
                  <a:pt x="16617" y="11335"/>
                </a:lnTo>
                <a:lnTo>
                  <a:pt x="16984" y="11408"/>
                </a:lnTo>
                <a:lnTo>
                  <a:pt x="17057" y="11408"/>
                </a:lnTo>
                <a:lnTo>
                  <a:pt x="17094" y="11372"/>
                </a:lnTo>
                <a:lnTo>
                  <a:pt x="17131" y="11298"/>
                </a:lnTo>
                <a:lnTo>
                  <a:pt x="17167" y="11225"/>
                </a:lnTo>
                <a:lnTo>
                  <a:pt x="17167" y="11152"/>
                </a:lnTo>
                <a:lnTo>
                  <a:pt x="17131" y="11078"/>
                </a:lnTo>
                <a:lnTo>
                  <a:pt x="17094" y="11042"/>
                </a:lnTo>
                <a:lnTo>
                  <a:pt x="17021" y="11005"/>
                </a:lnTo>
                <a:lnTo>
                  <a:pt x="16764" y="10968"/>
                </a:lnTo>
                <a:lnTo>
                  <a:pt x="16544" y="10895"/>
                </a:lnTo>
                <a:lnTo>
                  <a:pt x="16250" y="10821"/>
                </a:lnTo>
                <a:lnTo>
                  <a:pt x="16397" y="10345"/>
                </a:lnTo>
                <a:lnTo>
                  <a:pt x="16507" y="9831"/>
                </a:lnTo>
                <a:lnTo>
                  <a:pt x="16727" y="9941"/>
                </a:lnTo>
                <a:lnTo>
                  <a:pt x="16984" y="9978"/>
                </a:lnTo>
                <a:lnTo>
                  <a:pt x="17131" y="10014"/>
                </a:lnTo>
                <a:lnTo>
                  <a:pt x="17277" y="10014"/>
                </a:lnTo>
                <a:lnTo>
                  <a:pt x="17424" y="9978"/>
                </a:lnTo>
                <a:lnTo>
                  <a:pt x="17461" y="9904"/>
                </a:lnTo>
                <a:lnTo>
                  <a:pt x="17497" y="9831"/>
                </a:lnTo>
                <a:lnTo>
                  <a:pt x="17497" y="9794"/>
                </a:lnTo>
                <a:lnTo>
                  <a:pt x="17497" y="9721"/>
                </a:lnTo>
                <a:lnTo>
                  <a:pt x="17387" y="9648"/>
                </a:lnTo>
                <a:lnTo>
                  <a:pt x="17277" y="9611"/>
                </a:lnTo>
                <a:lnTo>
                  <a:pt x="17167" y="9574"/>
                </a:lnTo>
                <a:lnTo>
                  <a:pt x="16544" y="9501"/>
                </a:lnTo>
                <a:lnTo>
                  <a:pt x="16544" y="9464"/>
                </a:lnTo>
                <a:lnTo>
                  <a:pt x="16580" y="8987"/>
                </a:lnTo>
                <a:lnTo>
                  <a:pt x="16617" y="8511"/>
                </a:lnTo>
                <a:lnTo>
                  <a:pt x="16800" y="8584"/>
                </a:lnTo>
                <a:lnTo>
                  <a:pt x="17021" y="8621"/>
                </a:lnTo>
                <a:lnTo>
                  <a:pt x="17204" y="8657"/>
                </a:lnTo>
                <a:lnTo>
                  <a:pt x="17424" y="8621"/>
                </a:lnTo>
                <a:lnTo>
                  <a:pt x="17571" y="8584"/>
                </a:lnTo>
                <a:lnTo>
                  <a:pt x="17644" y="8511"/>
                </a:lnTo>
                <a:lnTo>
                  <a:pt x="17681" y="8437"/>
                </a:lnTo>
                <a:lnTo>
                  <a:pt x="17681" y="8364"/>
                </a:lnTo>
                <a:lnTo>
                  <a:pt x="17644" y="8290"/>
                </a:lnTo>
                <a:lnTo>
                  <a:pt x="17534" y="8217"/>
                </a:lnTo>
                <a:lnTo>
                  <a:pt x="17387" y="8217"/>
                </a:lnTo>
                <a:lnTo>
                  <a:pt x="17094" y="8254"/>
                </a:lnTo>
                <a:lnTo>
                  <a:pt x="16617" y="8217"/>
                </a:lnTo>
                <a:lnTo>
                  <a:pt x="16580" y="7814"/>
                </a:lnTo>
                <a:lnTo>
                  <a:pt x="16507" y="7410"/>
                </a:lnTo>
                <a:lnTo>
                  <a:pt x="16507" y="7410"/>
                </a:lnTo>
                <a:lnTo>
                  <a:pt x="16690" y="7447"/>
                </a:lnTo>
                <a:lnTo>
                  <a:pt x="16874" y="7447"/>
                </a:lnTo>
                <a:lnTo>
                  <a:pt x="17021" y="7410"/>
                </a:lnTo>
                <a:lnTo>
                  <a:pt x="17204" y="7337"/>
                </a:lnTo>
                <a:lnTo>
                  <a:pt x="17351" y="7263"/>
                </a:lnTo>
                <a:lnTo>
                  <a:pt x="17387" y="7190"/>
                </a:lnTo>
                <a:lnTo>
                  <a:pt x="17424" y="7117"/>
                </a:lnTo>
                <a:lnTo>
                  <a:pt x="17424" y="7043"/>
                </a:lnTo>
                <a:lnTo>
                  <a:pt x="17424" y="7007"/>
                </a:lnTo>
                <a:lnTo>
                  <a:pt x="17351" y="6933"/>
                </a:lnTo>
                <a:lnTo>
                  <a:pt x="17314" y="6897"/>
                </a:lnTo>
                <a:lnTo>
                  <a:pt x="17131" y="6897"/>
                </a:lnTo>
                <a:lnTo>
                  <a:pt x="16947" y="6970"/>
                </a:lnTo>
                <a:lnTo>
                  <a:pt x="16764" y="7007"/>
                </a:lnTo>
                <a:lnTo>
                  <a:pt x="16397" y="7080"/>
                </a:lnTo>
                <a:lnTo>
                  <a:pt x="16324" y="6897"/>
                </a:lnTo>
                <a:lnTo>
                  <a:pt x="16140" y="6493"/>
                </a:lnTo>
                <a:lnTo>
                  <a:pt x="16397" y="6420"/>
                </a:lnTo>
                <a:lnTo>
                  <a:pt x="16764" y="6273"/>
                </a:lnTo>
                <a:lnTo>
                  <a:pt x="16947" y="6200"/>
                </a:lnTo>
                <a:lnTo>
                  <a:pt x="17094" y="6090"/>
                </a:lnTo>
                <a:lnTo>
                  <a:pt x="17131" y="6053"/>
                </a:lnTo>
                <a:lnTo>
                  <a:pt x="17131" y="5979"/>
                </a:lnTo>
                <a:lnTo>
                  <a:pt x="17131" y="5906"/>
                </a:lnTo>
                <a:lnTo>
                  <a:pt x="17021" y="5833"/>
                </a:lnTo>
                <a:lnTo>
                  <a:pt x="16910" y="5796"/>
                </a:lnTo>
                <a:lnTo>
                  <a:pt x="16764" y="5833"/>
                </a:lnTo>
                <a:lnTo>
                  <a:pt x="16580" y="5906"/>
                </a:lnTo>
                <a:lnTo>
                  <a:pt x="16250" y="6090"/>
                </a:lnTo>
                <a:lnTo>
                  <a:pt x="16104" y="6163"/>
                </a:lnTo>
                <a:lnTo>
                  <a:pt x="15957" y="6236"/>
                </a:lnTo>
                <a:lnTo>
                  <a:pt x="15957" y="6200"/>
                </a:lnTo>
                <a:lnTo>
                  <a:pt x="15957" y="6163"/>
                </a:lnTo>
                <a:lnTo>
                  <a:pt x="15920" y="6163"/>
                </a:lnTo>
                <a:lnTo>
                  <a:pt x="15590" y="5796"/>
                </a:lnTo>
                <a:lnTo>
                  <a:pt x="15920" y="5503"/>
                </a:lnTo>
                <a:lnTo>
                  <a:pt x="16250" y="5173"/>
                </a:lnTo>
                <a:lnTo>
                  <a:pt x="16287" y="5099"/>
                </a:lnTo>
                <a:lnTo>
                  <a:pt x="16324" y="4989"/>
                </a:lnTo>
                <a:lnTo>
                  <a:pt x="16287" y="4916"/>
                </a:lnTo>
                <a:lnTo>
                  <a:pt x="16250" y="4879"/>
                </a:lnTo>
                <a:lnTo>
                  <a:pt x="16177" y="4806"/>
                </a:lnTo>
                <a:lnTo>
                  <a:pt x="16030" y="4806"/>
                </a:lnTo>
                <a:lnTo>
                  <a:pt x="15957" y="4842"/>
                </a:lnTo>
                <a:lnTo>
                  <a:pt x="15627" y="5209"/>
                </a:lnTo>
                <a:lnTo>
                  <a:pt x="15333" y="5576"/>
                </a:lnTo>
                <a:lnTo>
                  <a:pt x="15076" y="5393"/>
                </a:lnTo>
                <a:lnTo>
                  <a:pt x="14820" y="5246"/>
                </a:lnTo>
                <a:lnTo>
                  <a:pt x="14673" y="5173"/>
                </a:lnTo>
                <a:lnTo>
                  <a:pt x="14746" y="5026"/>
                </a:lnTo>
                <a:lnTo>
                  <a:pt x="14966" y="4659"/>
                </a:lnTo>
                <a:lnTo>
                  <a:pt x="15003" y="4586"/>
                </a:lnTo>
                <a:lnTo>
                  <a:pt x="15003" y="4512"/>
                </a:lnTo>
                <a:lnTo>
                  <a:pt x="14930" y="4402"/>
                </a:lnTo>
                <a:lnTo>
                  <a:pt x="14856" y="4366"/>
                </a:lnTo>
                <a:lnTo>
                  <a:pt x="14746" y="4366"/>
                </a:lnTo>
                <a:lnTo>
                  <a:pt x="14673" y="4439"/>
                </a:lnTo>
                <a:lnTo>
                  <a:pt x="14526" y="4622"/>
                </a:lnTo>
                <a:lnTo>
                  <a:pt x="14416" y="4842"/>
                </a:lnTo>
                <a:lnTo>
                  <a:pt x="14343" y="5026"/>
                </a:lnTo>
                <a:lnTo>
                  <a:pt x="14159" y="4989"/>
                </a:lnTo>
                <a:lnTo>
                  <a:pt x="13939" y="4989"/>
                </a:lnTo>
                <a:lnTo>
                  <a:pt x="13903" y="4732"/>
                </a:lnTo>
                <a:lnTo>
                  <a:pt x="13866" y="4476"/>
                </a:lnTo>
                <a:lnTo>
                  <a:pt x="13829" y="3962"/>
                </a:lnTo>
                <a:lnTo>
                  <a:pt x="13829" y="3889"/>
                </a:lnTo>
                <a:lnTo>
                  <a:pt x="13756" y="3852"/>
                </a:lnTo>
                <a:close/>
              </a:path>
            </a:pathLst>
          </a:custGeom>
          <a:solidFill>
            <a:srgbClr val="6D9EEB"/>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190" name="Google Shape;190;p2"/>
          <p:cNvSpPr/>
          <p:nvPr/>
        </p:nvSpPr>
        <p:spPr>
          <a:xfrm rot="-3496867">
            <a:off x="154452" y="6012740"/>
            <a:ext cx="717144" cy="619260"/>
          </a:xfrm>
          <a:custGeom>
            <a:rect b="b" l="l" r="r" t="t"/>
            <a:pathLst>
              <a:path extrusionOk="0" h="9281" w="10748">
                <a:moveTo>
                  <a:pt x="4072" y="550"/>
                </a:moveTo>
                <a:lnTo>
                  <a:pt x="4329" y="587"/>
                </a:lnTo>
                <a:lnTo>
                  <a:pt x="4585" y="697"/>
                </a:lnTo>
                <a:lnTo>
                  <a:pt x="4842" y="844"/>
                </a:lnTo>
                <a:lnTo>
                  <a:pt x="5025" y="1064"/>
                </a:lnTo>
                <a:lnTo>
                  <a:pt x="5136" y="1211"/>
                </a:lnTo>
                <a:lnTo>
                  <a:pt x="5209" y="1394"/>
                </a:lnTo>
                <a:lnTo>
                  <a:pt x="5246" y="1541"/>
                </a:lnTo>
                <a:lnTo>
                  <a:pt x="5282" y="1724"/>
                </a:lnTo>
                <a:lnTo>
                  <a:pt x="5282" y="2091"/>
                </a:lnTo>
                <a:lnTo>
                  <a:pt x="5246" y="2458"/>
                </a:lnTo>
                <a:lnTo>
                  <a:pt x="5209" y="2641"/>
                </a:lnTo>
                <a:lnTo>
                  <a:pt x="4695" y="1761"/>
                </a:lnTo>
                <a:lnTo>
                  <a:pt x="4072" y="550"/>
                </a:lnTo>
                <a:close/>
                <a:moveTo>
                  <a:pt x="1357" y="3008"/>
                </a:moveTo>
                <a:lnTo>
                  <a:pt x="1504" y="3265"/>
                </a:lnTo>
                <a:lnTo>
                  <a:pt x="1614" y="3558"/>
                </a:lnTo>
                <a:lnTo>
                  <a:pt x="1797" y="3852"/>
                </a:lnTo>
                <a:lnTo>
                  <a:pt x="1467" y="3778"/>
                </a:lnTo>
                <a:lnTo>
                  <a:pt x="1137" y="3742"/>
                </a:lnTo>
                <a:lnTo>
                  <a:pt x="1321" y="3118"/>
                </a:lnTo>
                <a:lnTo>
                  <a:pt x="1357" y="3008"/>
                </a:lnTo>
                <a:close/>
                <a:moveTo>
                  <a:pt x="3815" y="550"/>
                </a:moveTo>
                <a:lnTo>
                  <a:pt x="4072" y="1174"/>
                </a:lnTo>
                <a:lnTo>
                  <a:pt x="4329" y="1798"/>
                </a:lnTo>
                <a:lnTo>
                  <a:pt x="4695" y="2531"/>
                </a:lnTo>
                <a:lnTo>
                  <a:pt x="5099" y="3265"/>
                </a:lnTo>
                <a:lnTo>
                  <a:pt x="4989" y="3852"/>
                </a:lnTo>
                <a:lnTo>
                  <a:pt x="4732" y="3191"/>
                </a:lnTo>
                <a:lnTo>
                  <a:pt x="4475" y="2531"/>
                </a:lnTo>
                <a:lnTo>
                  <a:pt x="4255" y="1981"/>
                </a:lnTo>
                <a:lnTo>
                  <a:pt x="4035" y="1467"/>
                </a:lnTo>
                <a:lnTo>
                  <a:pt x="3742" y="880"/>
                </a:lnTo>
                <a:lnTo>
                  <a:pt x="3558" y="587"/>
                </a:lnTo>
                <a:lnTo>
                  <a:pt x="3815" y="550"/>
                </a:lnTo>
                <a:close/>
                <a:moveTo>
                  <a:pt x="1761" y="1724"/>
                </a:moveTo>
                <a:lnTo>
                  <a:pt x="1724" y="1798"/>
                </a:lnTo>
                <a:lnTo>
                  <a:pt x="1761" y="1944"/>
                </a:lnTo>
                <a:lnTo>
                  <a:pt x="1834" y="2018"/>
                </a:lnTo>
                <a:lnTo>
                  <a:pt x="1944" y="2054"/>
                </a:lnTo>
                <a:lnTo>
                  <a:pt x="2054" y="2054"/>
                </a:lnTo>
                <a:lnTo>
                  <a:pt x="2274" y="2531"/>
                </a:lnTo>
                <a:lnTo>
                  <a:pt x="2458" y="2971"/>
                </a:lnTo>
                <a:lnTo>
                  <a:pt x="3008" y="4182"/>
                </a:lnTo>
                <a:lnTo>
                  <a:pt x="3081" y="4329"/>
                </a:lnTo>
                <a:lnTo>
                  <a:pt x="2825" y="4255"/>
                </a:lnTo>
                <a:lnTo>
                  <a:pt x="2458" y="4072"/>
                </a:lnTo>
                <a:lnTo>
                  <a:pt x="2164" y="3742"/>
                </a:lnTo>
                <a:lnTo>
                  <a:pt x="1944" y="3375"/>
                </a:lnTo>
                <a:lnTo>
                  <a:pt x="1724" y="2935"/>
                </a:lnTo>
                <a:lnTo>
                  <a:pt x="1651" y="2715"/>
                </a:lnTo>
                <a:lnTo>
                  <a:pt x="1504" y="2494"/>
                </a:lnTo>
                <a:lnTo>
                  <a:pt x="1724" y="1761"/>
                </a:lnTo>
                <a:lnTo>
                  <a:pt x="1761" y="1724"/>
                </a:lnTo>
                <a:close/>
                <a:moveTo>
                  <a:pt x="2604" y="1174"/>
                </a:moveTo>
                <a:lnTo>
                  <a:pt x="2715" y="1614"/>
                </a:lnTo>
                <a:lnTo>
                  <a:pt x="2861" y="2054"/>
                </a:lnTo>
                <a:lnTo>
                  <a:pt x="3228" y="2898"/>
                </a:lnTo>
                <a:lnTo>
                  <a:pt x="3998" y="4695"/>
                </a:lnTo>
                <a:lnTo>
                  <a:pt x="3632" y="4549"/>
                </a:lnTo>
                <a:lnTo>
                  <a:pt x="3522" y="4365"/>
                </a:lnTo>
                <a:lnTo>
                  <a:pt x="3301" y="3888"/>
                </a:lnTo>
                <a:lnTo>
                  <a:pt x="2861" y="2935"/>
                </a:lnTo>
                <a:lnTo>
                  <a:pt x="2274" y="1834"/>
                </a:lnTo>
                <a:lnTo>
                  <a:pt x="2311" y="1651"/>
                </a:lnTo>
                <a:lnTo>
                  <a:pt x="2421" y="1467"/>
                </a:lnTo>
                <a:lnTo>
                  <a:pt x="2604" y="1174"/>
                </a:lnTo>
                <a:close/>
                <a:moveTo>
                  <a:pt x="3338" y="660"/>
                </a:moveTo>
                <a:lnTo>
                  <a:pt x="3375" y="770"/>
                </a:lnTo>
                <a:lnTo>
                  <a:pt x="3668" y="1467"/>
                </a:lnTo>
                <a:lnTo>
                  <a:pt x="3962" y="2164"/>
                </a:lnTo>
                <a:lnTo>
                  <a:pt x="4182" y="2788"/>
                </a:lnTo>
                <a:lnTo>
                  <a:pt x="4402" y="3412"/>
                </a:lnTo>
                <a:lnTo>
                  <a:pt x="4769" y="4659"/>
                </a:lnTo>
                <a:lnTo>
                  <a:pt x="4732" y="4805"/>
                </a:lnTo>
                <a:lnTo>
                  <a:pt x="4659" y="4805"/>
                </a:lnTo>
                <a:lnTo>
                  <a:pt x="4549" y="4842"/>
                </a:lnTo>
                <a:lnTo>
                  <a:pt x="3668" y="2971"/>
                </a:lnTo>
                <a:lnTo>
                  <a:pt x="3191" y="1981"/>
                </a:lnTo>
                <a:lnTo>
                  <a:pt x="2971" y="1504"/>
                </a:lnTo>
                <a:lnTo>
                  <a:pt x="2788" y="991"/>
                </a:lnTo>
                <a:lnTo>
                  <a:pt x="3045" y="807"/>
                </a:lnTo>
                <a:lnTo>
                  <a:pt x="3338" y="660"/>
                </a:lnTo>
                <a:close/>
                <a:moveTo>
                  <a:pt x="7703" y="4952"/>
                </a:moveTo>
                <a:lnTo>
                  <a:pt x="7960" y="5246"/>
                </a:lnTo>
                <a:lnTo>
                  <a:pt x="7960" y="5246"/>
                </a:lnTo>
                <a:lnTo>
                  <a:pt x="7887" y="5209"/>
                </a:lnTo>
                <a:lnTo>
                  <a:pt x="7593" y="5319"/>
                </a:lnTo>
                <a:lnTo>
                  <a:pt x="7300" y="5466"/>
                </a:lnTo>
                <a:lnTo>
                  <a:pt x="7190" y="5356"/>
                </a:lnTo>
                <a:lnTo>
                  <a:pt x="7080" y="5246"/>
                </a:lnTo>
                <a:lnTo>
                  <a:pt x="7373" y="5099"/>
                </a:lnTo>
                <a:lnTo>
                  <a:pt x="7703" y="4952"/>
                </a:lnTo>
                <a:close/>
                <a:moveTo>
                  <a:pt x="8070" y="5356"/>
                </a:moveTo>
                <a:lnTo>
                  <a:pt x="8180" y="5466"/>
                </a:lnTo>
                <a:lnTo>
                  <a:pt x="7923" y="5576"/>
                </a:lnTo>
                <a:lnTo>
                  <a:pt x="7923" y="5576"/>
                </a:lnTo>
                <a:lnTo>
                  <a:pt x="8033" y="5429"/>
                </a:lnTo>
                <a:lnTo>
                  <a:pt x="8070" y="5356"/>
                </a:lnTo>
                <a:close/>
                <a:moveTo>
                  <a:pt x="7556" y="5612"/>
                </a:moveTo>
                <a:lnTo>
                  <a:pt x="7483" y="5722"/>
                </a:lnTo>
                <a:lnTo>
                  <a:pt x="7483" y="5686"/>
                </a:lnTo>
                <a:lnTo>
                  <a:pt x="7556" y="5612"/>
                </a:lnTo>
                <a:close/>
                <a:moveTo>
                  <a:pt x="8327" y="5649"/>
                </a:moveTo>
                <a:lnTo>
                  <a:pt x="8327" y="5686"/>
                </a:lnTo>
                <a:lnTo>
                  <a:pt x="7850" y="6163"/>
                </a:lnTo>
                <a:lnTo>
                  <a:pt x="7740" y="6016"/>
                </a:lnTo>
                <a:lnTo>
                  <a:pt x="7997" y="5796"/>
                </a:lnTo>
                <a:lnTo>
                  <a:pt x="8327" y="5649"/>
                </a:lnTo>
                <a:close/>
                <a:moveTo>
                  <a:pt x="8437" y="5796"/>
                </a:moveTo>
                <a:lnTo>
                  <a:pt x="8584" y="6053"/>
                </a:lnTo>
                <a:lnTo>
                  <a:pt x="8143" y="6163"/>
                </a:lnTo>
                <a:lnTo>
                  <a:pt x="8437" y="5796"/>
                </a:lnTo>
                <a:close/>
                <a:moveTo>
                  <a:pt x="8437" y="6346"/>
                </a:moveTo>
                <a:lnTo>
                  <a:pt x="8180" y="6676"/>
                </a:lnTo>
                <a:lnTo>
                  <a:pt x="8107" y="6493"/>
                </a:lnTo>
                <a:lnTo>
                  <a:pt x="8437" y="6346"/>
                </a:lnTo>
                <a:close/>
                <a:moveTo>
                  <a:pt x="8767" y="6309"/>
                </a:moveTo>
                <a:lnTo>
                  <a:pt x="8840" y="6419"/>
                </a:lnTo>
                <a:lnTo>
                  <a:pt x="8547" y="6676"/>
                </a:lnTo>
                <a:lnTo>
                  <a:pt x="8767" y="6309"/>
                </a:lnTo>
                <a:close/>
                <a:moveTo>
                  <a:pt x="9024" y="4695"/>
                </a:moveTo>
                <a:lnTo>
                  <a:pt x="9244" y="4732"/>
                </a:lnTo>
                <a:lnTo>
                  <a:pt x="9464" y="4805"/>
                </a:lnTo>
                <a:lnTo>
                  <a:pt x="9647" y="4915"/>
                </a:lnTo>
                <a:lnTo>
                  <a:pt x="9831" y="5062"/>
                </a:lnTo>
                <a:lnTo>
                  <a:pt x="9904" y="5099"/>
                </a:lnTo>
                <a:lnTo>
                  <a:pt x="9941" y="5099"/>
                </a:lnTo>
                <a:lnTo>
                  <a:pt x="10051" y="5209"/>
                </a:lnTo>
                <a:lnTo>
                  <a:pt x="10161" y="5429"/>
                </a:lnTo>
                <a:lnTo>
                  <a:pt x="10198" y="5649"/>
                </a:lnTo>
                <a:lnTo>
                  <a:pt x="10234" y="5869"/>
                </a:lnTo>
                <a:lnTo>
                  <a:pt x="10198" y="6089"/>
                </a:lnTo>
                <a:lnTo>
                  <a:pt x="10161" y="6346"/>
                </a:lnTo>
                <a:lnTo>
                  <a:pt x="10088" y="6566"/>
                </a:lnTo>
                <a:lnTo>
                  <a:pt x="9941" y="7006"/>
                </a:lnTo>
                <a:lnTo>
                  <a:pt x="9904" y="7080"/>
                </a:lnTo>
                <a:lnTo>
                  <a:pt x="9647" y="6676"/>
                </a:lnTo>
                <a:lnTo>
                  <a:pt x="9024" y="5832"/>
                </a:lnTo>
                <a:lnTo>
                  <a:pt x="8620" y="5282"/>
                </a:lnTo>
                <a:lnTo>
                  <a:pt x="8400" y="5025"/>
                </a:lnTo>
                <a:lnTo>
                  <a:pt x="8143" y="4842"/>
                </a:lnTo>
                <a:lnTo>
                  <a:pt x="8584" y="4732"/>
                </a:lnTo>
                <a:lnTo>
                  <a:pt x="8804" y="4695"/>
                </a:lnTo>
                <a:close/>
                <a:moveTo>
                  <a:pt x="1064" y="3962"/>
                </a:moveTo>
                <a:lnTo>
                  <a:pt x="1357" y="4182"/>
                </a:lnTo>
                <a:lnTo>
                  <a:pt x="1651" y="4329"/>
                </a:lnTo>
                <a:lnTo>
                  <a:pt x="2348" y="4585"/>
                </a:lnTo>
                <a:lnTo>
                  <a:pt x="2458" y="4659"/>
                </a:lnTo>
                <a:lnTo>
                  <a:pt x="2494" y="4695"/>
                </a:lnTo>
                <a:lnTo>
                  <a:pt x="2568" y="4732"/>
                </a:lnTo>
                <a:lnTo>
                  <a:pt x="2641" y="4695"/>
                </a:lnTo>
                <a:lnTo>
                  <a:pt x="4329" y="5319"/>
                </a:lnTo>
                <a:lnTo>
                  <a:pt x="4329" y="5356"/>
                </a:lnTo>
                <a:lnTo>
                  <a:pt x="4292" y="5319"/>
                </a:lnTo>
                <a:lnTo>
                  <a:pt x="3888" y="5172"/>
                </a:lnTo>
                <a:lnTo>
                  <a:pt x="3705" y="5136"/>
                </a:lnTo>
                <a:lnTo>
                  <a:pt x="3485" y="5099"/>
                </a:lnTo>
                <a:lnTo>
                  <a:pt x="3448" y="5136"/>
                </a:lnTo>
                <a:lnTo>
                  <a:pt x="3411" y="5172"/>
                </a:lnTo>
                <a:lnTo>
                  <a:pt x="3448" y="5246"/>
                </a:lnTo>
                <a:lnTo>
                  <a:pt x="3595" y="5392"/>
                </a:lnTo>
                <a:lnTo>
                  <a:pt x="3852" y="5539"/>
                </a:lnTo>
                <a:lnTo>
                  <a:pt x="4108" y="5686"/>
                </a:lnTo>
                <a:lnTo>
                  <a:pt x="4402" y="5759"/>
                </a:lnTo>
                <a:lnTo>
                  <a:pt x="4365" y="5906"/>
                </a:lnTo>
                <a:lnTo>
                  <a:pt x="4035" y="5906"/>
                </a:lnTo>
                <a:lnTo>
                  <a:pt x="3742" y="5869"/>
                </a:lnTo>
                <a:lnTo>
                  <a:pt x="3411" y="5759"/>
                </a:lnTo>
                <a:lnTo>
                  <a:pt x="3228" y="5686"/>
                </a:lnTo>
                <a:lnTo>
                  <a:pt x="3191" y="5612"/>
                </a:lnTo>
                <a:lnTo>
                  <a:pt x="3155" y="5576"/>
                </a:lnTo>
                <a:lnTo>
                  <a:pt x="3118" y="5539"/>
                </a:lnTo>
                <a:lnTo>
                  <a:pt x="3081" y="5502"/>
                </a:lnTo>
                <a:lnTo>
                  <a:pt x="3045" y="5502"/>
                </a:lnTo>
                <a:lnTo>
                  <a:pt x="3008" y="5539"/>
                </a:lnTo>
                <a:lnTo>
                  <a:pt x="2971" y="5649"/>
                </a:lnTo>
                <a:lnTo>
                  <a:pt x="2971" y="5722"/>
                </a:lnTo>
                <a:lnTo>
                  <a:pt x="3008" y="5796"/>
                </a:lnTo>
                <a:lnTo>
                  <a:pt x="3045" y="5869"/>
                </a:lnTo>
                <a:lnTo>
                  <a:pt x="3191" y="6016"/>
                </a:lnTo>
                <a:lnTo>
                  <a:pt x="3338" y="6126"/>
                </a:lnTo>
                <a:lnTo>
                  <a:pt x="3522" y="6199"/>
                </a:lnTo>
                <a:lnTo>
                  <a:pt x="3742" y="6273"/>
                </a:lnTo>
                <a:lnTo>
                  <a:pt x="3962" y="6309"/>
                </a:lnTo>
                <a:lnTo>
                  <a:pt x="4182" y="6309"/>
                </a:lnTo>
                <a:lnTo>
                  <a:pt x="3962" y="6676"/>
                </a:lnTo>
                <a:lnTo>
                  <a:pt x="3742" y="6603"/>
                </a:lnTo>
                <a:lnTo>
                  <a:pt x="3228" y="6456"/>
                </a:lnTo>
                <a:lnTo>
                  <a:pt x="2971" y="6419"/>
                </a:lnTo>
                <a:lnTo>
                  <a:pt x="2715" y="6383"/>
                </a:lnTo>
                <a:lnTo>
                  <a:pt x="2641" y="6383"/>
                </a:lnTo>
                <a:lnTo>
                  <a:pt x="2641" y="6456"/>
                </a:lnTo>
                <a:lnTo>
                  <a:pt x="2641" y="6493"/>
                </a:lnTo>
                <a:lnTo>
                  <a:pt x="2678" y="6529"/>
                </a:lnTo>
                <a:lnTo>
                  <a:pt x="2861" y="6676"/>
                </a:lnTo>
                <a:lnTo>
                  <a:pt x="3081" y="6786"/>
                </a:lnTo>
                <a:lnTo>
                  <a:pt x="3522" y="6970"/>
                </a:lnTo>
                <a:lnTo>
                  <a:pt x="3742" y="7080"/>
                </a:lnTo>
                <a:lnTo>
                  <a:pt x="3632" y="7226"/>
                </a:lnTo>
                <a:lnTo>
                  <a:pt x="3522" y="7336"/>
                </a:lnTo>
                <a:lnTo>
                  <a:pt x="2935" y="7080"/>
                </a:lnTo>
                <a:lnTo>
                  <a:pt x="2311" y="6823"/>
                </a:lnTo>
                <a:lnTo>
                  <a:pt x="2238" y="6823"/>
                </a:lnTo>
                <a:lnTo>
                  <a:pt x="2201" y="6860"/>
                </a:lnTo>
                <a:lnTo>
                  <a:pt x="2201" y="6896"/>
                </a:lnTo>
                <a:lnTo>
                  <a:pt x="2201" y="6970"/>
                </a:lnTo>
                <a:lnTo>
                  <a:pt x="2458" y="7190"/>
                </a:lnTo>
                <a:lnTo>
                  <a:pt x="2678" y="7410"/>
                </a:lnTo>
                <a:lnTo>
                  <a:pt x="2971" y="7557"/>
                </a:lnTo>
                <a:lnTo>
                  <a:pt x="3265" y="7703"/>
                </a:lnTo>
                <a:lnTo>
                  <a:pt x="2971" y="7960"/>
                </a:lnTo>
                <a:lnTo>
                  <a:pt x="2641" y="7960"/>
                </a:lnTo>
                <a:lnTo>
                  <a:pt x="2311" y="7887"/>
                </a:lnTo>
                <a:lnTo>
                  <a:pt x="1981" y="7777"/>
                </a:lnTo>
                <a:lnTo>
                  <a:pt x="1871" y="7777"/>
                </a:lnTo>
                <a:lnTo>
                  <a:pt x="1834" y="7813"/>
                </a:lnTo>
                <a:lnTo>
                  <a:pt x="1797" y="7850"/>
                </a:lnTo>
                <a:lnTo>
                  <a:pt x="1797" y="7923"/>
                </a:lnTo>
                <a:lnTo>
                  <a:pt x="1834" y="8070"/>
                </a:lnTo>
                <a:lnTo>
                  <a:pt x="1944" y="8143"/>
                </a:lnTo>
                <a:lnTo>
                  <a:pt x="2091" y="8217"/>
                </a:lnTo>
                <a:lnTo>
                  <a:pt x="2238" y="8290"/>
                </a:lnTo>
                <a:lnTo>
                  <a:pt x="2348" y="8327"/>
                </a:lnTo>
                <a:lnTo>
                  <a:pt x="2164" y="8364"/>
                </a:lnTo>
                <a:lnTo>
                  <a:pt x="1944" y="8364"/>
                </a:lnTo>
                <a:lnTo>
                  <a:pt x="1761" y="8327"/>
                </a:lnTo>
                <a:lnTo>
                  <a:pt x="1541" y="8253"/>
                </a:lnTo>
                <a:lnTo>
                  <a:pt x="1247" y="8070"/>
                </a:lnTo>
                <a:lnTo>
                  <a:pt x="1027" y="7850"/>
                </a:lnTo>
                <a:lnTo>
                  <a:pt x="844" y="7593"/>
                </a:lnTo>
                <a:lnTo>
                  <a:pt x="697" y="7300"/>
                </a:lnTo>
                <a:lnTo>
                  <a:pt x="624" y="6970"/>
                </a:lnTo>
                <a:lnTo>
                  <a:pt x="550" y="6676"/>
                </a:lnTo>
                <a:lnTo>
                  <a:pt x="550" y="6346"/>
                </a:lnTo>
                <a:lnTo>
                  <a:pt x="550" y="6016"/>
                </a:lnTo>
                <a:lnTo>
                  <a:pt x="624" y="5502"/>
                </a:lnTo>
                <a:lnTo>
                  <a:pt x="734" y="4989"/>
                </a:lnTo>
                <a:lnTo>
                  <a:pt x="1064" y="3962"/>
                </a:lnTo>
                <a:close/>
                <a:moveTo>
                  <a:pt x="6786" y="5429"/>
                </a:moveTo>
                <a:lnTo>
                  <a:pt x="6860" y="5649"/>
                </a:lnTo>
                <a:lnTo>
                  <a:pt x="6970" y="5832"/>
                </a:lnTo>
                <a:lnTo>
                  <a:pt x="7006" y="5906"/>
                </a:lnTo>
                <a:lnTo>
                  <a:pt x="7043" y="5979"/>
                </a:lnTo>
                <a:lnTo>
                  <a:pt x="7116" y="6016"/>
                </a:lnTo>
                <a:lnTo>
                  <a:pt x="7813" y="7006"/>
                </a:lnTo>
                <a:lnTo>
                  <a:pt x="8143" y="7520"/>
                </a:lnTo>
                <a:lnTo>
                  <a:pt x="8143" y="7667"/>
                </a:lnTo>
                <a:lnTo>
                  <a:pt x="8143" y="7740"/>
                </a:lnTo>
                <a:lnTo>
                  <a:pt x="8217" y="7813"/>
                </a:lnTo>
                <a:lnTo>
                  <a:pt x="8290" y="7850"/>
                </a:lnTo>
                <a:lnTo>
                  <a:pt x="8363" y="7850"/>
                </a:lnTo>
                <a:lnTo>
                  <a:pt x="8400" y="7813"/>
                </a:lnTo>
                <a:lnTo>
                  <a:pt x="8510" y="7887"/>
                </a:lnTo>
                <a:lnTo>
                  <a:pt x="8584" y="7923"/>
                </a:lnTo>
                <a:lnTo>
                  <a:pt x="8694" y="7960"/>
                </a:lnTo>
                <a:lnTo>
                  <a:pt x="8767" y="7923"/>
                </a:lnTo>
                <a:lnTo>
                  <a:pt x="8877" y="7997"/>
                </a:lnTo>
                <a:lnTo>
                  <a:pt x="8987" y="7997"/>
                </a:lnTo>
                <a:lnTo>
                  <a:pt x="9060" y="8033"/>
                </a:lnTo>
                <a:lnTo>
                  <a:pt x="9134" y="7997"/>
                </a:lnTo>
                <a:lnTo>
                  <a:pt x="9207" y="7923"/>
                </a:lnTo>
                <a:lnTo>
                  <a:pt x="9207" y="7813"/>
                </a:lnTo>
                <a:lnTo>
                  <a:pt x="9207" y="7740"/>
                </a:lnTo>
                <a:lnTo>
                  <a:pt x="9134" y="7667"/>
                </a:lnTo>
                <a:lnTo>
                  <a:pt x="9170" y="7557"/>
                </a:lnTo>
                <a:lnTo>
                  <a:pt x="9207" y="7483"/>
                </a:lnTo>
                <a:lnTo>
                  <a:pt x="9244" y="7410"/>
                </a:lnTo>
                <a:lnTo>
                  <a:pt x="9244" y="7373"/>
                </a:lnTo>
                <a:lnTo>
                  <a:pt x="9207" y="7300"/>
                </a:lnTo>
                <a:lnTo>
                  <a:pt x="9170" y="7263"/>
                </a:lnTo>
                <a:lnTo>
                  <a:pt x="9134" y="7226"/>
                </a:lnTo>
                <a:lnTo>
                  <a:pt x="8987" y="7226"/>
                </a:lnTo>
                <a:lnTo>
                  <a:pt x="8694" y="7336"/>
                </a:lnTo>
                <a:lnTo>
                  <a:pt x="8694" y="7300"/>
                </a:lnTo>
                <a:lnTo>
                  <a:pt x="8877" y="7153"/>
                </a:lnTo>
                <a:lnTo>
                  <a:pt x="9060" y="6970"/>
                </a:lnTo>
                <a:lnTo>
                  <a:pt x="9134" y="6860"/>
                </a:lnTo>
                <a:lnTo>
                  <a:pt x="9244" y="7043"/>
                </a:lnTo>
                <a:lnTo>
                  <a:pt x="9501" y="7446"/>
                </a:lnTo>
                <a:lnTo>
                  <a:pt x="9537" y="7593"/>
                </a:lnTo>
                <a:lnTo>
                  <a:pt x="9317" y="7887"/>
                </a:lnTo>
                <a:lnTo>
                  <a:pt x="9024" y="8143"/>
                </a:lnTo>
                <a:lnTo>
                  <a:pt x="8730" y="8364"/>
                </a:lnTo>
                <a:lnTo>
                  <a:pt x="8400" y="8547"/>
                </a:lnTo>
                <a:lnTo>
                  <a:pt x="8070" y="8657"/>
                </a:lnTo>
                <a:lnTo>
                  <a:pt x="7703" y="8694"/>
                </a:lnTo>
                <a:lnTo>
                  <a:pt x="7520" y="8694"/>
                </a:lnTo>
                <a:lnTo>
                  <a:pt x="7373" y="8657"/>
                </a:lnTo>
                <a:lnTo>
                  <a:pt x="7190" y="8620"/>
                </a:lnTo>
                <a:lnTo>
                  <a:pt x="7006" y="8547"/>
                </a:lnTo>
                <a:lnTo>
                  <a:pt x="6823" y="8437"/>
                </a:lnTo>
                <a:lnTo>
                  <a:pt x="6676" y="8290"/>
                </a:lnTo>
                <a:lnTo>
                  <a:pt x="6419" y="7997"/>
                </a:lnTo>
                <a:lnTo>
                  <a:pt x="6199" y="7667"/>
                </a:lnTo>
                <a:lnTo>
                  <a:pt x="6053" y="7300"/>
                </a:lnTo>
                <a:lnTo>
                  <a:pt x="6016" y="6896"/>
                </a:lnTo>
                <a:lnTo>
                  <a:pt x="6016" y="6676"/>
                </a:lnTo>
                <a:lnTo>
                  <a:pt x="6053" y="6493"/>
                </a:lnTo>
                <a:lnTo>
                  <a:pt x="6089" y="6309"/>
                </a:lnTo>
                <a:lnTo>
                  <a:pt x="6163" y="6126"/>
                </a:lnTo>
                <a:lnTo>
                  <a:pt x="6273" y="5943"/>
                </a:lnTo>
                <a:lnTo>
                  <a:pt x="6383" y="5759"/>
                </a:lnTo>
                <a:lnTo>
                  <a:pt x="6566" y="5576"/>
                </a:lnTo>
                <a:lnTo>
                  <a:pt x="6786" y="5429"/>
                </a:lnTo>
                <a:close/>
                <a:moveTo>
                  <a:pt x="3852" y="0"/>
                </a:moveTo>
                <a:lnTo>
                  <a:pt x="3522" y="37"/>
                </a:lnTo>
                <a:lnTo>
                  <a:pt x="3191" y="110"/>
                </a:lnTo>
                <a:lnTo>
                  <a:pt x="2898" y="257"/>
                </a:lnTo>
                <a:lnTo>
                  <a:pt x="2604" y="440"/>
                </a:lnTo>
                <a:lnTo>
                  <a:pt x="2348" y="660"/>
                </a:lnTo>
                <a:lnTo>
                  <a:pt x="2091" y="660"/>
                </a:lnTo>
                <a:lnTo>
                  <a:pt x="1871" y="734"/>
                </a:lnTo>
                <a:lnTo>
                  <a:pt x="1687" y="880"/>
                </a:lnTo>
                <a:lnTo>
                  <a:pt x="1541" y="1064"/>
                </a:lnTo>
                <a:lnTo>
                  <a:pt x="1394" y="1284"/>
                </a:lnTo>
                <a:lnTo>
                  <a:pt x="1321" y="1504"/>
                </a:lnTo>
                <a:lnTo>
                  <a:pt x="1137" y="1944"/>
                </a:lnTo>
                <a:lnTo>
                  <a:pt x="660" y="3522"/>
                </a:lnTo>
                <a:lnTo>
                  <a:pt x="404" y="4292"/>
                </a:lnTo>
                <a:lnTo>
                  <a:pt x="183" y="5062"/>
                </a:lnTo>
                <a:lnTo>
                  <a:pt x="37" y="5759"/>
                </a:lnTo>
                <a:lnTo>
                  <a:pt x="0" y="6126"/>
                </a:lnTo>
                <a:lnTo>
                  <a:pt x="0" y="6456"/>
                </a:lnTo>
                <a:lnTo>
                  <a:pt x="0" y="6786"/>
                </a:lnTo>
                <a:lnTo>
                  <a:pt x="73" y="7153"/>
                </a:lnTo>
                <a:lnTo>
                  <a:pt x="183" y="7483"/>
                </a:lnTo>
                <a:lnTo>
                  <a:pt x="330" y="7813"/>
                </a:lnTo>
                <a:lnTo>
                  <a:pt x="477" y="8033"/>
                </a:lnTo>
                <a:lnTo>
                  <a:pt x="660" y="8253"/>
                </a:lnTo>
                <a:lnTo>
                  <a:pt x="880" y="8474"/>
                </a:lnTo>
                <a:lnTo>
                  <a:pt x="1101" y="8657"/>
                </a:lnTo>
                <a:lnTo>
                  <a:pt x="1357" y="8767"/>
                </a:lnTo>
                <a:lnTo>
                  <a:pt x="1651" y="8877"/>
                </a:lnTo>
                <a:lnTo>
                  <a:pt x="1908" y="8914"/>
                </a:lnTo>
                <a:lnTo>
                  <a:pt x="2201" y="8950"/>
                </a:lnTo>
                <a:lnTo>
                  <a:pt x="2458" y="8914"/>
                </a:lnTo>
                <a:lnTo>
                  <a:pt x="2678" y="8840"/>
                </a:lnTo>
                <a:lnTo>
                  <a:pt x="2898" y="8730"/>
                </a:lnTo>
                <a:lnTo>
                  <a:pt x="3081" y="8620"/>
                </a:lnTo>
                <a:lnTo>
                  <a:pt x="3448" y="8290"/>
                </a:lnTo>
                <a:lnTo>
                  <a:pt x="3778" y="7923"/>
                </a:lnTo>
                <a:lnTo>
                  <a:pt x="3815" y="7960"/>
                </a:lnTo>
                <a:lnTo>
                  <a:pt x="3925" y="7960"/>
                </a:lnTo>
                <a:lnTo>
                  <a:pt x="4035" y="7887"/>
                </a:lnTo>
                <a:lnTo>
                  <a:pt x="4108" y="7813"/>
                </a:lnTo>
                <a:lnTo>
                  <a:pt x="4108" y="7740"/>
                </a:lnTo>
                <a:lnTo>
                  <a:pt x="4072" y="7593"/>
                </a:lnTo>
                <a:lnTo>
                  <a:pt x="4182" y="7446"/>
                </a:lnTo>
                <a:lnTo>
                  <a:pt x="4512" y="6896"/>
                </a:lnTo>
                <a:lnTo>
                  <a:pt x="4769" y="6309"/>
                </a:lnTo>
                <a:lnTo>
                  <a:pt x="5025" y="5722"/>
                </a:lnTo>
                <a:lnTo>
                  <a:pt x="5209" y="5099"/>
                </a:lnTo>
                <a:lnTo>
                  <a:pt x="5246" y="5062"/>
                </a:lnTo>
                <a:lnTo>
                  <a:pt x="5282" y="4989"/>
                </a:lnTo>
                <a:lnTo>
                  <a:pt x="5282" y="4915"/>
                </a:lnTo>
                <a:lnTo>
                  <a:pt x="5466" y="4292"/>
                </a:lnTo>
                <a:lnTo>
                  <a:pt x="5612" y="3632"/>
                </a:lnTo>
                <a:lnTo>
                  <a:pt x="5722" y="2971"/>
                </a:lnTo>
                <a:lnTo>
                  <a:pt x="5796" y="2311"/>
                </a:lnTo>
                <a:lnTo>
                  <a:pt x="5832" y="1981"/>
                </a:lnTo>
                <a:lnTo>
                  <a:pt x="5796" y="1651"/>
                </a:lnTo>
                <a:lnTo>
                  <a:pt x="5759" y="1357"/>
                </a:lnTo>
                <a:lnTo>
                  <a:pt x="5649" y="1064"/>
                </a:lnTo>
                <a:lnTo>
                  <a:pt x="5539" y="807"/>
                </a:lnTo>
                <a:lnTo>
                  <a:pt x="5356" y="587"/>
                </a:lnTo>
                <a:lnTo>
                  <a:pt x="5099" y="367"/>
                </a:lnTo>
                <a:lnTo>
                  <a:pt x="4842" y="184"/>
                </a:lnTo>
                <a:lnTo>
                  <a:pt x="4512" y="73"/>
                </a:lnTo>
                <a:lnTo>
                  <a:pt x="4182" y="0"/>
                </a:lnTo>
                <a:close/>
                <a:moveTo>
                  <a:pt x="8730" y="3962"/>
                </a:moveTo>
                <a:lnTo>
                  <a:pt x="8584" y="4072"/>
                </a:lnTo>
                <a:lnTo>
                  <a:pt x="8437" y="4182"/>
                </a:lnTo>
                <a:lnTo>
                  <a:pt x="8327" y="4329"/>
                </a:lnTo>
                <a:lnTo>
                  <a:pt x="7887" y="4439"/>
                </a:lnTo>
                <a:lnTo>
                  <a:pt x="7336" y="4585"/>
                </a:lnTo>
                <a:lnTo>
                  <a:pt x="6786" y="4842"/>
                </a:lnTo>
                <a:lnTo>
                  <a:pt x="6566" y="4989"/>
                </a:lnTo>
                <a:lnTo>
                  <a:pt x="6309" y="5172"/>
                </a:lnTo>
                <a:lnTo>
                  <a:pt x="6089" y="5356"/>
                </a:lnTo>
                <a:lnTo>
                  <a:pt x="5906" y="5576"/>
                </a:lnTo>
                <a:lnTo>
                  <a:pt x="5759" y="5796"/>
                </a:lnTo>
                <a:lnTo>
                  <a:pt x="5612" y="6053"/>
                </a:lnTo>
                <a:lnTo>
                  <a:pt x="5539" y="6309"/>
                </a:lnTo>
                <a:lnTo>
                  <a:pt x="5502" y="6603"/>
                </a:lnTo>
                <a:lnTo>
                  <a:pt x="5466" y="6860"/>
                </a:lnTo>
                <a:lnTo>
                  <a:pt x="5502" y="7116"/>
                </a:lnTo>
                <a:lnTo>
                  <a:pt x="5539" y="7373"/>
                </a:lnTo>
                <a:lnTo>
                  <a:pt x="5612" y="7630"/>
                </a:lnTo>
                <a:lnTo>
                  <a:pt x="5722" y="7887"/>
                </a:lnTo>
                <a:lnTo>
                  <a:pt x="5869" y="8107"/>
                </a:lnTo>
                <a:lnTo>
                  <a:pt x="6016" y="8327"/>
                </a:lnTo>
                <a:lnTo>
                  <a:pt x="6199" y="8547"/>
                </a:lnTo>
                <a:lnTo>
                  <a:pt x="6419" y="8730"/>
                </a:lnTo>
                <a:lnTo>
                  <a:pt x="6639" y="8914"/>
                </a:lnTo>
                <a:lnTo>
                  <a:pt x="6860" y="9060"/>
                </a:lnTo>
                <a:lnTo>
                  <a:pt x="7116" y="9170"/>
                </a:lnTo>
                <a:lnTo>
                  <a:pt x="7410" y="9244"/>
                </a:lnTo>
                <a:lnTo>
                  <a:pt x="7703" y="9281"/>
                </a:lnTo>
                <a:lnTo>
                  <a:pt x="8033" y="9244"/>
                </a:lnTo>
                <a:lnTo>
                  <a:pt x="8327" y="9170"/>
                </a:lnTo>
                <a:lnTo>
                  <a:pt x="8620" y="9024"/>
                </a:lnTo>
                <a:lnTo>
                  <a:pt x="8877" y="8877"/>
                </a:lnTo>
                <a:lnTo>
                  <a:pt x="9391" y="8547"/>
                </a:lnTo>
                <a:lnTo>
                  <a:pt x="9611" y="8364"/>
                </a:lnTo>
                <a:lnTo>
                  <a:pt x="9794" y="8143"/>
                </a:lnTo>
                <a:lnTo>
                  <a:pt x="9977" y="7923"/>
                </a:lnTo>
                <a:lnTo>
                  <a:pt x="10161" y="7703"/>
                </a:lnTo>
                <a:lnTo>
                  <a:pt x="10418" y="7190"/>
                </a:lnTo>
                <a:lnTo>
                  <a:pt x="10638" y="6676"/>
                </a:lnTo>
                <a:lnTo>
                  <a:pt x="10711" y="6346"/>
                </a:lnTo>
                <a:lnTo>
                  <a:pt x="10748" y="6053"/>
                </a:lnTo>
                <a:lnTo>
                  <a:pt x="10748" y="5722"/>
                </a:lnTo>
                <a:lnTo>
                  <a:pt x="10711" y="5466"/>
                </a:lnTo>
                <a:lnTo>
                  <a:pt x="10601" y="5172"/>
                </a:lnTo>
                <a:lnTo>
                  <a:pt x="10454" y="4915"/>
                </a:lnTo>
                <a:lnTo>
                  <a:pt x="10271" y="4659"/>
                </a:lnTo>
                <a:lnTo>
                  <a:pt x="10051" y="4439"/>
                </a:lnTo>
                <a:lnTo>
                  <a:pt x="9794" y="4255"/>
                </a:lnTo>
                <a:lnTo>
                  <a:pt x="9537" y="4108"/>
                </a:lnTo>
                <a:lnTo>
                  <a:pt x="9244" y="3998"/>
                </a:lnTo>
                <a:lnTo>
                  <a:pt x="8950" y="3962"/>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191" name="Google Shape;191;p2"/>
          <p:cNvSpPr/>
          <p:nvPr/>
        </p:nvSpPr>
        <p:spPr>
          <a:xfrm>
            <a:off x="10024245" y="5288439"/>
            <a:ext cx="1128344" cy="797934"/>
          </a:xfrm>
          <a:custGeom>
            <a:rect b="b" l="l" r="r" t="t"/>
            <a:pathLst>
              <a:path extrusionOk="0" h="11959" w="16911">
                <a:moveTo>
                  <a:pt x="12215" y="8951"/>
                </a:moveTo>
                <a:lnTo>
                  <a:pt x="12032" y="9098"/>
                </a:lnTo>
                <a:lnTo>
                  <a:pt x="11848" y="9244"/>
                </a:lnTo>
                <a:lnTo>
                  <a:pt x="11408" y="9538"/>
                </a:lnTo>
                <a:lnTo>
                  <a:pt x="11005" y="9685"/>
                </a:lnTo>
                <a:lnTo>
                  <a:pt x="10638" y="9868"/>
                </a:lnTo>
                <a:lnTo>
                  <a:pt x="10124" y="10051"/>
                </a:lnTo>
                <a:lnTo>
                  <a:pt x="9977" y="10125"/>
                </a:lnTo>
                <a:lnTo>
                  <a:pt x="9794" y="10161"/>
                </a:lnTo>
                <a:lnTo>
                  <a:pt x="9904" y="9978"/>
                </a:lnTo>
                <a:lnTo>
                  <a:pt x="10051" y="9795"/>
                </a:lnTo>
                <a:lnTo>
                  <a:pt x="10344" y="9758"/>
                </a:lnTo>
                <a:lnTo>
                  <a:pt x="10601" y="9648"/>
                </a:lnTo>
                <a:lnTo>
                  <a:pt x="10858" y="9538"/>
                </a:lnTo>
                <a:lnTo>
                  <a:pt x="11115" y="9354"/>
                </a:lnTo>
                <a:lnTo>
                  <a:pt x="11335" y="9171"/>
                </a:lnTo>
                <a:lnTo>
                  <a:pt x="11371" y="9061"/>
                </a:lnTo>
                <a:lnTo>
                  <a:pt x="11445" y="9061"/>
                </a:lnTo>
                <a:lnTo>
                  <a:pt x="11481" y="9024"/>
                </a:lnTo>
                <a:lnTo>
                  <a:pt x="11848" y="8951"/>
                </a:lnTo>
                <a:close/>
                <a:moveTo>
                  <a:pt x="12619" y="8988"/>
                </a:moveTo>
                <a:lnTo>
                  <a:pt x="12839" y="9061"/>
                </a:lnTo>
                <a:lnTo>
                  <a:pt x="12839" y="9171"/>
                </a:lnTo>
                <a:lnTo>
                  <a:pt x="12215" y="9685"/>
                </a:lnTo>
                <a:lnTo>
                  <a:pt x="11518" y="10125"/>
                </a:lnTo>
                <a:lnTo>
                  <a:pt x="11115" y="10345"/>
                </a:lnTo>
                <a:lnTo>
                  <a:pt x="10711" y="10528"/>
                </a:lnTo>
                <a:lnTo>
                  <a:pt x="10308" y="10712"/>
                </a:lnTo>
                <a:lnTo>
                  <a:pt x="9904" y="10932"/>
                </a:lnTo>
                <a:lnTo>
                  <a:pt x="9831" y="10822"/>
                </a:lnTo>
                <a:lnTo>
                  <a:pt x="9794" y="10712"/>
                </a:lnTo>
                <a:lnTo>
                  <a:pt x="9757" y="10455"/>
                </a:lnTo>
                <a:lnTo>
                  <a:pt x="9904" y="10455"/>
                </a:lnTo>
                <a:lnTo>
                  <a:pt x="10051" y="10381"/>
                </a:lnTo>
                <a:lnTo>
                  <a:pt x="10344" y="10271"/>
                </a:lnTo>
                <a:lnTo>
                  <a:pt x="11078" y="10015"/>
                </a:lnTo>
                <a:lnTo>
                  <a:pt x="11481" y="9831"/>
                </a:lnTo>
                <a:lnTo>
                  <a:pt x="11922" y="9611"/>
                </a:lnTo>
                <a:lnTo>
                  <a:pt x="12288" y="9318"/>
                </a:lnTo>
                <a:lnTo>
                  <a:pt x="12435" y="9171"/>
                </a:lnTo>
                <a:lnTo>
                  <a:pt x="12619" y="8988"/>
                </a:lnTo>
                <a:close/>
                <a:moveTo>
                  <a:pt x="9464" y="514"/>
                </a:moveTo>
                <a:lnTo>
                  <a:pt x="9721" y="551"/>
                </a:lnTo>
                <a:lnTo>
                  <a:pt x="9941" y="588"/>
                </a:lnTo>
                <a:lnTo>
                  <a:pt x="10161" y="661"/>
                </a:lnTo>
                <a:lnTo>
                  <a:pt x="10344" y="771"/>
                </a:lnTo>
                <a:lnTo>
                  <a:pt x="10491" y="918"/>
                </a:lnTo>
                <a:lnTo>
                  <a:pt x="10564" y="1101"/>
                </a:lnTo>
                <a:lnTo>
                  <a:pt x="10601" y="1101"/>
                </a:lnTo>
                <a:lnTo>
                  <a:pt x="10528" y="1211"/>
                </a:lnTo>
                <a:lnTo>
                  <a:pt x="10528" y="1321"/>
                </a:lnTo>
                <a:lnTo>
                  <a:pt x="10564" y="1615"/>
                </a:lnTo>
                <a:lnTo>
                  <a:pt x="10638" y="1871"/>
                </a:lnTo>
                <a:lnTo>
                  <a:pt x="10748" y="2091"/>
                </a:lnTo>
                <a:lnTo>
                  <a:pt x="10931" y="2348"/>
                </a:lnTo>
                <a:lnTo>
                  <a:pt x="11005" y="2495"/>
                </a:lnTo>
                <a:lnTo>
                  <a:pt x="11041" y="2678"/>
                </a:lnTo>
                <a:lnTo>
                  <a:pt x="11041" y="2752"/>
                </a:lnTo>
                <a:lnTo>
                  <a:pt x="11005" y="2788"/>
                </a:lnTo>
                <a:lnTo>
                  <a:pt x="10931" y="2788"/>
                </a:lnTo>
                <a:lnTo>
                  <a:pt x="10858" y="2752"/>
                </a:lnTo>
                <a:lnTo>
                  <a:pt x="10784" y="2642"/>
                </a:lnTo>
                <a:lnTo>
                  <a:pt x="10674" y="2312"/>
                </a:lnTo>
                <a:lnTo>
                  <a:pt x="10601" y="2128"/>
                </a:lnTo>
                <a:lnTo>
                  <a:pt x="10491" y="1981"/>
                </a:lnTo>
                <a:lnTo>
                  <a:pt x="10381" y="1798"/>
                </a:lnTo>
                <a:lnTo>
                  <a:pt x="10234" y="1651"/>
                </a:lnTo>
                <a:lnTo>
                  <a:pt x="10088" y="1541"/>
                </a:lnTo>
                <a:lnTo>
                  <a:pt x="9904" y="1431"/>
                </a:lnTo>
                <a:lnTo>
                  <a:pt x="9721" y="1358"/>
                </a:lnTo>
                <a:lnTo>
                  <a:pt x="9537" y="1321"/>
                </a:lnTo>
                <a:lnTo>
                  <a:pt x="9134" y="1321"/>
                </a:lnTo>
                <a:lnTo>
                  <a:pt x="8950" y="1358"/>
                </a:lnTo>
                <a:lnTo>
                  <a:pt x="8767" y="1431"/>
                </a:lnTo>
                <a:lnTo>
                  <a:pt x="8694" y="1468"/>
                </a:lnTo>
                <a:lnTo>
                  <a:pt x="8657" y="1505"/>
                </a:lnTo>
                <a:lnTo>
                  <a:pt x="8694" y="1615"/>
                </a:lnTo>
                <a:lnTo>
                  <a:pt x="8767" y="1688"/>
                </a:lnTo>
                <a:lnTo>
                  <a:pt x="8804" y="1725"/>
                </a:lnTo>
                <a:lnTo>
                  <a:pt x="8877" y="1725"/>
                </a:lnTo>
                <a:lnTo>
                  <a:pt x="9097" y="1688"/>
                </a:lnTo>
                <a:lnTo>
                  <a:pt x="9281" y="1688"/>
                </a:lnTo>
                <a:lnTo>
                  <a:pt x="9501" y="1725"/>
                </a:lnTo>
                <a:lnTo>
                  <a:pt x="9684" y="1798"/>
                </a:lnTo>
                <a:lnTo>
                  <a:pt x="9867" y="1871"/>
                </a:lnTo>
                <a:lnTo>
                  <a:pt x="10014" y="2018"/>
                </a:lnTo>
                <a:lnTo>
                  <a:pt x="10161" y="2165"/>
                </a:lnTo>
                <a:lnTo>
                  <a:pt x="10271" y="2348"/>
                </a:lnTo>
                <a:lnTo>
                  <a:pt x="10418" y="2788"/>
                </a:lnTo>
                <a:lnTo>
                  <a:pt x="10528" y="2972"/>
                </a:lnTo>
                <a:lnTo>
                  <a:pt x="10638" y="3119"/>
                </a:lnTo>
                <a:lnTo>
                  <a:pt x="10528" y="3192"/>
                </a:lnTo>
                <a:lnTo>
                  <a:pt x="10308" y="3375"/>
                </a:lnTo>
                <a:lnTo>
                  <a:pt x="10088" y="3595"/>
                </a:lnTo>
                <a:lnTo>
                  <a:pt x="9904" y="3816"/>
                </a:lnTo>
                <a:lnTo>
                  <a:pt x="9794" y="4072"/>
                </a:lnTo>
                <a:lnTo>
                  <a:pt x="9721" y="4292"/>
                </a:lnTo>
                <a:lnTo>
                  <a:pt x="9684" y="4512"/>
                </a:lnTo>
                <a:lnTo>
                  <a:pt x="9721" y="4733"/>
                </a:lnTo>
                <a:lnTo>
                  <a:pt x="9757" y="4953"/>
                </a:lnTo>
                <a:lnTo>
                  <a:pt x="9867" y="5136"/>
                </a:lnTo>
                <a:lnTo>
                  <a:pt x="10014" y="5283"/>
                </a:lnTo>
                <a:lnTo>
                  <a:pt x="10198" y="5429"/>
                </a:lnTo>
                <a:lnTo>
                  <a:pt x="10418" y="5503"/>
                </a:lnTo>
                <a:lnTo>
                  <a:pt x="10638" y="5576"/>
                </a:lnTo>
                <a:lnTo>
                  <a:pt x="10895" y="5540"/>
                </a:lnTo>
                <a:lnTo>
                  <a:pt x="11151" y="5503"/>
                </a:lnTo>
                <a:lnTo>
                  <a:pt x="11371" y="5393"/>
                </a:lnTo>
                <a:lnTo>
                  <a:pt x="12032" y="5063"/>
                </a:lnTo>
                <a:lnTo>
                  <a:pt x="12692" y="4659"/>
                </a:lnTo>
                <a:lnTo>
                  <a:pt x="12729" y="4586"/>
                </a:lnTo>
                <a:lnTo>
                  <a:pt x="12765" y="4512"/>
                </a:lnTo>
                <a:lnTo>
                  <a:pt x="12765" y="4439"/>
                </a:lnTo>
                <a:lnTo>
                  <a:pt x="12729" y="4402"/>
                </a:lnTo>
                <a:lnTo>
                  <a:pt x="12692" y="4329"/>
                </a:lnTo>
                <a:lnTo>
                  <a:pt x="12619" y="4292"/>
                </a:lnTo>
                <a:lnTo>
                  <a:pt x="12472" y="4292"/>
                </a:lnTo>
                <a:lnTo>
                  <a:pt x="12032" y="4549"/>
                </a:lnTo>
                <a:lnTo>
                  <a:pt x="11591" y="4843"/>
                </a:lnTo>
                <a:lnTo>
                  <a:pt x="11371" y="4953"/>
                </a:lnTo>
                <a:lnTo>
                  <a:pt x="11151" y="5063"/>
                </a:lnTo>
                <a:lnTo>
                  <a:pt x="10895" y="5136"/>
                </a:lnTo>
                <a:lnTo>
                  <a:pt x="10528" y="5136"/>
                </a:lnTo>
                <a:lnTo>
                  <a:pt x="10418" y="5099"/>
                </a:lnTo>
                <a:lnTo>
                  <a:pt x="10308" y="5026"/>
                </a:lnTo>
                <a:lnTo>
                  <a:pt x="10234" y="4953"/>
                </a:lnTo>
                <a:lnTo>
                  <a:pt x="10161" y="4843"/>
                </a:lnTo>
                <a:lnTo>
                  <a:pt x="10124" y="4733"/>
                </a:lnTo>
                <a:lnTo>
                  <a:pt x="10088" y="4476"/>
                </a:lnTo>
                <a:lnTo>
                  <a:pt x="10124" y="4366"/>
                </a:lnTo>
                <a:lnTo>
                  <a:pt x="10161" y="4219"/>
                </a:lnTo>
                <a:lnTo>
                  <a:pt x="10271" y="3999"/>
                </a:lnTo>
                <a:lnTo>
                  <a:pt x="10454" y="3816"/>
                </a:lnTo>
                <a:lnTo>
                  <a:pt x="10674" y="3632"/>
                </a:lnTo>
                <a:lnTo>
                  <a:pt x="10968" y="3375"/>
                </a:lnTo>
                <a:lnTo>
                  <a:pt x="11225" y="3119"/>
                </a:lnTo>
                <a:lnTo>
                  <a:pt x="11335" y="2972"/>
                </a:lnTo>
                <a:lnTo>
                  <a:pt x="11408" y="2825"/>
                </a:lnTo>
                <a:lnTo>
                  <a:pt x="11408" y="2642"/>
                </a:lnTo>
                <a:lnTo>
                  <a:pt x="11408" y="2422"/>
                </a:lnTo>
                <a:lnTo>
                  <a:pt x="11335" y="2275"/>
                </a:lnTo>
                <a:lnTo>
                  <a:pt x="11261" y="2165"/>
                </a:lnTo>
                <a:lnTo>
                  <a:pt x="11078" y="1871"/>
                </a:lnTo>
                <a:lnTo>
                  <a:pt x="10895" y="1578"/>
                </a:lnTo>
                <a:lnTo>
                  <a:pt x="10821" y="1431"/>
                </a:lnTo>
                <a:lnTo>
                  <a:pt x="10821" y="1284"/>
                </a:lnTo>
                <a:lnTo>
                  <a:pt x="10895" y="1248"/>
                </a:lnTo>
                <a:lnTo>
                  <a:pt x="11298" y="1138"/>
                </a:lnTo>
                <a:lnTo>
                  <a:pt x="11702" y="1028"/>
                </a:lnTo>
                <a:lnTo>
                  <a:pt x="12142" y="954"/>
                </a:lnTo>
                <a:lnTo>
                  <a:pt x="12582" y="918"/>
                </a:lnTo>
                <a:lnTo>
                  <a:pt x="12802" y="954"/>
                </a:lnTo>
                <a:lnTo>
                  <a:pt x="13022" y="1028"/>
                </a:lnTo>
                <a:lnTo>
                  <a:pt x="13205" y="1101"/>
                </a:lnTo>
                <a:lnTo>
                  <a:pt x="13352" y="1211"/>
                </a:lnTo>
                <a:lnTo>
                  <a:pt x="13499" y="1358"/>
                </a:lnTo>
                <a:lnTo>
                  <a:pt x="13609" y="1505"/>
                </a:lnTo>
                <a:lnTo>
                  <a:pt x="13829" y="1908"/>
                </a:lnTo>
                <a:lnTo>
                  <a:pt x="14012" y="2202"/>
                </a:lnTo>
                <a:lnTo>
                  <a:pt x="13866" y="2422"/>
                </a:lnTo>
                <a:lnTo>
                  <a:pt x="13682" y="2568"/>
                </a:lnTo>
                <a:lnTo>
                  <a:pt x="13499" y="2678"/>
                </a:lnTo>
                <a:lnTo>
                  <a:pt x="13279" y="2788"/>
                </a:lnTo>
                <a:lnTo>
                  <a:pt x="12839" y="2935"/>
                </a:lnTo>
                <a:lnTo>
                  <a:pt x="12362" y="3082"/>
                </a:lnTo>
                <a:lnTo>
                  <a:pt x="11995" y="3229"/>
                </a:lnTo>
                <a:lnTo>
                  <a:pt x="11518" y="3449"/>
                </a:lnTo>
                <a:lnTo>
                  <a:pt x="11298" y="3559"/>
                </a:lnTo>
                <a:lnTo>
                  <a:pt x="11151" y="3742"/>
                </a:lnTo>
                <a:lnTo>
                  <a:pt x="11041" y="3889"/>
                </a:lnTo>
                <a:lnTo>
                  <a:pt x="11005" y="3999"/>
                </a:lnTo>
                <a:lnTo>
                  <a:pt x="11005" y="4109"/>
                </a:lnTo>
                <a:lnTo>
                  <a:pt x="11005" y="4182"/>
                </a:lnTo>
                <a:lnTo>
                  <a:pt x="11041" y="4256"/>
                </a:lnTo>
                <a:lnTo>
                  <a:pt x="11115" y="4292"/>
                </a:lnTo>
                <a:lnTo>
                  <a:pt x="11335" y="4292"/>
                </a:lnTo>
                <a:lnTo>
                  <a:pt x="11371" y="4219"/>
                </a:lnTo>
                <a:lnTo>
                  <a:pt x="11408" y="4146"/>
                </a:lnTo>
                <a:lnTo>
                  <a:pt x="11445" y="4072"/>
                </a:lnTo>
                <a:lnTo>
                  <a:pt x="11555" y="3962"/>
                </a:lnTo>
                <a:lnTo>
                  <a:pt x="11775" y="3816"/>
                </a:lnTo>
                <a:lnTo>
                  <a:pt x="12068" y="3669"/>
                </a:lnTo>
                <a:lnTo>
                  <a:pt x="12288" y="3595"/>
                </a:lnTo>
                <a:lnTo>
                  <a:pt x="12802" y="3412"/>
                </a:lnTo>
                <a:lnTo>
                  <a:pt x="13279" y="3229"/>
                </a:lnTo>
                <a:lnTo>
                  <a:pt x="13572" y="3119"/>
                </a:lnTo>
                <a:lnTo>
                  <a:pt x="13866" y="2972"/>
                </a:lnTo>
                <a:lnTo>
                  <a:pt x="14086" y="2752"/>
                </a:lnTo>
                <a:lnTo>
                  <a:pt x="14159" y="2642"/>
                </a:lnTo>
                <a:lnTo>
                  <a:pt x="14233" y="2495"/>
                </a:lnTo>
                <a:lnTo>
                  <a:pt x="14306" y="2568"/>
                </a:lnTo>
                <a:lnTo>
                  <a:pt x="14489" y="2715"/>
                </a:lnTo>
                <a:lnTo>
                  <a:pt x="14673" y="2788"/>
                </a:lnTo>
                <a:lnTo>
                  <a:pt x="14893" y="2898"/>
                </a:lnTo>
                <a:lnTo>
                  <a:pt x="15076" y="3009"/>
                </a:lnTo>
                <a:lnTo>
                  <a:pt x="15296" y="3192"/>
                </a:lnTo>
                <a:lnTo>
                  <a:pt x="15480" y="3449"/>
                </a:lnTo>
                <a:lnTo>
                  <a:pt x="15626" y="3705"/>
                </a:lnTo>
                <a:lnTo>
                  <a:pt x="15700" y="3999"/>
                </a:lnTo>
                <a:lnTo>
                  <a:pt x="15480" y="4366"/>
                </a:lnTo>
                <a:lnTo>
                  <a:pt x="15370" y="4549"/>
                </a:lnTo>
                <a:lnTo>
                  <a:pt x="15186" y="4696"/>
                </a:lnTo>
                <a:lnTo>
                  <a:pt x="14966" y="4879"/>
                </a:lnTo>
                <a:lnTo>
                  <a:pt x="14709" y="5063"/>
                </a:lnTo>
                <a:lnTo>
                  <a:pt x="14416" y="5173"/>
                </a:lnTo>
                <a:lnTo>
                  <a:pt x="14123" y="5283"/>
                </a:lnTo>
                <a:lnTo>
                  <a:pt x="13572" y="5429"/>
                </a:lnTo>
                <a:lnTo>
                  <a:pt x="13022" y="5613"/>
                </a:lnTo>
                <a:lnTo>
                  <a:pt x="12765" y="5723"/>
                </a:lnTo>
                <a:lnTo>
                  <a:pt x="12509" y="5870"/>
                </a:lnTo>
                <a:lnTo>
                  <a:pt x="12288" y="6016"/>
                </a:lnTo>
                <a:lnTo>
                  <a:pt x="12105" y="6236"/>
                </a:lnTo>
                <a:lnTo>
                  <a:pt x="11958" y="6420"/>
                </a:lnTo>
                <a:lnTo>
                  <a:pt x="11922" y="6640"/>
                </a:lnTo>
                <a:lnTo>
                  <a:pt x="11922" y="6823"/>
                </a:lnTo>
                <a:lnTo>
                  <a:pt x="11958" y="7007"/>
                </a:lnTo>
                <a:lnTo>
                  <a:pt x="12032" y="7154"/>
                </a:lnTo>
                <a:lnTo>
                  <a:pt x="12178" y="7300"/>
                </a:lnTo>
                <a:lnTo>
                  <a:pt x="12325" y="7410"/>
                </a:lnTo>
                <a:lnTo>
                  <a:pt x="12545" y="7520"/>
                </a:lnTo>
                <a:lnTo>
                  <a:pt x="12765" y="7557"/>
                </a:lnTo>
                <a:lnTo>
                  <a:pt x="12985" y="7557"/>
                </a:lnTo>
                <a:lnTo>
                  <a:pt x="13205" y="7520"/>
                </a:lnTo>
                <a:lnTo>
                  <a:pt x="13426" y="7484"/>
                </a:lnTo>
                <a:lnTo>
                  <a:pt x="13682" y="7410"/>
                </a:lnTo>
                <a:lnTo>
                  <a:pt x="13976" y="7300"/>
                </a:lnTo>
                <a:lnTo>
                  <a:pt x="14196" y="7154"/>
                </a:lnTo>
                <a:lnTo>
                  <a:pt x="14306" y="7043"/>
                </a:lnTo>
                <a:lnTo>
                  <a:pt x="14343" y="6970"/>
                </a:lnTo>
                <a:lnTo>
                  <a:pt x="14379" y="6823"/>
                </a:lnTo>
                <a:lnTo>
                  <a:pt x="14343" y="6787"/>
                </a:lnTo>
                <a:lnTo>
                  <a:pt x="14269" y="6750"/>
                </a:lnTo>
                <a:lnTo>
                  <a:pt x="14086" y="6750"/>
                </a:lnTo>
                <a:lnTo>
                  <a:pt x="13902" y="6823"/>
                </a:lnTo>
                <a:lnTo>
                  <a:pt x="13536" y="6970"/>
                </a:lnTo>
                <a:lnTo>
                  <a:pt x="13316" y="7043"/>
                </a:lnTo>
                <a:lnTo>
                  <a:pt x="13095" y="7080"/>
                </a:lnTo>
                <a:lnTo>
                  <a:pt x="12655" y="7080"/>
                </a:lnTo>
                <a:lnTo>
                  <a:pt x="12509" y="7007"/>
                </a:lnTo>
                <a:lnTo>
                  <a:pt x="12435" y="6933"/>
                </a:lnTo>
                <a:lnTo>
                  <a:pt x="12362" y="6823"/>
                </a:lnTo>
                <a:lnTo>
                  <a:pt x="12362" y="6713"/>
                </a:lnTo>
                <a:lnTo>
                  <a:pt x="12398" y="6603"/>
                </a:lnTo>
                <a:lnTo>
                  <a:pt x="12472" y="6493"/>
                </a:lnTo>
                <a:lnTo>
                  <a:pt x="12655" y="6310"/>
                </a:lnTo>
                <a:lnTo>
                  <a:pt x="12875" y="6163"/>
                </a:lnTo>
                <a:lnTo>
                  <a:pt x="13132" y="6053"/>
                </a:lnTo>
                <a:lnTo>
                  <a:pt x="13609" y="5906"/>
                </a:lnTo>
                <a:lnTo>
                  <a:pt x="14453" y="5613"/>
                </a:lnTo>
                <a:lnTo>
                  <a:pt x="14893" y="5429"/>
                </a:lnTo>
                <a:lnTo>
                  <a:pt x="15076" y="5319"/>
                </a:lnTo>
                <a:lnTo>
                  <a:pt x="15260" y="5173"/>
                </a:lnTo>
                <a:lnTo>
                  <a:pt x="15516" y="4953"/>
                </a:lnTo>
                <a:lnTo>
                  <a:pt x="15736" y="4659"/>
                </a:lnTo>
                <a:lnTo>
                  <a:pt x="15736" y="4696"/>
                </a:lnTo>
                <a:lnTo>
                  <a:pt x="15700" y="4806"/>
                </a:lnTo>
                <a:lnTo>
                  <a:pt x="15773" y="4916"/>
                </a:lnTo>
                <a:lnTo>
                  <a:pt x="15847" y="4989"/>
                </a:lnTo>
                <a:lnTo>
                  <a:pt x="15957" y="5026"/>
                </a:lnTo>
                <a:lnTo>
                  <a:pt x="16103" y="5063"/>
                </a:lnTo>
                <a:lnTo>
                  <a:pt x="16177" y="5099"/>
                </a:lnTo>
                <a:lnTo>
                  <a:pt x="16250" y="5209"/>
                </a:lnTo>
                <a:lnTo>
                  <a:pt x="16323" y="5356"/>
                </a:lnTo>
                <a:lnTo>
                  <a:pt x="16140" y="5393"/>
                </a:lnTo>
                <a:lnTo>
                  <a:pt x="15920" y="5466"/>
                </a:lnTo>
                <a:lnTo>
                  <a:pt x="15553" y="5650"/>
                </a:lnTo>
                <a:lnTo>
                  <a:pt x="15003" y="5833"/>
                </a:lnTo>
                <a:lnTo>
                  <a:pt x="14783" y="5906"/>
                </a:lnTo>
                <a:lnTo>
                  <a:pt x="14709" y="5980"/>
                </a:lnTo>
                <a:lnTo>
                  <a:pt x="14636" y="6090"/>
                </a:lnTo>
                <a:lnTo>
                  <a:pt x="14599" y="6163"/>
                </a:lnTo>
                <a:lnTo>
                  <a:pt x="14673" y="6273"/>
                </a:lnTo>
                <a:lnTo>
                  <a:pt x="14783" y="6310"/>
                </a:lnTo>
                <a:lnTo>
                  <a:pt x="14893" y="6310"/>
                </a:lnTo>
                <a:lnTo>
                  <a:pt x="15150" y="6273"/>
                </a:lnTo>
                <a:lnTo>
                  <a:pt x="15406" y="6163"/>
                </a:lnTo>
                <a:lnTo>
                  <a:pt x="15626" y="6053"/>
                </a:lnTo>
                <a:lnTo>
                  <a:pt x="16030" y="5870"/>
                </a:lnTo>
                <a:lnTo>
                  <a:pt x="16213" y="5723"/>
                </a:lnTo>
                <a:lnTo>
                  <a:pt x="16397" y="5576"/>
                </a:lnTo>
                <a:lnTo>
                  <a:pt x="16397" y="5833"/>
                </a:lnTo>
                <a:lnTo>
                  <a:pt x="16397" y="6090"/>
                </a:lnTo>
                <a:lnTo>
                  <a:pt x="16397" y="6493"/>
                </a:lnTo>
                <a:lnTo>
                  <a:pt x="16397" y="6567"/>
                </a:lnTo>
                <a:lnTo>
                  <a:pt x="16323" y="6603"/>
                </a:lnTo>
                <a:lnTo>
                  <a:pt x="16177" y="6933"/>
                </a:lnTo>
                <a:lnTo>
                  <a:pt x="16067" y="7264"/>
                </a:lnTo>
                <a:lnTo>
                  <a:pt x="15076" y="7264"/>
                </a:lnTo>
                <a:lnTo>
                  <a:pt x="14783" y="7300"/>
                </a:lnTo>
                <a:lnTo>
                  <a:pt x="14526" y="7410"/>
                </a:lnTo>
                <a:lnTo>
                  <a:pt x="14343" y="7594"/>
                </a:lnTo>
                <a:lnTo>
                  <a:pt x="14196" y="7814"/>
                </a:lnTo>
                <a:lnTo>
                  <a:pt x="14086" y="8034"/>
                </a:lnTo>
                <a:lnTo>
                  <a:pt x="14049" y="8181"/>
                </a:lnTo>
                <a:lnTo>
                  <a:pt x="14012" y="8327"/>
                </a:lnTo>
                <a:lnTo>
                  <a:pt x="14049" y="8584"/>
                </a:lnTo>
                <a:lnTo>
                  <a:pt x="14159" y="8841"/>
                </a:lnTo>
                <a:lnTo>
                  <a:pt x="14306" y="9098"/>
                </a:lnTo>
                <a:lnTo>
                  <a:pt x="14489" y="9318"/>
                </a:lnTo>
                <a:lnTo>
                  <a:pt x="14673" y="9538"/>
                </a:lnTo>
                <a:lnTo>
                  <a:pt x="14856" y="9758"/>
                </a:lnTo>
                <a:lnTo>
                  <a:pt x="15003" y="9831"/>
                </a:lnTo>
                <a:lnTo>
                  <a:pt x="15150" y="9868"/>
                </a:lnTo>
                <a:lnTo>
                  <a:pt x="15223" y="9831"/>
                </a:lnTo>
                <a:lnTo>
                  <a:pt x="15260" y="9758"/>
                </a:lnTo>
                <a:lnTo>
                  <a:pt x="15260" y="9685"/>
                </a:lnTo>
                <a:lnTo>
                  <a:pt x="15260" y="9574"/>
                </a:lnTo>
                <a:lnTo>
                  <a:pt x="15150" y="9428"/>
                </a:lnTo>
                <a:lnTo>
                  <a:pt x="14893" y="9134"/>
                </a:lnTo>
                <a:lnTo>
                  <a:pt x="14709" y="8951"/>
                </a:lnTo>
                <a:lnTo>
                  <a:pt x="14563" y="8731"/>
                </a:lnTo>
                <a:lnTo>
                  <a:pt x="14489" y="8511"/>
                </a:lnTo>
                <a:lnTo>
                  <a:pt x="14453" y="8364"/>
                </a:lnTo>
                <a:lnTo>
                  <a:pt x="14453" y="8254"/>
                </a:lnTo>
                <a:lnTo>
                  <a:pt x="14489" y="8107"/>
                </a:lnTo>
                <a:lnTo>
                  <a:pt x="14563" y="7997"/>
                </a:lnTo>
                <a:lnTo>
                  <a:pt x="14673" y="7850"/>
                </a:lnTo>
                <a:lnTo>
                  <a:pt x="14893" y="7740"/>
                </a:lnTo>
                <a:lnTo>
                  <a:pt x="15113" y="7667"/>
                </a:lnTo>
                <a:lnTo>
                  <a:pt x="15333" y="7630"/>
                </a:lnTo>
                <a:lnTo>
                  <a:pt x="16103" y="7630"/>
                </a:lnTo>
                <a:lnTo>
                  <a:pt x="15993" y="7850"/>
                </a:lnTo>
                <a:lnTo>
                  <a:pt x="15957" y="7961"/>
                </a:lnTo>
                <a:lnTo>
                  <a:pt x="15993" y="8107"/>
                </a:lnTo>
                <a:lnTo>
                  <a:pt x="16030" y="8327"/>
                </a:lnTo>
                <a:lnTo>
                  <a:pt x="16030" y="8584"/>
                </a:lnTo>
                <a:lnTo>
                  <a:pt x="16030" y="8804"/>
                </a:lnTo>
                <a:lnTo>
                  <a:pt x="15993" y="9024"/>
                </a:lnTo>
                <a:lnTo>
                  <a:pt x="15920" y="8841"/>
                </a:lnTo>
                <a:lnTo>
                  <a:pt x="15847" y="8694"/>
                </a:lnTo>
                <a:lnTo>
                  <a:pt x="15736" y="8511"/>
                </a:lnTo>
                <a:lnTo>
                  <a:pt x="15590" y="8364"/>
                </a:lnTo>
                <a:lnTo>
                  <a:pt x="15516" y="8327"/>
                </a:lnTo>
                <a:lnTo>
                  <a:pt x="15370" y="8327"/>
                </a:lnTo>
                <a:lnTo>
                  <a:pt x="15296" y="8364"/>
                </a:lnTo>
                <a:lnTo>
                  <a:pt x="15260" y="8437"/>
                </a:lnTo>
                <a:lnTo>
                  <a:pt x="15260" y="8511"/>
                </a:lnTo>
                <a:lnTo>
                  <a:pt x="15260" y="8584"/>
                </a:lnTo>
                <a:lnTo>
                  <a:pt x="15296" y="8657"/>
                </a:lnTo>
                <a:lnTo>
                  <a:pt x="15480" y="8914"/>
                </a:lnTo>
                <a:lnTo>
                  <a:pt x="15590" y="9171"/>
                </a:lnTo>
                <a:lnTo>
                  <a:pt x="15626" y="9464"/>
                </a:lnTo>
                <a:lnTo>
                  <a:pt x="15590" y="9795"/>
                </a:lnTo>
                <a:lnTo>
                  <a:pt x="15590" y="9868"/>
                </a:lnTo>
                <a:lnTo>
                  <a:pt x="15626" y="9978"/>
                </a:lnTo>
                <a:lnTo>
                  <a:pt x="15370" y="10308"/>
                </a:lnTo>
                <a:lnTo>
                  <a:pt x="15040" y="10638"/>
                </a:lnTo>
                <a:lnTo>
                  <a:pt x="14893" y="10748"/>
                </a:lnTo>
                <a:lnTo>
                  <a:pt x="14673" y="10895"/>
                </a:lnTo>
                <a:lnTo>
                  <a:pt x="14269" y="11042"/>
                </a:lnTo>
                <a:lnTo>
                  <a:pt x="14306" y="10968"/>
                </a:lnTo>
                <a:lnTo>
                  <a:pt x="14343" y="10638"/>
                </a:lnTo>
                <a:lnTo>
                  <a:pt x="14306" y="10345"/>
                </a:lnTo>
                <a:lnTo>
                  <a:pt x="14233" y="10015"/>
                </a:lnTo>
                <a:lnTo>
                  <a:pt x="14086" y="9721"/>
                </a:lnTo>
                <a:lnTo>
                  <a:pt x="13902" y="9428"/>
                </a:lnTo>
                <a:lnTo>
                  <a:pt x="13682" y="9171"/>
                </a:lnTo>
                <a:lnTo>
                  <a:pt x="13499" y="9024"/>
                </a:lnTo>
                <a:lnTo>
                  <a:pt x="13426" y="8914"/>
                </a:lnTo>
                <a:lnTo>
                  <a:pt x="13352" y="8841"/>
                </a:lnTo>
                <a:lnTo>
                  <a:pt x="13169" y="8841"/>
                </a:lnTo>
                <a:lnTo>
                  <a:pt x="12839" y="8694"/>
                </a:lnTo>
                <a:lnTo>
                  <a:pt x="12875" y="8584"/>
                </a:lnTo>
                <a:lnTo>
                  <a:pt x="12875" y="8437"/>
                </a:lnTo>
                <a:lnTo>
                  <a:pt x="12875" y="8364"/>
                </a:lnTo>
                <a:lnTo>
                  <a:pt x="12839" y="8327"/>
                </a:lnTo>
                <a:lnTo>
                  <a:pt x="12765" y="8291"/>
                </a:lnTo>
                <a:lnTo>
                  <a:pt x="12655" y="8291"/>
                </a:lnTo>
                <a:lnTo>
                  <a:pt x="12582" y="8327"/>
                </a:lnTo>
                <a:lnTo>
                  <a:pt x="12545" y="8401"/>
                </a:lnTo>
                <a:lnTo>
                  <a:pt x="12472" y="8584"/>
                </a:lnTo>
                <a:lnTo>
                  <a:pt x="12252" y="8547"/>
                </a:lnTo>
                <a:lnTo>
                  <a:pt x="12032" y="8584"/>
                </a:lnTo>
                <a:lnTo>
                  <a:pt x="11812" y="8621"/>
                </a:lnTo>
                <a:lnTo>
                  <a:pt x="11628" y="8694"/>
                </a:lnTo>
                <a:lnTo>
                  <a:pt x="11555" y="8584"/>
                </a:lnTo>
                <a:lnTo>
                  <a:pt x="11445" y="8511"/>
                </a:lnTo>
                <a:lnTo>
                  <a:pt x="11261" y="8511"/>
                </a:lnTo>
                <a:lnTo>
                  <a:pt x="11188" y="8584"/>
                </a:lnTo>
                <a:lnTo>
                  <a:pt x="11115" y="8657"/>
                </a:lnTo>
                <a:lnTo>
                  <a:pt x="11041" y="8731"/>
                </a:lnTo>
                <a:lnTo>
                  <a:pt x="10895" y="8914"/>
                </a:lnTo>
                <a:lnTo>
                  <a:pt x="10748" y="9061"/>
                </a:lnTo>
                <a:lnTo>
                  <a:pt x="10454" y="9208"/>
                </a:lnTo>
                <a:lnTo>
                  <a:pt x="10124" y="9318"/>
                </a:lnTo>
                <a:lnTo>
                  <a:pt x="9794" y="9391"/>
                </a:lnTo>
                <a:lnTo>
                  <a:pt x="9464" y="9428"/>
                </a:lnTo>
                <a:lnTo>
                  <a:pt x="8767" y="9428"/>
                </a:lnTo>
                <a:lnTo>
                  <a:pt x="8327" y="9354"/>
                </a:lnTo>
                <a:lnTo>
                  <a:pt x="8180" y="9318"/>
                </a:lnTo>
                <a:lnTo>
                  <a:pt x="8143" y="9318"/>
                </a:lnTo>
                <a:lnTo>
                  <a:pt x="8143" y="9281"/>
                </a:lnTo>
                <a:lnTo>
                  <a:pt x="8143" y="9134"/>
                </a:lnTo>
                <a:lnTo>
                  <a:pt x="8033" y="9024"/>
                </a:lnTo>
                <a:lnTo>
                  <a:pt x="8290" y="8621"/>
                </a:lnTo>
                <a:lnTo>
                  <a:pt x="8547" y="8181"/>
                </a:lnTo>
                <a:lnTo>
                  <a:pt x="8767" y="7924"/>
                </a:lnTo>
                <a:lnTo>
                  <a:pt x="8987" y="7630"/>
                </a:lnTo>
                <a:lnTo>
                  <a:pt x="9244" y="7410"/>
                </a:lnTo>
                <a:lnTo>
                  <a:pt x="9501" y="7154"/>
                </a:lnTo>
                <a:lnTo>
                  <a:pt x="9794" y="6970"/>
                </a:lnTo>
                <a:lnTo>
                  <a:pt x="10088" y="6787"/>
                </a:lnTo>
                <a:lnTo>
                  <a:pt x="10234" y="6713"/>
                </a:lnTo>
                <a:lnTo>
                  <a:pt x="10418" y="6713"/>
                </a:lnTo>
                <a:lnTo>
                  <a:pt x="10491" y="6750"/>
                </a:lnTo>
                <a:lnTo>
                  <a:pt x="10528" y="6823"/>
                </a:lnTo>
                <a:lnTo>
                  <a:pt x="10528" y="6897"/>
                </a:lnTo>
                <a:lnTo>
                  <a:pt x="10528" y="7043"/>
                </a:lnTo>
                <a:lnTo>
                  <a:pt x="10454" y="7154"/>
                </a:lnTo>
                <a:lnTo>
                  <a:pt x="10308" y="7374"/>
                </a:lnTo>
                <a:lnTo>
                  <a:pt x="10051" y="7667"/>
                </a:lnTo>
                <a:lnTo>
                  <a:pt x="9757" y="7961"/>
                </a:lnTo>
                <a:lnTo>
                  <a:pt x="9501" y="8291"/>
                </a:lnTo>
                <a:lnTo>
                  <a:pt x="9281" y="8657"/>
                </a:lnTo>
                <a:lnTo>
                  <a:pt x="9281" y="8731"/>
                </a:lnTo>
                <a:lnTo>
                  <a:pt x="9317" y="8841"/>
                </a:lnTo>
                <a:lnTo>
                  <a:pt x="9391" y="8878"/>
                </a:lnTo>
                <a:lnTo>
                  <a:pt x="9501" y="8878"/>
                </a:lnTo>
                <a:lnTo>
                  <a:pt x="9721" y="8694"/>
                </a:lnTo>
                <a:lnTo>
                  <a:pt x="9941" y="8474"/>
                </a:lnTo>
                <a:lnTo>
                  <a:pt x="10271" y="7997"/>
                </a:lnTo>
                <a:lnTo>
                  <a:pt x="10601" y="7630"/>
                </a:lnTo>
                <a:lnTo>
                  <a:pt x="10748" y="7447"/>
                </a:lnTo>
                <a:lnTo>
                  <a:pt x="10858" y="7227"/>
                </a:lnTo>
                <a:lnTo>
                  <a:pt x="10895" y="7043"/>
                </a:lnTo>
                <a:lnTo>
                  <a:pt x="10895" y="6860"/>
                </a:lnTo>
                <a:lnTo>
                  <a:pt x="10858" y="6677"/>
                </a:lnTo>
                <a:lnTo>
                  <a:pt x="10784" y="6530"/>
                </a:lnTo>
                <a:lnTo>
                  <a:pt x="10674" y="6383"/>
                </a:lnTo>
                <a:lnTo>
                  <a:pt x="10491" y="6310"/>
                </a:lnTo>
                <a:lnTo>
                  <a:pt x="10344" y="6310"/>
                </a:lnTo>
                <a:lnTo>
                  <a:pt x="10124" y="6347"/>
                </a:lnTo>
                <a:lnTo>
                  <a:pt x="9904" y="6420"/>
                </a:lnTo>
                <a:lnTo>
                  <a:pt x="9684" y="6567"/>
                </a:lnTo>
                <a:lnTo>
                  <a:pt x="9281" y="6860"/>
                </a:lnTo>
                <a:lnTo>
                  <a:pt x="8914" y="7190"/>
                </a:lnTo>
                <a:lnTo>
                  <a:pt x="8584" y="7557"/>
                </a:lnTo>
                <a:lnTo>
                  <a:pt x="8290" y="7887"/>
                </a:lnTo>
                <a:lnTo>
                  <a:pt x="8033" y="8254"/>
                </a:lnTo>
                <a:lnTo>
                  <a:pt x="7850" y="8657"/>
                </a:lnTo>
                <a:lnTo>
                  <a:pt x="7777" y="8878"/>
                </a:lnTo>
                <a:lnTo>
                  <a:pt x="7740" y="9098"/>
                </a:lnTo>
                <a:lnTo>
                  <a:pt x="7703" y="9098"/>
                </a:lnTo>
                <a:lnTo>
                  <a:pt x="7667" y="9171"/>
                </a:lnTo>
                <a:lnTo>
                  <a:pt x="7556" y="9208"/>
                </a:lnTo>
                <a:lnTo>
                  <a:pt x="7300" y="9208"/>
                </a:lnTo>
                <a:lnTo>
                  <a:pt x="6823" y="9098"/>
                </a:lnTo>
                <a:lnTo>
                  <a:pt x="6236" y="9098"/>
                </a:lnTo>
                <a:lnTo>
                  <a:pt x="5686" y="9171"/>
                </a:lnTo>
                <a:lnTo>
                  <a:pt x="5612" y="9171"/>
                </a:lnTo>
                <a:lnTo>
                  <a:pt x="5612" y="8988"/>
                </a:lnTo>
                <a:lnTo>
                  <a:pt x="5612" y="8804"/>
                </a:lnTo>
                <a:lnTo>
                  <a:pt x="5686" y="8657"/>
                </a:lnTo>
                <a:lnTo>
                  <a:pt x="5759" y="8511"/>
                </a:lnTo>
                <a:lnTo>
                  <a:pt x="5869" y="8364"/>
                </a:lnTo>
                <a:lnTo>
                  <a:pt x="6016" y="8291"/>
                </a:lnTo>
                <a:lnTo>
                  <a:pt x="6163" y="8181"/>
                </a:lnTo>
                <a:lnTo>
                  <a:pt x="6383" y="8144"/>
                </a:lnTo>
                <a:lnTo>
                  <a:pt x="6749" y="8034"/>
                </a:lnTo>
                <a:lnTo>
                  <a:pt x="7080" y="7924"/>
                </a:lnTo>
                <a:lnTo>
                  <a:pt x="7410" y="7777"/>
                </a:lnTo>
                <a:lnTo>
                  <a:pt x="7703" y="7594"/>
                </a:lnTo>
                <a:lnTo>
                  <a:pt x="7960" y="7374"/>
                </a:lnTo>
                <a:lnTo>
                  <a:pt x="8217" y="7154"/>
                </a:lnTo>
                <a:lnTo>
                  <a:pt x="8437" y="6897"/>
                </a:lnTo>
                <a:lnTo>
                  <a:pt x="8620" y="6603"/>
                </a:lnTo>
                <a:lnTo>
                  <a:pt x="8767" y="6383"/>
                </a:lnTo>
                <a:lnTo>
                  <a:pt x="8914" y="6090"/>
                </a:lnTo>
                <a:lnTo>
                  <a:pt x="8950" y="5943"/>
                </a:lnTo>
                <a:lnTo>
                  <a:pt x="8987" y="5796"/>
                </a:lnTo>
                <a:lnTo>
                  <a:pt x="8950" y="5650"/>
                </a:lnTo>
                <a:lnTo>
                  <a:pt x="8914" y="5540"/>
                </a:lnTo>
                <a:lnTo>
                  <a:pt x="8804" y="5540"/>
                </a:lnTo>
                <a:lnTo>
                  <a:pt x="8694" y="5576"/>
                </a:lnTo>
                <a:lnTo>
                  <a:pt x="8620" y="5686"/>
                </a:lnTo>
                <a:lnTo>
                  <a:pt x="8510" y="5943"/>
                </a:lnTo>
                <a:lnTo>
                  <a:pt x="8327" y="6310"/>
                </a:lnTo>
                <a:lnTo>
                  <a:pt x="8107" y="6677"/>
                </a:lnTo>
                <a:lnTo>
                  <a:pt x="7813" y="7007"/>
                </a:lnTo>
                <a:lnTo>
                  <a:pt x="7483" y="7264"/>
                </a:lnTo>
                <a:lnTo>
                  <a:pt x="7116" y="7484"/>
                </a:lnTo>
                <a:lnTo>
                  <a:pt x="6713" y="7667"/>
                </a:lnTo>
                <a:lnTo>
                  <a:pt x="6346" y="7777"/>
                </a:lnTo>
                <a:lnTo>
                  <a:pt x="6016" y="7887"/>
                </a:lnTo>
                <a:lnTo>
                  <a:pt x="5832" y="7924"/>
                </a:lnTo>
                <a:lnTo>
                  <a:pt x="5686" y="8034"/>
                </a:lnTo>
                <a:lnTo>
                  <a:pt x="5539" y="8144"/>
                </a:lnTo>
                <a:lnTo>
                  <a:pt x="5429" y="8291"/>
                </a:lnTo>
                <a:lnTo>
                  <a:pt x="5282" y="8511"/>
                </a:lnTo>
                <a:lnTo>
                  <a:pt x="5209" y="8768"/>
                </a:lnTo>
                <a:lnTo>
                  <a:pt x="5209" y="9024"/>
                </a:lnTo>
                <a:lnTo>
                  <a:pt x="5282" y="9281"/>
                </a:lnTo>
                <a:lnTo>
                  <a:pt x="4915" y="9391"/>
                </a:lnTo>
                <a:lnTo>
                  <a:pt x="4512" y="9501"/>
                </a:lnTo>
                <a:lnTo>
                  <a:pt x="4365" y="9501"/>
                </a:lnTo>
                <a:lnTo>
                  <a:pt x="4218" y="9464"/>
                </a:lnTo>
                <a:lnTo>
                  <a:pt x="4072" y="9428"/>
                </a:lnTo>
                <a:lnTo>
                  <a:pt x="3962" y="9354"/>
                </a:lnTo>
                <a:lnTo>
                  <a:pt x="3852" y="9244"/>
                </a:lnTo>
                <a:lnTo>
                  <a:pt x="3778" y="9134"/>
                </a:lnTo>
                <a:lnTo>
                  <a:pt x="3742" y="9024"/>
                </a:lnTo>
                <a:lnTo>
                  <a:pt x="3778" y="8841"/>
                </a:lnTo>
                <a:lnTo>
                  <a:pt x="3815" y="8768"/>
                </a:lnTo>
                <a:lnTo>
                  <a:pt x="3778" y="8694"/>
                </a:lnTo>
                <a:lnTo>
                  <a:pt x="3888" y="8547"/>
                </a:lnTo>
                <a:lnTo>
                  <a:pt x="3962" y="8401"/>
                </a:lnTo>
                <a:lnTo>
                  <a:pt x="4108" y="8107"/>
                </a:lnTo>
                <a:lnTo>
                  <a:pt x="4255" y="7850"/>
                </a:lnTo>
                <a:lnTo>
                  <a:pt x="4439" y="7520"/>
                </a:lnTo>
                <a:lnTo>
                  <a:pt x="4475" y="7374"/>
                </a:lnTo>
                <a:lnTo>
                  <a:pt x="4512" y="7227"/>
                </a:lnTo>
                <a:lnTo>
                  <a:pt x="4475" y="7043"/>
                </a:lnTo>
                <a:lnTo>
                  <a:pt x="4439" y="6897"/>
                </a:lnTo>
                <a:lnTo>
                  <a:pt x="4328" y="6823"/>
                </a:lnTo>
                <a:lnTo>
                  <a:pt x="4218" y="6750"/>
                </a:lnTo>
                <a:lnTo>
                  <a:pt x="4108" y="6713"/>
                </a:lnTo>
                <a:lnTo>
                  <a:pt x="3962" y="6713"/>
                </a:lnTo>
                <a:lnTo>
                  <a:pt x="3705" y="6750"/>
                </a:lnTo>
                <a:lnTo>
                  <a:pt x="3485" y="6823"/>
                </a:lnTo>
                <a:lnTo>
                  <a:pt x="3191" y="7007"/>
                </a:lnTo>
                <a:lnTo>
                  <a:pt x="2935" y="7227"/>
                </a:lnTo>
                <a:lnTo>
                  <a:pt x="2751" y="7447"/>
                </a:lnTo>
                <a:lnTo>
                  <a:pt x="2568" y="7667"/>
                </a:lnTo>
                <a:lnTo>
                  <a:pt x="2494" y="7667"/>
                </a:lnTo>
                <a:lnTo>
                  <a:pt x="2421" y="7704"/>
                </a:lnTo>
                <a:lnTo>
                  <a:pt x="2348" y="7850"/>
                </a:lnTo>
                <a:lnTo>
                  <a:pt x="2348" y="7887"/>
                </a:lnTo>
                <a:lnTo>
                  <a:pt x="2348" y="7961"/>
                </a:lnTo>
                <a:lnTo>
                  <a:pt x="2384" y="8034"/>
                </a:lnTo>
                <a:lnTo>
                  <a:pt x="2458" y="8071"/>
                </a:lnTo>
                <a:lnTo>
                  <a:pt x="2568" y="8107"/>
                </a:lnTo>
                <a:lnTo>
                  <a:pt x="2678" y="8107"/>
                </a:lnTo>
                <a:lnTo>
                  <a:pt x="2788" y="8071"/>
                </a:lnTo>
                <a:lnTo>
                  <a:pt x="2861" y="7997"/>
                </a:lnTo>
                <a:lnTo>
                  <a:pt x="3191" y="7630"/>
                </a:lnTo>
                <a:lnTo>
                  <a:pt x="3338" y="7447"/>
                </a:lnTo>
                <a:lnTo>
                  <a:pt x="3521" y="7300"/>
                </a:lnTo>
                <a:lnTo>
                  <a:pt x="3742" y="7227"/>
                </a:lnTo>
                <a:lnTo>
                  <a:pt x="3962" y="7154"/>
                </a:lnTo>
                <a:lnTo>
                  <a:pt x="4035" y="7154"/>
                </a:lnTo>
                <a:lnTo>
                  <a:pt x="4035" y="7190"/>
                </a:lnTo>
                <a:lnTo>
                  <a:pt x="4035" y="7300"/>
                </a:lnTo>
                <a:lnTo>
                  <a:pt x="3925" y="7557"/>
                </a:lnTo>
                <a:lnTo>
                  <a:pt x="3668" y="8034"/>
                </a:lnTo>
                <a:lnTo>
                  <a:pt x="3558" y="8327"/>
                </a:lnTo>
                <a:lnTo>
                  <a:pt x="3485" y="8474"/>
                </a:lnTo>
                <a:lnTo>
                  <a:pt x="3411" y="8547"/>
                </a:lnTo>
                <a:lnTo>
                  <a:pt x="3301" y="8621"/>
                </a:lnTo>
                <a:lnTo>
                  <a:pt x="3301" y="8657"/>
                </a:lnTo>
                <a:lnTo>
                  <a:pt x="3265" y="8694"/>
                </a:lnTo>
                <a:lnTo>
                  <a:pt x="3118" y="8804"/>
                </a:lnTo>
                <a:lnTo>
                  <a:pt x="2935" y="8841"/>
                </a:lnTo>
                <a:lnTo>
                  <a:pt x="2751" y="8878"/>
                </a:lnTo>
                <a:lnTo>
                  <a:pt x="2531" y="8878"/>
                </a:lnTo>
                <a:lnTo>
                  <a:pt x="2348" y="8841"/>
                </a:lnTo>
                <a:lnTo>
                  <a:pt x="2164" y="8768"/>
                </a:lnTo>
                <a:lnTo>
                  <a:pt x="2018" y="8694"/>
                </a:lnTo>
                <a:lnTo>
                  <a:pt x="1871" y="8584"/>
                </a:lnTo>
                <a:lnTo>
                  <a:pt x="1724" y="8437"/>
                </a:lnTo>
                <a:lnTo>
                  <a:pt x="1651" y="8291"/>
                </a:lnTo>
                <a:lnTo>
                  <a:pt x="1577" y="8144"/>
                </a:lnTo>
                <a:lnTo>
                  <a:pt x="1504" y="7961"/>
                </a:lnTo>
                <a:lnTo>
                  <a:pt x="1504" y="7777"/>
                </a:lnTo>
                <a:lnTo>
                  <a:pt x="1504" y="7594"/>
                </a:lnTo>
                <a:lnTo>
                  <a:pt x="1504" y="7447"/>
                </a:lnTo>
                <a:lnTo>
                  <a:pt x="1577" y="7264"/>
                </a:lnTo>
                <a:lnTo>
                  <a:pt x="1614" y="7154"/>
                </a:lnTo>
                <a:lnTo>
                  <a:pt x="1651" y="7043"/>
                </a:lnTo>
                <a:lnTo>
                  <a:pt x="1614" y="6970"/>
                </a:lnTo>
                <a:lnTo>
                  <a:pt x="1687" y="6970"/>
                </a:lnTo>
                <a:lnTo>
                  <a:pt x="1944" y="6860"/>
                </a:lnTo>
                <a:lnTo>
                  <a:pt x="2201" y="6787"/>
                </a:lnTo>
                <a:lnTo>
                  <a:pt x="2788" y="6493"/>
                </a:lnTo>
                <a:lnTo>
                  <a:pt x="3375" y="6163"/>
                </a:lnTo>
                <a:lnTo>
                  <a:pt x="3815" y="5870"/>
                </a:lnTo>
                <a:lnTo>
                  <a:pt x="3998" y="5686"/>
                </a:lnTo>
                <a:lnTo>
                  <a:pt x="4145" y="5503"/>
                </a:lnTo>
                <a:lnTo>
                  <a:pt x="4292" y="5283"/>
                </a:lnTo>
                <a:lnTo>
                  <a:pt x="4402" y="5099"/>
                </a:lnTo>
                <a:lnTo>
                  <a:pt x="4475" y="4843"/>
                </a:lnTo>
                <a:lnTo>
                  <a:pt x="4512" y="4586"/>
                </a:lnTo>
                <a:lnTo>
                  <a:pt x="4512" y="4402"/>
                </a:lnTo>
                <a:lnTo>
                  <a:pt x="4475" y="4182"/>
                </a:lnTo>
                <a:lnTo>
                  <a:pt x="4365" y="3999"/>
                </a:lnTo>
                <a:lnTo>
                  <a:pt x="4292" y="3926"/>
                </a:lnTo>
                <a:lnTo>
                  <a:pt x="4218" y="3889"/>
                </a:lnTo>
                <a:lnTo>
                  <a:pt x="3962" y="3816"/>
                </a:lnTo>
                <a:lnTo>
                  <a:pt x="3742" y="3779"/>
                </a:lnTo>
                <a:lnTo>
                  <a:pt x="3485" y="3816"/>
                </a:lnTo>
                <a:lnTo>
                  <a:pt x="3228" y="3852"/>
                </a:lnTo>
                <a:lnTo>
                  <a:pt x="2935" y="3962"/>
                </a:lnTo>
                <a:lnTo>
                  <a:pt x="2678" y="4072"/>
                </a:lnTo>
                <a:lnTo>
                  <a:pt x="2164" y="4366"/>
                </a:lnTo>
                <a:lnTo>
                  <a:pt x="1504" y="4733"/>
                </a:lnTo>
                <a:lnTo>
                  <a:pt x="1211" y="4916"/>
                </a:lnTo>
                <a:lnTo>
                  <a:pt x="917" y="5099"/>
                </a:lnTo>
                <a:lnTo>
                  <a:pt x="844" y="5173"/>
                </a:lnTo>
                <a:lnTo>
                  <a:pt x="807" y="5246"/>
                </a:lnTo>
                <a:lnTo>
                  <a:pt x="807" y="5319"/>
                </a:lnTo>
                <a:lnTo>
                  <a:pt x="844" y="5356"/>
                </a:lnTo>
                <a:lnTo>
                  <a:pt x="880" y="5429"/>
                </a:lnTo>
                <a:lnTo>
                  <a:pt x="954" y="5466"/>
                </a:lnTo>
                <a:lnTo>
                  <a:pt x="1101" y="5466"/>
                </a:lnTo>
                <a:lnTo>
                  <a:pt x="1541" y="5246"/>
                </a:lnTo>
                <a:lnTo>
                  <a:pt x="1944" y="4989"/>
                </a:lnTo>
                <a:lnTo>
                  <a:pt x="2788" y="4512"/>
                </a:lnTo>
                <a:lnTo>
                  <a:pt x="3191" y="4329"/>
                </a:lnTo>
                <a:lnTo>
                  <a:pt x="3375" y="4256"/>
                </a:lnTo>
                <a:lnTo>
                  <a:pt x="3595" y="4219"/>
                </a:lnTo>
                <a:lnTo>
                  <a:pt x="3742" y="4182"/>
                </a:lnTo>
                <a:lnTo>
                  <a:pt x="3852" y="4219"/>
                </a:lnTo>
                <a:lnTo>
                  <a:pt x="3998" y="4256"/>
                </a:lnTo>
                <a:lnTo>
                  <a:pt x="4035" y="4292"/>
                </a:lnTo>
                <a:lnTo>
                  <a:pt x="4072" y="4366"/>
                </a:lnTo>
                <a:lnTo>
                  <a:pt x="4108" y="4476"/>
                </a:lnTo>
                <a:lnTo>
                  <a:pt x="4108" y="4586"/>
                </a:lnTo>
                <a:lnTo>
                  <a:pt x="4072" y="4843"/>
                </a:lnTo>
                <a:lnTo>
                  <a:pt x="3998" y="5026"/>
                </a:lnTo>
                <a:lnTo>
                  <a:pt x="3852" y="5246"/>
                </a:lnTo>
                <a:lnTo>
                  <a:pt x="3705" y="5393"/>
                </a:lnTo>
                <a:lnTo>
                  <a:pt x="3558" y="5576"/>
                </a:lnTo>
                <a:lnTo>
                  <a:pt x="3155" y="5833"/>
                </a:lnTo>
                <a:lnTo>
                  <a:pt x="2788" y="6053"/>
                </a:lnTo>
                <a:lnTo>
                  <a:pt x="2348" y="6310"/>
                </a:lnTo>
                <a:lnTo>
                  <a:pt x="1908" y="6530"/>
                </a:lnTo>
                <a:lnTo>
                  <a:pt x="1467" y="6750"/>
                </a:lnTo>
                <a:lnTo>
                  <a:pt x="1321" y="6823"/>
                </a:lnTo>
                <a:lnTo>
                  <a:pt x="1247" y="6860"/>
                </a:lnTo>
                <a:lnTo>
                  <a:pt x="1211" y="6933"/>
                </a:lnTo>
                <a:lnTo>
                  <a:pt x="1174" y="6933"/>
                </a:lnTo>
                <a:lnTo>
                  <a:pt x="1064" y="6860"/>
                </a:lnTo>
                <a:lnTo>
                  <a:pt x="880" y="6713"/>
                </a:lnTo>
                <a:lnTo>
                  <a:pt x="697" y="6457"/>
                </a:lnTo>
                <a:lnTo>
                  <a:pt x="587" y="6273"/>
                </a:lnTo>
                <a:lnTo>
                  <a:pt x="514" y="6053"/>
                </a:lnTo>
                <a:lnTo>
                  <a:pt x="477" y="5833"/>
                </a:lnTo>
                <a:lnTo>
                  <a:pt x="477" y="5613"/>
                </a:lnTo>
                <a:lnTo>
                  <a:pt x="477" y="5356"/>
                </a:lnTo>
                <a:lnTo>
                  <a:pt x="550" y="5136"/>
                </a:lnTo>
                <a:lnTo>
                  <a:pt x="660" y="4879"/>
                </a:lnTo>
                <a:lnTo>
                  <a:pt x="770" y="4659"/>
                </a:lnTo>
                <a:lnTo>
                  <a:pt x="917" y="4476"/>
                </a:lnTo>
                <a:lnTo>
                  <a:pt x="1101" y="4292"/>
                </a:lnTo>
                <a:lnTo>
                  <a:pt x="1504" y="3962"/>
                </a:lnTo>
                <a:lnTo>
                  <a:pt x="1908" y="3705"/>
                </a:lnTo>
                <a:lnTo>
                  <a:pt x="2384" y="3485"/>
                </a:lnTo>
                <a:lnTo>
                  <a:pt x="2458" y="3412"/>
                </a:lnTo>
                <a:lnTo>
                  <a:pt x="2494" y="3302"/>
                </a:lnTo>
                <a:lnTo>
                  <a:pt x="2568" y="3119"/>
                </a:lnTo>
                <a:lnTo>
                  <a:pt x="2715" y="2898"/>
                </a:lnTo>
                <a:lnTo>
                  <a:pt x="2898" y="2715"/>
                </a:lnTo>
                <a:lnTo>
                  <a:pt x="3045" y="2532"/>
                </a:lnTo>
                <a:lnTo>
                  <a:pt x="3228" y="2385"/>
                </a:lnTo>
                <a:lnTo>
                  <a:pt x="3448" y="2238"/>
                </a:lnTo>
                <a:lnTo>
                  <a:pt x="3632" y="2128"/>
                </a:lnTo>
                <a:lnTo>
                  <a:pt x="3852" y="2055"/>
                </a:lnTo>
                <a:lnTo>
                  <a:pt x="4108" y="1981"/>
                </a:lnTo>
                <a:lnTo>
                  <a:pt x="4328" y="1945"/>
                </a:lnTo>
                <a:lnTo>
                  <a:pt x="4549" y="1908"/>
                </a:lnTo>
                <a:lnTo>
                  <a:pt x="4695" y="2055"/>
                </a:lnTo>
                <a:lnTo>
                  <a:pt x="4879" y="2165"/>
                </a:lnTo>
                <a:lnTo>
                  <a:pt x="5135" y="2348"/>
                </a:lnTo>
                <a:lnTo>
                  <a:pt x="5356" y="2568"/>
                </a:lnTo>
                <a:lnTo>
                  <a:pt x="5466" y="2715"/>
                </a:lnTo>
                <a:lnTo>
                  <a:pt x="5539" y="2898"/>
                </a:lnTo>
                <a:lnTo>
                  <a:pt x="5649" y="3229"/>
                </a:lnTo>
                <a:lnTo>
                  <a:pt x="5722" y="3559"/>
                </a:lnTo>
                <a:lnTo>
                  <a:pt x="5686" y="3926"/>
                </a:lnTo>
                <a:lnTo>
                  <a:pt x="5612" y="4256"/>
                </a:lnTo>
                <a:lnTo>
                  <a:pt x="5466" y="4549"/>
                </a:lnTo>
                <a:lnTo>
                  <a:pt x="5062" y="5063"/>
                </a:lnTo>
                <a:lnTo>
                  <a:pt x="4879" y="5319"/>
                </a:lnTo>
                <a:lnTo>
                  <a:pt x="4732" y="5613"/>
                </a:lnTo>
                <a:lnTo>
                  <a:pt x="4659" y="5943"/>
                </a:lnTo>
                <a:lnTo>
                  <a:pt x="4659" y="6090"/>
                </a:lnTo>
                <a:lnTo>
                  <a:pt x="4659" y="6273"/>
                </a:lnTo>
                <a:lnTo>
                  <a:pt x="4695" y="6420"/>
                </a:lnTo>
                <a:lnTo>
                  <a:pt x="4769" y="6567"/>
                </a:lnTo>
                <a:lnTo>
                  <a:pt x="4805" y="6677"/>
                </a:lnTo>
                <a:lnTo>
                  <a:pt x="4915" y="6787"/>
                </a:lnTo>
                <a:lnTo>
                  <a:pt x="5135" y="6933"/>
                </a:lnTo>
                <a:lnTo>
                  <a:pt x="5392" y="7007"/>
                </a:lnTo>
                <a:lnTo>
                  <a:pt x="5649" y="7043"/>
                </a:lnTo>
                <a:lnTo>
                  <a:pt x="5942" y="7007"/>
                </a:lnTo>
                <a:lnTo>
                  <a:pt x="6199" y="6933"/>
                </a:lnTo>
                <a:lnTo>
                  <a:pt x="6456" y="6823"/>
                </a:lnTo>
                <a:lnTo>
                  <a:pt x="6676" y="6677"/>
                </a:lnTo>
                <a:lnTo>
                  <a:pt x="6896" y="6457"/>
                </a:lnTo>
                <a:lnTo>
                  <a:pt x="7043" y="6200"/>
                </a:lnTo>
                <a:lnTo>
                  <a:pt x="7226" y="5980"/>
                </a:lnTo>
                <a:lnTo>
                  <a:pt x="7667" y="5246"/>
                </a:lnTo>
                <a:lnTo>
                  <a:pt x="7887" y="4879"/>
                </a:lnTo>
                <a:lnTo>
                  <a:pt x="8107" y="4476"/>
                </a:lnTo>
                <a:lnTo>
                  <a:pt x="8143" y="4402"/>
                </a:lnTo>
                <a:lnTo>
                  <a:pt x="8107" y="4329"/>
                </a:lnTo>
                <a:lnTo>
                  <a:pt x="8070" y="4256"/>
                </a:lnTo>
                <a:lnTo>
                  <a:pt x="8033" y="4182"/>
                </a:lnTo>
                <a:lnTo>
                  <a:pt x="7777" y="4182"/>
                </a:lnTo>
                <a:lnTo>
                  <a:pt x="7703" y="4256"/>
                </a:lnTo>
                <a:lnTo>
                  <a:pt x="7520" y="4586"/>
                </a:lnTo>
                <a:lnTo>
                  <a:pt x="7300" y="4879"/>
                </a:lnTo>
                <a:lnTo>
                  <a:pt x="6933" y="5540"/>
                </a:lnTo>
                <a:lnTo>
                  <a:pt x="6749" y="5796"/>
                </a:lnTo>
                <a:lnTo>
                  <a:pt x="6566" y="6053"/>
                </a:lnTo>
                <a:lnTo>
                  <a:pt x="6383" y="6273"/>
                </a:lnTo>
                <a:lnTo>
                  <a:pt x="6126" y="6493"/>
                </a:lnTo>
                <a:lnTo>
                  <a:pt x="5942" y="6567"/>
                </a:lnTo>
                <a:lnTo>
                  <a:pt x="5796" y="6603"/>
                </a:lnTo>
                <a:lnTo>
                  <a:pt x="5612" y="6567"/>
                </a:lnTo>
                <a:lnTo>
                  <a:pt x="5466" y="6530"/>
                </a:lnTo>
                <a:lnTo>
                  <a:pt x="5319" y="6457"/>
                </a:lnTo>
                <a:lnTo>
                  <a:pt x="5209" y="6347"/>
                </a:lnTo>
                <a:lnTo>
                  <a:pt x="5135" y="6200"/>
                </a:lnTo>
                <a:lnTo>
                  <a:pt x="5099" y="6016"/>
                </a:lnTo>
                <a:lnTo>
                  <a:pt x="5135" y="5833"/>
                </a:lnTo>
                <a:lnTo>
                  <a:pt x="5172" y="5686"/>
                </a:lnTo>
                <a:lnTo>
                  <a:pt x="5356" y="5393"/>
                </a:lnTo>
                <a:lnTo>
                  <a:pt x="5759" y="4879"/>
                </a:lnTo>
                <a:lnTo>
                  <a:pt x="5906" y="4659"/>
                </a:lnTo>
                <a:lnTo>
                  <a:pt x="6016" y="4402"/>
                </a:lnTo>
                <a:lnTo>
                  <a:pt x="6126" y="4146"/>
                </a:lnTo>
                <a:lnTo>
                  <a:pt x="6163" y="3889"/>
                </a:lnTo>
                <a:lnTo>
                  <a:pt x="6163" y="3632"/>
                </a:lnTo>
                <a:lnTo>
                  <a:pt x="6163" y="3339"/>
                </a:lnTo>
                <a:lnTo>
                  <a:pt x="6089" y="3082"/>
                </a:lnTo>
                <a:lnTo>
                  <a:pt x="6016" y="2825"/>
                </a:lnTo>
                <a:lnTo>
                  <a:pt x="5832" y="2532"/>
                </a:lnTo>
                <a:lnTo>
                  <a:pt x="5576" y="2165"/>
                </a:lnTo>
                <a:lnTo>
                  <a:pt x="5429" y="2018"/>
                </a:lnTo>
                <a:lnTo>
                  <a:pt x="5282" y="1908"/>
                </a:lnTo>
                <a:lnTo>
                  <a:pt x="5099" y="1798"/>
                </a:lnTo>
                <a:lnTo>
                  <a:pt x="4915" y="1725"/>
                </a:lnTo>
                <a:lnTo>
                  <a:pt x="4915" y="1688"/>
                </a:lnTo>
                <a:lnTo>
                  <a:pt x="4915" y="1468"/>
                </a:lnTo>
                <a:lnTo>
                  <a:pt x="4989" y="1321"/>
                </a:lnTo>
                <a:lnTo>
                  <a:pt x="5062" y="1174"/>
                </a:lnTo>
                <a:lnTo>
                  <a:pt x="5172" y="1028"/>
                </a:lnTo>
                <a:lnTo>
                  <a:pt x="5319" y="918"/>
                </a:lnTo>
                <a:lnTo>
                  <a:pt x="5502" y="844"/>
                </a:lnTo>
                <a:lnTo>
                  <a:pt x="5686" y="808"/>
                </a:lnTo>
                <a:lnTo>
                  <a:pt x="5869" y="771"/>
                </a:lnTo>
                <a:lnTo>
                  <a:pt x="6016" y="771"/>
                </a:lnTo>
                <a:lnTo>
                  <a:pt x="6199" y="808"/>
                </a:lnTo>
                <a:lnTo>
                  <a:pt x="6529" y="918"/>
                </a:lnTo>
                <a:lnTo>
                  <a:pt x="7190" y="1211"/>
                </a:lnTo>
                <a:lnTo>
                  <a:pt x="7080" y="1321"/>
                </a:lnTo>
                <a:lnTo>
                  <a:pt x="7043" y="1431"/>
                </a:lnTo>
                <a:lnTo>
                  <a:pt x="7043" y="1541"/>
                </a:lnTo>
                <a:lnTo>
                  <a:pt x="7043" y="1651"/>
                </a:lnTo>
                <a:lnTo>
                  <a:pt x="7153" y="1871"/>
                </a:lnTo>
                <a:lnTo>
                  <a:pt x="7300" y="2018"/>
                </a:lnTo>
                <a:lnTo>
                  <a:pt x="7446" y="2165"/>
                </a:lnTo>
                <a:lnTo>
                  <a:pt x="7556" y="2275"/>
                </a:lnTo>
                <a:lnTo>
                  <a:pt x="7446" y="2495"/>
                </a:lnTo>
                <a:lnTo>
                  <a:pt x="7263" y="3045"/>
                </a:lnTo>
                <a:lnTo>
                  <a:pt x="7153" y="3265"/>
                </a:lnTo>
                <a:lnTo>
                  <a:pt x="7043" y="3485"/>
                </a:lnTo>
                <a:lnTo>
                  <a:pt x="6933" y="3705"/>
                </a:lnTo>
                <a:lnTo>
                  <a:pt x="6896" y="3926"/>
                </a:lnTo>
                <a:lnTo>
                  <a:pt x="6896" y="3999"/>
                </a:lnTo>
                <a:lnTo>
                  <a:pt x="6970" y="4036"/>
                </a:lnTo>
                <a:lnTo>
                  <a:pt x="7043" y="4072"/>
                </a:lnTo>
                <a:lnTo>
                  <a:pt x="7116" y="4036"/>
                </a:lnTo>
                <a:lnTo>
                  <a:pt x="7263" y="3889"/>
                </a:lnTo>
                <a:lnTo>
                  <a:pt x="7410" y="3705"/>
                </a:lnTo>
                <a:lnTo>
                  <a:pt x="7593" y="3265"/>
                </a:lnTo>
                <a:lnTo>
                  <a:pt x="7777" y="2715"/>
                </a:lnTo>
                <a:lnTo>
                  <a:pt x="7813" y="2458"/>
                </a:lnTo>
                <a:lnTo>
                  <a:pt x="7813" y="2422"/>
                </a:lnTo>
                <a:lnTo>
                  <a:pt x="8363" y="2678"/>
                </a:lnTo>
                <a:lnTo>
                  <a:pt x="8584" y="2862"/>
                </a:lnTo>
                <a:lnTo>
                  <a:pt x="8694" y="3009"/>
                </a:lnTo>
                <a:lnTo>
                  <a:pt x="8804" y="3155"/>
                </a:lnTo>
                <a:lnTo>
                  <a:pt x="8877" y="3302"/>
                </a:lnTo>
                <a:lnTo>
                  <a:pt x="8877" y="3449"/>
                </a:lnTo>
                <a:lnTo>
                  <a:pt x="8840" y="3595"/>
                </a:lnTo>
                <a:lnTo>
                  <a:pt x="8694" y="3705"/>
                </a:lnTo>
                <a:lnTo>
                  <a:pt x="8620" y="3779"/>
                </a:lnTo>
                <a:lnTo>
                  <a:pt x="8584" y="3852"/>
                </a:lnTo>
                <a:lnTo>
                  <a:pt x="8584" y="3926"/>
                </a:lnTo>
                <a:lnTo>
                  <a:pt x="8620" y="3999"/>
                </a:lnTo>
                <a:lnTo>
                  <a:pt x="8657" y="4072"/>
                </a:lnTo>
                <a:lnTo>
                  <a:pt x="8730" y="4109"/>
                </a:lnTo>
                <a:lnTo>
                  <a:pt x="8840" y="4109"/>
                </a:lnTo>
                <a:lnTo>
                  <a:pt x="8914" y="4072"/>
                </a:lnTo>
                <a:lnTo>
                  <a:pt x="9097" y="3926"/>
                </a:lnTo>
                <a:lnTo>
                  <a:pt x="9207" y="3779"/>
                </a:lnTo>
                <a:lnTo>
                  <a:pt x="9281" y="3595"/>
                </a:lnTo>
                <a:lnTo>
                  <a:pt x="9281" y="3412"/>
                </a:lnTo>
                <a:lnTo>
                  <a:pt x="9281" y="3192"/>
                </a:lnTo>
                <a:lnTo>
                  <a:pt x="9207" y="3009"/>
                </a:lnTo>
                <a:lnTo>
                  <a:pt x="9097" y="2825"/>
                </a:lnTo>
                <a:lnTo>
                  <a:pt x="8987" y="2642"/>
                </a:lnTo>
                <a:lnTo>
                  <a:pt x="8804" y="2458"/>
                </a:lnTo>
                <a:lnTo>
                  <a:pt x="8584" y="2348"/>
                </a:lnTo>
                <a:lnTo>
                  <a:pt x="8107" y="2091"/>
                </a:lnTo>
                <a:lnTo>
                  <a:pt x="7887" y="1981"/>
                </a:lnTo>
                <a:lnTo>
                  <a:pt x="7593" y="1798"/>
                </a:lnTo>
                <a:lnTo>
                  <a:pt x="7446" y="1651"/>
                </a:lnTo>
                <a:lnTo>
                  <a:pt x="7373" y="1541"/>
                </a:lnTo>
                <a:lnTo>
                  <a:pt x="7336" y="1431"/>
                </a:lnTo>
                <a:lnTo>
                  <a:pt x="7373" y="1284"/>
                </a:lnTo>
                <a:lnTo>
                  <a:pt x="7483" y="1358"/>
                </a:lnTo>
                <a:lnTo>
                  <a:pt x="7556" y="1358"/>
                </a:lnTo>
                <a:lnTo>
                  <a:pt x="7593" y="1321"/>
                </a:lnTo>
                <a:lnTo>
                  <a:pt x="7630" y="1248"/>
                </a:lnTo>
                <a:lnTo>
                  <a:pt x="7703" y="1138"/>
                </a:lnTo>
                <a:lnTo>
                  <a:pt x="7813" y="954"/>
                </a:lnTo>
                <a:lnTo>
                  <a:pt x="7923" y="808"/>
                </a:lnTo>
                <a:lnTo>
                  <a:pt x="8107" y="698"/>
                </a:lnTo>
                <a:lnTo>
                  <a:pt x="8290" y="624"/>
                </a:lnTo>
                <a:lnTo>
                  <a:pt x="8474" y="588"/>
                </a:lnTo>
                <a:lnTo>
                  <a:pt x="8694" y="551"/>
                </a:lnTo>
                <a:lnTo>
                  <a:pt x="9060" y="514"/>
                </a:lnTo>
                <a:close/>
                <a:moveTo>
                  <a:pt x="13279" y="9318"/>
                </a:moveTo>
                <a:lnTo>
                  <a:pt x="13426" y="9428"/>
                </a:lnTo>
                <a:lnTo>
                  <a:pt x="13426" y="9464"/>
                </a:lnTo>
                <a:lnTo>
                  <a:pt x="13352" y="9464"/>
                </a:lnTo>
                <a:lnTo>
                  <a:pt x="13242" y="9538"/>
                </a:lnTo>
                <a:lnTo>
                  <a:pt x="12985" y="9868"/>
                </a:lnTo>
                <a:lnTo>
                  <a:pt x="12692" y="10198"/>
                </a:lnTo>
                <a:lnTo>
                  <a:pt x="12362" y="10492"/>
                </a:lnTo>
                <a:lnTo>
                  <a:pt x="12032" y="10748"/>
                </a:lnTo>
                <a:lnTo>
                  <a:pt x="11445" y="11078"/>
                </a:lnTo>
                <a:lnTo>
                  <a:pt x="10858" y="11409"/>
                </a:lnTo>
                <a:lnTo>
                  <a:pt x="10638" y="11372"/>
                </a:lnTo>
                <a:lnTo>
                  <a:pt x="10418" y="11299"/>
                </a:lnTo>
                <a:lnTo>
                  <a:pt x="10234" y="11188"/>
                </a:lnTo>
                <a:lnTo>
                  <a:pt x="10051" y="11078"/>
                </a:lnTo>
                <a:lnTo>
                  <a:pt x="10491" y="11005"/>
                </a:lnTo>
                <a:lnTo>
                  <a:pt x="10895" y="10858"/>
                </a:lnTo>
                <a:lnTo>
                  <a:pt x="11298" y="10675"/>
                </a:lnTo>
                <a:lnTo>
                  <a:pt x="11702" y="10492"/>
                </a:lnTo>
                <a:lnTo>
                  <a:pt x="12142" y="10235"/>
                </a:lnTo>
                <a:lnTo>
                  <a:pt x="12545" y="9941"/>
                </a:lnTo>
                <a:lnTo>
                  <a:pt x="12912" y="9648"/>
                </a:lnTo>
                <a:lnTo>
                  <a:pt x="13279" y="9318"/>
                </a:lnTo>
                <a:close/>
                <a:moveTo>
                  <a:pt x="13609" y="9648"/>
                </a:moveTo>
                <a:lnTo>
                  <a:pt x="13719" y="9795"/>
                </a:lnTo>
                <a:lnTo>
                  <a:pt x="13792" y="9978"/>
                </a:lnTo>
                <a:lnTo>
                  <a:pt x="13939" y="10345"/>
                </a:lnTo>
                <a:lnTo>
                  <a:pt x="13939" y="10602"/>
                </a:lnTo>
                <a:lnTo>
                  <a:pt x="13939" y="10858"/>
                </a:lnTo>
                <a:lnTo>
                  <a:pt x="13866" y="10968"/>
                </a:lnTo>
                <a:lnTo>
                  <a:pt x="13829" y="10932"/>
                </a:lnTo>
                <a:lnTo>
                  <a:pt x="13719" y="10932"/>
                </a:lnTo>
                <a:lnTo>
                  <a:pt x="13719" y="10968"/>
                </a:lnTo>
                <a:lnTo>
                  <a:pt x="13609" y="11188"/>
                </a:lnTo>
                <a:lnTo>
                  <a:pt x="12765" y="11299"/>
                </a:lnTo>
                <a:lnTo>
                  <a:pt x="12912" y="11188"/>
                </a:lnTo>
                <a:lnTo>
                  <a:pt x="13316" y="10895"/>
                </a:lnTo>
                <a:lnTo>
                  <a:pt x="13682" y="10565"/>
                </a:lnTo>
                <a:lnTo>
                  <a:pt x="13756" y="10492"/>
                </a:lnTo>
                <a:lnTo>
                  <a:pt x="13756" y="10381"/>
                </a:lnTo>
                <a:lnTo>
                  <a:pt x="13719" y="10308"/>
                </a:lnTo>
                <a:lnTo>
                  <a:pt x="13609" y="10271"/>
                </a:lnTo>
                <a:lnTo>
                  <a:pt x="13536" y="10271"/>
                </a:lnTo>
                <a:lnTo>
                  <a:pt x="13462" y="10308"/>
                </a:lnTo>
                <a:lnTo>
                  <a:pt x="13059" y="10638"/>
                </a:lnTo>
                <a:lnTo>
                  <a:pt x="12655" y="10968"/>
                </a:lnTo>
                <a:lnTo>
                  <a:pt x="12398" y="11152"/>
                </a:lnTo>
                <a:lnTo>
                  <a:pt x="12325" y="11225"/>
                </a:lnTo>
                <a:lnTo>
                  <a:pt x="12252" y="11372"/>
                </a:lnTo>
                <a:lnTo>
                  <a:pt x="11665" y="11409"/>
                </a:lnTo>
                <a:lnTo>
                  <a:pt x="11481" y="11445"/>
                </a:lnTo>
                <a:lnTo>
                  <a:pt x="11775" y="11299"/>
                </a:lnTo>
                <a:lnTo>
                  <a:pt x="12068" y="11115"/>
                </a:lnTo>
                <a:lnTo>
                  <a:pt x="12362" y="10932"/>
                </a:lnTo>
                <a:lnTo>
                  <a:pt x="12655" y="10748"/>
                </a:lnTo>
                <a:lnTo>
                  <a:pt x="12912" y="10492"/>
                </a:lnTo>
                <a:lnTo>
                  <a:pt x="13132" y="10271"/>
                </a:lnTo>
                <a:lnTo>
                  <a:pt x="13352" y="10015"/>
                </a:lnTo>
                <a:lnTo>
                  <a:pt x="13572" y="9721"/>
                </a:lnTo>
                <a:lnTo>
                  <a:pt x="13609" y="9648"/>
                </a:lnTo>
                <a:close/>
                <a:moveTo>
                  <a:pt x="9060" y="1"/>
                </a:moveTo>
                <a:lnTo>
                  <a:pt x="8804" y="37"/>
                </a:lnTo>
                <a:lnTo>
                  <a:pt x="8547" y="37"/>
                </a:lnTo>
                <a:lnTo>
                  <a:pt x="8290" y="111"/>
                </a:lnTo>
                <a:lnTo>
                  <a:pt x="8033" y="184"/>
                </a:lnTo>
                <a:lnTo>
                  <a:pt x="7813" y="294"/>
                </a:lnTo>
                <a:lnTo>
                  <a:pt x="7593" y="441"/>
                </a:lnTo>
                <a:lnTo>
                  <a:pt x="7410" y="624"/>
                </a:lnTo>
                <a:lnTo>
                  <a:pt x="7300" y="844"/>
                </a:lnTo>
                <a:lnTo>
                  <a:pt x="6896" y="624"/>
                </a:lnTo>
                <a:lnTo>
                  <a:pt x="6493" y="441"/>
                </a:lnTo>
                <a:lnTo>
                  <a:pt x="6273" y="367"/>
                </a:lnTo>
                <a:lnTo>
                  <a:pt x="6053" y="331"/>
                </a:lnTo>
                <a:lnTo>
                  <a:pt x="5612" y="331"/>
                </a:lnTo>
                <a:lnTo>
                  <a:pt x="5392" y="404"/>
                </a:lnTo>
                <a:lnTo>
                  <a:pt x="5209" y="477"/>
                </a:lnTo>
                <a:lnTo>
                  <a:pt x="5025" y="588"/>
                </a:lnTo>
                <a:lnTo>
                  <a:pt x="4842" y="734"/>
                </a:lnTo>
                <a:lnTo>
                  <a:pt x="4695" y="881"/>
                </a:lnTo>
                <a:lnTo>
                  <a:pt x="4585" y="1064"/>
                </a:lnTo>
                <a:lnTo>
                  <a:pt x="4512" y="1248"/>
                </a:lnTo>
                <a:lnTo>
                  <a:pt x="4475" y="1468"/>
                </a:lnTo>
                <a:lnTo>
                  <a:pt x="4182" y="1505"/>
                </a:lnTo>
                <a:lnTo>
                  <a:pt x="3888" y="1541"/>
                </a:lnTo>
                <a:lnTo>
                  <a:pt x="3595" y="1651"/>
                </a:lnTo>
                <a:lnTo>
                  <a:pt x="3338" y="1798"/>
                </a:lnTo>
                <a:lnTo>
                  <a:pt x="3081" y="1945"/>
                </a:lnTo>
                <a:lnTo>
                  <a:pt x="2861" y="2091"/>
                </a:lnTo>
                <a:lnTo>
                  <a:pt x="2641" y="2312"/>
                </a:lnTo>
                <a:lnTo>
                  <a:pt x="2421" y="2532"/>
                </a:lnTo>
                <a:lnTo>
                  <a:pt x="2238" y="2788"/>
                </a:lnTo>
                <a:lnTo>
                  <a:pt x="2091" y="3082"/>
                </a:lnTo>
                <a:lnTo>
                  <a:pt x="1981" y="3155"/>
                </a:lnTo>
                <a:lnTo>
                  <a:pt x="1834" y="3229"/>
                </a:lnTo>
                <a:lnTo>
                  <a:pt x="1504" y="3375"/>
                </a:lnTo>
                <a:lnTo>
                  <a:pt x="1211" y="3559"/>
                </a:lnTo>
                <a:lnTo>
                  <a:pt x="954" y="3779"/>
                </a:lnTo>
                <a:lnTo>
                  <a:pt x="697" y="3999"/>
                </a:lnTo>
                <a:lnTo>
                  <a:pt x="477" y="4256"/>
                </a:lnTo>
                <a:lnTo>
                  <a:pt x="330" y="4512"/>
                </a:lnTo>
                <a:lnTo>
                  <a:pt x="183" y="4769"/>
                </a:lnTo>
                <a:lnTo>
                  <a:pt x="73" y="5063"/>
                </a:lnTo>
                <a:lnTo>
                  <a:pt x="37" y="5319"/>
                </a:lnTo>
                <a:lnTo>
                  <a:pt x="0" y="5613"/>
                </a:lnTo>
                <a:lnTo>
                  <a:pt x="0" y="5906"/>
                </a:lnTo>
                <a:lnTo>
                  <a:pt x="73" y="6200"/>
                </a:lnTo>
                <a:lnTo>
                  <a:pt x="183" y="6493"/>
                </a:lnTo>
                <a:lnTo>
                  <a:pt x="294" y="6713"/>
                </a:lnTo>
                <a:lnTo>
                  <a:pt x="440" y="6933"/>
                </a:lnTo>
                <a:lnTo>
                  <a:pt x="660" y="7117"/>
                </a:lnTo>
                <a:lnTo>
                  <a:pt x="880" y="7300"/>
                </a:lnTo>
                <a:lnTo>
                  <a:pt x="1064" y="7374"/>
                </a:lnTo>
                <a:lnTo>
                  <a:pt x="1027" y="7594"/>
                </a:lnTo>
                <a:lnTo>
                  <a:pt x="1027" y="7814"/>
                </a:lnTo>
                <a:lnTo>
                  <a:pt x="1064" y="8034"/>
                </a:lnTo>
                <a:lnTo>
                  <a:pt x="1101" y="8217"/>
                </a:lnTo>
                <a:lnTo>
                  <a:pt x="1174" y="8437"/>
                </a:lnTo>
                <a:lnTo>
                  <a:pt x="1284" y="8621"/>
                </a:lnTo>
                <a:lnTo>
                  <a:pt x="1431" y="8804"/>
                </a:lnTo>
                <a:lnTo>
                  <a:pt x="1614" y="8988"/>
                </a:lnTo>
                <a:lnTo>
                  <a:pt x="1797" y="9098"/>
                </a:lnTo>
                <a:lnTo>
                  <a:pt x="1981" y="9208"/>
                </a:lnTo>
                <a:lnTo>
                  <a:pt x="2201" y="9281"/>
                </a:lnTo>
                <a:lnTo>
                  <a:pt x="2421" y="9318"/>
                </a:lnTo>
                <a:lnTo>
                  <a:pt x="2641" y="9354"/>
                </a:lnTo>
                <a:lnTo>
                  <a:pt x="2861" y="9318"/>
                </a:lnTo>
                <a:lnTo>
                  <a:pt x="3081" y="9281"/>
                </a:lnTo>
                <a:lnTo>
                  <a:pt x="3301" y="9208"/>
                </a:lnTo>
                <a:lnTo>
                  <a:pt x="3375" y="9354"/>
                </a:lnTo>
                <a:lnTo>
                  <a:pt x="3448" y="9501"/>
                </a:lnTo>
                <a:lnTo>
                  <a:pt x="3595" y="9648"/>
                </a:lnTo>
                <a:lnTo>
                  <a:pt x="3742" y="9758"/>
                </a:lnTo>
                <a:lnTo>
                  <a:pt x="3925" y="9868"/>
                </a:lnTo>
                <a:lnTo>
                  <a:pt x="4108" y="9905"/>
                </a:lnTo>
                <a:lnTo>
                  <a:pt x="4292" y="9941"/>
                </a:lnTo>
                <a:lnTo>
                  <a:pt x="4475" y="9941"/>
                </a:lnTo>
                <a:lnTo>
                  <a:pt x="4842" y="9905"/>
                </a:lnTo>
                <a:lnTo>
                  <a:pt x="5246" y="9795"/>
                </a:lnTo>
                <a:lnTo>
                  <a:pt x="5686" y="9648"/>
                </a:lnTo>
                <a:lnTo>
                  <a:pt x="6163" y="9574"/>
                </a:lnTo>
                <a:lnTo>
                  <a:pt x="6603" y="9574"/>
                </a:lnTo>
                <a:lnTo>
                  <a:pt x="7080" y="9611"/>
                </a:lnTo>
                <a:lnTo>
                  <a:pt x="7446" y="9648"/>
                </a:lnTo>
                <a:lnTo>
                  <a:pt x="7630" y="9648"/>
                </a:lnTo>
                <a:lnTo>
                  <a:pt x="7813" y="9611"/>
                </a:lnTo>
                <a:lnTo>
                  <a:pt x="7960" y="9721"/>
                </a:lnTo>
                <a:lnTo>
                  <a:pt x="8143" y="9795"/>
                </a:lnTo>
                <a:lnTo>
                  <a:pt x="8327" y="9831"/>
                </a:lnTo>
                <a:lnTo>
                  <a:pt x="8547" y="9868"/>
                </a:lnTo>
                <a:lnTo>
                  <a:pt x="9024" y="9905"/>
                </a:lnTo>
                <a:lnTo>
                  <a:pt x="9391" y="9868"/>
                </a:lnTo>
                <a:lnTo>
                  <a:pt x="9501" y="9868"/>
                </a:lnTo>
                <a:lnTo>
                  <a:pt x="9354" y="10161"/>
                </a:lnTo>
                <a:lnTo>
                  <a:pt x="9317" y="10308"/>
                </a:lnTo>
                <a:lnTo>
                  <a:pt x="9281" y="10492"/>
                </a:lnTo>
                <a:lnTo>
                  <a:pt x="9317" y="10638"/>
                </a:lnTo>
                <a:lnTo>
                  <a:pt x="9354" y="10785"/>
                </a:lnTo>
                <a:lnTo>
                  <a:pt x="9464" y="11078"/>
                </a:lnTo>
                <a:lnTo>
                  <a:pt x="9647" y="11335"/>
                </a:lnTo>
                <a:lnTo>
                  <a:pt x="9831" y="11519"/>
                </a:lnTo>
                <a:lnTo>
                  <a:pt x="9977" y="11629"/>
                </a:lnTo>
                <a:lnTo>
                  <a:pt x="10198" y="11739"/>
                </a:lnTo>
                <a:lnTo>
                  <a:pt x="10381" y="11812"/>
                </a:lnTo>
                <a:lnTo>
                  <a:pt x="10821" y="11922"/>
                </a:lnTo>
                <a:lnTo>
                  <a:pt x="11298" y="11959"/>
                </a:lnTo>
                <a:lnTo>
                  <a:pt x="11775" y="11922"/>
                </a:lnTo>
                <a:lnTo>
                  <a:pt x="12215" y="11885"/>
                </a:lnTo>
                <a:lnTo>
                  <a:pt x="13095" y="11775"/>
                </a:lnTo>
                <a:lnTo>
                  <a:pt x="13939" y="11665"/>
                </a:lnTo>
                <a:lnTo>
                  <a:pt x="14343" y="11555"/>
                </a:lnTo>
                <a:lnTo>
                  <a:pt x="14746" y="11409"/>
                </a:lnTo>
                <a:lnTo>
                  <a:pt x="15076" y="11262"/>
                </a:lnTo>
                <a:lnTo>
                  <a:pt x="15370" y="11042"/>
                </a:lnTo>
                <a:lnTo>
                  <a:pt x="15626" y="10785"/>
                </a:lnTo>
                <a:lnTo>
                  <a:pt x="15847" y="10528"/>
                </a:lnTo>
                <a:lnTo>
                  <a:pt x="16030" y="10235"/>
                </a:lnTo>
                <a:lnTo>
                  <a:pt x="16213" y="9941"/>
                </a:lnTo>
                <a:lnTo>
                  <a:pt x="16360" y="9648"/>
                </a:lnTo>
                <a:lnTo>
                  <a:pt x="16433" y="9318"/>
                </a:lnTo>
                <a:lnTo>
                  <a:pt x="16507" y="8988"/>
                </a:lnTo>
                <a:lnTo>
                  <a:pt x="16543" y="8657"/>
                </a:lnTo>
                <a:lnTo>
                  <a:pt x="16507" y="8327"/>
                </a:lnTo>
                <a:lnTo>
                  <a:pt x="16470" y="7997"/>
                </a:lnTo>
                <a:lnTo>
                  <a:pt x="16690" y="7447"/>
                </a:lnTo>
                <a:lnTo>
                  <a:pt x="16837" y="6933"/>
                </a:lnTo>
                <a:lnTo>
                  <a:pt x="16910" y="6347"/>
                </a:lnTo>
                <a:lnTo>
                  <a:pt x="16910" y="5796"/>
                </a:lnTo>
                <a:lnTo>
                  <a:pt x="16837" y="5429"/>
                </a:lnTo>
                <a:lnTo>
                  <a:pt x="16727" y="5063"/>
                </a:lnTo>
                <a:lnTo>
                  <a:pt x="16654" y="4916"/>
                </a:lnTo>
                <a:lnTo>
                  <a:pt x="16543" y="4769"/>
                </a:lnTo>
                <a:lnTo>
                  <a:pt x="16397" y="4659"/>
                </a:lnTo>
                <a:lnTo>
                  <a:pt x="16250" y="4586"/>
                </a:lnTo>
                <a:lnTo>
                  <a:pt x="16250" y="4146"/>
                </a:lnTo>
                <a:lnTo>
                  <a:pt x="16177" y="3742"/>
                </a:lnTo>
                <a:lnTo>
                  <a:pt x="16030" y="3375"/>
                </a:lnTo>
                <a:lnTo>
                  <a:pt x="15773" y="3009"/>
                </a:lnTo>
                <a:lnTo>
                  <a:pt x="15626" y="2825"/>
                </a:lnTo>
                <a:lnTo>
                  <a:pt x="15443" y="2642"/>
                </a:lnTo>
                <a:lnTo>
                  <a:pt x="15223" y="2495"/>
                </a:lnTo>
                <a:lnTo>
                  <a:pt x="15003" y="2385"/>
                </a:lnTo>
                <a:lnTo>
                  <a:pt x="14746" y="2238"/>
                </a:lnTo>
                <a:lnTo>
                  <a:pt x="14526" y="2055"/>
                </a:lnTo>
                <a:lnTo>
                  <a:pt x="14379" y="1835"/>
                </a:lnTo>
                <a:lnTo>
                  <a:pt x="14233" y="1578"/>
                </a:lnTo>
                <a:lnTo>
                  <a:pt x="14123" y="1358"/>
                </a:lnTo>
                <a:lnTo>
                  <a:pt x="13976" y="1138"/>
                </a:lnTo>
                <a:lnTo>
                  <a:pt x="13829" y="991"/>
                </a:lnTo>
                <a:lnTo>
                  <a:pt x="13682" y="808"/>
                </a:lnTo>
                <a:lnTo>
                  <a:pt x="13499" y="698"/>
                </a:lnTo>
                <a:lnTo>
                  <a:pt x="13279" y="588"/>
                </a:lnTo>
                <a:lnTo>
                  <a:pt x="13059" y="514"/>
                </a:lnTo>
                <a:lnTo>
                  <a:pt x="12802" y="441"/>
                </a:lnTo>
                <a:lnTo>
                  <a:pt x="12362" y="441"/>
                </a:lnTo>
                <a:lnTo>
                  <a:pt x="11885" y="477"/>
                </a:lnTo>
                <a:lnTo>
                  <a:pt x="11408" y="588"/>
                </a:lnTo>
                <a:lnTo>
                  <a:pt x="10968" y="698"/>
                </a:lnTo>
                <a:lnTo>
                  <a:pt x="10821" y="514"/>
                </a:lnTo>
                <a:lnTo>
                  <a:pt x="10601" y="331"/>
                </a:lnTo>
                <a:lnTo>
                  <a:pt x="10381" y="221"/>
                </a:lnTo>
                <a:lnTo>
                  <a:pt x="10124" y="147"/>
                </a:lnTo>
                <a:lnTo>
                  <a:pt x="9867" y="74"/>
                </a:lnTo>
                <a:lnTo>
                  <a:pt x="9574" y="37"/>
                </a:lnTo>
                <a:lnTo>
                  <a:pt x="9060" y="1"/>
                </a:lnTo>
                <a:close/>
              </a:path>
            </a:pathLst>
          </a:custGeom>
          <a:solidFill>
            <a:srgbClr val="3C78D8"/>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192" name="Google Shape;192;p2"/>
          <p:cNvSpPr/>
          <p:nvPr/>
        </p:nvSpPr>
        <p:spPr>
          <a:xfrm rot="-5400000">
            <a:off x="8662391" y="4028597"/>
            <a:ext cx="658418" cy="842038"/>
          </a:xfrm>
          <a:custGeom>
            <a:rect b="b" l="l" r="r" t="t"/>
            <a:pathLst>
              <a:path extrusionOk="0" h="12620" w="9868">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3C78D8"/>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193" name="Google Shape;193;p2"/>
          <p:cNvSpPr/>
          <p:nvPr/>
        </p:nvSpPr>
        <p:spPr>
          <a:xfrm>
            <a:off x="8604273" y="4941209"/>
            <a:ext cx="888477" cy="1003573"/>
          </a:xfrm>
          <a:custGeom>
            <a:rect b="b" l="l" r="r" t="t"/>
            <a:pathLst>
              <a:path extrusionOk="0" h="15041" w="13316">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6D9EEB"/>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194" name="Google Shape;194;p2"/>
          <p:cNvSpPr/>
          <p:nvPr/>
        </p:nvSpPr>
        <p:spPr>
          <a:xfrm>
            <a:off x="2488015" y="6323838"/>
            <a:ext cx="908093" cy="607041"/>
          </a:xfrm>
          <a:custGeom>
            <a:rect b="b" l="l" r="r" t="t"/>
            <a:pathLst>
              <a:path extrusionOk="0" h="9098" w="1361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6D9EEB"/>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195" name="Google Shape;195;p2"/>
          <p:cNvSpPr/>
          <p:nvPr/>
        </p:nvSpPr>
        <p:spPr>
          <a:xfrm>
            <a:off x="8893074" y="6152527"/>
            <a:ext cx="411277" cy="440635"/>
          </a:xfrm>
          <a:custGeom>
            <a:rect b="b" l="l" r="r" t="t"/>
            <a:pathLst>
              <a:path extrusionOk="0" h="6604" w="6164">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6D9EEB"/>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btitle">
  <p:cSld name="TITLE_1">
    <p:spTree>
      <p:nvGrpSpPr>
        <p:cNvPr id="196" name="Shape 196"/>
        <p:cNvGrpSpPr/>
        <p:nvPr/>
      </p:nvGrpSpPr>
      <p:grpSpPr>
        <a:xfrm>
          <a:off x="0" y="0"/>
          <a:ext cx="0" cy="0"/>
          <a:chOff x="0" y="0"/>
          <a:chExt cx="0" cy="0"/>
        </a:xfrm>
      </p:grpSpPr>
      <p:sp>
        <p:nvSpPr>
          <p:cNvPr id="197" name="Google Shape;197;p3"/>
          <p:cNvSpPr txBox="1"/>
          <p:nvPr>
            <p:ph type="ctrTitle"/>
          </p:nvPr>
        </p:nvSpPr>
        <p:spPr>
          <a:xfrm>
            <a:off x="4281247" y="2215682"/>
            <a:ext cx="7068900" cy="1546500"/>
          </a:xfrm>
          <a:prstGeom prst="rect">
            <a:avLst/>
          </a:prstGeom>
        </p:spPr>
        <p:txBody>
          <a:bodyPr anchorCtr="0" anchor="b" bIns="121900" lIns="121900" spcFirstLastPara="1" rIns="121900" wrap="square" tIns="121900">
            <a:noAutofit/>
          </a:bodyPr>
          <a:lstStyle>
            <a:lvl1pPr lvl="0" rtl="0" algn="r">
              <a:spcBef>
                <a:spcPts val="0"/>
              </a:spcBef>
              <a:spcAft>
                <a:spcPts val="0"/>
              </a:spcAft>
              <a:buSzPts val="4900"/>
              <a:buNone/>
              <a:defRPr b="0" sz="4900"/>
            </a:lvl1pPr>
            <a:lvl2pPr lvl="1" rtl="0" algn="r">
              <a:spcBef>
                <a:spcPts val="0"/>
              </a:spcBef>
              <a:spcAft>
                <a:spcPts val="0"/>
              </a:spcAft>
              <a:buSzPts val="4900"/>
              <a:buNone/>
              <a:defRPr b="0" sz="4900"/>
            </a:lvl2pPr>
            <a:lvl3pPr lvl="2" rtl="0" algn="r">
              <a:spcBef>
                <a:spcPts val="0"/>
              </a:spcBef>
              <a:spcAft>
                <a:spcPts val="0"/>
              </a:spcAft>
              <a:buSzPts val="4900"/>
              <a:buNone/>
              <a:defRPr b="0" sz="4900"/>
            </a:lvl3pPr>
            <a:lvl4pPr lvl="3" rtl="0" algn="r">
              <a:spcBef>
                <a:spcPts val="0"/>
              </a:spcBef>
              <a:spcAft>
                <a:spcPts val="0"/>
              </a:spcAft>
              <a:buSzPts val="4900"/>
              <a:buNone/>
              <a:defRPr b="0" sz="4900"/>
            </a:lvl4pPr>
            <a:lvl5pPr lvl="4" rtl="0" algn="r">
              <a:spcBef>
                <a:spcPts val="0"/>
              </a:spcBef>
              <a:spcAft>
                <a:spcPts val="0"/>
              </a:spcAft>
              <a:buSzPts val="4900"/>
              <a:buNone/>
              <a:defRPr b="0" sz="4900"/>
            </a:lvl5pPr>
            <a:lvl6pPr lvl="5" rtl="0" algn="r">
              <a:spcBef>
                <a:spcPts val="0"/>
              </a:spcBef>
              <a:spcAft>
                <a:spcPts val="0"/>
              </a:spcAft>
              <a:buSzPts val="4900"/>
              <a:buNone/>
              <a:defRPr b="0" sz="4900"/>
            </a:lvl6pPr>
            <a:lvl7pPr lvl="6" rtl="0" algn="r">
              <a:spcBef>
                <a:spcPts val="0"/>
              </a:spcBef>
              <a:spcAft>
                <a:spcPts val="0"/>
              </a:spcAft>
              <a:buSzPts val="4900"/>
              <a:buNone/>
              <a:defRPr b="0" sz="4900"/>
            </a:lvl7pPr>
            <a:lvl8pPr lvl="7" rtl="0" algn="r">
              <a:spcBef>
                <a:spcPts val="0"/>
              </a:spcBef>
              <a:spcAft>
                <a:spcPts val="0"/>
              </a:spcAft>
              <a:buSzPts val="4900"/>
              <a:buNone/>
              <a:defRPr b="0" sz="4900"/>
            </a:lvl8pPr>
            <a:lvl9pPr lvl="8" rtl="0" algn="r">
              <a:spcBef>
                <a:spcPts val="0"/>
              </a:spcBef>
              <a:spcAft>
                <a:spcPts val="0"/>
              </a:spcAft>
              <a:buSzPts val="4900"/>
              <a:buNone/>
              <a:defRPr b="0" sz="4900"/>
            </a:lvl9pPr>
          </a:lstStyle>
          <a:p/>
        </p:txBody>
      </p:sp>
      <p:sp>
        <p:nvSpPr>
          <p:cNvPr id="198" name="Google Shape;198;p3"/>
          <p:cNvSpPr txBox="1"/>
          <p:nvPr>
            <p:ph idx="1" type="subTitle"/>
          </p:nvPr>
        </p:nvSpPr>
        <p:spPr>
          <a:xfrm>
            <a:off x="4281180" y="3818902"/>
            <a:ext cx="7068900" cy="1046400"/>
          </a:xfrm>
          <a:prstGeom prst="rect">
            <a:avLst/>
          </a:prstGeom>
        </p:spPr>
        <p:txBody>
          <a:bodyPr anchorCtr="0" anchor="t" bIns="121900" lIns="121900" spcFirstLastPara="1" rIns="121900" wrap="square" tIns="121900">
            <a:noAutofit/>
          </a:bodyPr>
          <a:lstStyle>
            <a:lvl1pPr lvl="0" rtl="0" algn="r">
              <a:spcBef>
                <a:spcPts val="0"/>
              </a:spcBef>
              <a:spcAft>
                <a:spcPts val="0"/>
              </a:spcAft>
              <a:buClr>
                <a:srgbClr val="1C4587"/>
              </a:buClr>
              <a:buSzPts val="3500"/>
              <a:buNone/>
              <a:defRPr>
                <a:solidFill>
                  <a:srgbClr val="1C4587"/>
                </a:solidFill>
              </a:defRPr>
            </a:lvl1pPr>
            <a:lvl2pPr lvl="1" rtl="0" algn="r">
              <a:spcBef>
                <a:spcPts val="0"/>
              </a:spcBef>
              <a:spcAft>
                <a:spcPts val="0"/>
              </a:spcAft>
              <a:buClr>
                <a:srgbClr val="1C4587"/>
              </a:buClr>
              <a:buSzPts val="4000"/>
              <a:buNone/>
              <a:defRPr sz="4000">
                <a:solidFill>
                  <a:srgbClr val="1C4587"/>
                </a:solidFill>
              </a:defRPr>
            </a:lvl2pPr>
            <a:lvl3pPr lvl="2" rtl="0" algn="r">
              <a:spcBef>
                <a:spcPts val="0"/>
              </a:spcBef>
              <a:spcAft>
                <a:spcPts val="0"/>
              </a:spcAft>
              <a:buClr>
                <a:srgbClr val="1C4587"/>
              </a:buClr>
              <a:buSzPts val="4000"/>
              <a:buNone/>
              <a:defRPr sz="4000">
                <a:solidFill>
                  <a:srgbClr val="1C4587"/>
                </a:solidFill>
              </a:defRPr>
            </a:lvl3pPr>
            <a:lvl4pPr lvl="3" rtl="0" algn="r">
              <a:spcBef>
                <a:spcPts val="0"/>
              </a:spcBef>
              <a:spcAft>
                <a:spcPts val="0"/>
              </a:spcAft>
              <a:buClr>
                <a:srgbClr val="1C4587"/>
              </a:buClr>
              <a:buSzPts val="4000"/>
              <a:buNone/>
              <a:defRPr sz="4000">
                <a:solidFill>
                  <a:srgbClr val="1C4587"/>
                </a:solidFill>
              </a:defRPr>
            </a:lvl4pPr>
            <a:lvl5pPr lvl="4" rtl="0" algn="r">
              <a:spcBef>
                <a:spcPts val="0"/>
              </a:spcBef>
              <a:spcAft>
                <a:spcPts val="0"/>
              </a:spcAft>
              <a:buClr>
                <a:srgbClr val="1C4587"/>
              </a:buClr>
              <a:buSzPts val="4000"/>
              <a:buNone/>
              <a:defRPr sz="4000">
                <a:solidFill>
                  <a:srgbClr val="1C4587"/>
                </a:solidFill>
              </a:defRPr>
            </a:lvl5pPr>
            <a:lvl6pPr lvl="5" rtl="0" algn="r">
              <a:spcBef>
                <a:spcPts val="0"/>
              </a:spcBef>
              <a:spcAft>
                <a:spcPts val="0"/>
              </a:spcAft>
              <a:buClr>
                <a:srgbClr val="1C4587"/>
              </a:buClr>
              <a:buSzPts val="4000"/>
              <a:buNone/>
              <a:defRPr sz="4000">
                <a:solidFill>
                  <a:srgbClr val="1C4587"/>
                </a:solidFill>
              </a:defRPr>
            </a:lvl6pPr>
            <a:lvl7pPr lvl="6" rtl="0" algn="r">
              <a:spcBef>
                <a:spcPts val="0"/>
              </a:spcBef>
              <a:spcAft>
                <a:spcPts val="0"/>
              </a:spcAft>
              <a:buClr>
                <a:srgbClr val="1C4587"/>
              </a:buClr>
              <a:buSzPts val="4000"/>
              <a:buNone/>
              <a:defRPr sz="4000">
                <a:solidFill>
                  <a:srgbClr val="1C4587"/>
                </a:solidFill>
              </a:defRPr>
            </a:lvl7pPr>
            <a:lvl8pPr lvl="7" rtl="0" algn="r">
              <a:spcBef>
                <a:spcPts val="0"/>
              </a:spcBef>
              <a:spcAft>
                <a:spcPts val="0"/>
              </a:spcAft>
              <a:buClr>
                <a:srgbClr val="1C4587"/>
              </a:buClr>
              <a:buSzPts val="4000"/>
              <a:buNone/>
              <a:defRPr sz="4000">
                <a:solidFill>
                  <a:srgbClr val="1C4587"/>
                </a:solidFill>
              </a:defRPr>
            </a:lvl8pPr>
            <a:lvl9pPr lvl="8" rtl="0" algn="r">
              <a:spcBef>
                <a:spcPts val="0"/>
              </a:spcBef>
              <a:spcAft>
                <a:spcPts val="0"/>
              </a:spcAft>
              <a:buClr>
                <a:srgbClr val="1C4587"/>
              </a:buClr>
              <a:buSzPts val="4000"/>
              <a:buNone/>
              <a:defRPr sz="4000">
                <a:solidFill>
                  <a:srgbClr val="1C4587"/>
                </a:solidFill>
              </a:defRPr>
            </a:lvl9pPr>
          </a:lstStyle>
          <a:p/>
        </p:txBody>
      </p:sp>
      <p:sp>
        <p:nvSpPr>
          <p:cNvPr id="199" name="Google Shape;199;p3"/>
          <p:cNvSpPr/>
          <p:nvPr/>
        </p:nvSpPr>
        <p:spPr>
          <a:xfrm>
            <a:off x="5882774" y="6215518"/>
            <a:ext cx="600733" cy="744978"/>
          </a:xfrm>
          <a:custGeom>
            <a:rect b="b" l="l" r="r" t="t"/>
            <a:pathLst>
              <a:path extrusionOk="0" h="19698" w="15884">
                <a:moveTo>
                  <a:pt x="9355" y="4108"/>
                </a:moveTo>
                <a:lnTo>
                  <a:pt x="9465" y="4145"/>
                </a:lnTo>
                <a:lnTo>
                  <a:pt x="9538" y="4182"/>
                </a:lnTo>
                <a:lnTo>
                  <a:pt x="9648" y="4328"/>
                </a:lnTo>
                <a:lnTo>
                  <a:pt x="9721" y="4549"/>
                </a:lnTo>
                <a:lnTo>
                  <a:pt x="9721" y="4769"/>
                </a:lnTo>
                <a:lnTo>
                  <a:pt x="9721" y="4842"/>
                </a:lnTo>
                <a:lnTo>
                  <a:pt x="9685" y="4879"/>
                </a:lnTo>
                <a:lnTo>
                  <a:pt x="9575" y="4952"/>
                </a:lnTo>
                <a:lnTo>
                  <a:pt x="9391" y="4952"/>
                </a:lnTo>
                <a:lnTo>
                  <a:pt x="9355" y="4915"/>
                </a:lnTo>
                <a:lnTo>
                  <a:pt x="9281" y="4842"/>
                </a:lnTo>
                <a:lnTo>
                  <a:pt x="9208" y="4695"/>
                </a:lnTo>
                <a:lnTo>
                  <a:pt x="9171" y="4549"/>
                </a:lnTo>
                <a:lnTo>
                  <a:pt x="9171" y="4438"/>
                </a:lnTo>
                <a:lnTo>
                  <a:pt x="9171" y="4328"/>
                </a:lnTo>
                <a:lnTo>
                  <a:pt x="9245" y="4108"/>
                </a:lnTo>
                <a:close/>
                <a:moveTo>
                  <a:pt x="9355" y="3705"/>
                </a:moveTo>
                <a:lnTo>
                  <a:pt x="9245" y="3742"/>
                </a:lnTo>
                <a:lnTo>
                  <a:pt x="9135" y="3778"/>
                </a:lnTo>
                <a:lnTo>
                  <a:pt x="9025" y="3852"/>
                </a:lnTo>
                <a:lnTo>
                  <a:pt x="8988" y="3925"/>
                </a:lnTo>
                <a:lnTo>
                  <a:pt x="8914" y="3998"/>
                </a:lnTo>
                <a:lnTo>
                  <a:pt x="8841" y="4218"/>
                </a:lnTo>
                <a:lnTo>
                  <a:pt x="8804" y="4475"/>
                </a:lnTo>
                <a:lnTo>
                  <a:pt x="8804" y="4659"/>
                </a:lnTo>
                <a:lnTo>
                  <a:pt x="8841" y="4805"/>
                </a:lnTo>
                <a:lnTo>
                  <a:pt x="8878" y="4952"/>
                </a:lnTo>
                <a:lnTo>
                  <a:pt x="8988" y="5099"/>
                </a:lnTo>
                <a:lnTo>
                  <a:pt x="9098" y="5209"/>
                </a:lnTo>
                <a:lnTo>
                  <a:pt x="9245" y="5282"/>
                </a:lnTo>
                <a:lnTo>
                  <a:pt x="9391" y="5355"/>
                </a:lnTo>
                <a:lnTo>
                  <a:pt x="9538" y="5355"/>
                </a:lnTo>
                <a:lnTo>
                  <a:pt x="9721" y="5319"/>
                </a:lnTo>
                <a:lnTo>
                  <a:pt x="9868" y="5245"/>
                </a:lnTo>
                <a:lnTo>
                  <a:pt x="10015" y="5135"/>
                </a:lnTo>
                <a:lnTo>
                  <a:pt x="10088" y="4989"/>
                </a:lnTo>
                <a:lnTo>
                  <a:pt x="10125" y="4805"/>
                </a:lnTo>
                <a:lnTo>
                  <a:pt x="10125" y="4659"/>
                </a:lnTo>
                <a:lnTo>
                  <a:pt x="10088" y="4475"/>
                </a:lnTo>
                <a:lnTo>
                  <a:pt x="10052" y="4292"/>
                </a:lnTo>
                <a:lnTo>
                  <a:pt x="9978" y="4145"/>
                </a:lnTo>
                <a:lnTo>
                  <a:pt x="9905" y="3998"/>
                </a:lnTo>
                <a:lnTo>
                  <a:pt x="9795" y="3888"/>
                </a:lnTo>
                <a:lnTo>
                  <a:pt x="9648" y="3778"/>
                </a:lnTo>
                <a:lnTo>
                  <a:pt x="9501" y="3742"/>
                </a:lnTo>
                <a:lnTo>
                  <a:pt x="9355" y="3705"/>
                </a:lnTo>
                <a:close/>
                <a:moveTo>
                  <a:pt x="11262" y="6676"/>
                </a:moveTo>
                <a:lnTo>
                  <a:pt x="11262" y="6786"/>
                </a:lnTo>
                <a:lnTo>
                  <a:pt x="11225" y="6859"/>
                </a:lnTo>
                <a:lnTo>
                  <a:pt x="11152" y="6933"/>
                </a:lnTo>
                <a:lnTo>
                  <a:pt x="11042" y="7006"/>
                </a:lnTo>
                <a:lnTo>
                  <a:pt x="10785" y="7116"/>
                </a:lnTo>
                <a:lnTo>
                  <a:pt x="10602" y="7190"/>
                </a:lnTo>
                <a:lnTo>
                  <a:pt x="9795" y="7556"/>
                </a:lnTo>
                <a:lnTo>
                  <a:pt x="9721" y="7263"/>
                </a:lnTo>
                <a:lnTo>
                  <a:pt x="10639" y="6823"/>
                </a:lnTo>
                <a:lnTo>
                  <a:pt x="11079" y="6676"/>
                </a:lnTo>
                <a:close/>
                <a:moveTo>
                  <a:pt x="11115" y="6273"/>
                </a:moveTo>
                <a:lnTo>
                  <a:pt x="10859" y="6346"/>
                </a:lnTo>
                <a:lnTo>
                  <a:pt x="10052" y="6639"/>
                </a:lnTo>
                <a:lnTo>
                  <a:pt x="9648" y="6823"/>
                </a:lnTo>
                <a:lnTo>
                  <a:pt x="9281" y="7006"/>
                </a:lnTo>
                <a:lnTo>
                  <a:pt x="9208" y="7080"/>
                </a:lnTo>
                <a:lnTo>
                  <a:pt x="9208" y="7116"/>
                </a:lnTo>
                <a:lnTo>
                  <a:pt x="9208" y="7190"/>
                </a:lnTo>
                <a:lnTo>
                  <a:pt x="9208" y="7263"/>
                </a:lnTo>
                <a:lnTo>
                  <a:pt x="9318" y="7336"/>
                </a:lnTo>
                <a:lnTo>
                  <a:pt x="9465" y="7336"/>
                </a:lnTo>
                <a:lnTo>
                  <a:pt x="9465" y="7593"/>
                </a:lnTo>
                <a:lnTo>
                  <a:pt x="9538" y="7813"/>
                </a:lnTo>
                <a:lnTo>
                  <a:pt x="9575" y="7887"/>
                </a:lnTo>
                <a:lnTo>
                  <a:pt x="9648" y="7923"/>
                </a:lnTo>
                <a:lnTo>
                  <a:pt x="9758" y="7923"/>
                </a:lnTo>
                <a:lnTo>
                  <a:pt x="10492" y="7630"/>
                </a:lnTo>
                <a:lnTo>
                  <a:pt x="10859" y="7483"/>
                </a:lnTo>
                <a:lnTo>
                  <a:pt x="11225" y="7336"/>
                </a:lnTo>
                <a:lnTo>
                  <a:pt x="11409" y="7190"/>
                </a:lnTo>
                <a:lnTo>
                  <a:pt x="11556" y="7006"/>
                </a:lnTo>
                <a:lnTo>
                  <a:pt x="11629" y="6896"/>
                </a:lnTo>
                <a:lnTo>
                  <a:pt x="11629" y="6786"/>
                </a:lnTo>
                <a:lnTo>
                  <a:pt x="11629" y="6676"/>
                </a:lnTo>
                <a:lnTo>
                  <a:pt x="11592" y="6566"/>
                </a:lnTo>
                <a:lnTo>
                  <a:pt x="11556" y="6419"/>
                </a:lnTo>
                <a:lnTo>
                  <a:pt x="11482" y="6346"/>
                </a:lnTo>
                <a:lnTo>
                  <a:pt x="11372" y="6273"/>
                </a:lnTo>
                <a:close/>
                <a:moveTo>
                  <a:pt x="10198" y="2861"/>
                </a:moveTo>
                <a:lnTo>
                  <a:pt x="10235" y="3228"/>
                </a:lnTo>
                <a:lnTo>
                  <a:pt x="10345" y="3595"/>
                </a:lnTo>
                <a:lnTo>
                  <a:pt x="10565" y="4292"/>
                </a:lnTo>
                <a:lnTo>
                  <a:pt x="10822" y="5062"/>
                </a:lnTo>
                <a:lnTo>
                  <a:pt x="10895" y="5282"/>
                </a:lnTo>
                <a:lnTo>
                  <a:pt x="9025" y="6052"/>
                </a:lnTo>
                <a:lnTo>
                  <a:pt x="7154" y="6786"/>
                </a:lnTo>
                <a:lnTo>
                  <a:pt x="5173" y="7593"/>
                </a:lnTo>
                <a:lnTo>
                  <a:pt x="4146" y="7997"/>
                </a:lnTo>
                <a:lnTo>
                  <a:pt x="3816" y="8143"/>
                </a:lnTo>
                <a:lnTo>
                  <a:pt x="3486" y="8290"/>
                </a:lnTo>
                <a:lnTo>
                  <a:pt x="3266" y="7887"/>
                </a:lnTo>
                <a:lnTo>
                  <a:pt x="3045" y="7446"/>
                </a:lnTo>
                <a:lnTo>
                  <a:pt x="2679" y="6566"/>
                </a:lnTo>
                <a:lnTo>
                  <a:pt x="2532" y="6162"/>
                </a:lnTo>
                <a:lnTo>
                  <a:pt x="2385" y="5869"/>
                </a:lnTo>
                <a:lnTo>
                  <a:pt x="2238" y="5612"/>
                </a:lnTo>
                <a:lnTo>
                  <a:pt x="2715" y="5539"/>
                </a:lnTo>
                <a:lnTo>
                  <a:pt x="3192" y="5429"/>
                </a:lnTo>
                <a:lnTo>
                  <a:pt x="3669" y="5282"/>
                </a:lnTo>
                <a:lnTo>
                  <a:pt x="4146" y="5099"/>
                </a:lnTo>
                <a:lnTo>
                  <a:pt x="5210" y="4659"/>
                </a:lnTo>
                <a:lnTo>
                  <a:pt x="6273" y="4218"/>
                </a:lnTo>
                <a:lnTo>
                  <a:pt x="6824" y="4035"/>
                </a:lnTo>
                <a:lnTo>
                  <a:pt x="7374" y="3852"/>
                </a:lnTo>
                <a:lnTo>
                  <a:pt x="8474" y="3558"/>
                </a:lnTo>
                <a:lnTo>
                  <a:pt x="9025" y="3411"/>
                </a:lnTo>
                <a:lnTo>
                  <a:pt x="9538" y="3191"/>
                </a:lnTo>
                <a:lnTo>
                  <a:pt x="9868" y="3081"/>
                </a:lnTo>
                <a:lnTo>
                  <a:pt x="10015" y="2971"/>
                </a:lnTo>
                <a:lnTo>
                  <a:pt x="10198" y="2861"/>
                </a:lnTo>
                <a:close/>
                <a:moveTo>
                  <a:pt x="8658" y="7740"/>
                </a:moveTo>
                <a:lnTo>
                  <a:pt x="8694" y="7923"/>
                </a:lnTo>
                <a:lnTo>
                  <a:pt x="8071" y="8253"/>
                </a:lnTo>
                <a:lnTo>
                  <a:pt x="7704" y="8437"/>
                </a:lnTo>
                <a:lnTo>
                  <a:pt x="7594" y="8437"/>
                </a:lnTo>
                <a:lnTo>
                  <a:pt x="7557" y="8363"/>
                </a:lnTo>
                <a:lnTo>
                  <a:pt x="7557" y="8180"/>
                </a:lnTo>
                <a:lnTo>
                  <a:pt x="8658" y="7740"/>
                </a:lnTo>
                <a:close/>
                <a:moveTo>
                  <a:pt x="10198" y="2384"/>
                </a:moveTo>
                <a:lnTo>
                  <a:pt x="9978" y="2458"/>
                </a:lnTo>
                <a:lnTo>
                  <a:pt x="9795" y="2568"/>
                </a:lnTo>
                <a:lnTo>
                  <a:pt x="9391" y="2788"/>
                </a:lnTo>
                <a:lnTo>
                  <a:pt x="8841" y="2971"/>
                </a:lnTo>
                <a:lnTo>
                  <a:pt x="8328" y="3155"/>
                </a:lnTo>
                <a:lnTo>
                  <a:pt x="7264" y="3411"/>
                </a:lnTo>
                <a:lnTo>
                  <a:pt x="6750" y="3558"/>
                </a:lnTo>
                <a:lnTo>
                  <a:pt x="6237" y="3742"/>
                </a:lnTo>
                <a:lnTo>
                  <a:pt x="5210" y="4145"/>
                </a:lnTo>
                <a:lnTo>
                  <a:pt x="4219" y="4585"/>
                </a:lnTo>
                <a:lnTo>
                  <a:pt x="3669" y="4805"/>
                </a:lnTo>
                <a:lnTo>
                  <a:pt x="3119" y="4989"/>
                </a:lnTo>
                <a:lnTo>
                  <a:pt x="2018" y="5319"/>
                </a:lnTo>
                <a:lnTo>
                  <a:pt x="1945" y="5355"/>
                </a:lnTo>
                <a:lnTo>
                  <a:pt x="1908" y="5392"/>
                </a:lnTo>
                <a:lnTo>
                  <a:pt x="1908" y="5466"/>
                </a:lnTo>
                <a:lnTo>
                  <a:pt x="1945" y="5539"/>
                </a:lnTo>
                <a:lnTo>
                  <a:pt x="1982" y="5576"/>
                </a:lnTo>
                <a:lnTo>
                  <a:pt x="1945" y="5686"/>
                </a:lnTo>
                <a:lnTo>
                  <a:pt x="1945" y="5759"/>
                </a:lnTo>
                <a:lnTo>
                  <a:pt x="2018" y="5979"/>
                </a:lnTo>
                <a:lnTo>
                  <a:pt x="2165" y="6456"/>
                </a:lnTo>
                <a:lnTo>
                  <a:pt x="2385" y="6933"/>
                </a:lnTo>
                <a:lnTo>
                  <a:pt x="2752" y="7850"/>
                </a:lnTo>
                <a:lnTo>
                  <a:pt x="2972" y="8290"/>
                </a:lnTo>
                <a:lnTo>
                  <a:pt x="3192" y="8694"/>
                </a:lnTo>
                <a:lnTo>
                  <a:pt x="3266" y="8767"/>
                </a:lnTo>
                <a:lnTo>
                  <a:pt x="3302" y="8804"/>
                </a:lnTo>
                <a:lnTo>
                  <a:pt x="3412" y="8804"/>
                </a:lnTo>
                <a:lnTo>
                  <a:pt x="3522" y="8730"/>
                </a:lnTo>
                <a:lnTo>
                  <a:pt x="3596" y="8620"/>
                </a:lnTo>
                <a:lnTo>
                  <a:pt x="3999" y="8510"/>
                </a:lnTo>
                <a:lnTo>
                  <a:pt x="4403" y="8363"/>
                </a:lnTo>
                <a:lnTo>
                  <a:pt x="5173" y="8033"/>
                </a:lnTo>
                <a:lnTo>
                  <a:pt x="7300" y="7190"/>
                </a:lnTo>
                <a:lnTo>
                  <a:pt x="9281" y="6419"/>
                </a:lnTo>
                <a:lnTo>
                  <a:pt x="10235" y="6052"/>
                </a:lnTo>
                <a:lnTo>
                  <a:pt x="10712" y="5832"/>
                </a:lnTo>
                <a:lnTo>
                  <a:pt x="11152" y="5612"/>
                </a:lnTo>
                <a:lnTo>
                  <a:pt x="11262" y="5612"/>
                </a:lnTo>
                <a:lnTo>
                  <a:pt x="11335" y="5539"/>
                </a:lnTo>
                <a:lnTo>
                  <a:pt x="11372" y="5392"/>
                </a:lnTo>
                <a:lnTo>
                  <a:pt x="11372" y="5282"/>
                </a:lnTo>
                <a:lnTo>
                  <a:pt x="11299" y="5025"/>
                </a:lnTo>
                <a:lnTo>
                  <a:pt x="11042" y="4255"/>
                </a:lnTo>
                <a:lnTo>
                  <a:pt x="10785" y="3485"/>
                </a:lnTo>
                <a:lnTo>
                  <a:pt x="10639" y="3118"/>
                </a:lnTo>
                <a:lnTo>
                  <a:pt x="10455" y="2751"/>
                </a:lnTo>
                <a:lnTo>
                  <a:pt x="10418" y="2714"/>
                </a:lnTo>
                <a:lnTo>
                  <a:pt x="10345" y="2678"/>
                </a:lnTo>
                <a:lnTo>
                  <a:pt x="10382" y="2568"/>
                </a:lnTo>
                <a:lnTo>
                  <a:pt x="10382" y="2494"/>
                </a:lnTo>
                <a:lnTo>
                  <a:pt x="10308" y="2421"/>
                </a:lnTo>
                <a:lnTo>
                  <a:pt x="10198" y="2384"/>
                </a:lnTo>
                <a:close/>
                <a:moveTo>
                  <a:pt x="8694" y="7263"/>
                </a:moveTo>
                <a:lnTo>
                  <a:pt x="7337" y="7813"/>
                </a:lnTo>
                <a:lnTo>
                  <a:pt x="7264" y="7850"/>
                </a:lnTo>
                <a:lnTo>
                  <a:pt x="7227" y="7923"/>
                </a:lnTo>
                <a:lnTo>
                  <a:pt x="7190" y="7997"/>
                </a:lnTo>
                <a:lnTo>
                  <a:pt x="7227" y="8070"/>
                </a:lnTo>
                <a:lnTo>
                  <a:pt x="7190" y="8143"/>
                </a:lnTo>
                <a:lnTo>
                  <a:pt x="7154" y="8363"/>
                </a:lnTo>
                <a:lnTo>
                  <a:pt x="7190" y="8620"/>
                </a:lnTo>
                <a:lnTo>
                  <a:pt x="7227" y="8730"/>
                </a:lnTo>
                <a:lnTo>
                  <a:pt x="7300" y="8840"/>
                </a:lnTo>
                <a:lnTo>
                  <a:pt x="7411" y="8877"/>
                </a:lnTo>
                <a:lnTo>
                  <a:pt x="7557" y="8877"/>
                </a:lnTo>
                <a:lnTo>
                  <a:pt x="7704" y="8840"/>
                </a:lnTo>
                <a:lnTo>
                  <a:pt x="7887" y="8804"/>
                </a:lnTo>
                <a:lnTo>
                  <a:pt x="8218" y="8620"/>
                </a:lnTo>
                <a:lnTo>
                  <a:pt x="9061" y="8217"/>
                </a:lnTo>
                <a:lnTo>
                  <a:pt x="9098" y="8180"/>
                </a:lnTo>
                <a:lnTo>
                  <a:pt x="9171" y="8107"/>
                </a:lnTo>
                <a:lnTo>
                  <a:pt x="9171" y="8033"/>
                </a:lnTo>
                <a:lnTo>
                  <a:pt x="9171" y="7960"/>
                </a:lnTo>
                <a:lnTo>
                  <a:pt x="8951" y="7410"/>
                </a:lnTo>
                <a:lnTo>
                  <a:pt x="8914" y="7336"/>
                </a:lnTo>
                <a:lnTo>
                  <a:pt x="8841" y="7300"/>
                </a:lnTo>
                <a:lnTo>
                  <a:pt x="8768" y="7263"/>
                </a:lnTo>
                <a:close/>
                <a:moveTo>
                  <a:pt x="11702" y="8327"/>
                </a:moveTo>
                <a:lnTo>
                  <a:pt x="11886" y="8694"/>
                </a:lnTo>
                <a:lnTo>
                  <a:pt x="12106" y="9060"/>
                </a:lnTo>
                <a:lnTo>
                  <a:pt x="11702" y="9244"/>
                </a:lnTo>
                <a:lnTo>
                  <a:pt x="11335" y="9390"/>
                </a:lnTo>
                <a:lnTo>
                  <a:pt x="10932" y="9500"/>
                </a:lnTo>
                <a:lnTo>
                  <a:pt x="10528" y="9611"/>
                </a:lnTo>
                <a:lnTo>
                  <a:pt x="10382" y="9244"/>
                </a:lnTo>
                <a:lnTo>
                  <a:pt x="10198" y="8877"/>
                </a:lnTo>
                <a:lnTo>
                  <a:pt x="10162" y="8840"/>
                </a:lnTo>
                <a:lnTo>
                  <a:pt x="10565" y="8730"/>
                </a:lnTo>
                <a:lnTo>
                  <a:pt x="10932" y="8620"/>
                </a:lnTo>
                <a:lnTo>
                  <a:pt x="11702" y="8327"/>
                </a:lnTo>
                <a:close/>
                <a:moveTo>
                  <a:pt x="11776" y="7887"/>
                </a:moveTo>
                <a:lnTo>
                  <a:pt x="11299" y="8070"/>
                </a:lnTo>
                <a:lnTo>
                  <a:pt x="10822" y="8217"/>
                </a:lnTo>
                <a:lnTo>
                  <a:pt x="9868" y="8510"/>
                </a:lnTo>
                <a:lnTo>
                  <a:pt x="9832" y="8510"/>
                </a:lnTo>
                <a:lnTo>
                  <a:pt x="9795" y="8583"/>
                </a:lnTo>
                <a:lnTo>
                  <a:pt x="9758" y="8694"/>
                </a:lnTo>
                <a:lnTo>
                  <a:pt x="9832" y="8804"/>
                </a:lnTo>
                <a:lnTo>
                  <a:pt x="9868" y="8840"/>
                </a:lnTo>
                <a:lnTo>
                  <a:pt x="9942" y="8877"/>
                </a:lnTo>
                <a:lnTo>
                  <a:pt x="9905" y="8950"/>
                </a:lnTo>
                <a:lnTo>
                  <a:pt x="9905" y="9024"/>
                </a:lnTo>
                <a:lnTo>
                  <a:pt x="10088" y="9427"/>
                </a:lnTo>
                <a:lnTo>
                  <a:pt x="10198" y="9867"/>
                </a:lnTo>
                <a:lnTo>
                  <a:pt x="10235" y="9941"/>
                </a:lnTo>
                <a:lnTo>
                  <a:pt x="10272" y="9977"/>
                </a:lnTo>
                <a:lnTo>
                  <a:pt x="10308" y="10014"/>
                </a:lnTo>
                <a:lnTo>
                  <a:pt x="10382" y="10051"/>
                </a:lnTo>
                <a:lnTo>
                  <a:pt x="10932" y="9904"/>
                </a:lnTo>
                <a:lnTo>
                  <a:pt x="11446" y="9757"/>
                </a:lnTo>
                <a:lnTo>
                  <a:pt x="11959" y="9574"/>
                </a:lnTo>
                <a:lnTo>
                  <a:pt x="12436" y="9317"/>
                </a:lnTo>
                <a:lnTo>
                  <a:pt x="12509" y="9280"/>
                </a:lnTo>
                <a:lnTo>
                  <a:pt x="12583" y="9207"/>
                </a:lnTo>
                <a:lnTo>
                  <a:pt x="12583" y="9097"/>
                </a:lnTo>
                <a:lnTo>
                  <a:pt x="12546" y="9024"/>
                </a:lnTo>
                <a:lnTo>
                  <a:pt x="12253" y="8547"/>
                </a:lnTo>
                <a:lnTo>
                  <a:pt x="11996" y="7997"/>
                </a:lnTo>
                <a:lnTo>
                  <a:pt x="11959" y="7923"/>
                </a:lnTo>
                <a:lnTo>
                  <a:pt x="11922" y="7887"/>
                </a:lnTo>
                <a:close/>
                <a:moveTo>
                  <a:pt x="8914" y="9354"/>
                </a:moveTo>
                <a:lnTo>
                  <a:pt x="9061" y="9757"/>
                </a:lnTo>
                <a:lnTo>
                  <a:pt x="9281" y="10161"/>
                </a:lnTo>
                <a:lnTo>
                  <a:pt x="8658" y="10491"/>
                </a:lnTo>
                <a:lnTo>
                  <a:pt x="7961" y="10784"/>
                </a:lnTo>
                <a:lnTo>
                  <a:pt x="7814" y="10858"/>
                </a:lnTo>
                <a:lnTo>
                  <a:pt x="7741" y="10858"/>
                </a:lnTo>
                <a:lnTo>
                  <a:pt x="7704" y="10821"/>
                </a:lnTo>
                <a:lnTo>
                  <a:pt x="7631" y="10674"/>
                </a:lnTo>
                <a:lnTo>
                  <a:pt x="7594" y="10491"/>
                </a:lnTo>
                <a:lnTo>
                  <a:pt x="7521" y="10161"/>
                </a:lnTo>
                <a:lnTo>
                  <a:pt x="7374" y="9867"/>
                </a:lnTo>
                <a:lnTo>
                  <a:pt x="8914" y="9354"/>
                </a:lnTo>
                <a:close/>
                <a:moveTo>
                  <a:pt x="8951" y="8950"/>
                </a:moveTo>
                <a:lnTo>
                  <a:pt x="7154" y="9537"/>
                </a:lnTo>
                <a:lnTo>
                  <a:pt x="7117" y="9574"/>
                </a:lnTo>
                <a:lnTo>
                  <a:pt x="7080" y="9611"/>
                </a:lnTo>
                <a:lnTo>
                  <a:pt x="7044" y="9721"/>
                </a:lnTo>
                <a:lnTo>
                  <a:pt x="7080" y="9831"/>
                </a:lnTo>
                <a:lnTo>
                  <a:pt x="7190" y="9904"/>
                </a:lnTo>
                <a:lnTo>
                  <a:pt x="7190" y="10124"/>
                </a:lnTo>
                <a:lnTo>
                  <a:pt x="7227" y="10381"/>
                </a:lnTo>
                <a:lnTo>
                  <a:pt x="7374" y="10858"/>
                </a:lnTo>
                <a:lnTo>
                  <a:pt x="7411" y="11004"/>
                </a:lnTo>
                <a:lnTo>
                  <a:pt x="7521" y="11114"/>
                </a:lnTo>
                <a:lnTo>
                  <a:pt x="7631" y="11188"/>
                </a:lnTo>
                <a:lnTo>
                  <a:pt x="7777" y="11225"/>
                </a:lnTo>
                <a:lnTo>
                  <a:pt x="8034" y="11151"/>
                </a:lnTo>
                <a:lnTo>
                  <a:pt x="8291" y="11078"/>
                </a:lnTo>
                <a:lnTo>
                  <a:pt x="8768" y="10858"/>
                </a:lnTo>
                <a:lnTo>
                  <a:pt x="9245" y="10601"/>
                </a:lnTo>
                <a:lnTo>
                  <a:pt x="9685" y="10344"/>
                </a:lnTo>
                <a:lnTo>
                  <a:pt x="9721" y="10271"/>
                </a:lnTo>
                <a:lnTo>
                  <a:pt x="9758" y="10197"/>
                </a:lnTo>
                <a:lnTo>
                  <a:pt x="9758" y="10161"/>
                </a:lnTo>
                <a:lnTo>
                  <a:pt x="9721" y="10087"/>
                </a:lnTo>
                <a:lnTo>
                  <a:pt x="9538" y="9867"/>
                </a:lnTo>
                <a:lnTo>
                  <a:pt x="9391" y="9611"/>
                </a:lnTo>
                <a:lnTo>
                  <a:pt x="9281" y="9354"/>
                </a:lnTo>
                <a:lnTo>
                  <a:pt x="9208" y="9060"/>
                </a:lnTo>
                <a:lnTo>
                  <a:pt x="9171" y="8987"/>
                </a:lnTo>
                <a:lnTo>
                  <a:pt x="9098" y="8950"/>
                </a:lnTo>
                <a:close/>
                <a:moveTo>
                  <a:pt x="12473" y="10344"/>
                </a:moveTo>
                <a:lnTo>
                  <a:pt x="12619" y="10711"/>
                </a:lnTo>
                <a:lnTo>
                  <a:pt x="11959" y="11078"/>
                </a:lnTo>
                <a:lnTo>
                  <a:pt x="11299" y="11445"/>
                </a:lnTo>
                <a:lnTo>
                  <a:pt x="11152" y="10894"/>
                </a:lnTo>
                <a:lnTo>
                  <a:pt x="11189" y="10858"/>
                </a:lnTo>
                <a:lnTo>
                  <a:pt x="11189" y="10784"/>
                </a:lnTo>
                <a:lnTo>
                  <a:pt x="11482" y="10674"/>
                </a:lnTo>
                <a:lnTo>
                  <a:pt x="11776" y="10601"/>
                </a:lnTo>
                <a:lnTo>
                  <a:pt x="12473" y="10344"/>
                </a:lnTo>
                <a:close/>
                <a:moveTo>
                  <a:pt x="6273" y="10418"/>
                </a:moveTo>
                <a:lnTo>
                  <a:pt x="6347" y="10454"/>
                </a:lnTo>
                <a:lnTo>
                  <a:pt x="6420" y="10564"/>
                </a:lnTo>
                <a:lnTo>
                  <a:pt x="6567" y="10894"/>
                </a:lnTo>
                <a:lnTo>
                  <a:pt x="5797" y="11261"/>
                </a:lnTo>
                <a:lnTo>
                  <a:pt x="5100" y="11738"/>
                </a:lnTo>
                <a:lnTo>
                  <a:pt x="4953" y="11298"/>
                </a:lnTo>
                <a:lnTo>
                  <a:pt x="4843" y="11078"/>
                </a:lnTo>
                <a:lnTo>
                  <a:pt x="4733" y="10894"/>
                </a:lnTo>
                <a:lnTo>
                  <a:pt x="5613" y="10601"/>
                </a:lnTo>
                <a:lnTo>
                  <a:pt x="5943" y="10491"/>
                </a:lnTo>
                <a:lnTo>
                  <a:pt x="6237" y="10418"/>
                </a:lnTo>
                <a:close/>
                <a:moveTo>
                  <a:pt x="12583" y="9867"/>
                </a:moveTo>
                <a:lnTo>
                  <a:pt x="12509" y="9904"/>
                </a:lnTo>
                <a:lnTo>
                  <a:pt x="11519" y="10271"/>
                </a:lnTo>
                <a:lnTo>
                  <a:pt x="11115" y="10381"/>
                </a:lnTo>
                <a:lnTo>
                  <a:pt x="10932" y="10491"/>
                </a:lnTo>
                <a:lnTo>
                  <a:pt x="10859" y="10564"/>
                </a:lnTo>
                <a:lnTo>
                  <a:pt x="10785" y="10638"/>
                </a:lnTo>
                <a:lnTo>
                  <a:pt x="10785" y="10748"/>
                </a:lnTo>
                <a:lnTo>
                  <a:pt x="10822" y="10821"/>
                </a:lnTo>
                <a:lnTo>
                  <a:pt x="10859" y="10858"/>
                </a:lnTo>
                <a:lnTo>
                  <a:pt x="10859" y="10894"/>
                </a:lnTo>
                <a:lnTo>
                  <a:pt x="10895" y="11335"/>
                </a:lnTo>
                <a:lnTo>
                  <a:pt x="11005" y="11738"/>
                </a:lnTo>
                <a:lnTo>
                  <a:pt x="11005" y="11848"/>
                </a:lnTo>
                <a:lnTo>
                  <a:pt x="11079" y="11885"/>
                </a:lnTo>
                <a:lnTo>
                  <a:pt x="11152" y="11921"/>
                </a:lnTo>
                <a:lnTo>
                  <a:pt x="11225" y="11921"/>
                </a:lnTo>
                <a:lnTo>
                  <a:pt x="12142" y="11445"/>
                </a:lnTo>
                <a:lnTo>
                  <a:pt x="12986" y="10931"/>
                </a:lnTo>
                <a:lnTo>
                  <a:pt x="13060" y="10858"/>
                </a:lnTo>
                <a:lnTo>
                  <a:pt x="13096" y="10784"/>
                </a:lnTo>
                <a:lnTo>
                  <a:pt x="13096" y="10711"/>
                </a:lnTo>
                <a:lnTo>
                  <a:pt x="13060" y="10638"/>
                </a:lnTo>
                <a:lnTo>
                  <a:pt x="12876" y="10344"/>
                </a:lnTo>
                <a:lnTo>
                  <a:pt x="12766" y="10014"/>
                </a:lnTo>
                <a:lnTo>
                  <a:pt x="12729" y="9941"/>
                </a:lnTo>
                <a:lnTo>
                  <a:pt x="12656" y="9904"/>
                </a:lnTo>
                <a:lnTo>
                  <a:pt x="12583" y="9867"/>
                </a:lnTo>
                <a:close/>
                <a:moveTo>
                  <a:pt x="6200" y="9977"/>
                </a:moveTo>
                <a:lnTo>
                  <a:pt x="5980" y="10014"/>
                </a:lnTo>
                <a:lnTo>
                  <a:pt x="5760" y="10087"/>
                </a:lnTo>
                <a:lnTo>
                  <a:pt x="5356" y="10234"/>
                </a:lnTo>
                <a:lnTo>
                  <a:pt x="4843" y="10381"/>
                </a:lnTo>
                <a:lnTo>
                  <a:pt x="4329" y="10564"/>
                </a:lnTo>
                <a:lnTo>
                  <a:pt x="4293" y="10601"/>
                </a:lnTo>
                <a:lnTo>
                  <a:pt x="4256" y="10638"/>
                </a:lnTo>
                <a:lnTo>
                  <a:pt x="4219" y="10784"/>
                </a:lnTo>
                <a:lnTo>
                  <a:pt x="4256" y="10894"/>
                </a:lnTo>
                <a:lnTo>
                  <a:pt x="4293" y="10931"/>
                </a:lnTo>
                <a:lnTo>
                  <a:pt x="4366" y="10968"/>
                </a:lnTo>
                <a:lnTo>
                  <a:pt x="4513" y="11298"/>
                </a:lnTo>
                <a:lnTo>
                  <a:pt x="4659" y="11701"/>
                </a:lnTo>
                <a:lnTo>
                  <a:pt x="4769" y="12142"/>
                </a:lnTo>
                <a:lnTo>
                  <a:pt x="4843" y="12215"/>
                </a:lnTo>
                <a:lnTo>
                  <a:pt x="4916" y="12252"/>
                </a:lnTo>
                <a:lnTo>
                  <a:pt x="4990" y="12252"/>
                </a:lnTo>
                <a:lnTo>
                  <a:pt x="5100" y="12215"/>
                </a:lnTo>
                <a:lnTo>
                  <a:pt x="5540" y="11921"/>
                </a:lnTo>
                <a:lnTo>
                  <a:pt x="5980" y="11665"/>
                </a:lnTo>
                <a:lnTo>
                  <a:pt x="6420" y="11445"/>
                </a:lnTo>
                <a:lnTo>
                  <a:pt x="6934" y="11225"/>
                </a:lnTo>
                <a:lnTo>
                  <a:pt x="6970" y="11188"/>
                </a:lnTo>
                <a:lnTo>
                  <a:pt x="7044" y="11114"/>
                </a:lnTo>
                <a:lnTo>
                  <a:pt x="7044" y="11041"/>
                </a:lnTo>
                <a:lnTo>
                  <a:pt x="7044" y="10931"/>
                </a:lnTo>
                <a:lnTo>
                  <a:pt x="6897" y="10601"/>
                </a:lnTo>
                <a:lnTo>
                  <a:pt x="6750" y="10307"/>
                </a:lnTo>
                <a:lnTo>
                  <a:pt x="6677" y="10161"/>
                </a:lnTo>
                <a:lnTo>
                  <a:pt x="6530" y="10051"/>
                </a:lnTo>
                <a:lnTo>
                  <a:pt x="6383" y="10014"/>
                </a:lnTo>
                <a:lnTo>
                  <a:pt x="6200" y="9977"/>
                </a:lnTo>
                <a:close/>
                <a:moveTo>
                  <a:pt x="9832" y="11371"/>
                </a:moveTo>
                <a:lnTo>
                  <a:pt x="10125" y="11921"/>
                </a:lnTo>
                <a:lnTo>
                  <a:pt x="9721" y="12142"/>
                </a:lnTo>
                <a:lnTo>
                  <a:pt x="9318" y="12288"/>
                </a:lnTo>
                <a:lnTo>
                  <a:pt x="8914" y="12435"/>
                </a:lnTo>
                <a:lnTo>
                  <a:pt x="8511" y="12545"/>
                </a:lnTo>
                <a:lnTo>
                  <a:pt x="8328" y="12032"/>
                </a:lnTo>
                <a:lnTo>
                  <a:pt x="8694" y="11921"/>
                </a:lnTo>
                <a:lnTo>
                  <a:pt x="9098" y="11738"/>
                </a:lnTo>
                <a:lnTo>
                  <a:pt x="9832" y="11371"/>
                </a:lnTo>
                <a:close/>
                <a:moveTo>
                  <a:pt x="9868" y="10894"/>
                </a:moveTo>
                <a:lnTo>
                  <a:pt x="8951" y="11298"/>
                </a:lnTo>
                <a:lnTo>
                  <a:pt x="8474" y="11481"/>
                </a:lnTo>
                <a:lnTo>
                  <a:pt x="8071" y="11738"/>
                </a:lnTo>
                <a:lnTo>
                  <a:pt x="7997" y="11738"/>
                </a:lnTo>
                <a:lnTo>
                  <a:pt x="7924" y="11775"/>
                </a:lnTo>
                <a:lnTo>
                  <a:pt x="7887" y="11885"/>
                </a:lnTo>
                <a:lnTo>
                  <a:pt x="7887" y="11958"/>
                </a:lnTo>
                <a:lnTo>
                  <a:pt x="8034" y="12398"/>
                </a:lnTo>
                <a:lnTo>
                  <a:pt x="8181" y="12839"/>
                </a:lnTo>
                <a:lnTo>
                  <a:pt x="8254" y="12949"/>
                </a:lnTo>
                <a:lnTo>
                  <a:pt x="8328" y="12985"/>
                </a:lnTo>
                <a:lnTo>
                  <a:pt x="8364" y="12985"/>
                </a:lnTo>
                <a:lnTo>
                  <a:pt x="8951" y="12839"/>
                </a:lnTo>
                <a:lnTo>
                  <a:pt x="9465" y="12655"/>
                </a:lnTo>
                <a:lnTo>
                  <a:pt x="10015" y="12472"/>
                </a:lnTo>
                <a:lnTo>
                  <a:pt x="10528" y="12215"/>
                </a:lnTo>
                <a:lnTo>
                  <a:pt x="10565" y="12142"/>
                </a:lnTo>
                <a:lnTo>
                  <a:pt x="10602" y="12105"/>
                </a:lnTo>
                <a:lnTo>
                  <a:pt x="10602" y="12032"/>
                </a:lnTo>
                <a:lnTo>
                  <a:pt x="10602" y="11958"/>
                </a:lnTo>
                <a:lnTo>
                  <a:pt x="10125" y="11041"/>
                </a:lnTo>
                <a:lnTo>
                  <a:pt x="10088" y="10968"/>
                </a:lnTo>
                <a:lnTo>
                  <a:pt x="10015" y="10894"/>
                </a:lnTo>
                <a:close/>
                <a:moveTo>
                  <a:pt x="13133" y="12288"/>
                </a:moveTo>
                <a:lnTo>
                  <a:pt x="13243" y="12325"/>
                </a:lnTo>
                <a:lnTo>
                  <a:pt x="13353" y="12472"/>
                </a:lnTo>
                <a:lnTo>
                  <a:pt x="13610" y="12985"/>
                </a:lnTo>
                <a:lnTo>
                  <a:pt x="12839" y="13242"/>
                </a:lnTo>
                <a:lnTo>
                  <a:pt x="12106" y="13572"/>
                </a:lnTo>
                <a:lnTo>
                  <a:pt x="11996" y="13352"/>
                </a:lnTo>
                <a:lnTo>
                  <a:pt x="11886" y="13132"/>
                </a:lnTo>
                <a:lnTo>
                  <a:pt x="11739" y="12692"/>
                </a:lnTo>
                <a:lnTo>
                  <a:pt x="12032" y="12618"/>
                </a:lnTo>
                <a:lnTo>
                  <a:pt x="12289" y="12545"/>
                </a:lnTo>
                <a:lnTo>
                  <a:pt x="12839" y="12362"/>
                </a:lnTo>
                <a:lnTo>
                  <a:pt x="13023" y="12288"/>
                </a:lnTo>
                <a:close/>
                <a:moveTo>
                  <a:pt x="7044" y="12325"/>
                </a:moveTo>
                <a:lnTo>
                  <a:pt x="7337" y="13022"/>
                </a:lnTo>
                <a:lnTo>
                  <a:pt x="5833" y="13792"/>
                </a:lnTo>
                <a:lnTo>
                  <a:pt x="5613" y="13132"/>
                </a:lnTo>
                <a:lnTo>
                  <a:pt x="5943" y="12875"/>
                </a:lnTo>
                <a:lnTo>
                  <a:pt x="6273" y="12655"/>
                </a:lnTo>
                <a:lnTo>
                  <a:pt x="6677" y="12472"/>
                </a:lnTo>
                <a:lnTo>
                  <a:pt x="7044" y="12325"/>
                </a:lnTo>
                <a:close/>
                <a:moveTo>
                  <a:pt x="13060" y="11885"/>
                </a:moveTo>
                <a:lnTo>
                  <a:pt x="12839" y="11921"/>
                </a:lnTo>
                <a:lnTo>
                  <a:pt x="12473" y="12068"/>
                </a:lnTo>
                <a:lnTo>
                  <a:pt x="11922" y="12215"/>
                </a:lnTo>
                <a:lnTo>
                  <a:pt x="11666" y="12288"/>
                </a:lnTo>
                <a:lnTo>
                  <a:pt x="11446" y="12398"/>
                </a:lnTo>
                <a:lnTo>
                  <a:pt x="11372" y="12435"/>
                </a:lnTo>
                <a:lnTo>
                  <a:pt x="11372" y="12472"/>
                </a:lnTo>
                <a:lnTo>
                  <a:pt x="11372" y="12582"/>
                </a:lnTo>
                <a:lnTo>
                  <a:pt x="11446" y="12655"/>
                </a:lnTo>
                <a:lnTo>
                  <a:pt x="11519" y="12692"/>
                </a:lnTo>
                <a:lnTo>
                  <a:pt x="11482" y="12839"/>
                </a:lnTo>
                <a:lnTo>
                  <a:pt x="11482" y="13022"/>
                </a:lnTo>
                <a:lnTo>
                  <a:pt x="11519" y="13169"/>
                </a:lnTo>
                <a:lnTo>
                  <a:pt x="11556" y="13315"/>
                </a:lnTo>
                <a:lnTo>
                  <a:pt x="11702" y="13646"/>
                </a:lnTo>
                <a:lnTo>
                  <a:pt x="11886" y="13902"/>
                </a:lnTo>
                <a:lnTo>
                  <a:pt x="11996" y="13976"/>
                </a:lnTo>
                <a:lnTo>
                  <a:pt x="12106" y="13976"/>
                </a:lnTo>
                <a:lnTo>
                  <a:pt x="13023" y="13609"/>
                </a:lnTo>
                <a:lnTo>
                  <a:pt x="13940" y="13279"/>
                </a:lnTo>
                <a:lnTo>
                  <a:pt x="14013" y="13205"/>
                </a:lnTo>
                <a:lnTo>
                  <a:pt x="14050" y="13169"/>
                </a:lnTo>
                <a:lnTo>
                  <a:pt x="14087" y="13095"/>
                </a:lnTo>
                <a:lnTo>
                  <a:pt x="14050" y="13022"/>
                </a:lnTo>
                <a:lnTo>
                  <a:pt x="13646" y="12142"/>
                </a:lnTo>
                <a:lnTo>
                  <a:pt x="13573" y="12032"/>
                </a:lnTo>
                <a:lnTo>
                  <a:pt x="13463" y="11958"/>
                </a:lnTo>
                <a:lnTo>
                  <a:pt x="13353" y="11885"/>
                </a:lnTo>
                <a:close/>
                <a:moveTo>
                  <a:pt x="7190" y="11848"/>
                </a:moveTo>
                <a:lnTo>
                  <a:pt x="7117" y="11885"/>
                </a:lnTo>
                <a:lnTo>
                  <a:pt x="6640" y="12032"/>
                </a:lnTo>
                <a:lnTo>
                  <a:pt x="6163" y="12215"/>
                </a:lnTo>
                <a:lnTo>
                  <a:pt x="5723" y="12508"/>
                </a:lnTo>
                <a:lnTo>
                  <a:pt x="5320" y="12802"/>
                </a:lnTo>
                <a:lnTo>
                  <a:pt x="5246" y="12839"/>
                </a:lnTo>
                <a:lnTo>
                  <a:pt x="5210" y="12875"/>
                </a:lnTo>
                <a:lnTo>
                  <a:pt x="5173" y="12912"/>
                </a:lnTo>
                <a:lnTo>
                  <a:pt x="5173" y="12985"/>
                </a:lnTo>
                <a:lnTo>
                  <a:pt x="5246" y="13279"/>
                </a:lnTo>
                <a:lnTo>
                  <a:pt x="5320" y="13572"/>
                </a:lnTo>
                <a:lnTo>
                  <a:pt x="5540" y="14159"/>
                </a:lnTo>
                <a:lnTo>
                  <a:pt x="5576" y="14196"/>
                </a:lnTo>
                <a:lnTo>
                  <a:pt x="5650" y="14269"/>
                </a:lnTo>
                <a:lnTo>
                  <a:pt x="5797" y="14269"/>
                </a:lnTo>
                <a:lnTo>
                  <a:pt x="7667" y="13315"/>
                </a:lnTo>
                <a:lnTo>
                  <a:pt x="7741" y="13279"/>
                </a:lnTo>
                <a:lnTo>
                  <a:pt x="7777" y="13205"/>
                </a:lnTo>
                <a:lnTo>
                  <a:pt x="7814" y="13132"/>
                </a:lnTo>
                <a:lnTo>
                  <a:pt x="7777" y="13059"/>
                </a:lnTo>
                <a:lnTo>
                  <a:pt x="7374" y="11995"/>
                </a:lnTo>
                <a:lnTo>
                  <a:pt x="7337" y="11921"/>
                </a:lnTo>
                <a:lnTo>
                  <a:pt x="7264" y="11885"/>
                </a:lnTo>
                <a:lnTo>
                  <a:pt x="7190" y="11848"/>
                </a:lnTo>
                <a:close/>
                <a:moveTo>
                  <a:pt x="10528" y="13279"/>
                </a:moveTo>
                <a:lnTo>
                  <a:pt x="10895" y="13976"/>
                </a:lnTo>
                <a:lnTo>
                  <a:pt x="9318" y="14599"/>
                </a:lnTo>
                <a:lnTo>
                  <a:pt x="9025" y="13902"/>
                </a:lnTo>
                <a:lnTo>
                  <a:pt x="9098" y="13829"/>
                </a:lnTo>
                <a:lnTo>
                  <a:pt x="9098" y="13792"/>
                </a:lnTo>
                <a:lnTo>
                  <a:pt x="9135" y="13756"/>
                </a:lnTo>
                <a:lnTo>
                  <a:pt x="9465" y="13609"/>
                </a:lnTo>
                <a:lnTo>
                  <a:pt x="9758" y="13535"/>
                </a:lnTo>
                <a:lnTo>
                  <a:pt x="10528" y="13279"/>
                </a:lnTo>
                <a:close/>
                <a:moveTo>
                  <a:pt x="10639" y="12839"/>
                </a:moveTo>
                <a:lnTo>
                  <a:pt x="10565" y="12875"/>
                </a:lnTo>
                <a:lnTo>
                  <a:pt x="9501" y="13242"/>
                </a:lnTo>
                <a:lnTo>
                  <a:pt x="9061" y="13352"/>
                </a:lnTo>
                <a:lnTo>
                  <a:pt x="8878" y="13462"/>
                </a:lnTo>
                <a:lnTo>
                  <a:pt x="8768" y="13499"/>
                </a:lnTo>
                <a:lnTo>
                  <a:pt x="8731" y="13572"/>
                </a:lnTo>
                <a:lnTo>
                  <a:pt x="8658" y="13682"/>
                </a:lnTo>
                <a:lnTo>
                  <a:pt x="8694" y="13829"/>
                </a:lnTo>
                <a:lnTo>
                  <a:pt x="8731" y="13866"/>
                </a:lnTo>
                <a:lnTo>
                  <a:pt x="8731" y="13902"/>
                </a:lnTo>
                <a:lnTo>
                  <a:pt x="8768" y="14159"/>
                </a:lnTo>
                <a:lnTo>
                  <a:pt x="8841" y="14416"/>
                </a:lnTo>
                <a:lnTo>
                  <a:pt x="9025" y="14893"/>
                </a:lnTo>
                <a:lnTo>
                  <a:pt x="9098" y="14929"/>
                </a:lnTo>
                <a:lnTo>
                  <a:pt x="9135" y="14966"/>
                </a:lnTo>
                <a:lnTo>
                  <a:pt x="9208" y="15003"/>
                </a:lnTo>
                <a:lnTo>
                  <a:pt x="9281" y="15003"/>
                </a:lnTo>
                <a:lnTo>
                  <a:pt x="11225" y="14269"/>
                </a:lnTo>
                <a:lnTo>
                  <a:pt x="11262" y="14232"/>
                </a:lnTo>
                <a:lnTo>
                  <a:pt x="11299" y="14159"/>
                </a:lnTo>
                <a:lnTo>
                  <a:pt x="11335" y="14086"/>
                </a:lnTo>
                <a:lnTo>
                  <a:pt x="11335" y="14012"/>
                </a:lnTo>
                <a:lnTo>
                  <a:pt x="10822" y="12985"/>
                </a:lnTo>
                <a:lnTo>
                  <a:pt x="10785" y="12912"/>
                </a:lnTo>
                <a:lnTo>
                  <a:pt x="10712" y="12875"/>
                </a:lnTo>
                <a:lnTo>
                  <a:pt x="10639" y="12839"/>
                </a:lnTo>
                <a:close/>
                <a:moveTo>
                  <a:pt x="7997" y="14342"/>
                </a:moveTo>
                <a:lnTo>
                  <a:pt x="8107" y="14489"/>
                </a:lnTo>
                <a:lnTo>
                  <a:pt x="8144" y="14599"/>
                </a:lnTo>
                <a:lnTo>
                  <a:pt x="8107" y="14746"/>
                </a:lnTo>
                <a:lnTo>
                  <a:pt x="8034" y="14893"/>
                </a:lnTo>
                <a:lnTo>
                  <a:pt x="7924" y="15003"/>
                </a:lnTo>
                <a:lnTo>
                  <a:pt x="7814" y="15149"/>
                </a:lnTo>
                <a:lnTo>
                  <a:pt x="7557" y="15296"/>
                </a:lnTo>
                <a:lnTo>
                  <a:pt x="7044" y="15516"/>
                </a:lnTo>
                <a:lnTo>
                  <a:pt x="6787" y="15590"/>
                </a:lnTo>
                <a:lnTo>
                  <a:pt x="6567" y="15736"/>
                </a:lnTo>
                <a:lnTo>
                  <a:pt x="6310" y="15113"/>
                </a:lnTo>
                <a:lnTo>
                  <a:pt x="6383" y="15076"/>
                </a:lnTo>
                <a:lnTo>
                  <a:pt x="6457" y="14966"/>
                </a:lnTo>
                <a:lnTo>
                  <a:pt x="6457" y="14929"/>
                </a:lnTo>
                <a:lnTo>
                  <a:pt x="6530" y="15003"/>
                </a:lnTo>
                <a:lnTo>
                  <a:pt x="6604" y="14966"/>
                </a:lnTo>
                <a:lnTo>
                  <a:pt x="6787" y="14929"/>
                </a:lnTo>
                <a:lnTo>
                  <a:pt x="7227" y="14783"/>
                </a:lnTo>
                <a:lnTo>
                  <a:pt x="7631" y="14599"/>
                </a:lnTo>
                <a:lnTo>
                  <a:pt x="7997" y="14342"/>
                </a:lnTo>
                <a:close/>
                <a:moveTo>
                  <a:pt x="15150" y="15370"/>
                </a:moveTo>
                <a:lnTo>
                  <a:pt x="15150" y="15443"/>
                </a:lnTo>
                <a:lnTo>
                  <a:pt x="15224" y="15480"/>
                </a:lnTo>
                <a:lnTo>
                  <a:pt x="15260" y="15516"/>
                </a:lnTo>
                <a:lnTo>
                  <a:pt x="15150" y="15736"/>
                </a:lnTo>
                <a:lnTo>
                  <a:pt x="15004" y="15993"/>
                </a:lnTo>
                <a:lnTo>
                  <a:pt x="14857" y="15626"/>
                </a:lnTo>
                <a:lnTo>
                  <a:pt x="15150" y="15370"/>
                </a:lnTo>
                <a:close/>
                <a:moveTo>
                  <a:pt x="7997" y="13902"/>
                </a:moveTo>
                <a:lnTo>
                  <a:pt x="7887" y="13939"/>
                </a:lnTo>
                <a:lnTo>
                  <a:pt x="7631" y="14122"/>
                </a:lnTo>
                <a:lnTo>
                  <a:pt x="7337" y="14269"/>
                </a:lnTo>
                <a:lnTo>
                  <a:pt x="7044" y="14416"/>
                </a:lnTo>
                <a:lnTo>
                  <a:pt x="6750" y="14526"/>
                </a:lnTo>
                <a:lnTo>
                  <a:pt x="6347" y="14599"/>
                </a:lnTo>
                <a:lnTo>
                  <a:pt x="6163" y="14673"/>
                </a:lnTo>
                <a:lnTo>
                  <a:pt x="6090" y="14746"/>
                </a:lnTo>
                <a:lnTo>
                  <a:pt x="6017" y="14819"/>
                </a:lnTo>
                <a:lnTo>
                  <a:pt x="6017" y="14929"/>
                </a:lnTo>
                <a:lnTo>
                  <a:pt x="5943" y="15003"/>
                </a:lnTo>
                <a:lnTo>
                  <a:pt x="5943" y="15113"/>
                </a:lnTo>
                <a:lnTo>
                  <a:pt x="6127" y="15590"/>
                </a:lnTo>
                <a:lnTo>
                  <a:pt x="6273" y="16103"/>
                </a:lnTo>
                <a:lnTo>
                  <a:pt x="6347" y="16177"/>
                </a:lnTo>
                <a:lnTo>
                  <a:pt x="6420" y="16213"/>
                </a:lnTo>
                <a:lnTo>
                  <a:pt x="6493" y="16213"/>
                </a:lnTo>
                <a:lnTo>
                  <a:pt x="6567" y="16177"/>
                </a:lnTo>
                <a:lnTo>
                  <a:pt x="6787" y="16030"/>
                </a:lnTo>
                <a:lnTo>
                  <a:pt x="7007" y="15920"/>
                </a:lnTo>
                <a:lnTo>
                  <a:pt x="7484" y="15736"/>
                </a:lnTo>
                <a:lnTo>
                  <a:pt x="7704" y="15663"/>
                </a:lnTo>
                <a:lnTo>
                  <a:pt x="7924" y="15553"/>
                </a:lnTo>
                <a:lnTo>
                  <a:pt x="8144" y="15406"/>
                </a:lnTo>
                <a:lnTo>
                  <a:pt x="8328" y="15223"/>
                </a:lnTo>
                <a:lnTo>
                  <a:pt x="8438" y="15076"/>
                </a:lnTo>
                <a:lnTo>
                  <a:pt x="8511" y="14893"/>
                </a:lnTo>
                <a:lnTo>
                  <a:pt x="8511" y="14709"/>
                </a:lnTo>
                <a:lnTo>
                  <a:pt x="8511" y="14526"/>
                </a:lnTo>
                <a:lnTo>
                  <a:pt x="8474" y="14342"/>
                </a:lnTo>
                <a:lnTo>
                  <a:pt x="8364" y="14159"/>
                </a:lnTo>
                <a:lnTo>
                  <a:pt x="8254" y="14049"/>
                </a:lnTo>
                <a:lnTo>
                  <a:pt x="8071" y="13939"/>
                </a:lnTo>
                <a:lnTo>
                  <a:pt x="7997" y="13902"/>
                </a:lnTo>
                <a:close/>
                <a:moveTo>
                  <a:pt x="14710" y="15736"/>
                </a:moveTo>
                <a:lnTo>
                  <a:pt x="14747" y="15993"/>
                </a:lnTo>
                <a:lnTo>
                  <a:pt x="14820" y="16250"/>
                </a:lnTo>
                <a:lnTo>
                  <a:pt x="14490" y="16507"/>
                </a:lnTo>
                <a:lnTo>
                  <a:pt x="14417" y="16397"/>
                </a:lnTo>
                <a:lnTo>
                  <a:pt x="14307" y="15993"/>
                </a:lnTo>
                <a:lnTo>
                  <a:pt x="14380" y="15956"/>
                </a:lnTo>
                <a:lnTo>
                  <a:pt x="14710" y="15736"/>
                </a:lnTo>
                <a:close/>
                <a:moveTo>
                  <a:pt x="14123" y="16103"/>
                </a:moveTo>
                <a:lnTo>
                  <a:pt x="14160" y="16397"/>
                </a:lnTo>
                <a:lnTo>
                  <a:pt x="14233" y="16690"/>
                </a:lnTo>
                <a:lnTo>
                  <a:pt x="13830" y="16873"/>
                </a:lnTo>
                <a:lnTo>
                  <a:pt x="13720" y="16727"/>
                </a:lnTo>
                <a:lnTo>
                  <a:pt x="13500" y="16433"/>
                </a:lnTo>
                <a:lnTo>
                  <a:pt x="14123" y="16103"/>
                </a:lnTo>
                <a:close/>
                <a:moveTo>
                  <a:pt x="13426" y="16470"/>
                </a:moveTo>
                <a:lnTo>
                  <a:pt x="13500" y="16727"/>
                </a:lnTo>
                <a:lnTo>
                  <a:pt x="13536" y="16873"/>
                </a:lnTo>
                <a:lnTo>
                  <a:pt x="13573" y="16984"/>
                </a:lnTo>
                <a:lnTo>
                  <a:pt x="13096" y="17167"/>
                </a:lnTo>
                <a:lnTo>
                  <a:pt x="12986" y="17057"/>
                </a:lnTo>
                <a:lnTo>
                  <a:pt x="12876" y="16873"/>
                </a:lnTo>
                <a:lnTo>
                  <a:pt x="12839" y="16727"/>
                </a:lnTo>
                <a:lnTo>
                  <a:pt x="13426" y="16470"/>
                </a:lnTo>
                <a:close/>
                <a:moveTo>
                  <a:pt x="12583" y="16837"/>
                </a:moveTo>
                <a:lnTo>
                  <a:pt x="12656" y="17094"/>
                </a:lnTo>
                <a:lnTo>
                  <a:pt x="12803" y="17277"/>
                </a:lnTo>
                <a:lnTo>
                  <a:pt x="12399" y="17460"/>
                </a:lnTo>
                <a:lnTo>
                  <a:pt x="12326" y="17387"/>
                </a:lnTo>
                <a:lnTo>
                  <a:pt x="12253" y="17277"/>
                </a:lnTo>
                <a:lnTo>
                  <a:pt x="12216" y="17167"/>
                </a:lnTo>
                <a:lnTo>
                  <a:pt x="12216" y="17020"/>
                </a:lnTo>
                <a:lnTo>
                  <a:pt x="12583" y="16837"/>
                </a:lnTo>
                <a:close/>
                <a:moveTo>
                  <a:pt x="12032" y="17094"/>
                </a:moveTo>
                <a:lnTo>
                  <a:pt x="11996" y="17240"/>
                </a:lnTo>
                <a:lnTo>
                  <a:pt x="12032" y="17387"/>
                </a:lnTo>
                <a:lnTo>
                  <a:pt x="12106" y="17570"/>
                </a:lnTo>
                <a:lnTo>
                  <a:pt x="11812" y="17644"/>
                </a:lnTo>
                <a:lnTo>
                  <a:pt x="11776" y="17644"/>
                </a:lnTo>
                <a:lnTo>
                  <a:pt x="11739" y="17497"/>
                </a:lnTo>
                <a:lnTo>
                  <a:pt x="11666" y="17240"/>
                </a:lnTo>
                <a:lnTo>
                  <a:pt x="12032" y="17094"/>
                </a:lnTo>
                <a:close/>
                <a:moveTo>
                  <a:pt x="11446" y="17350"/>
                </a:moveTo>
                <a:lnTo>
                  <a:pt x="11482" y="17607"/>
                </a:lnTo>
                <a:lnTo>
                  <a:pt x="11519" y="17791"/>
                </a:lnTo>
                <a:lnTo>
                  <a:pt x="11189" y="17901"/>
                </a:lnTo>
                <a:lnTo>
                  <a:pt x="11115" y="17937"/>
                </a:lnTo>
                <a:lnTo>
                  <a:pt x="11115" y="17864"/>
                </a:lnTo>
                <a:lnTo>
                  <a:pt x="11115" y="17827"/>
                </a:lnTo>
                <a:lnTo>
                  <a:pt x="11115" y="17717"/>
                </a:lnTo>
                <a:lnTo>
                  <a:pt x="11005" y="17607"/>
                </a:lnTo>
                <a:lnTo>
                  <a:pt x="10969" y="17534"/>
                </a:lnTo>
                <a:lnTo>
                  <a:pt x="11446" y="17350"/>
                </a:lnTo>
                <a:close/>
                <a:moveTo>
                  <a:pt x="10639" y="17644"/>
                </a:moveTo>
                <a:lnTo>
                  <a:pt x="10749" y="17791"/>
                </a:lnTo>
                <a:lnTo>
                  <a:pt x="10859" y="17901"/>
                </a:lnTo>
                <a:lnTo>
                  <a:pt x="10932" y="17974"/>
                </a:lnTo>
                <a:lnTo>
                  <a:pt x="10969" y="17974"/>
                </a:lnTo>
                <a:lnTo>
                  <a:pt x="10455" y="18194"/>
                </a:lnTo>
                <a:lnTo>
                  <a:pt x="10418" y="18121"/>
                </a:lnTo>
                <a:lnTo>
                  <a:pt x="10345" y="18121"/>
                </a:lnTo>
                <a:lnTo>
                  <a:pt x="10235" y="18157"/>
                </a:lnTo>
                <a:lnTo>
                  <a:pt x="10162" y="17901"/>
                </a:lnTo>
                <a:lnTo>
                  <a:pt x="10125" y="17827"/>
                </a:lnTo>
                <a:lnTo>
                  <a:pt x="10639" y="17644"/>
                </a:lnTo>
                <a:close/>
                <a:moveTo>
                  <a:pt x="10272" y="440"/>
                </a:moveTo>
                <a:lnTo>
                  <a:pt x="10455" y="477"/>
                </a:lnTo>
                <a:lnTo>
                  <a:pt x="10565" y="550"/>
                </a:lnTo>
                <a:lnTo>
                  <a:pt x="10675" y="624"/>
                </a:lnTo>
                <a:lnTo>
                  <a:pt x="10785" y="734"/>
                </a:lnTo>
                <a:lnTo>
                  <a:pt x="10969" y="990"/>
                </a:lnTo>
                <a:lnTo>
                  <a:pt x="11005" y="1210"/>
                </a:lnTo>
                <a:lnTo>
                  <a:pt x="11042" y="1431"/>
                </a:lnTo>
                <a:lnTo>
                  <a:pt x="11335" y="2348"/>
                </a:lnTo>
                <a:lnTo>
                  <a:pt x="11886" y="3998"/>
                </a:lnTo>
                <a:lnTo>
                  <a:pt x="13060" y="7300"/>
                </a:lnTo>
                <a:lnTo>
                  <a:pt x="14233" y="10564"/>
                </a:lnTo>
                <a:lnTo>
                  <a:pt x="14857" y="12215"/>
                </a:lnTo>
                <a:lnTo>
                  <a:pt x="15187" y="13095"/>
                </a:lnTo>
                <a:lnTo>
                  <a:pt x="15407" y="13646"/>
                </a:lnTo>
                <a:lnTo>
                  <a:pt x="15334" y="13682"/>
                </a:lnTo>
                <a:lnTo>
                  <a:pt x="15297" y="13829"/>
                </a:lnTo>
                <a:lnTo>
                  <a:pt x="15297" y="13939"/>
                </a:lnTo>
                <a:lnTo>
                  <a:pt x="15260" y="14196"/>
                </a:lnTo>
                <a:lnTo>
                  <a:pt x="15224" y="14379"/>
                </a:lnTo>
                <a:lnTo>
                  <a:pt x="15187" y="14526"/>
                </a:lnTo>
                <a:lnTo>
                  <a:pt x="15004" y="14856"/>
                </a:lnTo>
                <a:lnTo>
                  <a:pt x="14747" y="15149"/>
                </a:lnTo>
                <a:lnTo>
                  <a:pt x="14453" y="15370"/>
                </a:lnTo>
                <a:lnTo>
                  <a:pt x="14123" y="15590"/>
                </a:lnTo>
                <a:lnTo>
                  <a:pt x="13793" y="15773"/>
                </a:lnTo>
                <a:lnTo>
                  <a:pt x="13060" y="16140"/>
                </a:lnTo>
                <a:lnTo>
                  <a:pt x="12326" y="16470"/>
                </a:lnTo>
                <a:lnTo>
                  <a:pt x="10859" y="17094"/>
                </a:lnTo>
                <a:lnTo>
                  <a:pt x="10015" y="17424"/>
                </a:lnTo>
                <a:lnTo>
                  <a:pt x="9978" y="17387"/>
                </a:lnTo>
                <a:lnTo>
                  <a:pt x="9942" y="17387"/>
                </a:lnTo>
                <a:lnTo>
                  <a:pt x="9905" y="17424"/>
                </a:lnTo>
                <a:lnTo>
                  <a:pt x="9905" y="17460"/>
                </a:lnTo>
                <a:lnTo>
                  <a:pt x="8841" y="17791"/>
                </a:lnTo>
                <a:lnTo>
                  <a:pt x="7777" y="18121"/>
                </a:lnTo>
                <a:lnTo>
                  <a:pt x="6970" y="18304"/>
                </a:lnTo>
                <a:lnTo>
                  <a:pt x="6163" y="18487"/>
                </a:lnTo>
                <a:lnTo>
                  <a:pt x="5797" y="18524"/>
                </a:lnTo>
                <a:lnTo>
                  <a:pt x="5613" y="18524"/>
                </a:lnTo>
                <a:lnTo>
                  <a:pt x="5430" y="18451"/>
                </a:lnTo>
                <a:lnTo>
                  <a:pt x="5283" y="18377"/>
                </a:lnTo>
                <a:lnTo>
                  <a:pt x="5173" y="18231"/>
                </a:lnTo>
                <a:lnTo>
                  <a:pt x="5063" y="18121"/>
                </a:lnTo>
                <a:lnTo>
                  <a:pt x="4953" y="17974"/>
                </a:lnTo>
                <a:lnTo>
                  <a:pt x="4879" y="17680"/>
                </a:lnTo>
                <a:lnTo>
                  <a:pt x="4769" y="17387"/>
                </a:lnTo>
                <a:lnTo>
                  <a:pt x="4476" y="16507"/>
                </a:lnTo>
                <a:lnTo>
                  <a:pt x="3926" y="14819"/>
                </a:lnTo>
                <a:lnTo>
                  <a:pt x="3376" y="13169"/>
                </a:lnTo>
                <a:lnTo>
                  <a:pt x="2752" y="11518"/>
                </a:lnTo>
                <a:lnTo>
                  <a:pt x="2165" y="9867"/>
                </a:lnTo>
                <a:lnTo>
                  <a:pt x="1505" y="8253"/>
                </a:lnTo>
                <a:lnTo>
                  <a:pt x="845" y="6603"/>
                </a:lnTo>
                <a:lnTo>
                  <a:pt x="588" y="6052"/>
                </a:lnTo>
                <a:lnTo>
                  <a:pt x="478" y="5796"/>
                </a:lnTo>
                <a:lnTo>
                  <a:pt x="331" y="5539"/>
                </a:lnTo>
                <a:lnTo>
                  <a:pt x="368" y="5502"/>
                </a:lnTo>
                <a:lnTo>
                  <a:pt x="404" y="5429"/>
                </a:lnTo>
                <a:lnTo>
                  <a:pt x="368" y="5209"/>
                </a:lnTo>
                <a:lnTo>
                  <a:pt x="404" y="5025"/>
                </a:lnTo>
                <a:lnTo>
                  <a:pt x="404" y="4879"/>
                </a:lnTo>
                <a:lnTo>
                  <a:pt x="478" y="4695"/>
                </a:lnTo>
                <a:lnTo>
                  <a:pt x="624" y="4402"/>
                </a:lnTo>
                <a:lnTo>
                  <a:pt x="845" y="4145"/>
                </a:lnTo>
                <a:lnTo>
                  <a:pt x="1101" y="3888"/>
                </a:lnTo>
                <a:lnTo>
                  <a:pt x="1395" y="3668"/>
                </a:lnTo>
                <a:lnTo>
                  <a:pt x="1725" y="3485"/>
                </a:lnTo>
                <a:lnTo>
                  <a:pt x="2018" y="3301"/>
                </a:lnTo>
                <a:lnTo>
                  <a:pt x="2789" y="2935"/>
                </a:lnTo>
                <a:lnTo>
                  <a:pt x="3596" y="2641"/>
                </a:lnTo>
                <a:lnTo>
                  <a:pt x="5210" y="2017"/>
                </a:lnTo>
                <a:lnTo>
                  <a:pt x="6787" y="1394"/>
                </a:lnTo>
                <a:lnTo>
                  <a:pt x="7557" y="1100"/>
                </a:lnTo>
                <a:lnTo>
                  <a:pt x="8364" y="807"/>
                </a:lnTo>
                <a:lnTo>
                  <a:pt x="9135" y="587"/>
                </a:lnTo>
                <a:lnTo>
                  <a:pt x="9538" y="514"/>
                </a:lnTo>
                <a:lnTo>
                  <a:pt x="9942" y="440"/>
                </a:lnTo>
                <a:close/>
                <a:moveTo>
                  <a:pt x="9868" y="17937"/>
                </a:moveTo>
                <a:lnTo>
                  <a:pt x="9868" y="17974"/>
                </a:lnTo>
                <a:lnTo>
                  <a:pt x="9905" y="18157"/>
                </a:lnTo>
                <a:lnTo>
                  <a:pt x="10015" y="18341"/>
                </a:lnTo>
                <a:lnTo>
                  <a:pt x="9575" y="18524"/>
                </a:lnTo>
                <a:lnTo>
                  <a:pt x="9575" y="18487"/>
                </a:lnTo>
                <a:lnTo>
                  <a:pt x="9538" y="18341"/>
                </a:lnTo>
                <a:lnTo>
                  <a:pt x="9465" y="18231"/>
                </a:lnTo>
                <a:lnTo>
                  <a:pt x="9391" y="18084"/>
                </a:lnTo>
                <a:lnTo>
                  <a:pt x="9868" y="17937"/>
                </a:lnTo>
                <a:close/>
                <a:moveTo>
                  <a:pt x="9098" y="18194"/>
                </a:moveTo>
                <a:lnTo>
                  <a:pt x="9171" y="18414"/>
                </a:lnTo>
                <a:lnTo>
                  <a:pt x="9245" y="18524"/>
                </a:lnTo>
                <a:lnTo>
                  <a:pt x="9318" y="18598"/>
                </a:lnTo>
                <a:lnTo>
                  <a:pt x="8841" y="18781"/>
                </a:lnTo>
                <a:lnTo>
                  <a:pt x="8768" y="18708"/>
                </a:lnTo>
                <a:lnTo>
                  <a:pt x="8694" y="18598"/>
                </a:lnTo>
                <a:lnTo>
                  <a:pt x="8621" y="18487"/>
                </a:lnTo>
                <a:lnTo>
                  <a:pt x="8584" y="18341"/>
                </a:lnTo>
                <a:lnTo>
                  <a:pt x="9098" y="18194"/>
                </a:lnTo>
                <a:close/>
                <a:moveTo>
                  <a:pt x="8254" y="18414"/>
                </a:moveTo>
                <a:lnTo>
                  <a:pt x="8291" y="18561"/>
                </a:lnTo>
                <a:lnTo>
                  <a:pt x="8364" y="18744"/>
                </a:lnTo>
                <a:lnTo>
                  <a:pt x="8511" y="18928"/>
                </a:lnTo>
                <a:lnTo>
                  <a:pt x="8181" y="19038"/>
                </a:lnTo>
                <a:lnTo>
                  <a:pt x="8144" y="18964"/>
                </a:lnTo>
                <a:lnTo>
                  <a:pt x="8107" y="18928"/>
                </a:lnTo>
                <a:lnTo>
                  <a:pt x="7997" y="18854"/>
                </a:lnTo>
                <a:lnTo>
                  <a:pt x="7961" y="18818"/>
                </a:lnTo>
                <a:lnTo>
                  <a:pt x="7851" y="18634"/>
                </a:lnTo>
                <a:lnTo>
                  <a:pt x="7851" y="18561"/>
                </a:lnTo>
                <a:lnTo>
                  <a:pt x="8254" y="18414"/>
                </a:lnTo>
                <a:close/>
                <a:moveTo>
                  <a:pt x="5246" y="18818"/>
                </a:moveTo>
                <a:lnTo>
                  <a:pt x="5430" y="18891"/>
                </a:lnTo>
                <a:lnTo>
                  <a:pt x="5650" y="18928"/>
                </a:lnTo>
                <a:lnTo>
                  <a:pt x="5870" y="18964"/>
                </a:lnTo>
                <a:lnTo>
                  <a:pt x="5943" y="19221"/>
                </a:lnTo>
                <a:lnTo>
                  <a:pt x="5760" y="19148"/>
                </a:lnTo>
                <a:lnTo>
                  <a:pt x="5576" y="19038"/>
                </a:lnTo>
                <a:lnTo>
                  <a:pt x="5393" y="18928"/>
                </a:lnTo>
                <a:lnTo>
                  <a:pt x="5246" y="18818"/>
                </a:lnTo>
                <a:close/>
                <a:moveTo>
                  <a:pt x="7557" y="18634"/>
                </a:moveTo>
                <a:lnTo>
                  <a:pt x="7557" y="18781"/>
                </a:lnTo>
                <a:lnTo>
                  <a:pt x="7631" y="18928"/>
                </a:lnTo>
                <a:lnTo>
                  <a:pt x="7704" y="19038"/>
                </a:lnTo>
                <a:lnTo>
                  <a:pt x="7777" y="19148"/>
                </a:lnTo>
                <a:lnTo>
                  <a:pt x="7704" y="19184"/>
                </a:lnTo>
                <a:lnTo>
                  <a:pt x="7227" y="19294"/>
                </a:lnTo>
                <a:lnTo>
                  <a:pt x="7154" y="19184"/>
                </a:lnTo>
                <a:lnTo>
                  <a:pt x="7080" y="19074"/>
                </a:lnTo>
                <a:lnTo>
                  <a:pt x="6970" y="18928"/>
                </a:lnTo>
                <a:lnTo>
                  <a:pt x="6897" y="18781"/>
                </a:lnTo>
                <a:lnTo>
                  <a:pt x="7117" y="18708"/>
                </a:lnTo>
                <a:lnTo>
                  <a:pt x="7557" y="18634"/>
                </a:lnTo>
                <a:close/>
                <a:moveTo>
                  <a:pt x="6604" y="18854"/>
                </a:moveTo>
                <a:lnTo>
                  <a:pt x="6677" y="19111"/>
                </a:lnTo>
                <a:lnTo>
                  <a:pt x="6750" y="19221"/>
                </a:lnTo>
                <a:lnTo>
                  <a:pt x="6824" y="19331"/>
                </a:lnTo>
                <a:lnTo>
                  <a:pt x="6493" y="19331"/>
                </a:lnTo>
                <a:lnTo>
                  <a:pt x="6493" y="19258"/>
                </a:lnTo>
                <a:lnTo>
                  <a:pt x="6493" y="19221"/>
                </a:lnTo>
                <a:lnTo>
                  <a:pt x="6420" y="19184"/>
                </a:lnTo>
                <a:lnTo>
                  <a:pt x="6383" y="19184"/>
                </a:lnTo>
                <a:lnTo>
                  <a:pt x="6310" y="19221"/>
                </a:lnTo>
                <a:lnTo>
                  <a:pt x="6273" y="19221"/>
                </a:lnTo>
                <a:lnTo>
                  <a:pt x="6200" y="19184"/>
                </a:lnTo>
                <a:lnTo>
                  <a:pt x="6163" y="19074"/>
                </a:lnTo>
                <a:lnTo>
                  <a:pt x="6127" y="18928"/>
                </a:lnTo>
                <a:lnTo>
                  <a:pt x="6604" y="18854"/>
                </a:lnTo>
                <a:close/>
                <a:moveTo>
                  <a:pt x="10125" y="0"/>
                </a:moveTo>
                <a:lnTo>
                  <a:pt x="9721" y="37"/>
                </a:lnTo>
                <a:lnTo>
                  <a:pt x="9318" y="110"/>
                </a:lnTo>
                <a:lnTo>
                  <a:pt x="8804" y="220"/>
                </a:lnTo>
                <a:lnTo>
                  <a:pt x="8291" y="403"/>
                </a:lnTo>
                <a:lnTo>
                  <a:pt x="7300" y="734"/>
                </a:lnTo>
                <a:lnTo>
                  <a:pt x="5320" y="1504"/>
                </a:lnTo>
                <a:lnTo>
                  <a:pt x="3376" y="2274"/>
                </a:lnTo>
                <a:lnTo>
                  <a:pt x="2422" y="2678"/>
                </a:lnTo>
                <a:lnTo>
                  <a:pt x="1945" y="2898"/>
                </a:lnTo>
                <a:lnTo>
                  <a:pt x="1505" y="3118"/>
                </a:lnTo>
                <a:lnTo>
                  <a:pt x="1248" y="3301"/>
                </a:lnTo>
                <a:lnTo>
                  <a:pt x="955" y="3485"/>
                </a:lnTo>
                <a:lnTo>
                  <a:pt x="698" y="3742"/>
                </a:lnTo>
                <a:lnTo>
                  <a:pt x="441" y="3998"/>
                </a:lnTo>
                <a:lnTo>
                  <a:pt x="221" y="4292"/>
                </a:lnTo>
                <a:lnTo>
                  <a:pt x="74" y="4622"/>
                </a:lnTo>
                <a:lnTo>
                  <a:pt x="38" y="4769"/>
                </a:lnTo>
                <a:lnTo>
                  <a:pt x="38" y="4915"/>
                </a:lnTo>
                <a:lnTo>
                  <a:pt x="38" y="5099"/>
                </a:lnTo>
                <a:lnTo>
                  <a:pt x="74" y="5245"/>
                </a:lnTo>
                <a:lnTo>
                  <a:pt x="1" y="5282"/>
                </a:lnTo>
                <a:lnTo>
                  <a:pt x="1" y="5319"/>
                </a:lnTo>
                <a:lnTo>
                  <a:pt x="38" y="5722"/>
                </a:lnTo>
                <a:lnTo>
                  <a:pt x="148" y="6052"/>
                </a:lnTo>
                <a:lnTo>
                  <a:pt x="441" y="6786"/>
                </a:lnTo>
                <a:lnTo>
                  <a:pt x="1065" y="8400"/>
                </a:lnTo>
                <a:lnTo>
                  <a:pt x="2348" y="11665"/>
                </a:lnTo>
                <a:lnTo>
                  <a:pt x="2935" y="13315"/>
                </a:lnTo>
                <a:lnTo>
                  <a:pt x="3522" y="15003"/>
                </a:lnTo>
                <a:lnTo>
                  <a:pt x="4072" y="16653"/>
                </a:lnTo>
                <a:lnTo>
                  <a:pt x="4293" y="17424"/>
                </a:lnTo>
                <a:lnTo>
                  <a:pt x="4439" y="17827"/>
                </a:lnTo>
                <a:lnTo>
                  <a:pt x="4513" y="18047"/>
                </a:lnTo>
                <a:lnTo>
                  <a:pt x="4623" y="18231"/>
                </a:lnTo>
                <a:lnTo>
                  <a:pt x="4659" y="18451"/>
                </a:lnTo>
                <a:lnTo>
                  <a:pt x="4733" y="18634"/>
                </a:lnTo>
                <a:lnTo>
                  <a:pt x="4806" y="18781"/>
                </a:lnTo>
                <a:lnTo>
                  <a:pt x="4916" y="18928"/>
                </a:lnTo>
                <a:lnTo>
                  <a:pt x="5026" y="19074"/>
                </a:lnTo>
                <a:lnTo>
                  <a:pt x="5173" y="19221"/>
                </a:lnTo>
                <a:lnTo>
                  <a:pt x="5503" y="19404"/>
                </a:lnTo>
                <a:lnTo>
                  <a:pt x="5833" y="19551"/>
                </a:lnTo>
                <a:lnTo>
                  <a:pt x="6237" y="19661"/>
                </a:lnTo>
                <a:lnTo>
                  <a:pt x="6604" y="19698"/>
                </a:lnTo>
                <a:lnTo>
                  <a:pt x="7007" y="19698"/>
                </a:lnTo>
                <a:lnTo>
                  <a:pt x="7484" y="19625"/>
                </a:lnTo>
                <a:lnTo>
                  <a:pt x="7924" y="19515"/>
                </a:lnTo>
                <a:lnTo>
                  <a:pt x="8841" y="19184"/>
                </a:lnTo>
                <a:lnTo>
                  <a:pt x="11079" y="18341"/>
                </a:lnTo>
                <a:lnTo>
                  <a:pt x="13206" y="17570"/>
                </a:lnTo>
                <a:lnTo>
                  <a:pt x="13830" y="17314"/>
                </a:lnTo>
                <a:lnTo>
                  <a:pt x="14417" y="17020"/>
                </a:lnTo>
                <a:lnTo>
                  <a:pt x="14527" y="17020"/>
                </a:lnTo>
                <a:lnTo>
                  <a:pt x="14674" y="16947"/>
                </a:lnTo>
                <a:lnTo>
                  <a:pt x="14710" y="16873"/>
                </a:lnTo>
                <a:lnTo>
                  <a:pt x="14710" y="16837"/>
                </a:lnTo>
                <a:lnTo>
                  <a:pt x="14894" y="16690"/>
                </a:lnTo>
                <a:lnTo>
                  <a:pt x="15187" y="16433"/>
                </a:lnTo>
                <a:lnTo>
                  <a:pt x="15407" y="16103"/>
                </a:lnTo>
                <a:lnTo>
                  <a:pt x="15554" y="15773"/>
                </a:lnTo>
                <a:lnTo>
                  <a:pt x="15701" y="15406"/>
                </a:lnTo>
                <a:lnTo>
                  <a:pt x="15774" y="15039"/>
                </a:lnTo>
                <a:lnTo>
                  <a:pt x="15811" y="14636"/>
                </a:lnTo>
                <a:lnTo>
                  <a:pt x="15847" y="13866"/>
                </a:lnTo>
                <a:lnTo>
                  <a:pt x="15884" y="13829"/>
                </a:lnTo>
                <a:lnTo>
                  <a:pt x="15884" y="13756"/>
                </a:lnTo>
                <a:lnTo>
                  <a:pt x="15847" y="13572"/>
                </a:lnTo>
                <a:lnTo>
                  <a:pt x="15811" y="13389"/>
                </a:lnTo>
                <a:lnTo>
                  <a:pt x="15664" y="13059"/>
                </a:lnTo>
                <a:lnTo>
                  <a:pt x="15334" y="12178"/>
                </a:lnTo>
                <a:lnTo>
                  <a:pt x="14710" y="10564"/>
                </a:lnTo>
                <a:lnTo>
                  <a:pt x="13500" y="7263"/>
                </a:lnTo>
                <a:lnTo>
                  <a:pt x="12326" y="3962"/>
                </a:lnTo>
                <a:lnTo>
                  <a:pt x="11776" y="2311"/>
                </a:lnTo>
                <a:lnTo>
                  <a:pt x="11446" y="1431"/>
                </a:lnTo>
                <a:lnTo>
                  <a:pt x="11372" y="1174"/>
                </a:lnTo>
                <a:lnTo>
                  <a:pt x="11409" y="1027"/>
                </a:lnTo>
                <a:lnTo>
                  <a:pt x="11409" y="917"/>
                </a:lnTo>
                <a:lnTo>
                  <a:pt x="11372" y="770"/>
                </a:lnTo>
                <a:lnTo>
                  <a:pt x="11299" y="624"/>
                </a:lnTo>
                <a:lnTo>
                  <a:pt x="11152" y="403"/>
                </a:lnTo>
                <a:lnTo>
                  <a:pt x="10895" y="220"/>
                </a:lnTo>
                <a:lnTo>
                  <a:pt x="10712" y="110"/>
                </a:lnTo>
                <a:lnTo>
                  <a:pt x="10528" y="37"/>
                </a:lnTo>
                <a:lnTo>
                  <a:pt x="10345" y="0"/>
                </a:lnTo>
                <a:close/>
              </a:path>
            </a:pathLst>
          </a:custGeom>
          <a:solidFill>
            <a:srgbClr val="6D9EEB"/>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00" name="Google Shape;200;p3"/>
          <p:cNvSpPr/>
          <p:nvPr/>
        </p:nvSpPr>
        <p:spPr>
          <a:xfrm>
            <a:off x="5291768" y="5333717"/>
            <a:ext cx="591013" cy="672893"/>
          </a:xfrm>
          <a:custGeom>
            <a:rect b="b" l="l" r="r" t="t"/>
            <a:pathLst>
              <a:path extrusionOk="0" h="17792" w="15627">
                <a:moveTo>
                  <a:pt x="10528" y="1"/>
                </a:moveTo>
                <a:lnTo>
                  <a:pt x="10455" y="37"/>
                </a:lnTo>
                <a:lnTo>
                  <a:pt x="10308" y="221"/>
                </a:lnTo>
                <a:lnTo>
                  <a:pt x="10198" y="441"/>
                </a:lnTo>
                <a:lnTo>
                  <a:pt x="10015" y="881"/>
                </a:lnTo>
                <a:lnTo>
                  <a:pt x="9831" y="1468"/>
                </a:lnTo>
                <a:lnTo>
                  <a:pt x="9685" y="2091"/>
                </a:lnTo>
                <a:lnTo>
                  <a:pt x="9685" y="2201"/>
                </a:lnTo>
                <a:lnTo>
                  <a:pt x="9721" y="2311"/>
                </a:lnTo>
                <a:lnTo>
                  <a:pt x="9795" y="2348"/>
                </a:lnTo>
                <a:lnTo>
                  <a:pt x="9868" y="2385"/>
                </a:lnTo>
                <a:lnTo>
                  <a:pt x="9941" y="2421"/>
                </a:lnTo>
                <a:lnTo>
                  <a:pt x="10051" y="2385"/>
                </a:lnTo>
                <a:lnTo>
                  <a:pt x="10125" y="2311"/>
                </a:lnTo>
                <a:lnTo>
                  <a:pt x="10198" y="2238"/>
                </a:lnTo>
                <a:lnTo>
                  <a:pt x="10235" y="2055"/>
                </a:lnTo>
                <a:lnTo>
                  <a:pt x="10235" y="2018"/>
                </a:lnTo>
                <a:lnTo>
                  <a:pt x="10235" y="1981"/>
                </a:lnTo>
                <a:lnTo>
                  <a:pt x="10455" y="1138"/>
                </a:lnTo>
                <a:lnTo>
                  <a:pt x="10638" y="624"/>
                </a:lnTo>
                <a:lnTo>
                  <a:pt x="10675" y="367"/>
                </a:lnTo>
                <a:lnTo>
                  <a:pt x="10712" y="111"/>
                </a:lnTo>
                <a:lnTo>
                  <a:pt x="10675" y="37"/>
                </a:lnTo>
                <a:lnTo>
                  <a:pt x="10602" y="1"/>
                </a:lnTo>
                <a:close/>
                <a:moveTo>
                  <a:pt x="3559" y="1028"/>
                </a:moveTo>
                <a:lnTo>
                  <a:pt x="3522" y="1064"/>
                </a:lnTo>
                <a:lnTo>
                  <a:pt x="3485" y="1101"/>
                </a:lnTo>
                <a:lnTo>
                  <a:pt x="3485" y="1138"/>
                </a:lnTo>
                <a:lnTo>
                  <a:pt x="3559" y="1321"/>
                </a:lnTo>
                <a:lnTo>
                  <a:pt x="3669" y="1468"/>
                </a:lnTo>
                <a:lnTo>
                  <a:pt x="3889" y="1761"/>
                </a:lnTo>
                <a:lnTo>
                  <a:pt x="4109" y="2055"/>
                </a:lnTo>
                <a:lnTo>
                  <a:pt x="4366" y="2348"/>
                </a:lnTo>
                <a:lnTo>
                  <a:pt x="4476" y="2605"/>
                </a:lnTo>
                <a:lnTo>
                  <a:pt x="4586" y="2862"/>
                </a:lnTo>
                <a:lnTo>
                  <a:pt x="4696" y="2972"/>
                </a:lnTo>
                <a:lnTo>
                  <a:pt x="4769" y="3045"/>
                </a:lnTo>
                <a:lnTo>
                  <a:pt x="4916" y="3082"/>
                </a:lnTo>
                <a:lnTo>
                  <a:pt x="5063" y="3082"/>
                </a:lnTo>
                <a:lnTo>
                  <a:pt x="5136" y="3045"/>
                </a:lnTo>
                <a:lnTo>
                  <a:pt x="5209" y="3008"/>
                </a:lnTo>
                <a:lnTo>
                  <a:pt x="5246" y="2935"/>
                </a:lnTo>
                <a:lnTo>
                  <a:pt x="5246" y="2862"/>
                </a:lnTo>
                <a:lnTo>
                  <a:pt x="5209" y="2715"/>
                </a:lnTo>
                <a:lnTo>
                  <a:pt x="5173" y="2642"/>
                </a:lnTo>
                <a:lnTo>
                  <a:pt x="5099" y="2605"/>
                </a:lnTo>
                <a:lnTo>
                  <a:pt x="4989" y="2605"/>
                </a:lnTo>
                <a:lnTo>
                  <a:pt x="4989" y="2568"/>
                </a:lnTo>
                <a:lnTo>
                  <a:pt x="4989" y="2495"/>
                </a:lnTo>
                <a:lnTo>
                  <a:pt x="4953" y="2385"/>
                </a:lnTo>
                <a:lnTo>
                  <a:pt x="4806" y="2128"/>
                </a:lnTo>
                <a:lnTo>
                  <a:pt x="4623" y="1871"/>
                </a:lnTo>
                <a:lnTo>
                  <a:pt x="4402" y="1615"/>
                </a:lnTo>
                <a:lnTo>
                  <a:pt x="4146" y="1394"/>
                </a:lnTo>
                <a:lnTo>
                  <a:pt x="3889" y="1174"/>
                </a:lnTo>
                <a:lnTo>
                  <a:pt x="3595" y="1028"/>
                </a:lnTo>
                <a:close/>
                <a:moveTo>
                  <a:pt x="15334" y="3999"/>
                </a:moveTo>
                <a:lnTo>
                  <a:pt x="15260" y="4035"/>
                </a:lnTo>
                <a:lnTo>
                  <a:pt x="15187" y="4109"/>
                </a:lnTo>
                <a:lnTo>
                  <a:pt x="15077" y="4182"/>
                </a:lnTo>
                <a:lnTo>
                  <a:pt x="14967" y="4256"/>
                </a:lnTo>
                <a:lnTo>
                  <a:pt x="14820" y="4329"/>
                </a:lnTo>
                <a:lnTo>
                  <a:pt x="14673" y="4329"/>
                </a:lnTo>
                <a:lnTo>
                  <a:pt x="14527" y="4402"/>
                </a:lnTo>
                <a:lnTo>
                  <a:pt x="14490" y="4439"/>
                </a:lnTo>
                <a:lnTo>
                  <a:pt x="14453" y="4549"/>
                </a:lnTo>
                <a:lnTo>
                  <a:pt x="14417" y="4586"/>
                </a:lnTo>
                <a:lnTo>
                  <a:pt x="14380" y="4622"/>
                </a:lnTo>
                <a:lnTo>
                  <a:pt x="14233" y="4732"/>
                </a:lnTo>
                <a:lnTo>
                  <a:pt x="13940" y="4842"/>
                </a:lnTo>
                <a:lnTo>
                  <a:pt x="13720" y="4989"/>
                </a:lnTo>
                <a:lnTo>
                  <a:pt x="13536" y="5173"/>
                </a:lnTo>
                <a:lnTo>
                  <a:pt x="13499" y="5246"/>
                </a:lnTo>
                <a:lnTo>
                  <a:pt x="13499" y="5319"/>
                </a:lnTo>
                <a:lnTo>
                  <a:pt x="13573" y="5356"/>
                </a:lnTo>
                <a:lnTo>
                  <a:pt x="13830" y="5356"/>
                </a:lnTo>
                <a:lnTo>
                  <a:pt x="14013" y="5319"/>
                </a:lnTo>
                <a:lnTo>
                  <a:pt x="14380" y="5173"/>
                </a:lnTo>
                <a:lnTo>
                  <a:pt x="14673" y="5026"/>
                </a:lnTo>
                <a:lnTo>
                  <a:pt x="14783" y="4953"/>
                </a:lnTo>
                <a:lnTo>
                  <a:pt x="14857" y="4806"/>
                </a:lnTo>
                <a:lnTo>
                  <a:pt x="15077" y="4769"/>
                </a:lnTo>
                <a:lnTo>
                  <a:pt x="15260" y="4659"/>
                </a:lnTo>
                <a:lnTo>
                  <a:pt x="15370" y="4696"/>
                </a:lnTo>
                <a:lnTo>
                  <a:pt x="15444" y="4696"/>
                </a:lnTo>
                <a:lnTo>
                  <a:pt x="15554" y="4622"/>
                </a:lnTo>
                <a:lnTo>
                  <a:pt x="15627" y="4549"/>
                </a:lnTo>
                <a:lnTo>
                  <a:pt x="15627" y="4476"/>
                </a:lnTo>
                <a:lnTo>
                  <a:pt x="15590" y="4366"/>
                </a:lnTo>
                <a:lnTo>
                  <a:pt x="15627" y="4329"/>
                </a:lnTo>
                <a:lnTo>
                  <a:pt x="15627" y="4256"/>
                </a:lnTo>
                <a:lnTo>
                  <a:pt x="15590" y="4182"/>
                </a:lnTo>
                <a:lnTo>
                  <a:pt x="15554" y="4109"/>
                </a:lnTo>
                <a:lnTo>
                  <a:pt x="15480" y="4035"/>
                </a:lnTo>
                <a:lnTo>
                  <a:pt x="15407" y="4035"/>
                </a:lnTo>
                <a:lnTo>
                  <a:pt x="15334" y="3999"/>
                </a:lnTo>
                <a:close/>
                <a:moveTo>
                  <a:pt x="2238" y="7447"/>
                </a:moveTo>
                <a:lnTo>
                  <a:pt x="2128" y="7484"/>
                </a:lnTo>
                <a:lnTo>
                  <a:pt x="1064" y="7960"/>
                </a:lnTo>
                <a:lnTo>
                  <a:pt x="477" y="8217"/>
                </a:lnTo>
                <a:lnTo>
                  <a:pt x="257" y="8364"/>
                </a:lnTo>
                <a:lnTo>
                  <a:pt x="147" y="8474"/>
                </a:lnTo>
                <a:lnTo>
                  <a:pt x="111" y="8437"/>
                </a:lnTo>
                <a:lnTo>
                  <a:pt x="74" y="8437"/>
                </a:lnTo>
                <a:lnTo>
                  <a:pt x="1" y="8511"/>
                </a:lnTo>
                <a:lnTo>
                  <a:pt x="1" y="8584"/>
                </a:lnTo>
                <a:lnTo>
                  <a:pt x="37" y="8621"/>
                </a:lnTo>
                <a:lnTo>
                  <a:pt x="111" y="8694"/>
                </a:lnTo>
                <a:lnTo>
                  <a:pt x="221" y="8731"/>
                </a:lnTo>
                <a:lnTo>
                  <a:pt x="367" y="8694"/>
                </a:lnTo>
                <a:lnTo>
                  <a:pt x="514" y="8657"/>
                </a:lnTo>
                <a:lnTo>
                  <a:pt x="808" y="8547"/>
                </a:lnTo>
                <a:lnTo>
                  <a:pt x="1028" y="8474"/>
                </a:lnTo>
                <a:lnTo>
                  <a:pt x="2385" y="7887"/>
                </a:lnTo>
                <a:lnTo>
                  <a:pt x="2458" y="7850"/>
                </a:lnTo>
                <a:lnTo>
                  <a:pt x="2532" y="7777"/>
                </a:lnTo>
                <a:lnTo>
                  <a:pt x="2532" y="7667"/>
                </a:lnTo>
                <a:lnTo>
                  <a:pt x="2495" y="7594"/>
                </a:lnTo>
                <a:lnTo>
                  <a:pt x="2422" y="7520"/>
                </a:lnTo>
                <a:lnTo>
                  <a:pt x="2348" y="7484"/>
                </a:lnTo>
                <a:lnTo>
                  <a:pt x="2238" y="7447"/>
                </a:lnTo>
                <a:close/>
                <a:moveTo>
                  <a:pt x="6677" y="7814"/>
                </a:moveTo>
                <a:lnTo>
                  <a:pt x="6603" y="7887"/>
                </a:lnTo>
                <a:lnTo>
                  <a:pt x="6603" y="7960"/>
                </a:lnTo>
                <a:lnTo>
                  <a:pt x="6603" y="8070"/>
                </a:lnTo>
                <a:lnTo>
                  <a:pt x="6933" y="8474"/>
                </a:lnTo>
                <a:lnTo>
                  <a:pt x="7044" y="8694"/>
                </a:lnTo>
                <a:lnTo>
                  <a:pt x="7154" y="8914"/>
                </a:lnTo>
                <a:lnTo>
                  <a:pt x="7227" y="8951"/>
                </a:lnTo>
                <a:lnTo>
                  <a:pt x="7264" y="8987"/>
                </a:lnTo>
                <a:lnTo>
                  <a:pt x="7410" y="8987"/>
                </a:lnTo>
                <a:lnTo>
                  <a:pt x="7594" y="8877"/>
                </a:lnTo>
                <a:lnTo>
                  <a:pt x="7777" y="8767"/>
                </a:lnTo>
                <a:lnTo>
                  <a:pt x="7924" y="8621"/>
                </a:lnTo>
                <a:lnTo>
                  <a:pt x="7924" y="8657"/>
                </a:lnTo>
                <a:lnTo>
                  <a:pt x="7997" y="8767"/>
                </a:lnTo>
                <a:lnTo>
                  <a:pt x="8071" y="8877"/>
                </a:lnTo>
                <a:lnTo>
                  <a:pt x="8181" y="8951"/>
                </a:lnTo>
                <a:lnTo>
                  <a:pt x="8327" y="9024"/>
                </a:lnTo>
                <a:lnTo>
                  <a:pt x="8584" y="9061"/>
                </a:lnTo>
                <a:lnTo>
                  <a:pt x="8768" y="9061"/>
                </a:lnTo>
                <a:lnTo>
                  <a:pt x="8951" y="8987"/>
                </a:lnTo>
                <a:lnTo>
                  <a:pt x="9281" y="8841"/>
                </a:lnTo>
                <a:lnTo>
                  <a:pt x="9611" y="8657"/>
                </a:lnTo>
                <a:lnTo>
                  <a:pt x="9721" y="8547"/>
                </a:lnTo>
                <a:lnTo>
                  <a:pt x="9758" y="8474"/>
                </a:lnTo>
                <a:lnTo>
                  <a:pt x="9758" y="8364"/>
                </a:lnTo>
                <a:lnTo>
                  <a:pt x="9685" y="8254"/>
                </a:lnTo>
                <a:lnTo>
                  <a:pt x="9648" y="8217"/>
                </a:lnTo>
                <a:lnTo>
                  <a:pt x="9464" y="8217"/>
                </a:lnTo>
                <a:lnTo>
                  <a:pt x="9428" y="8291"/>
                </a:lnTo>
                <a:lnTo>
                  <a:pt x="9244" y="8437"/>
                </a:lnTo>
                <a:lnTo>
                  <a:pt x="8988" y="8547"/>
                </a:lnTo>
                <a:lnTo>
                  <a:pt x="8768" y="8621"/>
                </a:lnTo>
                <a:lnTo>
                  <a:pt x="8584" y="8657"/>
                </a:lnTo>
                <a:lnTo>
                  <a:pt x="8474" y="8657"/>
                </a:lnTo>
                <a:lnTo>
                  <a:pt x="8401" y="8621"/>
                </a:lnTo>
                <a:lnTo>
                  <a:pt x="8364" y="8584"/>
                </a:lnTo>
                <a:lnTo>
                  <a:pt x="8327" y="8547"/>
                </a:lnTo>
                <a:lnTo>
                  <a:pt x="8254" y="8254"/>
                </a:lnTo>
                <a:lnTo>
                  <a:pt x="8181" y="8144"/>
                </a:lnTo>
                <a:lnTo>
                  <a:pt x="8071" y="8107"/>
                </a:lnTo>
                <a:lnTo>
                  <a:pt x="7961" y="8107"/>
                </a:lnTo>
                <a:lnTo>
                  <a:pt x="7887" y="8144"/>
                </a:lnTo>
                <a:lnTo>
                  <a:pt x="7740" y="8254"/>
                </a:lnTo>
                <a:lnTo>
                  <a:pt x="7630" y="8401"/>
                </a:lnTo>
                <a:lnTo>
                  <a:pt x="7410" y="8547"/>
                </a:lnTo>
                <a:lnTo>
                  <a:pt x="7264" y="8364"/>
                </a:lnTo>
                <a:lnTo>
                  <a:pt x="7117" y="8180"/>
                </a:lnTo>
                <a:lnTo>
                  <a:pt x="6970" y="7997"/>
                </a:lnTo>
                <a:lnTo>
                  <a:pt x="6787" y="7850"/>
                </a:lnTo>
                <a:lnTo>
                  <a:pt x="6713" y="7814"/>
                </a:lnTo>
                <a:close/>
                <a:moveTo>
                  <a:pt x="12876" y="11005"/>
                </a:moveTo>
                <a:lnTo>
                  <a:pt x="12803" y="11042"/>
                </a:lnTo>
                <a:lnTo>
                  <a:pt x="12766" y="11078"/>
                </a:lnTo>
                <a:lnTo>
                  <a:pt x="12766" y="11152"/>
                </a:lnTo>
                <a:lnTo>
                  <a:pt x="12729" y="11225"/>
                </a:lnTo>
                <a:lnTo>
                  <a:pt x="12766" y="11298"/>
                </a:lnTo>
                <a:lnTo>
                  <a:pt x="12986" y="11702"/>
                </a:lnTo>
                <a:lnTo>
                  <a:pt x="13279" y="12069"/>
                </a:lnTo>
                <a:lnTo>
                  <a:pt x="13499" y="12399"/>
                </a:lnTo>
                <a:lnTo>
                  <a:pt x="13646" y="12509"/>
                </a:lnTo>
                <a:lnTo>
                  <a:pt x="13830" y="12619"/>
                </a:lnTo>
                <a:lnTo>
                  <a:pt x="13976" y="12619"/>
                </a:lnTo>
                <a:lnTo>
                  <a:pt x="14013" y="12582"/>
                </a:lnTo>
                <a:lnTo>
                  <a:pt x="14086" y="12546"/>
                </a:lnTo>
                <a:lnTo>
                  <a:pt x="14160" y="12436"/>
                </a:lnTo>
                <a:lnTo>
                  <a:pt x="14160" y="12325"/>
                </a:lnTo>
                <a:lnTo>
                  <a:pt x="14160" y="12252"/>
                </a:lnTo>
                <a:lnTo>
                  <a:pt x="14123" y="12142"/>
                </a:lnTo>
                <a:lnTo>
                  <a:pt x="14086" y="12069"/>
                </a:lnTo>
                <a:lnTo>
                  <a:pt x="14050" y="12032"/>
                </a:lnTo>
                <a:lnTo>
                  <a:pt x="13903" y="12032"/>
                </a:lnTo>
                <a:lnTo>
                  <a:pt x="13830" y="11885"/>
                </a:lnTo>
                <a:lnTo>
                  <a:pt x="13573" y="11592"/>
                </a:lnTo>
                <a:lnTo>
                  <a:pt x="13316" y="11298"/>
                </a:lnTo>
                <a:lnTo>
                  <a:pt x="13059" y="11042"/>
                </a:lnTo>
                <a:lnTo>
                  <a:pt x="13023" y="11005"/>
                </a:lnTo>
                <a:close/>
                <a:moveTo>
                  <a:pt x="8181" y="3192"/>
                </a:moveTo>
                <a:lnTo>
                  <a:pt x="8511" y="3228"/>
                </a:lnTo>
                <a:lnTo>
                  <a:pt x="8878" y="3265"/>
                </a:lnTo>
                <a:lnTo>
                  <a:pt x="9208" y="3339"/>
                </a:lnTo>
                <a:lnTo>
                  <a:pt x="9538" y="3412"/>
                </a:lnTo>
                <a:lnTo>
                  <a:pt x="9868" y="3522"/>
                </a:lnTo>
                <a:lnTo>
                  <a:pt x="10198" y="3669"/>
                </a:lnTo>
                <a:lnTo>
                  <a:pt x="10528" y="3852"/>
                </a:lnTo>
                <a:lnTo>
                  <a:pt x="10822" y="4035"/>
                </a:lnTo>
                <a:lnTo>
                  <a:pt x="11078" y="4256"/>
                </a:lnTo>
                <a:lnTo>
                  <a:pt x="11335" y="4476"/>
                </a:lnTo>
                <a:lnTo>
                  <a:pt x="11592" y="4732"/>
                </a:lnTo>
                <a:lnTo>
                  <a:pt x="11812" y="4989"/>
                </a:lnTo>
                <a:lnTo>
                  <a:pt x="11996" y="5319"/>
                </a:lnTo>
                <a:lnTo>
                  <a:pt x="12142" y="5576"/>
                </a:lnTo>
                <a:lnTo>
                  <a:pt x="12252" y="5870"/>
                </a:lnTo>
                <a:lnTo>
                  <a:pt x="12362" y="6200"/>
                </a:lnTo>
                <a:lnTo>
                  <a:pt x="12436" y="6530"/>
                </a:lnTo>
                <a:lnTo>
                  <a:pt x="12509" y="6823"/>
                </a:lnTo>
                <a:lnTo>
                  <a:pt x="12509" y="7153"/>
                </a:lnTo>
                <a:lnTo>
                  <a:pt x="12509" y="7484"/>
                </a:lnTo>
                <a:lnTo>
                  <a:pt x="12472" y="7814"/>
                </a:lnTo>
                <a:lnTo>
                  <a:pt x="12399" y="8144"/>
                </a:lnTo>
                <a:lnTo>
                  <a:pt x="12289" y="8511"/>
                </a:lnTo>
                <a:lnTo>
                  <a:pt x="12142" y="8804"/>
                </a:lnTo>
                <a:lnTo>
                  <a:pt x="11996" y="9134"/>
                </a:lnTo>
                <a:lnTo>
                  <a:pt x="11812" y="9428"/>
                </a:lnTo>
                <a:lnTo>
                  <a:pt x="11592" y="9721"/>
                </a:lnTo>
                <a:lnTo>
                  <a:pt x="11115" y="10271"/>
                </a:lnTo>
                <a:lnTo>
                  <a:pt x="10345" y="11115"/>
                </a:lnTo>
                <a:lnTo>
                  <a:pt x="9941" y="11555"/>
                </a:lnTo>
                <a:lnTo>
                  <a:pt x="9575" y="12032"/>
                </a:lnTo>
                <a:lnTo>
                  <a:pt x="9281" y="12509"/>
                </a:lnTo>
                <a:lnTo>
                  <a:pt x="8988" y="13022"/>
                </a:lnTo>
                <a:lnTo>
                  <a:pt x="8914" y="13279"/>
                </a:lnTo>
                <a:lnTo>
                  <a:pt x="8804" y="13573"/>
                </a:lnTo>
                <a:lnTo>
                  <a:pt x="8768" y="13829"/>
                </a:lnTo>
                <a:lnTo>
                  <a:pt x="8731" y="14123"/>
                </a:lnTo>
                <a:lnTo>
                  <a:pt x="8217" y="14013"/>
                </a:lnTo>
                <a:lnTo>
                  <a:pt x="7704" y="13939"/>
                </a:lnTo>
                <a:lnTo>
                  <a:pt x="8584" y="11665"/>
                </a:lnTo>
                <a:lnTo>
                  <a:pt x="9061" y="10418"/>
                </a:lnTo>
                <a:lnTo>
                  <a:pt x="9318" y="9831"/>
                </a:lnTo>
                <a:lnTo>
                  <a:pt x="9391" y="9538"/>
                </a:lnTo>
                <a:lnTo>
                  <a:pt x="9391" y="9391"/>
                </a:lnTo>
                <a:lnTo>
                  <a:pt x="9354" y="9244"/>
                </a:lnTo>
                <a:lnTo>
                  <a:pt x="9318" y="9208"/>
                </a:lnTo>
                <a:lnTo>
                  <a:pt x="9281" y="9208"/>
                </a:lnTo>
                <a:lnTo>
                  <a:pt x="9171" y="9281"/>
                </a:lnTo>
                <a:lnTo>
                  <a:pt x="9098" y="9391"/>
                </a:lnTo>
                <a:lnTo>
                  <a:pt x="8988" y="9611"/>
                </a:lnTo>
                <a:lnTo>
                  <a:pt x="8768" y="10088"/>
                </a:lnTo>
                <a:lnTo>
                  <a:pt x="8217" y="11445"/>
                </a:lnTo>
                <a:lnTo>
                  <a:pt x="7337" y="13719"/>
                </a:lnTo>
                <a:lnTo>
                  <a:pt x="7227" y="13903"/>
                </a:lnTo>
                <a:lnTo>
                  <a:pt x="6970" y="13829"/>
                </a:lnTo>
                <a:lnTo>
                  <a:pt x="6420" y="13683"/>
                </a:lnTo>
                <a:lnTo>
                  <a:pt x="6420" y="13646"/>
                </a:lnTo>
                <a:lnTo>
                  <a:pt x="6493" y="13389"/>
                </a:lnTo>
                <a:lnTo>
                  <a:pt x="6530" y="13096"/>
                </a:lnTo>
                <a:lnTo>
                  <a:pt x="6530" y="12546"/>
                </a:lnTo>
                <a:lnTo>
                  <a:pt x="6603" y="11372"/>
                </a:lnTo>
                <a:lnTo>
                  <a:pt x="6677" y="10125"/>
                </a:lnTo>
                <a:lnTo>
                  <a:pt x="6713" y="9501"/>
                </a:lnTo>
                <a:lnTo>
                  <a:pt x="6677" y="8877"/>
                </a:lnTo>
                <a:lnTo>
                  <a:pt x="6677" y="8804"/>
                </a:lnTo>
                <a:lnTo>
                  <a:pt x="6640" y="8767"/>
                </a:lnTo>
                <a:lnTo>
                  <a:pt x="6530" y="8694"/>
                </a:lnTo>
                <a:lnTo>
                  <a:pt x="6420" y="8731"/>
                </a:lnTo>
                <a:lnTo>
                  <a:pt x="6383" y="8767"/>
                </a:lnTo>
                <a:lnTo>
                  <a:pt x="6347" y="8841"/>
                </a:lnTo>
                <a:lnTo>
                  <a:pt x="6273" y="9391"/>
                </a:lnTo>
                <a:lnTo>
                  <a:pt x="6237" y="9978"/>
                </a:lnTo>
                <a:lnTo>
                  <a:pt x="6200" y="11115"/>
                </a:lnTo>
                <a:lnTo>
                  <a:pt x="6090" y="12289"/>
                </a:lnTo>
                <a:lnTo>
                  <a:pt x="6016" y="12912"/>
                </a:lnTo>
                <a:lnTo>
                  <a:pt x="6016" y="13206"/>
                </a:lnTo>
                <a:lnTo>
                  <a:pt x="6016" y="13536"/>
                </a:lnTo>
                <a:lnTo>
                  <a:pt x="5540" y="13353"/>
                </a:lnTo>
                <a:lnTo>
                  <a:pt x="5099" y="13206"/>
                </a:lnTo>
                <a:lnTo>
                  <a:pt x="4623" y="13132"/>
                </a:lnTo>
                <a:lnTo>
                  <a:pt x="4182" y="13132"/>
                </a:lnTo>
                <a:lnTo>
                  <a:pt x="4329" y="12876"/>
                </a:lnTo>
                <a:lnTo>
                  <a:pt x="4439" y="12619"/>
                </a:lnTo>
                <a:lnTo>
                  <a:pt x="4549" y="12362"/>
                </a:lnTo>
                <a:lnTo>
                  <a:pt x="4623" y="12069"/>
                </a:lnTo>
                <a:lnTo>
                  <a:pt x="4696" y="11482"/>
                </a:lnTo>
                <a:lnTo>
                  <a:pt x="4696" y="10895"/>
                </a:lnTo>
                <a:lnTo>
                  <a:pt x="4623" y="10161"/>
                </a:lnTo>
                <a:lnTo>
                  <a:pt x="4512" y="9428"/>
                </a:lnTo>
                <a:lnTo>
                  <a:pt x="4366" y="8694"/>
                </a:lnTo>
                <a:lnTo>
                  <a:pt x="4219" y="7960"/>
                </a:lnTo>
                <a:lnTo>
                  <a:pt x="4182" y="7594"/>
                </a:lnTo>
                <a:lnTo>
                  <a:pt x="4182" y="7190"/>
                </a:lnTo>
                <a:lnTo>
                  <a:pt x="4182" y="6823"/>
                </a:lnTo>
                <a:lnTo>
                  <a:pt x="4219" y="6456"/>
                </a:lnTo>
                <a:lnTo>
                  <a:pt x="4292" y="6090"/>
                </a:lnTo>
                <a:lnTo>
                  <a:pt x="4439" y="5760"/>
                </a:lnTo>
                <a:lnTo>
                  <a:pt x="4586" y="5429"/>
                </a:lnTo>
                <a:lnTo>
                  <a:pt x="4769" y="5063"/>
                </a:lnTo>
                <a:lnTo>
                  <a:pt x="5026" y="4769"/>
                </a:lnTo>
                <a:lnTo>
                  <a:pt x="5246" y="4476"/>
                </a:lnTo>
                <a:lnTo>
                  <a:pt x="5503" y="4219"/>
                </a:lnTo>
                <a:lnTo>
                  <a:pt x="5796" y="3999"/>
                </a:lnTo>
                <a:lnTo>
                  <a:pt x="6090" y="3779"/>
                </a:lnTo>
                <a:lnTo>
                  <a:pt x="6420" y="3595"/>
                </a:lnTo>
                <a:lnTo>
                  <a:pt x="6787" y="3449"/>
                </a:lnTo>
                <a:lnTo>
                  <a:pt x="7117" y="3339"/>
                </a:lnTo>
                <a:lnTo>
                  <a:pt x="7484" y="3265"/>
                </a:lnTo>
                <a:lnTo>
                  <a:pt x="7814" y="3228"/>
                </a:lnTo>
                <a:lnTo>
                  <a:pt x="8181" y="3192"/>
                </a:lnTo>
                <a:close/>
                <a:moveTo>
                  <a:pt x="3962" y="13426"/>
                </a:moveTo>
                <a:lnTo>
                  <a:pt x="4623" y="13536"/>
                </a:lnTo>
                <a:lnTo>
                  <a:pt x="5246" y="13719"/>
                </a:lnTo>
                <a:lnTo>
                  <a:pt x="5943" y="13939"/>
                </a:lnTo>
                <a:lnTo>
                  <a:pt x="6603" y="14196"/>
                </a:lnTo>
                <a:lnTo>
                  <a:pt x="6860" y="14270"/>
                </a:lnTo>
                <a:lnTo>
                  <a:pt x="7154" y="14306"/>
                </a:lnTo>
                <a:lnTo>
                  <a:pt x="7704" y="14380"/>
                </a:lnTo>
                <a:lnTo>
                  <a:pt x="8217" y="14490"/>
                </a:lnTo>
                <a:lnTo>
                  <a:pt x="8474" y="14563"/>
                </a:lnTo>
                <a:lnTo>
                  <a:pt x="8731" y="14636"/>
                </a:lnTo>
                <a:lnTo>
                  <a:pt x="8768" y="14783"/>
                </a:lnTo>
                <a:lnTo>
                  <a:pt x="8841" y="14857"/>
                </a:lnTo>
                <a:lnTo>
                  <a:pt x="8951" y="14893"/>
                </a:lnTo>
                <a:lnTo>
                  <a:pt x="9061" y="14893"/>
                </a:lnTo>
                <a:lnTo>
                  <a:pt x="9061" y="15003"/>
                </a:lnTo>
                <a:lnTo>
                  <a:pt x="9024" y="15150"/>
                </a:lnTo>
                <a:lnTo>
                  <a:pt x="8914" y="15223"/>
                </a:lnTo>
                <a:lnTo>
                  <a:pt x="8768" y="15333"/>
                </a:lnTo>
                <a:lnTo>
                  <a:pt x="8034" y="15040"/>
                </a:lnTo>
                <a:lnTo>
                  <a:pt x="6383" y="14490"/>
                </a:lnTo>
                <a:lnTo>
                  <a:pt x="5576" y="14270"/>
                </a:lnTo>
                <a:lnTo>
                  <a:pt x="4769" y="14086"/>
                </a:lnTo>
                <a:lnTo>
                  <a:pt x="4292" y="14013"/>
                </a:lnTo>
                <a:lnTo>
                  <a:pt x="4072" y="14013"/>
                </a:lnTo>
                <a:lnTo>
                  <a:pt x="3852" y="14050"/>
                </a:lnTo>
                <a:lnTo>
                  <a:pt x="3742" y="14013"/>
                </a:lnTo>
                <a:lnTo>
                  <a:pt x="3669" y="13939"/>
                </a:lnTo>
                <a:lnTo>
                  <a:pt x="3632" y="13829"/>
                </a:lnTo>
                <a:lnTo>
                  <a:pt x="3632" y="13719"/>
                </a:lnTo>
                <a:lnTo>
                  <a:pt x="3632" y="13609"/>
                </a:lnTo>
                <a:lnTo>
                  <a:pt x="3705" y="13536"/>
                </a:lnTo>
                <a:lnTo>
                  <a:pt x="3816" y="13463"/>
                </a:lnTo>
                <a:lnTo>
                  <a:pt x="3926" y="13426"/>
                </a:lnTo>
                <a:close/>
                <a:moveTo>
                  <a:pt x="4256" y="15737"/>
                </a:moveTo>
                <a:lnTo>
                  <a:pt x="4696" y="15847"/>
                </a:lnTo>
                <a:lnTo>
                  <a:pt x="4476" y="16067"/>
                </a:lnTo>
                <a:lnTo>
                  <a:pt x="4292" y="16287"/>
                </a:lnTo>
                <a:lnTo>
                  <a:pt x="4292" y="16250"/>
                </a:lnTo>
                <a:lnTo>
                  <a:pt x="4256" y="16140"/>
                </a:lnTo>
                <a:lnTo>
                  <a:pt x="4256" y="15994"/>
                </a:lnTo>
                <a:lnTo>
                  <a:pt x="4256" y="15737"/>
                </a:lnTo>
                <a:close/>
                <a:moveTo>
                  <a:pt x="4843" y="15920"/>
                </a:moveTo>
                <a:lnTo>
                  <a:pt x="4989" y="15957"/>
                </a:lnTo>
                <a:lnTo>
                  <a:pt x="5136" y="15994"/>
                </a:lnTo>
                <a:lnTo>
                  <a:pt x="4879" y="16140"/>
                </a:lnTo>
                <a:lnTo>
                  <a:pt x="4623" y="16360"/>
                </a:lnTo>
                <a:lnTo>
                  <a:pt x="4623" y="16360"/>
                </a:lnTo>
                <a:lnTo>
                  <a:pt x="4733" y="16140"/>
                </a:lnTo>
                <a:lnTo>
                  <a:pt x="4843" y="15920"/>
                </a:lnTo>
                <a:close/>
                <a:moveTo>
                  <a:pt x="4146" y="14453"/>
                </a:moveTo>
                <a:lnTo>
                  <a:pt x="4659" y="14490"/>
                </a:lnTo>
                <a:lnTo>
                  <a:pt x="5356" y="14673"/>
                </a:lnTo>
                <a:lnTo>
                  <a:pt x="6053" y="14857"/>
                </a:lnTo>
                <a:lnTo>
                  <a:pt x="7410" y="15333"/>
                </a:lnTo>
                <a:lnTo>
                  <a:pt x="8034" y="15553"/>
                </a:lnTo>
                <a:lnTo>
                  <a:pt x="8401" y="15663"/>
                </a:lnTo>
                <a:lnTo>
                  <a:pt x="8694" y="15774"/>
                </a:lnTo>
                <a:lnTo>
                  <a:pt x="8731" y="15847"/>
                </a:lnTo>
                <a:lnTo>
                  <a:pt x="8768" y="15884"/>
                </a:lnTo>
                <a:lnTo>
                  <a:pt x="8841" y="15957"/>
                </a:lnTo>
                <a:lnTo>
                  <a:pt x="8951" y="15957"/>
                </a:lnTo>
                <a:lnTo>
                  <a:pt x="8914" y="16067"/>
                </a:lnTo>
                <a:lnTo>
                  <a:pt x="8841" y="16214"/>
                </a:lnTo>
                <a:lnTo>
                  <a:pt x="8694" y="16397"/>
                </a:lnTo>
                <a:lnTo>
                  <a:pt x="8547" y="16507"/>
                </a:lnTo>
                <a:lnTo>
                  <a:pt x="8401" y="16581"/>
                </a:lnTo>
                <a:lnTo>
                  <a:pt x="7227" y="16140"/>
                </a:lnTo>
                <a:lnTo>
                  <a:pt x="6016" y="15774"/>
                </a:lnTo>
                <a:lnTo>
                  <a:pt x="4733" y="15370"/>
                </a:lnTo>
                <a:lnTo>
                  <a:pt x="4072" y="15223"/>
                </a:lnTo>
                <a:lnTo>
                  <a:pt x="3449" y="15113"/>
                </a:lnTo>
                <a:lnTo>
                  <a:pt x="3449" y="15040"/>
                </a:lnTo>
                <a:lnTo>
                  <a:pt x="3449" y="14857"/>
                </a:lnTo>
                <a:lnTo>
                  <a:pt x="3522" y="14673"/>
                </a:lnTo>
                <a:lnTo>
                  <a:pt x="3632" y="14563"/>
                </a:lnTo>
                <a:lnTo>
                  <a:pt x="3705" y="14490"/>
                </a:lnTo>
                <a:lnTo>
                  <a:pt x="3926" y="14490"/>
                </a:lnTo>
                <a:lnTo>
                  <a:pt x="3962" y="14526"/>
                </a:lnTo>
                <a:lnTo>
                  <a:pt x="3999" y="14526"/>
                </a:lnTo>
                <a:lnTo>
                  <a:pt x="4036" y="14490"/>
                </a:lnTo>
                <a:lnTo>
                  <a:pt x="4146" y="14453"/>
                </a:lnTo>
                <a:close/>
                <a:moveTo>
                  <a:pt x="5503" y="16067"/>
                </a:moveTo>
                <a:lnTo>
                  <a:pt x="5723" y="16140"/>
                </a:lnTo>
                <a:lnTo>
                  <a:pt x="5503" y="16287"/>
                </a:lnTo>
                <a:lnTo>
                  <a:pt x="5246" y="16434"/>
                </a:lnTo>
                <a:lnTo>
                  <a:pt x="5026" y="16617"/>
                </a:lnTo>
                <a:lnTo>
                  <a:pt x="4843" y="16837"/>
                </a:lnTo>
                <a:lnTo>
                  <a:pt x="4659" y="16764"/>
                </a:lnTo>
                <a:lnTo>
                  <a:pt x="4733" y="16691"/>
                </a:lnTo>
                <a:lnTo>
                  <a:pt x="5503" y="16067"/>
                </a:lnTo>
                <a:close/>
                <a:moveTo>
                  <a:pt x="5980" y="16214"/>
                </a:moveTo>
                <a:lnTo>
                  <a:pt x="6200" y="16287"/>
                </a:lnTo>
                <a:lnTo>
                  <a:pt x="6200" y="16324"/>
                </a:lnTo>
                <a:lnTo>
                  <a:pt x="5943" y="16434"/>
                </a:lnTo>
                <a:lnTo>
                  <a:pt x="5723" y="16581"/>
                </a:lnTo>
                <a:lnTo>
                  <a:pt x="5540" y="16727"/>
                </a:lnTo>
                <a:lnTo>
                  <a:pt x="5393" y="16947"/>
                </a:lnTo>
                <a:lnTo>
                  <a:pt x="5246" y="16911"/>
                </a:lnTo>
                <a:lnTo>
                  <a:pt x="5613" y="16544"/>
                </a:lnTo>
                <a:lnTo>
                  <a:pt x="5980" y="16214"/>
                </a:lnTo>
                <a:close/>
                <a:moveTo>
                  <a:pt x="6383" y="16360"/>
                </a:moveTo>
                <a:lnTo>
                  <a:pt x="6897" y="16544"/>
                </a:lnTo>
                <a:lnTo>
                  <a:pt x="6420" y="16801"/>
                </a:lnTo>
                <a:lnTo>
                  <a:pt x="6200" y="16947"/>
                </a:lnTo>
                <a:lnTo>
                  <a:pt x="5980" y="17131"/>
                </a:lnTo>
                <a:lnTo>
                  <a:pt x="5796" y="17057"/>
                </a:lnTo>
                <a:lnTo>
                  <a:pt x="5833" y="16984"/>
                </a:lnTo>
                <a:lnTo>
                  <a:pt x="5833" y="16911"/>
                </a:lnTo>
                <a:lnTo>
                  <a:pt x="5833" y="16874"/>
                </a:lnTo>
                <a:lnTo>
                  <a:pt x="6090" y="16617"/>
                </a:lnTo>
                <a:lnTo>
                  <a:pt x="6383" y="16397"/>
                </a:lnTo>
                <a:lnTo>
                  <a:pt x="6383" y="16360"/>
                </a:lnTo>
                <a:close/>
                <a:moveTo>
                  <a:pt x="7080" y="16581"/>
                </a:moveTo>
                <a:lnTo>
                  <a:pt x="7410" y="16691"/>
                </a:lnTo>
                <a:lnTo>
                  <a:pt x="7154" y="16911"/>
                </a:lnTo>
                <a:lnTo>
                  <a:pt x="6787" y="17314"/>
                </a:lnTo>
                <a:lnTo>
                  <a:pt x="6457" y="17241"/>
                </a:lnTo>
                <a:lnTo>
                  <a:pt x="6493" y="17167"/>
                </a:lnTo>
                <a:lnTo>
                  <a:pt x="6457" y="17131"/>
                </a:lnTo>
                <a:lnTo>
                  <a:pt x="6750" y="16837"/>
                </a:lnTo>
                <a:lnTo>
                  <a:pt x="7080" y="16581"/>
                </a:lnTo>
                <a:close/>
                <a:moveTo>
                  <a:pt x="8034" y="2678"/>
                </a:moveTo>
                <a:lnTo>
                  <a:pt x="7704" y="2715"/>
                </a:lnTo>
                <a:lnTo>
                  <a:pt x="7374" y="2752"/>
                </a:lnTo>
                <a:lnTo>
                  <a:pt x="7044" y="2825"/>
                </a:lnTo>
                <a:lnTo>
                  <a:pt x="6750" y="2898"/>
                </a:lnTo>
                <a:lnTo>
                  <a:pt x="6420" y="3008"/>
                </a:lnTo>
                <a:lnTo>
                  <a:pt x="6126" y="3155"/>
                </a:lnTo>
                <a:lnTo>
                  <a:pt x="5833" y="3302"/>
                </a:lnTo>
                <a:lnTo>
                  <a:pt x="5576" y="3522"/>
                </a:lnTo>
                <a:lnTo>
                  <a:pt x="5026" y="3962"/>
                </a:lnTo>
                <a:lnTo>
                  <a:pt x="4806" y="4219"/>
                </a:lnTo>
                <a:lnTo>
                  <a:pt x="4586" y="4512"/>
                </a:lnTo>
                <a:lnTo>
                  <a:pt x="4366" y="4769"/>
                </a:lnTo>
                <a:lnTo>
                  <a:pt x="4182" y="5099"/>
                </a:lnTo>
                <a:lnTo>
                  <a:pt x="3999" y="5393"/>
                </a:lnTo>
                <a:lnTo>
                  <a:pt x="3852" y="5723"/>
                </a:lnTo>
                <a:lnTo>
                  <a:pt x="3742" y="6163"/>
                </a:lnTo>
                <a:lnTo>
                  <a:pt x="3669" y="6603"/>
                </a:lnTo>
                <a:lnTo>
                  <a:pt x="3632" y="7043"/>
                </a:lnTo>
                <a:lnTo>
                  <a:pt x="3632" y="7520"/>
                </a:lnTo>
                <a:lnTo>
                  <a:pt x="3705" y="7960"/>
                </a:lnTo>
                <a:lnTo>
                  <a:pt x="3779" y="8437"/>
                </a:lnTo>
                <a:lnTo>
                  <a:pt x="3962" y="9318"/>
                </a:lnTo>
                <a:lnTo>
                  <a:pt x="4109" y="10308"/>
                </a:lnTo>
                <a:lnTo>
                  <a:pt x="4182" y="10785"/>
                </a:lnTo>
                <a:lnTo>
                  <a:pt x="4219" y="11262"/>
                </a:lnTo>
                <a:lnTo>
                  <a:pt x="4182" y="11739"/>
                </a:lnTo>
                <a:lnTo>
                  <a:pt x="4109" y="12215"/>
                </a:lnTo>
                <a:lnTo>
                  <a:pt x="3999" y="12619"/>
                </a:lnTo>
                <a:lnTo>
                  <a:pt x="3816" y="13059"/>
                </a:lnTo>
                <a:lnTo>
                  <a:pt x="3595" y="13132"/>
                </a:lnTo>
                <a:lnTo>
                  <a:pt x="3449" y="13279"/>
                </a:lnTo>
                <a:lnTo>
                  <a:pt x="3302" y="13426"/>
                </a:lnTo>
                <a:lnTo>
                  <a:pt x="3229" y="13646"/>
                </a:lnTo>
                <a:lnTo>
                  <a:pt x="3229" y="13829"/>
                </a:lnTo>
                <a:lnTo>
                  <a:pt x="3265" y="13976"/>
                </a:lnTo>
                <a:lnTo>
                  <a:pt x="3339" y="14160"/>
                </a:lnTo>
                <a:lnTo>
                  <a:pt x="3412" y="14270"/>
                </a:lnTo>
                <a:lnTo>
                  <a:pt x="3339" y="14343"/>
                </a:lnTo>
                <a:lnTo>
                  <a:pt x="3265" y="14416"/>
                </a:lnTo>
                <a:lnTo>
                  <a:pt x="3192" y="14526"/>
                </a:lnTo>
                <a:lnTo>
                  <a:pt x="3119" y="14673"/>
                </a:lnTo>
                <a:lnTo>
                  <a:pt x="3082" y="14857"/>
                </a:lnTo>
                <a:lnTo>
                  <a:pt x="3045" y="15040"/>
                </a:lnTo>
                <a:lnTo>
                  <a:pt x="3045" y="15187"/>
                </a:lnTo>
                <a:lnTo>
                  <a:pt x="3082" y="15370"/>
                </a:lnTo>
                <a:lnTo>
                  <a:pt x="3192" y="15480"/>
                </a:lnTo>
                <a:lnTo>
                  <a:pt x="3302" y="15590"/>
                </a:lnTo>
                <a:lnTo>
                  <a:pt x="3412" y="15627"/>
                </a:lnTo>
                <a:lnTo>
                  <a:pt x="3485" y="15590"/>
                </a:lnTo>
                <a:lnTo>
                  <a:pt x="3522" y="15553"/>
                </a:lnTo>
                <a:lnTo>
                  <a:pt x="3559" y="15553"/>
                </a:lnTo>
                <a:lnTo>
                  <a:pt x="4072" y="15700"/>
                </a:lnTo>
                <a:lnTo>
                  <a:pt x="3999" y="15810"/>
                </a:lnTo>
                <a:lnTo>
                  <a:pt x="3926" y="15957"/>
                </a:lnTo>
                <a:lnTo>
                  <a:pt x="3926" y="16140"/>
                </a:lnTo>
                <a:lnTo>
                  <a:pt x="3926" y="16324"/>
                </a:lnTo>
                <a:lnTo>
                  <a:pt x="3999" y="16507"/>
                </a:lnTo>
                <a:lnTo>
                  <a:pt x="4072" y="16654"/>
                </a:lnTo>
                <a:lnTo>
                  <a:pt x="4146" y="16801"/>
                </a:lnTo>
                <a:lnTo>
                  <a:pt x="4292" y="16874"/>
                </a:lnTo>
                <a:lnTo>
                  <a:pt x="4256" y="16947"/>
                </a:lnTo>
                <a:lnTo>
                  <a:pt x="4292" y="17021"/>
                </a:lnTo>
                <a:lnTo>
                  <a:pt x="4329" y="17057"/>
                </a:lnTo>
                <a:lnTo>
                  <a:pt x="4402" y="17094"/>
                </a:lnTo>
                <a:lnTo>
                  <a:pt x="4586" y="17167"/>
                </a:lnTo>
                <a:lnTo>
                  <a:pt x="4806" y="17277"/>
                </a:lnTo>
                <a:lnTo>
                  <a:pt x="5283" y="17388"/>
                </a:lnTo>
                <a:lnTo>
                  <a:pt x="5393" y="17424"/>
                </a:lnTo>
                <a:lnTo>
                  <a:pt x="5576" y="17461"/>
                </a:lnTo>
                <a:lnTo>
                  <a:pt x="6310" y="17681"/>
                </a:lnTo>
                <a:lnTo>
                  <a:pt x="6677" y="17754"/>
                </a:lnTo>
                <a:lnTo>
                  <a:pt x="6860" y="17791"/>
                </a:lnTo>
                <a:lnTo>
                  <a:pt x="7044" y="17754"/>
                </a:lnTo>
                <a:lnTo>
                  <a:pt x="7117" y="17718"/>
                </a:lnTo>
                <a:lnTo>
                  <a:pt x="7154" y="17681"/>
                </a:lnTo>
                <a:lnTo>
                  <a:pt x="7154" y="17608"/>
                </a:lnTo>
                <a:lnTo>
                  <a:pt x="7117" y="17534"/>
                </a:lnTo>
                <a:lnTo>
                  <a:pt x="7447" y="17204"/>
                </a:lnTo>
                <a:lnTo>
                  <a:pt x="7594" y="17021"/>
                </a:lnTo>
                <a:lnTo>
                  <a:pt x="7740" y="16837"/>
                </a:lnTo>
                <a:lnTo>
                  <a:pt x="8327" y="17021"/>
                </a:lnTo>
                <a:lnTo>
                  <a:pt x="8437" y="17021"/>
                </a:lnTo>
                <a:lnTo>
                  <a:pt x="8547" y="16984"/>
                </a:lnTo>
                <a:lnTo>
                  <a:pt x="8731" y="16911"/>
                </a:lnTo>
                <a:lnTo>
                  <a:pt x="8914" y="16764"/>
                </a:lnTo>
                <a:lnTo>
                  <a:pt x="9098" y="16581"/>
                </a:lnTo>
                <a:lnTo>
                  <a:pt x="9208" y="16360"/>
                </a:lnTo>
                <a:lnTo>
                  <a:pt x="9281" y="16140"/>
                </a:lnTo>
                <a:lnTo>
                  <a:pt x="9318" y="15884"/>
                </a:lnTo>
                <a:lnTo>
                  <a:pt x="9281" y="15700"/>
                </a:lnTo>
                <a:lnTo>
                  <a:pt x="9208" y="15590"/>
                </a:lnTo>
                <a:lnTo>
                  <a:pt x="9171" y="15517"/>
                </a:lnTo>
                <a:lnTo>
                  <a:pt x="9244" y="15407"/>
                </a:lnTo>
                <a:lnTo>
                  <a:pt x="9354" y="15260"/>
                </a:lnTo>
                <a:lnTo>
                  <a:pt x="9391" y="15113"/>
                </a:lnTo>
                <a:lnTo>
                  <a:pt x="9428" y="15003"/>
                </a:lnTo>
                <a:lnTo>
                  <a:pt x="9501" y="14930"/>
                </a:lnTo>
                <a:lnTo>
                  <a:pt x="9575" y="14857"/>
                </a:lnTo>
                <a:lnTo>
                  <a:pt x="9575" y="14783"/>
                </a:lnTo>
                <a:lnTo>
                  <a:pt x="9538" y="14673"/>
                </a:lnTo>
                <a:lnTo>
                  <a:pt x="9391" y="14526"/>
                </a:lnTo>
                <a:lnTo>
                  <a:pt x="9244" y="14380"/>
                </a:lnTo>
                <a:lnTo>
                  <a:pt x="9244" y="14050"/>
                </a:lnTo>
                <a:lnTo>
                  <a:pt x="9318" y="13683"/>
                </a:lnTo>
                <a:lnTo>
                  <a:pt x="9428" y="13353"/>
                </a:lnTo>
                <a:lnTo>
                  <a:pt x="9538" y="13059"/>
                </a:lnTo>
                <a:lnTo>
                  <a:pt x="9721" y="12766"/>
                </a:lnTo>
                <a:lnTo>
                  <a:pt x="9905" y="12472"/>
                </a:lnTo>
                <a:lnTo>
                  <a:pt x="10308" y="11885"/>
                </a:lnTo>
                <a:lnTo>
                  <a:pt x="10785" y="11335"/>
                </a:lnTo>
                <a:lnTo>
                  <a:pt x="11299" y="10822"/>
                </a:lnTo>
                <a:lnTo>
                  <a:pt x="11775" y="10308"/>
                </a:lnTo>
                <a:lnTo>
                  <a:pt x="12179" y="9758"/>
                </a:lnTo>
                <a:lnTo>
                  <a:pt x="12362" y="9501"/>
                </a:lnTo>
                <a:lnTo>
                  <a:pt x="12546" y="9208"/>
                </a:lnTo>
                <a:lnTo>
                  <a:pt x="12656" y="8951"/>
                </a:lnTo>
                <a:lnTo>
                  <a:pt x="12803" y="8657"/>
                </a:lnTo>
                <a:lnTo>
                  <a:pt x="12876" y="8364"/>
                </a:lnTo>
                <a:lnTo>
                  <a:pt x="12949" y="8034"/>
                </a:lnTo>
                <a:lnTo>
                  <a:pt x="12986" y="7740"/>
                </a:lnTo>
                <a:lnTo>
                  <a:pt x="13023" y="7447"/>
                </a:lnTo>
                <a:lnTo>
                  <a:pt x="13023" y="6823"/>
                </a:lnTo>
                <a:lnTo>
                  <a:pt x="12913" y="6236"/>
                </a:lnTo>
                <a:lnTo>
                  <a:pt x="12729" y="5613"/>
                </a:lnTo>
                <a:lnTo>
                  <a:pt x="12436" y="5026"/>
                </a:lnTo>
                <a:lnTo>
                  <a:pt x="12252" y="4769"/>
                </a:lnTo>
                <a:lnTo>
                  <a:pt x="12069" y="4476"/>
                </a:lnTo>
                <a:lnTo>
                  <a:pt x="11849" y="4256"/>
                </a:lnTo>
                <a:lnTo>
                  <a:pt x="11629" y="3999"/>
                </a:lnTo>
                <a:lnTo>
                  <a:pt x="11372" y="3815"/>
                </a:lnTo>
                <a:lnTo>
                  <a:pt x="11115" y="3595"/>
                </a:lnTo>
                <a:lnTo>
                  <a:pt x="10565" y="3265"/>
                </a:lnTo>
                <a:lnTo>
                  <a:pt x="9978" y="3008"/>
                </a:lnTo>
                <a:lnTo>
                  <a:pt x="9354" y="2825"/>
                </a:lnTo>
                <a:lnTo>
                  <a:pt x="8694" y="2715"/>
                </a:lnTo>
                <a:lnTo>
                  <a:pt x="8034" y="2678"/>
                </a:lnTo>
                <a:close/>
              </a:path>
            </a:pathLst>
          </a:custGeom>
          <a:solidFill>
            <a:srgbClr val="3C78D8"/>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01" name="Google Shape;201;p3"/>
          <p:cNvSpPr/>
          <p:nvPr/>
        </p:nvSpPr>
        <p:spPr>
          <a:xfrm>
            <a:off x="8377819" y="5612686"/>
            <a:ext cx="280284" cy="611852"/>
          </a:xfrm>
          <a:custGeom>
            <a:rect b="b" l="l" r="r" t="t"/>
            <a:pathLst>
              <a:path extrusionOk="0" h="16178" w="7411">
                <a:moveTo>
                  <a:pt x="3339" y="147"/>
                </a:moveTo>
                <a:lnTo>
                  <a:pt x="3229" y="441"/>
                </a:lnTo>
                <a:lnTo>
                  <a:pt x="3155" y="734"/>
                </a:lnTo>
                <a:lnTo>
                  <a:pt x="3119" y="1358"/>
                </a:lnTo>
                <a:lnTo>
                  <a:pt x="3082" y="2972"/>
                </a:lnTo>
                <a:lnTo>
                  <a:pt x="3119" y="4476"/>
                </a:lnTo>
                <a:lnTo>
                  <a:pt x="3119" y="5283"/>
                </a:lnTo>
                <a:lnTo>
                  <a:pt x="3119" y="5576"/>
                </a:lnTo>
                <a:lnTo>
                  <a:pt x="3155" y="5723"/>
                </a:lnTo>
                <a:lnTo>
                  <a:pt x="3229" y="5870"/>
                </a:lnTo>
                <a:lnTo>
                  <a:pt x="3265" y="5906"/>
                </a:lnTo>
                <a:lnTo>
                  <a:pt x="3339" y="5943"/>
                </a:lnTo>
                <a:lnTo>
                  <a:pt x="3375" y="5943"/>
                </a:lnTo>
                <a:lnTo>
                  <a:pt x="3449" y="5870"/>
                </a:lnTo>
                <a:lnTo>
                  <a:pt x="3486" y="5760"/>
                </a:lnTo>
                <a:lnTo>
                  <a:pt x="3522" y="5649"/>
                </a:lnTo>
                <a:lnTo>
                  <a:pt x="3522" y="5393"/>
                </a:lnTo>
                <a:lnTo>
                  <a:pt x="3522" y="4586"/>
                </a:lnTo>
                <a:lnTo>
                  <a:pt x="3486" y="2972"/>
                </a:lnTo>
                <a:lnTo>
                  <a:pt x="3522" y="1504"/>
                </a:lnTo>
                <a:lnTo>
                  <a:pt x="3522" y="808"/>
                </a:lnTo>
                <a:lnTo>
                  <a:pt x="3486" y="477"/>
                </a:lnTo>
                <a:lnTo>
                  <a:pt x="3412" y="294"/>
                </a:lnTo>
                <a:lnTo>
                  <a:pt x="3375" y="147"/>
                </a:lnTo>
                <a:close/>
                <a:moveTo>
                  <a:pt x="1725" y="1"/>
                </a:moveTo>
                <a:lnTo>
                  <a:pt x="1688" y="37"/>
                </a:lnTo>
                <a:lnTo>
                  <a:pt x="1615" y="147"/>
                </a:lnTo>
                <a:lnTo>
                  <a:pt x="1578" y="294"/>
                </a:lnTo>
                <a:lnTo>
                  <a:pt x="1541" y="624"/>
                </a:lnTo>
                <a:lnTo>
                  <a:pt x="1578" y="1284"/>
                </a:lnTo>
                <a:lnTo>
                  <a:pt x="1615" y="2898"/>
                </a:lnTo>
                <a:lnTo>
                  <a:pt x="1725" y="6236"/>
                </a:lnTo>
                <a:lnTo>
                  <a:pt x="1761" y="6346"/>
                </a:lnTo>
                <a:lnTo>
                  <a:pt x="1798" y="6383"/>
                </a:lnTo>
                <a:lnTo>
                  <a:pt x="1872" y="6420"/>
                </a:lnTo>
                <a:lnTo>
                  <a:pt x="1945" y="6456"/>
                </a:lnTo>
                <a:lnTo>
                  <a:pt x="2018" y="6420"/>
                </a:lnTo>
                <a:lnTo>
                  <a:pt x="2092" y="6383"/>
                </a:lnTo>
                <a:lnTo>
                  <a:pt x="2165" y="6346"/>
                </a:lnTo>
                <a:lnTo>
                  <a:pt x="2165" y="6236"/>
                </a:lnTo>
                <a:lnTo>
                  <a:pt x="2165" y="5980"/>
                </a:lnTo>
                <a:lnTo>
                  <a:pt x="2165" y="5943"/>
                </a:lnTo>
                <a:lnTo>
                  <a:pt x="2055" y="3008"/>
                </a:lnTo>
                <a:lnTo>
                  <a:pt x="1982" y="1394"/>
                </a:lnTo>
                <a:lnTo>
                  <a:pt x="1945" y="587"/>
                </a:lnTo>
                <a:lnTo>
                  <a:pt x="1908" y="294"/>
                </a:lnTo>
                <a:lnTo>
                  <a:pt x="1872" y="147"/>
                </a:lnTo>
                <a:lnTo>
                  <a:pt x="1761" y="37"/>
                </a:lnTo>
                <a:lnTo>
                  <a:pt x="1725" y="1"/>
                </a:lnTo>
                <a:close/>
                <a:moveTo>
                  <a:pt x="4953" y="184"/>
                </a:moveTo>
                <a:lnTo>
                  <a:pt x="4879" y="221"/>
                </a:lnTo>
                <a:lnTo>
                  <a:pt x="4843" y="257"/>
                </a:lnTo>
                <a:lnTo>
                  <a:pt x="4843" y="331"/>
                </a:lnTo>
                <a:lnTo>
                  <a:pt x="4769" y="1101"/>
                </a:lnTo>
                <a:lnTo>
                  <a:pt x="4733" y="1908"/>
                </a:lnTo>
                <a:lnTo>
                  <a:pt x="4733" y="3522"/>
                </a:lnTo>
                <a:lnTo>
                  <a:pt x="4733" y="5136"/>
                </a:lnTo>
                <a:lnTo>
                  <a:pt x="4696" y="5870"/>
                </a:lnTo>
                <a:lnTo>
                  <a:pt x="4696" y="6273"/>
                </a:lnTo>
                <a:lnTo>
                  <a:pt x="4769" y="6640"/>
                </a:lnTo>
                <a:lnTo>
                  <a:pt x="4806" y="6713"/>
                </a:lnTo>
                <a:lnTo>
                  <a:pt x="4916" y="6750"/>
                </a:lnTo>
                <a:lnTo>
                  <a:pt x="5026" y="6713"/>
                </a:lnTo>
                <a:lnTo>
                  <a:pt x="5100" y="6640"/>
                </a:lnTo>
                <a:lnTo>
                  <a:pt x="5173" y="6273"/>
                </a:lnTo>
                <a:lnTo>
                  <a:pt x="5173" y="5870"/>
                </a:lnTo>
                <a:lnTo>
                  <a:pt x="5136" y="5136"/>
                </a:lnTo>
                <a:lnTo>
                  <a:pt x="5136" y="3522"/>
                </a:lnTo>
                <a:lnTo>
                  <a:pt x="5173" y="1908"/>
                </a:lnTo>
                <a:lnTo>
                  <a:pt x="5136" y="1138"/>
                </a:lnTo>
                <a:lnTo>
                  <a:pt x="5100" y="331"/>
                </a:lnTo>
                <a:lnTo>
                  <a:pt x="5100" y="257"/>
                </a:lnTo>
                <a:lnTo>
                  <a:pt x="5063" y="221"/>
                </a:lnTo>
                <a:lnTo>
                  <a:pt x="4953" y="184"/>
                </a:lnTo>
                <a:close/>
                <a:moveTo>
                  <a:pt x="6273" y="2678"/>
                </a:moveTo>
                <a:lnTo>
                  <a:pt x="6273" y="2715"/>
                </a:lnTo>
                <a:lnTo>
                  <a:pt x="6200" y="3008"/>
                </a:lnTo>
                <a:lnTo>
                  <a:pt x="6163" y="3302"/>
                </a:lnTo>
                <a:lnTo>
                  <a:pt x="6127" y="3925"/>
                </a:lnTo>
                <a:lnTo>
                  <a:pt x="6127" y="5173"/>
                </a:lnTo>
                <a:lnTo>
                  <a:pt x="6090" y="7667"/>
                </a:lnTo>
                <a:lnTo>
                  <a:pt x="6090" y="7887"/>
                </a:lnTo>
                <a:lnTo>
                  <a:pt x="6127" y="7960"/>
                </a:lnTo>
                <a:lnTo>
                  <a:pt x="6163" y="8034"/>
                </a:lnTo>
                <a:lnTo>
                  <a:pt x="6237" y="8070"/>
                </a:lnTo>
                <a:lnTo>
                  <a:pt x="6383" y="8070"/>
                </a:lnTo>
                <a:lnTo>
                  <a:pt x="6457" y="8034"/>
                </a:lnTo>
                <a:lnTo>
                  <a:pt x="6493" y="7960"/>
                </a:lnTo>
                <a:lnTo>
                  <a:pt x="6530" y="7887"/>
                </a:lnTo>
                <a:lnTo>
                  <a:pt x="6530" y="5283"/>
                </a:lnTo>
                <a:lnTo>
                  <a:pt x="6530" y="3962"/>
                </a:lnTo>
                <a:lnTo>
                  <a:pt x="6493" y="3339"/>
                </a:lnTo>
                <a:lnTo>
                  <a:pt x="6457" y="3008"/>
                </a:lnTo>
                <a:lnTo>
                  <a:pt x="6383" y="2715"/>
                </a:lnTo>
                <a:lnTo>
                  <a:pt x="6347" y="2678"/>
                </a:lnTo>
                <a:close/>
                <a:moveTo>
                  <a:pt x="3265" y="7887"/>
                </a:moveTo>
                <a:lnTo>
                  <a:pt x="3082" y="8107"/>
                </a:lnTo>
                <a:lnTo>
                  <a:pt x="2862" y="8291"/>
                </a:lnTo>
                <a:lnTo>
                  <a:pt x="2679" y="8401"/>
                </a:lnTo>
                <a:lnTo>
                  <a:pt x="2458" y="8474"/>
                </a:lnTo>
                <a:lnTo>
                  <a:pt x="2458" y="8474"/>
                </a:lnTo>
                <a:lnTo>
                  <a:pt x="2605" y="8291"/>
                </a:lnTo>
                <a:lnTo>
                  <a:pt x="2752" y="8144"/>
                </a:lnTo>
                <a:lnTo>
                  <a:pt x="2972" y="7997"/>
                </a:lnTo>
                <a:lnTo>
                  <a:pt x="3192" y="7924"/>
                </a:lnTo>
                <a:lnTo>
                  <a:pt x="3265" y="7887"/>
                </a:lnTo>
                <a:close/>
                <a:moveTo>
                  <a:pt x="4806" y="9501"/>
                </a:moveTo>
                <a:lnTo>
                  <a:pt x="4513" y="9538"/>
                </a:lnTo>
                <a:lnTo>
                  <a:pt x="4329" y="9574"/>
                </a:lnTo>
                <a:lnTo>
                  <a:pt x="4072" y="9574"/>
                </a:lnTo>
                <a:lnTo>
                  <a:pt x="4072" y="9611"/>
                </a:lnTo>
                <a:lnTo>
                  <a:pt x="4072" y="9684"/>
                </a:lnTo>
                <a:lnTo>
                  <a:pt x="4109" y="9758"/>
                </a:lnTo>
                <a:lnTo>
                  <a:pt x="4146" y="9831"/>
                </a:lnTo>
                <a:lnTo>
                  <a:pt x="4219" y="9868"/>
                </a:lnTo>
                <a:lnTo>
                  <a:pt x="4293" y="9905"/>
                </a:lnTo>
                <a:lnTo>
                  <a:pt x="4476" y="9941"/>
                </a:lnTo>
                <a:lnTo>
                  <a:pt x="4659" y="9905"/>
                </a:lnTo>
                <a:lnTo>
                  <a:pt x="4806" y="9941"/>
                </a:lnTo>
                <a:lnTo>
                  <a:pt x="4953" y="9978"/>
                </a:lnTo>
                <a:lnTo>
                  <a:pt x="5100" y="10015"/>
                </a:lnTo>
                <a:lnTo>
                  <a:pt x="5246" y="10125"/>
                </a:lnTo>
                <a:lnTo>
                  <a:pt x="5320" y="10235"/>
                </a:lnTo>
                <a:lnTo>
                  <a:pt x="5430" y="10381"/>
                </a:lnTo>
                <a:lnTo>
                  <a:pt x="5466" y="10528"/>
                </a:lnTo>
                <a:lnTo>
                  <a:pt x="5503" y="10675"/>
                </a:lnTo>
                <a:lnTo>
                  <a:pt x="5540" y="10748"/>
                </a:lnTo>
                <a:lnTo>
                  <a:pt x="5613" y="10822"/>
                </a:lnTo>
                <a:lnTo>
                  <a:pt x="5833" y="10822"/>
                </a:lnTo>
                <a:lnTo>
                  <a:pt x="5907" y="10748"/>
                </a:lnTo>
                <a:lnTo>
                  <a:pt x="5943" y="10711"/>
                </a:lnTo>
                <a:lnTo>
                  <a:pt x="5980" y="10601"/>
                </a:lnTo>
                <a:lnTo>
                  <a:pt x="5907" y="10308"/>
                </a:lnTo>
                <a:lnTo>
                  <a:pt x="5760" y="10051"/>
                </a:lnTo>
                <a:lnTo>
                  <a:pt x="5576" y="9831"/>
                </a:lnTo>
                <a:lnTo>
                  <a:pt x="5356" y="9648"/>
                </a:lnTo>
                <a:lnTo>
                  <a:pt x="5100" y="9538"/>
                </a:lnTo>
                <a:lnTo>
                  <a:pt x="4806" y="9501"/>
                </a:lnTo>
                <a:close/>
                <a:moveTo>
                  <a:pt x="4879" y="8547"/>
                </a:moveTo>
                <a:lnTo>
                  <a:pt x="5136" y="8621"/>
                </a:lnTo>
                <a:lnTo>
                  <a:pt x="5393" y="8731"/>
                </a:lnTo>
                <a:lnTo>
                  <a:pt x="5650" y="8877"/>
                </a:lnTo>
                <a:lnTo>
                  <a:pt x="5907" y="9061"/>
                </a:lnTo>
                <a:lnTo>
                  <a:pt x="6090" y="9244"/>
                </a:lnTo>
                <a:lnTo>
                  <a:pt x="6310" y="9464"/>
                </a:lnTo>
                <a:lnTo>
                  <a:pt x="6457" y="9684"/>
                </a:lnTo>
                <a:lnTo>
                  <a:pt x="6603" y="9941"/>
                </a:lnTo>
                <a:lnTo>
                  <a:pt x="6714" y="10198"/>
                </a:lnTo>
                <a:lnTo>
                  <a:pt x="6787" y="10491"/>
                </a:lnTo>
                <a:lnTo>
                  <a:pt x="6860" y="10748"/>
                </a:lnTo>
                <a:lnTo>
                  <a:pt x="6934" y="11078"/>
                </a:lnTo>
                <a:lnTo>
                  <a:pt x="6934" y="11372"/>
                </a:lnTo>
                <a:lnTo>
                  <a:pt x="6934" y="11665"/>
                </a:lnTo>
                <a:lnTo>
                  <a:pt x="6934" y="11995"/>
                </a:lnTo>
                <a:lnTo>
                  <a:pt x="6824" y="12619"/>
                </a:lnTo>
                <a:lnTo>
                  <a:pt x="6677" y="13206"/>
                </a:lnTo>
                <a:lnTo>
                  <a:pt x="6530" y="13499"/>
                </a:lnTo>
                <a:lnTo>
                  <a:pt x="6383" y="13793"/>
                </a:lnTo>
                <a:lnTo>
                  <a:pt x="6310" y="13939"/>
                </a:lnTo>
                <a:lnTo>
                  <a:pt x="6163" y="14050"/>
                </a:lnTo>
                <a:lnTo>
                  <a:pt x="5907" y="14270"/>
                </a:lnTo>
                <a:lnTo>
                  <a:pt x="5540" y="14526"/>
                </a:lnTo>
                <a:lnTo>
                  <a:pt x="5173" y="14857"/>
                </a:lnTo>
                <a:lnTo>
                  <a:pt x="5026" y="14967"/>
                </a:lnTo>
                <a:lnTo>
                  <a:pt x="4659" y="15187"/>
                </a:lnTo>
                <a:lnTo>
                  <a:pt x="4659" y="15187"/>
                </a:lnTo>
                <a:lnTo>
                  <a:pt x="4806" y="14857"/>
                </a:lnTo>
                <a:lnTo>
                  <a:pt x="4916" y="14636"/>
                </a:lnTo>
                <a:lnTo>
                  <a:pt x="4953" y="14490"/>
                </a:lnTo>
                <a:lnTo>
                  <a:pt x="4989" y="14380"/>
                </a:lnTo>
                <a:lnTo>
                  <a:pt x="4953" y="14270"/>
                </a:lnTo>
                <a:lnTo>
                  <a:pt x="4916" y="14160"/>
                </a:lnTo>
                <a:lnTo>
                  <a:pt x="4843" y="14123"/>
                </a:lnTo>
                <a:lnTo>
                  <a:pt x="4659" y="14123"/>
                </a:lnTo>
                <a:lnTo>
                  <a:pt x="4586" y="14160"/>
                </a:lnTo>
                <a:lnTo>
                  <a:pt x="4549" y="14233"/>
                </a:lnTo>
                <a:lnTo>
                  <a:pt x="4513" y="14343"/>
                </a:lnTo>
                <a:lnTo>
                  <a:pt x="4549" y="14453"/>
                </a:lnTo>
                <a:lnTo>
                  <a:pt x="4513" y="14526"/>
                </a:lnTo>
                <a:lnTo>
                  <a:pt x="4439" y="14783"/>
                </a:lnTo>
                <a:lnTo>
                  <a:pt x="4366" y="15003"/>
                </a:lnTo>
                <a:lnTo>
                  <a:pt x="4329" y="15260"/>
                </a:lnTo>
                <a:lnTo>
                  <a:pt x="4366" y="15333"/>
                </a:lnTo>
                <a:lnTo>
                  <a:pt x="4293" y="15370"/>
                </a:lnTo>
                <a:lnTo>
                  <a:pt x="3999" y="15480"/>
                </a:lnTo>
                <a:lnTo>
                  <a:pt x="3632" y="15590"/>
                </a:lnTo>
                <a:lnTo>
                  <a:pt x="3816" y="15333"/>
                </a:lnTo>
                <a:lnTo>
                  <a:pt x="4109" y="14746"/>
                </a:lnTo>
                <a:lnTo>
                  <a:pt x="4109" y="14673"/>
                </a:lnTo>
                <a:lnTo>
                  <a:pt x="4109" y="14600"/>
                </a:lnTo>
                <a:lnTo>
                  <a:pt x="4072" y="14526"/>
                </a:lnTo>
                <a:lnTo>
                  <a:pt x="4036" y="14490"/>
                </a:lnTo>
                <a:lnTo>
                  <a:pt x="3962" y="14453"/>
                </a:lnTo>
                <a:lnTo>
                  <a:pt x="3889" y="14453"/>
                </a:lnTo>
                <a:lnTo>
                  <a:pt x="3816" y="14490"/>
                </a:lnTo>
                <a:lnTo>
                  <a:pt x="3779" y="14563"/>
                </a:lnTo>
                <a:lnTo>
                  <a:pt x="3486" y="15150"/>
                </a:lnTo>
                <a:lnTo>
                  <a:pt x="3339" y="15407"/>
                </a:lnTo>
                <a:lnTo>
                  <a:pt x="3229" y="15663"/>
                </a:lnTo>
                <a:lnTo>
                  <a:pt x="2899" y="15700"/>
                </a:lnTo>
                <a:lnTo>
                  <a:pt x="2532" y="15627"/>
                </a:lnTo>
                <a:lnTo>
                  <a:pt x="2752" y="15407"/>
                </a:lnTo>
                <a:lnTo>
                  <a:pt x="2935" y="15187"/>
                </a:lnTo>
                <a:lnTo>
                  <a:pt x="3119" y="14893"/>
                </a:lnTo>
                <a:lnTo>
                  <a:pt x="3265" y="14600"/>
                </a:lnTo>
                <a:lnTo>
                  <a:pt x="3339" y="14600"/>
                </a:lnTo>
                <a:lnTo>
                  <a:pt x="3375" y="14526"/>
                </a:lnTo>
                <a:lnTo>
                  <a:pt x="3412" y="14490"/>
                </a:lnTo>
                <a:lnTo>
                  <a:pt x="3449" y="14380"/>
                </a:lnTo>
                <a:lnTo>
                  <a:pt x="3412" y="14343"/>
                </a:lnTo>
                <a:lnTo>
                  <a:pt x="3412" y="14270"/>
                </a:lnTo>
                <a:lnTo>
                  <a:pt x="3339" y="14233"/>
                </a:lnTo>
                <a:lnTo>
                  <a:pt x="3229" y="14196"/>
                </a:lnTo>
                <a:lnTo>
                  <a:pt x="3155" y="14196"/>
                </a:lnTo>
                <a:lnTo>
                  <a:pt x="3045" y="14233"/>
                </a:lnTo>
                <a:lnTo>
                  <a:pt x="2935" y="14380"/>
                </a:lnTo>
                <a:lnTo>
                  <a:pt x="2752" y="14673"/>
                </a:lnTo>
                <a:lnTo>
                  <a:pt x="2495" y="15077"/>
                </a:lnTo>
                <a:lnTo>
                  <a:pt x="2238" y="15443"/>
                </a:lnTo>
                <a:lnTo>
                  <a:pt x="2202" y="15553"/>
                </a:lnTo>
                <a:lnTo>
                  <a:pt x="1908" y="15370"/>
                </a:lnTo>
                <a:lnTo>
                  <a:pt x="1615" y="15187"/>
                </a:lnTo>
                <a:lnTo>
                  <a:pt x="1761" y="15077"/>
                </a:lnTo>
                <a:lnTo>
                  <a:pt x="1872" y="14967"/>
                </a:lnTo>
                <a:lnTo>
                  <a:pt x="2238" y="14563"/>
                </a:lnTo>
                <a:lnTo>
                  <a:pt x="2568" y="14196"/>
                </a:lnTo>
                <a:lnTo>
                  <a:pt x="2715" y="13976"/>
                </a:lnTo>
                <a:lnTo>
                  <a:pt x="2789" y="13756"/>
                </a:lnTo>
                <a:lnTo>
                  <a:pt x="2789" y="13683"/>
                </a:lnTo>
                <a:lnTo>
                  <a:pt x="2752" y="13609"/>
                </a:lnTo>
                <a:lnTo>
                  <a:pt x="2642" y="13609"/>
                </a:lnTo>
                <a:lnTo>
                  <a:pt x="2422" y="13719"/>
                </a:lnTo>
                <a:lnTo>
                  <a:pt x="2238" y="13866"/>
                </a:lnTo>
                <a:lnTo>
                  <a:pt x="1945" y="14233"/>
                </a:lnTo>
                <a:lnTo>
                  <a:pt x="1578" y="14673"/>
                </a:lnTo>
                <a:lnTo>
                  <a:pt x="1505" y="14820"/>
                </a:lnTo>
                <a:lnTo>
                  <a:pt x="1431" y="15003"/>
                </a:lnTo>
                <a:lnTo>
                  <a:pt x="1138" y="14636"/>
                </a:lnTo>
                <a:lnTo>
                  <a:pt x="1468" y="14306"/>
                </a:lnTo>
                <a:lnTo>
                  <a:pt x="1761" y="13939"/>
                </a:lnTo>
                <a:lnTo>
                  <a:pt x="2312" y="13206"/>
                </a:lnTo>
                <a:lnTo>
                  <a:pt x="2312" y="13132"/>
                </a:lnTo>
                <a:lnTo>
                  <a:pt x="2312" y="13059"/>
                </a:lnTo>
                <a:lnTo>
                  <a:pt x="2238" y="12949"/>
                </a:lnTo>
                <a:lnTo>
                  <a:pt x="2202" y="12912"/>
                </a:lnTo>
                <a:lnTo>
                  <a:pt x="2055" y="12912"/>
                </a:lnTo>
                <a:lnTo>
                  <a:pt x="1982" y="12949"/>
                </a:lnTo>
                <a:lnTo>
                  <a:pt x="1431" y="13646"/>
                </a:lnTo>
                <a:lnTo>
                  <a:pt x="1211" y="14013"/>
                </a:lnTo>
                <a:lnTo>
                  <a:pt x="991" y="14380"/>
                </a:lnTo>
                <a:lnTo>
                  <a:pt x="844" y="14050"/>
                </a:lnTo>
                <a:lnTo>
                  <a:pt x="698" y="13719"/>
                </a:lnTo>
                <a:lnTo>
                  <a:pt x="1028" y="13426"/>
                </a:lnTo>
                <a:lnTo>
                  <a:pt x="1358" y="13096"/>
                </a:lnTo>
                <a:lnTo>
                  <a:pt x="1872" y="12436"/>
                </a:lnTo>
                <a:lnTo>
                  <a:pt x="1908" y="12362"/>
                </a:lnTo>
                <a:lnTo>
                  <a:pt x="1908" y="12289"/>
                </a:lnTo>
                <a:lnTo>
                  <a:pt x="1872" y="12215"/>
                </a:lnTo>
                <a:lnTo>
                  <a:pt x="1835" y="12179"/>
                </a:lnTo>
                <a:lnTo>
                  <a:pt x="1761" y="12142"/>
                </a:lnTo>
                <a:lnTo>
                  <a:pt x="1688" y="12105"/>
                </a:lnTo>
                <a:lnTo>
                  <a:pt x="1615" y="12105"/>
                </a:lnTo>
                <a:lnTo>
                  <a:pt x="1541" y="12179"/>
                </a:lnTo>
                <a:lnTo>
                  <a:pt x="1065" y="12729"/>
                </a:lnTo>
                <a:lnTo>
                  <a:pt x="808" y="13022"/>
                </a:lnTo>
                <a:lnTo>
                  <a:pt x="624" y="13353"/>
                </a:lnTo>
                <a:lnTo>
                  <a:pt x="588" y="13206"/>
                </a:lnTo>
                <a:lnTo>
                  <a:pt x="551" y="12876"/>
                </a:lnTo>
                <a:lnTo>
                  <a:pt x="771" y="12656"/>
                </a:lnTo>
                <a:lnTo>
                  <a:pt x="1028" y="12399"/>
                </a:lnTo>
                <a:lnTo>
                  <a:pt x="1321" y="12069"/>
                </a:lnTo>
                <a:lnTo>
                  <a:pt x="1468" y="11885"/>
                </a:lnTo>
                <a:lnTo>
                  <a:pt x="1505" y="11775"/>
                </a:lnTo>
                <a:lnTo>
                  <a:pt x="1505" y="11665"/>
                </a:lnTo>
                <a:lnTo>
                  <a:pt x="1505" y="11592"/>
                </a:lnTo>
                <a:lnTo>
                  <a:pt x="1468" y="11555"/>
                </a:lnTo>
                <a:lnTo>
                  <a:pt x="1395" y="11518"/>
                </a:lnTo>
                <a:lnTo>
                  <a:pt x="1358" y="11555"/>
                </a:lnTo>
                <a:lnTo>
                  <a:pt x="1175" y="11629"/>
                </a:lnTo>
                <a:lnTo>
                  <a:pt x="1028" y="11775"/>
                </a:lnTo>
                <a:lnTo>
                  <a:pt x="771" y="12105"/>
                </a:lnTo>
                <a:lnTo>
                  <a:pt x="514" y="12436"/>
                </a:lnTo>
                <a:lnTo>
                  <a:pt x="514" y="11922"/>
                </a:lnTo>
                <a:lnTo>
                  <a:pt x="624" y="11812"/>
                </a:lnTo>
                <a:lnTo>
                  <a:pt x="734" y="11702"/>
                </a:lnTo>
                <a:lnTo>
                  <a:pt x="808" y="11482"/>
                </a:lnTo>
                <a:lnTo>
                  <a:pt x="991" y="11445"/>
                </a:lnTo>
                <a:lnTo>
                  <a:pt x="1138" y="11408"/>
                </a:lnTo>
                <a:lnTo>
                  <a:pt x="1248" y="11298"/>
                </a:lnTo>
                <a:lnTo>
                  <a:pt x="1358" y="11188"/>
                </a:lnTo>
                <a:lnTo>
                  <a:pt x="1468" y="11078"/>
                </a:lnTo>
                <a:lnTo>
                  <a:pt x="1505" y="10932"/>
                </a:lnTo>
                <a:lnTo>
                  <a:pt x="1505" y="10858"/>
                </a:lnTo>
                <a:lnTo>
                  <a:pt x="1505" y="10785"/>
                </a:lnTo>
                <a:lnTo>
                  <a:pt x="1468" y="10711"/>
                </a:lnTo>
                <a:lnTo>
                  <a:pt x="1395" y="10675"/>
                </a:lnTo>
                <a:lnTo>
                  <a:pt x="1175" y="10675"/>
                </a:lnTo>
                <a:lnTo>
                  <a:pt x="1101" y="10748"/>
                </a:lnTo>
                <a:lnTo>
                  <a:pt x="1065" y="10822"/>
                </a:lnTo>
                <a:lnTo>
                  <a:pt x="1028" y="10932"/>
                </a:lnTo>
                <a:lnTo>
                  <a:pt x="954" y="11005"/>
                </a:lnTo>
                <a:lnTo>
                  <a:pt x="844" y="11042"/>
                </a:lnTo>
                <a:lnTo>
                  <a:pt x="698" y="11078"/>
                </a:lnTo>
                <a:lnTo>
                  <a:pt x="881" y="10785"/>
                </a:lnTo>
                <a:lnTo>
                  <a:pt x="954" y="10675"/>
                </a:lnTo>
                <a:lnTo>
                  <a:pt x="1101" y="10565"/>
                </a:lnTo>
                <a:lnTo>
                  <a:pt x="1211" y="10455"/>
                </a:lnTo>
                <a:lnTo>
                  <a:pt x="1395" y="10418"/>
                </a:lnTo>
                <a:lnTo>
                  <a:pt x="1541" y="10345"/>
                </a:lnTo>
                <a:lnTo>
                  <a:pt x="1725" y="10345"/>
                </a:lnTo>
                <a:lnTo>
                  <a:pt x="2092" y="10308"/>
                </a:lnTo>
                <a:lnTo>
                  <a:pt x="2422" y="10271"/>
                </a:lnTo>
                <a:lnTo>
                  <a:pt x="2715" y="10161"/>
                </a:lnTo>
                <a:lnTo>
                  <a:pt x="3009" y="9978"/>
                </a:lnTo>
                <a:lnTo>
                  <a:pt x="3229" y="9721"/>
                </a:lnTo>
                <a:lnTo>
                  <a:pt x="3412" y="9464"/>
                </a:lnTo>
                <a:lnTo>
                  <a:pt x="3559" y="9171"/>
                </a:lnTo>
                <a:lnTo>
                  <a:pt x="3706" y="8841"/>
                </a:lnTo>
                <a:lnTo>
                  <a:pt x="3706" y="8804"/>
                </a:lnTo>
                <a:lnTo>
                  <a:pt x="3706" y="8767"/>
                </a:lnTo>
                <a:lnTo>
                  <a:pt x="3926" y="8731"/>
                </a:lnTo>
                <a:lnTo>
                  <a:pt x="4146" y="8657"/>
                </a:lnTo>
                <a:lnTo>
                  <a:pt x="4366" y="8584"/>
                </a:lnTo>
                <a:lnTo>
                  <a:pt x="4586" y="8547"/>
                </a:lnTo>
                <a:close/>
                <a:moveTo>
                  <a:pt x="3265" y="7484"/>
                </a:moveTo>
                <a:lnTo>
                  <a:pt x="3009" y="7557"/>
                </a:lnTo>
                <a:lnTo>
                  <a:pt x="2789" y="7704"/>
                </a:lnTo>
                <a:lnTo>
                  <a:pt x="2568" y="7850"/>
                </a:lnTo>
                <a:lnTo>
                  <a:pt x="2422" y="7997"/>
                </a:lnTo>
                <a:lnTo>
                  <a:pt x="2275" y="8180"/>
                </a:lnTo>
                <a:lnTo>
                  <a:pt x="2165" y="8364"/>
                </a:lnTo>
                <a:lnTo>
                  <a:pt x="2092" y="8584"/>
                </a:lnTo>
                <a:lnTo>
                  <a:pt x="2018" y="8254"/>
                </a:lnTo>
                <a:lnTo>
                  <a:pt x="1945" y="7924"/>
                </a:lnTo>
                <a:lnTo>
                  <a:pt x="1872" y="7850"/>
                </a:lnTo>
                <a:lnTo>
                  <a:pt x="1835" y="7850"/>
                </a:lnTo>
                <a:lnTo>
                  <a:pt x="1761" y="7887"/>
                </a:lnTo>
                <a:lnTo>
                  <a:pt x="1688" y="7997"/>
                </a:lnTo>
                <a:lnTo>
                  <a:pt x="1651" y="8107"/>
                </a:lnTo>
                <a:lnTo>
                  <a:pt x="1615" y="8364"/>
                </a:lnTo>
                <a:lnTo>
                  <a:pt x="1651" y="8657"/>
                </a:lnTo>
                <a:lnTo>
                  <a:pt x="1725" y="8914"/>
                </a:lnTo>
                <a:lnTo>
                  <a:pt x="1872" y="9208"/>
                </a:lnTo>
                <a:lnTo>
                  <a:pt x="2055" y="9428"/>
                </a:lnTo>
                <a:lnTo>
                  <a:pt x="2275" y="9611"/>
                </a:lnTo>
                <a:lnTo>
                  <a:pt x="2495" y="9758"/>
                </a:lnTo>
                <a:lnTo>
                  <a:pt x="2312" y="9831"/>
                </a:lnTo>
                <a:lnTo>
                  <a:pt x="2128" y="9868"/>
                </a:lnTo>
                <a:lnTo>
                  <a:pt x="1688" y="9868"/>
                </a:lnTo>
                <a:lnTo>
                  <a:pt x="1468" y="9905"/>
                </a:lnTo>
                <a:lnTo>
                  <a:pt x="1248" y="9941"/>
                </a:lnTo>
                <a:lnTo>
                  <a:pt x="1065" y="10015"/>
                </a:lnTo>
                <a:lnTo>
                  <a:pt x="881" y="10125"/>
                </a:lnTo>
                <a:lnTo>
                  <a:pt x="588" y="10381"/>
                </a:lnTo>
                <a:lnTo>
                  <a:pt x="441" y="10528"/>
                </a:lnTo>
                <a:lnTo>
                  <a:pt x="331" y="10711"/>
                </a:lnTo>
                <a:lnTo>
                  <a:pt x="221" y="10932"/>
                </a:lnTo>
                <a:lnTo>
                  <a:pt x="147" y="11115"/>
                </a:lnTo>
                <a:lnTo>
                  <a:pt x="37" y="11592"/>
                </a:lnTo>
                <a:lnTo>
                  <a:pt x="1" y="12069"/>
                </a:lnTo>
                <a:lnTo>
                  <a:pt x="1" y="12546"/>
                </a:lnTo>
                <a:lnTo>
                  <a:pt x="74" y="13022"/>
                </a:lnTo>
                <a:lnTo>
                  <a:pt x="147" y="13463"/>
                </a:lnTo>
                <a:lnTo>
                  <a:pt x="258" y="13903"/>
                </a:lnTo>
                <a:lnTo>
                  <a:pt x="404" y="14270"/>
                </a:lnTo>
                <a:lnTo>
                  <a:pt x="588" y="14673"/>
                </a:lnTo>
                <a:lnTo>
                  <a:pt x="844" y="15040"/>
                </a:lnTo>
                <a:lnTo>
                  <a:pt x="1101" y="15333"/>
                </a:lnTo>
                <a:lnTo>
                  <a:pt x="1431" y="15627"/>
                </a:lnTo>
                <a:lnTo>
                  <a:pt x="1761" y="15847"/>
                </a:lnTo>
                <a:lnTo>
                  <a:pt x="2165" y="16030"/>
                </a:lnTo>
                <a:lnTo>
                  <a:pt x="2568" y="16140"/>
                </a:lnTo>
                <a:lnTo>
                  <a:pt x="2789" y="16177"/>
                </a:lnTo>
                <a:lnTo>
                  <a:pt x="3009" y="16177"/>
                </a:lnTo>
                <a:lnTo>
                  <a:pt x="3486" y="16140"/>
                </a:lnTo>
                <a:lnTo>
                  <a:pt x="3926" y="16030"/>
                </a:lnTo>
                <a:lnTo>
                  <a:pt x="4329" y="15884"/>
                </a:lnTo>
                <a:lnTo>
                  <a:pt x="4696" y="15700"/>
                </a:lnTo>
                <a:lnTo>
                  <a:pt x="5100" y="15517"/>
                </a:lnTo>
                <a:lnTo>
                  <a:pt x="5430" y="15297"/>
                </a:lnTo>
                <a:lnTo>
                  <a:pt x="5613" y="15150"/>
                </a:lnTo>
                <a:lnTo>
                  <a:pt x="5723" y="15003"/>
                </a:lnTo>
                <a:lnTo>
                  <a:pt x="6310" y="14490"/>
                </a:lnTo>
                <a:lnTo>
                  <a:pt x="6567" y="14270"/>
                </a:lnTo>
                <a:lnTo>
                  <a:pt x="6714" y="14160"/>
                </a:lnTo>
                <a:lnTo>
                  <a:pt x="6787" y="14013"/>
                </a:lnTo>
                <a:lnTo>
                  <a:pt x="6970" y="13683"/>
                </a:lnTo>
                <a:lnTo>
                  <a:pt x="7117" y="13316"/>
                </a:lnTo>
                <a:lnTo>
                  <a:pt x="7227" y="12949"/>
                </a:lnTo>
                <a:lnTo>
                  <a:pt x="7300" y="12619"/>
                </a:lnTo>
                <a:lnTo>
                  <a:pt x="7374" y="12252"/>
                </a:lnTo>
                <a:lnTo>
                  <a:pt x="7410" y="11885"/>
                </a:lnTo>
                <a:lnTo>
                  <a:pt x="7410" y="11518"/>
                </a:lnTo>
                <a:lnTo>
                  <a:pt x="7374" y="11152"/>
                </a:lnTo>
                <a:lnTo>
                  <a:pt x="7337" y="10785"/>
                </a:lnTo>
                <a:lnTo>
                  <a:pt x="7264" y="10418"/>
                </a:lnTo>
                <a:lnTo>
                  <a:pt x="7154" y="10125"/>
                </a:lnTo>
                <a:lnTo>
                  <a:pt x="7007" y="9794"/>
                </a:lnTo>
                <a:lnTo>
                  <a:pt x="6860" y="9538"/>
                </a:lnTo>
                <a:lnTo>
                  <a:pt x="6677" y="9244"/>
                </a:lnTo>
                <a:lnTo>
                  <a:pt x="6457" y="8987"/>
                </a:lnTo>
                <a:lnTo>
                  <a:pt x="6237" y="8767"/>
                </a:lnTo>
                <a:lnTo>
                  <a:pt x="5980" y="8584"/>
                </a:lnTo>
                <a:lnTo>
                  <a:pt x="5686" y="8401"/>
                </a:lnTo>
                <a:lnTo>
                  <a:pt x="5393" y="8291"/>
                </a:lnTo>
                <a:lnTo>
                  <a:pt x="5100" y="8180"/>
                </a:lnTo>
                <a:lnTo>
                  <a:pt x="4769" y="8144"/>
                </a:lnTo>
                <a:lnTo>
                  <a:pt x="4476" y="8144"/>
                </a:lnTo>
                <a:lnTo>
                  <a:pt x="4219" y="8180"/>
                </a:lnTo>
                <a:lnTo>
                  <a:pt x="3926" y="8291"/>
                </a:lnTo>
                <a:lnTo>
                  <a:pt x="3816" y="8364"/>
                </a:lnTo>
                <a:lnTo>
                  <a:pt x="3706" y="8437"/>
                </a:lnTo>
                <a:lnTo>
                  <a:pt x="3632" y="8547"/>
                </a:lnTo>
                <a:lnTo>
                  <a:pt x="3559" y="8657"/>
                </a:lnTo>
                <a:lnTo>
                  <a:pt x="3559" y="8694"/>
                </a:lnTo>
                <a:lnTo>
                  <a:pt x="3522" y="8731"/>
                </a:lnTo>
                <a:lnTo>
                  <a:pt x="3486" y="8767"/>
                </a:lnTo>
                <a:lnTo>
                  <a:pt x="3192" y="9171"/>
                </a:lnTo>
                <a:lnTo>
                  <a:pt x="3009" y="9354"/>
                </a:lnTo>
                <a:lnTo>
                  <a:pt x="2825" y="9538"/>
                </a:lnTo>
                <a:lnTo>
                  <a:pt x="2789" y="9464"/>
                </a:lnTo>
                <a:lnTo>
                  <a:pt x="2458" y="9171"/>
                </a:lnTo>
                <a:lnTo>
                  <a:pt x="2348" y="9024"/>
                </a:lnTo>
                <a:lnTo>
                  <a:pt x="2202" y="8877"/>
                </a:lnTo>
                <a:lnTo>
                  <a:pt x="2275" y="8877"/>
                </a:lnTo>
                <a:lnTo>
                  <a:pt x="2312" y="8841"/>
                </a:lnTo>
                <a:lnTo>
                  <a:pt x="2532" y="8841"/>
                </a:lnTo>
                <a:lnTo>
                  <a:pt x="2715" y="8804"/>
                </a:lnTo>
                <a:lnTo>
                  <a:pt x="2899" y="8731"/>
                </a:lnTo>
                <a:lnTo>
                  <a:pt x="3045" y="8621"/>
                </a:lnTo>
                <a:lnTo>
                  <a:pt x="3265" y="8474"/>
                </a:lnTo>
                <a:lnTo>
                  <a:pt x="3486" y="8254"/>
                </a:lnTo>
                <a:lnTo>
                  <a:pt x="3669" y="8034"/>
                </a:lnTo>
                <a:lnTo>
                  <a:pt x="3816" y="7814"/>
                </a:lnTo>
                <a:lnTo>
                  <a:pt x="3852" y="7740"/>
                </a:lnTo>
                <a:lnTo>
                  <a:pt x="3852" y="7667"/>
                </a:lnTo>
                <a:lnTo>
                  <a:pt x="3779" y="7557"/>
                </a:lnTo>
                <a:lnTo>
                  <a:pt x="3669" y="7484"/>
                </a:lnTo>
                <a:lnTo>
                  <a:pt x="3596" y="7484"/>
                </a:lnTo>
                <a:lnTo>
                  <a:pt x="3522" y="7520"/>
                </a:lnTo>
                <a:lnTo>
                  <a:pt x="3412" y="7484"/>
                </a:lnTo>
                <a:close/>
              </a:path>
            </a:pathLst>
          </a:custGeom>
          <a:solidFill>
            <a:srgbClr val="6D9EEB"/>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02" name="Google Shape;202;p3"/>
          <p:cNvSpPr/>
          <p:nvPr/>
        </p:nvSpPr>
        <p:spPr>
          <a:xfrm>
            <a:off x="7662080" y="5390448"/>
            <a:ext cx="552210" cy="677016"/>
          </a:xfrm>
          <a:custGeom>
            <a:rect b="b" l="l" r="r" t="t"/>
            <a:pathLst>
              <a:path extrusionOk="0" h="17901" w="14601">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6D9EEB"/>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03" name="Google Shape;203;p3"/>
          <p:cNvSpPr/>
          <p:nvPr/>
        </p:nvSpPr>
        <p:spPr>
          <a:xfrm>
            <a:off x="9418147" y="5509370"/>
            <a:ext cx="609091" cy="567451"/>
          </a:xfrm>
          <a:custGeom>
            <a:rect b="b" l="l" r="r" t="t"/>
            <a:pathLst>
              <a:path extrusionOk="0" h="15004" w="16105">
                <a:moveTo>
                  <a:pt x="13170" y="587"/>
                </a:moveTo>
                <a:lnTo>
                  <a:pt x="13206" y="624"/>
                </a:lnTo>
                <a:lnTo>
                  <a:pt x="13280" y="661"/>
                </a:lnTo>
                <a:lnTo>
                  <a:pt x="13353" y="697"/>
                </a:lnTo>
                <a:lnTo>
                  <a:pt x="13610" y="771"/>
                </a:lnTo>
                <a:lnTo>
                  <a:pt x="13830" y="844"/>
                </a:lnTo>
                <a:lnTo>
                  <a:pt x="14013" y="954"/>
                </a:lnTo>
                <a:lnTo>
                  <a:pt x="14160" y="1174"/>
                </a:lnTo>
                <a:lnTo>
                  <a:pt x="14307" y="1394"/>
                </a:lnTo>
                <a:lnTo>
                  <a:pt x="14343" y="1651"/>
                </a:lnTo>
                <a:lnTo>
                  <a:pt x="14307" y="1908"/>
                </a:lnTo>
                <a:lnTo>
                  <a:pt x="14233" y="2128"/>
                </a:lnTo>
                <a:lnTo>
                  <a:pt x="14087" y="2348"/>
                </a:lnTo>
                <a:lnTo>
                  <a:pt x="13903" y="2531"/>
                </a:lnTo>
                <a:lnTo>
                  <a:pt x="13683" y="2678"/>
                </a:lnTo>
                <a:lnTo>
                  <a:pt x="13463" y="2788"/>
                </a:lnTo>
                <a:lnTo>
                  <a:pt x="13170" y="2825"/>
                </a:lnTo>
                <a:lnTo>
                  <a:pt x="12840" y="2788"/>
                </a:lnTo>
                <a:lnTo>
                  <a:pt x="12656" y="2751"/>
                </a:lnTo>
                <a:lnTo>
                  <a:pt x="12546" y="2715"/>
                </a:lnTo>
                <a:lnTo>
                  <a:pt x="12436" y="2641"/>
                </a:lnTo>
                <a:lnTo>
                  <a:pt x="12363" y="2495"/>
                </a:lnTo>
                <a:lnTo>
                  <a:pt x="12289" y="2495"/>
                </a:lnTo>
                <a:lnTo>
                  <a:pt x="12253" y="2275"/>
                </a:lnTo>
                <a:lnTo>
                  <a:pt x="12253" y="2054"/>
                </a:lnTo>
                <a:lnTo>
                  <a:pt x="12253" y="1871"/>
                </a:lnTo>
                <a:lnTo>
                  <a:pt x="12289" y="1724"/>
                </a:lnTo>
                <a:lnTo>
                  <a:pt x="12399" y="1394"/>
                </a:lnTo>
                <a:lnTo>
                  <a:pt x="12583" y="1064"/>
                </a:lnTo>
                <a:lnTo>
                  <a:pt x="12840" y="807"/>
                </a:lnTo>
                <a:lnTo>
                  <a:pt x="12986" y="697"/>
                </a:lnTo>
                <a:lnTo>
                  <a:pt x="13170" y="587"/>
                </a:lnTo>
                <a:close/>
                <a:moveTo>
                  <a:pt x="9061" y="3338"/>
                </a:moveTo>
                <a:lnTo>
                  <a:pt x="9245" y="3412"/>
                </a:lnTo>
                <a:lnTo>
                  <a:pt x="9245" y="3448"/>
                </a:lnTo>
                <a:lnTo>
                  <a:pt x="9171" y="3632"/>
                </a:lnTo>
                <a:lnTo>
                  <a:pt x="9171" y="3668"/>
                </a:lnTo>
                <a:lnTo>
                  <a:pt x="9135" y="3632"/>
                </a:lnTo>
                <a:lnTo>
                  <a:pt x="9061" y="3522"/>
                </a:lnTo>
                <a:lnTo>
                  <a:pt x="8988" y="3448"/>
                </a:lnTo>
                <a:lnTo>
                  <a:pt x="8988" y="3412"/>
                </a:lnTo>
                <a:lnTo>
                  <a:pt x="8988" y="3375"/>
                </a:lnTo>
                <a:lnTo>
                  <a:pt x="9061" y="3338"/>
                </a:lnTo>
                <a:close/>
                <a:moveTo>
                  <a:pt x="14123" y="440"/>
                </a:moveTo>
                <a:lnTo>
                  <a:pt x="14233" y="477"/>
                </a:lnTo>
                <a:lnTo>
                  <a:pt x="14307" y="587"/>
                </a:lnTo>
                <a:lnTo>
                  <a:pt x="14417" y="661"/>
                </a:lnTo>
                <a:lnTo>
                  <a:pt x="14454" y="807"/>
                </a:lnTo>
                <a:lnTo>
                  <a:pt x="14527" y="807"/>
                </a:lnTo>
                <a:lnTo>
                  <a:pt x="14490" y="624"/>
                </a:lnTo>
                <a:lnTo>
                  <a:pt x="14454" y="477"/>
                </a:lnTo>
                <a:lnTo>
                  <a:pt x="14600" y="551"/>
                </a:lnTo>
                <a:lnTo>
                  <a:pt x="14784" y="624"/>
                </a:lnTo>
                <a:lnTo>
                  <a:pt x="14967" y="771"/>
                </a:lnTo>
                <a:lnTo>
                  <a:pt x="15114" y="881"/>
                </a:lnTo>
                <a:lnTo>
                  <a:pt x="15224" y="1064"/>
                </a:lnTo>
                <a:lnTo>
                  <a:pt x="15334" y="1211"/>
                </a:lnTo>
                <a:lnTo>
                  <a:pt x="15444" y="1578"/>
                </a:lnTo>
                <a:lnTo>
                  <a:pt x="15554" y="1944"/>
                </a:lnTo>
                <a:lnTo>
                  <a:pt x="15627" y="2385"/>
                </a:lnTo>
                <a:lnTo>
                  <a:pt x="15664" y="2568"/>
                </a:lnTo>
                <a:lnTo>
                  <a:pt x="15627" y="2788"/>
                </a:lnTo>
                <a:lnTo>
                  <a:pt x="15591" y="2972"/>
                </a:lnTo>
                <a:lnTo>
                  <a:pt x="15481" y="3118"/>
                </a:lnTo>
                <a:lnTo>
                  <a:pt x="15187" y="3412"/>
                </a:lnTo>
                <a:lnTo>
                  <a:pt x="14930" y="3595"/>
                </a:lnTo>
                <a:lnTo>
                  <a:pt x="14600" y="3705"/>
                </a:lnTo>
                <a:lnTo>
                  <a:pt x="14270" y="3779"/>
                </a:lnTo>
                <a:lnTo>
                  <a:pt x="13940" y="3815"/>
                </a:lnTo>
                <a:lnTo>
                  <a:pt x="13720" y="3779"/>
                </a:lnTo>
                <a:lnTo>
                  <a:pt x="13500" y="3742"/>
                </a:lnTo>
                <a:lnTo>
                  <a:pt x="13316" y="3668"/>
                </a:lnTo>
                <a:lnTo>
                  <a:pt x="13133" y="3595"/>
                </a:lnTo>
                <a:lnTo>
                  <a:pt x="12950" y="3485"/>
                </a:lnTo>
                <a:lnTo>
                  <a:pt x="12803" y="3338"/>
                </a:lnTo>
                <a:lnTo>
                  <a:pt x="12656" y="3192"/>
                </a:lnTo>
                <a:lnTo>
                  <a:pt x="12546" y="3045"/>
                </a:lnTo>
                <a:lnTo>
                  <a:pt x="12840" y="3118"/>
                </a:lnTo>
                <a:lnTo>
                  <a:pt x="13133" y="3155"/>
                </a:lnTo>
                <a:lnTo>
                  <a:pt x="13426" y="3118"/>
                </a:lnTo>
                <a:lnTo>
                  <a:pt x="13720" y="3045"/>
                </a:lnTo>
                <a:lnTo>
                  <a:pt x="13977" y="2935"/>
                </a:lnTo>
                <a:lnTo>
                  <a:pt x="14233" y="2751"/>
                </a:lnTo>
                <a:lnTo>
                  <a:pt x="14417" y="2495"/>
                </a:lnTo>
                <a:lnTo>
                  <a:pt x="14600" y="2238"/>
                </a:lnTo>
                <a:lnTo>
                  <a:pt x="14674" y="1981"/>
                </a:lnTo>
                <a:lnTo>
                  <a:pt x="14710" y="1724"/>
                </a:lnTo>
                <a:lnTo>
                  <a:pt x="14674" y="1468"/>
                </a:lnTo>
                <a:lnTo>
                  <a:pt x="14600" y="1211"/>
                </a:lnTo>
                <a:lnTo>
                  <a:pt x="14490" y="991"/>
                </a:lnTo>
                <a:lnTo>
                  <a:pt x="14343" y="771"/>
                </a:lnTo>
                <a:lnTo>
                  <a:pt x="14160" y="587"/>
                </a:lnTo>
                <a:lnTo>
                  <a:pt x="13940" y="440"/>
                </a:lnTo>
                <a:close/>
                <a:moveTo>
                  <a:pt x="13757" y="0"/>
                </a:moveTo>
                <a:lnTo>
                  <a:pt x="13610" y="74"/>
                </a:lnTo>
                <a:lnTo>
                  <a:pt x="13353" y="110"/>
                </a:lnTo>
                <a:lnTo>
                  <a:pt x="13133" y="147"/>
                </a:lnTo>
                <a:lnTo>
                  <a:pt x="12913" y="257"/>
                </a:lnTo>
                <a:lnTo>
                  <a:pt x="12729" y="404"/>
                </a:lnTo>
                <a:lnTo>
                  <a:pt x="12509" y="551"/>
                </a:lnTo>
                <a:lnTo>
                  <a:pt x="12363" y="734"/>
                </a:lnTo>
                <a:lnTo>
                  <a:pt x="12216" y="917"/>
                </a:lnTo>
                <a:lnTo>
                  <a:pt x="12069" y="1137"/>
                </a:lnTo>
                <a:lnTo>
                  <a:pt x="11996" y="1321"/>
                </a:lnTo>
                <a:lnTo>
                  <a:pt x="11922" y="1578"/>
                </a:lnTo>
                <a:lnTo>
                  <a:pt x="11849" y="1798"/>
                </a:lnTo>
                <a:lnTo>
                  <a:pt x="11849" y="2054"/>
                </a:lnTo>
                <a:lnTo>
                  <a:pt x="11849" y="2275"/>
                </a:lnTo>
                <a:lnTo>
                  <a:pt x="11886" y="2531"/>
                </a:lnTo>
                <a:lnTo>
                  <a:pt x="11959" y="2751"/>
                </a:lnTo>
                <a:lnTo>
                  <a:pt x="12033" y="2972"/>
                </a:lnTo>
                <a:lnTo>
                  <a:pt x="12143" y="3192"/>
                </a:lnTo>
                <a:lnTo>
                  <a:pt x="12253" y="3375"/>
                </a:lnTo>
                <a:lnTo>
                  <a:pt x="12399" y="3558"/>
                </a:lnTo>
                <a:lnTo>
                  <a:pt x="12583" y="3705"/>
                </a:lnTo>
                <a:lnTo>
                  <a:pt x="12766" y="3852"/>
                </a:lnTo>
                <a:lnTo>
                  <a:pt x="12986" y="3999"/>
                </a:lnTo>
                <a:lnTo>
                  <a:pt x="13206" y="4072"/>
                </a:lnTo>
                <a:lnTo>
                  <a:pt x="13426" y="4145"/>
                </a:lnTo>
                <a:lnTo>
                  <a:pt x="13683" y="4219"/>
                </a:lnTo>
                <a:lnTo>
                  <a:pt x="14123" y="4219"/>
                </a:lnTo>
                <a:lnTo>
                  <a:pt x="14564" y="4145"/>
                </a:lnTo>
                <a:lnTo>
                  <a:pt x="15004" y="3999"/>
                </a:lnTo>
                <a:lnTo>
                  <a:pt x="15371" y="3779"/>
                </a:lnTo>
                <a:lnTo>
                  <a:pt x="15591" y="3632"/>
                </a:lnTo>
                <a:lnTo>
                  <a:pt x="15737" y="3448"/>
                </a:lnTo>
                <a:lnTo>
                  <a:pt x="15884" y="3265"/>
                </a:lnTo>
                <a:lnTo>
                  <a:pt x="15994" y="3045"/>
                </a:lnTo>
                <a:lnTo>
                  <a:pt x="16067" y="2788"/>
                </a:lnTo>
                <a:lnTo>
                  <a:pt x="16104" y="2495"/>
                </a:lnTo>
                <a:lnTo>
                  <a:pt x="16067" y="2238"/>
                </a:lnTo>
                <a:lnTo>
                  <a:pt x="15994" y="1981"/>
                </a:lnTo>
                <a:lnTo>
                  <a:pt x="15884" y="1431"/>
                </a:lnTo>
                <a:lnTo>
                  <a:pt x="15774" y="1174"/>
                </a:lnTo>
                <a:lnTo>
                  <a:pt x="15664" y="954"/>
                </a:lnTo>
                <a:lnTo>
                  <a:pt x="15517" y="734"/>
                </a:lnTo>
                <a:lnTo>
                  <a:pt x="15371" y="551"/>
                </a:lnTo>
                <a:lnTo>
                  <a:pt x="15150" y="367"/>
                </a:lnTo>
                <a:lnTo>
                  <a:pt x="14930" y="220"/>
                </a:lnTo>
                <a:lnTo>
                  <a:pt x="14637" y="74"/>
                </a:lnTo>
                <a:lnTo>
                  <a:pt x="14270" y="0"/>
                </a:lnTo>
                <a:close/>
                <a:moveTo>
                  <a:pt x="11115" y="4549"/>
                </a:moveTo>
                <a:lnTo>
                  <a:pt x="11446" y="4842"/>
                </a:lnTo>
                <a:lnTo>
                  <a:pt x="11299" y="4952"/>
                </a:lnTo>
                <a:lnTo>
                  <a:pt x="11115" y="4916"/>
                </a:lnTo>
                <a:lnTo>
                  <a:pt x="10932" y="4916"/>
                </a:lnTo>
                <a:lnTo>
                  <a:pt x="10639" y="4952"/>
                </a:lnTo>
                <a:lnTo>
                  <a:pt x="10859" y="4732"/>
                </a:lnTo>
                <a:lnTo>
                  <a:pt x="11115" y="4549"/>
                </a:lnTo>
                <a:close/>
                <a:moveTo>
                  <a:pt x="6860" y="3632"/>
                </a:moveTo>
                <a:lnTo>
                  <a:pt x="7007" y="3668"/>
                </a:lnTo>
                <a:lnTo>
                  <a:pt x="7044" y="3705"/>
                </a:lnTo>
                <a:lnTo>
                  <a:pt x="7044" y="3742"/>
                </a:lnTo>
                <a:lnTo>
                  <a:pt x="7044" y="3779"/>
                </a:lnTo>
                <a:lnTo>
                  <a:pt x="7080" y="3852"/>
                </a:lnTo>
                <a:lnTo>
                  <a:pt x="7191" y="3889"/>
                </a:lnTo>
                <a:lnTo>
                  <a:pt x="7374" y="3889"/>
                </a:lnTo>
                <a:lnTo>
                  <a:pt x="7411" y="3925"/>
                </a:lnTo>
                <a:lnTo>
                  <a:pt x="7447" y="4035"/>
                </a:lnTo>
                <a:lnTo>
                  <a:pt x="7484" y="4145"/>
                </a:lnTo>
                <a:lnTo>
                  <a:pt x="7484" y="4255"/>
                </a:lnTo>
                <a:lnTo>
                  <a:pt x="7447" y="4512"/>
                </a:lnTo>
                <a:lnTo>
                  <a:pt x="7374" y="4769"/>
                </a:lnTo>
                <a:lnTo>
                  <a:pt x="7227" y="5026"/>
                </a:lnTo>
                <a:lnTo>
                  <a:pt x="7154" y="5136"/>
                </a:lnTo>
                <a:lnTo>
                  <a:pt x="7044" y="5209"/>
                </a:lnTo>
                <a:lnTo>
                  <a:pt x="6934" y="5246"/>
                </a:lnTo>
                <a:lnTo>
                  <a:pt x="6787" y="5246"/>
                </a:lnTo>
                <a:lnTo>
                  <a:pt x="6787" y="4989"/>
                </a:lnTo>
                <a:lnTo>
                  <a:pt x="6750" y="4769"/>
                </a:lnTo>
                <a:lnTo>
                  <a:pt x="6640" y="4549"/>
                </a:lnTo>
                <a:lnTo>
                  <a:pt x="6494" y="4329"/>
                </a:lnTo>
                <a:lnTo>
                  <a:pt x="6310" y="4145"/>
                </a:lnTo>
                <a:lnTo>
                  <a:pt x="6090" y="4035"/>
                </a:lnTo>
                <a:lnTo>
                  <a:pt x="6090" y="3925"/>
                </a:lnTo>
                <a:lnTo>
                  <a:pt x="6163" y="3852"/>
                </a:lnTo>
                <a:lnTo>
                  <a:pt x="6237" y="3779"/>
                </a:lnTo>
                <a:lnTo>
                  <a:pt x="6347" y="3742"/>
                </a:lnTo>
                <a:lnTo>
                  <a:pt x="6567" y="3705"/>
                </a:lnTo>
                <a:lnTo>
                  <a:pt x="6860" y="3632"/>
                </a:lnTo>
                <a:close/>
                <a:moveTo>
                  <a:pt x="6530" y="3192"/>
                </a:moveTo>
                <a:lnTo>
                  <a:pt x="6494" y="3228"/>
                </a:lnTo>
                <a:lnTo>
                  <a:pt x="6457" y="3302"/>
                </a:lnTo>
                <a:lnTo>
                  <a:pt x="6457" y="3338"/>
                </a:lnTo>
                <a:lnTo>
                  <a:pt x="6457" y="3412"/>
                </a:lnTo>
                <a:lnTo>
                  <a:pt x="6200" y="3485"/>
                </a:lnTo>
                <a:lnTo>
                  <a:pt x="5980" y="3558"/>
                </a:lnTo>
                <a:lnTo>
                  <a:pt x="5797" y="3742"/>
                </a:lnTo>
                <a:lnTo>
                  <a:pt x="5760" y="3815"/>
                </a:lnTo>
                <a:lnTo>
                  <a:pt x="5687" y="3925"/>
                </a:lnTo>
                <a:lnTo>
                  <a:pt x="5687" y="4035"/>
                </a:lnTo>
                <a:lnTo>
                  <a:pt x="5687" y="4072"/>
                </a:lnTo>
                <a:lnTo>
                  <a:pt x="5797" y="4219"/>
                </a:lnTo>
                <a:lnTo>
                  <a:pt x="5907" y="4292"/>
                </a:lnTo>
                <a:lnTo>
                  <a:pt x="6053" y="4365"/>
                </a:lnTo>
                <a:lnTo>
                  <a:pt x="6163" y="4439"/>
                </a:lnTo>
                <a:lnTo>
                  <a:pt x="6274" y="4512"/>
                </a:lnTo>
                <a:lnTo>
                  <a:pt x="6347" y="4622"/>
                </a:lnTo>
                <a:lnTo>
                  <a:pt x="6420" y="4769"/>
                </a:lnTo>
                <a:lnTo>
                  <a:pt x="6494" y="5026"/>
                </a:lnTo>
                <a:lnTo>
                  <a:pt x="6457" y="5282"/>
                </a:lnTo>
                <a:lnTo>
                  <a:pt x="6494" y="5392"/>
                </a:lnTo>
                <a:lnTo>
                  <a:pt x="6530" y="5466"/>
                </a:lnTo>
                <a:lnTo>
                  <a:pt x="6750" y="5539"/>
                </a:lnTo>
                <a:lnTo>
                  <a:pt x="6934" y="5539"/>
                </a:lnTo>
                <a:lnTo>
                  <a:pt x="7117" y="5503"/>
                </a:lnTo>
                <a:lnTo>
                  <a:pt x="7264" y="5429"/>
                </a:lnTo>
                <a:lnTo>
                  <a:pt x="7411" y="5282"/>
                </a:lnTo>
                <a:lnTo>
                  <a:pt x="7521" y="5136"/>
                </a:lnTo>
                <a:lnTo>
                  <a:pt x="7631" y="4952"/>
                </a:lnTo>
                <a:lnTo>
                  <a:pt x="7704" y="4769"/>
                </a:lnTo>
                <a:lnTo>
                  <a:pt x="7741" y="4585"/>
                </a:lnTo>
                <a:lnTo>
                  <a:pt x="7777" y="4365"/>
                </a:lnTo>
                <a:lnTo>
                  <a:pt x="7777" y="4145"/>
                </a:lnTo>
                <a:lnTo>
                  <a:pt x="7777" y="3925"/>
                </a:lnTo>
                <a:lnTo>
                  <a:pt x="7704" y="3779"/>
                </a:lnTo>
                <a:lnTo>
                  <a:pt x="7631" y="3668"/>
                </a:lnTo>
                <a:lnTo>
                  <a:pt x="7484" y="3595"/>
                </a:lnTo>
                <a:lnTo>
                  <a:pt x="7337" y="3595"/>
                </a:lnTo>
                <a:lnTo>
                  <a:pt x="7301" y="3485"/>
                </a:lnTo>
                <a:lnTo>
                  <a:pt x="7227" y="3448"/>
                </a:lnTo>
                <a:lnTo>
                  <a:pt x="7044" y="3375"/>
                </a:lnTo>
                <a:lnTo>
                  <a:pt x="6824" y="3302"/>
                </a:lnTo>
                <a:lnTo>
                  <a:pt x="6677" y="3228"/>
                </a:lnTo>
                <a:lnTo>
                  <a:pt x="6567" y="3192"/>
                </a:lnTo>
                <a:close/>
                <a:moveTo>
                  <a:pt x="11739" y="5136"/>
                </a:moveTo>
                <a:lnTo>
                  <a:pt x="12179" y="5686"/>
                </a:lnTo>
                <a:lnTo>
                  <a:pt x="11776" y="5796"/>
                </a:lnTo>
                <a:lnTo>
                  <a:pt x="11409" y="6016"/>
                </a:lnTo>
                <a:lnTo>
                  <a:pt x="11042" y="6236"/>
                </a:lnTo>
                <a:lnTo>
                  <a:pt x="10895" y="6383"/>
                </a:lnTo>
                <a:lnTo>
                  <a:pt x="10785" y="6566"/>
                </a:lnTo>
                <a:lnTo>
                  <a:pt x="10749" y="6640"/>
                </a:lnTo>
                <a:lnTo>
                  <a:pt x="10785" y="6676"/>
                </a:lnTo>
                <a:lnTo>
                  <a:pt x="10859" y="6713"/>
                </a:lnTo>
                <a:lnTo>
                  <a:pt x="10932" y="6713"/>
                </a:lnTo>
                <a:lnTo>
                  <a:pt x="11262" y="6493"/>
                </a:lnTo>
                <a:lnTo>
                  <a:pt x="11556" y="6310"/>
                </a:lnTo>
                <a:lnTo>
                  <a:pt x="11849" y="6199"/>
                </a:lnTo>
                <a:lnTo>
                  <a:pt x="12143" y="6089"/>
                </a:lnTo>
                <a:lnTo>
                  <a:pt x="12253" y="6053"/>
                </a:lnTo>
                <a:lnTo>
                  <a:pt x="12363" y="6016"/>
                </a:lnTo>
                <a:lnTo>
                  <a:pt x="12399" y="5979"/>
                </a:lnTo>
                <a:lnTo>
                  <a:pt x="12619" y="6456"/>
                </a:lnTo>
                <a:lnTo>
                  <a:pt x="12840" y="6896"/>
                </a:lnTo>
                <a:lnTo>
                  <a:pt x="12803" y="6933"/>
                </a:lnTo>
                <a:lnTo>
                  <a:pt x="12326" y="7043"/>
                </a:lnTo>
                <a:lnTo>
                  <a:pt x="11812" y="7117"/>
                </a:lnTo>
                <a:lnTo>
                  <a:pt x="11299" y="7117"/>
                </a:lnTo>
                <a:lnTo>
                  <a:pt x="10749" y="7080"/>
                </a:lnTo>
                <a:lnTo>
                  <a:pt x="10675" y="7117"/>
                </a:lnTo>
                <a:lnTo>
                  <a:pt x="10639" y="7153"/>
                </a:lnTo>
                <a:lnTo>
                  <a:pt x="10639" y="7227"/>
                </a:lnTo>
                <a:lnTo>
                  <a:pt x="10712" y="7300"/>
                </a:lnTo>
                <a:lnTo>
                  <a:pt x="10932" y="7373"/>
                </a:lnTo>
                <a:lnTo>
                  <a:pt x="11189" y="7447"/>
                </a:lnTo>
                <a:lnTo>
                  <a:pt x="11702" y="7483"/>
                </a:lnTo>
                <a:lnTo>
                  <a:pt x="11959" y="7483"/>
                </a:lnTo>
                <a:lnTo>
                  <a:pt x="12216" y="7447"/>
                </a:lnTo>
                <a:lnTo>
                  <a:pt x="12583" y="7373"/>
                </a:lnTo>
                <a:lnTo>
                  <a:pt x="12693" y="7373"/>
                </a:lnTo>
                <a:lnTo>
                  <a:pt x="12766" y="7337"/>
                </a:lnTo>
                <a:lnTo>
                  <a:pt x="12803" y="7410"/>
                </a:lnTo>
                <a:lnTo>
                  <a:pt x="12840" y="7447"/>
                </a:lnTo>
                <a:lnTo>
                  <a:pt x="12876" y="7483"/>
                </a:lnTo>
                <a:lnTo>
                  <a:pt x="12986" y="7520"/>
                </a:lnTo>
                <a:lnTo>
                  <a:pt x="13023" y="7777"/>
                </a:lnTo>
                <a:lnTo>
                  <a:pt x="13060" y="8070"/>
                </a:lnTo>
                <a:lnTo>
                  <a:pt x="12986" y="8107"/>
                </a:lnTo>
                <a:lnTo>
                  <a:pt x="12693" y="7997"/>
                </a:lnTo>
                <a:lnTo>
                  <a:pt x="12473" y="7887"/>
                </a:lnTo>
                <a:lnTo>
                  <a:pt x="12253" y="7777"/>
                </a:lnTo>
                <a:lnTo>
                  <a:pt x="11886" y="7777"/>
                </a:lnTo>
                <a:lnTo>
                  <a:pt x="11776" y="7813"/>
                </a:lnTo>
                <a:lnTo>
                  <a:pt x="11226" y="7777"/>
                </a:lnTo>
                <a:lnTo>
                  <a:pt x="10895" y="7740"/>
                </a:lnTo>
                <a:lnTo>
                  <a:pt x="10749" y="7740"/>
                </a:lnTo>
                <a:lnTo>
                  <a:pt x="10675" y="7703"/>
                </a:lnTo>
                <a:lnTo>
                  <a:pt x="10565" y="7483"/>
                </a:lnTo>
                <a:lnTo>
                  <a:pt x="10529" y="7483"/>
                </a:lnTo>
                <a:lnTo>
                  <a:pt x="10529" y="7520"/>
                </a:lnTo>
                <a:lnTo>
                  <a:pt x="10529" y="7887"/>
                </a:lnTo>
                <a:lnTo>
                  <a:pt x="10529" y="7960"/>
                </a:lnTo>
                <a:lnTo>
                  <a:pt x="10602" y="7997"/>
                </a:lnTo>
                <a:lnTo>
                  <a:pt x="11042" y="8107"/>
                </a:lnTo>
                <a:lnTo>
                  <a:pt x="11482" y="8144"/>
                </a:lnTo>
                <a:lnTo>
                  <a:pt x="11482" y="8327"/>
                </a:lnTo>
                <a:lnTo>
                  <a:pt x="11519" y="8474"/>
                </a:lnTo>
                <a:lnTo>
                  <a:pt x="11592" y="8547"/>
                </a:lnTo>
                <a:lnTo>
                  <a:pt x="11629" y="8584"/>
                </a:lnTo>
                <a:lnTo>
                  <a:pt x="11776" y="8657"/>
                </a:lnTo>
                <a:lnTo>
                  <a:pt x="11959" y="8767"/>
                </a:lnTo>
                <a:lnTo>
                  <a:pt x="11409" y="8657"/>
                </a:lnTo>
                <a:lnTo>
                  <a:pt x="10969" y="8474"/>
                </a:lnTo>
                <a:lnTo>
                  <a:pt x="10712" y="8437"/>
                </a:lnTo>
                <a:lnTo>
                  <a:pt x="10455" y="8400"/>
                </a:lnTo>
                <a:lnTo>
                  <a:pt x="10198" y="8217"/>
                </a:lnTo>
                <a:lnTo>
                  <a:pt x="10052" y="8180"/>
                </a:lnTo>
                <a:lnTo>
                  <a:pt x="9942" y="8144"/>
                </a:lnTo>
                <a:lnTo>
                  <a:pt x="9722" y="8180"/>
                </a:lnTo>
                <a:lnTo>
                  <a:pt x="9575" y="8254"/>
                </a:lnTo>
                <a:lnTo>
                  <a:pt x="9465" y="8364"/>
                </a:lnTo>
                <a:lnTo>
                  <a:pt x="9355" y="8510"/>
                </a:lnTo>
                <a:lnTo>
                  <a:pt x="9245" y="8584"/>
                </a:lnTo>
                <a:lnTo>
                  <a:pt x="9098" y="8620"/>
                </a:lnTo>
                <a:lnTo>
                  <a:pt x="8841" y="8584"/>
                </a:lnTo>
                <a:lnTo>
                  <a:pt x="8621" y="8620"/>
                </a:lnTo>
                <a:lnTo>
                  <a:pt x="8401" y="8694"/>
                </a:lnTo>
                <a:lnTo>
                  <a:pt x="8181" y="8804"/>
                </a:lnTo>
                <a:lnTo>
                  <a:pt x="7924" y="8804"/>
                </a:lnTo>
                <a:lnTo>
                  <a:pt x="7851" y="8767"/>
                </a:lnTo>
                <a:lnTo>
                  <a:pt x="7814" y="8730"/>
                </a:lnTo>
                <a:lnTo>
                  <a:pt x="7814" y="8694"/>
                </a:lnTo>
                <a:lnTo>
                  <a:pt x="7887" y="8620"/>
                </a:lnTo>
                <a:lnTo>
                  <a:pt x="7998" y="8510"/>
                </a:lnTo>
                <a:lnTo>
                  <a:pt x="8144" y="8437"/>
                </a:lnTo>
                <a:lnTo>
                  <a:pt x="8401" y="8327"/>
                </a:lnTo>
                <a:lnTo>
                  <a:pt x="8731" y="8180"/>
                </a:lnTo>
                <a:lnTo>
                  <a:pt x="8915" y="8070"/>
                </a:lnTo>
                <a:lnTo>
                  <a:pt x="9025" y="7924"/>
                </a:lnTo>
                <a:lnTo>
                  <a:pt x="9135" y="7777"/>
                </a:lnTo>
                <a:lnTo>
                  <a:pt x="9208" y="7630"/>
                </a:lnTo>
                <a:lnTo>
                  <a:pt x="9208" y="7447"/>
                </a:lnTo>
                <a:lnTo>
                  <a:pt x="9171" y="7227"/>
                </a:lnTo>
                <a:lnTo>
                  <a:pt x="9098" y="7117"/>
                </a:lnTo>
                <a:lnTo>
                  <a:pt x="8988" y="7006"/>
                </a:lnTo>
                <a:lnTo>
                  <a:pt x="8841" y="6896"/>
                </a:lnTo>
                <a:lnTo>
                  <a:pt x="8694" y="6860"/>
                </a:lnTo>
                <a:lnTo>
                  <a:pt x="8548" y="6823"/>
                </a:lnTo>
                <a:lnTo>
                  <a:pt x="8401" y="6823"/>
                </a:lnTo>
                <a:lnTo>
                  <a:pt x="8254" y="6860"/>
                </a:lnTo>
                <a:lnTo>
                  <a:pt x="8108" y="6933"/>
                </a:lnTo>
                <a:lnTo>
                  <a:pt x="7924" y="7117"/>
                </a:lnTo>
                <a:lnTo>
                  <a:pt x="7924" y="7117"/>
                </a:lnTo>
                <a:lnTo>
                  <a:pt x="7998" y="6970"/>
                </a:lnTo>
                <a:lnTo>
                  <a:pt x="8108" y="6860"/>
                </a:lnTo>
                <a:lnTo>
                  <a:pt x="8291" y="6603"/>
                </a:lnTo>
                <a:lnTo>
                  <a:pt x="8511" y="6383"/>
                </a:lnTo>
                <a:lnTo>
                  <a:pt x="8768" y="6126"/>
                </a:lnTo>
                <a:lnTo>
                  <a:pt x="8951" y="5943"/>
                </a:lnTo>
                <a:lnTo>
                  <a:pt x="9135" y="5796"/>
                </a:lnTo>
                <a:lnTo>
                  <a:pt x="9171" y="5796"/>
                </a:lnTo>
                <a:lnTo>
                  <a:pt x="9391" y="5759"/>
                </a:lnTo>
                <a:lnTo>
                  <a:pt x="9612" y="5686"/>
                </a:lnTo>
                <a:lnTo>
                  <a:pt x="10052" y="5539"/>
                </a:lnTo>
                <a:lnTo>
                  <a:pt x="10455" y="5356"/>
                </a:lnTo>
                <a:lnTo>
                  <a:pt x="10639" y="5282"/>
                </a:lnTo>
                <a:lnTo>
                  <a:pt x="10895" y="5246"/>
                </a:lnTo>
                <a:lnTo>
                  <a:pt x="10895" y="5246"/>
                </a:lnTo>
                <a:lnTo>
                  <a:pt x="10602" y="5503"/>
                </a:lnTo>
                <a:lnTo>
                  <a:pt x="10492" y="5649"/>
                </a:lnTo>
                <a:lnTo>
                  <a:pt x="10419" y="5833"/>
                </a:lnTo>
                <a:lnTo>
                  <a:pt x="10455" y="5869"/>
                </a:lnTo>
                <a:lnTo>
                  <a:pt x="10639" y="5796"/>
                </a:lnTo>
                <a:lnTo>
                  <a:pt x="10822" y="5723"/>
                </a:lnTo>
                <a:lnTo>
                  <a:pt x="11152" y="5503"/>
                </a:lnTo>
                <a:lnTo>
                  <a:pt x="11739" y="5136"/>
                </a:lnTo>
                <a:close/>
                <a:moveTo>
                  <a:pt x="11996" y="8254"/>
                </a:moveTo>
                <a:lnTo>
                  <a:pt x="12546" y="8400"/>
                </a:lnTo>
                <a:lnTo>
                  <a:pt x="12729" y="8584"/>
                </a:lnTo>
                <a:lnTo>
                  <a:pt x="12803" y="8620"/>
                </a:lnTo>
                <a:lnTo>
                  <a:pt x="12876" y="8657"/>
                </a:lnTo>
                <a:lnTo>
                  <a:pt x="12950" y="8620"/>
                </a:lnTo>
                <a:lnTo>
                  <a:pt x="13023" y="8584"/>
                </a:lnTo>
                <a:lnTo>
                  <a:pt x="12950" y="9024"/>
                </a:lnTo>
                <a:lnTo>
                  <a:pt x="12509" y="8914"/>
                </a:lnTo>
                <a:lnTo>
                  <a:pt x="12399" y="8657"/>
                </a:lnTo>
                <a:lnTo>
                  <a:pt x="12216" y="8474"/>
                </a:lnTo>
                <a:lnTo>
                  <a:pt x="12033" y="8327"/>
                </a:lnTo>
                <a:lnTo>
                  <a:pt x="11959" y="8290"/>
                </a:lnTo>
                <a:lnTo>
                  <a:pt x="11996" y="8254"/>
                </a:lnTo>
                <a:close/>
                <a:moveTo>
                  <a:pt x="10932" y="8841"/>
                </a:moveTo>
                <a:lnTo>
                  <a:pt x="11519" y="9097"/>
                </a:lnTo>
                <a:lnTo>
                  <a:pt x="12106" y="9244"/>
                </a:lnTo>
                <a:lnTo>
                  <a:pt x="12033" y="9391"/>
                </a:lnTo>
                <a:lnTo>
                  <a:pt x="11922" y="9537"/>
                </a:lnTo>
                <a:lnTo>
                  <a:pt x="11776" y="9611"/>
                </a:lnTo>
                <a:lnTo>
                  <a:pt x="11702" y="9611"/>
                </a:lnTo>
                <a:lnTo>
                  <a:pt x="11629" y="9574"/>
                </a:lnTo>
                <a:lnTo>
                  <a:pt x="11519" y="9537"/>
                </a:lnTo>
                <a:lnTo>
                  <a:pt x="11409" y="9427"/>
                </a:lnTo>
                <a:lnTo>
                  <a:pt x="11226" y="9244"/>
                </a:lnTo>
                <a:lnTo>
                  <a:pt x="10932" y="8841"/>
                </a:lnTo>
                <a:close/>
                <a:moveTo>
                  <a:pt x="12509" y="9354"/>
                </a:moveTo>
                <a:lnTo>
                  <a:pt x="12876" y="9391"/>
                </a:lnTo>
                <a:lnTo>
                  <a:pt x="12656" y="10161"/>
                </a:lnTo>
                <a:lnTo>
                  <a:pt x="12583" y="10088"/>
                </a:lnTo>
                <a:lnTo>
                  <a:pt x="12363" y="10088"/>
                </a:lnTo>
                <a:lnTo>
                  <a:pt x="12216" y="10051"/>
                </a:lnTo>
                <a:lnTo>
                  <a:pt x="11886" y="9978"/>
                </a:lnTo>
                <a:lnTo>
                  <a:pt x="12106" y="9868"/>
                </a:lnTo>
                <a:lnTo>
                  <a:pt x="12289" y="9758"/>
                </a:lnTo>
                <a:lnTo>
                  <a:pt x="12399" y="9574"/>
                </a:lnTo>
                <a:lnTo>
                  <a:pt x="12509" y="9354"/>
                </a:lnTo>
                <a:close/>
                <a:moveTo>
                  <a:pt x="10382" y="9721"/>
                </a:moveTo>
                <a:lnTo>
                  <a:pt x="11409" y="10161"/>
                </a:lnTo>
                <a:lnTo>
                  <a:pt x="11922" y="10381"/>
                </a:lnTo>
                <a:lnTo>
                  <a:pt x="12253" y="10491"/>
                </a:lnTo>
                <a:lnTo>
                  <a:pt x="12399" y="10491"/>
                </a:lnTo>
                <a:lnTo>
                  <a:pt x="12509" y="10455"/>
                </a:lnTo>
                <a:lnTo>
                  <a:pt x="12326" y="10968"/>
                </a:lnTo>
                <a:lnTo>
                  <a:pt x="12033" y="10858"/>
                </a:lnTo>
                <a:lnTo>
                  <a:pt x="11886" y="10785"/>
                </a:lnTo>
                <a:lnTo>
                  <a:pt x="11776" y="10711"/>
                </a:lnTo>
                <a:lnTo>
                  <a:pt x="11519" y="10528"/>
                </a:lnTo>
                <a:lnTo>
                  <a:pt x="11409" y="10418"/>
                </a:lnTo>
                <a:lnTo>
                  <a:pt x="11262" y="10344"/>
                </a:lnTo>
                <a:lnTo>
                  <a:pt x="11079" y="10308"/>
                </a:lnTo>
                <a:lnTo>
                  <a:pt x="10895" y="10271"/>
                </a:lnTo>
                <a:lnTo>
                  <a:pt x="10492" y="10234"/>
                </a:lnTo>
                <a:lnTo>
                  <a:pt x="10455" y="9978"/>
                </a:lnTo>
                <a:lnTo>
                  <a:pt x="10382" y="9721"/>
                </a:lnTo>
                <a:close/>
                <a:moveTo>
                  <a:pt x="10455" y="10528"/>
                </a:moveTo>
                <a:lnTo>
                  <a:pt x="10785" y="10601"/>
                </a:lnTo>
                <a:lnTo>
                  <a:pt x="10969" y="10638"/>
                </a:lnTo>
                <a:lnTo>
                  <a:pt x="11115" y="10711"/>
                </a:lnTo>
                <a:lnTo>
                  <a:pt x="11336" y="10821"/>
                </a:lnTo>
                <a:lnTo>
                  <a:pt x="11519" y="10968"/>
                </a:lnTo>
                <a:lnTo>
                  <a:pt x="11702" y="11115"/>
                </a:lnTo>
                <a:lnTo>
                  <a:pt x="11886" y="11262"/>
                </a:lnTo>
                <a:lnTo>
                  <a:pt x="12106" y="11335"/>
                </a:lnTo>
                <a:lnTo>
                  <a:pt x="11739" y="11922"/>
                </a:lnTo>
                <a:lnTo>
                  <a:pt x="11629" y="11922"/>
                </a:lnTo>
                <a:lnTo>
                  <a:pt x="11482" y="11885"/>
                </a:lnTo>
                <a:lnTo>
                  <a:pt x="11226" y="11738"/>
                </a:lnTo>
                <a:lnTo>
                  <a:pt x="10565" y="11482"/>
                </a:lnTo>
                <a:lnTo>
                  <a:pt x="10272" y="11335"/>
                </a:lnTo>
                <a:lnTo>
                  <a:pt x="10382" y="10968"/>
                </a:lnTo>
                <a:lnTo>
                  <a:pt x="10455" y="10601"/>
                </a:lnTo>
                <a:lnTo>
                  <a:pt x="10455" y="10528"/>
                </a:lnTo>
                <a:close/>
                <a:moveTo>
                  <a:pt x="10125" y="11665"/>
                </a:moveTo>
                <a:lnTo>
                  <a:pt x="10785" y="11958"/>
                </a:lnTo>
                <a:lnTo>
                  <a:pt x="11115" y="12142"/>
                </a:lnTo>
                <a:lnTo>
                  <a:pt x="11299" y="12215"/>
                </a:lnTo>
                <a:lnTo>
                  <a:pt x="11482" y="12289"/>
                </a:lnTo>
                <a:lnTo>
                  <a:pt x="11226" y="12655"/>
                </a:lnTo>
                <a:lnTo>
                  <a:pt x="10895" y="12545"/>
                </a:lnTo>
                <a:lnTo>
                  <a:pt x="10455" y="12399"/>
                </a:lnTo>
                <a:lnTo>
                  <a:pt x="10052" y="12252"/>
                </a:lnTo>
                <a:lnTo>
                  <a:pt x="9868" y="12142"/>
                </a:lnTo>
                <a:lnTo>
                  <a:pt x="10125" y="11665"/>
                </a:lnTo>
                <a:close/>
                <a:moveTo>
                  <a:pt x="9355" y="9574"/>
                </a:moveTo>
                <a:lnTo>
                  <a:pt x="9575" y="9611"/>
                </a:lnTo>
                <a:lnTo>
                  <a:pt x="9795" y="9648"/>
                </a:lnTo>
                <a:lnTo>
                  <a:pt x="9978" y="9758"/>
                </a:lnTo>
                <a:lnTo>
                  <a:pt x="10052" y="9868"/>
                </a:lnTo>
                <a:lnTo>
                  <a:pt x="10088" y="9941"/>
                </a:lnTo>
                <a:lnTo>
                  <a:pt x="10125" y="10088"/>
                </a:lnTo>
                <a:lnTo>
                  <a:pt x="10125" y="10198"/>
                </a:lnTo>
                <a:lnTo>
                  <a:pt x="9832" y="10161"/>
                </a:lnTo>
                <a:lnTo>
                  <a:pt x="9795" y="10198"/>
                </a:lnTo>
                <a:lnTo>
                  <a:pt x="9795" y="10234"/>
                </a:lnTo>
                <a:lnTo>
                  <a:pt x="9942" y="10344"/>
                </a:lnTo>
                <a:lnTo>
                  <a:pt x="10088" y="10455"/>
                </a:lnTo>
                <a:lnTo>
                  <a:pt x="10015" y="10785"/>
                </a:lnTo>
                <a:lnTo>
                  <a:pt x="9942" y="11078"/>
                </a:lnTo>
                <a:lnTo>
                  <a:pt x="9905" y="11188"/>
                </a:lnTo>
                <a:lnTo>
                  <a:pt x="9648" y="11115"/>
                </a:lnTo>
                <a:lnTo>
                  <a:pt x="9391" y="11078"/>
                </a:lnTo>
                <a:lnTo>
                  <a:pt x="9355" y="11078"/>
                </a:lnTo>
                <a:lnTo>
                  <a:pt x="9318" y="11115"/>
                </a:lnTo>
                <a:lnTo>
                  <a:pt x="9318" y="11151"/>
                </a:lnTo>
                <a:lnTo>
                  <a:pt x="9355" y="11188"/>
                </a:lnTo>
                <a:lnTo>
                  <a:pt x="9538" y="11372"/>
                </a:lnTo>
                <a:lnTo>
                  <a:pt x="9795" y="11518"/>
                </a:lnTo>
                <a:lnTo>
                  <a:pt x="9501" y="11995"/>
                </a:lnTo>
                <a:lnTo>
                  <a:pt x="9061" y="11812"/>
                </a:lnTo>
                <a:lnTo>
                  <a:pt x="8584" y="11628"/>
                </a:lnTo>
                <a:lnTo>
                  <a:pt x="8548" y="11628"/>
                </a:lnTo>
                <a:lnTo>
                  <a:pt x="8548" y="11702"/>
                </a:lnTo>
                <a:lnTo>
                  <a:pt x="8731" y="11848"/>
                </a:lnTo>
                <a:lnTo>
                  <a:pt x="8915" y="12032"/>
                </a:lnTo>
                <a:lnTo>
                  <a:pt x="9318" y="12289"/>
                </a:lnTo>
                <a:lnTo>
                  <a:pt x="9061" y="12582"/>
                </a:lnTo>
                <a:lnTo>
                  <a:pt x="8805" y="12802"/>
                </a:lnTo>
                <a:lnTo>
                  <a:pt x="8548" y="12692"/>
                </a:lnTo>
                <a:lnTo>
                  <a:pt x="8401" y="12069"/>
                </a:lnTo>
                <a:lnTo>
                  <a:pt x="8291" y="11445"/>
                </a:lnTo>
                <a:lnTo>
                  <a:pt x="8218" y="11298"/>
                </a:lnTo>
                <a:lnTo>
                  <a:pt x="8144" y="11188"/>
                </a:lnTo>
                <a:lnTo>
                  <a:pt x="8034" y="11115"/>
                </a:lnTo>
                <a:lnTo>
                  <a:pt x="7374" y="11115"/>
                </a:lnTo>
                <a:lnTo>
                  <a:pt x="7264" y="11078"/>
                </a:lnTo>
                <a:lnTo>
                  <a:pt x="7154" y="11041"/>
                </a:lnTo>
                <a:lnTo>
                  <a:pt x="7007" y="10895"/>
                </a:lnTo>
                <a:lnTo>
                  <a:pt x="6897" y="10675"/>
                </a:lnTo>
                <a:lnTo>
                  <a:pt x="6860" y="10455"/>
                </a:lnTo>
                <a:lnTo>
                  <a:pt x="6860" y="10344"/>
                </a:lnTo>
                <a:lnTo>
                  <a:pt x="6897" y="10234"/>
                </a:lnTo>
                <a:lnTo>
                  <a:pt x="6934" y="10124"/>
                </a:lnTo>
                <a:lnTo>
                  <a:pt x="7007" y="10051"/>
                </a:lnTo>
                <a:lnTo>
                  <a:pt x="7227" y="9978"/>
                </a:lnTo>
                <a:lnTo>
                  <a:pt x="7447" y="9904"/>
                </a:lnTo>
                <a:lnTo>
                  <a:pt x="8328" y="9721"/>
                </a:lnTo>
                <a:lnTo>
                  <a:pt x="8401" y="9758"/>
                </a:lnTo>
                <a:lnTo>
                  <a:pt x="8548" y="9758"/>
                </a:lnTo>
                <a:lnTo>
                  <a:pt x="8841" y="9648"/>
                </a:lnTo>
                <a:lnTo>
                  <a:pt x="9135" y="9574"/>
                </a:lnTo>
                <a:close/>
                <a:moveTo>
                  <a:pt x="1028" y="7373"/>
                </a:moveTo>
                <a:lnTo>
                  <a:pt x="1028" y="7887"/>
                </a:lnTo>
                <a:lnTo>
                  <a:pt x="1101" y="8437"/>
                </a:lnTo>
                <a:lnTo>
                  <a:pt x="1138" y="8474"/>
                </a:lnTo>
                <a:lnTo>
                  <a:pt x="1211" y="8510"/>
                </a:lnTo>
                <a:lnTo>
                  <a:pt x="1285" y="8510"/>
                </a:lnTo>
                <a:lnTo>
                  <a:pt x="1358" y="8474"/>
                </a:lnTo>
                <a:lnTo>
                  <a:pt x="1872" y="8070"/>
                </a:lnTo>
                <a:lnTo>
                  <a:pt x="1945" y="8951"/>
                </a:lnTo>
                <a:lnTo>
                  <a:pt x="1982" y="9611"/>
                </a:lnTo>
                <a:lnTo>
                  <a:pt x="1982" y="9758"/>
                </a:lnTo>
                <a:lnTo>
                  <a:pt x="1982" y="9904"/>
                </a:lnTo>
                <a:lnTo>
                  <a:pt x="1872" y="10014"/>
                </a:lnTo>
                <a:lnTo>
                  <a:pt x="1762" y="10088"/>
                </a:lnTo>
                <a:lnTo>
                  <a:pt x="1615" y="10271"/>
                </a:lnTo>
                <a:lnTo>
                  <a:pt x="1505" y="10455"/>
                </a:lnTo>
                <a:lnTo>
                  <a:pt x="1468" y="10638"/>
                </a:lnTo>
                <a:lnTo>
                  <a:pt x="1468" y="10858"/>
                </a:lnTo>
                <a:lnTo>
                  <a:pt x="1505" y="11078"/>
                </a:lnTo>
                <a:lnTo>
                  <a:pt x="1578" y="11298"/>
                </a:lnTo>
                <a:lnTo>
                  <a:pt x="1688" y="11702"/>
                </a:lnTo>
                <a:lnTo>
                  <a:pt x="2165" y="12876"/>
                </a:lnTo>
                <a:lnTo>
                  <a:pt x="1835" y="12509"/>
                </a:lnTo>
                <a:lnTo>
                  <a:pt x="1505" y="12142"/>
                </a:lnTo>
                <a:lnTo>
                  <a:pt x="1211" y="11665"/>
                </a:lnTo>
                <a:lnTo>
                  <a:pt x="918" y="11188"/>
                </a:lnTo>
                <a:lnTo>
                  <a:pt x="735" y="10675"/>
                </a:lnTo>
                <a:lnTo>
                  <a:pt x="588" y="10161"/>
                </a:lnTo>
                <a:lnTo>
                  <a:pt x="551" y="9831"/>
                </a:lnTo>
                <a:lnTo>
                  <a:pt x="514" y="9501"/>
                </a:lnTo>
                <a:lnTo>
                  <a:pt x="551" y="9171"/>
                </a:lnTo>
                <a:lnTo>
                  <a:pt x="588" y="8841"/>
                </a:lnTo>
                <a:lnTo>
                  <a:pt x="771" y="8180"/>
                </a:lnTo>
                <a:lnTo>
                  <a:pt x="955" y="7557"/>
                </a:lnTo>
                <a:lnTo>
                  <a:pt x="1028" y="7373"/>
                </a:lnTo>
                <a:close/>
                <a:moveTo>
                  <a:pt x="9612" y="12472"/>
                </a:moveTo>
                <a:lnTo>
                  <a:pt x="9942" y="12619"/>
                </a:lnTo>
                <a:lnTo>
                  <a:pt x="10675" y="12912"/>
                </a:lnTo>
                <a:lnTo>
                  <a:pt x="10895" y="12986"/>
                </a:lnTo>
                <a:lnTo>
                  <a:pt x="10529" y="13316"/>
                </a:lnTo>
                <a:lnTo>
                  <a:pt x="10162" y="13609"/>
                </a:lnTo>
                <a:lnTo>
                  <a:pt x="9685" y="13279"/>
                </a:lnTo>
                <a:lnTo>
                  <a:pt x="9171" y="12986"/>
                </a:lnTo>
                <a:lnTo>
                  <a:pt x="9391" y="12729"/>
                </a:lnTo>
                <a:lnTo>
                  <a:pt x="9612" y="12472"/>
                </a:lnTo>
                <a:close/>
                <a:moveTo>
                  <a:pt x="2569" y="5209"/>
                </a:moveTo>
                <a:lnTo>
                  <a:pt x="2899" y="5319"/>
                </a:lnTo>
                <a:lnTo>
                  <a:pt x="3266" y="5356"/>
                </a:lnTo>
                <a:lnTo>
                  <a:pt x="3999" y="5356"/>
                </a:lnTo>
                <a:lnTo>
                  <a:pt x="4733" y="5429"/>
                </a:lnTo>
                <a:lnTo>
                  <a:pt x="5467" y="5539"/>
                </a:lnTo>
                <a:lnTo>
                  <a:pt x="5320" y="5649"/>
                </a:lnTo>
                <a:lnTo>
                  <a:pt x="5173" y="5723"/>
                </a:lnTo>
                <a:lnTo>
                  <a:pt x="4880" y="5833"/>
                </a:lnTo>
                <a:lnTo>
                  <a:pt x="4696" y="5943"/>
                </a:lnTo>
                <a:lnTo>
                  <a:pt x="4513" y="6053"/>
                </a:lnTo>
                <a:lnTo>
                  <a:pt x="4366" y="6236"/>
                </a:lnTo>
                <a:lnTo>
                  <a:pt x="4293" y="6420"/>
                </a:lnTo>
                <a:lnTo>
                  <a:pt x="4256" y="6493"/>
                </a:lnTo>
                <a:lnTo>
                  <a:pt x="4293" y="6603"/>
                </a:lnTo>
                <a:lnTo>
                  <a:pt x="4329" y="6676"/>
                </a:lnTo>
                <a:lnTo>
                  <a:pt x="4366" y="6750"/>
                </a:lnTo>
                <a:lnTo>
                  <a:pt x="4439" y="6823"/>
                </a:lnTo>
                <a:lnTo>
                  <a:pt x="4549" y="6823"/>
                </a:lnTo>
                <a:lnTo>
                  <a:pt x="4660" y="6860"/>
                </a:lnTo>
                <a:lnTo>
                  <a:pt x="4696" y="6933"/>
                </a:lnTo>
                <a:lnTo>
                  <a:pt x="4733" y="7117"/>
                </a:lnTo>
                <a:lnTo>
                  <a:pt x="4770" y="7300"/>
                </a:lnTo>
                <a:lnTo>
                  <a:pt x="4770" y="7667"/>
                </a:lnTo>
                <a:lnTo>
                  <a:pt x="4806" y="7813"/>
                </a:lnTo>
                <a:lnTo>
                  <a:pt x="4586" y="7520"/>
                </a:lnTo>
                <a:lnTo>
                  <a:pt x="4366" y="7263"/>
                </a:lnTo>
                <a:lnTo>
                  <a:pt x="4256" y="7190"/>
                </a:lnTo>
                <a:lnTo>
                  <a:pt x="4146" y="7153"/>
                </a:lnTo>
                <a:lnTo>
                  <a:pt x="3999" y="7117"/>
                </a:lnTo>
                <a:lnTo>
                  <a:pt x="3889" y="7153"/>
                </a:lnTo>
                <a:lnTo>
                  <a:pt x="3632" y="7227"/>
                </a:lnTo>
                <a:lnTo>
                  <a:pt x="3412" y="7373"/>
                </a:lnTo>
                <a:lnTo>
                  <a:pt x="3192" y="7593"/>
                </a:lnTo>
                <a:lnTo>
                  <a:pt x="2972" y="7813"/>
                </a:lnTo>
                <a:lnTo>
                  <a:pt x="2825" y="8070"/>
                </a:lnTo>
                <a:lnTo>
                  <a:pt x="2715" y="8364"/>
                </a:lnTo>
                <a:lnTo>
                  <a:pt x="2642" y="8657"/>
                </a:lnTo>
                <a:lnTo>
                  <a:pt x="2605" y="8951"/>
                </a:lnTo>
                <a:lnTo>
                  <a:pt x="2605" y="9244"/>
                </a:lnTo>
                <a:lnTo>
                  <a:pt x="2679" y="9537"/>
                </a:lnTo>
                <a:lnTo>
                  <a:pt x="2679" y="9611"/>
                </a:lnTo>
                <a:lnTo>
                  <a:pt x="2752" y="9648"/>
                </a:lnTo>
                <a:lnTo>
                  <a:pt x="2789" y="9684"/>
                </a:lnTo>
                <a:lnTo>
                  <a:pt x="3156" y="9684"/>
                </a:lnTo>
                <a:lnTo>
                  <a:pt x="3449" y="9758"/>
                </a:lnTo>
                <a:lnTo>
                  <a:pt x="3706" y="9868"/>
                </a:lnTo>
                <a:lnTo>
                  <a:pt x="3963" y="10014"/>
                </a:lnTo>
                <a:lnTo>
                  <a:pt x="4183" y="10198"/>
                </a:lnTo>
                <a:lnTo>
                  <a:pt x="4403" y="10418"/>
                </a:lnTo>
                <a:lnTo>
                  <a:pt x="4770" y="10858"/>
                </a:lnTo>
                <a:lnTo>
                  <a:pt x="4403" y="11151"/>
                </a:lnTo>
                <a:lnTo>
                  <a:pt x="4109" y="11445"/>
                </a:lnTo>
                <a:lnTo>
                  <a:pt x="3816" y="11775"/>
                </a:lnTo>
                <a:lnTo>
                  <a:pt x="3596" y="12142"/>
                </a:lnTo>
                <a:lnTo>
                  <a:pt x="3412" y="12545"/>
                </a:lnTo>
                <a:lnTo>
                  <a:pt x="3266" y="12986"/>
                </a:lnTo>
                <a:lnTo>
                  <a:pt x="3192" y="13426"/>
                </a:lnTo>
                <a:lnTo>
                  <a:pt x="3156" y="13866"/>
                </a:lnTo>
                <a:lnTo>
                  <a:pt x="3082" y="13829"/>
                </a:lnTo>
                <a:lnTo>
                  <a:pt x="2972" y="13719"/>
                </a:lnTo>
                <a:lnTo>
                  <a:pt x="2899" y="13572"/>
                </a:lnTo>
                <a:lnTo>
                  <a:pt x="2459" y="12582"/>
                </a:lnTo>
                <a:lnTo>
                  <a:pt x="2092" y="11702"/>
                </a:lnTo>
                <a:lnTo>
                  <a:pt x="1945" y="11262"/>
                </a:lnTo>
                <a:lnTo>
                  <a:pt x="1872" y="10821"/>
                </a:lnTo>
                <a:lnTo>
                  <a:pt x="1872" y="10638"/>
                </a:lnTo>
                <a:lnTo>
                  <a:pt x="1945" y="10491"/>
                </a:lnTo>
                <a:lnTo>
                  <a:pt x="2055" y="10381"/>
                </a:lnTo>
                <a:lnTo>
                  <a:pt x="2202" y="10271"/>
                </a:lnTo>
                <a:lnTo>
                  <a:pt x="2312" y="10161"/>
                </a:lnTo>
                <a:lnTo>
                  <a:pt x="2385" y="10051"/>
                </a:lnTo>
                <a:lnTo>
                  <a:pt x="2385" y="9904"/>
                </a:lnTo>
                <a:lnTo>
                  <a:pt x="2385" y="9721"/>
                </a:lnTo>
                <a:lnTo>
                  <a:pt x="2312" y="8730"/>
                </a:lnTo>
                <a:lnTo>
                  <a:pt x="2165" y="7740"/>
                </a:lnTo>
                <a:lnTo>
                  <a:pt x="2165" y="7667"/>
                </a:lnTo>
                <a:lnTo>
                  <a:pt x="2092" y="7593"/>
                </a:lnTo>
                <a:lnTo>
                  <a:pt x="1945" y="7593"/>
                </a:lnTo>
                <a:lnTo>
                  <a:pt x="1358" y="8070"/>
                </a:lnTo>
                <a:lnTo>
                  <a:pt x="1321" y="7667"/>
                </a:lnTo>
                <a:lnTo>
                  <a:pt x="1358" y="7263"/>
                </a:lnTo>
                <a:lnTo>
                  <a:pt x="1395" y="6860"/>
                </a:lnTo>
                <a:lnTo>
                  <a:pt x="1505" y="6456"/>
                </a:lnTo>
                <a:lnTo>
                  <a:pt x="1505" y="6383"/>
                </a:lnTo>
                <a:lnTo>
                  <a:pt x="1468" y="6310"/>
                </a:lnTo>
                <a:lnTo>
                  <a:pt x="1725" y="5796"/>
                </a:lnTo>
                <a:lnTo>
                  <a:pt x="1982" y="5319"/>
                </a:lnTo>
                <a:lnTo>
                  <a:pt x="2239" y="5356"/>
                </a:lnTo>
                <a:lnTo>
                  <a:pt x="2495" y="5392"/>
                </a:lnTo>
                <a:lnTo>
                  <a:pt x="2569" y="5356"/>
                </a:lnTo>
                <a:lnTo>
                  <a:pt x="2605" y="5319"/>
                </a:lnTo>
                <a:lnTo>
                  <a:pt x="2605" y="5282"/>
                </a:lnTo>
                <a:lnTo>
                  <a:pt x="2569" y="5209"/>
                </a:lnTo>
                <a:close/>
                <a:moveTo>
                  <a:pt x="8805" y="13939"/>
                </a:moveTo>
                <a:lnTo>
                  <a:pt x="9098" y="13976"/>
                </a:lnTo>
                <a:lnTo>
                  <a:pt x="9391" y="14049"/>
                </a:lnTo>
                <a:lnTo>
                  <a:pt x="9208" y="14086"/>
                </a:lnTo>
                <a:lnTo>
                  <a:pt x="9171" y="14049"/>
                </a:lnTo>
                <a:lnTo>
                  <a:pt x="9061" y="14049"/>
                </a:lnTo>
                <a:lnTo>
                  <a:pt x="8988" y="13976"/>
                </a:lnTo>
                <a:lnTo>
                  <a:pt x="8805" y="13939"/>
                </a:lnTo>
                <a:close/>
                <a:moveTo>
                  <a:pt x="5815" y="14178"/>
                </a:moveTo>
                <a:lnTo>
                  <a:pt x="5797" y="14196"/>
                </a:lnTo>
                <a:lnTo>
                  <a:pt x="5760" y="14196"/>
                </a:lnTo>
                <a:lnTo>
                  <a:pt x="5815" y="14178"/>
                </a:lnTo>
                <a:close/>
                <a:moveTo>
                  <a:pt x="7154" y="2935"/>
                </a:moveTo>
                <a:lnTo>
                  <a:pt x="7594" y="3008"/>
                </a:lnTo>
                <a:lnTo>
                  <a:pt x="8034" y="3082"/>
                </a:lnTo>
                <a:lnTo>
                  <a:pt x="8438" y="3155"/>
                </a:lnTo>
                <a:lnTo>
                  <a:pt x="8401" y="3192"/>
                </a:lnTo>
                <a:lnTo>
                  <a:pt x="8401" y="3228"/>
                </a:lnTo>
                <a:lnTo>
                  <a:pt x="8401" y="3265"/>
                </a:lnTo>
                <a:lnTo>
                  <a:pt x="8438" y="3265"/>
                </a:lnTo>
                <a:lnTo>
                  <a:pt x="8621" y="3228"/>
                </a:lnTo>
                <a:lnTo>
                  <a:pt x="8768" y="3265"/>
                </a:lnTo>
                <a:lnTo>
                  <a:pt x="8805" y="3265"/>
                </a:lnTo>
                <a:lnTo>
                  <a:pt x="8768" y="3338"/>
                </a:lnTo>
                <a:lnTo>
                  <a:pt x="8768" y="3412"/>
                </a:lnTo>
                <a:lnTo>
                  <a:pt x="8768" y="3448"/>
                </a:lnTo>
                <a:lnTo>
                  <a:pt x="8805" y="3485"/>
                </a:lnTo>
                <a:lnTo>
                  <a:pt x="8841" y="3485"/>
                </a:lnTo>
                <a:lnTo>
                  <a:pt x="8915" y="3522"/>
                </a:lnTo>
                <a:lnTo>
                  <a:pt x="8988" y="3558"/>
                </a:lnTo>
                <a:lnTo>
                  <a:pt x="9098" y="3668"/>
                </a:lnTo>
                <a:lnTo>
                  <a:pt x="9208" y="3815"/>
                </a:lnTo>
                <a:lnTo>
                  <a:pt x="9245" y="3852"/>
                </a:lnTo>
                <a:lnTo>
                  <a:pt x="9281" y="3889"/>
                </a:lnTo>
                <a:lnTo>
                  <a:pt x="9318" y="3852"/>
                </a:lnTo>
                <a:lnTo>
                  <a:pt x="9391" y="3742"/>
                </a:lnTo>
                <a:lnTo>
                  <a:pt x="9465" y="3632"/>
                </a:lnTo>
                <a:lnTo>
                  <a:pt x="9538" y="3558"/>
                </a:lnTo>
                <a:lnTo>
                  <a:pt x="9758" y="3632"/>
                </a:lnTo>
                <a:lnTo>
                  <a:pt x="9612" y="3815"/>
                </a:lnTo>
                <a:lnTo>
                  <a:pt x="9501" y="3999"/>
                </a:lnTo>
                <a:lnTo>
                  <a:pt x="9465" y="4072"/>
                </a:lnTo>
                <a:lnTo>
                  <a:pt x="9465" y="4182"/>
                </a:lnTo>
                <a:lnTo>
                  <a:pt x="9575" y="4182"/>
                </a:lnTo>
                <a:lnTo>
                  <a:pt x="9648" y="4145"/>
                </a:lnTo>
                <a:lnTo>
                  <a:pt x="9795" y="4035"/>
                </a:lnTo>
                <a:lnTo>
                  <a:pt x="10052" y="3815"/>
                </a:lnTo>
                <a:lnTo>
                  <a:pt x="10308" y="3962"/>
                </a:lnTo>
                <a:lnTo>
                  <a:pt x="10235" y="4035"/>
                </a:lnTo>
                <a:lnTo>
                  <a:pt x="9978" y="4365"/>
                </a:lnTo>
                <a:lnTo>
                  <a:pt x="9868" y="4512"/>
                </a:lnTo>
                <a:lnTo>
                  <a:pt x="9795" y="4696"/>
                </a:lnTo>
                <a:lnTo>
                  <a:pt x="9795" y="4732"/>
                </a:lnTo>
                <a:lnTo>
                  <a:pt x="9832" y="4732"/>
                </a:lnTo>
                <a:lnTo>
                  <a:pt x="10015" y="4659"/>
                </a:lnTo>
                <a:lnTo>
                  <a:pt x="10198" y="4549"/>
                </a:lnTo>
                <a:lnTo>
                  <a:pt x="10492" y="4329"/>
                </a:lnTo>
                <a:lnTo>
                  <a:pt x="10639" y="4182"/>
                </a:lnTo>
                <a:lnTo>
                  <a:pt x="10822" y="4292"/>
                </a:lnTo>
                <a:lnTo>
                  <a:pt x="10565" y="4549"/>
                </a:lnTo>
                <a:lnTo>
                  <a:pt x="10272" y="4879"/>
                </a:lnTo>
                <a:lnTo>
                  <a:pt x="10052" y="5209"/>
                </a:lnTo>
                <a:lnTo>
                  <a:pt x="9942" y="5246"/>
                </a:lnTo>
                <a:lnTo>
                  <a:pt x="9648" y="5392"/>
                </a:lnTo>
                <a:lnTo>
                  <a:pt x="9391" y="5539"/>
                </a:lnTo>
                <a:lnTo>
                  <a:pt x="9281" y="5539"/>
                </a:lnTo>
                <a:lnTo>
                  <a:pt x="9135" y="5576"/>
                </a:lnTo>
                <a:lnTo>
                  <a:pt x="8805" y="5759"/>
                </a:lnTo>
                <a:lnTo>
                  <a:pt x="8548" y="5979"/>
                </a:lnTo>
                <a:lnTo>
                  <a:pt x="8364" y="6089"/>
                </a:lnTo>
                <a:lnTo>
                  <a:pt x="8071" y="6346"/>
                </a:lnTo>
                <a:lnTo>
                  <a:pt x="7924" y="6566"/>
                </a:lnTo>
                <a:lnTo>
                  <a:pt x="7741" y="6750"/>
                </a:lnTo>
                <a:lnTo>
                  <a:pt x="7631" y="6970"/>
                </a:lnTo>
                <a:lnTo>
                  <a:pt x="7594" y="7153"/>
                </a:lnTo>
                <a:lnTo>
                  <a:pt x="7631" y="7227"/>
                </a:lnTo>
                <a:lnTo>
                  <a:pt x="7667" y="7300"/>
                </a:lnTo>
                <a:lnTo>
                  <a:pt x="7741" y="7373"/>
                </a:lnTo>
                <a:lnTo>
                  <a:pt x="7851" y="7410"/>
                </a:lnTo>
                <a:lnTo>
                  <a:pt x="7998" y="7410"/>
                </a:lnTo>
                <a:lnTo>
                  <a:pt x="8144" y="7337"/>
                </a:lnTo>
                <a:lnTo>
                  <a:pt x="8401" y="7190"/>
                </a:lnTo>
                <a:lnTo>
                  <a:pt x="8548" y="7153"/>
                </a:lnTo>
                <a:lnTo>
                  <a:pt x="8731" y="7227"/>
                </a:lnTo>
                <a:lnTo>
                  <a:pt x="8805" y="7263"/>
                </a:lnTo>
                <a:lnTo>
                  <a:pt x="8878" y="7337"/>
                </a:lnTo>
                <a:lnTo>
                  <a:pt x="8915" y="7410"/>
                </a:lnTo>
                <a:lnTo>
                  <a:pt x="8915" y="7483"/>
                </a:lnTo>
                <a:lnTo>
                  <a:pt x="8841" y="7593"/>
                </a:lnTo>
                <a:lnTo>
                  <a:pt x="8731" y="7740"/>
                </a:lnTo>
                <a:lnTo>
                  <a:pt x="8584" y="7850"/>
                </a:lnTo>
                <a:lnTo>
                  <a:pt x="8401" y="7960"/>
                </a:lnTo>
                <a:lnTo>
                  <a:pt x="8144" y="8070"/>
                </a:lnTo>
                <a:lnTo>
                  <a:pt x="7961" y="8144"/>
                </a:lnTo>
                <a:lnTo>
                  <a:pt x="7741" y="8254"/>
                </a:lnTo>
                <a:lnTo>
                  <a:pt x="7557" y="8400"/>
                </a:lnTo>
                <a:lnTo>
                  <a:pt x="7521" y="8474"/>
                </a:lnTo>
                <a:lnTo>
                  <a:pt x="7484" y="8584"/>
                </a:lnTo>
                <a:lnTo>
                  <a:pt x="7447" y="8767"/>
                </a:lnTo>
                <a:lnTo>
                  <a:pt x="7521" y="8914"/>
                </a:lnTo>
                <a:lnTo>
                  <a:pt x="7631" y="9061"/>
                </a:lnTo>
                <a:lnTo>
                  <a:pt x="7777" y="9134"/>
                </a:lnTo>
                <a:lnTo>
                  <a:pt x="7887" y="9171"/>
                </a:lnTo>
                <a:lnTo>
                  <a:pt x="8034" y="9207"/>
                </a:lnTo>
                <a:lnTo>
                  <a:pt x="8254" y="9134"/>
                </a:lnTo>
                <a:lnTo>
                  <a:pt x="8694" y="8951"/>
                </a:lnTo>
                <a:lnTo>
                  <a:pt x="9208" y="8951"/>
                </a:lnTo>
                <a:lnTo>
                  <a:pt x="9391" y="8877"/>
                </a:lnTo>
                <a:lnTo>
                  <a:pt x="9575" y="8767"/>
                </a:lnTo>
                <a:lnTo>
                  <a:pt x="9685" y="8657"/>
                </a:lnTo>
                <a:lnTo>
                  <a:pt x="9795" y="8547"/>
                </a:lnTo>
                <a:lnTo>
                  <a:pt x="9905" y="8547"/>
                </a:lnTo>
                <a:lnTo>
                  <a:pt x="10052" y="8584"/>
                </a:lnTo>
                <a:lnTo>
                  <a:pt x="10088" y="8620"/>
                </a:lnTo>
                <a:lnTo>
                  <a:pt x="10125" y="8620"/>
                </a:lnTo>
                <a:lnTo>
                  <a:pt x="10198" y="8657"/>
                </a:lnTo>
                <a:lnTo>
                  <a:pt x="10382" y="8804"/>
                </a:lnTo>
                <a:lnTo>
                  <a:pt x="10565" y="8987"/>
                </a:lnTo>
                <a:lnTo>
                  <a:pt x="11115" y="9648"/>
                </a:lnTo>
                <a:lnTo>
                  <a:pt x="10382" y="9391"/>
                </a:lnTo>
                <a:lnTo>
                  <a:pt x="10015" y="9281"/>
                </a:lnTo>
                <a:lnTo>
                  <a:pt x="9648" y="9171"/>
                </a:lnTo>
                <a:lnTo>
                  <a:pt x="9612" y="9207"/>
                </a:lnTo>
                <a:lnTo>
                  <a:pt x="9281" y="9171"/>
                </a:lnTo>
                <a:lnTo>
                  <a:pt x="8951" y="9207"/>
                </a:lnTo>
                <a:lnTo>
                  <a:pt x="8621" y="9281"/>
                </a:lnTo>
                <a:lnTo>
                  <a:pt x="8328" y="9391"/>
                </a:lnTo>
                <a:lnTo>
                  <a:pt x="8291" y="9427"/>
                </a:lnTo>
                <a:lnTo>
                  <a:pt x="8144" y="9427"/>
                </a:lnTo>
                <a:lnTo>
                  <a:pt x="7631" y="9537"/>
                </a:lnTo>
                <a:lnTo>
                  <a:pt x="7117" y="9648"/>
                </a:lnTo>
                <a:lnTo>
                  <a:pt x="6934" y="9684"/>
                </a:lnTo>
                <a:lnTo>
                  <a:pt x="6787" y="9794"/>
                </a:lnTo>
                <a:lnTo>
                  <a:pt x="6677" y="9904"/>
                </a:lnTo>
                <a:lnTo>
                  <a:pt x="6567" y="10088"/>
                </a:lnTo>
                <a:lnTo>
                  <a:pt x="6494" y="10271"/>
                </a:lnTo>
                <a:lnTo>
                  <a:pt x="6494" y="10455"/>
                </a:lnTo>
                <a:lnTo>
                  <a:pt x="6494" y="10601"/>
                </a:lnTo>
                <a:lnTo>
                  <a:pt x="6530" y="10785"/>
                </a:lnTo>
                <a:lnTo>
                  <a:pt x="6604" y="10968"/>
                </a:lnTo>
                <a:lnTo>
                  <a:pt x="6714" y="11115"/>
                </a:lnTo>
                <a:lnTo>
                  <a:pt x="6824" y="11225"/>
                </a:lnTo>
                <a:lnTo>
                  <a:pt x="6970" y="11335"/>
                </a:lnTo>
                <a:lnTo>
                  <a:pt x="7117" y="11408"/>
                </a:lnTo>
                <a:lnTo>
                  <a:pt x="7301" y="11445"/>
                </a:lnTo>
                <a:lnTo>
                  <a:pt x="7484" y="11482"/>
                </a:lnTo>
                <a:lnTo>
                  <a:pt x="7777" y="11482"/>
                </a:lnTo>
                <a:lnTo>
                  <a:pt x="7851" y="11555"/>
                </a:lnTo>
                <a:lnTo>
                  <a:pt x="7924" y="11665"/>
                </a:lnTo>
                <a:lnTo>
                  <a:pt x="7961" y="11812"/>
                </a:lnTo>
                <a:lnTo>
                  <a:pt x="8034" y="12105"/>
                </a:lnTo>
                <a:lnTo>
                  <a:pt x="8071" y="12362"/>
                </a:lnTo>
                <a:lnTo>
                  <a:pt x="8108" y="12509"/>
                </a:lnTo>
                <a:lnTo>
                  <a:pt x="7851" y="12435"/>
                </a:lnTo>
                <a:lnTo>
                  <a:pt x="7631" y="12399"/>
                </a:lnTo>
                <a:lnTo>
                  <a:pt x="7557" y="12362"/>
                </a:lnTo>
                <a:lnTo>
                  <a:pt x="7521" y="12215"/>
                </a:lnTo>
                <a:lnTo>
                  <a:pt x="7521" y="12179"/>
                </a:lnTo>
                <a:lnTo>
                  <a:pt x="7447" y="12179"/>
                </a:lnTo>
                <a:lnTo>
                  <a:pt x="7447" y="12215"/>
                </a:lnTo>
                <a:lnTo>
                  <a:pt x="7411" y="12472"/>
                </a:lnTo>
                <a:lnTo>
                  <a:pt x="7411" y="12509"/>
                </a:lnTo>
                <a:lnTo>
                  <a:pt x="7447" y="12545"/>
                </a:lnTo>
                <a:lnTo>
                  <a:pt x="7851" y="12729"/>
                </a:lnTo>
                <a:lnTo>
                  <a:pt x="8254" y="12949"/>
                </a:lnTo>
                <a:lnTo>
                  <a:pt x="8438" y="13316"/>
                </a:lnTo>
                <a:lnTo>
                  <a:pt x="8474" y="13389"/>
                </a:lnTo>
                <a:lnTo>
                  <a:pt x="8548" y="13426"/>
                </a:lnTo>
                <a:lnTo>
                  <a:pt x="8621" y="13426"/>
                </a:lnTo>
                <a:lnTo>
                  <a:pt x="8694" y="13389"/>
                </a:lnTo>
                <a:lnTo>
                  <a:pt x="8841" y="13279"/>
                </a:lnTo>
                <a:lnTo>
                  <a:pt x="9428" y="13609"/>
                </a:lnTo>
                <a:lnTo>
                  <a:pt x="9281" y="13609"/>
                </a:lnTo>
                <a:lnTo>
                  <a:pt x="8548" y="13536"/>
                </a:lnTo>
                <a:lnTo>
                  <a:pt x="7851" y="13536"/>
                </a:lnTo>
                <a:lnTo>
                  <a:pt x="7374" y="13206"/>
                </a:lnTo>
                <a:lnTo>
                  <a:pt x="6860" y="12912"/>
                </a:lnTo>
                <a:lnTo>
                  <a:pt x="6824" y="12876"/>
                </a:lnTo>
                <a:lnTo>
                  <a:pt x="6750" y="12912"/>
                </a:lnTo>
                <a:lnTo>
                  <a:pt x="6750" y="12949"/>
                </a:lnTo>
                <a:lnTo>
                  <a:pt x="6750" y="13022"/>
                </a:lnTo>
                <a:lnTo>
                  <a:pt x="6970" y="13316"/>
                </a:lnTo>
                <a:lnTo>
                  <a:pt x="7227" y="13572"/>
                </a:lnTo>
                <a:lnTo>
                  <a:pt x="6897" y="13609"/>
                </a:lnTo>
                <a:lnTo>
                  <a:pt x="6567" y="13646"/>
                </a:lnTo>
                <a:lnTo>
                  <a:pt x="6310" y="13426"/>
                </a:lnTo>
                <a:lnTo>
                  <a:pt x="6090" y="13169"/>
                </a:lnTo>
                <a:lnTo>
                  <a:pt x="6017" y="13169"/>
                </a:lnTo>
                <a:lnTo>
                  <a:pt x="5943" y="13242"/>
                </a:lnTo>
                <a:lnTo>
                  <a:pt x="5907" y="13389"/>
                </a:lnTo>
                <a:lnTo>
                  <a:pt x="5943" y="13499"/>
                </a:lnTo>
                <a:lnTo>
                  <a:pt x="5980" y="13646"/>
                </a:lnTo>
                <a:lnTo>
                  <a:pt x="6090" y="13756"/>
                </a:lnTo>
                <a:lnTo>
                  <a:pt x="5760" y="13829"/>
                </a:lnTo>
                <a:lnTo>
                  <a:pt x="5430" y="13939"/>
                </a:lnTo>
                <a:lnTo>
                  <a:pt x="5393" y="13903"/>
                </a:lnTo>
                <a:lnTo>
                  <a:pt x="5173" y="13682"/>
                </a:lnTo>
                <a:lnTo>
                  <a:pt x="5026" y="13609"/>
                </a:lnTo>
                <a:lnTo>
                  <a:pt x="4916" y="13572"/>
                </a:lnTo>
                <a:lnTo>
                  <a:pt x="4880" y="13572"/>
                </a:lnTo>
                <a:lnTo>
                  <a:pt x="4880" y="13609"/>
                </a:lnTo>
                <a:lnTo>
                  <a:pt x="4880" y="13682"/>
                </a:lnTo>
                <a:lnTo>
                  <a:pt x="4916" y="13793"/>
                </a:lnTo>
                <a:lnTo>
                  <a:pt x="4990" y="13939"/>
                </a:lnTo>
                <a:lnTo>
                  <a:pt x="5100" y="14086"/>
                </a:lnTo>
                <a:lnTo>
                  <a:pt x="5136" y="14086"/>
                </a:lnTo>
                <a:lnTo>
                  <a:pt x="4843" y="14306"/>
                </a:lnTo>
                <a:lnTo>
                  <a:pt x="4623" y="14269"/>
                </a:lnTo>
                <a:lnTo>
                  <a:pt x="4109" y="14196"/>
                </a:lnTo>
                <a:lnTo>
                  <a:pt x="3853" y="14159"/>
                </a:lnTo>
                <a:lnTo>
                  <a:pt x="3596" y="14086"/>
                </a:lnTo>
                <a:lnTo>
                  <a:pt x="3669" y="14013"/>
                </a:lnTo>
                <a:lnTo>
                  <a:pt x="3706" y="13903"/>
                </a:lnTo>
                <a:lnTo>
                  <a:pt x="3706" y="13829"/>
                </a:lnTo>
                <a:lnTo>
                  <a:pt x="3669" y="13719"/>
                </a:lnTo>
                <a:lnTo>
                  <a:pt x="3632" y="13646"/>
                </a:lnTo>
                <a:lnTo>
                  <a:pt x="3559" y="13609"/>
                </a:lnTo>
                <a:lnTo>
                  <a:pt x="3632" y="13242"/>
                </a:lnTo>
                <a:lnTo>
                  <a:pt x="3742" y="12876"/>
                </a:lnTo>
                <a:lnTo>
                  <a:pt x="3889" y="12509"/>
                </a:lnTo>
                <a:lnTo>
                  <a:pt x="4073" y="12179"/>
                </a:lnTo>
                <a:lnTo>
                  <a:pt x="4293" y="11848"/>
                </a:lnTo>
                <a:lnTo>
                  <a:pt x="4549" y="11555"/>
                </a:lnTo>
                <a:lnTo>
                  <a:pt x="4843" y="11298"/>
                </a:lnTo>
                <a:lnTo>
                  <a:pt x="5173" y="11115"/>
                </a:lnTo>
                <a:lnTo>
                  <a:pt x="5246" y="11041"/>
                </a:lnTo>
                <a:lnTo>
                  <a:pt x="5283" y="10931"/>
                </a:lnTo>
                <a:lnTo>
                  <a:pt x="5283" y="10858"/>
                </a:lnTo>
                <a:lnTo>
                  <a:pt x="5210" y="10785"/>
                </a:lnTo>
                <a:lnTo>
                  <a:pt x="4770" y="10234"/>
                </a:lnTo>
                <a:lnTo>
                  <a:pt x="4549" y="9978"/>
                </a:lnTo>
                <a:lnTo>
                  <a:pt x="4293" y="9758"/>
                </a:lnTo>
                <a:lnTo>
                  <a:pt x="3999" y="9574"/>
                </a:lnTo>
                <a:lnTo>
                  <a:pt x="3706" y="9427"/>
                </a:lnTo>
                <a:lnTo>
                  <a:pt x="3376" y="9317"/>
                </a:lnTo>
                <a:lnTo>
                  <a:pt x="3046" y="9281"/>
                </a:lnTo>
                <a:lnTo>
                  <a:pt x="3046" y="8877"/>
                </a:lnTo>
                <a:lnTo>
                  <a:pt x="3119" y="8510"/>
                </a:lnTo>
                <a:lnTo>
                  <a:pt x="3266" y="8180"/>
                </a:lnTo>
                <a:lnTo>
                  <a:pt x="3486" y="7887"/>
                </a:lnTo>
                <a:lnTo>
                  <a:pt x="3632" y="7740"/>
                </a:lnTo>
                <a:lnTo>
                  <a:pt x="3816" y="7593"/>
                </a:lnTo>
                <a:lnTo>
                  <a:pt x="3889" y="7557"/>
                </a:lnTo>
                <a:lnTo>
                  <a:pt x="3963" y="7557"/>
                </a:lnTo>
                <a:lnTo>
                  <a:pt x="4036" y="7593"/>
                </a:lnTo>
                <a:lnTo>
                  <a:pt x="4109" y="7630"/>
                </a:lnTo>
                <a:lnTo>
                  <a:pt x="4219" y="7740"/>
                </a:lnTo>
                <a:lnTo>
                  <a:pt x="4329" y="7887"/>
                </a:lnTo>
                <a:lnTo>
                  <a:pt x="4916" y="8657"/>
                </a:lnTo>
                <a:lnTo>
                  <a:pt x="5026" y="8730"/>
                </a:lnTo>
                <a:lnTo>
                  <a:pt x="5136" y="8767"/>
                </a:lnTo>
                <a:lnTo>
                  <a:pt x="5210" y="8730"/>
                </a:lnTo>
                <a:lnTo>
                  <a:pt x="5246" y="8694"/>
                </a:lnTo>
                <a:lnTo>
                  <a:pt x="5283" y="8620"/>
                </a:lnTo>
                <a:lnTo>
                  <a:pt x="5283" y="8547"/>
                </a:lnTo>
                <a:lnTo>
                  <a:pt x="5136" y="7006"/>
                </a:lnTo>
                <a:lnTo>
                  <a:pt x="5100" y="6823"/>
                </a:lnTo>
                <a:lnTo>
                  <a:pt x="4990" y="6640"/>
                </a:lnTo>
                <a:lnTo>
                  <a:pt x="4880" y="6493"/>
                </a:lnTo>
                <a:lnTo>
                  <a:pt x="4660" y="6456"/>
                </a:lnTo>
                <a:lnTo>
                  <a:pt x="4733" y="6420"/>
                </a:lnTo>
                <a:lnTo>
                  <a:pt x="4843" y="6346"/>
                </a:lnTo>
                <a:lnTo>
                  <a:pt x="5026" y="6199"/>
                </a:lnTo>
                <a:lnTo>
                  <a:pt x="5430" y="6016"/>
                </a:lnTo>
                <a:lnTo>
                  <a:pt x="5613" y="5943"/>
                </a:lnTo>
                <a:lnTo>
                  <a:pt x="5760" y="5796"/>
                </a:lnTo>
                <a:lnTo>
                  <a:pt x="5870" y="5649"/>
                </a:lnTo>
                <a:lnTo>
                  <a:pt x="5980" y="5466"/>
                </a:lnTo>
                <a:lnTo>
                  <a:pt x="5980" y="5392"/>
                </a:lnTo>
                <a:lnTo>
                  <a:pt x="5943" y="5319"/>
                </a:lnTo>
                <a:lnTo>
                  <a:pt x="5907" y="5246"/>
                </a:lnTo>
                <a:lnTo>
                  <a:pt x="5833" y="5209"/>
                </a:lnTo>
                <a:lnTo>
                  <a:pt x="4990" y="5099"/>
                </a:lnTo>
                <a:lnTo>
                  <a:pt x="4109" y="4989"/>
                </a:lnTo>
                <a:lnTo>
                  <a:pt x="3742" y="4989"/>
                </a:lnTo>
                <a:lnTo>
                  <a:pt x="3302" y="4952"/>
                </a:lnTo>
                <a:lnTo>
                  <a:pt x="2899" y="4989"/>
                </a:lnTo>
                <a:lnTo>
                  <a:pt x="2715" y="5026"/>
                </a:lnTo>
                <a:lnTo>
                  <a:pt x="2532" y="5099"/>
                </a:lnTo>
                <a:lnTo>
                  <a:pt x="2495" y="5136"/>
                </a:lnTo>
                <a:lnTo>
                  <a:pt x="2532" y="5209"/>
                </a:lnTo>
                <a:lnTo>
                  <a:pt x="2165" y="5062"/>
                </a:lnTo>
                <a:lnTo>
                  <a:pt x="2459" y="4732"/>
                </a:lnTo>
                <a:lnTo>
                  <a:pt x="2752" y="4402"/>
                </a:lnTo>
                <a:lnTo>
                  <a:pt x="3082" y="4145"/>
                </a:lnTo>
                <a:lnTo>
                  <a:pt x="3449" y="3889"/>
                </a:lnTo>
                <a:lnTo>
                  <a:pt x="3816" y="3668"/>
                </a:lnTo>
                <a:lnTo>
                  <a:pt x="4219" y="3448"/>
                </a:lnTo>
                <a:lnTo>
                  <a:pt x="4623" y="3302"/>
                </a:lnTo>
                <a:lnTo>
                  <a:pt x="5026" y="3155"/>
                </a:lnTo>
                <a:lnTo>
                  <a:pt x="5467" y="3045"/>
                </a:lnTo>
                <a:lnTo>
                  <a:pt x="5907" y="2972"/>
                </a:lnTo>
                <a:lnTo>
                  <a:pt x="6310" y="2935"/>
                </a:lnTo>
                <a:close/>
                <a:moveTo>
                  <a:pt x="5393" y="14343"/>
                </a:moveTo>
                <a:lnTo>
                  <a:pt x="5430" y="14379"/>
                </a:lnTo>
                <a:lnTo>
                  <a:pt x="5356" y="14379"/>
                </a:lnTo>
                <a:lnTo>
                  <a:pt x="5393" y="14343"/>
                </a:lnTo>
                <a:close/>
                <a:moveTo>
                  <a:pt x="7704" y="13903"/>
                </a:moveTo>
                <a:lnTo>
                  <a:pt x="7961" y="14049"/>
                </a:lnTo>
                <a:lnTo>
                  <a:pt x="8291" y="14196"/>
                </a:lnTo>
                <a:lnTo>
                  <a:pt x="8584" y="14306"/>
                </a:lnTo>
                <a:lnTo>
                  <a:pt x="8181" y="14379"/>
                </a:lnTo>
                <a:lnTo>
                  <a:pt x="7741" y="14416"/>
                </a:lnTo>
                <a:lnTo>
                  <a:pt x="7704" y="14306"/>
                </a:lnTo>
                <a:lnTo>
                  <a:pt x="7631" y="14233"/>
                </a:lnTo>
                <a:lnTo>
                  <a:pt x="7264" y="14123"/>
                </a:lnTo>
                <a:lnTo>
                  <a:pt x="6970" y="13939"/>
                </a:lnTo>
                <a:lnTo>
                  <a:pt x="7521" y="13903"/>
                </a:lnTo>
                <a:close/>
                <a:moveTo>
                  <a:pt x="6420" y="14013"/>
                </a:moveTo>
                <a:lnTo>
                  <a:pt x="6567" y="14123"/>
                </a:lnTo>
                <a:lnTo>
                  <a:pt x="6787" y="14306"/>
                </a:lnTo>
                <a:lnTo>
                  <a:pt x="7007" y="14453"/>
                </a:lnTo>
                <a:lnTo>
                  <a:pt x="6053" y="14416"/>
                </a:lnTo>
                <a:lnTo>
                  <a:pt x="6053" y="14343"/>
                </a:lnTo>
                <a:lnTo>
                  <a:pt x="6053" y="14269"/>
                </a:lnTo>
                <a:lnTo>
                  <a:pt x="5980" y="14196"/>
                </a:lnTo>
                <a:lnTo>
                  <a:pt x="5907" y="14159"/>
                </a:lnTo>
                <a:lnTo>
                  <a:pt x="5870" y="14159"/>
                </a:lnTo>
                <a:lnTo>
                  <a:pt x="5980" y="14123"/>
                </a:lnTo>
                <a:lnTo>
                  <a:pt x="6420" y="14013"/>
                </a:lnTo>
                <a:close/>
                <a:moveTo>
                  <a:pt x="6824" y="2385"/>
                </a:moveTo>
                <a:lnTo>
                  <a:pt x="6750" y="2421"/>
                </a:lnTo>
                <a:lnTo>
                  <a:pt x="6677" y="2495"/>
                </a:lnTo>
                <a:lnTo>
                  <a:pt x="6127" y="2531"/>
                </a:lnTo>
                <a:lnTo>
                  <a:pt x="5540" y="2605"/>
                </a:lnTo>
                <a:lnTo>
                  <a:pt x="5026" y="2715"/>
                </a:lnTo>
                <a:lnTo>
                  <a:pt x="4476" y="2861"/>
                </a:lnTo>
                <a:lnTo>
                  <a:pt x="3926" y="3082"/>
                </a:lnTo>
                <a:lnTo>
                  <a:pt x="3376" y="3375"/>
                </a:lnTo>
                <a:lnTo>
                  <a:pt x="2899" y="3705"/>
                </a:lnTo>
                <a:lnTo>
                  <a:pt x="2459" y="4109"/>
                </a:lnTo>
                <a:lnTo>
                  <a:pt x="2018" y="4512"/>
                </a:lnTo>
                <a:lnTo>
                  <a:pt x="1652" y="4989"/>
                </a:lnTo>
                <a:lnTo>
                  <a:pt x="1321" y="5466"/>
                </a:lnTo>
                <a:lnTo>
                  <a:pt x="1065" y="6016"/>
                </a:lnTo>
                <a:lnTo>
                  <a:pt x="735" y="6713"/>
                </a:lnTo>
                <a:lnTo>
                  <a:pt x="478" y="7447"/>
                </a:lnTo>
                <a:lnTo>
                  <a:pt x="221" y="8180"/>
                </a:lnTo>
                <a:lnTo>
                  <a:pt x="74" y="8914"/>
                </a:lnTo>
                <a:lnTo>
                  <a:pt x="38" y="9244"/>
                </a:lnTo>
                <a:lnTo>
                  <a:pt x="1" y="9611"/>
                </a:lnTo>
                <a:lnTo>
                  <a:pt x="38" y="9941"/>
                </a:lnTo>
                <a:lnTo>
                  <a:pt x="74" y="10271"/>
                </a:lnTo>
                <a:lnTo>
                  <a:pt x="148" y="10601"/>
                </a:lnTo>
                <a:lnTo>
                  <a:pt x="258" y="10931"/>
                </a:lnTo>
                <a:lnTo>
                  <a:pt x="368" y="11262"/>
                </a:lnTo>
                <a:lnTo>
                  <a:pt x="514" y="11555"/>
                </a:lnTo>
                <a:lnTo>
                  <a:pt x="881" y="12142"/>
                </a:lnTo>
                <a:lnTo>
                  <a:pt x="1285" y="12692"/>
                </a:lnTo>
                <a:lnTo>
                  <a:pt x="1725" y="13206"/>
                </a:lnTo>
                <a:lnTo>
                  <a:pt x="2202" y="13719"/>
                </a:lnTo>
                <a:lnTo>
                  <a:pt x="2459" y="13976"/>
                </a:lnTo>
                <a:lnTo>
                  <a:pt x="2752" y="14233"/>
                </a:lnTo>
                <a:lnTo>
                  <a:pt x="2825" y="14343"/>
                </a:lnTo>
                <a:lnTo>
                  <a:pt x="2899" y="14416"/>
                </a:lnTo>
                <a:lnTo>
                  <a:pt x="3009" y="14453"/>
                </a:lnTo>
                <a:lnTo>
                  <a:pt x="3119" y="14453"/>
                </a:lnTo>
                <a:lnTo>
                  <a:pt x="3192" y="14526"/>
                </a:lnTo>
                <a:lnTo>
                  <a:pt x="3559" y="14636"/>
                </a:lnTo>
                <a:lnTo>
                  <a:pt x="3889" y="14746"/>
                </a:lnTo>
                <a:lnTo>
                  <a:pt x="4623" y="14820"/>
                </a:lnTo>
                <a:lnTo>
                  <a:pt x="6017" y="14966"/>
                </a:lnTo>
                <a:lnTo>
                  <a:pt x="6714" y="15003"/>
                </a:lnTo>
                <a:lnTo>
                  <a:pt x="7411" y="15003"/>
                </a:lnTo>
                <a:lnTo>
                  <a:pt x="8108" y="14930"/>
                </a:lnTo>
                <a:lnTo>
                  <a:pt x="8768" y="14783"/>
                </a:lnTo>
                <a:lnTo>
                  <a:pt x="9465" y="14600"/>
                </a:lnTo>
                <a:lnTo>
                  <a:pt x="9758" y="14453"/>
                </a:lnTo>
                <a:lnTo>
                  <a:pt x="10088" y="14306"/>
                </a:lnTo>
                <a:lnTo>
                  <a:pt x="10382" y="14159"/>
                </a:lnTo>
                <a:lnTo>
                  <a:pt x="10675" y="13976"/>
                </a:lnTo>
                <a:lnTo>
                  <a:pt x="11152" y="13536"/>
                </a:lnTo>
                <a:lnTo>
                  <a:pt x="11629" y="13059"/>
                </a:lnTo>
                <a:lnTo>
                  <a:pt x="12033" y="12509"/>
                </a:lnTo>
                <a:lnTo>
                  <a:pt x="12399" y="11958"/>
                </a:lnTo>
                <a:lnTo>
                  <a:pt x="12729" y="11372"/>
                </a:lnTo>
                <a:lnTo>
                  <a:pt x="12986" y="10748"/>
                </a:lnTo>
                <a:lnTo>
                  <a:pt x="13243" y="10161"/>
                </a:lnTo>
                <a:lnTo>
                  <a:pt x="13426" y="9464"/>
                </a:lnTo>
                <a:lnTo>
                  <a:pt x="13500" y="9097"/>
                </a:lnTo>
                <a:lnTo>
                  <a:pt x="13573" y="8730"/>
                </a:lnTo>
                <a:lnTo>
                  <a:pt x="13573" y="8400"/>
                </a:lnTo>
                <a:lnTo>
                  <a:pt x="13573" y="8034"/>
                </a:lnTo>
                <a:lnTo>
                  <a:pt x="13573" y="7667"/>
                </a:lnTo>
                <a:lnTo>
                  <a:pt x="13500" y="7300"/>
                </a:lnTo>
                <a:lnTo>
                  <a:pt x="13426" y="6970"/>
                </a:lnTo>
                <a:lnTo>
                  <a:pt x="13353" y="6640"/>
                </a:lnTo>
                <a:lnTo>
                  <a:pt x="13206" y="6346"/>
                </a:lnTo>
                <a:lnTo>
                  <a:pt x="13060" y="6053"/>
                </a:lnTo>
                <a:lnTo>
                  <a:pt x="12693" y="5466"/>
                </a:lnTo>
                <a:lnTo>
                  <a:pt x="12289" y="4916"/>
                </a:lnTo>
                <a:lnTo>
                  <a:pt x="11849" y="4475"/>
                </a:lnTo>
                <a:lnTo>
                  <a:pt x="11372" y="4035"/>
                </a:lnTo>
                <a:lnTo>
                  <a:pt x="10895" y="3668"/>
                </a:lnTo>
                <a:lnTo>
                  <a:pt x="10345" y="3338"/>
                </a:lnTo>
                <a:lnTo>
                  <a:pt x="9795" y="3045"/>
                </a:lnTo>
                <a:lnTo>
                  <a:pt x="9208" y="2788"/>
                </a:lnTo>
                <a:lnTo>
                  <a:pt x="8584" y="2605"/>
                </a:lnTo>
                <a:lnTo>
                  <a:pt x="7998" y="2458"/>
                </a:lnTo>
                <a:lnTo>
                  <a:pt x="7447" y="2385"/>
                </a:lnTo>
                <a:close/>
              </a:path>
            </a:pathLst>
          </a:custGeom>
          <a:solidFill>
            <a:srgbClr val="6D9EEB"/>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04" name="Google Shape;204;p3"/>
          <p:cNvSpPr/>
          <p:nvPr/>
        </p:nvSpPr>
        <p:spPr>
          <a:xfrm>
            <a:off x="11657298" y="5555569"/>
            <a:ext cx="660375" cy="453651"/>
          </a:xfrm>
          <a:custGeom>
            <a:rect b="b" l="l" r="r" t="t"/>
            <a:pathLst>
              <a:path extrusionOk="0" h="11995" w="17461">
                <a:moveTo>
                  <a:pt x="9758" y="2238"/>
                </a:moveTo>
                <a:lnTo>
                  <a:pt x="9721" y="2274"/>
                </a:lnTo>
                <a:lnTo>
                  <a:pt x="9648" y="2311"/>
                </a:lnTo>
                <a:lnTo>
                  <a:pt x="9611" y="2458"/>
                </a:lnTo>
                <a:lnTo>
                  <a:pt x="9648" y="2568"/>
                </a:lnTo>
                <a:lnTo>
                  <a:pt x="9721" y="2605"/>
                </a:lnTo>
                <a:lnTo>
                  <a:pt x="9758" y="2641"/>
                </a:lnTo>
                <a:lnTo>
                  <a:pt x="9941" y="2641"/>
                </a:lnTo>
                <a:lnTo>
                  <a:pt x="9978" y="2605"/>
                </a:lnTo>
                <a:lnTo>
                  <a:pt x="10051" y="2531"/>
                </a:lnTo>
                <a:lnTo>
                  <a:pt x="10051" y="2458"/>
                </a:lnTo>
                <a:lnTo>
                  <a:pt x="10051" y="2348"/>
                </a:lnTo>
                <a:lnTo>
                  <a:pt x="9978" y="2274"/>
                </a:lnTo>
                <a:lnTo>
                  <a:pt x="9941" y="2238"/>
                </a:lnTo>
                <a:close/>
                <a:moveTo>
                  <a:pt x="9795" y="3191"/>
                </a:moveTo>
                <a:lnTo>
                  <a:pt x="9721" y="3265"/>
                </a:lnTo>
                <a:lnTo>
                  <a:pt x="9684" y="3301"/>
                </a:lnTo>
                <a:lnTo>
                  <a:pt x="9684" y="3375"/>
                </a:lnTo>
                <a:lnTo>
                  <a:pt x="9684" y="3485"/>
                </a:lnTo>
                <a:lnTo>
                  <a:pt x="9758" y="3522"/>
                </a:lnTo>
                <a:lnTo>
                  <a:pt x="9795" y="3558"/>
                </a:lnTo>
                <a:lnTo>
                  <a:pt x="9941" y="3558"/>
                </a:lnTo>
                <a:lnTo>
                  <a:pt x="9978" y="3522"/>
                </a:lnTo>
                <a:lnTo>
                  <a:pt x="10015" y="3485"/>
                </a:lnTo>
                <a:lnTo>
                  <a:pt x="10051" y="3375"/>
                </a:lnTo>
                <a:lnTo>
                  <a:pt x="10015" y="3301"/>
                </a:lnTo>
                <a:lnTo>
                  <a:pt x="9978" y="3228"/>
                </a:lnTo>
                <a:lnTo>
                  <a:pt x="9941" y="3191"/>
                </a:lnTo>
                <a:close/>
                <a:moveTo>
                  <a:pt x="11519" y="3045"/>
                </a:moveTo>
                <a:lnTo>
                  <a:pt x="11409" y="3081"/>
                </a:lnTo>
                <a:lnTo>
                  <a:pt x="11335" y="3118"/>
                </a:lnTo>
                <a:lnTo>
                  <a:pt x="11298" y="3191"/>
                </a:lnTo>
                <a:lnTo>
                  <a:pt x="11262" y="3265"/>
                </a:lnTo>
                <a:lnTo>
                  <a:pt x="11262" y="3338"/>
                </a:lnTo>
                <a:lnTo>
                  <a:pt x="11262" y="3412"/>
                </a:lnTo>
                <a:lnTo>
                  <a:pt x="11298" y="3485"/>
                </a:lnTo>
                <a:lnTo>
                  <a:pt x="11372" y="3522"/>
                </a:lnTo>
                <a:lnTo>
                  <a:pt x="11445" y="3595"/>
                </a:lnTo>
                <a:lnTo>
                  <a:pt x="11592" y="3595"/>
                </a:lnTo>
                <a:lnTo>
                  <a:pt x="11665" y="3522"/>
                </a:lnTo>
                <a:lnTo>
                  <a:pt x="11702" y="3485"/>
                </a:lnTo>
                <a:lnTo>
                  <a:pt x="11739" y="3412"/>
                </a:lnTo>
                <a:lnTo>
                  <a:pt x="11702" y="3265"/>
                </a:lnTo>
                <a:lnTo>
                  <a:pt x="11702" y="3155"/>
                </a:lnTo>
                <a:lnTo>
                  <a:pt x="11629" y="3081"/>
                </a:lnTo>
                <a:lnTo>
                  <a:pt x="11519" y="3045"/>
                </a:lnTo>
                <a:close/>
                <a:moveTo>
                  <a:pt x="15554" y="1541"/>
                </a:moveTo>
                <a:lnTo>
                  <a:pt x="15407" y="1871"/>
                </a:lnTo>
                <a:lnTo>
                  <a:pt x="15187" y="2164"/>
                </a:lnTo>
                <a:lnTo>
                  <a:pt x="14967" y="2458"/>
                </a:lnTo>
                <a:lnTo>
                  <a:pt x="14710" y="2715"/>
                </a:lnTo>
                <a:lnTo>
                  <a:pt x="14416" y="2935"/>
                </a:lnTo>
                <a:lnTo>
                  <a:pt x="14123" y="3155"/>
                </a:lnTo>
                <a:lnTo>
                  <a:pt x="13536" y="3595"/>
                </a:lnTo>
                <a:lnTo>
                  <a:pt x="13279" y="3265"/>
                </a:lnTo>
                <a:lnTo>
                  <a:pt x="12986" y="2971"/>
                </a:lnTo>
                <a:lnTo>
                  <a:pt x="13096" y="2935"/>
                </a:lnTo>
                <a:lnTo>
                  <a:pt x="13683" y="2531"/>
                </a:lnTo>
                <a:lnTo>
                  <a:pt x="14306" y="2164"/>
                </a:lnTo>
                <a:lnTo>
                  <a:pt x="14930" y="1834"/>
                </a:lnTo>
                <a:lnTo>
                  <a:pt x="15554" y="1541"/>
                </a:lnTo>
                <a:close/>
                <a:moveTo>
                  <a:pt x="8914" y="3228"/>
                </a:moveTo>
                <a:lnTo>
                  <a:pt x="8841" y="3301"/>
                </a:lnTo>
                <a:lnTo>
                  <a:pt x="8804" y="3375"/>
                </a:lnTo>
                <a:lnTo>
                  <a:pt x="8804" y="3485"/>
                </a:lnTo>
                <a:lnTo>
                  <a:pt x="8804" y="3558"/>
                </a:lnTo>
                <a:lnTo>
                  <a:pt x="8877" y="3632"/>
                </a:lnTo>
                <a:lnTo>
                  <a:pt x="8951" y="3668"/>
                </a:lnTo>
                <a:lnTo>
                  <a:pt x="9098" y="3668"/>
                </a:lnTo>
                <a:lnTo>
                  <a:pt x="9134" y="3632"/>
                </a:lnTo>
                <a:lnTo>
                  <a:pt x="9208" y="3558"/>
                </a:lnTo>
                <a:lnTo>
                  <a:pt x="9208" y="3485"/>
                </a:lnTo>
                <a:lnTo>
                  <a:pt x="9208" y="3375"/>
                </a:lnTo>
                <a:lnTo>
                  <a:pt x="9171" y="3338"/>
                </a:lnTo>
                <a:lnTo>
                  <a:pt x="9134" y="3265"/>
                </a:lnTo>
                <a:lnTo>
                  <a:pt x="9061" y="3228"/>
                </a:lnTo>
                <a:close/>
                <a:moveTo>
                  <a:pt x="16324" y="1101"/>
                </a:moveTo>
                <a:lnTo>
                  <a:pt x="16140" y="1541"/>
                </a:lnTo>
                <a:lnTo>
                  <a:pt x="15884" y="1944"/>
                </a:lnTo>
                <a:lnTo>
                  <a:pt x="15590" y="2348"/>
                </a:lnTo>
                <a:lnTo>
                  <a:pt x="15297" y="2751"/>
                </a:lnTo>
                <a:lnTo>
                  <a:pt x="14967" y="3081"/>
                </a:lnTo>
                <a:lnTo>
                  <a:pt x="14600" y="3412"/>
                </a:lnTo>
                <a:lnTo>
                  <a:pt x="13829" y="4072"/>
                </a:lnTo>
                <a:lnTo>
                  <a:pt x="13756" y="3925"/>
                </a:lnTo>
                <a:lnTo>
                  <a:pt x="13976" y="3778"/>
                </a:lnTo>
                <a:lnTo>
                  <a:pt x="14343" y="3558"/>
                </a:lnTo>
                <a:lnTo>
                  <a:pt x="14673" y="3301"/>
                </a:lnTo>
                <a:lnTo>
                  <a:pt x="15003" y="3008"/>
                </a:lnTo>
                <a:lnTo>
                  <a:pt x="15297" y="2715"/>
                </a:lnTo>
                <a:lnTo>
                  <a:pt x="15554" y="2384"/>
                </a:lnTo>
                <a:lnTo>
                  <a:pt x="15774" y="2018"/>
                </a:lnTo>
                <a:lnTo>
                  <a:pt x="15957" y="1651"/>
                </a:lnTo>
                <a:lnTo>
                  <a:pt x="16104" y="1211"/>
                </a:lnTo>
                <a:lnTo>
                  <a:pt x="16104" y="1137"/>
                </a:lnTo>
                <a:lnTo>
                  <a:pt x="16324" y="1101"/>
                </a:lnTo>
                <a:close/>
                <a:moveTo>
                  <a:pt x="10528" y="3962"/>
                </a:moveTo>
                <a:lnTo>
                  <a:pt x="10455" y="3998"/>
                </a:lnTo>
                <a:lnTo>
                  <a:pt x="10381" y="4072"/>
                </a:lnTo>
                <a:lnTo>
                  <a:pt x="10381" y="4108"/>
                </a:lnTo>
                <a:lnTo>
                  <a:pt x="10345" y="4219"/>
                </a:lnTo>
                <a:lnTo>
                  <a:pt x="10381" y="4329"/>
                </a:lnTo>
                <a:lnTo>
                  <a:pt x="10455" y="4402"/>
                </a:lnTo>
                <a:lnTo>
                  <a:pt x="10491" y="4439"/>
                </a:lnTo>
                <a:lnTo>
                  <a:pt x="10638" y="4439"/>
                </a:lnTo>
                <a:lnTo>
                  <a:pt x="10748" y="4365"/>
                </a:lnTo>
                <a:lnTo>
                  <a:pt x="10785" y="4292"/>
                </a:lnTo>
                <a:lnTo>
                  <a:pt x="10822" y="4219"/>
                </a:lnTo>
                <a:lnTo>
                  <a:pt x="10785" y="4108"/>
                </a:lnTo>
                <a:lnTo>
                  <a:pt x="10748" y="4072"/>
                </a:lnTo>
                <a:lnTo>
                  <a:pt x="10712" y="3998"/>
                </a:lnTo>
                <a:lnTo>
                  <a:pt x="10675" y="3962"/>
                </a:lnTo>
                <a:close/>
                <a:moveTo>
                  <a:pt x="16434" y="477"/>
                </a:moveTo>
                <a:lnTo>
                  <a:pt x="16617" y="514"/>
                </a:lnTo>
                <a:lnTo>
                  <a:pt x="16764" y="587"/>
                </a:lnTo>
                <a:lnTo>
                  <a:pt x="16837" y="734"/>
                </a:lnTo>
                <a:lnTo>
                  <a:pt x="16911" y="880"/>
                </a:lnTo>
                <a:lnTo>
                  <a:pt x="16947" y="1064"/>
                </a:lnTo>
                <a:lnTo>
                  <a:pt x="16947" y="1247"/>
                </a:lnTo>
                <a:lnTo>
                  <a:pt x="16911" y="1541"/>
                </a:lnTo>
                <a:lnTo>
                  <a:pt x="16764" y="1871"/>
                </a:lnTo>
                <a:lnTo>
                  <a:pt x="16544" y="2128"/>
                </a:lnTo>
                <a:lnTo>
                  <a:pt x="16104" y="2641"/>
                </a:lnTo>
                <a:lnTo>
                  <a:pt x="15077" y="3668"/>
                </a:lnTo>
                <a:lnTo>
                  <a:pt x="14086" y="4549"/>
                </a:lnTo>
                <a:lnTo>
                  <a:pt x="14013" y="4402"/>
                </a:lnTo>
                <a:lnTo>
                  <a:pt x="14123" y="4329"/>
                </a:lnTo>
                <a:lnTo>
                  <a:pt x="14967" y="3632"/>
                </a:lnTo>
                <a:lnTo>
                  <a:pt x="15370" y="3228"/>
                </a:lnTo>
                <a:lnTo>
                  <a:pt x="15737" y="2825"/>
                </a:lnTo>
                <a:lnTo>
                  <a:pt x="16067" y="2384"/>
                </a:lnTo>
                <a:lnTo>
                  <a:pt x="16361" y="1908"/>
                </a:lnTo>
                <a:lnTo>
                  <a:pt x="16617" y="1431"/>
                </a:lnTo>
                <a:lnTo>
                  <a:pt x="16764" y="880"/>
                </a:lnTo>
                <a:lnTo>
                  <a:pt x="16764" y="770"/>
                </a:lnTo>
                <a:lnTo>
                  <a:pt x="16727" y="697"/>
                </a:lnTo>
                <a:lnTo>
                  <a:pt x="16654" y="660"/>
                </a:lnTo>
                <a:lnTo>
                  <a:pt x="16544" y="660"/>
                </a:lnTo>
                <a:lnTo>
                  <a:pt x="15920" y="770"/>
                </a:lnTo>
                <a:lnTo>
                  <a:pt x="15333" y="954"/>
                </a:lnTo>
                <a:lnTo>
                  <a:pt x="15333" y="954"/>
                </a:lnTo>
                <a:lnTo>
                  <a:pt x="15590" y="807"/>
                </a:lnTo>
                <a:lnTo>
                  <a:pt x="15884" y="660"/>
                </a:lnTo>
                <a:lnTo>
                  <a:pt x="16177" y="550"/>
                </a:lnTo>
                <a:lnTo>
                  <a:pt x="16434" y="477"/>
                </a:lnTo>
                <a:close/>
                <a:moveTo>
                  <a:pt x="9354" y="4182"/>
                </a:moveTo>
                <a:lnTo>
                  <a:pt x="9208" y="4255"/>
                </a:lnTo>
                <a:lnTo>
                  <a:pt x="9134" y="4365"/>
                </a:lnTo>
                <a:lnTo>
                  <a:pt x="9134" y="4439"/>
                </a:lnTo>
                <a:lnTo>
                  <a:pt x="9171" y="4512"/>
                </a:lnTo>
                <a:lnTo>
                  <a:pt x="9208" y="4585"/>
                </a:lnTo>
                <a:lnTo>
                  <a:pt x="9281" y="4622"/>
                </a:lnTo>
                <a:lnTo>
                  <a:pt x="9428" y="4622"/>
                </a:lnTo>
                <a:lnTo>
                  <a:pt x="9538" y="4585"/>
                </a:lnTo>
                <a:lnTo>
                  <a:pt x="9611" y="4475"/>
                </a:lnTo>
                <a:lnTo>
                  <a:pt x="9648" y="4402"/>
                </a:lnTo>
                <a:lnTo>
                  <a:pt x="9648" y="4292"/>
                </a:lnTo>
                <a:lnTo>
                  <a:pt x="9611" y="4255"/>
                </a:lnTo>
                <a:lnTo>
                  <a:pt x="9538" y="4182"/>
                </a:lnTo>
                <a:close/>
                <a:moveTo>
                  <a:pt x="13243" y="6566"/>
                </a:moveTo>
                <a:lnTo>
                  <a:pt x="13169" y="6639"/>
                </a:lnTo>
                <a:lnTo>
                  <a:pt x="13133" y="6713"/>
                </a:lnTo>
                <a:lnTo>
                  <a:pt x="13133" y="6860"/>
                </a:lnTo>
                <a:lnTo>
                  <a:pt x="13133" y="6933"/>
                </a:lnTo>
                <a:lnTo>
                  <a:pt x="13206" y="6970"/>
                </a:lnTo>
                <a:lnTo>
                  <a:pt x="13316" y="7006"/>
                </a:lnTo>
                <a:lnTo>
                  <a:pt x="13463" y="6970"/>
                </a:lnTo>
                <a:lnTo>
                  <a:pt x="13536" y="6933"/>
                </a:lnTo>
                <a:lnTo>
                  <a:pt x="13536" y="6860"/>
                </a:lnTo>
                <a:lnTo>
                  <a:pt x="13573" y="6750"/>
                </a:lnTo>
                <a:lnTo>
                  <a:pt x="13536" y="6676"/>
                </a:lnTo>
                <a:lnTo>
                  <a:pt x="13463" y="6603"/>
                </a:lnTo>
                <a:lnTo>
                  <a:pt x="13316" y="6566"/>
                </a:lnTo>
                <a:close/>
                <a:moveTo>
                  <a:pt x="12216" y="7300"/>
                </a:moveTo>
                <a:lnTo>
                  <a:pt x="12105" y="7336"/>
                </a:lnTo>
                <a:lnTo>
                  <a:pt x="12032" y="7410"/>
                </a:lnTo>
                <a:lnTo>
                  <a:pt x="11995" y="7520"/>
                </a:lnTo>
                <a:lnTo>
                  <a:pt x="11995" y="7630"/>
                </a:lnTo>
                <a:lnTo>
                  <a:pt x="12032" y="7703"/>
                </a:lnTo>
                <a:lnTo>
                  <a:pt x="12105" y="7777"/>
                </a:lnTo>
                <a:lnTo>
                  <a:pt x="12216" y="7777"/>
                </a:lnTo>
                <a:lnTo>
                  <a:pt x="12289" y="7740"/>
                </a:lnTo>
                <a:lnTo>
                  <a:pt x="12362" y="7703"/>
                </a:lnTo>
                <a:lnTo>
                  <a:pt x="12436" y="7630"/>
                </a:lnTo>
                <a:lnTo>
                  <a:pt x="12436" y="7520"/>
                </a:lnTo>
                <a:lnTo>
                  <a:pt x="12436" y="7410"/>
                </a:lnTo>
                <a:lnTo>
                  <a:pt x="12326" y="7336"/>
                </a:lnTo>
                <a:lnTo>
                  <a:pt x="12216" y="7300"/>
                </a:lnTo>
                <a:close/>
                <a:moveTo>
                  <a:pt x="12729" y="8033"/>
                </a:moveTo>
                <a:lnTo>
                  <a:pt x="12656" y="8107"/>
                </a:lnTo>
                <a:lnTo>
                  <a:pt x="12656" y="8143"/>
                </a:lnTo>
                <a:lnTo>
                  <a:pt x="12619" y="8253"/>
                </a:lnTo>
                <a:lnTo>
                  <a:pt x="12619" y="8400"/>
                </a:lnTo>
                <a:lnTo>
                  <a:pt x="12656" y="8437"/>
                </a:lnTo>
                <a:lnTo>
                  <a:pt x="12692" y="8474"/>
                </a:lnTo>
                <a:lnTo>
                  <a:pt x="12729" y="8474"/>
                </a:lnTo>
                <a:lnTo>
                  <a:pt x="12802" y="8510"/>
                </a:lnTo>
                <a:lnTo>
                  <a:pt x="12912" y="8474"/>
                </a:lnTo>
                <a:lnTo>
                  <a:pt x="12986" y="8437"/>
                </a:lnTo>
                <a:lnTo>
                  <a:pt x="13022" y="8400"/>
                </a:lnTo>
                <a:lnTo>
                  <a:pt x="13022" y="8253"/>
                </a:lnTo>
                <a:lnTo>
                  <a:pt x="13022" y="8180"/>
                </a:lnTo>
                <a:lnTo>
                  <a:pt x="12949" y="8107"/>
                </a:lnTo>
                <a:lnTo>
                  <a:pt x="12912" y="8033"/>
                </a:lnTo>
                <a:close/>
                <a:moveTo>
                  <a:pt x="10051" y="2128"/>
                </a:moveTo>
                <a:lnTo>
                  <a:pt x="10455" y="2164"/>
                </a:lnTo>
                <a:lnTo>
                  <a:pt x="10858" y="2238"/>
                </a:lnTo>
                <a:lnTo>
                  <a:pt x="11262" y="2348"/>
                </a:lnTo>
                <a:lnTo>
                  <a:pt x="11225" y="2458"/>
                </a:lnTo>
                <a:lnTo>
                  <a:pt x="11262" y="2568"/>
                </a:lnTo>
                <a:lnTo>
                  <a:pt x="11335" y="2641"/>
                </a:lnTo>
                <a:lnTo>
                  <a:pt x="11445" y="2715"/>
                </a:lnTo>
                <a:lnTo>
                  <a:pt x="11629" y="2715"/>
                </a:lnTo>
                <a:lnTo>
                  <a:pt x="11775" y="2788"/>
                </a:lnTo>
                <a:lnTo>
                  <a:pt x="12105" y="2935"/>
                </a:lnTo>
                <a:lnTo>
                  <a:pt x="12179" y="2971"/>
                </a:lnTo>
                <a:lnTo>
                  <a:pt x="12252" y="3008"/>
                </a:lnTo>
                <a:lnTo>
                  <a:pt x="12472" y="3191"/>
                </a:lnTo>
                <a:lnTo>
                  <a:pt x="12692" y="3412"/>
                </a:lnTo>
                <a:lnTo>
                  <a:pt x="13096" y="3852"/>
                </a:lnTo>
                <a:lnTo>
                  <a:pt x="11482" y="4842"/>
                </a:lnTo>
                <a:lnTo>
                  <a:pt x="9868" y="5796"/>
                </a:lnTo>
                <a:lnTo>
                  <a:pt x="6090" y="8070"/>
                </a:lnTo>
                <a:lnTo>
                  <a:pt x="5209" y="8620"/>
                </a:lnTo>
                <a:lnTo>
                  <a:pt x="5356" y="8327"/>
                </a:lnTo>
                <a:lnTo>
                  <a:pt x="5649" y="7960"/>
                </a:lnTo>
                <a:lnTo>
                  <a:pt x="5943" y="7557"/>
                </a:lnTo>
                <a:lnTo>
                  <a:pt x="5906" y="7483"/>
                </a:lnTo>
                <a:lnTo>
                  <a:pt x="5870" y="7483"/>
                </a:lnTo>
                <a:lnTo>
                  <a:pt x="5686" y="7593"/>
                </a:lnTo>
                <a:lnTo>
                  <a:pt x="5539" y="7740"/>
                </a:lnTo>
                <a:lnTo>
                  <a:pt x="5209" y="8070"/>
                </a:lnTo>
                <a:lnTo>
                  <a:pt x="4989" y="8437"/>
                </a:lnTo>
                <a:lnTo>
                  <a:pt x="4769" y="8840"/>
                </a:lnTo>
                <a:lnTo>
                  <a:pt x="4732" y="8877"/>
                </a:lnTo>
                <a:lnTo>
                  <a:pt x="4622" y="8584"/>
                </a:lnTo>
                <a:lnTo>
                  <a:pt x="4916" y="8107"/>
                </a:lnTo>
                <a:lnTo>
                  <a:pt x="5283" y="7630"/>
                </a:lnTo>
                <a:lnTo>
                  <a:pt x="5649" y="7190"/>
                </a:lnTo>
                <a:lnTo>
                  <a:pt x="6016" y="6786"/>
                </a:lnTo>
                <a:lnTo>
                  <a:pt x="6016" y="6750"/>
                </a:lnTo>
                <a:lnTo>
                  <a:pt x="6016" y="6713"/>
                </a:lnTo>
                <a:lnTo>
                  <a:pt x="5943" y="6713"/>
                </a:lnTo>
                <a:lnTo>
                  <a:pt x="5539" y="7043"/>
                </a:lnTo>
                <a:lnTo>
                  <a:pt x="5173" y="7410"/>
                </a:lnTo>
                <a:lnTo>
                  <a:pt x="4842" y="7777"/>
                </a:lnTo>
                <a:lnTo>
                  <a:pt x="4512" y="8180"/>
                </a:lnTo>
                <a:lnTo>
                  <a:pt x="4476" y="7923"/>
                </a:lnTo>
                <a:lnTo>
                  <a:pt x="4439" y="7667"/>
                </a:lnTo>
                <a:lnTo>
                  <a:pt x="4659" y="7336"/>
                </a:lnTo>
                <a:lnTo>
                  <a:pt x="4879" y="7080"/>
                </a:lnTo>
                <a:lnTo>
                  <a:pt x="5686" y="6016"/>
                </a:lnTo>
                <a:lnTo>
                  <a:pt x="5723" y="5943"/>
                </a:lnTo>
                <a:lnTo>
                  <a:pt x="5686" y="5906"/>
                </a:lnTo>
                <a:lnTo>
                  <a:pt x="5576" y="5906"/>
                </a:lnTo>
                <a:lnTo>
                  <a:pt x="5283" y="6199"/>
                </a:lnTo>
                <a:lnTo>
                  <a:pt x="4953" y="6529"/>
                </a:lnTo>
                <a:lnTo>
                  <a:pt x="4402" y="7153"/>
                </a:lnTo>
                <a:lnTo>
                  <a:pt x="4402" y="6529"/>
                </a:lnTo>
                <a:lnTo>
                  <a:pt x="4622" y="6199"/>
                </a:lnTo>
                <a:lnTo>
                  <a:pt x="4953" y="5759"/>
                </a:lnTo>
                <a:lnTo>
                  <a:pt x="5136" y="5502"/>
                </a:lnTo>
                <a:lnTo>
                  <a:pt x="5246" y="5392"/>
                </a:lnTo>
                <a:lnTo>
                  <a:pt x="5393" y="5319"/>
                </a:lnTo>
                <a:lnTo>
                  <a:pt x="5429" y="5319"/>
                </a:lnTo>
                <a:lnTo>
                  <a:pt x="5429" y="5282"/>
                </a:lnTo>
                <a:lnTo>
                  <a:pt x="5393" y="5246"/>
                </a:lnTo>
                <a:lnTo>
                  <a:pt x="5393" y="5209"/>
                </a:lnTo>
                <a:lnTo>
                  <a:pt x="5173" y="5209"/>
                </a:lnTo>
                <a:lnTo>
                  <a:pt x="5063" y="5282"/>
                </a:lnTo>
                <a:lnTo>
                  <a:pt x="4953" y="5356"/>
                </a:lnTo>
                <a:lnTo>
                  <a:pt x="4769" y="5539"/>
                </a:lnTo>
                <a:lnTo>
                  <a:pt x="4622" y="5722"/>
                </a:lnTo>
                <a:lnTo>
                  <a:pt x="4476" y="5869"/>
                </a:lnTo>
                <a:lnTo>
                  <a:pt x="4586" y="5466"/>
                </a:lnTo>
                <a:lnTo>
                  <a:pt x="4732" y="5062"/>
                </a:lnTo>
                <a:lnTo>
                  <a:pt x="4879" y="4842"/>
                </a:lnTo>
                <a:lnTo>
                  <a:pt x="5026" y="4622"/>
                </a:lnTo>
                <a:lnTo>
                  <a:pt x="5209" y="4402"/>
                </a:lnTo>
                <a:lnTo>
                  <a:pt x="5393" y="4219"/>
                </a:lnTo>
                <a:lnTo>
                  <a:pt x="5796" y="3852"/>
                </a:lnTo>
                <a:lnTo>
                  <a:pt x="6236" y="3522"/>
                </a:lnTo>
                <a:lnTo>
                  <a:pt x="6677" y="3228"/>
                </a:lnTo>
                <a:lnTo>
                  <a:pt x="7117" y="2935"/>
                </a:lnTo>
                <a:lnTo>
                  <a:pt x="7594" y="2715"/>
                </a:lnTo>
                <a:lnTo>
                  <a:pt x="8070" y="2494"/>
                </a:lnTo>
                <a:lnTo>
                  <a:pt x="8474" y="2348"/>
                </a:lnTo>
                <a:lnTo>
                  <a:pt x="8841" y="2238"/>
                </a:lnTo>
                <a:lnTo>
                  <a:pt x="9244" y="2164"/>
                </a:lnTo>
                <a:lnTo>
                  <a:pt x="9648" y="2128"/>
                </a:lnTo>
                <a:close/>
                <a:moveTo>
                  <a:pt x="13316" y="4219"/>
                </a:moveTo>
                <a:lnTo>
                  <a:pt x="13426" y="4365"/>
                </a:lnTo>
                <a:lnTo>
                  <a:pt x="12582" y="5026"/>
                </a:lnTo>
                <a:lnTo>
                  <a:pt x="11702" y="5649"/>
                </a:lnTo>
                <a:lnTo>
                  <a:pt x="10785" y="6273"/>
                </a:lnTo>
                <a:lnTo>
                  <a:pt x="9868" y="6860"/>
                </a:lnTo>
                <a:lnTo>
                  <a:pt x="8877" y="7446"/>
                </a:lnTo>
                <a:lnTo>
                  <a:pt x="7887" y="8033"/>
                </a:lnTo>
                <a:lnTo>
                  <a:pt x="6860" y="8584"/>
                </a:lnTo>
                <a:lnTo>
                  <a:pt x="5796" y="9097"/>
                </a:lnTo>
                <a:lnTo>
                  <a:pt x="4989" y="9464"/>
                </a:lnTo>
                <a:lnTo>
                  <a:pt x="4916" y="9317"/>
                </a:lnTo>
                <a:lnTo>
                  <a:pt x="4953" y="9207"/>
                </a:lnTo>
                <a:lnTo>
                  <a:pt x="6053" y="8584"/>
                </a:lnTo>
                <a:lnTo>
                  <a:pt x="10198" y="6089"/>
                </a:lnTo>
                <a:lnTo>
                  <a:pt x="11775" y="5136"/>
                </a:lnTo>
                <a:lnTo>
                  <a:pt x="13316" y="4219"/>
                </a:lnTo>
                <a:close/>
                <a:moveTo>
                  <a:pt x="3962" y="7960"/>
                </a:moveTo>
                <a:lnTo>
                  <a:pt x="3999" y="8070"/>
                </a:lnTo>
                <a:lnTo>
                  <a:pt x="3999" y="8107"/>
                </a:lnTo>
                <a:lnTo>
                  <a:pt x="4146" y="8694"/>
                </a:lnTo>
                <a:lnTo>
                  <a:pt x="3962" y="9024"/>
                </a:lnTo>
                <a:lnTo>
                  <a:pt x="3925" y="9097"/>
                </a:lnTo>
                <a:lnTo>
                  <a:pt x="3925" y="9134"/>
                </a:lnTo>
                <a:lnTo>
                  <a:pt x="3999" y="9244"/>
                </a:lnTo>
                <a:lnTo>
                  <a:pt x="3339" y="9501"/>
                </a:lnTo>
                <a:lnTo>
                  <a:pt x="3008" y="9611"/>
                </a:lnTo>
                <a:lnTo>
                  <a:pt x="2642" y="9684"/>
                </a:lnTo>
                <a:lnTo>
                  <a:pt x="2898" y="9171"/>
                </a:lnTo>
                <a:lnTo>
                  <a:pt x="3229" y="8694"/>
                </a:lnTo>
                <a:lnTo>
                  <a:pt x="3559" y="8327"/>
                </a:lnTo>
                <a:lnTo>
                  <a:pt x="3962" y="7960"/>
                </a:lnTo>
                <a:close/>
                <a:moveTo>
                  <a:pt x="13609" y="4732"/>
                </a:moveTo>
                <a:lnTo>
                  <a:pt x="13683" y="4915"/>
                </a:lnTo>
                <a:lnTo>
                  <a:pt x="12986" y="5502"/>
                </a:lnTo>
                <a:lnTo>
                  <a:pt x="12105" y="6199"/>
                </a:lnTo>
                <a:lnTo>
                  <a:pt x="11225" y="6823"/>
                </a:lnTo>
                <a:lnTo>
                  <a:pt x="10308" y="7446"/>
                </a:lnTo>
                <a:lnTo>
                  <a:pt x="9354" y="8033"/>
                </a:lnTo>
                <a:lnTo>
                  <a:pt x="8401" y="8584"/>
                </a:lnTo>
                <a:lnTo>
                  <a:pt x="7447" y="9097"/>
                </a:lnTo>
                <a:lnTo>
                  <a:pt x="6456" y="9574"/>
                </a:lnTo>
                <a:lnTo>
                  <a:pt x="5429" y="10014"/>
                </a:lnTo>
                <a:lnTo>
                  <a:pt x="5246" y="9794"/>
                </a:lnTo>
                <a:lnTo>
                  <a:pt x="5466" y="9684"/>
                </a:lnTo>
                <a:lnTo>
                  <a:pt x="6603" y="9134"/>
                </a:lnTo>
                <a:lnTo>
                  <a:pt x="7740" y="8547"/>
                </a:lnTo>
                <a:lnTo>
                  <a:pt x="8877" y="7923"/>
                </a:lnTo>
                <a:lnTo>
                  <a:pt x="9978" y="7263"/>
                </a:lnTo>
                <a:lnTo>
                  <a:pt x="10895" y="6676"/>
                </a:lnTo>
                <a:lnTo>
                  <a:pt x="11812" y="6053"/>
                </a:lnTo>
                <a:lnTo>
                  <a:pt x="12729" y="5392"/>
                </a:lnTo>
                <a:lnTo>
                  <a:pt x="13609" y="4732"/>
                </a:lnTo>
                <a:close/>
                <a:moveTo>
                  <a:pt x="11995" y="9721"/>
                </a:moveTo>
                <a:lnTo>
                  <a:pt x="12472" y="9831"/>
                </a:lnTo>
                <a:lnTo>
                  <a:pt x="12436" y="9867"/>
                </a:lnTo>
                <a:lnTo>
                  <a:pt x="12032" y="10271"/>
                </a:lnTo>
                <a:lnTo>
                  <a:pt x="12032" y="10198"/>
                </a:lnTo>
                <a:lnTo>
                  <a:pt x="11995" y="9721"/>
                </a:lnTo>
                <a:close/>
                <a:moveTo>
                  <a:pt x="2715" y="8804"/>
                </a:moveTo>
                <a:lnTo>
                  <a:pt x="2422" y="9317"/>
                </a:lnTo>
                <a:lnTo>
                  <a:pt x="2165" y="9867"/>
                </a:lnTo>
                <a:lnTo>
                  <a:pt x="2165" y="9941"/>
                </a:lnTo>
                <a:lnTo>
                  <a:pt x="2201" y="10051"/>
                </a:lnTo>
                <a:lnTo>
                  <a:pt x="2275" y="10088"/>
                </a:lnTo>
                <a:lnTo>
                  <a:pt x="2348" y="10124"/>
                </a:lnTo>
                <a:lnTo>
                  <a:pt x="2898" y="10014"/>
                </a:lnTo>
                <a:lnTo>
                  <a:pt x="3449" y="9867"/>
                </a:lnTo>
                <a:lnTo>
                  <a:pt x="3925" y="9684"/>
                </a:lnTo>
                <a:lnTo>
                  <a:pt x="4439" y="9464"/>
                </a:lnTo>
                <a:lnTo>
                  <a:pt x="4549" y="9684"/>
                </a:lnTo>
                <a:lnTo>
                  <a:pt x="3559" y="10124"/>
                </a:lnTo>
                <a:lnTo>
                  <a:pt x="3082" y="10308"/>
                </a:lnTo>
                <a:lnTo>
                  <a:pt x="2568" y="10528"/>
                </a:lnTo>
                <a:lnTo>
                  <a:pt x="2275" y="10638"/>
                </a:lnTo>
                <a:lnTo>
                  <a:pt x="2018" y="10674"/>
                </a:lnTo>
                <a:lnTo>
                  <a:pt x="1761" y="10711"/>
                </a:lnTo>
                <a:lnTo>
                  <a:pt x="1468" y="10711"/>
                </a:lnTo>
                <a:lnTo>
                  <a:pt x="2091" y="9794"/>
                </a:lnTo>
                <a:lnTo>
                  <a:pt x="2348" y="9317"/>
                </a:lnTo>
                <a:lnTo>
                  <a:pt x="2642" y="8877"/>
                </a:lnTo>
                <a:lnTo>
                  <a:pt x="2715" y="8804"/>
                </a:lnTo>
                <a:close/>
                <a:moveTo>
                  <a:pt x="13829" y="5429"/>
                </a:moveTo>
                <a:lnTo>
                  <a:pt x="13940" y="5943"/>
                </a:lnTo>
                <a:lnTo>
                  <a:pt x="13940" y="6456"/>
                </a:lnTo>
                <a:lnTo>
                  <a:pt x="13940" y="6896"/>
                </a:lnTo>
                <a:lnTo>
                  <a:pt x="13866" y="7336"/>
                </a:lnTo>
                <a:lnTo>
                  <a:pt x="13756" y="7740"/>
                </a:lnTo>
                <a:lnTo>
                  <a:pt x="13609" y="8143"/>
                </a:lnTo>
                <a:lnTo>
                  <a:pt x="13426" y="8547"/>
                </a:lnTo>
                <a:lnTo>
                  <a:pt x="13206" y="8914"/>
                </a:lnTo>
                <a:lnTo>
                  <a:pt x="12949" y="9281"/>
                </a:lnTo>
                <a:lnTo>
                  <a:pt x="12656" y="9647"/>
                </a:lnTo>
                <a:lnTo>
                  <a:pt x="12289" y="9611"/>
                </a:lnTo>
                <a:lnTo>
                  <a:pt x="11922" y="9537"/>
                </a:lnTo>
                <a:lnTo>
                  <a:pt x="11849" y="9574"/>
                </a:lnTo>
                <a:lnTo>
                  <a:pt x="11812" y="9574"/>
                </a:lnTo>
                <a:lnTo>
                  <a:pt x="11775" y="9647"/>
                </a:lnTo>
                <a:lnTo>
                  <a:pt x="11702" y="10418"/>
                </a:lnTo>
                <a:lnTo>
                  <a:pt x="11702" y="10491"/>
                </a:lnTo>
                <a:lnTo>
                  <a:pt x="11409" y="10711"/>
                </a:lnTo>
                <a:lnTo>
                  <a:pt x="11188" y="10821"/>
                </a:lnTo>
                <a:lnTo>
                  <a:pt x="11152" y="10858"/>
                </a:lnTo>
                <a:lnTo>
                  <a:pt x="11042" y="10931"/>
                </a:lnTo>
                <a:lnTo>
                  <a:pt x="11042" y="10564"/>
                </a:lnTo>
                <a:lnTo>
                  <a:pt x="11115" y="10198"/>
                </a:lnTo>
                <a:lnTo>
                  <a:pt x="11188" y="9867"/>
                </a:lnTo>
                <a:lnTo>
                  <a:pt x="11298" y="9501"/>
                </a:lnTo>
                <a:lnTo>
                  <a:pt x="11298" y="9464"/>
                </a:lnTo>
                <a:lnTo>
                  <a:pt x="11262" y="9427"/>
                </a:lnTo>
                <a:lnTo>
                  <a:pt x="11225" y="9427"/>
                </a:lnTo>
                <a:lnTo>
                  <a:pt x="11188" y="9464"/>
                </a:lnTo>
                <a:lnTo>
                  <a:pt x="11078" y="9647"/>
                </a:lnTo>
                <a:lnTo>
                  <a:pt x="10968" y="9831"/>
                </a:lnTo>
                <a:lnTo>
                  <a:pt x="10785" y="10234"/>
                </a:lnTo>
                <a:lnTo>
                  <a:pt x="10712" y="10638"/>
                </a:lnTo>
                <a:lnTo>
                  <a:pt x="10712" y="11078"/>
                </a:lnTo>
                <a:lnTo>
                  <a:pt x="10271" y="11261"/>
                </a:lnTo>
                <a:lnTo>
                  <a:pt x="9831" y="11371"/>
                </a:lnTo>
                <a:lnTo>
                  <a:pt x="9868" y="11005"/>
                </a:lnTo>
                <a:lnTo>
                  <a:pt x="9978" y="10638"/>
                </a:lnTo>
                <a:lnTo>
                  <a:pt x="10051" y="10344"/>
                </a:lnTo>
                <a:lnTo>
                  <a:pt x="10161" y="10088"/>
                </a:lnTo>
                <a:lnTo>
                  <a:pt x="10418" y="9574"/>
                </a:lnTo>
                <a:lnTo>
                  <a:pt x="10418" y="9537"/>
                </a:lnTo>
                <a:lnTo>
                  <a:pt x="10381" y="9501"/>
                </a:lnTo>
                <a:lnTo>
                  <a:pt x="10345" y="9501"/>
                </a:lnTo>
                <a:lnTo>
                  <a:pt x="10345" y="9537"/>
                </a:lnTo>
                <a:lnTo>
                  <a:pt x="10015" y="9941"/>
                </a:lnTo>
                <a:lnTo>
                  <a:pt x="9758" y="10418"/>
                </a:lnTo>
                <a:lnTo>
                  <a:pt x="9538" y="10895"/>
                </a:lnTo>
                <a:lnTo>
                  <a:pt x="9501" y="11151"/>
                </a:lnTo>
                <a:lnTo>
                  <a:pt x="9428" y="11408"/>
                </a:lnTo>
                <a:lnTo>
                  <a:pt x="8951" y="11408"/>
                </a:lnTo>
                <a:lnTo>
                  <a:pt x="8951" y="11261"/>
                </a:lnTo>
                <a:lnTo>
                  <a:pt x="8914" y="11225"/>
                </a:lnTo>
                <a:lnTo>
                  <a:pt x="8877" y="11188"/>
                </a:lnTo>
                <a:lnTo>
                  <a:pt x="8841" y="11188"/>
                </a:lnTo>
                <a:lnTo>
                  <a:pt x="8804" y="11225"/>
                </a:lnTo>
                <a:lnTo>
                  <a:pt x="8731" y="11298"/>
                </a:lnTo>
                <a:lnTo>
                  <a:pt x="9171" y="10454"/>
                </a:lnTo>
                <a:lnTo>
                  <a:pt x="9391" y="10051"/>
                </a:lnTo>
                <a:lnTo>
                  <a:pt x="9684" y="9647"/>
                </a:lnTo>
                <a:lnTo>
                  <a:pt x="9684" y="9611"/>
                </a:lnTo>
                <a:lnTo>
                  <a:pt x="9648" y="9611"/>
                </a:lnTo>
                <a:lnTo>
                  <a:pt x="9648" y="9574"/>
                </a:lnTo>
                <a:lnTo>
                  <a:pt x="9611" y="9611"/>
                </a:lnTo>
                <a:lnTo>
                  <a:pt x="9244" y="10014"/>
                </a:lnTo>
                <a:lnTo>
                  <a:pt x="8914" y="10418"/>
                </a:lnTo>
                <a:lnTo>
                  <a:pt x="8621" y="10858"/>
                </a:lnTo>
                <a:lnTo>
                  <a:pt x="8327" y="11335"/>
                </a:lnTo>
                <a:lnTo>
                  <a:pt x="7960" y="11225"/>
                </a:lnTo>
                <a:lnTo>
                  <a:pt x="7997" y="11188"/>
                </a:lnTo>
                <a:lnTo>
                  <a:pt x="7997" y="11151"/>
                </a:lnTo>
                <a:lnTo>
                  <a:pt x="7960" y="11115"/>
                </a:lnTo>
                <a:lnTo>
                  <a:pt x="7960" y="11078"/>
                </a:lnTo>
                <a:lnTo>
                  <a:pt x="7924" y="10968"/>
                </a:lnTo>
                <a:lnTo>
                  <a:pt x="7960" y="10858"/>
                </a:lnTo>
                <a:lnTo>
                  <a:pt x="8034" y="10601"/>
                </a:lnTo>
                <a:lnTo>
                  <a:pt x="8181" y="10308"/>
                </a:lnTo>
                <a:lnTo>
                  <a:pt x="8474" y="9831"/>
                </a:lnTo>
                <a:lnTo>
                  <a:pt x="8767" y="9427"/>
                </a:lnTo>
                <a:lnTo>
                  <a:pt x="8804" y="9391"/>
                </a:lnTo>
                <a:lnTo>
                  <a:pt x="8767" y="9317"/>
                </a:lnTo>
                <a:lnTo>
                  <a:pt x="8694" y="9317"/>
                </a:lnTo>
                <a:lnTo>
                  <a:pt x="8364" y="9537"/>
                </a:lnTo>
                <a:lnTo>
                  <a:pt x="8107" y="9831"/>
                </a:lnTo>
                <a:lnTo>
                  <a:pt x="7887" y="10124"/>
                </a:lnTo>
                <a:lnTo>
                  <a:pt x="7704" y="10454"/>
                </a:lnTo>
                <a:lnTo>
                  <a:pt x="7594" y="10784"/>
                </a:lnTo>
                <a:lnTo>
                  <a:pt x="7557" y="10968"/>
                </a:lnTo>
                <a:lnTo>
                  <a:pt x="7594" y="11115"/>
                </a:lnTo>
                <a:lnTo>
                  <a:pt x="7153" y="10968"/>
                </a:lnTo>
                <a:lnTo>
                  <a:pt x="6713" y="10784"/>
                </a:lnTo>
                <a:lnTo>
                  <a:pt x="6933" y="10564"/>
                </a:lnTo>
                <a:lnTo>
                  <a:pt x="7080" y="10344"/>
                </a:lnTo>
                <a:lnTo>
                  <a:pt x="7153" y="10234"/>
                </a:lnTo>
                <a:lnTo>
                  <a:pt x="7190" y="10124"/>
                </a:lnTo>
                <a:lnTo>
                  <a:pt x="7190" y="10088"/>
                </a:lnTo>
                <a:lnTo>
                  <a:pt x="7153" y="10088"/>
                </a:lnTo>
                <a:lnTo>
                  <a:pt x="7080" y="10124"/>
                </a:lnTo>
                <a:lnTo>
                  <a:pt x="7007" y="10161"/>
                </a:lnTo>
                <a:lnTo>
                  <a:pt x="6823" y="10308"/>
                </a:lnTo>
                <a:lnTo>
                  <a:pt x="6493" y="10564"/>
                </a:lnTo>
                <a:lnTo>
                  <a:pt x="6420" y="10638"/>
                </a:lnTo>
                <a:lnTo>
                  <a:pt x="5906" y="10344"/>
                </a:lnTo>
                <a:lnTo>
                  <a:pt x="6897" y="9904"/>
                </a:lnTo>
                <a:lnTo>
                  <a:pt x="7887" y="9391"/>
                </a:lnTo>
                <a:lnTo>
                  <a:pt x="8877" y="8877"/>
                </a:lnTo>
                <a:lnTo>
                  <a:pt x="9795" y="8327"/>
                </a:lnTo>
                <a:lnTo>
                  <a:pt x="10748" y="7740"/>
                </a:lnTo>
                <a:lnTo>
                  <a:pt x="11665" y="7116"/>
                </a:lnTo>
                <a:lnTo>
                  <a:pt x="12546" y="6456"/>
                </a:lnTo>
                <a:lnTo>
                  <a:pt x="13426" y="5796"/>
                </a:lnTo>
                <a:lnTo>
                  <a:pt x="13829" y="5429"/>
                </a:lnTo>
                <a:close/>
                <a:moveTo>
                  <a:pt x="1651" y="9757"/>
                </a:moveTo>
                <a:lnTo>
                  <a:pt x="1028" y="10711"/>
                </a:lnTo>
                <a:lnTo>
                  <a:pt x="991" y="10784"/>
                </a:lnTo>
                <a:lnTo>
                  <a:pt x="1028" y="10858"/>
                </a:lnTo>
                <a:lnTo>
                  <a:pt x="1028" y="10931"/>
                </a:lnTo>
                <a:lnTo>
                  <a:pt x="1101" y="10968"/>
                </a:lnTo>
                <a:lnTo>
                  <a:pt x="1358" y="11041"/>
                </a:lnTo>
                <a:lnTo>
                  <a:pt x="1651" y="11078"/>
                </a:lnTo>
                <a:lnTo>
                  <a:pt x="1908" y="11078"/>
                </a:lnTo>
                <a:lnTo>
                  <a:pt x="2165" y="11041"/>
                </a:lnTo>
                <a:lnTo>
                  <a:pt x="2715" y="10858"/>
                </a:lnTo>
                <a:lnTo>
                  <a:pt x="3229" y="10638"/>
                </a:lnTo>
                <a:lnTo>
                  <a:pt x="4769" y="10014"/>
                </a:lnTo>
                <a:lnTo>
                  <a:pt x="4953" y="10198"/>
                </a:lnTo>
                <a:lnTo>
                  <a:pt x="4072" y="10564"/>
                </a:lnTo>
                <a:lnTo>
                  <a:pt x="3192" y="10895"/>
                </a:lnTo>
                <a:lnTo>
                  <a:pt x="2238" y="11188"/>
                </a:lnTo>
                <a:lnTo>
                  <a:pt x="1248" y="11445"/>
                </a:lnTo>
                <a:lnTo>
                  <a:pt x="1101" y="11518"/>
                </a:lnTo>
                <a:lnTo>
                  <a:pt x="844" y="11555"/>
                </a:lnTo>
                <a:lnTo>
                  <a:pt x="624" y="11555"/>
                </a:lnTo>
                <a:lnTo>
                  <a:pt x="551" y="11518"/>
                </a:lnTo>
                <a:lnTo>
                  <a:pt x="477" y="11481"/>
                </a:lnTo>
                <a:lnTo>
                  <a:pt x="477" y="11408"/>
                </a:lnTo>
                <a:lnTo>
                  <a:pt x="514" y="11298"/>
                </a:lnTo>
                <a:lnTo>
                  <a:pt x="661" y="11005"/>
                </a:lnTo>
                <a:lnTo>
                  <a:pt x="991" y="10601"/>
                </a:lnTo>
                <a:lnTo>
                  <a:pt x="1321" y="10161"/>
                </a:lnTo>
                <a:lnTo>
                  <a:pt x="1651" y="9757"/>
                </a:lnTo>
                <a:close/>
                <a:moveTo>
                  <a:pt x="16324" y="0"/>
                </a:moveTo>
                <a:lnTo>
                  <a:pt x="16140" y="37"/>
                </a:lnTo>
                <a:lnTo>
                  <a:pt x="15774" y="147"/>
                </a:lnTo>
                <a:lnTo>
                  <a:pt x="15480" y="330"/>
                </a:lnTo>
                <a:lnTo>
                  <a:pt x="14636" y="807"/>
                </a:lnTo>
                <a:lnTo>
                  <a:pt x="13866" y="1357"/>
                </a:lnTo>
                <a:lnTo>
                  <a:pt x="13059" y="1908"/>
                </a:lnTo>
                <a:lnTo>
                  <a:pt x="12289" y="2458"/>
                </a:lnTo>
                <a:lnTo>
                  <a:pt x="12032" y="2311"/>
                </a:lnTo>
                <a:lnTo>
                  <a:pt x="11812" y="2238"/>
                </a:lnTo>
                <a:lnTo>
                  <a:pt x="11629" y="2238"/>
                </a:lnTo>
                <a:lnTo>
                  <a:pt x="11372" y="2091"/>
                </a:lnTo>
                <a:lnTo>
                  <a:pt x="11115" y="1981"/>
                </a:lnTo>
                <a:lnTo>
                  <a:pt x="10858" y="1908"/>
                </a:lnTo>
                <a:lnTo>
                  <a:pt x="10565" y="1834"/>
                </a:lnTo>
                <a:lnTo>
                  <a:pt x="10015" y="1761"/>
                </a:lnTo>
                <a:lnTo>
                  <a:pt x="9464" y="1761"/>
                </a:lnTo>
                <a:lnTo>
                  <a:pt x="8914" y="1834"/>
                </a:lnTo>
                <a:lnTo>
                  <a:pt x="8364" y="1981"/>
                </a:lnTo>
                <a:lnTo>
                  <a:pt x="7814" y="2164"/>
                </a:lnTo>
                <a:lnTo>
                  <a:pt x="7300" y="2384"/>
                </a:lnTo>
                <a:lnTo>
                  <a:pt x="6677" y="2715"/>
                </a:lnTo>
                <a:lnTo>
                  <a:pt x="6090" y="3081"/>
                </a:lnTo>
                <a:lnTo>
                  <a:pt x="5503" y="3522"/>
                </a:lnTo>
                <a:lnTo>
                  <a:pt x="4989" y="3962"/>
                </a:lnTo>
                <a:lnTo>
                  <a:pt x="4769" y="4219"/>
                </a:lnTo>
                <a:lnTo>
                  <a:pt x="4549" y="4475"/>
                </a:lnTo>
                <a:lnTo>
                  <a:pt x="4402" y="4769"/>
                </a:lnTo>
                <a:lnTo>
                  <a:pt x="4256" y="5062"/>
                </a:lnTo>
                <a:lnTo>
                  <a:pt x="4146" y="5356"/>
                </a:lnTo>
                <a:lnTo>
                  <a:pt x="4035" y="5686"/>
                </a:lnTo>
                <a:lnTo>
                  <a:pt x="3999" y="6016"/>
                </a:lnTo>
                <a:lnTo>
                  <a:pt x="3925" y="6346"/>
                </a:lnTo>
                <a:lnTo>
                  <a:pt x="3889" y="6970"/>
                </a:lnTo>
                <a:lnTo>
                  <a:pt x="3925" y="7630"/>
                </a:lnTo>
                <a:lnTo>
                  <a:pt x="3339" y="7960"/>
                </a:lnTo>
                <a:lnTo>
                  <a:pt x="2752" y="8290"/>
                </a:lnTo>
                <a:lnTo>
                  <a:pt x="2238" y="8657"/>
                </a:lnTo>
                <a:lnTo>
                  <a:pt x="1725" y="9097"/>
                </a:lnTo>
                <a:lnTo>
                  <a:pt x="1248" y="9574"/>
                </a:lnTo>
                <a:lnTo>
                  <a:pt x="808" y="10051"/>
                </a:lnTo>
                <a:lnTo>
                  <a:pt x="404" y="10601"/>
                </a:lnTo>
                <a:lnTo>
                  <a:pt x="221" y="10858"/>
                </a:lnTo>
                <a:lnTo>
                  <a:pt x="74" y="11151"/>
                </a:lnTo>
                <a:lnTo>
                  <a:pt x="1" y="11371"/>
                </a:lnTo>
                <a:lnTo>
                  <a:pt x="37" y="11555"/>
                </a:lnTo>
                <a:lnTo>
                  <a:pt x="111" y="11738"/>
                </a:lnTo>
                <a:lnTo>
                  <a:pt x="184" y="11812"/>
                </a:lnTo>
                <a:lnTo>
                  <a:pt x="257" y="11885"/>
                </a:lnTo>
                <a:lnTo>
                  <a:pt x="477" y="11958"/>
                </a:lnTo>
                <a:lnTo>
                  <a:pt x="697" y="11995"/>
                </a:lnTo>
                <a:lnTo>
                  <a:pt x="918" y="11995"/>
                </a:lnTo>
                <a:lnTo>
                  <a:pt x="1174" y="11958"/>
                </a:lnTo>
                <a:lnTo>
                  <a:pt x="1835" y="11812"/>
                </a:lnTo>
                <a:lnTo>
                  <a:pt x="2495" y="11591"/>
                </a:lnTo>
                <a:lnTo>
                  <a:pt x="3815" y="11151"/>
                </a:lnTo>
                <a:lnTo>
                  <a:pt x="4586" y="10858"/>
                </a:lnTo>
                <a:lnTo>
                  <a:pt x="5356" y="10564"/>
                </a:lnTo>
                <a:lnTo>
                  <a:pt x="5760" y="10858"/>
                </a:lnTo>
                <a:lnTo>
                  <a:pt x="6200" y="11078"/>
                </a:lnTo>
                <a:lnTo>
                  <a:pt x="6236" y="11261"/>
                </a:lnTo>
                <a:lnTo>
                  <a:pt x="6273" y="11335"/>
                </a:lnTo>
                <a:lnTo>
                  <a:pt x="6346" y="11371"/>
                </a:lnTo>
                <a:lnTo>
                  <a:pt x="6493" y="11371"/>
                </a:lnTo>
                <a:lnTo>
                  <a:pt x="6603" y="11261"/>
                </a:lnTo>
                <a:lnTo>
                  <a:pt x="7410" y="11591"/>
                </a:lnTo>
                <a:lnTo>
                  <a:pt x="7814" y="11702"/>
                </a:lnTo>
                <a:lnTo>
                  <a:pt x="8217" y="11812"/>
                </a:lnTo>
                <a:lnTo>
                  <a:pt x="8291" y="11848"/>
                </a:lnTo>
                <a:lnTo>
                  <a:pt x="8364" y="11885"/>
                </a:lnTo>
                <a:lnTo>
                  <a:pt x="8474" y="11848"/>
                </a:lnTo>
                <a:lnTo>
                  <a:pt x="8547" y="11885"/>
                </a:lnTo>
                <a:lnTo>
                  <a:pt x="8877" y="11922"/>
                </a:lnTo>
                <a:lnTo>
                  <a:pt x="9574" y="11922"/>
                </a:lnTo>
                <a:lnTo>
                  <a:pt x="9905" y="11885"/>
                </a:lnTo>
                <a:lnTo>
                  <a:pt x="10235" y="11812"/>
                </a:lnTo>
                <a:lnTo>
                  <a:pt x="10565" y="11702"/>
                </a:lnTo>
                <a:lnTo>
                  <a:pt x="10895" y="11555"/>
                </a:lnTo>
                <a:lnTo>
                  <a:pt x="11225" y="11408"/>
                </a:lnTo>
                <a:lnTo>
                  <a:pt x="11555" y="11225"/>
                </a:lnTo>
                <a:lnTo>
                  <a:pt x="11885" y="11041"/>
                </a:lnTo>
                <a:lnTo>
                  <a:pt x="12179" y="10784"/>
                </a:lnTo>
                <a:lnTo>
                  <a:pt x="12472" y="10564"/>
                </a:lnTo>
                <a:lnTo>
                  <a:pt x="12766" y="10308"/>
                </a:lnTo>
                <a:lnTo>
                  <a:pt x="13022" y="10014"/>
                </a:lnTo>
                <a:lnTo>
                  <a:pt x="13279" y="9721"/>
                </a:lnTo>
                <a:lnTo>
                  <a:pt x="13499" y="9391"/>
                </a:lnTo>
                <a:lnTo>
                  <a:pt x="13719" y="9097"/>
                </a:lnTo>
                <a:lnTo>
                  <a:pt x="13903" y="8730"/>
                </a:lnTo>
                <a:lnTo>
                  <a:pt x="14050" y="8400"/>
                </a:lnTo>
                <a:lnTo>
                  <a:pt x="14196" y="8033"/>
                </a:lnTo>
                <a:lnTo>
                  <a:pt x="14306" y="7667"/>
                </a:lnTo>
                <a:lnTo>
                  <a:pt x="14380" y="7300"/>
                </a:lnTo>
                <a:lnTo>
                  <a:pt x="14453" y="6933"/>
                </a:lnTo>
                <a:lnTo>
                  <a:pt x="14490" y="6529"/>
                </a:lnTo>
                <a:lnTo>
                  <a:pt x="14490" y="6163"/>
                </a:lnTo>
                <a:lnTo>
                  <a:pt x="14453" y="5796"/>
                </a:lnTo>
                <a:lnTo>
                  <a:pt x="14380" y="5429"/>
                </a:lnTo>
                <a:lnTo>
                  <a:pt x="14270" y="5062"/>
                </a:lnTo>
                <a:lnTo>
                  <a:pt x="15113" y="4329"/>
                </a:lnTo>
                <a:lnTo>
                  <a:pt x="15920" y="3558"/>
                </a:lnTo>
                <a:lnTo>
                  <a:pt x="16434" y="3045"/>
                </a:lnTo>
                <a:lnTo>
                  <a:pt x="16691" y="2751"/>
                </a:lnTo>
                <a:lnTo>
                  <a:pt x="16947" y="2458"/>
                </a:lnTo>
                <a:lnTo>
                  <a:pt x="17168" y="2128"/>
                </a:lnTo>
                <a:lnTo>
                  <a:pt x="17351" y="1798"/>
                </a:lnTo>
                <a:lnTo>
                  <a:pt x="17461" y="1431"/>
                </a:lnTo>
                <a:lnTo>
                  <a:pt x="17461" y="1247"/>
                </a:lnTo>
                <a:lnTo>
                  <a:pt x="17461" y="1064"/>
                </a:lnTo>
                <a:lnTo>
                  <a:pt x="17388" y="770"/>
                </a:lnTo>
                <a:lnTo>
                  <a:pt x="17278" y="514"/>
                </a:lnTo>
                <a:lnTo>
                  <a:pt x="17094" y="257"/>
                </a:lnTo>
                <a:lnTo>
                  <a:pt x="16837" y="74"/>
                </a:lnTo>
                <a:lnTo>
                  <a:pt x="16691" y="37"/>
                </a:lnTo>
                <a:lnTo>
                  <a:pt x="16507"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05" name="Google Shape;205;p3"/>
          <p:cNvSpPr/>
          <p:nvPr/>
        </p:nvSpPr>
        <p:spPr>
          <a:xfrm>
            <a:off x="8775356" y="5388322"/>
            <a:ext cx="496690" cy="513331"/>
          </a:xfrm>
          <a:custGeom>
            <a:rect b="b" l="l" r="r" t="t"/>
            <a:pathLst>
              <a:path extrusionOk="0" h="13573" w="13133">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06" name="Google Shape;206;p3"/>
          <p:cNvSpPr/>
          <p:nvPr/>
        </p:nvSpPr>
        <p:spPr>
          <a:xfrm>
            <a:off x="8676176" y="6045282"/>
            <a:ext cx="695056" cy="718656"/>
          </a:xfrm>
          <a:custGeom>
            <a:rect b="b" l="l" r="r" t="t"/>
            <a:pathLst>
              <a:path extrusionOk="0" h="19002" w="18378">
                <a:moveTo>
                  <a:pt x="13793" y="5429"/>
                </a:moveTo>
                <a:lnTo>
                  <a:pt x="13682" y="5466"/>
                </a:lnTo>
                <a:lnTo>
                  <a:pt x="13572" y="5502"/>
                </a:lnTo>
                <a:lnTo>
                  <a:pt x="13499" y="5576"/>
                </a:lnTo>
                <a:lnTo>
                  <a:pt x="13352" y="5759"/>
                </a:lnTo>
                <a:lnTo>
                  <a:pt x="13352" y="5869"/>
                </a:lnTo>
                <a:lnTo>
                  <a:pt x="13352" y="5979"/>
                </a:lnTo>
                <a:lnTo>
                  <a:pt x="13389" y="6016"/>
                </a:lnTo>
                <a:lnTo>
                  <a:pt x="13426" y="6053"/>
                </a:lnTo>
                <a:lnTo>
                  <a:pt x="13499" y="6053"/>
                </a:lnTo>
                <a:lnTo>
                  <a:pt x="13572" y="5979"/>
                </a:lnTo>
                <a:lnTo>
                  <a:pt x="13646" y="5943"/>
                </a:lnTo>
                <a:lnTo>
                  <a:pt x="13719" y="5796"/>
                </a:lnTo>
                <a:lnTo>
                  <a:pt x="13829" y="5649"/>
                </a:lnTo>
                <a:lnTo>
                  <a:pt x="13903" y="5502"/>
                </a:lnTo>
                <a:lnTo>
                  <a:pt x="13903" y="5466"/>
                </a:lnTo>
                <a:lnTo>
                  <a:pt x="13903" y="5429"/>
                </a:lnTo>
                <a:close/>
                <a:moveTo>
                  <a:pt x="13242" y="6089"/>
                </a:moveTo>
                <a:lnTo>
                  <a:pt x="13169" y="6126"/>
                </a:lnTo>
                <a:lnTo>
                  <a:pt x="13022" y="6309"/>
                </a:lnTo>
                <a:lnTo>
                  <a:pt x="12912" y="6493"/>
                </a:lnTo>
                <a:lnTo>
                  <a:pt x="12875" y="6529"/>
                </a:lnTo>
                <a:lnTo>
                  <a:pt x="12875" y="6603"/>
                </a:lnTo>
                <a:lnTo>
                  <a:pt x="12949" y="6676"/>
                </a:lnTo>
                <a:lnTo>
                  <a:pt x="13022" y="6713"/>
                </a:lnTo>
                <a:lnTo>
                  <a:pt x="13096" y="6676"/>
                </a:lnTo>
                <a:lnTo>
                  <a:pt x="13132" y="6639"/>
                </a:lnTo>
                <a:lnTo>
                  <a:pt x="13242" y="6456"/>
                </a:lnTo>
                <a:lnTo>
                  <a:pt x="13352" y="6273"/>
                </a:lnTo>
                <a:lnTo>
                  <a:pt x="13389" y="6199"/>
                </a:lnTo>
                <a:lnTo>
                  <a:pt x="13316" y="6126"/>
                </a:lnTo>
                <a:lnTo>
                  <a:pt x="13242" y="6089"/>
                </a:lnTo>
                <a:close/>
                <a:moveTo>
                  <a:pt x="17241" y="6419"/>
                </a:moveTo>
                <a:lnTo>
                  <a:pt x="17534" y="6713"/>
                </a:lnTo>
                <a:lnTo>
                  <a:pt x="17497" y="6713"/>
                </a:lnTo>
                <a:lnTo>
                  <a:pt x="17387" y="6823"/>
                </a:lnTo>
                <a:lnTo>
                  <a:pt x="17351" y="6676"/>
                </a:lnTo>
                <a:lnTo>
                  <a:pt x="17241" y="6419"/>
                </a:lnTo>
                <a:close/>
                <a:moveTo>
                  <a:pt x="12692" y="6786"/>
                </a:moveTo>
                <a:lnTo>
                  <a:pt x="12582" y="6860"/>
                </a:lnTo>
                <a:lnTo>
                  <a:pt x="12435" y="6970"/>
                </a:lnTo>
                <a:lnTo>
                  <a:pt x="12399" y="7116"/>
                </a:lnTo>
                <a:lnTo>
                  <a:pt x="12362" y="7190"/>
                </a:lnTo>
                <a:lnTo>
                  <a:pt x="12399" y="7226"/>
                </a:lnTo>
                <a:lnTo>
                  <a:pt x="12472" y="7300"/>
                </a:lnTo>
                <a:lnTo>
                  <a:pt x="12582" y="7300"/>
                </a:lnTo>
                <a:lnTo>
                  <a:pt x="12619" y="7263"/>
                </a:lnTo>
                <a:lnTo>
                  <a:pt x="12655" y="7190"/>
                </a:lnTo>
                <a:lnTo>
                  <a:pt x="12729" y="7043"/>
                </a:lnTo>
                <a:lnTo>
                  <a:pt x="12802" y="7006"/>
                </a:lnTo>
                <a:lnTo>
                  <a:pt x="12839" y="6933"/>
                </a:lnTo>
                <a:lnTo>
                  <a:pt x="12875" y="6860"/>
                </a:lnTo>
                <a:lnTo>
                  <a:pt x="12875" y="6823"/>
                </a:lnTo>
                <a:lnTo>
                  <a:pt x="12839" y="6823"/>
                </a:lnTo>
                <a:lnTo>
                  <a:pt x="12765" y="6786"/>
                </a:lnTo>
                <a:close/>
                <a:moveTo>
                  <a:pt x="17571" y="6750"/>
                </a:moveTo>
                <a:lnTo>
                  <a:pt x="17828" y="7043"/>
                </a:lnTo>
                <a:lnTo>
                  <a:pt x="18048" y="7373"/>
                </a:lnTo>
                <a:lnTo>
                  <a:pt x="17828" y="7593"/>
                </a:lnTo>
                <a:lnTo>
                  <a:pt x="17828" y="7520"/>
                </a:lnTo>
                <a:lnTo>
                  <a:pt x="17864" y="7336"/>
                </a:lnTo>
                <a:lnTo>
                  <a:pt x="17828" y="7116"/>
                </a:lnTo>
                <a:lnTo>
                  <a:pt x="17828" y="7080"/>
                </a:lnTo>
                <a:lnTo>
                  <a:pt x="17754" y="7006"/>
                </a:lnTo>
                <a:lnTo>
                  <a:pt x="17681" y="7006"/>
                </a:lnTo>
                <a:lnTo>
                  <a:pt x="17644" y="7043"/>
                </a:lnTo>
                <a:lnTo>
                  <a:pt x="17681" y="7080"/>
                </a:lnTo>
                <a:lnTo>
                  <a:pt x="17644" y="7226"/>
                </a:lnTo>
                <a:lnTo>
                  <a:pt x="17607" y="7446"/>
                </a:lnTo>
                <a:lnTo>
                  <a:pt x="17534" y="7667"/>
                </a:lnTo>
                <a:lnTo>
                  <a:pt x="17534" y="7887"/>
                </a:lnTo>
                <a:lnTo>
                  <a:pt x="17534" y="7960"/>
                </a:lnTo>
                <a:lnTo>
                  <a:pt x="17131" y="8584"/>
                </a:lnTo>
                <a:lnTo>
                  <a:pt x="17167" y="8217"/>
                </a:lnTo>
                <a:lnTo>
                  <a:pt x="17241" y="7850"/>
                </a:lnTo>
                <a:lnTo>
                  <a:pt x="17387" y="7630"/>
                </a:lnTo>
                <a:lnTo>
                  <a:pt x="17387" y="7593"/>
                </a:lnTo>
                <a:lnTo>
                  <a:pt x="17387" y="7520"/>
                </a:lnTo>
                <a:lnTo>
                  <a:pt x="17461" y="7483"/>
                </a:lnTo>
                <a:lnTo>
                  <a:pt x="17497" y="7446"/>
                </a:lnTo>
                <a:lnTo>
                  <a:pt x="17534" y="7373"/>
                </a:lnTo>
                <a:lnTo>
                  <a:pt x="17534" y="7263"/>
                </a:lnTo>
                <a:lnTo>
                  <a:pt x="17497" y="7080"/>
                </a:lnTo>
                <a:lnTo>
                  <a:pt x="17571" y="6750"/>
                </a:lnTo>
                <a:close/>
                <a:moveTo>
                  <a:pt x="16874" y="8840"/>
                </a:moveTo>
                <a:lnTo>
                  <a:pt x="16947" y="8877"/>
                </a:lnTo>
                <a:lnTo>
                  <a:pt x="16874" y="8950"/>
                </a:lnTo>
                <a:lnTo>
                  <a:pt x="16874" y="8877"/>
                </a:lnTo>
                <a:lnTo>
                  <a:pt x="16874" y="8840"/>
                </a:lnTo>
                <a:close/>
                <a:moveTo>
                  <a:pt x="11445" y="8584"/>
                </a:moveTo>
                <a:lnTo>
                  <a:pt x="11408" y="8620"/>
                </a:lnTo>
                <a:lnTo>
                  <a:pt x="11298" y="8657"/>
                </a:lnTo>
                <a:lnTo>
                  <a:pt x="11188" y="8804"/>
                </a:lnTo>
                <a:lnTo>
                  <a:pt x="11188" y="8840"/>
                </a:lnTo>
                <a:lnTo>
                  <a:pt x="11188" y="8914"/>
                </a:lnTo>
                <a:lnTo>
                  <a:pt x="11188" y="8987"/>
                </a:lnTo>
                <a:lnTo>
                  <a:pt x="11225" y="9024"/>
                </a:lnTo>
                <a:lnTo>
                  <a:pt x="11408" y="9024"/>
                </a:lnTo>
                <a:lnTo>
                  <a:pt x="11445" y="8987"/>
                </a:lnTo>
                <a:lnTo>
                  <a:pt x="11555" y="8804"/>
                </a:lnTo>
                <a:lnTo>
                  <a:pt x="11555" y="8730"/>
                </a:lnTo>
                <a:lnTo>
                  <a:pt x="11555" y="8657"/>
                </a:lnTo>
                <a:lnTo>
                  <a:pt x="11518" y="8620"/>
                </a:lnTo>
                <a:lnTo>
                  <a:pt x="11445" y="8584"/>
                </a:lnTo>
                <a:close/>
                <a:moveTo>
                  <a:pt x="16580" y="8804"/>
                </a:moveTo>
                <a:lnTo>
                  <a:pt x="16580" y="8877"/>
                </a:lnTo>
                <a:lnTo>
                  <a:pt x="16580" y="9060"/>
                </a:lnTo>
                <a:lnTo>
                  <a:pt x="16617" y="9170"/>
                </a:lnTo>
                <a:lnTo>
                  <a:pt x="16654" y="9244"/>
                </a:lnTo>
                <a:lnTo>
                  <a:pt x="16397" y="9611"/>
                </a:lnTo>
                <a:lnTo>
                  <a:pt x="16360" y="9391"/>
                </a:lnTo>
                <a:lnTo>
                  <a:pt x="16324" y="9170"/>
                </a:lnTo>
                <a:lnTo>
                  <a:pt x="16324" y="9097"/>
                </a:lnTo>
                <a:lnTo>
                  <a:pt x="16580" y="8804"/>
                </a:lnTo>
                <a:close/>
                <a:moveTo>
                  <a:pt x="16067" y="9391"/>
                </a:moveTo>
                <a:lnTo>
                  <a:pt x="16067" y="9684"/>
                </a:lnTo>
                <a:lnTo>
                  <a:pt x="16103" y="9794"/>
                </a:lnTo>
                <a:lnTo>
                  <a:pt x="16177" y="9941"/>
                </a:lnTo>
                <a:lnTo>
                  <a:pt x="15993" y="10161"/>
                </a:lnTo>
                <a:lnTo>
                  <a:pt x="15920" y="10308"/>
                </a:lnTo>
                <a:lnTo>
                  <a:pt x="15957" y="9867"/>
                </a:lnTo>
                <a:lnTo>
                  <a:pt x="15920" y="9794"/>
                </a:lnTo>
                <a:lnTo>
                  <a:pt x="15847" y="9757"/>
                </a:lnTo>
                <a:lnTo>
                  <a:pt x="15810" y="9721"/>
                </a:lnTo>
                <a:lnTo>
                  <a:pt x="16067" y="9391"/>
                </a:lnTo>
                <a:close/>
                <a:moveTo>
                  <a:pt x="9611" y="2348"/>
                </a:moveTo>
                <a:lnTo>
                  <a:pt x="9574" y="2421"/>
                </a:lnTo>
                <a:lnTo>
                  <a:pt x="9134" y="2861"/>
                </a:lnTo>
                <a:lnTo>
                  <a:pt x="8767" y="3375"/>
                </a:lnTo>
                <a:lnTo>
                  <a:pt x="7997" y="4365"/>
                </a:lnTo>
                <a:lnTo>
                  <a:pt x="7630" y="4879"/>
                </a:lnTo>
                <a:lnTo>
                  <a:pt x="7227" y="5356"/>
                </a:lnTo>
                <a:lnTo>
                  <a:pt x="6823" y="5832"/>
                </a:lnTo>
                <a:lnTo>
                  <a:pt x="6346" y="6273"/>
                </a:lnTo>
                <a:lnTo>
                  <a:pt x="6273" y="6346"/>
                </a:lnTo>
                <a:lnTo>
                  <a:pt x="6273" y="6456"/>
                </a:lnTo>
                <a:lnTo>
                  <a:pt x="6236" y="6456"/>
                </a:lnTo>
                <a:lnTo>
                  <a:pt x="6163" y="6493"/>
                </a:lnTo>
                <a:lnTo>
                  <a:pt x="6163" y="6566"/>
                </a:lnTo>
                <a:lnTo>
                  <a:pt x="6199" y="6603"/>
                </a:lnTo>
                <a:lnTo>
                  <a:pt x="6309" y="6786"/>
                </a:lnTo>
                <a:lnTo>
                  <a:pt x="6493" y="6970"/>
                </a:lnTo>
                <a:lnTo>
                  <a:pt x="6823" y="7263"/>
                </a:lnTo>
                <a:lnTo>
                  <a:pt x="7593" y="7813"/>
                </a:lnTo>
                <a:lnTo>
                  <a:pt x="8437" y="8363"/>
                </a:lnTo>
                <a:lnTo>
                  <a:pt x="8620" y="8510"/>
                </a:lnTo>
                <a:lnTo>
                  <a:pt x="8767" y="8694"/>
                </a:lnTo>
                <a:lnTo>
                  <a:pt x="9061" y="9060"/>
                </a:lnTo>
                <a:lnTo>
                  <a:pt x="9207" y="9207"/>
                </a:lnTo>
                <a:lnTo>
                  <a:pt x="9391" y="9354"/>
                </a:lnTo>
                <a:lnTo>
                  <a:pt x="9758" y="9574"/>
                </a:lnTo>
                <a:lnTo>
                  <a:pt x="10638" y="10161"/>
                </a:lnTo>
                <a:lnTo>
                  <a:pt x="11482" y="10784"/>
                </a:lnTo>
                <a:lnTo>
                  <a:pt x="12289" y="11408"/>
                </a:lnTo>
                <a:lnTo>
                  <a:pt x="12362" y="11445"/>
                </a:lnTo>
                <a:lnTo>
                  <a:pt x="12472" y="11445"/>
                </a:lnTo>
                <a:lnTo>
                  <a:pt x="12545" y="11408"/>
                </a:lnTo>
                <a:lnTo>
                  <a:pt x="12582" y="11371"/>
                </a:lnTo>
                <a:lnTo>
                  <a:pt x="12619" y="11298"/>
                </a:lnTo>
                <a:lnTo>
                  <a:pt x="12655" y="11188"/>
                </a:lnTo>
                <a:lnTo>
                  <a:pt x="12619" y="11115"/>
                </a:lnTo>
                <a:lnTo>
                  <a:pt x="12545" y="11041"/>
                </a:lnTo>
                <a:lnTo>
                  <a:pt x="11775" y="10418"/>
                </a:lnTo>
                <a:lnTo>
                  <a:pt x="11812" y="10381"/>
                </a:lnTo>
                <a:lnTo>
                  <a:pt x="11922" y="10198"/>
                </a:lnTo>
                <a:lnTo>
                  <a:pt x="11995" y="10014"/>
                </a:lnTo>
                <a:lnTo>
                  <a:pt x="11995" y="9941"/>
                </a:lnTo>
                <a:lnTo>
                  <a:pt x="11958" y="9904"/>
                </a:lnTo>
                <a:lnTo>
                  <a:pt x="11885" y="9904"/>
                </a:lnTo>
                <a:lnTo>
                  <a:pt x="11738" y="10051"/>
                </a:lnTo>
                <a:lnTo>
                  <a:pt x="11592" y="10234"/>
                </a:lnTo>
                <a:lnTo>
                  <a:pt x="11555" y="10271"/>
                </a:lnTo>
                <a:lnTo>
                  <a:pt x="11005" y="9867"/>
                </a:lnTo>
                <a:lnTo>
                  <a:pt x="10821" y="9757"/>
                </a:lnTo>
                <a:lnTo>
                  <a:pt x="10858" y="9684"/>
                </a:lnTo>
                <a:lnTo>
                  <a:pt x="10895" y="9611"/>
                </a:lnTo>
                <a:lnTo>
                  <a:pt x="11041" y="9464"/>
                </a:lnTo>
                <a:lnTo>
                  <a:pt x="11078" y="9427"/>
                </a:lnTo>
                <a:lnTo>
                  <a:pt x="11078" y="9354"/>
                </a:lnTo>
                <a:lnTo>
                  <a:pt x="11078" y="9317"/>
                </a:lnTo>
                <a:lnTo>
                  <a:pt x="11005" y="9281"/>
                </a:lnTo>
                <a:lnTo>
                  <a:pt x="10968" y="9317"/>
                </a:lnTo>
                <a:lnTo>
                  <a:pt x="10895" y="9281"/>
                </a:lnTo>
                <a:lnTo>
                  <a:pt x="10821" y="9317"/>
                </a:lnTo>
                <a:lnTo>
                  <a:pt x="10711" y="9427"/>
                </a:lnTo>
                <a:lnTo>
                  <a:pt x="10601" y="9574"/>
                </a:lnTo>
                <a:lnTo>
                  <a:pt x="10124" y="9281"/>
                </a:lnTo>
                <a:lnTo>
                  <a:pt x="10051" y="9207"/>
                </a:lnTo>
                <a:lnTo>
                  <a:pt x="10234" y="8914"/>
                </a:lnTo>
                <a:lnTo>
                  <a:pt x="10234" y="8840"/>
                </a:lnTo>
                <a:lnTo>
                  <a:pt x="10234" y="8804"/>
                </a:lnTo>
                <a:lnTo>
                  <a:pt x="10198" y="8730"/>
                </a:lnTo>
                <a:lnTo>
                  <a:pt x="10088" y="8694"/>
                </a:lnTo>
                <a:lnTo>
                  <a:pt x="10051" y="8730"/>
                </a:lnTo>
                <a:lnTo>
                  <a:pt x="10014" y="8767"/>
                </a:lnTo>
                <a:lnTo>
                  <a:pt x="9758" y="9060"/>
                </a:lnTo>
                <a:lnTo>
                  <a:pt x="9537" y="8877"/>
                </a:lnTo>
                <a:lnTo>
                  <a:pt x="9354" y="8694"/>
                </a:lnTo>
                <a:lnTo>
                  <a:pt x="9134" y="8437"/>
                </a:lnTo>
                <a:lnTo>
                  <a:pt x="9207" y="8327"/>
                </a:lnTo>
                <a:lnTo>
                  <a:pt x="9281" y="8217"/>
                </a:lnTo>
                <a:lnTo>
                  <a:pt x="9354" y="7960"/>
                </a:lnTo>
                <a:lnTo>
                  <a:pt x="9354" y="7887"/>
                </a:lnTo>
                <a:lnTo>
                  <a:pt x="9317" y="7850"/>
                </a:lnTo>
                <a:lnTo>
                  <a:pt x="9244" y="7850"/>
                </a:lnTo>
                <a:lnTo>
                  <a:pt x="9171" y="7887"/>
                </a:lnTo>
                <a:lnTo>
                  <a:pt x="8987" y="8107"/>
                </a:lnTo>
                <a:lnTo>
                  <a:pt x="8951" y="8180"/>
                </a:lnTo>
                <a:lnTo>
                  <a:pt x="8767" y="8033"/>
                </a:lnTo>
                <a:lnTo>
                  <a:pt x="8327" y="7740"/>
                </a:lnTo>
                <a:lnTo>
                  <a:pt x="8364" y="7446"/>
                </a:lnTo>
                <a:lnTo>
                  <a:pt x="8364" y="7410"/>
                </a:lnTo>
                <a:lnTo>
                  <a:pt x="8327" y="7336"/>
                </a:lnTo>
                <a:lnTo>
                  <a:pt x="8290" y="7300"/>
                </a:lnTo>
                <a:lnTo>
                  <a:pt x="8180" y="7300"/>
                </a:lnTo>
                <a:lnTo>
                  <a:pt x="8107" y="7336"/>
                </a:lnTo>
                <a:lnTo>
                  <a:pt x="8070" y="7446"/>
                </a:lnTo>
                <a:lnTo>
                  <a:pt x="8034" y="7556"/>
                </a:lnTo>
                <a:lnTo>
                  <a:pt x="7960" y="7520"/>
                </a:lnTo>
                <a:lnTo>
                  <a:pt x="7410" y="7116"/>
                </a:lnTo>
                <a:lnTo>
                  <a:pt x="7447" y="7080"/>
                </a:lnTo>
                <a:lnTo>
                  <a:pt x="7520" y="6970"/>
                </a:lnTo>
                <a:lnTo>
                  <a:pt x="7520" y="6896"/>
                </a:lnTo>
                <a:lnTo>
                  <a:pt x="7520" y="6860"/>
                </a:lnTo>
                <a:lnTo>
                  <a:pt x="7557" y="6750"/>
                </a:lnTo>
                <a:lnTo>
                  <a:pt x="7520" y="6713"/>
                </a:lnTo>
                <a:lnTo>
                  <a:pt x="7483" y="6713"/>
                </a:lnTo>
                <a:lnTo>
                  <a:pt x="7410" y="6750"/>
                </a:lnTo>
                <a:lnTo>
                  <a:pt x="7337" y="6750"/>
                </a:lnTo>
                <a:lnTo>
                  <a:pt x="7227" y="6823"/>
                </a:lnTo>
                <a:lnTo>
                  <a:pt x="7116" y="6896"/>
                </a:lnTo>
                <a:lnTo>
                  <a:pt x="6640" y="6639"/>
                </a:lnTo>
                <a:lnTo>
                  <a:pt x="6640" y="6603"/>
                </a:lnTo>
                <a:lnTo>
                  <a:pt x="7116" y="6163"/>
                </a:lnTo>
                <a:lnTo>
                  <a:pt x="7557" y="5649"/>
                </a:lnTo>
                <a:lnTo>
                  <a:pt x="7593" y="5722"/>
                </a:lnTo>
                <a:lnTo>
                  <a:pt x="7630" y="5759"/>
                </a:lnTo>
                <a:lnTo>
                  <a:pt x="7740" y="5759"/>
                </a:lnTo>
                <a:lnTo>
                  <a:pt x="8034" y="5576"/>
                </a:lnTo>
                <a:lnTo>
                  <a:pt x="8327" y="5392"/>
                </a:lnTo>
                <a:lnTo>
                  <a:pt x="8620" y="5209"/>
                </a:lnTo>
                <a:lnTo>
                  <a:pt x="8914" y="5025"/>
                </a:lnTo>
                <a:lnTo>
                  <a:pt x="9244" y="4879"/>
                </a:lnTo>
                <a:lnTo>
                  <a:pt x="9574" y="4732"/>
                </a:lnTo>
                <a:lnTo>
                  <a:pt x="9941" y="4659"/>
                </a:lnTo>
                <a:lnTo>
                  <a:pt x="10308" y="4622"/>
                </a:lnTo>
                <a:lnTo>
                  <a:pt x="10491" y="4622"/>
                </a:lnTo>
                <a:lnTo>
                  <a:pt x="10675" y="4659"/>
                </a:lnTo>
                <a:lnTo>
                  <a:pt x="10821" y="4732"/>
                </a:lnTo>
                <a:lnTo>
                  <a:pt x="10931" y="4842"/>
                </a:lnTo>
                <a:lnTo>
                  <a:pt x="11041" y="4989"/>
                </a:lnTo>
                <a:lnTo>
                  <a:pt x="11078" y="5136"/>
                </a:lnTo>
                <a:lnTo>
                  <a:pt x="11151" y="5502"/>
                </a:lnTo>
                <a:lnTo>
                  <a:pt x="11151" y="5906"/>
                </a:lnTo>
                <a:lnTo>
                  <a:pt x="11151" y="6309"/>
                </a:lnTo>
                <a:lnTo>
                  <a:pt x="11151" y="6676"/>
                </a:lnTo>
                <a:lnTo>
                  <a:pt x="11188" y="7006"/>
                </a:lnTo>
                <a:lnTo>
                  <a:pt x="11261" y="7373"/>
                </a:lnTo>
                <a:lnTo>
                  <a:pt x="11445" y="7703"/>
                </a:lnTo>
                <a:lnTo>
                  <a:pt x="11408" y="7813"/>
                </a:lnTo>
                <a:lnTo>
                  <a:pt x="11372" y="7923"/>
                </a:lnTo>
                <a:lnTo>
                  <a:pt x="11372" y="8033"/>
                </a:lnTo>
                <a:lnTo>
                  <a:pt x="11372" y="8143"/>
                </a:lnTo>
                <a:lnTo>
                  <a:pt x="11445" y="8253"/>
                </a:lnTo>
                <a:lnTo>
                  <a:pt x="11482" y="8327"/>
                </a:lnTo>
                <a:lnTo>
                  <a:pt x="11592" y="8400"/>
                </a:lnTo>
                <a:lnTo>
                  <a:pt x="11665" y="8474"/>
                </a:lnTo>
                <a:lnTo>
                  <a:pt x="11775" y="8510"/>
                </a:lnTo>
                <a:lnTo>
                  <a:pt x="12105" y="8510"/>
                </a:lnTo>
                <a:lnTo>
                  <a:pt x="12435" y="8694"/>
                </a:lnTo>
                <a:lnTo>
                  <a:pt x="12765" y="8840"/>
                </a:lnTo>
                <a:lnTo>
                  <a:pt x="13022" y="8877"/>
                </a:lnTo>
                <a:lnTo>
                  <a:pt x="13316" y="8877"/>
                </a:lnTo>
                <a:lnTo>
                  <a:pt x="13646" y="8804"/>
                </a:lnTo>
                <a:lnTo>
                  <a:pt x="13939" y="8694"/>
                </a:lnTo>
                <a:lnTo>
                  <a:pt x="14233" y="8584"/>
                </a:lnTo>
                <a:lnTo>
                  <a:pt x="14489" y="8400"/>
                </a:lnTo>
                <a:lnTo>
                  <a:pt x="14746" y="8217"/>
                </a:lnTo>
                <a:lnTo>
                  <a:pt x="14930" y="8033"/>
                </a:lnTo>
                <a:lnTo>
                  <a:pt x="14966" y="7997"/>
                </a:lnTo>
                <a:lnTo>
                  <a:pt x="14966" y="7923"/>
                </a:lnTo>
                <a:lnTo>
                  <a:pt x="14930" y="7813"/>
                </a:lnTo>
                <a:lnTo>
                  <a:pt x="14820" y="7777"/>
                </a:lnTo>
                <a:lnTo>
                  <a:pt x="14710" y="7777"/>
                </a:lnTo>
                <a:lnTo>
                  <a:pt x="14123" y="8143"/>
                </a:lnTo>
                <a:lnTo>
                  <a:pt x="13829" y="8290"/>
                </a:lnTo>
                <a:lnTo>
                  <a:pt x="13462" y="8400"/>
                </a:lnTo>
                <a:lnTo>
                  <a:pt x="13206" y="8474"/>
                </a:lnTo>
                <a:lnTo>
                  <a:pt x="12912" y="8437"/>
                </a:lnTo>
                <a:lnTo>
                  <a:pt x="12692" y="8363"/>
                </a:lnTo>
                <a:lnTo>
                  <a:pt x="12472" y="8217"/>
                </a:lnTo>
                <a:lnTo>
                  <a:pt x="12545" y="8107"/>
                </a:lnTo>
                <a:lnTo>
                  <a:pt x="12582" y="7960"/>
                </a:lnTo>
                <a:lnTo>
                  <a:pt x="12582" y="7850"/>
                </a:lnTo>
                <a:lnTo>
                  <a:pt x="12545" y="7777"/>
                </a:lnTo>
                <a:lnTo>
                  <a:pt x="12509" y="7740"/>
                </a:lnTo>
                <a:lnTo>
                  <a:pt x="12325" y="7630"/>
                </a:lnTo>
                <a:lnTo>
                  <a:pt x="12142" y="7520"/>
                </a:lnTo>
                <a:lnTo>
                  <a:pt x="11812" y="7520"/>
                </a:lnTo>
                <a:lnTo>
                  <a:pt x="11628" y="7116"/>
                </a:lnTo>
                <a:lnTo>
                  <a:pt x="11518" y="6713"/>
                </a:lnTo>
                <a:lnTo>
                  <a:pt x="11518" y="6346"/>
                </a:lnTo>
                <a:lnTo>
                  <a:pt x="11518" y="6016"/>
                </a:lnTo>
                <a:lnTo>
                  <a:pt x="11555" y="5649"/>
                </a:lnTo>
                <a:lnTo>
                  <a:pt x="11518" y="5282"/>
                </a:lnTo>
                <a:lnTo>
                  <a:pt x="11445" y="4989"/>
                </a:lnTo>
                <a:lnTo>
                  <a:pt x="11335" y="4732"/>
                </a:lnTo>
                <a:lnTo>
                  <a:pt x="11188" y="4549"/>
                </a:lnTo>
                <a:lnTo>
                  <a:pt x="11005" y="4402"/>
                </a:lnTo>
                <a:lnTo>
                  <a:pt x="10785" y="4329"/>
                </a:lnTo>
                <a:lnTo>
                  <a:pt x="10565" y="4255"/>
                </a:lnTo>
                <a:lnTo>
                  <a:pt x="10051" y="4255"/>
                </a:lnTo>
                <a:lnTo>
                  <a:pt x="9758" y="4292"/>
                </a:lnTo>
                <a:lnTo>
                  <a:pt x="9464" y="4365"/>
                </a:lnTo>
                <a:lnTo>
                  <a:pt x="8914" y="4585"/>
                </a:lnTo>
                <a:lnTo>
                  <a:pt x="8400" y="4879"/>
                </a:lnTo>
                <a:lnTo>
                  <a:pt x="7960" y="5209"/>
                </a:lnTo>
                <a:lnTo>
                  <a:pt x="8290" y="4769"/>
                </a:lnTo>
                <a:lnTo>
                  <a:pt x="9061" y="3742"/>
                </a:lnTo>
                <a:lnTo>
                  <a:pt x="9464" y="3191"/>
                </a:lnTo>
                <a:lnTo>
                  <a:pt x="9831" y="2641"/>
                </a:lnTo>
                <a:lnTo>
                  <a:pt x="9868" y="2568"/>
                </a:lnTo>
                <a:lnTo>
                  <a:pt x="9868" y="2531"/>
                </a:lnTo>
                <a:lnTo>
                  <a:pt x="9794" y="2421"/>
                </a:lnTo>
                <a:lnTo>
                  <a:pt x="9721" y="2384"/>
                </a:lnTo>
                <a:lnTo>
                  <a:pt x="9684" y="2348"/>
                </a:lnTo>
                <a:close/>
                <a:moveTo>
                  <a:pt x="15663" y="9867"/>
                </a:moveTo>
                <a:lnTo>
                  <a:pt x="15700" y="9904"/>
                </a:lnTo>
                <a:lnTo>
                  <a:pt x="15627" y="10381"/>
                </a:lnTo>
                <a:lnTo>
                  <a:pt x="15663" y="10418"/>
                </a:lnTo>
                <a:lnTo>
                  <a:pt x="15663" y="10454"/>
                </a:lnTo>
                <a:lnTo>
                  <a:pt x="15773" y="10491"/>
                </a:lnTo>
                <a:lnTo>
                  <a:pt x="15443" y="10895"/>
                </a:lnTo>
                <a:lnTo>
                  <a:pt x="15443" y="10821"/>
                </a:lnTo>
                <a:lnTo>
                  <a:pt x="15333" y="10491"/>
                </a:lnTo>
                <a:lnTo>
                  <a:pt x="15296" y="10454"/>
                </a:lnTo>
                <a:lnTo>
                  <a:pt x="15260" y="10454"/>
                </a:lnTo>
                <a:lnTo>
                  <a:pt x="15223" y="10491"/>
                </a:lnTo>
                <a:lnTo>
                  <a:pt x="15223" y="10528"/>
                </a:lnTo>
                <a:lnTo>
                  <a:pt x="15186" y="10821"/>
                </a:lnTo>
                <a:lnTo>
                  <a:pt x="15186" y="11188"/>
                </a:lnTo>
                <a:lnTo>
                  <a:pt x="15223" y="11225"/>
                </a:lnTo>
                <a:lnTo>
                  <a:pt x="14746" y="11848"/>
                </a:lnTo>
                <a:lnTo>
                  <a:pt x="14746" y="11591"/>
                </a:lnTo>
                <a:lnTo>
                  <a:pt x="14746" y="11371"/>
                </a:lnTo>
                <a:lnTo>
                  <a:pt x="14746" y="11115"/>
                </a:lnTo>
                <a:lnTo>
                  <a:pt x="14710" y="11078"/>
                </a:lnTo>
                <a:lnTo>
                  <a:pt x="15333" y="10308"/>
                </a:lnTo>
                <a:lnTo>
                  <a:pt x="15663" y="9867"/>
                </a:lnTo>
                <a:close/>
                <a:moveTo>
                  <a:pt x="14526" y="11298"/>
                </a:moveTo>
                <a:lnTo>
                  <a:pt x="14453" y="11555"/>
                </a:lnTo>
                <a:lnTo>
                  <a:pt x="14416" y="11775"/>
                </a:lnTo>
                <a:lnTo>
                  <a:pt x="14453" y="11885"/>
                </a:lnTo>
                <a:lnTo>
                  <a:pt x="14489" y="11958"/>
                </a:lnTo>
                <a:lnTo>
                  <a:pt x="14563" y="11995"/>
                </a:lnTo>
                <a:lnTo>
                  <a:pt x="14600" y="11995"/>
                </a:lnTo>
                <a:lnTo>
                  <a:pt x="14123" y="12619"/>
                </a:lnTo>
                <a:lnTo>
                  <a:pt x="14049" y="12655"/>
                </a:lnTo>
                <a:lnTo>
                  <a:pt x="14049" y="12362"/>
                </a:lnTo>
                <a:lnTo>
                  <a:pt x="14049" y="12142"/>
                </a:lnTo>
                <a:lnTo>
                  <a:pt x="14049" y="12032"/>
                </a:lnTo>
                <a:lnTo>
                  <a:pt x="14013" y="11922"/>
                </a:lnTo>
                <a:lnTo>
                  <a:pt x="14526" y="11298"/>
                </a:lnTo>
                <a:close/>
                <a:moveTo>
                  <a:pt x="4806" y="7997"/>
                </a:moveTo>
                <a:lnTo>
                  <a:pt x="4769" y="8033"/>
                </a:lnTo>
                <a:lnTo>
                  <a:pt x="4769" y="8070"/>
                </a:lnTo>
                <a:lnTo>
                  <a:pt x="4952" y="8217"/>
                </a:lnTo>
                <a:lnTo>
                  <a:pt x="5099" y="8327"/>
                </a:lnTo>
                <a:lnTo>
                  <a:pt x="5576" y="8584"/>
                </a:lnTo>
                <a:lnTo>
                  <a:pt x="6126" y="8840"/>
                </a:lnTo>
                <a:lnTo>
                  <a:pt x="6640" y="9134"/>
                </a:lnTo>
                <a:lnTo>
                  <a:pt x="7116" y="9501"/>
                </a:lnTo>
                <a:lnTo>
                  <a:pt x="7557" y="9831"/>
                </a:lnTo>
                <a:lnTo>
                  <a:pt x="8437" y="10638"/>
                </a:lnTo>
                <a:lnTo>
                  <a:pt x="9244" y="11371"/>
                </a:lnTo>
                <a:lnTo>
                  <a:pt x="10088" y="12105"/>
                </a:lnTo>
                <a:lnTo>
                  <a:pt x="10344" y="12325"/>
                </a:lnTo>
                <a:lnTo>
                  <a:pt x="10748" y="12655"/>
                </a:lnTo>
                <a:lnTo>
                  <a:pt x="10931" y="12765"/>
                </a:lnTo>
                <a:lnTo>
                  <a:pt x="11115" y="12839"/>
                </a:lnTo>
                <a:lnTo>
                  <a:pt x="11225" y="12839"/>
                </a:lnTo>
                <a:lnTo>
                  <a:pt x="11298" y="12802"/>
                </a:lnTo>
                <a:lnTo>
                  <a:pt x="11335" y="12765"/>
                </a:lnTo>
                <a:lnTo>
                  <a:pt x="11372" y="12692"/>
                </a:lnTo>
                <a:lnTo>
                  <a:pt x="11372" y="12582"/>
                </a:lnTo>
                <a:lnTo>
                  <a:pt x="11335" y="12472"/>
                </a:lnTo>
                <a:lnTo>
                  <a:pt x="11151" y="12325"/>
                </a:lnTo>
                <a:lnTo>
                  <a:pt x="10711" y="11995"/>
                </a:lnTo>
                <a:lnTo>
                  <a:pt x="10271" y="11628"/>
                </a:lnTo>
                <a:lnTo>
                  <a:pt x="9391" y="10858"/>
                </a:lnTo>
                <a:lnTo>
                  <a:pt x="8547" y="10051"/>
                </a:lnTo>
                <a:lnTo>
                  <a:pt x="8107" y="9684"/>
                </a:lnTo>
                <a:lnTo>
                  <a:pt x="7703" y="9354"/>
                </a:lnTo>
                <a:lnTo>
                  <a:pt x="7227" y="9024"/>
                </a:lnTo>
                <a:lnTo>
                  <a:pt x="6786" y="8694"/>
                </a:lnTo>
                <a:lnTo>
                  <a:pt x="6309" y="8437"/>
                </a:lnTo>
                <a:lnTo>
                  <a:pt x="5833" y="8217"/>
                </a:lnTo>
                <a:lnTo>
                  <a:pt x="5356" y="8033"/>
                </a:lnTo>
                <a:lnTo>
                  <a:pt x="5209" y="7997"/>
                </a:lnTo>
                <a:close/>
                <a:moveTo>
                  <a:pt x="954" y="12582"/>
                </a:moveTo>
                <a:lnTo>
                  <a:pt x="1101" y="12692"/>
                </a:lnTo>
                <a:lnTo>
                  <a:pt x="1064" y="12765"/>
                </a:lnTo>
                <a:lnTo>
                  <a:pt x="1064" y="12839"/>
                </a:lnTo>
                <a:lnTo>
                  <a:pt x="1064" y="12875"/>
                </a:lnTo>
                <a:lnTo>
                  <a:pt x="1101" y="12839"/>
                </a:lnTo>
                <a:lnTo>
                  <a:pt x="1211" y="12912"/>
                </a:lnTo>
                <a:lnTo>
                  <a:pt x="1247" y="12985"/>
                </a:lnTo>
                <a:lnTo>
                  <a:pt x="1247" y="13059"/>
                </a:lnTo>
                <a:lnTo>
                  <a:pt x="1284" y="13242"/>
                </a:lnTo>
                <a:lnTo>
                  <a:pt x="991" y="13095"/>
                </a:lnTo>
                <a:lnTo>
                  <a:pt x="844" y="13059"/>
                </a:lnTo>
                <a:lnTo>
                  <a:pt x="697" y="13022"/>
                </a:lnTo>
                <a:lnTo>
                  <a:pt x="844" y="12765"/>
                </a:lnTo>
                <a:lnTo>
                  <a:pt x="954" y="12582"/>
                </a:lnTo>
                <a:close/>
                <a:moveTo>
                  <a:pt x="2715" y="10858"/>
                </a:moveTo>
                <a:lnTo>
                  <a:pt x="2641" y="10931"/>
                </a:lnTo>
                <a:lnTo>
                  <a:pt x="2641" y="10968"/>
                </a:lnTo>
                <a:lnTo>
                  <a:pt x="2788" y="11151"/>
                </a:lnTo>
                <a:lnTo>
                  <a:pt x="2935" y="11261"/>
                </a:lnTo>
                <a:lnTo>
                  <a:pt x="3302" y="11445"/>
                </a:lnTo>
                <a:lnTo>
                  <a:pt x="3778" y="11775"/>
                </a:lnTo>
                <a:lnTo>
                  <a:pt x="4255" y="12105"/>
                </a:lnTo>
                <a:lnTo>
                  <a:pt x="5099" y="12765"/>
                </a:lnTo>
                <a:lnTo>
                  <a:pt x="5539" y="13095"/>
                </a:lnTo>
                <a:lnTo>
                  <a:pt x="5759" y="13242"/>
                </a:lnTo>
                <a:lnTo>
                  <a:pt x="5869" y="13279"/>
                </a:lnTo>
                <a:lnTo>
                  <a:pt x="6053" y="13279"/>
                </a:lnTo>
                <a:lnTo>
                  <a:pt x="6126" y="13242"/>
                </a:lnTo>
                <a:lnTo>
                  <a:pt x="6163" y="13169"/>
                </a:lnTo>
                <a:lnTo>
                  <a:pt x="6126" y="13059"/>
                </a:lnTo>
                <a:lnTo>
                  <a:pt x="6089" y="12985"/>
                </a:lnTo>
                <a:lnTo>
                  <a:pt x="6016" y="12875"/>
                </a:lnTo>
                <a:lnTo>
                  <a:pt x="5869" y="12729"/>
                </a:lnTo>
                <a:lnTo>
                  <a:pt x="5502" y="12472"/>
                </a:lnTo>
                <a:lnTo>
                  <a:pt x="4512" y="11738"/>
                </a:lnTo>
                <a:lnTo>
                  <a:pt x="4035" y="11408"/>
                </a:lnTo>
                <a:lnTo>
                  <a:pt x="3522" y="11078"/>
                </a:lnTo>
                <a:lnTo>
                  <a:pt x="3338" y="11005"/>
                </a:lnTo>
                <a:lnTo>
                  <a:pt x="3118" y="10895"/>
                </a:lnTo>
                <a:lnTo>
                  <a:pt x="2935" y="10858"/>
                </a:lnTo>
                <a:close/>
                <a:moveTo>
                  <a:pt x="13756" y="12252"/>
                </a:moveTo>
                <a:lnTo>
                  <a:pt x="13719" y="12362"/>
                </a:lnTo>
                <a:lnTo>
                  <a:pt x="13719" y="12619"/>
                </a:lnTo>
                <a:lnTo>
                  <a:pt x="13719" y="12912"/>
                </a:lnTo>
                <a:lnTo>
                  <a:pt x="13756" y="12985"/>
                </a:lnTo>
                <a:lnTo>
                  <a:pt x="13793" y="13022"/>
                </a:lnTo>
                <a:lnTo>
                  <a:pt x="13719" y="13095"/>
                </a:lnTo>
                <a:lnTo>
                  <a:pt x="13389" y="13536"/>
                </a:lnTo>
                <a:lnTo>
                  <a:pt x="13426" y="13132"/>
                </a:lnTo>
                <a:lnTo>
                  <a:pt x="13462" y="12912"/>
                </a:lnTo>
                <a:lnTo>
                  <a:pt x="13462" y="12765"/>
                </a:lnTo>
                <a:lnTo>
                  <a:pt x="13426" y="12655"/>
                </a:lnTo>
                <a:lnTo>
                  <a:pt x="13756" y="12252"/>
                </a:lnTo>
                <a:close/>
                <a:moveTo>
                  <a:pt x="4402" y="8694"/>
                </a:moveTo>
                <a:lnTo>
                  <a:pt x="4329" y="8730"/>
                </a:lnTo>
                <a:lnTo>
                  <a:pt x="4255" y="8804"/>
                </a:lnTo>
                <a:lnTo>
                  <a:pt x="4255" y="8877"/>
                </a:lnTo>
                <a:lnTo>
                  <a:pt x="4255" y="8987"/>
                </a:lnTo>
                <a:lnTo>
                  <a:pt x="4292" y="9060"/>
                </a:lnTo>
                <a:lnTo>
                  <a:pt x="4365" y="9134"/>
                </a:lnTo>
                <a:lnTo>
                  <a:pt x="4512" y="9207"/>
                </a:lnTo>
                <a:lnTo>
                  <a:pt x="4842" y="9354"/>
                </a:lnTo>
                <a:lnTo>
                  <a:pt x="5136" y="9501"/>
                </a:lnTo>
                <a:lnTo>
                  <a:pt x="5392" y="9647"/>
                </a:lnTo>
                <a:lnTo>
                  <a:pt x="5869" y="10014"/>
                </a:lnTo>
                <a:lnTo>
                  <a:pt x="6346" y="10418"/>
                </a:lnTo>
                <a:lnTo>
                  <a:pt x="6786" y="10858"/>
                </a:lnTo>
                <a:lnTo>
                  <a:pt x="8584" y="12398"/>
                </a:lnTo>
                <a:lnTo>
                  <a:pt x="9501" y="13169"/>
                </a:lnTo>
                <a:lnTo>
                  <a:pt x="9721" y="13315"/>
                </a:lnTo>
                <a:lnTo>
                  <a:pt x="9941" y="13462"/>
                </a:lnTo>
                <a:lnTo>
                  <a:pt x="10161" y="13572"/>
                </a:lnTo>
                <a:lnTo>
                  <a:pt x="10271" y="13609"/>
                </a:lnTo>
                <a:lnTo>
                  <a:pt x="10381" y="13609"/>
                </a:lnTo>
                <a:lnTo>
                  <a:pt x="10454" y="13572"/>
                </a:lnTo>
                <a:lnTo>
                  <a:pt x="10491" y="13536"/>
                </a:lnTo>
                <a:lnTo>
                  <a:pt x="10528" y="13462"/>
                </a:lnTo>
                <a:lnTo>
                  <a:pt x="10491" y="13389"/>
                </a:lnTo>
                <a:lnTo>
                  <a:pt x="10418" y="13242"/>
                </a:lnTo>
                <a:lnTo>
                  <a:pt x="10271" y="13132"/>
                </a:lnTo>
                <a:lnTo>
                  <a:pt x="9978" y="12949"/>
                </a:lnTo>
                <a:lnTo>
                  <a:pt x="9537" y="12619"/>
                </a:lnTo>
                <a:lnTo>
                  <a:pt x="9134" y="12288"/>
                </a:lnTo>
                <a:lnTo>
                  <a:pt x="7557" y="10931"/>
                </a:lnTo>
                <a:lnTo>
                  <a:pt x="6823" y="10271"/>
                </a:lnTo>
                <a:lnTo>
                  <a:pt x="6089" y="9647"/>
                </a:lnTo>
                <a:lnTo>
                  <a:pt x="5686" y="9354"/>
                </a:lnTo>
                <a:lnTo>
                  <a:pt x="5246" y="9097"/>
                </a:lnTo>
                <a:lnTo>
                  <a:pt x="4769" y="8950"/>
                </a:lnTo>
                <a:lnTo>
                  <a:pt x="4549" y="8840"/>
                </a:lnTo>
                <a:lnTo>
                  <a:pt x="4475" y="8767"/>
                </a:lnTo>
                <a:lnTo>
                  <a:pt x="4439" y="8694"/>
                </a:lnTo>
                <a:close/>
                <a:moveTo>
                  <a:pt x="1541" y="13022"/>
                </a:moveTo>
                <a:lnTo>
                  <a:pt x="2091" y="13389"/>
                </a:lnTo>
                <a:lnTo>
                  <a:pt x="2091" y="13572"/>
                </a:lnTo>
                <a:lnTo>
                  <a:pt x="2126" y="13749"/>
                </a:lnTo>
                <a:lnTo>
                  <a:pt x="1504" y="13389"/>
                </a:lnTo>
                <a:lnTo>
                  <a:pt x="1578" y="13352"/>
                </a:lnTo>
                <a:lnTo>
                  <a:pt x="1614" y="13315"/>
                </a:lnTo>
                <a:lnTo>
                  <a:pt x="1614" y="13279"/>
                </a:lnTo>
                <a:lnTo>
                  <a:pt x="1614" y="13205"/>
                </a:lnTo>
                <a:lnTo>
                  <a:pt x="1541" y="13095"/>
                </a:lnTo>
                <a:lnTo>
                  <a:pt x="1541" y="13022"/>
                </a:lnTo>
                <a:close/>
                <a:moveTo>
                  <a:pt x="13206" y="12949"/>
                </a:moveTo>
                <a:lnTo>
                  <a:pt x="13169" y="13022"/>
                </a:lnTo>
                <a:lnTo>
                  <a:pt x="13059" y="13756"/>
                </a:lnTo>
                <a:lnTo>
                  <a:pt x="13059" y="13829"/>
                </a:lnTo>
                <a:lnTo>
                  <a:pt x="13096" y="13866"/>
                </a:lnTo>
                <a:lnTo>
                  <a:pt x="12912" y="14086"/>
                </a:lnTo>
                <a:lnTo>
                  <a:pt x="12912" y="13719"/>
                </a:lnTo>
                <a:lnTo>
                  <a:pt x="12875" y="13352"/>
                </a:lnTo>
                <a:lnTo>
                  <a:pt x="13206" y="12949"/>
                </a:lnTo>
                <a:close/>
                <a:moveTo>
                  <a:pt x="2458" y="13646"/>
                </a:moveTo>
                <a:lnTo>
                  <a:pt x="2641" y="13792"/>
                </a:lnTo>
                <a:lnTo>
                  <a:pt x="2788" y="13902"/>
                </a:lnTo>
                <a:lnTo>
                  <a:pt x="2788" y="14086"/>
                </a:lnTo>
                <a:lnTo>
                  <a:pt x="2825" y="14233"/>
                </a:lnTo>
                <a:lnTo>
                  <a:pt x="2605" y="14086"/>
                </a:lnTo>
                <a:lnTo>
                  <a:pt x="2385" y="13939"/>
                </a:lnTo>
                <a:lnTo>
                  <a:pt x="2495" y="13939"/>
                </a:lnTo>
                <a:lnTo>
                  <a:pt x="2568" y="13866"/>
                </a:lnTo>
                <a:lnTo>
                  <a:pt x="2568" y="13829"/>
                </a:lnTo>
                <a:lnTo>
                  <a:pt x="2568" y="13756"/>
                </a:lnTo>
                <a:lnTo>
                  <a:pt x="2458" y="13646"/>
                </a:lnTo>
                <a:close/>
                <a:moveTo>
                  <a:pt x="3595" y="9794"/>
                </a:moveTo>
                <a:lnTo>
                  <a:pt x="3558" y="9831"/>
                </a:lnTo>
                <a:lnTo>
                  <a:pt x="3522" y="9867"/>
                </a:lnTo>
                <a:lnTo>
                  <a:pt x="3558" y="9977"/>
                </a:lnTo>
                <a:lnTo>
                  <a:pt x="3595" y="10088"/>
                </a:lnTo>
                <a:lnTo>
                  <a:pt x="3815" y="10234"/>
                </a:lnTo>
                <a:lnTo>
                  <a:pt x="4659" y="10821"/>
                </a:lnTo>
                <a:lnTo>
                  <a:pt x="5466" y="11518"/>
                </a:lnTo>
                <a:lnTo>
                  <a:pt x="6236" y="12178"/>
                </a:lnTo>
                <a:lnTo>
                  <a:pt x="7080" y="12839"/>
                </a:lnTo>
                <a:lnTo>
                  <a:pt x="7923" y="13462"/>
                </a:lnTo>
                <a:lnTo>
                  <a:pt x="8730" y="14049"/>
                </a:lnTo>
                <a:lnTo>
                  <a:pt x="9134" y="14343"/>
                </a:lnTo>
                <a:lnTo>
                  <a:pt x="9574" y="14563"/>
                </a:lnTo>
                <a:lnTo>
                  <a:pt x="9684" y="14563"/>
                </a:lnTo>
                <a:lnTo>
                  <a:pt x="9794" y="14526"/>
                </a:lnTo>
                <a:lnTo>
                  <a:pt x="9868" y="14453"/>
                </a:lnTo>
                <a:lnTo>
                  <a:pt x="9904" y="14416"/>
                </a:lnTo>
                <a:lnTo>
                  <a:pt x="9904" y="14379"/>
                </a:lnTo>
                <a:lnTo>
                  <a:pt x="9904" y="14306"/>
                </a:lnTo>
                <a:lnTo>
                  <a:pt x="9868" y="14269"/>
                </a:lnTo>
                <a:lnTo>
                  <a:pt x="9794" y="14196"/>
                </a:lnTo>
                <a:lnTo>
                  <a:pt x="9721" y="14159"/>
                </a:lnTo>
                <a:lnTo>
                  <a:pt x="9501" y="14012"/>
                </a:lnTo>
                <a:lnTo>
                  <a:pt x="9281" y="13866"/>
                </a:lnTo>
                <a:lnTo>
                  <a:pt x="8290" y="13205"/>
                </a:lnTo>
                <a:lnTo>
                  <a:pt x="7373" y="12508"/>
                </a:lnTo>
                <a:lnTo>
                  <a:pt x="6493" y="11812"/>
                </a:lnTo>
                <a:lnTo>
                  <a:pt x="5649" y="11115"/>
                </a:lnTo>
                <a:lnTo>
                  <a:pt x="4769" y="10418"/>
                </a:lnTo>
                <a:lnTo>
                  <a:pt x="4549" y="10234"/>
                </a:lnTo>
                <a:lnTo>
                  <a:pt x="4145" y="9977"/>
                </a:lnTo>
                <a:lnTo>
                  <a:pt x="3925" y="9867"/>
                </a:lnTo>
                <a:lnTo>
                  <a:pt x="3742" y="9794"/>
                </a:lnTo>
                <a:close/>
                <a:moveTo>
                  <a:pt x="3155" y="14122"/>
                </a:moveTo>
                <a:lnTo>
                  <a:pt x="3778" y="14563"/>
                </a:lnTo>
                <a:lnTo>
                  <a:pt x="3742" y="14746"/>
                </a:lnTo>
                <a:lnTo>
                  <a:pt x="3742" y="14856"/>
                </a:lnTo>
                <a:lnTo>
                  <a:pt x="3338" y="14563"/>
                </a:lnTo>
                <a:lnTo>
                  <a:pt x="3338" y="14489"/>
                </a:lnTo>
                <a:lnTo>
                  <a:pt x="3302" y="14416"/>
                </a:lnTo>
                <a:lnTo>
                  <a:pt x="3192" y="14269"/>
                </a:lnTo>
                <a:lnTo>
                  <a:pt x="3155" y="14122"/>
                </a:lnTo>
                <a:close/>
                <a:moveTo>
                  <a:pt x="12692" y="13536"/>
                </a:moveTo>
                <a:lnTo>
                  <a:pt x="12619" y="13976"/>
                </a:lnTo>
                <a:lnTo>
                  <a:pt x="12582" y="14416"/>
                </a:lnTo>
                <a:lnTo>
                  <a:pt x="12582" y="14489"/>
                </a:lnTo>
                <a:lnTo>
                  <a:pt x="12142" y="15040"/>
                </a:lnTo>
                <a:lnTo>
                  <a:pt x="12142" y="14893"/>
                </a:lnTo>
                <a:lnTo>
                  <a:pt x="12142" y="14563"/>
                </a:lnTo>
                <a:lnTo>
                  <a:pt x="12105" y="14269"/>
                </a:lnTo>
                <a:lnTo>
                  <a:pt x="12692" y="13536"/>
                </a:lnTo>
                <a:close/>
                <a:moveTo>
                  <a:pt x="4035" y="14746"/>
                </a:moveTo>
                <a:lnTo>
                  <a:pt x="4402" y="15003"/>
                </a:lnTo>
                <a:lnTo>
                  <a:pt x="4402" y="15040"/>
                </a:lnTo>
                <a:lnTo>
                  <a:pt x="4402" y="15150"/>
                </a:lnTo>
                <a:lnTo>
                  <a:pt x="4439" y="15223"/>
                </a:lnTo>
                <a:lnTo>
                  <a:pt x="4549" y="15370"/>
                </a:lnTo>
                <a:lnTo>
                  <a:pt x="4659" y="15553"/>
                </a:lnTo>
                <a:lnTo>
                  <a:pt x="4255" y="15223"/>
                </a:lnTo>
                <a:lnTo>
                  <a:pt x="4255" y="15150"/>
                </a:lnTo>
                <a:lnTo>
                  <a:pt x="4219" y="15076"/>
                </a:lnTo>
                <a:lnTo>
                  <a:pt x="4109" y="14966"/>
                </a:lnTo>
                <a:lnTo>
                  <a:pt x="4035" y="14856"/>
                </a:lnTo>
                <a:lnTo>
                  <a:pt x="4035" y="14746"/>
                </a:lnTo>
                <a:close/>
                <a:moveTo>
                  <a:pt x="11922" y="14489"/>
                </a:moveTo>
                <a:lnTo>
                  <a:pt x="11885" y="14856"/>
                </a:lnTo>
                <a:lnTo>
                  <a:pt x="11848" y="15113"/>
                </a:lnTo>
                <a:lnTo>
                  <a:pt x="11848" y="15260"/>
                </a:lnTo>
                <a:lnTo>
                  <a:pt x="11848" y="15370"/>
                </a:lnTo>
                <a:lnTo>
                  <a:pt x="11555" y="15700"/>
                </a:lnTo>
                <a:lnTo>
                  <a:pt x="11592" y="15480"/>
                </a:lnTo>
                <a:lnTo>
                  <a:pt x="11555" y="15223"/>
                </a:lnTo>
                <a:lnTo>
                  <a:pt x="11555" y="15150"/>
                </a:lnTo>
                <a:lnTo>
                  <a:pt x="11482" y="15113"/>
                </a:lnTo>
                <a:lnTo>
                  <a:pt x="11445" y="15113"/>
                </a:lnTo>
                <a:lnTo>
                  <a:pt x="11922" y="14489"/>
                </a:lnTo>
                <a:close/>
                <a:moveTo>
                  <a:pt x="4769" y="15223"/>
                </a:moveTo>
                <a:lnTo>
                  <a:pt x="5026" y="15406"/>
                </a:lnTo>
                <a:lnTo>
                  <a:pt x="5576" y="15810"/>
                </a:lnTo>
                <a:lnTo>
                  <a:pt x="5576" y="15883"/>
                </a:lnTo>
                <a:lnTo>
                  <a:pt x="5576" y="16177"/>
                </a:lnTo>
                <a:lnTo>
                  <a:pt x="5576" y="16287"/>
                </a:lnTo>
                <a:lnTo>
                  <a:pt x="4916" y="15773"/>
                </a:lnTo>
                <a:lnTo>
                  <a:pt x="4952" y="15663"/>
                </a:lnTo>
                <a:lnTo>
                  <a:pt x="4952" y="15553"/>
                </a:lnTo>
                <a:lnTo>
                  <a:pt x="4916" y="15480"/>
                </a:lnTo>
                <a:lnTo>
                  <a:pt x="4879" y="15370"/>
                </a:lnTo>
                <a:lnTo>
                  <a:pt x="4769" y="15223"/>
                </a:lnTo>
                <a:close/>
                <a:moveTo>
                  <a:pt x="5833" y="15993"/>
                </a:moveTo>
                <a:lnTo>
                  <a:pt x="6456" y="16507"/>
                </a:lnTo>
                <a:lnTo>
                  <a:pt x="6420" y="16580"/>
                </a:lnTo>
                <a:lnTo>
                  <a:pt x="6383" y="16690"/>
                </a:lnTo>
                <a:lnTo>
                  <a:pt x="6346" y="16874"/>
                </a:lnTo>
                <a:lnTo>
                  <a:pt x="5869" y="16507"/>
                </a:lnTo>
                <a:lnTo>
                  <a:pt x="5869" y="16323"/>
                </a:lnTo>
                <a:lnTo>
                  <a:pt x="5869" y="16140"/>
                </a:lnTo>
                <a:lnTo>
                  <a:pt x="5833" y="15993"/>
                </a:lnTo>
                <a:close/>
                <a:moveTo>
                  <a:pt x="11298" y="15260"/>
                </a:moveTo>
                <a:lnTo>
                  <a:pt x="11298" y="15443"/>
                </a:lnTo>
                <a:lnTo>
                  <a:pt x="11225" y="15957"/>
                </a:lnTo>
                <a:lnTo>
                  <a:pt x="11225" y="16030"/>
                </a:lnTo>
                <a:lnTo>
                  <a:pt x="11261" y="16067"/>
                </a:lnTo>
                <a:lnTo>
                  <a:pt x="10088" y="17387"/>
                </a:lnTo>
                <a:lnTo>
                  <a:pt x="10088" y="17130"/>
                </a:lnTo>
                <a:lnTo>
                  <a:pt x="10088" y="16984"/>
                </a:lnTo>
                <a:lnTo>
                  <a:pt x="10308" y="16653"/>
                </a:lnTo>
                <a:lnTo>
                  <a:pt x="10821" y="15920"/>
                </a:lnTo>
                <a:lnTo>
                  <a:pt x="10785" y="16067"/>
                </a:lnTo>
                <a:lnTo>
                  <a:pt x="10711" y="16287"/>
                </a:lnTo>
                <a:lnTo>
                  <a:pt x="10711" y="16397"/>
                </a:lnTo>
                <a:lnTo>
                  <a:pt x="10711" y="16507"/>
                </a:lnTo>
                <a:lnTo>
                  <a:pt x="10748" y="16543"/>
                </a:lnTo>
                <a:lnTo>
                  <a:pt x="10785" y="16543"/>
                </a:lnTo>
                <a:lnTo>
                  <a:pt x="10895" y="16470"/>
                </a:lnTo>
                <a:lnTo>
                  <a:pt x="10968" y="16360"/>
                </a:lnTo>
                <a:lnTo>
                  <a:pt x="11005" y="16103"/>
                </a:lnTo>
                <a:lnTo>
                  <a:pt x="11005" y="15663"/>
                </a:lnTo>
                <a:lnTo>
                  <a:pt x="11225" y="15370"/>
                </a:lnTo>
                <a:lnTo>
                  <a:pt x="11298" y="15260"/>
                </a:lnTo>
                <a:close/>
                <a:moveTo>
                  <a:pt x="6566" y="16580"/>
                </a:moveTo>
                <a:lnTo>
                  <a:pt x="7006" y="17020"/>
                </a:lnTo>
                <a:lnTo>
                  <a:pt x="7006" y="17240"/>
                </a:lnTo>
                <a:lnTo>
                  <a:pt x="7006" y="17460"/>
                </a:lnTo>
                <a:lnTo>
                  <a:pt x="6896" y="17350"/>
                </a:lnTo>
                <a:lnTo>
                  <a:pt x="6640" y="17130"/>
                </a:lnTo>
                <a:lnTo>
                  <a:pt x="6640" y="17020"/>
                </a:lnTo>
                <a:lnTo>
                  <a:pt x="6603" y="16800"/>
                </a:lnTo>
                <a:lnTo>
                  <a:pt x="6566" y="16580"/>
                </a:lnTo>
                <a:close/>
                <a:moveTo>
                  <a:pt x="9464" y="404"/>
                </a:moveTo>
                <a:lnTo>
                  <a:pt x="9684" y="440"/>
                </a:lnTo>
                <a:lnTo>
                  <a:pt x="9868" y="477"/>
                </a:lnTo>
                <a:lnTo>
                  <a:pt x="10051" y="587"/>
                </a:lnTo>
                <a:lnTo>
                  <a:pt x="10418" y="844"/>
                </a:lnTo>
                <a:lnTo>
                  <a:pt x="10711" y="1064"/>
                </a:lnTo>
                <a:lnTo>
                  <a:pt x="12582" y="2421"/>
                </a:lnTo>
                <a:lnTo>
                  <a:pt x="14489" y="3815"/>
                </a:lnTo>
                <a:lnTo>
                  <a:pt x="15443" y="4512"/>
                </a:lnTo>
                <a:lnTo>
                  <a:pt x="15700" y="4732"/>
                </a:lnTo>
                <a:lnTo>
                  <a:pt x="15847" y="4805"/>
                </a:lnTo>
                <a:lnTo>
                  <a:pt x="15993" y="4879"/>
                </a:lnTo>
                <a:lnTo>
                  <a:pt x="15590" y="5356"/>
                </a:lnTo>
                <a:lnTo>
                  <a:pt x="15223" y="5869"/>
                </a:lnTo>
                <a:lnTo>
                  <a:pt x="15040" y="6089"/>
                </a:lnTo>
                <a:lnTo>
                  <a:pt x="14856" y="6383"/>
                </a:lnTo>
                <a:lnTo>
                  <a:pt x="14783" y="6529"/>
                </a:lnTo>
                <a:lnTo>
                  <a:pt x="14746" y="6639"/>
                </a:lnTo>
                <a:lnTo>
                  <a:pt x="14746" y="6786"/>
                </a:lnTo>
                <a:lnTo>
                  <a:pt x="14856" y="6896"/>
                </a:lnTo>
                <a:lnTo>
                  <a:pt x="14966" y="7006"/>
                </a:lnTo>
                <a:lnTo>
                  <a:pt x="15076" y="7080"/>
                </a:lnTo>
                <a:lnTo>
                  <a:pt x="15370" y="7190"/>
                </a:lnTo>
                <a:lnTo>
                  <a:pt x="15957" y="7300"/>
                </a:lnTo>
                <a:lnTo>
                  <a:pt x="16727" y="7446"/>
                </a:lnTo>
                <a:lnTo>
                  <a:pt x="17021" y="7520"/>
                </a:lnTo>
                <a:lnTo>
                  <a:pt x="16984" y="7593"/>
                </a:lnTo>
                <a:lnTo>
                  <a:pt x="16470" y="8143"/>
                </a:lnTo>
                <a:lnTo>
                  <a:pt x="15993" y="8730"/>
                </a:lnTo>
                <a:lnTo>
                  <a:pt x="15040" y="9904"/>
                </a:lnTo>
                <a:lnTo>
                  <a:pt x="12912" y="12508"/>
                </a:lnTo>
                <a:lnTo>
                  <a:pt x="11848" y="13792"/>
                </a:lnTo>
                <a:lnTo>
                  <a:pt x="10821" y="15113"/>
                </a:lnTo>
                <a:lnTo>
                  <a:pt x="10344" y="15736"/>
                </a:lnTo>
                <a:lnTo>
                  <a:pt x="9904" y="16397"/>
                </a:lnTo>
                <a:lnTo>
                  <a:pt x="9464" y="17057"/>
                </a:lnTo>
                <a:lnTo>
                  <a:pt x="9317" y="17277"/>
                </a:lnTo>
                <a:lnTo>
                  <a:pt x="9207" y="17497"/>
                </a:lnTo>
                <a:lnTo>
                  <a:pt x="8987" y="17387"/>
                </a:lnTo>
                <a:lnTo>
                  <a:pt x="8767" y="17350"/>
                </a:lnTo>
                <a:lnTo>
                  <a:pt x="8290" y="17204"/>
                </a:lnTo>
                <a:lnTo>
                  <a:pt x="7997" y="17094"/>
                </a:lnTo>
                <a:lnTo>
                  <a:pt x="7740" y="16910"/>
                </a:lnTo>
                <a:lnTo>
                  <a:pt x="7483" y="16727"/>
                </a:lnTo>
                <a:lnTo>
                  <a:pt x="7227" y="16507"/>
                </a:lnTo>
                <a:lnTo>
                  <a:pt x="6750" y="16067"/>
                </a:lnTo>
                <a:lnTo>
                  <a:pt x="6273" y="15663"/>
                </a:lnTo>
                <a:lnTo>
                  <a:pt x="5723" y="15296"/>
                </a:lnTo>
                <a:lnTo>
                  <a:pt x="5209" y="14929"/>
                </a:lnTo>
                <a:lnTo>
                  <a:pt x="3045" y="13462"/>
                </a:lnTo>
                <a:lnTo>
                  <a:pt x="1908" y="12619"/>
                </a:lnTo>
                <a:lnTo>
                  <a:pt x="1321" y="12215"/>
                </a:lnTo>
                <a:lnTo>
                  <a:pt x="697" y="11848"/>
                </a:lnTo>
                <a:lnTo>
                  <a:pt x="624" y="11812"/>
                </a:lnTo>
                <a:lnTo>
                  <a:pt x="1614" y="10381"/>
                </a:lnTo>
                <a:lnTo>
                  <a:pt x="2641" y="8950"/>
                </a:lnTo>
                <a:lnTo>
                  <a:pt x="3668" y="7556"/>
                </a:lnTo>
                <a:lnTo>
                  <a:pt x="4732" y="6163"/>
                </a:lnTo>
                <a:lnTo>
                  <a:pt x="6970" y="3338"/>
                </a:lnTo>
                <a:lnTo>
                  <a:pt x="8144" y="1944"/>
                </a:lnTo>
                <a:lnTo>
                  <a:pt x="8730" y="1284"/>
                </a:lnTo>
                <a:lnTo>
                  <a:pt x="9244" y="550"/>
                </a:lnTo>
                <a:lnTo>
                  <a:pt x="9281" y="477"/>
                </a:lnTo>
                <a:lnTo>
                  <a:pt x="9281" y="404"/>
                </a:lnTo>
                <a:close/>
                <a:moveTo>
                  <a:pt x="7227" y="17204"/>
                </a:moveTo>
                <a:lnTo>
                  <a:pt x="7667" y="17460"/>
                </a:lnTo>
                <a:lnTo>
                  <a:pt x="8107" y="17681"/>
                </a:lnTo>
                <a:lnTo>
                  <a:pt x="8070" y="17937"/>
                </a:lnTo>
                <a:lnTo>
                  <a:pt x="8107" y="18194"/>
                </a:lnTo>
                <a:lnTo>
                  <a:pt x="7850" y="18084"/>
                </a:lnTo>
                <a:lnTo>
                  <a:pt x="7447" y="17791"/>
                </a:lnTo>
                <a:lnTo>
                  <a:pt x="7410" y="17644"/>
                </a:lnTo>
                <a:lnTo>
                  <a:pt x="7337" y="17497"/>
                </a:lnTo>
                <a:lnTo>
                  <a:pt x="7227" y="17204"/>
                </a:lnTo>
                <a:close/>
                <a:moveTo>
                  <a:pt x="9831" y="17460"/>
                </a:moveTo>
                <a:lnTo>
                  <a:pt x="9868" y="17534"/>
                </a:lnTo>
                <a:lnTo>
                  <a:pt x="9904" y="17571"/>
                </a:lnTo>
                <a:lnTo>
                  <a:pt x="9464" y="18084"/>
                </a:lnTo>
                <a:lnTo>
                  <a:pt x="9207" y="18341"/>
                </a:lnTo>
                <a:lnTo>
                  <a:pt x="9171" y="18231"/>
                </a:lnTo>
                <a:lnTo>
                  <a:pt x="9134" y="18121"/>
                </a:lnTo>
                <a:lnTo>
                  <a:pt x="9134" y="17974"/>
                </a:lnTo>
                <a:lnTo>
                  <a:pt x="9317" y="17974"/>
                </a:lnTo>
                <a:lnTo>
                  <a:pt x="9317" y="17937"/>
                </a:lnTo>
                <a:lnTo>
                  <a:pt x="9391" y="17937"/>
                </a:lnTo>
                <a:lnTo>
                  <a:pt x="9464" y="17901"/>
                </a:lnTo>
                <a:lnTo>
                  <a:pt x="9574" y="17827"/>
                </a:lnTo>
                <a:lnTo>
                  <a:pt x="9647" y="17681"/>
                </a:lnTo>
                <a:lnTo>
                  <a:pt x="9794" y="17460"/>
                </a:lnTo>
                <a:close/>
                <a:moveTo>
                  <a:pt x="9464" y="0"/>
                </a:moveTo>
                <a:lnTo>
                  <a:pt x="9281" y="37"/>
                </a:lnTo>
                <a:lnTo>
                  <a:pt x="9134" y="110"/>
                </a:lnTo>
                <a:lnTo>
                  <a:pt x="9024" y="147"/>
                </a:lnTo>
                <a:lnTo>
                  <a:pt x="8951" y="257"/>
                </a:lnTo>
                <a:lnTo>
                  <a:pt x="8914" y="294"/>
                </a:lnTo>
                <a:lnTo>
                  <a:pt x="8914" y="330"/>
                </a:lnTo>
                <a:lnTo>
                  <a:pt x="8327" y="954"/>
                </a:lnTo>
                <a:lnTo>
                  <a:pt x="7740" y="1614"/>
                </a:lnTo>
                <a:lnTo>
                  <a:pt x="6640" y="2971"/>
                </a:lnTo>
                <a:lnTo>
                  <a:pt x="5502" y="4365"/>
                </a:lnTo>
                <a:lnTo>
                  <a:pt x="4402" y="5759"/>
                </a:lnTo>
                <a:lnTo>
                  <a:pt x="2421" y="8400"/>
                </a:lnTo>
                <a:lnTo>
                  <a:pt x="477" y="11041"/>
                </a:lnTo>
                <a:lnTo>
                  <a:pt x="330" y="11261"/>
                </a:lnTo>
                <a:lnTo>
                  <a:pt x="37" y="11701"/>
                </a:lnTo>
                <a:lnTo>
                  <a:pt x="0" y="11775"/>
                </a:lnTo>
                <a:lnTo>
                  <a:pt x="0" y="11885"/>
                </a:lnTo>
                <a:lnTo>
                  <a:pt x="37" y="11958"/>
                </a:lnTo>
                <a:lnTo>
                  <a:pt x="74" y="12032"/>
                </a:lnTo>
                <a:lnTo>
                  <a:pt x="147" y="12068"/>
                </a:lnTo>
                <a:lnTo>
                  <a:pt x="220" y="12105"/>
                </a:lnTo>
                <a:lnTo>
                  <a:pt x="294" y="12105"/>
                </a:lnTo>
                <a:lnTo>
                  <a:pt x="404" y="12068"/>
                </a:lnTo>
                <a:lnTo>
                  <a:pt x="440" y="12142"/>
                </a:lnTo>
                <a:lnTo>
                  <a:pt x="697" y="12398"/>
                </a:lnTo>
                <a:lnTo>
                  <a:pt x="587" y="12508"/>
                </a:lnTo>
                <a:lnTo>
                  <a:pt x="514" y="12655"/>
                </a:lnTo>
                <a:lnTo>
                  <a:pt x="440" y="12802"/>
                </a:lnTo>
                <a:lnTo>
                  <a:pt x="404" y="12949"/>
                </a:lnTo>
                <a:lnTo>
                  <a:pt x="404" y="13022"/>
                </a:lnTo>
                <a:lnTo>
                  <a:pt x="440" y="13059"/>
                </a:lnTo>
                <a:lnTo>
                  <a:pt x="514" y="13095"/>
                </a:lnTo>
                <a:lnTo>
                  <a:pt x="550" y="13095"/>
                </a:lnTo>
                <a:lnTo>
                  <a:pt x="624" y="13205"/>
                </a:lnTo>
                <a:lnTo>
                  <a:pt x="697" y="13315"/>
                </a:lnTo>
                <a:lnTo>
                  <a:pt x="881" y="13462"/>
                </a:lnTo>
                <a:lnTo>
                  <a:pt x="1284" y="13719"/>
                </a:lnTo>
                <a:lnTo>
                  <a:pt x="2385" y="14416"/>
                </a:lnTo>
                <a:lnTo>
                  <a:pt x="3558" y="15223"/>
                </a:lnTo>
                <a:lnTo>
                  <a:pt x="4659" y="16103"/>
                </a:lnTo>
                <a:lnTo>
                  <a:pt x="6420" y="17534"/>
                </a:lnTo>
                <a:lnTo>
                  <a:pt x="6420" y="17571"/>
                </a:lnTo>
                <a:lnTo>
                  <a:pt x="6493" y="17644"/>
                </a:lnTo>
                <a:lnTo>
                  <a:pt x="6566" y="17644"/>
                </a:lnTo>
                <a:lnTo>
                  <a:pt x="6823" y="17864"/>
                </a:lnTo>
                <a:lnTo>
                  <a:pt x="7300" y="18231"/>
                </a:lnTo>
                <a:lnTo>
                  <a:pt x="7777" y="18561"/>
                </a:lnTo>
                <a:lnTo>
                  <a:pt x="8034" y="18671"/>
                </a:lnTo>
                <a:lnTo>
                  <a:pt x="8254" y="18781"/>
                </a:lnTo>
                <a:lnTo>
                  <a:pt x="8510" y="18854"/>
                </a:lnTo>
                <a:lnTo>
                  <a:pt x="8620" y="18854"/>
                </a:lnTo>
                <a:lnTo>
                  <a:pt x="8767" y="18818"/>
                </a:lnTo>
                <a:lnTo>
                  <a:pt x="8804" y="18744"/>
                </a:lnTo>
                <a:lnTo>
                  <a:pt x="8840" y="18708"/>
                </a:lnTo>
                <a:lnTo>
                  <a:pt x="8840" y="18634"/>
                </a:lnTo>
                <a:lnTo>
                  <a:pt x="8804" y="18561"/>
                </a:lnTo>
                <a:lnTo>
                  <a:pt x="8730" y="18488"/>
                </a:lnTo>
                <a:lnTo>
                  <a:pt x="8620" y="18414"/>
                </a:lnTo>
                <a:lnTo>
                  <a:pt x="8437" y="18341"/>
                </a:lnTo>
                <a:lnTo>
                  <a:pt x="8400" y="18341"/>
                </a:lnTo>
                <a:lnTo>
                  <a:pt x="8400" y="18157"/>
                </a:lnTo>
                <a:lnTo>
                  <a:pt x="8400" y="17974"/>
                </a:lnTo>
                <a:lnTo>
                  <a:pt x="8364" y="17791"/>
                </a:lnTo>
                <a:lnTo>
                  <a:pt x="8620" y="17864"/>
                </a:lnTo>
                <a:lnTo>
                  <a:pt x="8951" y="17937"/>
                </a:lnTo>
                <a:lnTo>
                  <a:pt x="8877" y="18121"/>
                </a:lnTo>
                <a:lnTo>
                  <a:pt x="8877" y="18267"/>
                </a:lnTo>
                <a:lnTo>
                  <a:pt x="8914" y="18451"/>
                </a:lnTo>
                <a:lnTo>
                  <a:pt x="8987" y="18598"/>
                </a:lnTo>
                <a:lnTo>
                  <a:pt x="8877" y="18781"/>
                </a:lnTo>
                <a:lnTo>
                  <a:pt x="8877" y="18854"/>
                </a:lnTo>
                <a:lnTo>
                  <a:pt x="8914" y="18964"/>
                </a:lnTo>
                <a:lnTo>
                  <a:pt x="9024" y="19001"/>
                </a:lnTo>
                <a:lnTo>
                  <a:pt x="9097" y="18964"/>
                </a:lnTo>
                <a:lnTo>
                  <a:pt x="9281" y="18854"/>
                </a:lnTo>
                <a:lnTo>
                  <a:pt x="9427" y="18708"/>
                </a:lnTo>
                <a:lnTo>
                  <a:pt x="9721" y="18414"/>
                </a:lnTo>
                <a:lnTo>
                  <a:pt x="10344" y="17717"/>
                </a:lnTo>
                <a:lnTo>
                  <a:pt x="11555" y="16397"/>
                </a:lnTo>
                <a:lnTo>
                  <a:pt x="12802" y="14929"/>
                </a:lnTo>
                <a:lnTo>
                  <a:pt x="14013" y="13462"/>
                </a:lnTo>
                <a:lnTo>
                  <a:pt x="15150" y="11958"/>
                </a:lnTo>
                <a:lnTo>
                  <a:pt x="16214" y="10454"/>
                </a:lnTo>
                <a:lnTo>
                  <a:pt x="17314" y="8950"/>
                </a:lnTo>
                <a:lnTo>
                  <a:pt x="17791" y="8253"/>
                </a:lnTo>
                <a:lnTo>
                  <a:pt x="18011" y="7887"/>
                </a:lnTo>
                <a:lnTo>
                  <a:pt x="18231" y="7483"/>
                </a:lnTo>
                <a:lnTo>
                  <a:pt x="18304" y="7483"/>
                </a:lnTo>
                <a:lnTo>
                  <a:pt x="18341" y="7446"/>
                </a:lnTo>
                <a:lnTo>
                  <a:pt x="18378" y="7373"/>
                </a:lnTo>
                <a:lnTo>
                  <a:pt x="18378" y="7300"/>
                </a:lnTo>
                <a:lnTo>
                  <a:pt x="18268" y="7080"/>
                </a:lnTo>
                <a:lnTo>
                  <a:pt x="18158" y="6860"/>
                </a:lnTo>
                <a:lnTo>
                  <a:pt x="17828" y="6493"/>
                </a:lnTo>
                <a:lnTo>
                  <a:pt x="17644" y="6346"/>
                </a:lnTo>
                <a:lnTo>
                  <a:pt x="17424" y="6199"/>
                </a:lnTo>
                <a:lnTo>
                  <a:pt x="17277" y="6126"/>
                </a:lnTo>
                <a:lnTo>
                  <a:pt x="17131" y="6089"/>
                </a:lnTo>
                <a:lnTo>
                  <a:pt x="16910" y="5576"/>
                </a:lnTo>
                <a:lnTo>
                  <a:pt x="16837" y="5319"/>
                </a:lnTo>
                <a:lnTo>
                  <a:pt x="16800" y="5062"/>
                </a:lnTo>
                <a:lnTo>
                  <a:pt x="16800" y="4915"/>
                </a:lnTo>
                <a:lnTo>
                  <a:pt x="16727" y="4769"/>
                </a:lnTo>
                <a:lnTo>
                  <a:pt x="16654" y="4695"/>
                </a:lnTo>
                <a:lnTo>
                  <a:pt x="16470" y="4695"/>
                </a:lnTo>
                <a:lnTo>
                  <a:pt x="16397" y="4732"/>
                </a:lnTo>
                <a:lnTo>
                  <a:pt x="16360" y="4769"/>
                </a:lnTo>
                <a:lnTo>
                  <a:pt x="16397" y="4842"/>
                </a:lnTo>
                <a:lnTo>
                  <a:pt x="16434" y="4879"/>
                </a:lnTo>
                <a:lnTo>
                  <a:pt x="16434" y="4915"/>
                </a:lnTo>
                <a:lnTo>
                  <a:pt x="16434" y="5099"/>
                </a:lnTo>
                <a:lnTo>
                  <a:pt x="16434" y="5356"/>
                </a:lnTo>
                <a:lnTo>
                  <a:pt x="16470" y="5539"/>
                </a:lnTo>
                <a:lnTo>
                  <a:pt x="16544" y="5759"/>
                </a:lnTo>
                <a:lnTo>
                  <a:pt x="16690" y="6126"/>
                </a:lnTo>
                <a:lnTo>
                  <a:pt x="16984" y="7006"/>
                </a:lnTo>
                <a:lnTo>
                  <a:pt x="17021" y="7080"/>
                </a:lnTo>
                <a:lnTo>
                  <a:pt x="16544" y="6970"/>
                </a:lnTo>
                <a:lnTo>
                  <a:pt x="15920" y="6860"/>
                </a:lnTo>
                <a:lnTo>
                  <a:pt x="15296" y="6713"/>
                </a:lnTo>
                <a:lnTo>
                  <a:pt x="15186" y="6639"/>
                </a:lnTo>
                <a:lnTo>
                  <a:pt x="15223" y="6603"/>
                </a:lnTo>
                <a:lnTo>
                  <a:pt x="15333" y="6419"/>
                </a:lnTo>
                <a:lnTo>
                  <a:pt x="15700" y="5906"/>
                </a:lnTo>
                <a:lnTo>
                  <a:pt x="16030" y="5392"/>
                </a:lnTo>
                <a:lnTo>
                  <a:pt x="16287" y="4915"/>
                </a:lnTo>
                <a:lnTo>
                  <a:pt x="16360" y="4842"/>
                </a:lnTo>
                <a:lnTo>
                  <a:pt x="16360" y="4732"/>
                </a:lnTo>
                <a:lnTo>
                  <a:pt x="16324" y="4622"/>
                </a:lnTo>
                <a:lnTo>
                  <a:pt x="16250" y="4512"/>
                </a:lnTo>
                <a:lnTo>
                  <a:pt x="16067" y="4329"/>
                </a:lnTo>
                <a:lnTo>
                  <a:pt x="15590" y="4035"/>
                </a:lnTo>
                <a:lnTo>
                  <a:pt x="14526" y="3265"/>
                </a:lnTo>
                <a:lnTo>
                  <a:pt x="12435" y="1724"/>
                </a:lnTo>
                <a:lnTo>
                  <a:pt x="11445" y="1027"/>
                </a:lnTo>
                <a:lnTo>
                  <a:pt x="10454" y="330"/>
                </a:lnTo>
                <a:lnTo>
                  <a:pt x="10124" y="147"/>
                </a:lnTo>
                <a:lnTo>
                  <a:pt x="9794" y="37"/>
                </a:lnTo>
                <a:lnTo>
                  <a:pt x="9611" y="0"/>
                </a:lnTo>
                <a:close/>
              </a:path>
            </a:pathLst>
          </a:custGeom>
          <a:solidFill>
            <a:srgbClr val="3C78D8"/>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07" name="Google Shape;207;p3"/>
          <p:cNvSpPr/>
          <p:nvPr/>
        </p:nvSpPr>
        <p:spPr>
          <a:xfrm>
            <a:off x="7334739" y="6076799"/>
            <a:ext cx="672893" cy="534170"/>
          </a:xfrm>
          <a:custGeom>
            <a:rect b="b" l="l" r="r" t="t"/>
            <a:pathLst>
              <a:path extrusionOk="0" h="14124" w="17792">
                <a:moveTo>
                  <a:pt x="10565" y="2275"/>
                </a:moveTo>
                <a:lnTo>
                  <a:pt x="10785" y="2312"/>
                </a:lnTo>
                <a:lnTo>
                  <a:pt x="11189" y="2422"/>
                </a:lnTo>
                <a:lnTo>
                  <a:pt x="11555" y="2605"/>
                </a:lnTo>
                <a:lnTo>
                  <a:pt x="11445" y="2605"/>
                </a:lnTo>
                <a:lnTo>
                  <a:pt x="10638" y="2899"/>
                </a:lnTo>
                <a:lnTo>
                  <a:pt x="9868" y="3192"/>
                </a:lnTo>
                <a:lnTo>
                  <a:pt x="9245" y="3449"/>
                </a:lnTo>
                <a:lnTo>
                  <a:pt x="8584" y="3706"/>
                </a:lnTo>
                <a:lnTo>
                  <a:pt x="7961" y="4036"/>
                </a:lnTo>
                <a:lnTo>
                  <a:pt x="7667" y="4219"/>
                </a:lnTo>
                <a:lnTo>
                  <a:pt x="7410" y="4439"/>
                </a:lnTo>
                <a:lnTo>
                  <a:pt x="7631" y="4073"/>
                </a:lnTo>
                <a:lnTo>
                  <a:pt x="7887" y="3743"/>
                </a:lnTo>
                <a:lnTo>
                  <a:pt x="8144" y="3412"/>
                </a:lnTo>
                <a:lnTo>
                  <a:pt x="8438" y="3156"/>
                </a:lnTo>
                <a:lnTo>
                  <a:pt x="8768" y="2899"/>
                </a:lnTo>
                <a:lnTo>
                  <a:pt x="9098" y="2679"/>
                </a:lnTo>
                <a:lnTo>
                  <a:pt x="9501" y="2495"/>
                </a:lnTo>
                <a:lnTo>
                  <a:pt x="9905" y="2349"/>
                </a:lnTo>
                <a:lnTo>
                  <a:pt x="10125" y="2312"/>
                </a:lnTo>
                <a:lnTo>
                  <a:pt x="10345" y="2275"/>
                </a:lnTo>
                <a:close/>
                <a:moveTo>
                  <a:pt x="1285" y="2129"/>
                </a:moveTo>
                <a:lnTo>
                  <a:pt x="1248" y="2165"/>
                </a:lnTo>
                <a:lnTo>
                  <a:pt x="1101" y="2275"/>
                </a:lnTo>
                <a:lnTo>
                  <a:pt x="991" y="2422"/>
                </a:lnTo>
                <a:lnTo>
                  <a:pt x="808" y="2715"/>
                </a:lnTo>
                <a:lnTo>
                  <a:pt x="588" y="2605"/>
                </a:lnTo>
                <a:lnTo>
                  <a:pt x="441" y="2422"/>
                </a:lnTo>
                <a:lnTo>
                  <a:pt x="258" y="2239"/>
                </a:lnTo>
                <a:lnTo>
                  <a:pt x="184" y="2202"/>
                </a:lnTo>
                <a:lnTo>
                  <a:pt x="111" y="2202"/>
                </a:lnTo>
                <a:lnTo>
                  <a:pt x="37" y="2239"/>
                </a:lnTo>
                <a:lnTo>
                  <a:pt x="1" y="2312"/>
                </a:lnTo>
                <a:lnTo>
                  <a:pt x="1" y="2495"/>
                </a:lnTo>
                <a:lnTo>
                  <a:pt x="74" y="2642"/>
                </a:lnTo>
                <a:lnTo>
                  <a:pt x="147" y="2789"/>
                </a:lnTo>
                <a:lnTo>
                  <a:pt x="258" y="2936"/>
                </a:lnTo>
                <a:lnTo>
                  <a:pt x="404" y="3046"/>
                </a:lnTo>
                <a:lnTo>
                  <a:pt x="588" y="3119"/>
                </a:lnTo>
                <a:lnTo>
                  <a:pt x="294" y="3706"/>
                </a:lnTo>
                <a:lnTo>
                  <a:pt x="74" y="4293"/>
                </a:lnTo>
                <a:lnTo>
                  <a:pt x="74" y="4403"/>
                </a:lnTo>
                <a:lnTo>
                  <a:pt x="74" y="4476"/>
                </a:lnTo>
                <a:lnTo>
                  <a:pt x="147" y="4549"/>
                </a:lnTo>
                <a:lnTo>
                  <a:pt x="221" y="4586"/>
                </a:lnTo>
                <a:lnTo>
                  <a:pt x="294" y="4623"/>
                </a:lnTo>
                <a:lnTo>
                  <a:pt x="368" y="4586"/>
                </a:lnTo>
                <a:lnTo>
                  <a:pt x="441" y="4549"/>
                </a:lnTo>
                <a:lnTo>
                  <a:pt x="514" y="4476"/>
                </a:lnTo>
                <a:lnTo>
                  <a:pt x="991" y="3339"/>
                </a:lnTo>
                <a:lnTo>
                  <a:pt x="1248" y="2789"/>
                </a:lnTo>
                <a:lnTo>
                  <a:pt x="1321" y="2495"/>
                </a:lnTo>
                <a:lnTo>
                  <a:pt x="1395" y="2202"/>
                </a:lnTo>
                <a:lnTo>
                  <a:pt x="1358" y="2165"/>
                </a:lnTo>
                <a:lnTo>
                  <a:pt x="1321" y="2129"/>
                </a:lnTo>
                <a:close/>
                <a:moveTo>
                  <a:pt x="11702" y="2715"/>
                </a:moveTo>
                <a:lnTo>
                  <a:pt x="11959" y="2936"/>
                </a:lnTo>
                <a:lnTo>
                  <a:pt x="12142" y="3156"/>
                </a:lnTo>
                <a:lnTo>
                  <a:pt x="12216" y="3266"/>
                </a:lnTo>
                <a:lnTo>
                  <a:pt x="11812" y="3412"/>
                </a:lnTo>
                <a:lnTo>
                  <a:pt x="11445" y="3559"/>
                </a:lnTo>
                <a:lnTo>
                  <a:pt x="9758" y="4183"/>
                </a:lnTo>
                <a:lnTo>
                  <a:pt x="8254" y="4770"/>
                </a:lnTo>
                <a:lnTo>
                  <a:pt x="7484" y="5100"/>
                </a:lnTo>
                <a:lnTo>
                  <a:pt x="7117" y="5283"/>
                </a:lnTo>
                <a:lnTo>
                  <a:pt x="6787" y="5503"/>
                </a:lnTo>
                <a:lnTo>
                  <a:pt x="7337" y="4549"/>
                </a:lnTo>
                <a:lnTo>
                  <a:pt x="7374" y="4549"/>
                </a:lnTo>
                <a:lnTo>
                  <a:pt x="8364" y="4073"/>
                </a:lnTo>
                <a:lnTo>
                  <a:pt x="9355" y="3632"/>
                </a:lnTo>
                <a:lnTo>
                  <a:pt x="11409" y="2862"/>
                </a:lnTo>
                <a:lnTo>
                  <a:pt x="11445" y="2936"/>
                </a:lnTo>
                <a:lnTo>
                  <a:pt x="11519" y="2972"/>
                </a:lnTo>
                <a:lnTo>
                  <a:pt x="11592" y="3009"/>
                </a:lnTo>
                <a:lnTo>
                  <a:pt x="11666" y="2972"/>
                </a:lnTo>
                <a:lnTo>
                  <a:pt x="11739" y="2899"/>
                </a:lnTo>
                <a:lnTo>
                  <a:pt x="11739" y="2789"/>
                </a:lnTo>
                <a:lnTo>
                  <a:pt x="11702" y="2715"/>
                </a:lnTo>
                <a:close/>
                <a:moveTo>
                  <a:pt x="12326" y="3522"/>
                </a:moveTo>
                <a:lnTo>
                  <a:pt x="12399" y="3596"/>
                </a:lnTo>
                <a:lnTo>
                  <a:pt x="12436" y="3596"/>
                </a:lnTo>
                <a:lnTo>
                  <a:pt x="12583" y="3926"/>
                </a:lnTo>
                <a:lnTo>
                  <a:pt x="12546" y="3926"/>
                </a:lnTo>
                <a:lnTo>
                  <a:pt x="12473" y="3963"/>
                </a:lnTo>
                <a:lnTo>
                  <a:pt x="12289" y="4109"/>
                </a:lnTo>
                <a:lnTo>
                  <a:pt x="12106" y="4219"/>
                </a:lnTo>
                <a:lnTo>
                  <a:pt x="11702" y="4403"/>
                </a:lnTo>
                <a:lnTo>
                  <a:pt x="11262" y="4586"/>
                </a:lnTo>
                <a:lnTo>
                  <a:pt x="10822" y="4733"/>
                </a:lnTo>
                <a:lnTo>
                  <a:pt x="9941" y="5026"/>
                </a:lnTo>
                <a:lnTo>
                  <a:pt x="9061" y="5393"/>
                </a:lnTo>
                <a:lnTo>
                  <a:pt x="8217" y="5723"/>
                </a:lnTo>
                <a:lnTo>
                  <a:pt x="7374" y="6127"/>
                </a:lnTo>
                <a:lnTo>
                  <a:pt x="6750" y="6384"/>
                </a:lnTo>
                <a:lnTo>
                  <a:pt x="6420" y="6567"/>
                </a:lnTo>
                <a:lnTo>
                  <a:pt x="6090" y="6750"/>
                </a:lnTo>
                <a:lnTo>
                  <a:pt x="6310" y="6384"/>
                </a:lnTo>
                <a:lnTo>
                  <a:pt x="6677" y="5650"/>
                </a:lnTo>
                <a:lnTo>
                  <a:pt x="7410" y="5467"/>
                </a:lnTo>
                <a:lnTo>
                  <a:pt x="8107" y="5173"/>
                </a:lnTo>
                <a:lnTo>
                  <a:pt x="9465" y="4623"/>
                </a:lnTo>
                <a:lnTo>
                  <a:pt x="10932" y="4073"/>
                </a:lnTo>
                <a:lnTo>
                  <a:pt x="11629" y="3816"/>
                </a:lnTo>
                <a:lnTo>
                  <a:pt x="12326" y="3522"/>
                </a:lnTo>
                <a:close/>
                <a:moveTo>
                  <a:pt x="5100" y="8401"/>
                </a:moveTo>
                <a:lnTo>
                  <a:pt x="4989" y="8438"/>
                </a:lnTo>
                <a:lnTo>
                  <a:pt x="4953" y="8474"/>
                </a:lnTo>
                <a:lnTo>
                  <a:pt x="4953" y="8511"/>
                </a:lnTo>
                <a:lnTo>
                  <a:pt x="4916" y="8768"/>
                </a:lnTo>
                <a:lnTo>
                  <a:pt x="4879" y="8988"/>
                </a:lnTo>
                <a:lnTo>
                  <a:pt x="4879" y="9245"/>
                </a:lnTo>
                <a:lnTo>
                  <a:pt x="4916" y="9355"/>
                </a:lnTo>
                <a:lnTo>
                  <a:pt x="4989" y="9465"/>
                </a:lnTo>
                <a:lnTo>
                  <a:pt x="5026" y="9501"/>
                </a:lnTo>
                <a:lnTo>
                  <a:pt x="5173" y="9501"/>
                </a:lnTo>
                <a:lnTo>
                  <a:pt x="5210" y="9465"/>
                </a:lnTo>
                <a:lnTo>
                  <a:pt x="5283" y="9391"/>
                </a:lnTo>
                <a:lnTo>
                  <a:pt x="5320" y="9281"/>
                </a:lnTo>
                <a:lnTo>
                  <a:pt x="5320" y="9061"/>
                </a:lnTo>
                <a:lnTo>
                  <a:pt x="5320" y="8768"/>
                </a:lnTo>
                <a:lnTo>
                  <a:pt x="5283" y="8511"/>
                </a:lnTo>
                <a:lnTo>
                  <a:pt x="5246" y="8474"/>
                </a:lnTo>
                <a:lnTo>
                  <a:pt x="5210" y="8438"/>
                </a:lnTo>
                <a:lnTo>
                  <a:pt x="5100" y="8401"/>
                </a:lnTo>
                <a:close/>
                <a:moveTo>
                  <a:pt x="5210" y="9685"/>
                </a:moveTo>
                <a:lnTo>
                  <a:pt x="5136" y="9722"/>
                </a:lnTo>
                <a:lnTo>
                  <a:pt x="5063" y="9758"/>
                </a:lnTo>
                <a:lnTo>
                  <a:pt x="5026" y="9795"/>
                </a:lnTo>
                <a:lnTo>
                  <a:pt x="4989" y="9905"/>
                </a:lnTo>
                <a:lnTo>
                  <a:pt x="4989" y="9978"/>
                </a:lnTo>
                <a:lnTo>
                  <a:pt x="4916" y="10308"/>
                </a:lnTo>
                <a:lnTo>
                  <a:pt x="4916" y="10639"/>
                </a:lnTo>
                <a:lnTo>
                  <a:pt x="4953" y="10749"/>
                </a:lnTo>
                <a:lnTo>
                  <a:pt x="4989" y="10785"/>
                </a:lnTo>
                <a:lnTo>
                  <a:pt x="5063" y="10822"/>
                </a:lnTo>
                <a:lnTo>
                  <a:pt x="5173" y="10822"/>
                </a:lnTo>
                <a:lnTo>
                  <a:pt x="5246" y="10785"/>
                </a:lnTo>
                <a:lnTo>
                  <a:pt x="5283" y="10749"/>
                </a:lnTo>
                <a:lnTo>
                  <a:pt x="5283" y="10639"/>
                </a:lnTo>
                <a:lnTo>
                  <a:pt x="5283" y="10272"/>
                </a:lnTo>
                <a:lnTo>
                  <a:pt x="5356" y="9905"/>
                </a:lnTo>
                <a:lnTo>
                  <a:pt x="5356" y="9832"/>
                </a:lnTo>
                <a:lnTo>
                  <a:pt x="5320" y="9758"/>
                </a:lnTo>
                <a:lnTo>
                  <a:pt x="5283" y="9722"/>
                </a:lnTo>
                <a:lnTo>
                  <a:pt x="5210" y="9685"/>
                </a:lnTo>
                <a:close/>
                <a:moveTo>
                  <a:pt x="14600" y="9501"/>
                </a:moveTo>
                <a:lnTo>
                  <a:pt x="14563" y="9575"/>
                </a:lnTo>
                <a:lnTo>
                  <a:pt x="14490" y="9868"/>
                </a:lnTo>
                <a:lnTo>
                  <a:pt x="14417" y="10125"/>
                </a:lnTo>
                <a:lnTo>
                  <a:pt x="14380" y="10712"/>
                </a:lnTo>
                <a:lnTo>
                  <a:pt x="14417" y="10785"/>
                </a:lnTo>
                <a:lnTo>
                  <a:pt x="14453" y="10859"/>
                </a:lnTo>
                <a:lnTo>
                  <a:pt x="14527" y="10895"/>
                </a:lnTo>
                <a:lnTo>
                  <a:pt x="14600" y="10932"/>
                </a:lnTo>
                <a:lnTo>
                  <a:pt x="14673" y="10932"/>
                </a:lnTo>
                <a:lnTo>
                  <a:pt x="14747" y="10895"/>
                </a:lnTo>
                <a:lnTo>
                  <a:pt x="14783" y="10859"/>
                </a:lnTo>
                <a:lnTo>
                  <a:pt x="14820" y="10785"/>
                </a:lnTo>
                <a:lnTo>
                  <a:pt x="14820" y="10639"/>
                </a:lnTo>
                <a:lnTo>
                  <a:pt x="14820" y="10088"/>
                </a:lnTo>
                <a:lnTo>
                  <a:pt x="14820" y="9832"/>
                </a:lnTo>
                <a:lnTo>
                  <a:pt x="14747" y="9575"/>
                </a:lnTo>
                <a:lnTo>
                  <a:pt x="14710" y="9501"/>
                </a:lnTo>
                <a:close/>
                <a:moveTo>
                  <a:pt x="12729" y="4183"/>
                </a:moveTo>
                <a:lnTo>
                  <a:pt x="12986" y="4880"/>
                </a:lnTo>
                <a:lnTo>
                  <a:pt x="12766" y="4990"/>
                </a:lnTo>
                <a:lnTo>
                  <a:pt x="12509" y="5100"/>
                </a:lnTo>
                <a:lnTo>
                  <a:pt x="12032" y="5320"/>
                </a:lnTo>
                <a:lnTo>
                  <a:pt x="10969" y="5833"/>
                </a:lnTo>
                <a:lnTo>
                  <a:pt x="9978" y="6310"/>
                </a:lnTo>
                <a:lnTo>
                  <a:pt x="8988" y="6714"/>
                </a:lnTo>
                <a:lnTo>
                  <a:pt x="8071" y="7007"/>
                </a:lnTo>
                <a:lnTo>
                  <a:pt x="7117" y="7301"/>
                </a:lnTo>
                <a:lnTo>
                  <a:pt x="6677" y="7484"/>
                </a:lnTo>
                <a:lnTo>
                  <a:pt x="6237" y="7704"/>
                </a:lnTo>
                <a:lnTo>
                  <a:pt x="5796" y="7924"/>
                </a:lnTo>
                <a:lnTo>
                  <a:pt x="5430" y="8218"/>
                </a:lnTo>
                <a:lnTo>
                  <a:pt x="5393" y="8254"/>
                </a:lnTo>
                <a:lnTo>
                  <a:pt x="5393" y="8291"/>
                </a:lnTo>
                <a:lnTo>
                  <a:pt x="5430" y="8328"/>
                </a:lnTo>
                <a:lnTo>
                  <a:pt x="5466" y="8328"/>
                </a:lnTo>
                <a:lnTo>
                  <a:pt x="6420" y="7961"/>
                </a:lnTo>
                <a:lnTo>
                  <a:pt x="7337" y="7594"/>
                </a:lnTo>
                <a:lnTo>
                  <a:pt x="8364" y="7264"/>
                </a:lnTo>
                <a:lnTo>
                  <a:pt x="9391" y="6897"/>
                </a:lnTo>
                <a:lnTo>
                  <a:pt x="10345" y="6530"/>
                </a:lnTo>
                <a:lnTo>
                  <a:pt x="11262" y="6090"/>
                </a:lnTo>
                <a:lnTo>
                  <a:pt x="12326" y="5577"/>
                </a:lnTo>
                <a:lnTo>
                  <a:pt x="12729" y="5393"/>
                </a:lnTo>
                <a:lnTo>
                  <a:pt x="12913" y="5283"/>
                </a:lnTo>
                <a:lnTo>
                  <a:pt x="13133" y="5210"/>
                </a:lnTo>
                <a:lnTo>
                  <a:pt x="13169" y="5356"/>
                </a:lnTo>
                <a:lnTo>
                  <a:pt x="13426" y="5870"/>
                </a:lnTo>
                <a:lnTo>
                  <a:pt x="13390" y="5870"/>
                </a:lnTo>
                <a:lnTo>
                  <a:pt x="13353" y="5797"/>
                </a:lnTo>
                <a:lnTo>
                  <a:pt x="13280" y="5760"/>
                </a:lnTo>
                <a:lnTo>
                  <a:pt x="13206" y="5723"/>
                </a:lnTo>
                <a:lnTo>
                  <a:pt x="13133" y="5760"/>
                </a:lnTo>
                <a:lnTo>
                  <a:pt x="12216" y="6237"/>
                </a:lnTo>
                <a:lnTo>
                  <a:pt x="11299" y="6677"/>
                </a:lnTo>
                <a:lnTo>
                  <a:pt x="10345" y="7081"/>
                </a:lnTo>
                <a:lnTo>
                  <a:pt x="9428" y="7484"/>
                </a:lnTo>
                <a:lnTo>
                  <a:pt x="8474" y="7851"/>
                </a:lnTo>
                <a:lnTo>
                  <a:pt x="7520" y="8181"/>
                </a:lnTo>
                <a:lnTo>
                  <a:pt x="6640" y="8474"/>
                </a:lnTo>
                <a:lnTo>
                  <a:pt x="6163" y="8658"/>
                </a:lnTo>
                <a:lnTo>
                  <a:pt x="5980" y="8768"/>
                </a:lnTo>
                <a:lnTo>
                  <a:pt x="5760" y="8878"/>
                </a:lnTo>
                <a:lnTo>
                  <a:pt x="5760" y="8915"/>
                </a:lnTo>
                <a:lnTo>
                  <a:pt x="5760" y="8951"/>
                </a:lnTo>
                <a:lnTo>
                  <a:pt x="6273" y="8951"/>
                </a:lnTo>
                <a:lnTo>
                  <a:pt x="6713" y="8805"/>
                </a:lnTo>
                <a:lnTo>
                  <a:pt x="7631" y="8511"/>
                </a:lnTo>
                <a:lnTo>
                  <a:pt x="8621" y="8144"/>
                </a:lnTo>
                <a:lnTo>
                  <a:pt x="9611" y="7777"/>
                </a:lnTo>
                <a:lnTo>
                  <a:pt x="10528" y="7411"/>
                </a:lnTo>
                <a:lnTo>
                  <a:pt x="11409" y="7007"/>
                </a:lnTo>
                <a:lnTo>
                  <a:pt x="12289" y="6604"/>
                </a:lnTo>
                <a:lnTo>
                  <a:pt x="13133" y="6163"/>
                </a:lnTo>
                <a:lnTo>
                  <a:pt x="13206" y="6200"/>
                </a:lnTo>
                <a:lnTo>
                  <a:pt x="13316" y="6200"/>
                </a:lnTo>
                <a:lnTo>
                  <a:pt x="13390" y="6163"/>
                </a:lnTo>
                <a:lnTo>
                  <a:pt x="13463" y="6090"/>
                </a:lnTo>
                <a:lnTo>
                  <a:pt x="13500" y="6053"/>
                </a:lnTo>
                <a:lnTo>
                  <a:pt x="13866" y="6714"/>
                </a:lnTo>
                <a:lnTo>
                  <a:pt x="13646" y="6787"/>
                </a:lnTo>
                <a:lnTo>
                  <a:pt x="13463" y="6860"/>
                </a:lnTo>
                <a:lnTo>
                  <a:pt x="12913" y="7081"/>
                </a:lnTo>
                <a:lnTo>
                  <a:pt x="12399" y="7337"/>
                </a:lnTo>
                <a:lnTo>
                  <a:pt x="11225" y="7961"/>
                </a:lnTo>
                <a:lnTo>
                  <a:pt x="10675" y="8254"/>
                </a:lnTo>
                <a:lnTo>
                  <a:pt x="10052" y="8548"/>
                </a:lnTo>
                <a:lnTo>
                  <a:pt x="9428" y="8768"/>
                </a:lnTo>
                <a:lnTo>
                  <a:pt x="8804" y="8951"/>
                </a:lnTo>
                <a:lnTo>
                  <a:pt x="7520" y="9318"/>
                </a:lnTo>
                <a:lnTo>
                  <a:pt x="6200" y="9722"/>
                </a:lnTo>
                <a:lnTo>
                  <a:pt x="5796" y="9868"/>
                </a:lnTo>
                <a:lnTo>
                  <a:pt x="5650" y="10015"/>
                </a:lnTo>
                <a:lnTo>
                  <a:pt x="5576" y="10052"/>
                </a:lnTo>
                <a:lnTo>
                  <a:pt x="5576" y="10015"/>
                </a:lnTo>
                <a:lnTo>
                  <a:pt x="5540" y="9978"/>
                </a:lnTo>
                <a:lnTo>
                  <a:pt x="5540" y="10015"/>
                </a:lnTo>
                <a:lnTo>
                  <a:pt x="5503" y="10088"/>
                </a:lnTo>
                <a:lnTo>
                  <a:pt x="5503" y="10198"/>
                </a:lnTo>
                <a:lnTo>
                  <a:pt x="5540" y="10235"/>
                </a:lnTo>
                <a:lnTo>
                  <a:pt x="5576" y="10235"/>
                </a:lnTo>
                <a:lnTo>
                  <a:pt x="5796" y="10125"/>
                </a:lnTo>
                <a:lnTo>
                  <a:pt x="6017" y="10052"/>
                </a:lnTo>
                <a:lnTo>
                  <a:pt x="6530" y="9942"/>
                </a:lnTo>
                <a:lnTo>
                  <a:pt x="7704" y="9575"/>
                </a:lnTo>
                <a:lnTo>
                  <a:pt x="8878" y="9281"/>
                </a:lnTo>
                <a:lnTo>
                  <a:pt x="9465" y="9098"/>
                </a:lnTo>
                <a:lnTo>
                  <a:pt x="10015" y="8878"/>
                </a:lnTo>
                <a:lnTo>
                  <a:pt x="10528" y="8695"/>
                </a:lnTo>
                <a:lnTo>
                  <a:pt x="11005" y="8438"/>
                </a:lnTo>
                <a:lnTo>
                  <a:pt x="11959" y="7924"/>
                </a:lnTo>
                <a:lnTo>
                  <a:pt x="12473" y="7667"/>
                </a:lnTo>
                <a:lnTo>
                  <a:pt x="12986" y="7411"/>
                </a:lnTo>
                <a:lnTo>
                  <a:pt x="13573" y="7191"/>
                </a:lnTo>
                <a:lnTo>
                  <a:pt x="13756" y="7117"/>
                </a:lnTo>
                <a:lnTo>
                  <a:pt x="14013" y="7044"/>
                </a:lnTo>
                <a:lnTo>
                  <a:pt x="14050" y="7081"/>
                </a:lnTo>
                <a:lnTo>
                  <a:pt x="14160" y="7081"/>
                </a:lnTo>
                <a:lnTo>
                  <a:pt x="14197" y="7191"/>
                </a:lnTo>
                <a:lnTo>
                  <a:pt x="13830" y="7374"/>
                </a:lnTo>
                <a:lnTo>
                  <a:pt x="13500" y="7594"/>
                </a:lnTo>
                <a:lnTo>
                  <a:pt x="12436" y="8218"/>
                </a:lnTo>
                <a:lnTo>
                  <a:pt x="11335" y="8768"/>
                </a:lnTo>
                <a:lnTo>
                  <a:pt x="10198" y="9245"/>
                </a:lnTo>
                <a:lnTo>
                  <a:pt x="9061" y="9685"/>
                </a:lnTo>
                <a:lnTo>
                  <a:pt x="7887" y="10088"/>
                </a:lnTo>
                <a:lnTo>
                  <a:pt x="6750" y="10455"/>
                </a:lnTo>
                <a:lnTo>
                  <a:pt x="6200" y="10639"/>
                </a:lnTo>
                <a:lnTo>
                  <a:pt x="5906" y="10749"/>
                </a:lnTo>
                <a:lnTo>
                  <a:pt x="5650" y="10895"/>
                </a:lnTo>
                <a:lnTo>
                  <a:pt x="5613" y="10932"/>
                </a:lnTo>
                <a:lnTo>
                  <a:pt x="5613" y="10969"/>
                </a:lnTo>
                <a:lnTo>
                  <a:pt x="5613" y="11005"/>
                </a:lnTo>
                <a:lnTo>
                  <a:pt x="5686" y="11042"/>
                </a:lnTo>
                <a:lnTo>
                  <a:pt x="5943" y="11005"/>
                </a:lnTo>
                <a:lnTo>
                  <a:pt x="6200" y="10969"/>
                </a:lnTo>
                <a:lnTo>
                  <a:pt x="6713" y="10822"/>
                </a:lnTo>
                <a:lnTo>
                  <a:pt x="7337" y="10602"/>
                </a:lnTo>
                <a:lnTo>
                  <a:pt x="7961" y="10419"/>
                </a:lnTo>
                <a:lnTo>
                  <a:pt x="9208" y="10015"/>
                </a:lnTo>
                <a:lnTo>
                  <a:pt x="10418" y="9538"/>
                </a:lnTo>
                <a:lnTo>
                  <a:pt x="11445" y="9061"/>
                </a:lnTo>
                <a:lnTo>
                  <a:pt x="12473" y="8584"/>
                </a:lnTo>
                <a:lnTo>
                  <a:pt x="13573" y="7961"/>
                </a:lnTo>
                <a:lnTo>
                  <a:pt x="14013" y="7741"/>
                </a:lnTo>
                <a:lnTo>
                  <a:pt x="14233" y="7594"/>
                </a:lnTo>
                <a:lnTo>
                  <a:pt x="14417" y="7447"/>
                </a:lnTo>
                <a:lnTo>
                  <a:pt x="14527" y="7594"/>
                </a:lnTo>
                <a:lnTo>
                  <a:pt x="14527" y="7631"/>
                </a:lnTo>
                <a:lnTo>
                  <a:pt x="14417" y="7961"/>
                </a:lnTo>
                <a:lnTo>
                  <a:pt x="14417" y="8328"/>
                </a:lnTo>
                <a:lnTo>
                  <a:pt x="14343" y="8254"/>
                </a:lnTo>
                <a:lnTo>
                  <a:pt x="14233" y="8254"/>
                </a:lnTo>
                <a:lnTo>
                  <a:pt x="13830" y="8438"/>
                </a:lnTo>
                <a:lnTo>
                  <a:pt x="13426" y="8658"/>
                </a:lnTo>
                <a:lnTo>
                  <a:pt x="12693" y="9135"/>
                </a:lnTo>
                <a:lnTo>
                  <a:pt x="12252" y="9428"/>
                </a:lnTo>
                <a:lnTo>
                  <a:pt x="11776" y="9685"/>
                </a:lnTo>
                <a:lnTo>
                  <a:pt x="11299" y="9942"/>
                </a:lnTo>
                <a:lnTo>
                  <a:pt x="10822" y="10125"/>
                </a:lnTo>
                <a:lnTo>
                  <a:pt x="8658" y="10822"/>
                </a:lnTo>
                <a:lnTo>
                  <a:pt x="7741" y="11115"/>
                </a:lnTo>
                <a:lnTo>
                  <a:pt x="7300" y="11262"/>
                </a:lnTo>
                <a:lnTo>
                  <a:pt x="6860" y="11446"/>
                </a:lnTo>
                <a:lnTo>
                  <a:pt x="5283" y="11409"/>
                </a:lnTo>
                <a:lnTo>
                  <a:pt x="5246" y="11189"/>
                </a:lnTo>
                <a:lnTo>
                  <a:pt x="5173" y="11115"/>
                </a:lnTo>
                <a:lnTo>
                  <a:pt x="5026" y="11115"/>
                </a:lnTo>
                <a:lnTo>
                  <a:pt x="4989" y="11189"/>
                </a:lnTo>
                <a:lnTo>
                  <a:pt x="4953" y="11409"/>
                </a:lnTo>
                <a:lnTo>
                  <a:pt x="4182" y="11336"/>
                </a:lnTo>
                <a:lnTo>
                  <a:pt x="3816" y="11336"/>
                </a:lnTo>
                <a:lnTo>
                  <a:pt x="3412" y="11372"/>
                </a:lnTo>
                <a:lnTo>
                  <a:pt x="3119" y="11409"/>
                </a:lnTo>
                <a:lnTo>
                  <a:pt x="2862" y="11556"/>
                </a:lnTo>
                <a:lnTo>
                  <a:pt x="2825" y="11005"/>
                </a:lnTo>
                <a:lnTo>
                  <a:pt x="2715" y="9428"/>
                </a:lnTo>
                <a:lnTo>
                  <a:pt x="2715" y="9171"/>
                </a:lnTo>
                <a:lnTo>
                  <a:pt x="2972" y="9171"/>
                </a:lnTo>
                <a:lnTo>
                  <a:pt x="3265" y="9135"/>
                </a:lnTo>
                <a:lnTo>
                  <a:pt x="3522" y="9061"/>
                </a:lnTo>
                <a:lnTo>
                  <a:pt x="3779" y="8988"/>
                </a:lnTo>
                <a:lnTo>
                  <a:pt x="4036" y="8841"/>
                </a:lnTo>
                <a:lnTo>
                  <a:pt x="4293" y="8695"/>
                </a:lnTo>
                <a:lnTo>
                  <a:pt x="4733" y="8401"/>
                </a:lnTo>
                <a:lnTo>
                  <a:pt x="5063" y="8108"/>
                </a:lnTo>
                <a:lnTo>
                  <a:pt x="5356" y="7777"/>
                </a:lnTo>
                <a:lnTo>
                  <a:pt x="5613" y="7447"/>
                </a:lnTo>
                <a:lnTo>
                  <a:pt x="5870" y="7117"/>
                </a:lnTo>
                <a:lnTo>
                  <a:pt x="6273" y="7007"/>
                </a:lnTo>
                <a:lnTo>
                  <a:pt x="6640" y="6824"/>
                </a:lnTo>
                <a:lnTo>
                  <a:pt x="7410" y="6420"/>
                </a:lnTo>
                <a:lnTo>
                  <a:pt x="8401" y="5980"/>
                </a:lnTo>
                <a:lnTo>
                  <a:pt x="9355" y="5577"/>
                </a:lnTo>
                <a:lnTo>
                  <a:pt x="10308" y="5246"/>
                </a:lnTo>
                <a:lnTo>
                  <a:pt x="11262" y="4880"/>
                </a:lnTo>
                <a:lnTo>
                  <a:pt x="12032" y="4623"/>
                </a:lnTo>
                <a:lnTo>
                  <a:pt x="12436" y="4403"/>
                </a:lnTo>
                <a:lnTo>
                  <a:pt x="12619" y="4219"/>
                </a:lnTo>
                <a:lnTo>
                  <a:pt x="12729" y="4183"/>
                </a:lnTo>
                <a:close/>
                <a:moveTo>
                  <a:pt x="2385" y="1"/>
                </a:moveTo>
                <a:lnTo>
                  <a:pt x="2238" y="38"/>
                </a:lnTo>
                <a:lnTo>
                  <a:pt x="2202" y="74"/>
                </a:lnTo>
                <a:lnTo>
                  <a:pt x="2165" y="111"/>
                </a:lnTo>
                <a:lnTo>
                  <a:pt x="2055" y="368"/>
                </a:lnTo>
                <a:lnTo>
                  <a:pt x="1982" y="515"/>
                </a:lnTo>
                <a:lnTo>
                  <a:pt x="1578" y="1432"/>
                </a:lnTo>
                <a:lnTo>
                  <a:pt x="1541" y="1542"/>
                </a:lnTo>
                <a:lnTo>
                  <a:pt x="1578" y="1615"/>
                </a:lnTo>
                <a:lnTo>
                  <a:pt x="1615" y="1688"/>
                </a:lnTo>
                <a:lnTo>
                  <a:pt x="1688" y="1762"/>
                </a:lnTo>
                <a:lnTo>
                  <a:pt x="1761" y="1798"/>
                </a:lnTo>
                <a:lnTo>
                  <a:pt x="1835" y="1798"/>
                </a:lnTo>
                <a:lnTo>
                  <a:pt x="1908" y="1762"/>
                </a:lnTo>
                <a:lnTo>
                  <a:pt x="1982" y="1652"/>
                </a:lnTo>
                <a:lnTo>
                  <a:pt x="2128" y="1358"/>
                </a:lnTo>
                <a:lnTo>
                  <a:pt x="2092" y="2165"/>
                </a:lnTo>
                <a:lnTo>
                  <a:pt x="2092" y="2972"/>
                </a:lnTo>
                <a:lnTo>
                  <a:pt x="2055" y="4073"/>
                </a:lnTo>
                <a:lnTo>
                  <a:pt x="1982" y="4109"/>
                </a:lnTo>
                <a:lnTo>
                  <a:pt x="1835" y="4073"/>
                </a:lnTo>
                <a:lnTo>
                  <a:pt x="1725" y="3999"/>
                </a:lnTo>
                <a:lnTo>
                  <a:pt x="1615" y="3999"/>
                </a:lnTo>
                <a:lnTo>
                  <a:pt x="1541" y="4036"/>
                </a:lnTo>
                <a:lnTo>
                  <a:pt x="1505" y="4109"/>
                </a:lnTo>
                <a:lnTo>
                  <a:pt x="1541" y="4219"/>
                </a:lnTo>
                <a:lnTo>
                  <a:pt x="1651" y="4293"/>
                </a:lnTo>
                <a:lnTo>
                  <a:pt x="1761" y="4366"/>
                </a:lnTo>
                <a:lnTo>
                  <a:pt x="1908" y="4403"/>
                </a:lnTo>
                <a:lnTo>
                  <a:pt x="2055" y="4439"/>
                </a:lnTo>
                <a:lnTo>
                  <a:pt x="2055" y="5540"/>
                </a:lnTo>
                <a:lnTo>
                  <a:pt x="1908" y="5577"/>
                </a:lnTo>
                <a:lnTo>
                  <a:pt x="1651" y="5613"/>
                </a:lnTo>
                <a:lnTo>
                  <a:pt x="1615" y="5687"/>
                </a:lnTo>
                <a:lnTo>
                  <a:pt x="1541" y="5723"/>
                </a:lnTo>
                <a:lnTo>
                  <a:pt x="1541" y="5760"/>
                </a:lnTo>
                <a:lnTo>
                  <a:pt x="1505" y="5797"/>
                </a:lnTo>
                <a:lnTo>
                  <a:pt x="1541" y="5833"/>
                </a:lnTo>
                <a:lnTo>
                  <a:pt x="1578" y="5833"/>
                </a:lnTo>
                <a:lnTo>
                  <a:pt x="1651" y="5907"/>
                </a:lnTo>
                <a:lnTo>
                  <a:pt x="2055" y="5907"/>
                </a:lnTo>
                <a:lnTo>
                  <a:pt x="2092" y="6200"/>
                </a:lnTo>
                <a:lnTo>
                  <a:pt x="2092" y="7154"/>
                </a:lnTo>
                <a:lnTo>
                  <a:pt x="1835" y="7227"/>
                </a:lnTo>
                <a:lnTo>
                  <a:pt x="1541" y="7374"/>
                </a:lnTo>
                <a:lnTo>
                  <a:pt x="1505" y="7411"/>
                </a:lnTo>
                <a:lnTo>
                  <a:pt x="1505" y="7447"/>
                </a:lnTo>
                <a:lnTo>
                  <a:pt x="1541" y="7484"/>
                </a:lnTo>
                <a:lnTo>
                  <a:pt x="1578" y="7521"/>
                </a:lnTo>
                <a:lnTo>
                  <a:pt x="2092" y="7521"/>
                </a:lnTo>
                <a:lnTo>
                  <a:pt x="2165" y="8951"/>
                </a:lnTo>
                <a:lnTo>
                  <a:pt x="2165" y="8988"/>
                </a:lnTo>
                <a:lnTo>
                  <a:pt x="1982" y="8951"/>
                </a:lnTo>
                <a:lnTo>
                  <a:pt x="1578" y="8951"/>
                </a:lnTo>
                <a:lnTo>
                  <a:pt x="1505" y="8988"/>
                </a:lnTo>
                <a:lnTo>
                  <a:pt x="1468" y="9061"/>
                </a:lnTo>
                <a:lnTo>
                  <a:pt x="1468" y="9135"/>
                </a:lnTo>
                <a:lnTo>
                  <a:pt x="1541" y="9208"/>
                </a:lnTo>
                <a:lnTo>
                  <a:pt x="1688" y="9245"/>
                </a:lnTo>
                <a:lnTo>
                  <a:pt x="1835" y="9318"/>
                </a:lnTo>
                <a:lnTo>
                  <a:pt x="2202" y="9391"/>
                </a:lnTo>
                <a:lnTo>
                  <a:pt x="2238" y="10419"/>
                </a:lnTo>
                <a:lnTo>
                  <a:pt x="2018" y="10419"/>
                </a:lnTo>
                <a:lnTo>
                  <a:pt x="1798" y="10455"/>
                </a:lnTo>
                <a:lnTo>
                  <a:pt x="1725" y="10529"/>
                </a:lnTo>
                <a:lnTo>
                  <a:pt x="1651" y="10602"/>
                </a:lnTo>
                <a:lnTo>
                  <a:pt x="1578" y="10675"/>
                </a:lnTo>
                <a:lnTo>
                  <a:pt x="1615" y="10749"/>
                </a:lnTo>
                <a:lnTo>
                  <a:pt x="1688" y="10822"/>
                </a:lnTo>
                <a:lnTo>
                  <a:pt x="2128" y="10822"/>
                </a:lnTo>
                <a:lnTo>
                  <a:pt x="2275" y="10859"/>
                </a:lnTo>
                <a:lnTo>
                  <a:pt x="2275" y="10895"/>
                </a:lnTo>
                <a:lnTo>
                  <a:pt x="2312" y="11702"/>
                </a:lnTo>
                <a:lnTo>
                  <a:pt x="2348" y="11959"/>
                </a:lnTo>
                <a:lnTo>
                  <a:pt x="2385" y="12106"/>
                </a:lnTo>
                <a:lnTo>
                  <a:pt x="2495" y="12216"/>
                </a:lnTo>
                <a:lnTo>
                  <a:pt x="2568" y="12253"/>
                </a:lnTo>
                <a:lnTo>
                  <a:pt x="2679" y="12253"/>
                </a:lnTo>
                <a:lnTo>
                  <a:pt x="2752" y="12216"/>
                </a:lnTo>
                <a:lnTo>
                  <a:pt x="2789" y="12143"/>
                </a:lnTo>
                <a:lnTo>
                  <a:pt x="2825" y="12106"/>
                </a:lnTo>
                <a:lnTo>
                  <a:pt x="3009" y="11959"/>
                </a:lnTo>
                <a:lnTo>
                  <a:pt x="3265" y="11886"/>
                </a:lnTo>
                <a:lnTo>
                  <a:pt x="3486" y="11849"/>
                </a:lnTo>
                <a:lnTo>
                  <a:pt x="3742" y="11849"/>
                </a:lnTo>
                <a:lnTo>
                  <a:pt x="3742" y="12033"/>
                </a:lnTo>
                <a:lnTo>
                  <a:pt x="3742" y="12216"/>
                </a:lnTo>
                <a:lnTo>
                  <a:pt x="3816" y="12363"/>
                </a:lnTo>
                <a:lnTo>
                  <a:pt x="3889" y="12509"/>
                </a:lnTo>
                <a:lnTo>
                  <a:pt x="3962" y="12583"/>
                </a:lnTo>
                <a:lnTo>
                  <a:pt x="4036" y="12546"/>
                </a:lnTo>
                <a:lnTo>
                  <a:pt x="4109" y="12509"/>
                </a:lnTo>
                <a:lnTo>
                  <a:pt x="4146" y="12436"/>
                </a:lnTo>
                <a:lnTo>
                  <a:pt x="4072" y="12216"/>
                </a:lnTo>
                <a:lnTo>
                  <a:pt x="4036" y="12069"/>
                </a:lnTo>
                <a:lnTo>
                  <a:pt x="4036" y="11886"/>
                </a:lnTo>
                <a:lnTo>
                  <a:pt x="5063" y="11922"/>
                </a:lnTo>
                <a:lnTo>
                  <a:pt x="5063" y="12143"/>
                </a:lnTo>
                <a:lnTo>
                  <a:pt x="5100" y="12619"/>
                </a:lnTo>
                <a:lnTo>
                  <a:pt x="5136" y="12693"/>
                </a:lnTo>
                <a:lnTo>
                  <a:pt x="5173" y="12766"/>
                </a:lnTo>
                <a:lnTo>
                  <a:pt x="5320" y="12766"/>
                </a:lnTo>
                <a:lnTo>
                  <a:pt x="5466" y="12729"/>
                </a:lnTo>
                <a:lnTo>
                  <a:pt x="5503" y="12619"/>
                </a:lnTo>
                <a:lnTo>
                  <a:pt x="5540" y="12473"/>
                </a:lnTo>
                <a:lnTo>
                  <a:pt x="5466" y="12363"/>
                </a:lnTo>
                <a:lnTo>
                  <a:pt x="5393" y="12326"/>
                </a:lnTo>
                <a:lnTo>
                  <a:pt x="5356" y="12106"/>
                </a:lnTo>
                <a:lnTo>
                  <a:pt x="5283" y="11922"/>
                </a:lnTo>
                <a:lnTo>
                  <a:pt x="5906" y="11959"/>
                </a:lnTo>
                <a:lnTo>
                  <a:pt x="6493" y="11959"/>
                </a:lnTo>
                <a:lnTo>
                  <a:pt x="6493" y="11996"/>
                </a:lnTo>
                <a:lnTo>
                  <a:pt x="6457" y="12179"/>
                </a:lnTo>
                <a:lnTo>
                  <a:pt x="6420" y="12399"/>
                </a:lnTo>
                <a:lnTo>
                  <a:pt x="6457" y="12583"/>
                </a:lnTo>
                <a:lnTo>
                  <a:pt x="6567" y="12766"/>
                </a:lnTo>
                <a:lnTo>
                  <a:pt x="6603" y="12840"/>
                </a:lnTo>
                <a:lnTo>
                  <a:pt x="6677" y="12876"/>
                </a:lnTo>
                <a:lnTo>
                  <a:pt x="6750" y="12876"/>
                </a:lnTo>
                <a:lnTo>
                  <a:pt x="6824" y="12840"/>
                </a:lnTo>
                <a:lnTo>
                  <a:pt x="6897" y="12766"/>
                </a:lnTo>
                <a:lnTo>
                  <a:pt x="6897" y="12729"/>
                </a:lnTo>
                <a:lnTo>
                  <a:pt x="6897" y="12656"/>
                </a:lnTo>
                <a:lnTo>
                  <a:pt x="6824" y="12619"/>
                </a:lnTo>
                <a:lnTo>
                  <a:pt x="6787" y="12583"/>
                </a:lnTo>
                <a:lnTo>
                  <a:pt x="6713" y="12399"/>
                </a:lnTo>
                <a:lnTo>
                  <a:pt x="6677" y="12216"/>
                </a:lnTo>
                <a:lnTo>
                  <a:pt x="6640" y="11996"/>
                </a:lnTo>
                <a:lnTo>
                  <a:pt x="6640" y="11959"/>
                </a:lnTo>
                <a:lnTo>
                  <a:pt x="7924" y="11996"/>
                </a:lnTo>
                <a:lnTo>
                  <a:pt x="7851" y="12033"/>
                </a:lnTo>
                <a:lnTo>
                  <a:pt x="7814" y="12106"/>
                </a:lnTo>
                <a:lnTo>
                  <a:pt x="7777" y="12253"/>
                </a:lnTo>
                <a:lnTo>
                  <a:pt x="7777" y="12399"/>
                </a:lnTo>
                <a:lnTo>
                  <a:pt x="7777" y="12509"/>
                </a:lnTo>
                <a:lnTo>
                  <a:pt x="7814" y="12619"/>
                </a:lnTo>
                <a:lnTo>
                  <a:pt x="7887" y="12729"/>
                </a:lnTo>
                <a:lnTo>
                  <a:pt x="7961" y="12766"/>
                </a:lnTo>
                <a:lnTo>
                  <a:pt x="8034" y="12729"/>
                </a:lnTo>
                <a:lnTo>
                  <a:pt x="8107" y="12693"/>
                </a:lnTo>
                <a:lnTo>
                  <a:pt x="8144" y="12619"/>
                </a:lnTo>
                <a:lnTo>
                  <a:pt x="8107" y="12473"/>
                </a:lnTo>
                <a:lnTo>
                  <a:pt x="8071" y="12289"/>
                </a:lnTo>
                <a:lnTo>
                  <a:pt x="8071" y="12179"/>
                </a:lnTo>
                <a:lnTo>
                  <a:pt x="8034" y="12106"/>
                </a:lnTo>
                <a:lnTo>
                  <a:pt x="8034" y="12033"/>
                </a:lnTo>
                <a:lnTo>
                  <a:pt x="8034" y="11996"/>
                </a:lnTo>
                <a:lnTo>
                  <a:pt x="9391" y="11996"/>
                </a:lnTo>
                <a:lnTo>
                  <a:pt x="9318" y="12216"/>
                </a:lnTo>
                <a:lnTo>
                  <a:pt x="9318" y="12473"/>
                </a:lnTo>
                <a:lnTo>
                  <a:pt x="9355" y="12546"/>
                </a:lnTo>
                <a:lnTo>
                  <a:pt x="9428" y="12583"/>
                </a:lnTo>
                <a:lnTo>
                  <a:pt x="9611" y="12583"/>
                </a:lnTo>
                <a:lnTo>
                  <a:pt x="9685" y="12546"/>
                </a:lnTo>
                <a:lnTo>
                  <a:pt x="9721" y="12473"/>
                </a:lnTo>
                <a:lnTo>
                  <a:pt x="9721" y="12436"/>
                </a:lnTo>
                <a:lnTo>
                  <a:pt x="9721" y="12363"/>
                </a:lnTo>
                <a:lnTo>
                  <a:pt x="9611" y="12326"/>
                </a:lnTo>
                <a:lnTo>
                  <a:pt x="9611" y="11996"/>
                </a:lnTo>
                <a:lnTo>
                  <a:pt x="10638" y="11996"/>
                </a:lnTo>
                <a:lnTo>
                  <a:pt x="10675" y="12253"/>
                </a:lnTo>
                <a:lnTo>
                  <a:pt x="10748" y="12509"/>
                </a:lnTo>
                <a:lnTo>
                  <a:pt x="10822" y="12583"/>
                </a:lnTo>
                <a:lnTo>
                  <a:pt x="10969" y="12583"/>
                </a:lnTo>
                <a:lnTo>
                  <a:pt x="11005" y="12509"/>
                </a:lnTo>
                <a:lnTo>
                  <a:pt x="11042" y="12399"/>
                </a:lnTo>
                <a:lnTo>
                  <a:pt x="10969" y="12179"/>
                </a:lnTo>
                <a:lnTo>
                  <a:pt x="10895" y="11996"/>
                </a:lnTo>
                <a:lnTo>
                  <a:pt x="12106" y="11996"/>
                </a:lnTo>
                <a:lnTo>
                  <a:pt x="12069" y="12069"/>
                </a:lnTo>
                <a:lnTo>
                  <a:pt x="12032" y="12143"/>
                </a:lnTo>
                <a:lnTo>
                  <a:pt x="11996" y="12363"/>
                </a:lnTo>
                <a:lnTo>
                  <a:pt x="12032" y="12473"/>
                </a:lnTo>
                <a:lnTo>
                  <a:pt x="12069" y="12619"/>
                </a:lnTo>
                <a:lnTo>
                  <a:pt x="12142" y="12729"/>
                </a:lnTo>
                <a:lnTo>
                  <a:pt x="12216" y="12803"/>
                </a:lnTo>
                <a:lnTo>
                  <a:pt x="12289" y="12840"/>
                </a:lnTo>
                <a:lnTo>
                  <a:pt x="12362" y="12803"/>
                </a:lnTo>
                <a:lnTo>
                  <a:pt x="12399" y="12766"/>
                </a:lnTo>
                <a:lnTo>
                  <a:pt x="12399" y="12693"/>
                </a:lnTo>
                <a:lnTo>
                  <a:pt x="12362" y="12546"/>
                </a:lnTo>
                <a:lnTo>
                  <a:pt x="12289" y="12363"/>
                </a:lnTo>
                <a:lnTo>
                  <a:pt x="12252" y="12179"/>
                </a:lnTo>
                <a:lnTo>
                  <a:pt x="12252" y="11959"/>
                </a:lnTo>
                <a:lnTo>
                  <a:pt x="13353" y="11959"/>
                </a:lnTo>
                <a:lnTo>
                  <a:pt x="13280" y="12106"/>
                </a:lnTo>
                <a:lnTo>
                  <a:pt x="13243" y="12253"/>
                </a:lnTo>
                <a:lnTo>
                  <a:pt x="13243" y="12436"/>
                </a:lnTo>
                <a:lnTo>
                  <a:pt x="13316" y="12583"/>
                </a:lnTo>
                <a:lnTo>
                  <a:pt x="13353" y="12619"/>
                </a:lnTo>
                <a:lnTo>
                  <a:pt x="13426" y="12656"/>
                </a:lnTo>
                <a:lnTo>
                  <a:pt x="13500" y="12656"/>
                </a:lnTo>
                <a:lnTo>
                  <a:pt x="13573" y="12583"/>
                </a:lnTo>
                <a:lnTo>
                  <a:pt x="13610" y="12436"/>
                </a:lnTo>
                <a:lnTo>
                  <a:pt x="13536" y="12216"/>
                </a:lnTo>
                <a:lnTo>
                  <a:pt x="13536" y="12069"/>
                </a:lnTo>
                <a:lnTo>
                  <a:pt x="13573" y="11922"/>
                </a:lnTo>
                <a:lnTo>
                  <a:pt x="14563" y="11886"/>
                </a:lnTo>
                <a:lnTo>
                  <a:pt x="14563" y="11886"/>
                </a:lnTo>
                <a:lnTo>
                  <a:pt x="14527" y="12363"/>
                </a:lnTo>
                <a:lnTo>
                  <a:pt x="14563" y="12436"/>
                </a:lnTo>
                <a:lnTo>
                  <a:pt x="14637" y="12509"/>
                </a:lnTo>
                <a:lnTo>
                  <a:pt x="14747" y="12509"/>
                </a:lnTo>
                <a:lnTo>
                  <a:pt x="14820" y="12473"/>
                </a:lnTo>
                <a:lnTo>
                  <a:pt x="14893" y="12399"/>
                </a:lnTo>
                <a:lnTo>
                  <a:pt x="14967" y="12289"/>
                </a:lnTo>
                <a:lnTo>
                  <a:pt x="14967" y="12179"/>
                </a:lnTo>
                <a:lnTo>
                  <a:pt x="14967" y="12069"/>
                </a:lnTo>
                <a:lnTo>
                  <a:pt x="14930" y="11996"/>
                </a:lnTo>
                <a:lnTo>
                  <a:pt x="14857" y="11959"/>
                </a:lnTo>
                <a:lnTo>
                  <a:pt x="14857" y="11886"/>
                </a:lnTo>
                <a:lnTo>
                  <a:pt x="16618" y="11776"/>
                </a:lnTo>
                <a:lnTo>
                  <a:pt x="16654" y="11812"/>
                </a:lnTo>
                <a:lnTo>
                  <a:pt x="16544" y="11996"/>
                </a:lnTo>
                <a:lnTo>
                  <a:pt x="16361" y="12179"/>
                </a:lnTo>
                <a:lnTo>
                  <a:pt x="16287" y="12289"/>
                </a:lnTo>
                <a:lnTo>
                  <a:pt x="16251" y="12363"/>
                </a:lnTo>
                <a:lnTo>
                  <a:pt x="16287" y="12436"/>
                </a:lnTo>
                <a:lnTo>
                  <a:pt x="16324" y="12509"/>
                </a:lnTo>
                <a:lnTo>
                  <a:pt x="16397" y="12546"/>
                </a:lnTo>
                <a:lnTo>
                  <a:pt x="16471" y="12583"/>
                </a:lnTo>
                <a:lnTo>
                  <a:pt x="16544" y="12583"/>
                </a:lnTo>
                <a:lnTo>
                  <a:pt x="16581" y="12546"/>
                </a:lnTo>
                <a:lnTo>
                  <a:pt x="16728" y="12473"/>
                </a:lnTo>
                <a:lnTo>
                  <a:pt x="16801" y="12363"/>
                </a:lnTo>
                <a:lnTo>
                  <a:pt x="16984" y="12106"/>
                </a:lnTo>
                <a:lnTo>
                  <a:pt x="17461" y="11482"/>
                </a:lnTo>
                <a:lnTo>
                  <a:pt x="17461" y="11409"/>
                </a:lnTo>
                <a:lnTo>
                  <a:pt x="17461" y="11336"/>
                </a:lnTo>
                <a:lnTo>
                  <a:pt x="17461" y="11262"/>
                </a:lnTo>
                <a:lnTo>
                  <a:pt x="17425" y="11189"/>
                </a:lnTo>
                <a:lnTo>
                  <a:pt x="17058" y="10895"/>
                </a:lnTo>
                <a:lnTo>
                  <a:pt x="16728" y="10639"/>
                </a:lnTo>
                <a:lnTo>
                  <a:pt x="16654" y="10602"/>
                </a:lnTo>
                <a:lnTo>
                  <a:pt x="16581" y="10602"/>
                </a:lnTo>
                <a:lnTo>
                  <a:pt x="16544" y="10639"/>
                </a:lnTo>
                <a:lnTo>
                  <a:pt x="16471" y="10675"/>
                </a:lnTo>
                <a:lnTo>
                  <a:pt x="16434" y="10785"/>
                </a:lnTo>
                <a:lnTo>
                  <a:pt x="16434" y="10859"/>
                </a:lnTo>
                <a:lnTo>
                  <a:pt x="16471" y="10932"/>
                </a:lnTo>
                <a:lnTo>
                  <a:pt x="16801" y="11226"/>
                </a:lnTo>
                <a:lnTo>
                  <a:pt x="13940" y="11372"/>
                </a:lnTo>
                <a:lnTo>
                  <a:pt x="14050" y="11336"/>
                </a:lnTo>
                <a:lnTo>
                  <a:pt x="14270" y="11189"/>
                </a:lnTo>
                <a:lnTo>
                  <a:pt x="14343" y="11115"/>
                </a:lnTo>
                <a:lnTo>
                  <a:pt x="14417" y="11005"/>
                </a:lnTo>
                <a:lnTo>
                  <a:pt x="14417" y="10932"/>
                </a:lnTo>
                <a:lnTo>
                  <a:pt x="14380" y="10895"/>
                </a:lnTo>
                <a:lnTo>
                  <a:pt x="14233" y="10895"/>
                </a:lnTo>
                <a:lnTo>
                  <a:pt x="14123" y="10932"/>
                </a:lnTo>
                <a:lnTo>
                  <a:pt x="13903" y="11079"/>
                </a:lnTo>
                <a:lnTo>
                  <a:pt x="13720" y="11226"/>
                </a:lnTo>
                <a:lnTo>
                  <a:pt x="13573" y="11409"/>
                </a:lnTo>
                <a:lnTo>
                  <a:pt x="12289" y="11446"/>
                </a:lnTo>
                <a:lnTo>
                  <a:pt x="12546" y="11336"/>
                </a:lnTo>
                <a:lnTo>
                  <a:pt x="12839" y="11226"/>
                </a:lnTo>
                <a:lnTo>
                  <a:pt x="13169" y="11079"/>
                </a:lnTo>
                <a:lnTo>
                  <a:pt x="13500" y="10895"/>
                </a:lnTo>
                <a:lnTo>
                  <a:pt x="13793" y="10675"/>
                </a:lnTo>
                <a:lnTo>
                  <a:pt x="14050" y="10419"/>
                </a:lnTo>
                <a:lnTo>
                  <a:pt x="14087" y="10308"/>
                </a:lnTo>
                <a:lnTo>
                  <a:pt x="14050" y="10235"/>
                </a:lnTo>
                <a:lnTo>
                  <a:pt x="13976" y="10198"/>
                </a:lnTo>
                <a:lnTo>
                  <a:pt x="13903" y="10235"/>
                </a:lnTo>
                <a:lnTo>
                  <a:pt x="13646" y="10382"/>
                </a:lnTo>
                <a:lnTo>
                  <a:pt x="13390" y="10565"/>
                </a:lnTo>
                <a:lnTo>
                  <a:pt x="13133" y="10749"/>
                </a:lnTo>
                <a:lnTo>
                  <a:pt x="12876" y="10895"/>
                </a:lnTo>
                <a:lnTo>
                  <a:pt x="12583" y="11042"/>
                </a:lnTo>
                <a:lnTo>
                  <a:pt x="12289" y="11152"/>
                </a:lnTo>
                <a:lnTo>
                  <a:pt x="11996" y="11299"/>
                </a:lnTo>
                <a:lnTo>
                  <a:pt x="11702" y="11446"/>
                </a:lnTo>
                <a:lnTo>
                  <a:pt x="10162" y="11482"/>
                </a:lnTo>
                <a:lnTo>
                  <a:pt x="10602" y="11299"/>
                </a:lnTo>
                <a:lnTo>
                  <a:pt x="12216" y="10639"/>
                </a:lnTo>
                <a:lnTo>
                  <a:pt x="12766" y="10455"/>
                </a:lnTo>
                <a:lnTo>
                  <a:pt x="13316" y="10162"/>
                </a:lnTo>
                <a:lnTo>
                  <a:pt x="13573" y="10015"/>
                </a:lnTo>
                <a:lnTo>
                  <a:pt x="13793" y="9832"/>
                </a:lnTo>
                <a:lnTo>
                  <a:pt x="13976" y="9612"/>
                </a:lnTo>
                <a:lnTo>
                  <a:pt x="14087" y="9355"/>
                </a:lnTo>
                <a:lnTo>
                  <a:pt x="14087" y="9245"/>
                </a:lnTo>
                <a:lnTo>
                  <a:pt x="14050" y="9208"/>
                </a:lnTo>
                <a:lnTo>
                  <a:pt x="13940" y="9171"/>
                </a:lnTo>
                <a:lnTo>
                  <a:pt x="13866" y="9208"/>
                </a:lnTo>
                <a:lnTo>
                  <a:pt x="13463" y="9612"/>
                </a:lnTo>
                <a:lnTo>
                  <a:pt x="13243" y="9795"/>
                </a:lnTo>
                <a:lnTo>
                  <a:pt x="12986" y="9978"/>
                </a:lnTo>
                <a:lnTo>
                  <a:pt x="12693" y="10125"/>
                </a:lnTo>
                <a:lnTo>
                  <a:pt x="12399" y="10235"/>
                </a:lnTo>
                <a:lnTo>
                  <a:pt x="11776" y="10492"/>
                </a:lnTo>
                <a:lnTo>
                  <a:pt x="10418" y="11042"/>
                </a:lnTo>
                <a:lnTo>
                  <a:pt x="9905" y="11262"/>
                </a:lnTo>
                <a:lnTo>
                  <a:pt x="9428" y="11482"/>
                </a:lnTo>
                <a:lnTo>
                  <a:pt x="7667" y="11482"/>
                </a:lnTo>
                <a:lnTo>
                  <a:pt x="8621" y="11152"/>
                </a:lnTo>
                <a:lnTo>
                  <a:pt x="10895" y="10419"/>
                </a:lnTo>
                <a:lnTo>
                  <a:pt x="11335" y="10235"/>
                </a:lnTo>
                <a:lnTo>
                  <a:pt x="11776" y="10052"/>
                </a:lnTo>
                <a:lnTo>
                  <a:pt x="12179" y="9832"/>
                </a:lnTo>
                <a:lnTo>
                  <a:pt x="12583" y="9575"/>
                </a:lnTo>
                <a:lnTo>
                  <a:pt x="13426" y="9025"/>
                </a:lnTo>
                <a:lnTo>
                  <a:pt x="13866" y="8768"/>
                </a:lnTo>
                <a:lnTo>
                  <a:pt x="14307" y="8548"/>
                </a:lnTo>
                <a:lnTo>
                  <a:pt x="14380" y="8511"/>
                </a:lnTo>
                <a:lnTo>
                  <a:pt x="14417" y="8474"/>
                </a:lnTo>
                <a:lnTo>
                  <a:pt x="14417" y="8841"/>
                </a:lnTo>
                <a:lnTo>
                  <a:pt x="14453" y="8915"/>
                </a:lnTo>
                <a:lnTo>
                  <a:pt x="14490" y="8951"/>
                </a:lnTo>
                <a:lnTo>
                  <a:pt x="14527" y="8988"/>
                </a:lnTo>
                <a:lnTo>
                  <a:pt x="14600" y="9025"/>
                </a:lnTo>
                <a:lnTo>
                  <a:pt x="14673" y="8988"/>
                </a:lnTo>
                <a:lnTo>
                  <a:pt x="14747" y="8951"/>
                </a:lnTo>
                <a:lnTo>
                  <a:pt x="14783" y="8915"/>
                </a:lnTo>
                <a:lnTo>
                  <a:pt x="14783" y="8841"/>
                </a:lnTo>
                <a:lnTo>
                  <a:pt x="14783" y="8291"/>
                </a:lnTo>
                <a:lnTo>
                  <a:pt x="14747" y="8034"/>
                </a:lnTo>
                <a:lnTo>
                  <a:pt x="14673" y="7777"/>
                </a:lnTo>
                <a:lnTo>
                  <a:pt x="15077" y="8181"/>
                </a:lnTo>
                <a:lnTo>
                  <a:pt x="15517" y="8584"/>
                </a:lnTo>
                <a:lnTo>
                  <a:pt x="15737" y="8768"/>
                </a:lnTo>
                <a:lnTo>
                  <a:pt x="15847" y="8841"/>
                </a:lnTo>
                <a:lnTo>
                  <a:pt x="15994" y="8878"/>
                </a:lnTo>
                <a:lnTo>
                  <a:pt x="16361" y="8915"/>
                </a:lnTo>
                <a:lnTo>
                  <a:pt x="16764" y="8915"/>
                </a:lnTo>
                <a:lnTo>
                  <a:pt x="17204" y="8878"/>
                </a:lnTo>
                <a:lnTo>
                  <a:pt x="17608" y="8731"/>
                </a:lnTo>
                <a:lnTo>
                  <a:pt x="17681" y="8695"/>
                </a:lnTo>
                <a:lnTo>
                  <a:pt x="17755" y="8584"/>
                </a:lnTo>
                <a:lnTo>
                  <a:pt x="17791" y="8511"/>
                </a:lnTo>
                <a:lnTo>
                  <a:pt x="17755" y="8438"/>
                </a:lnTo>
                <a:lnTo>
                  <a:pt x="17718" y="8328"/>
                </a:lnTo>
                <a:lnTo>
                  <a:pt x="17681" y="8291"/>
                </a:lnTo>
                <a:lnTo>
                  <a:pt x="17571" y="8254"/>
                </a:lnTo>
                <a:lnTo>
                  <a:pt x="17461" y="8254"/>
                </a:lnTo>
                <a:lnTo>
                  <a:pt x="17131" y="8364"/>
                </a:lnTo>
                <a:lnTo>
                  <a:pt x="16764" y="8401"/>
                </a:lnTo>
                <a:lnTo>
                  <a:pt x="16397" y="8438"/>
                </a:lnTo>
                <a:lnTo>
                  <a:pt x="16177" y="8401"/>
                </a:lnTo>
                <a:lnTo>
                  <a:pt x="16031" y="8364"/>
                </a:lnTo>
                <a:lnTo>
                  <a:pt x="15480" y="7888"/>
                </a:lnTo>
                <a:lnTo>
                  <a:pt x="15004" y="7374"/>
                </a:lnTo>
                <a:lnTo>
                  <a:pt x="14563" y="6824"/>
                </a:lnTo>
                <a:lnTo>
                  <a:pt x="14160" y="6237"/>
                </a:lnTo>
                <a:lnTo>
                  <a:pt x="13830" y="5613"/>
                </a:lnTo>
                <a:lnTo>
                  <a:pt x="13536" y="4990"/>
                </a:lnTo>
                <a:lnTo>
                  <a:pt x="13096" y="3926"/>
                </a:lnTo>
                <a:lnTo>
                  <a:pt x="12803" y="3412"/>
                </a:lnTo>
                <a:lnTo>
                  <a:pt x="12509" y="2936"/>
                </a:lnTo>
                <a:lnTo>
                  <a:pt x="12326" y="2752"/>
                </a:lnTo>
                <a:lnTo>
                  <a:pt x="12142" y="2532"/>
                </a:lnTo>
                <a:lnTo>
                  <a:pt x="11959" y="2349"/>
                </a:lnTo>
                <a:lnTo>
                  <a:pt x="11739" y="2202"/>
                </a:lnTo>
                <a:lnTo>
                  <a:pt x="11482" y="2092"/>
                </a:lnTo>
                <a:lnTo>
                  <a:pt x="11225" y="1982"/>
                </a:lnTo>
                <a:lnTo>
                  <a:pt x="10932" y="1908"/>
                </a:lnTo>
                <a:lnTo>
                  <a:pt x="10602" y="1872"/>
                </a:lnTo>
                <a:lnTo>
                  <a:pt x="10308" y="1872"/>
                </a:lnTo>
                <a:lnTo>
                  <a:pt x="9978" y="1908"/>
                </a:lnTo>
                <a:lnTo>
                  <a:pt x="9685" y="1982"/>
                </a:lnTo>
                <a:lnTo>
                  <a:pt x="9391" y="2055"/>
                </a:lnTo>
                <a:lnTo>
                  <a:pt x="9098" y="2202"/>
                </a:lnTo>
                <a:lnTo>
                  <a:pt x="8841" y="2349"/>
                </a:lnTo>
                <a:lnTo>
                  <a:pt x="8584" y="2495"/>
                </a:lnTo>
                <a:lnTo>
                  <a:pt x="8327" y="2715"/>
                </a:lnTo>
                <a:lnTo>
                  <a:pt x="7887" y="3119"/>
                </a:lnTo>
                <a:lnTo>
                  <a:pt x="7484" y="3632"/>
                </a:lnTo>
                <a:lnTo>
                  <a:pt x="7117" y="4146"/>
                </a:lnTo>
                <a:lnTo>
                  <a:pt x="6787" y="4660"/>
                </a:lnTo>
                <a:lnTo>
                  <a:pt x="6127" y="5833"/>
                </a:lnTo>
                <a:lnTo>
                  <a:pt x="5796" y="6457"/>
                </a:lnTo>
                <a:lnTo>
                  <a:pt x="5430" y="7044"/>
                </a:lnTo>
                <a:lnTo>
                  <a:pt x="4989" y="7594"/>
                </a:lnTo>
                <a:lnTo>
                  <a:pt x="4769" y="7851"/>
                </a:lnTo>
                <a:lnTo>
                  <a:pt x="4513" y="8071"/>
                </a:lnTo>
                <a:lnTo>
                  <a:pt x="4256" y="8291"/>
                </a:lnTo>
                <a:lnTo>
                  <a:pt x="3962" y="8474"/>
                </a:lnTo>
                <a:lnTo>
                  <a:pt x="3669" y="8621"/>
                </a:lnTo>
                <a:lnTo>
                  <a:pt x="3339" y="8731"/>
                </a:lnTo>
                <a:lnTo>
                  <a:pt x="3009" y="8841"/>
                </a:lnTo>
                <a:lnTo>
                  <a:pt x="2715" y="8915"/>
                </a:lnTo>
                <a:lnTo>
                  <a:pt x="2605" y="6200"/>
                </a:lnTo>
                <a:lnTo>
                  <a:pt x="2568" y="3119"/>
                </a:lnTo>
                <a:lnTo>
                  <a:pt x="2605" y="1505"/>
                </a:lnTo>
                <a:lnTo>
                  <a:pt x="2568" y="1138"/>
                </a:lnTo>
                <a:lnTo>
                  <a:pt x="2715" y="1395"/>
                </a:lnTo>
                <a:lnTo>
                  <a:pt x="2862" y="1652"/>
                </a:lnTo>
                <a:lnTo>
                  <a:pt x="2899" y="1725"/>
                </a:lnTo>
                <a:lnTo>
                  <a:pt x="2972" y="1762"/>
                </a:lnTo>
                <a:lnTo>
                  <a:pt x="3119" y="1762"/>
                </a:lnTo>
                <a:lnTo>
                  <a:pt x="3192" y="1688"/>
                </a:lnTo>
                <a:lnTo>
                  <a:pt x="3229" y="1652"/>
                </a:lnTo>
                <a:lnTo>
                  <a:pt x="3265" y="1578"/>
                </a:lnTo>
                <a:lnTo>
                  <a:pt x="3265" y="1505"/>
                </a:lnTo>
                <a:lnTo>
                  <a:pt x="3155" y="1138"/>
                </a:lnTo>
                <a:lnTo>
                  <a:pt x="2972" y="771"/>
                </a:lnTo>
                <a:lnTo>
                  <a:pt x="2568" y="111"/>
                </a:lnTo>
                <a:lnTo>
                  <a:pt x="2495" y="38"/>
                </a:lnTo>
                <a:lnTo>
                  <a:pt x="2385" y="1"/>
                </a:lnTo>
                <a:close/>
                <a:moveTo>
                  <a:pt x="15554" y="12546"/>
                </a:moveTo>
                <a:lnTo>
                  <a:pt x="15480" y="12583"/>
                </a:lnTo>
                <a:lnTo>
                  <a:pt x="15370" y="12619"/>
                </a:lnTo>
                <a:lnTo>
                  <a:pt x="15224" y="12766"/>
                </a:lnTo>
                <a:lnTo>
                  <a:pt x="15077" y="12913"/>
                </a:lnTo>
                <a:lnTo>
                  <a:pt x="15077" y="12950"/>
                </a:lnTo>
                <a:lnTo>
                  <a:pt x="14820" y="12803"/>
                </a:lnTo>
                <a:lnTo>
                  <a:pt x="14527" y="12693"/>
                </a:lnTo>
                <a:lnTo>
                  <a:pt x="14453" y="12693"/>
                </a:lnTo>
                <a:lnTo>
                  <a:pt x="14417" y="12729"/>
                </a:lnTo>
                <a:lnTo>
                  <a:pt x="14380" y="12803"/>
                </a:lnTo>
                <a:lnTo>
                  <a:pt x="14380" y="12876"/>
                </a:lnTo>
                <a:lnTo>
                  <a:pt x="14563" y="13096"/>
                </a:lnTo>
                <a:lnTo>
                  <a:pt x="14783" y="13316"/>
                </a:lnTo>
                <a:lnTo>
                  <a:pt x="14673" y="13463"/>
                </a:lnTo>
                <a:lnTo>
                  <a:pt x="14490" y="13720"/>
                </a:lnTo>
                <a:lnTo>
                  <a:pt x="14417" y="13867"/>
                </a:lnTo>
                <a:lnTo>
                  <a:pt x="14417" y="14013"/>
                </a:lnTo>
                <a:lnTo>
                  <a:pt x="14453" y="14087"/>
                </a:lnTo>
                <a:lnTo>
                  <a:pt x="14490" y="14123"/>
                </a:lnTo>
                <a:lnTo>
                  <a:pt x="14600" y="14123"/>
                </a:lnTo>
                <a:lnTo>
                  <a:pt x="14673" y="14087"/>
                </a:lnTo>
                <a:lnTo>
                  <a:pt x="14783" y="14050"/>
                </a:lnTo>
                <a:lnTo>
                  <a:pt x="14893" y="13903"/>
                </a:lnTo>
                <a:lnTo>
                  <a:pt x="15150" y="13573"/>
                </a:lnTo>
                <a:lnTo>
                  <a:pt x="15590" y="13903"/>
                </a:lnTo>
                <a:lnTo>
                  <a:pt x="15700" y="13940"/>
                </a:lnTo>
                <a:lnTo>
                  <a:pt x="15774" y="13940"/>
                </a:lnTo>
                <a:lnTo>
                  <a:pt x="15847" y="13903"/>
                </a:lnTo>
                <a:lnTo>
                  <a:pt x="15884" y="13830"/>
                </a:lnTo>
                <a:lnTo>
                  <a:pt x="15921" y="13757"/>
                </a:lnTo>
                <a:lnTo>
                  <a:pt x="15921" y="13647"/>
                </a:lnTo>
                <a:lnTo>
                  <a:pt x="15921" y="13573"/>
                </a:lnTo>
                <a:lnTo>
                  <a:pt x="15847" y="13500"/>
                </a:lnTo>
                <a:lnTo>
                  <a:pt x="15407" y="13170"/>
                </a:lnTo>
                <a:lnTo>
                  <a:pt x="15480" y="13096"/>
                </a:lnTo>
                <a:lnTo>
                  <a:pt x="15590" y="12876"/>
                </a:lnTo>
                <a:lnTo>
                  <a:pt x="15664" y="12803"/>
                </a:lnTo>
                <a:lnTo>
                  <a:pt x="15737" y="12766"/>
                </a:lnTo>
                <a:lnTo>
                  <a:pt x="15774" y="12729"/>
                </a:lnTo>
                <a:lnTo>
                  <a:pt x="15811" y="12693"/>
                </a:lnTo>
                <a:lnTo>
                  <a:pt x="15811" y="12656"/>
                </a:lnTo>
                <a:lnTo>
                  <a:pt x="15774" y="12656"/>
                </a:lnTo>
                <a:lnTo>
                  <a:pt x="15664" y="12583"/>
                </a:lnTo>
                <a:lnTo>
                  <a:pt x="15554" y="12546"/>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08" name="Google Shape;208;p3"/>
          <p:cNvSpPr/>
          <p:nvPr/>
        </p:nvSpPr>
        <p:spPr>
          <a:xfrm>
            <a:off x="6935422" y="5434132"/>
            <a:ext cx="627093" cy="589614"/>
          </a:xfrm>
          <a:custGeom>
            <a:rect b="b" l="l" r="r" t="t"/>
            <a:pathLst>
              <a:path extrusionOk="0" h="15590" w="16581">
                <a:moveTo>
                  <a:pt x="13793" y="2568"/>
                </a:moveTo>
                <a:lnTo>
                  <a:pt x="14123" y="2641"/>
                </a:lnTo>
                <a:lnTo>
                  <a:pt x="14123" y="2678"/>
                </a:lnTo>
                <a:lnTo>
                  <a:pt x="14086" y="2825"/>
                </a:lnTo>
                <a:lnTo>
                  <a:pt x="14013" y="2935"/>
                </a:lnTo>
                <a:lnTo>
                  <a:pt x="13866" y="3045"/>
                </a:lnTo>
                <a:lnTo>
                  <a:pt x="13756" y="3081"/>
                </a:lnTo>
                <a:lnTo>
                  <a:pt x="13573" y="2971"/>
                </a:lnTo>
                <a:lnTo>
                  <a:pt x="13609" y="2788"/>
                </a:lnTo>
                <a:lnTo>
                  <a:pt x="13683" y="2678"/>
                </a:lnTo>
                <a:lnTo>
                  <a:pt x="13720" y="2605"/>
                </a:lnTo>
                <a:lnTo>
                  <a:pt x="13793" y="2568"/>
                </a:lnTo>
                <a:close/>
                <a:moveTo>
                  <a:pt x="9428" y="3705"/>
                </a:moveTo>
                <a:lnTo>
                  <a:pt x="9831" y="4475"/>
                </a:lnTo>
                <a:lnTo>
                  <a:pt x="10161" y="5246"/>
                </a:lnTo>
                <a:lnTo>
                  <a:pt x="8327" y="4402"/>
                </a:lnTo>
                <a:lnTo>
                  <a:pt x="8878" y="4035"/>
                </a:lnTo>
                <a:lnTo>
                  <a:pt x="9428" y="3705"/>
                </a:lnTo>
                <a:close/>
                <a:moveTo>
                  <a:pt x="5283" y="3668"/>
                </a:moveTo>
                <a:lnTo>
                  <a:pt x="6383" y="4072"/>
                </a:lnTo>
                <a:lnTo>
                  <a:pt x="7410" y="4512"/>
                </a:lnTo>
                <a:lnTo>
                  <a:pt x="6383" y="5319"/>
                </a:lnTo>
                <a:lnTo>
                  <a:pt x="5393" y="6163"/>
                </a:lnTo>
                <a:lnTo>
                  <a:pt x="5319" y="5282"/>
                </a:lnTo>
                <a:lnTo>
                  <a:pt x="5283" y="4365"/>
                </a:lnTo>
                <a:lnTo>
                  <a:pt x="5283" y="3668"/>
                </a:lnTo>
                <a:close/>
                <a:moveTo>
                  <a:pt x="13096" y="2494"/>
                </a:moveTo>
                <a:lnTo>
                  <a:pt x="13023" y="2641"/>
                </a:lnTo>
                <a:lnTo>
                  <a:pt x="12986" y="2825"/>
                </a:lnTo>
                <a:lnTo>
                  <a:pt x="12949" y="3008"/>
                </a:lnTo>
                <a:lnTo>
                  <a:pt x="12986" y="3191"/>
                </a:lnTo>
                <a:lnTo>
                  <a:pt x="13096" y="3412"/>
                </a:lnTo>
                <a:lnTo>
                  <a:pt x="13243" y="3595"/>
                </a:lnTo>
                <a:lnTo>
                  <a:pt x="13426" y="3705"/>
                </a:lnTo>
                <a:lnTo>
                  <a:pt x="13646" y="3778"/>
                </a:lnTo>
                <a:lnTo>
                  <a:pt x="13793" y="3815"/>
                </a:lnTo>
                <a:lnTo>
                  <a:pt x="13536" y="4512"/>
                </a:lnTo>
                <a:lnTo>
                  <a:pt x="13243" y="5209"/>
                </a:lnTo>
                <a:lnTo>
                  <a:pt x="12913" y="5869"/>
                </a:lnTo>
                <a:lnTo>
                  <a:pt x="12546" y="6529"/>
                </a:lnTo>
                <a:lnTo>
                  <a:pt x="11665" y="6016"/>
                </a:lnTo>
                <a:lnTo>
                  <a:pt x="10785" y="5576"/>
                </a:lnTo>
                <a:lnTo>
                  <a:pt x="10602" y="5026"/>
                </a:lnTo>
                <a:lnTo>
                  <a:pt x="10345" y="4475"/>
                </a:lnTo>
                <a:lnTo>
                  <a:pt x="10125" y="3962"/>
                </a:lnTo>
                <a:lnTo>
                  <a:pt x="9831" y="3448"/>
                </a:lnTo>
                <a:lnTo>
                  <a:pt x="10602" y="3045"/>
                </a:lnTo>
                <a:lnTo>
                  <a:pt x="11005" y="2898"/>
                </a:lnTo>
                <a:lnTo>
                  <a:pt x="11409" y="2751"/>
                </a:lnTo>
                <a:lnTo>
                  <a:pt x="11849" y="2641"/>
                </a:lnTo>
                <a:lnTo>
                  <a:pt x="12252" y="2568"/>
                </a:lnTo>
                <a:lnTo>
                  <a:pt x="12692" y="2494"/>
                </a:lnTo>
                <a:close/>
                <a:moveTo>
                  <a:pt x="2605" y="6713"/>
                </a:moveTo>
                <a:lnTo>
                  <a:pt x="2678" y="6750"/>
                </a:lnTo>
                <a:lnTo>
                  <a:pt x="2752" y="6823"/>
                </a:lnTo>
                <a:lnTo>
                  <a:pt x="2788" y="6970"/>
                </a:lnTo>
                <a:lnTo>
                  <a:pt x="2752" y="7116"/>
                </a:lnTo>
                <a:lnTo>
                  <a:pt x="2715" y="7153"/>
                </a:lnTo>
                <a:lnTo>
                  <a:pt x="2605" y="7226"/>
                </a:lnTo>
                <a:lnTo>
                  <a:pt x="2458" y="7336"/>
                </a:lnTo>
                <a:lnTo>
                  <a:pt x="2165" y="7116"/>
                </a:lnTo>
                <a:lnTo>
                  <a:pt x="2275" y="6970"/>
                </a:lnTo>
                <a:lnTo>
                  <a:pt x="2275" y="6896"/>
                </a:lnTo>
                <a:lnTo>
                  <a:pt x="2458" y="6860"/>
                </a:lnTo>
                <a:lnTo>
                  <a:pt x="2715" y="6860"/>
                </a:lnTo>
                <a:lnTo>
                  <a:pt x="2715" y="6823"/>
                </a:lnTo>
                <a:lnTo>
                  <a:pt x="2678" y="6786"/>
                </a:lnTo>
                <a:lnTo>
                  <a:pt x="2605" y="6713"/>
                </a:lnTo>
                <a:close/>
                <a:moveTo>
                  <a:pt x="8364" y="6529"/>
                </a:moveTo>
                <a:lnTo>
                  <a:pt x="8547" y="6566"/>
                </a:lnTo>
                <a:lnTo>
                  <a:pt x="8657" y="6603"/>
                </a:lnTo>
                <a:lnTo>
                  <a:pt x="8657" y="6713"/>
                </a:lnTo>
                <a:lnTo>
                  <a:pt x="8694" y="6860"/>
                </a:lnTo>
                <a:lnTo>
                  <a:pt x="8694" y="6970"/>
                </a:lnTo>
                <a:lnTo>
                  <a:pt x="8694" y="7116"/>
                </a:lnTo>
                <a:lnTo>
                  <a:pt x="8657" y="7226"/>
                </a:lnTo>
                <a:lnTo>
                  <a:pt x="8621" y="7336"/>
                </a:lnTo>
                <a:lnTo>
                  <a:pt x="8547" y="7446"/>
                </a:lnTo>
                <a:lnTo>
                  <a:pt x="8364" y="7446"/>
                </a:lnTo>
                <a:lnTo>
                  <a:pt x="8107" y="7520"/>
                </a:lnTo>
                <a:lnTo>
                  <a:pt x="7850" y="7593"/>
                </a:lnTo>
                <a:lnTo>
                  <a:pt x="7704" y="7483"/>
                </a:lnTo>
                <a:lnTo>
                  <a:pt x="7630" y="7336"/>
                </a:lnTo>
                <a:lnTo>
                  <a:pt x="7557" y="7190"/>
                </a:lnTo>
                <a:lnTo>
                  <a:pt x="7594" y="7006"/>
                </a:lnTo>
                <a:lnTo>
                  <a:pt x="7667" y="6750"/>
                </a:lnTo>
                <a:lnTo>
                  <a:pt x="7777" y="6750"/>
                </a:lnTo>
                <a:lnTo>
                  <a:pt x="7850" y="6786"/>
                </a:lnTo>
                <a:lnTo>
                  <a:pt x="7924" y="6750"/>
                </a:lnTo>
                <a:lnTo>
                  <a:pt x="7960" y="6713"/>
                </a:lnTo>
                <a:lnTo>
                  <a:pt x="8071" y="6566"/>
                </a:lnTo>
                <a:lnTo>
                  <a:pt x="8364" y="6529"/>
                </a:lnTo>
                <a:close/>
                <a:moveTo>
                  <a:pt x="3155" y="3191"/>
                </a:moveTo>
                <a:lnTo>
                  <a:pt x="3595" y="3228"/>
                </a:lnTo>
                <a:lnTo>
                  <a:pt x="4036" y="3301"/>
                </a:lnTo>
                <a:lnTo>
                  <a:pt x="4439" y="3412"/>
                </a:lnTo>
                <a:lnTo>
                  <a:pt x="4879" y="3522"/>
                </a:lnTo>
                <a:lnTo>
                  <a:pt x="4843" y="4072"/>
                </a:lnTo>
                <a:lnTo>
                  <a:pt x="4843" y="4659"/>
                </a:lnTo>
                <a:lnTo>
                  <a:pt x="4879" y="5282"/>
                </a:lnTo>
                <a:lnTo>
                  <a:pt x="4989" y="6529"/>
                </a:lnTo>
                <a:lnTo>
                  <a:pt x="4182" y="7263"/>
                </a:lnTo>
                <a:lnTo>
                  <a:pt x="3779" y="7630"/>
                </a:lnTo>
                <a:lnTo>
                  <a:pt x="3375" y="8033"/>
                </a:lnTo>
                <a:lnTo>
                  <a:pt x="3265" y="7960"/>
                </a:lnTo>
                <a:lnTo>
                  <a:pt x="2898" y="7667"/>
                </a:lnTo>
                <a:lnTo>
                  <a:pt x="3008" y="7520"/>
                </a:lnTo>
                <a:lnTo>
                  <a:pt x="3119" y="7410"/>
                </a:lnTo>
                <a:lnTo>
                  <a:pt x="3155" y="7336"/>
                </a:lnTo>
                <a:lnTo>
                  <a:pt x="3192" y="7300"/>
                </a:lnTo>
                <a:lnTo>
                  <a:pt x="3192" y="7153"/>
                </a:lnTo>
                <a:lnTo>
                  <a:pt x="3229" y="6933"/>
                </a:lnTo>
                <a:lnTo>
                  <a:pt x="3192" y="6823"/>
                </a:lnTo>
                <a:lnTo>
                  <a:pt x="3155" y="6676"/>
                </a:lnTo>
                <a:lnTo>
                  <a:pt x="3119" y="6566"/>
                </a:lnTo>
                <a:lnTo>
                  <a:pt x="3045" y="6456"/>
                </a:lnTo>
                <a:lnTo>
                  <a:pt x="2972" y="6383"/>
                </a:lnTo>
                <a:lnTo>
                  <a:pt x="2862" y="6309"/>
                </a:lnTo>
                <a:lnTo>
                  <a:pt x="2752" y="6273"/>
                </a:lnTo>
                <a:lnTo>
                  <a:pt x="2605" y="6236"/>
                </a:lnTo>
                <a:lnTo>
                  <a:pt x="2495" y="6236"/>
                </a:lnTo>
                <a:lnTo>
                  <a:pt x="2348" y="6273"/>
                </a:lnTo>
                <a:lnTo>
                  <a:pt x="2128" y="6383"/>
                </a:lnTo>
                <a:lnTo>
                  <a:pt x="1908" y="6529"/>
                </a:lnTo>
                <a:lnTo>
                  <a:pt x="1761" y="6713"/>
                </a:lnTo>
                <a:lnTo>
                  <a:pt x="1321" y="6309"/>
                </a:lnTo>
                <a:lnTo>
                  <a:pt x="954" y="5833"/>
                </a:lnTo>
                <a:lnTo>
                  <a:pt x="734" y="5502"/>
                </a:lnTo>
                <a:lnTo>
                  <a:pt x="624" y="5172"/>
                </a:lnTo>
                <a:lnTo>
                  <a:pt x="551" y="4805"/>
                </a:lnTo>
                <a:lnTo>
                  <a:pt x="514" y="4439"/>
                </a:lnTo>
                <a:lnTo>
                  <a:pt x="551" y="4255"/>
                </a:lnTo>
                <a:lnTo>
                  <a:pt x="624" y="4072"/>
                </a:lnTo>
                <a:lnTo>
                  <a:pt x="734" y="3925"/>
                </a:lnTo>
                <a:lnTo>
                  <a:pt x="844" y="3778"/>
                </a:lnTo>
                <a:lnTo>
                  <a:pt x="991" y="3668"/>
                </a:lnTo>
                <a:lnTo>
                  <a:pt x="1174" y="3558"/>
                </a:lnTo>
                <a:lnTo>
                  <a:pt x="1541" y="3412"/>
                </a:lnTo>
                <a:lnTo>
                  <a:pt x="1908" y="3265"/>
                </a:lnTo>
                <a:lnTo>
                  <a:pt x="2312" y="3191"/>
                </a:lnTo>
                <a:close/>
                <a:moveTo>
                  <a:pt x="11005" y="6199"/>
                </a:moveTo>
                <a:lnTo>
                  <a:pt x="12289" y="6896"/>
                </a:lnTo>
                <a:lnTo>
                  <a:pt x="11885" y="7483"/>
                </a:lnTo>
                <a:lnTo>
                  <a:pt x="11482" y="8033"/>
                </a:lnTo>
                <a:lnTo>
                  <a:pt x="11335" y="7410"/>
                </a:lnTo>
                <a:lnTo>
                  <a:pt x="11188" y="6750"/>
                </a:lnTo>
                <a:lnTo>
                  <a:pt x="11005" y="6199"/>
                </a:lnTo>
                <a:close/>
                <a:moveTo>
                  <a:pt x="7264" y="8180"/>
                </a:moveTo>
                <a:lnTo>
                  <a:pt x="7410" y="8253"/>
                </a:lnTo>
                <a:lnTo>
                  <a:pt x="7594" y="8290"/>
                </a:lnTo>
                <a:lnTo>
                  <a:pt x="7960" y="8290"/>
                </a:lnTo>
                <a:lnTo>
                  <a:pt x="7704" y="8327"/>
                </a:lnTo>
                <a:lnTo>
                  <a:pt x="7557" y="8327"/>
                </a:lnTo>
                <a:lnTo>
                  <a:pt x="7447" y="8290"/>
                </a:lnTo>
                <a:lnTo>
                  <a:pt x="7337" y="8253"/>
                </a:lnTo>
                <a:lnTo>
                  <a:pt x="7264" y="8180"/>
                </a:lnTo>
                <a:close/>
                <a:moveTo>
                  <a:pt x="8181" y="5979"/>
                </a:moveTo>
                <a:lnTo>
                  <a:pt x="7997" y="6016"/>
                </a:lnTo>
                <a:lnTo>
                  <a:pt x="7814" y="6089"/>
                </a:lnTo>
                <a:lnTo>
                  <a:pt x="7667" y="6236"/>
                </a:lnTo>
                <a:lnTo>
                  <a:pt x="7410" y="6346"/>
                </a:lnTo>
                <a:lnTo>
                  <a:pt x="7190" y="6529"/>
                </a:lnTo>
                <a:lnTo>
                  <a:pt x="6970" y="6713"/>
                </a:lnTo>
                <a:lnTo>
                  <a:pt x="6787" y="6933"/>
                </a:lnTo>
                <a:lnTo>
                  <a:pt x="6677" y="7080"/>
                </a:lnTo>
                <a:lnTo>
                  <a:pt x="6640" y="7263"/>
                </a:lnTo>
                <a:lnTo>
                  <a:pt x="6567" y="7410"/>
                </a:lnTo>
                <a:lnTo>
                  <a:pt x="6567" y="7593"/>
                </a:lnTo>
                <a:lnTo>
                  <a:pt x="6567" y="7923"/>
                </a:lnTo>
                <a:lnTo>
                  <a:pt x="6677" y="8253"/>
                </a:lnTo>
                <a:lnTo>
                  <a:pt x="6787" y="8437"/>
                </a:lnTo>
                <a:lnTo>
                  <a:pt x="6897" y="8584"/>
                </a:lnTo>
                <a:lnTo>
                  <a:pt x="7043" y="8694"/>
                </a:lnTo>
                <a:lnTo>
                  <a:pt x="7190" y="8767"/>
                </a:lnTo>
                <a:lnTo>
                  <a:pt x="7374" y="8804"/>
                </a:lnTo>
                <a:lnTo>
                  <a:pt x="7557" y="8840"/>
                </a:lnTo>
                <a:lnTo>
                  <a:pt x="7924" y="8840"/>
                </a:lnTo>
                <a:lnTo>
                  <a:pt x="8254" y="8767"/>
                </a:lnTo>
                <a:lnTo>
                  <a:pt x="8584" y="8620"/>
                </a:lnTo>
                <a:lnTo>
                  <a:pt x="8914" y="8364"/>
                </a:lnTo>
                <a:lnTo>
                  <a:pt x="9208" y="8070"/>
                </a:lnTo>
                <a:lnTo>
                  <a:pt x="9464" y="7740"/>
                </a:lnTo>
                <a:lnTo>
                  <a:pt x="9538" y="7593"/>
                </a:lnTo>
                <a:lnTo>
                  <a:pt x="9611" y="7410"/>
                </a:lnTo>
                <a:lnTo>
                  <a:pt x="9648" y="7226"/>
                </a:lnTo>
                <a:lnTo>
                  <a:pt x="9648" y="7043"/>
                </a:lnTo>
                <a:lnTo>
                  <a:pt x="9648" y="6860"/>
                </a:lnTo>
                <a:lnTo>
                  <a:pt x="9574" y="6713"/>
                </a:lnTo>
                <a:lnTo>
                  <a:pt x="9464" y="6529"/>
                </a:lnTo>
                <a:lnTo>
                  <a:pt x="9354" y="6419"/>
                </a:lnTo>
                <a:lnTo>
                  <a:pt x="9208" y="6273"/>
                </a:lnTo>
                <a:lnTo>
                  <a:pt x="9061" y="6199"/>
                </a:lnTo>
                <a:lnTo>
                  <a:pt x="8731" y="6053"/>
                </a:lnTo>
                <a:lnTo>
                  <a:pt x="8364" y="5979"/>
                </a:lnTo>
                <a:close/>
                <a:moveTo>
                  <a:pt x="5063" y="7080"/>
                </a:moveTo>
                <a:lnTo>
                  <a:pt x="5246" y="8180"/>
                </a:lnTo>
                <a:lnTo>
                  <a:pt x="5466" y="9281"/>
                </a:lnTo>
                <a:lnTo>
                  <a:pt x="4622" y="8804"/>
                </a:lnTo>
                <a:lnTo>
                  <a:pt x="3779" y="8290"/>
                </a:lnTo>
                <a:lnTo>
                  <a:pt x="4439" y="7667"/>
                </a:lnTo>
                <a:lnTo>
                  <a:pt x="5063" y="7080"/>
                </a:lnTo>
                <a:close/>
                <a:moveTo>
                  <a:pt x="7887" y="4732"/>
                </a:moveTo>
                <a:lnTo>
                  <a:pt x="9171" y="5282"/>
                </a:lnTo>
                <a:lnTo>
                  <a:pt x="10381" y="5869"/>
                </a:lnTo>
                <a:lnTo>
                  <a:pt x="10602" y="6529"/>
                </a:lnTo>
                <a:lnTo>
                  <a:pt x="10785" y="7190"/>
                </a:lnTo>
                <a:lnTo>
                  <a:pt x="10932" y="7850"/>
                </a:lnTo>
                <a:lnTo>
                  <a:pt x="11078" y="8547"/>
                </a:lnTo>
                <a:lnTo>
                  <a:pt x="10565" y="9097"/>
                </a:lnTo>
                <a:lnTo>
                  <a:pt x="10015" y="9647"/>
                </a:lnTo>
                <a:lnTo>
                  <a:pt x="9428" y="10161"/>
                </a:lnTo>
                <a:lnTo>
                  <a:pt x="8841" y="10674"/>
                </a:lnTo>
                <a:lnTo>
                  <a:pt x="8107" y="10418"/>
                </a:lnTo>
                <a:lnTo>
                  <a:pt x="7374" y="10161"/>
                </a:lnTo>
                <a:lnTo>
                  <a:pt x="6677" y="9867"/>
                </a:lnTo>
                <a:lnTo>
                  <a:pt x="5980" y="9537"/>
                </a:lnTo>
                <a:lnTo>
                  <a:pt x="5723" y="8143"/>
                </a:lnTo>
                <a:lnTo>
                  <a:pt x="5466" y="6713"/>
                </a:lnTo>
                <a:lnTo>
                  <a:pt x="6677" y="5722"/>
                </a:lnTo>
                <a:lnTo>
                  <a:pt x="7887" y="4732"/>
                </a:lnTo>
                <a:close/>
                <a:moveTo>
                  <a:pt x="11152" y="9171"/>
                </a:moveTo>
                <a:lnTo>
                  <a:pt x="11225" y="10161"/>
                </a:lnTo>
                <a:lnTo>
                  <a:pt x="11225" y="11188"/>
                </a:lnTo>
                <a:lnTo>
                  <a:pt x="11225" y="11225"/>
                </a:lnTo>
                <a:lnTo>
                  <a:pt x="10308" y="11041"/>
                </a:lnTo>
                <a:lnTo>
                  <a:pt x="9391" y="10821"/>
                </a:lnTo>
                <a:lnTo>
                  <a:pt x="10015" y="10308"/>
                </a:lnTo>
                <a:lnTo>
                  <a:pt x="10565" y="9794"/>
                </a:lnTo>
                <a:lnTo>
                  <a:pt x="11152" y="9171"/>
                </a:lnTo>
                <a:close/>
                <a:moveTo>
                  <a:pt x="12729" y="7153"/>
                </a:moveTo>
                <a:lnTo>
                  <a:pt x="13243" y="7483"/>
                </a:lnTo>
                <a:lnTo>
                  <a:pt x="13756" y="7813"/>
                </a:lnTo>
                <a:lnTo>
                  <a:pt x="14233" y="8180"/>
                </a:lnTo>
                <a:lnTo>
                  <a:pt x="14673" y="8584"/>
                </a:lnTo>
                <a:lnTo>
                  <a:pt x="15113" y="9024"/>
                </a:lnTo>
                <a:lnTo>
                  <a:pt x="15480" y="9464"/>
                </a:lnTo>
                <a:lnTo>
                  <a:pt x="15810" y="9941"/>
                </a:lnTo>
                <a:lnTo>
                  <a:pt x="16067" y="10454"/>
                </a:lnTo>
                <a:lnTo>
                  <a:pt x="16251" y="11005"/>
                </a:lnTo>
                <a:lnTo>
                  <a:pt x="16177" y="11041"/>
                </a:lnTo>
                <a:lnTo>
                  <a:pt x="15957" y="11188"/>
                </a:lnTo>
                <a:lnTo>
                  <a:pt x="15700" y="11298"/>
                </a:lnTo>
                <a:lnTo>
                  <a:pt x="15444" y="11371"/>
                </a:lnTo>
                <a:lnTo>
                  <a:pt x="15187" y="11445"/>
                </a:lnTo>
                <a:lnTo>
                  <a:pt x="15113" y="11371"/>
                </a:lnTo>
                <a:lnTo>
                  <a:pt x="15077" y="11408"/>
                </a:lnTo>
                <a:lnTo>
                  <a:pt x="14233" y="11445"/>
                </a:lnTo>
                <a:lnTo>
                  <a:pt x="13389" y="11408"/>
                </a:lnTo>
                <a:lnTo>
                  <a:pt x="12582" y="11371"/>
                </a:lnTo>
                <a:lnTo>
                  <a:pt x="11739" y="11298"/>
                </a:lnTo>
                <a:lnTo>
                  <a:pt x="11702" y="10198"/>
                </a:lnTo>
                <a:lnTo>
                  <a:pt x="11665" y="9464"/>
                </a:lnTo>
                <a:lnTo>
                  <a:pt x="11592" y="8694"/>
                </a:lnTo>
                <a:lnTo>
                  <a:pt x="12179" y="7923"/>
                </a:lnTo>
                <a:lnTo>
                  <a:pt x="12729" y="7153"/>
                </a:lnTo>
                <a:close/>
                <a:moveTo>
                  <a:pt x="6126" y="10161"/>
                </a:moveTo>
                <a:lnTo>
                  <a:pt x="6787" y="10454"/>
                </a:lnTo>
                <a:lnTo>
                  <a:pt x="7447" y="10711"/>
                </a:lnTo>
                <a:lnTo>
                  <a:pt x="8327" y="11005"/>
                </a:lnTo>
                <a:lnTo>
                  <a:pt x="7557" y="11555"/>
                </a:lnTo>
                <a:lnTo>
                  <a:pt x="6713" y="11995"/>
                </a:lnTo>
                <a:lnTo>
                  <a:pt x="6603" y="12068"/>
                </a:lnTo>
                <a:lnTo>
                  <a:pt x="6346" y="11078"/>
                </a:lnTo>
                <a:lnTo>
                  <a:pt x="6126" y="10161"/>
                </a:lnTo>
                <a:close/>
                <a:moveTo>
                  <a:pt x="3449" y="8657"/>
                </a:moveTo>
                <a:lnTo>
                  <a:pt x="3889" y="8950"/>
                </a:lnTo>
                <a:lnTo>
                  <a:pt x="4733" y="9427"/>
                </a:lnTo>
                <a:lnTo>
                  <a:pt x="5613" y="9904"/>
                </a:lnTo>
                <a:lnTo>
                  <a:pt x="5870" y="11078"/>
                </a:lnTo>
                <a:lnTo>
                  <a:pt x="6016" y="11665"/>
                </a:lnTo>
                <a:lnTo>
                  <a:pt x="6200" y="12288"/>
                </a:lnTo>
                <a:lnTo>
                  <a:pt x="5686" y="12509"/>
                </a:lnTo>
                <a:lnTo>
                  <a:pt x="5136" y="12729"/>
                </a:lnTo>
                <a:lnTo>
                  <a:pt x="4622" y="12875"/>
                </a:lnTo>
                <a:lnTo>
                  <a:pt x="4072" y="12985"/>
                </a:lnTo>
                <a:lnTo>
                  <a:pt x="3705" y="12985"/>
                </a:lnTo>
                <a:lnTo>
                  <a:pt x="3375" y="12949"/>
                </a:lnTo>
                <a:lnTo>
                  <a:pt x="3045" y="12875"/>
                </a:lnTo>
                <a:lnTo>
                  <a:pt x="2715" y="12692"/>
                </a:lnTo>
                <a:lnTo>
                  <a:pt x="2568" y="12582"/>
                </a:lnTo>
                <a:lnTo>
                  <a:pt x="2458" y="12435"/>
                </a:lnTo>
                <a:lnTo>
                  <a:pt x="2348" y="12288"/>
                </a:lnTo>
                <a:lnTo>
                  <a:pt x="2275" y="12105"/>
                </a:lnTo>
                <a:lnTo>
                  <a:pt x="2165" y="11775"/>
                </a:lnTo>
                <a:lnTo>
                  <a:pt x="2165" y="11371"/>
                </a:lnTo>
                <a:lnTo>
                  <a:pt x="2201" y="11005"/>
                </a:lnTo>
                <a:lnTo>
                  <a:pt x="2275" y="10638"/>
                </a:lnTo>
                <a:lnTo>
                  <a:pt x="2385" y="10271"/>
                </a:lnTo>
                <a:lnTo>
                  <a:pt x="2532" y="9941"/>
                </a:lnTo>
                <a:lnTo>
                  <a:pt x="2715" y="9574"/>
                </a:lnTo>
                <a:lnTo>
                  <a:pt x="2935" y="9281"/>
                </a:lnTo>
                <a:lnTo>
                  <a:pt x="3192" y="8950"/>
                </a:lnTo>
                <a:lnTo>
                  <a:pt x="3449" y="8657"/>
                </a:lnTo>
                <a:close/>
                <a:moveTo>
                  <a:pt x="8291" y="14049"/>
                </a:moveTo>
                <a:lnTo>
                  <a:pt x="8401" y="14086"/>
                </a:lnTo>
                <a:lnTo>
                  <a:pt x="8401" y="14196"/>
                </a:lnTo>
                <a:lnTo>
                  <a:pt x="8401" y="14343"/>
                </a:lnTo>
                <a:lnTo>
                  <a:pt x="8364" y="14489"/>
                </a:lnTo>
                <a:lnTo>
                  <a:pt x="8291" y="14599"/>
                </a:lnTo>
                <a:lnTo>
                  <a:pt x="8181" y="14673"/>
                </a:lnTo>
                <a:lnTo>
                  <a:pt x="7960" y="14489"/>
                </a:lnTo>
                <a:lnTo>
                  <a:pt x="7777" y="14306"/>
                </a:lnTo>
                <a:lnTo>
                  <a:pt x="7850" y="14159"/>
                </a:lnTo>
                <a:lnTo>
                  <a:pt x="7997" y="14086"/>
                </a:lnTo>
                <a:lnTo>
                  <a:pt x="8144" y="14049"/>
                </a:lnTo>
                <a:close/>
                <a:moveTo>
                  <a:pt x="8914" y="11188"/>
                </a:moveTo>
                <a:lnTo>
                  <a:pt x="10051" y="11481"/>
                </a:lnTo>
                <a:lnTo>
                  <a:pt x="11225" y="11702"/>
                </a:lnTo>
                <a:lnTo>
                  <a:pt x="11188" y="12288"/>
                </a:lnTo>
                <a:lnTo>
                  <a:pt x="11115" y="12839"/>
                </a:lnTo>
                <a:lnTo>
                  <a:pt x="10968" y="13426"/>
                </a:lnTo>
                <a:lnTo>
                  <a:pt x="10822" y="13976"/>
                </a:lnTo>
                <a:lnTo>
                  <a:pt x="10638" y="14269"/>
                </a:lnTo>
                <a:lnTo>
                  <a:pt x="10455" y="14563"/>
                </a:lnTo>
                <a:lnTo>
                  <a:pt x="10198" y="14819"/>
                </a:lnTo>
                <a:lnTo>
                  <a:pt x="9905" y="15003"/>
                </a:lnTo>
                <a:lnTo>
                  <a:pt x="9648" y="15113"/>
                </a:lnTo>
                <a:lnTo>
                  <a:pt x="9391" y="15150"/>
                </a:lnTo>
                <a:lnTo>
                  <a:pt x="9098" y="15113"/>
                </a:lnTo>
                <a:lnTo>
                  <a:pt x="8841" y="15040"/>
                </a:lnTo>
                <a:lnTo>
                  <a:pt x="8951" y="14856"/>
                </a:lnTo>
                <a:lnTo>
                  <a:pt x="8988" y="14673"/>
                </a:lnTo>
                <a:lnTo>
                  <a:pt x="9061" y="14453"/>
                </a:lnTo>
                <a:lnTo>
                  <a:pt x="9061" y="14269"/>
                </a:lnTo>
                <a:lnTo>
                  <a:pt x="9024" y="14086"/>
                </a:lnTo>
                <a:lnTo>
                  <a:pt x="8951" y="13976"/>
                </a:lnTo>
                <a:lnTo>
                  <a:pt x="8841" y="13829"/>
                </a:lnTo>
                <a:lnTo>
                  <a:pt x="8731" y="13756"/>
                </a:lnTo>
                <a:lnTo>
                  <a:pt x="8547" y="13646"/>
                </a:lnTo>
                <a:lnTo>
                  <a:pt x="8401" y="13609"/>
                </a:lnTo>
                <a:lnTo>
                  <a:pt x="8254" y="13572"/>
                </a:lnTo>
                <a:lnTo>
                  <a:pt x="8071" y="13572"/>
                </a:lnTo>
                <a:lnTo>
                  <a:pt x="7887" y="13609"/>
                </a:lnTo>
                <a:lnTo>
                  <a:pt x="7740" y="13682"/>
                </a:lnTo>
                <a:lnTo>
                  <a:pt x="7594" y="13792"/>
                </a:lnTo>
                <a:lnTo>
                  <a:pt x="7447" y="13902"/>
                </a:lnTo>
                <a:lnTo>
                  <a:pt x="7264" y="13609"/>
                </a:lnTo>
                <a:lnTo>
                  <a:pt x="7080" y="13242"/>
                </a:lnTo>
                <a:lnTo>
                  <a:pt x="6897" y="12912"/>
                </a:lnTo>
                <a:lnTo>
                  <a:pt x="6750" y="12545"/>
                </a:lnTo>
                <a:lnTo>
                  <a:pt x="7814" y="11958"/>
                </a:lnTo>
                <a:lnTo>
                  <a:pt x="8364" y="11591"/>
                </a:lnTo>
                <a:lnTo>
                  <a:pt x="8914" y="11188"/>
                </a:lnTo>
                <a:close/>
                <a:moveTo>
                  <a:pt x="6493" y="0"/>
                </a:moveTo>
                <a:lnTo>
                  <a:pt x="6163" y="294"/>
                </a:lnTo>
                <a:lnTo>
                  <a:pt x="5870" y="624"/>
                </a:lnTo>
                <a:lnTo>
                  <a:pt x="5613" y="991"/>
                </a:lnTo>
                <a:lnTo>
                  <a:pt x="5429" y="1394"/>
                </a:lnTo>
                <a:lnTo>
                  <a:pt x="5246" y="1798"/>
                </a:lnTo>
                <a:lnTo>
                  <a:pt x="5099" y="2201"/>
                </a:lnTo>
                <a:lnTo>
                  <a:pt x="5026" y="2641"/>
                </a:lnTo>
                <a:lnTo>
                  <a:pt x="4953" y="3081"/>
                </a:lnTo>
                <a:lnTo>
                  <a:pt x="4219" y="2898"/>
                </a:lnTo>
                <a:lnTo>
                  <a:pt x="3485" y="2788"/>
                </a:lnTo>
                <a:lnTo>
                  <a:pt x="2752" y="2715"/>
                </a:lnTo>
                <a:lnTo>
                  <a:pt x="2385" y="2751"/>
                </a:lnTo>
                <a:lnTo>
                  <a:pt x="2055" y="2788"/>
                </a:lnTo>
                <a:lnTo>
                  <a:pt x="1725" y="2825"/>
                </a:lnTo>
                <a:lnTo>
                  <a:pt x="1394" y="2898"/>
                </a:lnTo>
                <a:lnTo>
                  <a:pt x="1101" y="3045"/>
                </a:lnTo>
                <a:lnTo>
                  <a:pt x="808" y="3191"/>
                </a:lnTo>
                <a:lnTo>
                  <a:pt x="551" y="3338"/>
                </a:lnTo>
                <a:lnTo>
                  <a:pt x="367" y="3558"/>
                </a:lnTo>
                <a:lnTo>
                  <a:pt x="184" y="3815"/>
                </a:lnTo>
                <a:lnTo>
                  <a:pt x="74" y="4108"/>
                </a:lnTo>
                <a:lnTo>
                  <a:pt x="1" y="4402"/>
                </a:lnTo>
                <a:lnTo>
                  <a:pt x="1" y="4732"/>
                </a:lnTo>
                <a:lnTo>
                  <a:pt x="37" y="5026"/>
                </a:lnTo>
                <a:lnTo>
                  <a:pt x="147" y="5356"/>
                </a:lnTo>
                <a:lnTo>
                  <a:pt x="257" y="5649"/>
                </a:lnTo>
                <a:lnTo>
                  <a:pt x="441" y="5943"/>
                </a:lnTo>
                <a:lnTo>
                  <a:pt x="624" y="6236"/>
                </a:lnTo>
                <a:lnTo>
                  <a:pt x="844" y="6493"/>
                </a:lnTo>
                <a:lnTo>
                  <a:pt x="1211" y="6860"/>
                </a:lnTo>
                <a:lnTo>
                  <a:pt x="1615" y="7263"/>
                </a:lnTo>
                <a:lnTo>
                  <a:pt x="1615" y="7300"/>
                </a:lnTo>
                <a:lnTo>
                  <a:pt x="1615" y="7520"/>
                </a:lnTo>
                <a:lnTo>
                  <a:pt x="1688" y="7777"/>
                </a:lnTo>
                <a:lnTo>
                  <a:pt x="1725" y="7887"/>
                </a:lnTo>
                <a:lnTo>
                  <a:pt x="1835" y="7960"/>
                </a:lnTo>
                <a:lnTo>
                  <a:pt x="1908" y="8033"/>
                </a:lnTo>
                <a:lnTo>
                  <a:pt x="2055" y="8070"/>
                </a:lnTo>
                <a:lnTo>
                  <a:pt x="2165" y="8107"/>
                </a:lnTo>
                <a:lnTo>
                  <a:pt x="2275" y="8070"/>
                </a:lnTo>
                <a:lnTo>
                  <a:pt x="2532" y="7997"/>
                </a:lnTo>
                <a:lnTo>
                  <a:pt x="3045" y="8400"/>
                </a:lnTo>
                <a:lnTo>
                  <a:pt x="2642" y="8914"/>
                </a:lnTo>
                <a:lnTo>
                  <a:pt x="2312" y="9464"/>
                </a:lnTo>
                <a:lnTo>
                  <a:pt x="2018" y="10051"/>
                </a:lnTo>
                <a:lnTo>
                  <a:pt x="1871" y="10344"/>
                </a:lnTo>
                <a:lnTo>
                  <a:pt x="1798" y="10674"/>
                </a:lnTo>
                <a:lnTo>
                  <a:pt x="1725" y="10968"/>
                </a:lnTo>
                <a:lnTo>
                  <a:pt x="1688" y="11261"/>
                </a:lnTo>
                <a:lnTo>
                  <a:pt x="1688" y="11555"/>
                </a:lnTo>
                <a:lnTo>
                  <a:pt x="1725" y="11885"/>
                </a:lnTo>
                <a:lnTo>
                  <a:pt x="1798" y="12142"/>
                </a:lnTo>
                <a:lnTo>
                  <a:pt x="1908" y="12435"/>
                </a:lnTo>
                <a:lnTo>
                  <a:pt x="2055" y="12692"/>
                </a:lnTo>
                <a:lnTo>
                  <a:pt x="2238" y="12912"/>
                </a:lnTo>
                <a:lnTo>
                  <a:pt x="2495" y="13132"/>
                </a:lnTo>
                <a:lnTo>
                  <a:pt x="2788" y="13279"/>
                </a:lnTo>
                <a:lnTo>
                  <a:pt x="3045" y="13389"/>
                </a:lnTo>
                <a:lnTo>
                  <a:pt x="3375" y="13426"/>
                </a:lnTo>
                <a:lnTo>
                  <a:pt x="3669" y="13462"/>
                </a:lnTo>
                <a:lnTo>
                  <a:pt x="3999" y="13462"/>
                </a:lnTo>
                <a:lnTo>
                  <a:pt x="4292" y="13426"/>
                </a:lnTo>
                <a:lnTo>
                  <a:pt x="4586" y="13389"/>
                </a:lnTo>
                <a:lnTo>
                  <a:pt x="5026" y="13242"/>
                </a:lnTo>
                <a:lnTo>
                  <a:pt x="5503" y="13095"/>
                </a:lnTo>
                <a:lnTo>
                  <a:pt x="5906" y="12949"/>
                </a:lnTo>
                <a:lnTo>
                  <a:pt x="6346" y="12729"/>
                </a:lnTo>
                <a:lnTo>
                  <a:pt x="6530" y="13169"/>
                </a:lnTo>
                <a:lnTo>
                  <a:pt x="6713" y="13572"/>
                </a:lnTo>
                <a:lnTo>
                  <a:pt x="6970" y="13976"/>
                </a:lnTo>
                <a:lnTo>
                  <a:pt x="7227" y="14343"/>
                </a:lnTo>
                <a:lnTo>
                  <a:pt x="7153" y="14526"/>
                </a:lnTo>
                <a:lnTo>
                  <a:pt x="7117" y="14709"/>
                </a:lnTo>
                <a:lnTo>
                  <a:pt x="7153" y="14893"/>
                </a:lnTo>
                <a:lnTo>
                  <a:pt x="7227" y="15076"/>
                </a:lnTo>
                <a:lnTo>
                  <a:pt x="7337" y="15223"/>
                </a:lnTo>
                <a:lnTo>
                  <a:pt x="7484" y="15333"/>
                </a:lnTo>
                <a:lnTo>
                  <a:pt x="7630" y="15406"/>
                </a:lnTo>
                <a:lnTo>
                  <a:pt x="7777" y="15480"/>
                </a:lnTo>
                <a:lnTo>
                  <a:pt x="7924" y="15516"/>
                </a:lnTo>
                <a:lnTo>
                  <a:pt x="8107" y="15516"/>
                </a:lnTo>
                <a:lnTo>
                  <a:pt x="8254" y="15480"/>
                </a:lnTo>
                <a:lnTo>
                  <a:pt x="8437" y="15406"/>
                </a:lnTo>
                <a:lnTo>
                  <a:pt x="8474" y="15406"/>
                </a:lnTo>
                <a:lnTo>
                  <a:pt x="8804" y="15516"/>
                </a:lnTo>
                <a:lnTo>
                  <a:pt x="9171" y="15590"/>
                </a:lnTo>
                <a:lnTo>
                  <a:pt x="9501" y="15590"/>
                </a:lnTo>
                <a:lnTo>
                  <a:pt x="9868" y="15516"/>
                </a:lnTo>
                <a:lnTo>
                  <a:pt x="10161" y="15406"/>
                </a:lnTo>
                <a:lnTo>
                  <a:pt x="10418" y="15260"/>
                </a:lnTo>
                <a:lnTo>
                  <a:pt x="10675" y="15040"/>
                </a:lnTo>
                <a:lnTo>
                  <a:pt x="10858" y="14819"/>
                </a:lnTo>
                <a:lnTo>
                  <a:pt x="11042" y="14563"/>
                </a:lnTo>
                <a:lnTo>
                  <a:pt x="11188" y="14269"/>
                </a:lnTo>
                <a:lnTo>
                  <a:pt x="11299" y="13976"/>
                </a:lnTo>
                <a:lnTo>
                  <a:pt x="11409" y="13682"/>
                </a:lnTo>
                <a:lnTo>
                  <a:pt x="11519" y="13242"/>
                </a:lnTo>
                <a:lnTo>
                  <a:pt x="11629" y="12765"/>
                </a:lnTo>
                <a:lnTo>
                  <a:pt x="11665" y="12252"/>
                </a:lnTo>
                <a:lnTo>
                  <a:pt x="11702" y="11775"/>
                </a:lnTo>
                <a:lnTo>
                  <a:pt x="12619" y="11848"/>
                </a:lnTo>
                <a:lnTo>
                  <a:pt x="13499" y="11922"/>
                </a:lnTo>
                <a:lnTo>
                  <a:pt x="14416" y="11922"/>
                </a:lnTo>
                <a:lnTo>
                  <a:pt x="15297" y="11885"/>
                </a:lnTo>
                <a:lnTo>
                  <a:pt x="15333" y="11848"/>
                </a:lnTo>
                <a:lnTo>
                  <a:pt x="15333" y="11775"/>
                </a:lnTo>
                <a:lnTo>
                  <a:pt x="15590" y="11702"/>
                </a:lnTo>
                <a:lnTo>
                  <a:pt x="15884" y="11628"/>
                </a:lnTo>
                <a:lnTo>
                  <a:pt x="16140" y="11481"/>
                </a:lnTo>
                <a:lnTo>
                  <a:pt x="16397" y="11335"/>
                </a:lnTo>
                <a:lnTo>
                  <a:pt x="16507" y="11335"/>
                </a:lnTo>
                <a:lnTo>
                  <a:pt x="16544" y="11298"/>
                </a:lnTo>
                <a:lnTo>
                  <a:pt x="16581" y="11225"/>
                </a:lnTo>
                <a:lnTo>
                  <a:pt x="16544" y="10931"/>
                </a:lnTo>
                <a:lnTo>
                  <a:pt x="16471" y="10638"/>
                </a:lnTo>
                <a:lnTo>
                  <a:pt x="16397" y="10344"/>
                </a:lnTo>
                <a:lnTo>
                  <a:pt x="16287" y="10088"/>
                </a:lnTo>
                <a:lnTo>
                  <a:pt x="15994" y="9537"/>
                </a:lnTo>
                <a:lnTo>
                  <a:pt x="15627" y="9060"/>
                </a:lnTo>
                <a:lnTo>
                  <a:pt x="15223" y="8584"/>
                </a:lnTo>
                <a:lnTo>
                  <a:pt x="14783" y="8143"/>
                </a:lnTo>
                <a:lnTo>
                  <a:pt x="14306" y="7740"/>
                </a:lnTo>
                <a:lnTo>
                  <a:pt x="13793" y="7336"/>
                </a:lnTo>
                <a:lnTo>
                  <a:pt x="12949" y="6786"/>
                </a:lnTo>
                <a:lnTo>
                  <a:pt x="13353" y="6053"/>
                </a:lnTo>
                <a:lnTo>
                  <a:pt x="13720" y="5319"/>
                </a:lnTo>
                <a:lnTo>
                  <a:pt x="14050" y="4549"/>
                </a:lnTo>
                <a:lnTo>
                  <a:pt x="14306" y="3778"/>
                </a:lnTo>
                <a:lnTo>
                  <a:pt x="14306" y="3632"/>
                </a:lnTo>
                <a:lnTo>
                  <a:pt x="14453" y="3522"/>
                </a:lnTo>
                <a:lnTo>
                  <a:pt x="14600" y="3375"/>
                </a:lnTo>
                <a:lnTo>
                  <a:pt x="14747" y="3155"/>
                </a:lnTo>
                <a:lnTo>
                  <a:pt x="14820" y="2935"/>
                </a:lnTo>
                <a:lnTo>
                  <a:pt x="14820" y="2678"/>
                </a:lnTo>
                <a:lnTo>
                  <a:pt x="14747" y="2421"/>
                </a:lnTo>
                <a:lnTo>
                  <a:pt x="14637" y="2238"/>
                </a:lnTo>
                <a:lnTo>
                  <a:pt x="14490" y="2054"/>
                </a:lnTo>
                <a:lnTo>
                  <a:pt x="14270" y="1944"/>
                </a:lnTo>
                <a:lnTo>
                  <a:pt x="14160" y="1908"/>
                </a:lnTo>
                <a:lnTo>
                  <a:pt x="14013" y="1908"/>
                </a:lnTo>
                <a:lnTo>
                  <a:pt x="13830" y="1944"/>
                </a:lnTo>
                <a:lnTo>
                  <a:pt x="13683" y="2018"/>
                </a:lnTo>
                <a:lnTo>
                  <a:pt x="13536" y="2091"/>
                </a:lnTo>
                <a:lnTo>
                  <a:pt x="13389" y="2201"/>
                </a:lnTo>
                <a:lnTo>
                  <a:pt x="12949" y="2128"/>
                </a:lnTo>
                <a:lnTo>
                  <a:pt x="12472" y="2164"/>
                </a:lnTo>
                <a:lnTo>
                  <a:pt x="12032" y="2201"/>
                </a:lnTo>
                <a:lnTo>
                  <a:pt x="11592" y="2274"/>
                </a:lnTo>
                <a:lnTo>
                  <a:pt x="11115" y="2421"/>
                </a:lnTo>
                <a:lnTo>
                  <a:pt x="10675" y="2568"/>
                </a:lnTo>
                <a:lnTo>
                  <a:pt x="10271" y="2751"/>
                </a:lnTo>
                <a:lnTo>
                  <a:pt x="9831" y="2971"/>
                </a:lnTo>
                <a:lnTo>
                  <a:pt x="9611" y="3081"/>
                </a:lnTo>
                <a:lnTo>
                  <a:pt x="9208" y="2421"/>
                </a:lnTo>
                <a:lnTo>
                  <a:pt x="8767" y="1761"/>
                </a:lnTo>
                <a:lnTo>
                  <a:pt x="8254" y="1137"/>
                </a:lnTo>
                <a:lnTo>
                  <a:pt x="7740" y="550"/>
                </a:lnTo>
                <a:lnTo>
                  <a:pt x="7630" y="477"/>
                </a:lnTo>
                <a:lnTo>
                  <a:pt x="7520" y="477"/>
                </a:lnTo>
                <a:lnTo>
                  <a:pt x="7117" y="624"/>
                </a:lnTo>
                <a:lnTo>
                  <a:pt x="6713" y="807"/>
                </a:lnTo>
                <a:lnTo>
                  <a:pt x="6640" y="844"/>
                </a:lnTo>
                <a:lnTo>
                  <a:pt x="6603" y="881"/>
                </a:lnTo>
                <a:lnTo>
                  <a:pt x="6640" y="991"/>
                </a:lnTo>
                <a:lnTo>
                  <a:pt x="6677" y="1064"/>
                </a:lnTo>
                <a:lnTo>
                  <a:pt x="6787" y="1064"/>
                </a:lnTo>
                <a:lnTo>
                  <a:pt x="7153" y="1027"/>
                </a:lnTo>
                <a:lnTo>
                  <a:pt x="7484" y="991"/>
                </a:lnTo>
                <a:lnTo>
                  <a:pt x="7960" y="1541"/>
                </a:lnTo>
                <a:lnTo>
                  <a:pt x="8401" y="2091"/>
                </a:lnTo>
                <a:lnTo>
                  <a:pt x="8841" y="2715"/>
                </a:lnTo>
                <a:lnTo>
                  <a:pt x="9208" y="3301"/>
                </a:lnTo>
                <a:lnTo>
                  <a:pt x="8511" y="3742"/>
                </a:lnTo>
                <a:lnTo>
                  <a:pt x="7850" y="4219"/>
                </a:lnTo>
                <a:lnTo>
                  <a:pt x="6603" y="3668"/>
                </a:lnTo>
                <a:lnTo>
                  <a:pt x="5980" y="3412"/>
                </a:lnTo>
                <a:lnTo>
                  <a:pt x="5319" y="3191"/>
                </a:lnTo>
                <a:lnTo>
                  <a:pt x="5393" y="2788"/>
                </a:lnTo>
                <a:lnTo>
                  <a:pt x="5466" y="2384"/>
                </a:lnTo>
                <a:lnTo>
                  <a:pt x="5576" y="1981"/>
                </a:lnTo>
                <a:lnTo>
                  <a:pt x="5723" y="1577"/>
                </a:lnTo>
                <a:lnTo>
                  <a:pt x="5906" y="1211"/>
                </a:lnTo>
                <a:lnTo>
                  <a:pt x="6126" y="844"/>
                </a:lnTo>
                <a:lnTo>
                  <a:pt x="6383" y="514"/>
                </a:lnTo>
                <a:lnTo>
                  <a:pt x="6640" y="184"/>
                </a:lnTo>
                <a:lnTo>
                  <a:pt x="6677" y="110"/>
                </a:lnTo>
                <a:lnTo>
                  <a:pt x="6677" y="37"/>
                </a:lnTo>
                <a:lnTo>
                  <a:pt x="6603" y="0"/>
                </a:lnTo>
                <a:close/>
              </a:path>
            </a:pathLst>
          </a:custGeom>
          <a:solidFill>
            <a:srgbClr val="6D9EEB"/>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09" name="Google Shape;209;p3"/>
          <p:cNvSpPr/>
          <p:nvPr/>
        </p:nvSpPr>
        <p:spPr>
          <a:xfrm>
            <a:off x="6354112" y="5434124"/>
            <a:ext cx="452811" cy="534146"/>
          </a:xfrm>
          <a:custGeom>
            <a:rect b="b" l="l" r="r" t="t"/>
            <a:pathLst>
              <a:path extrusionOk="0" h="11079" w="9391">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6D9EEB"/>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10" name="Google Shape;210;p3"/>
          <p:cNvSpPr/>
          <p:nvPr/>
        </p:nvSpPr>
        <p:spPr>
          <a:xfrm>
            <a:off x="7362477" y="6664025"/>
            <a:ext cx="617412" cy="237283"/>
          </a:xfrm>
          <a:custGeom>
            <a:rect b="b" l="l" r="r" t="t"/>
            <a:pathLst>
              <a:path extrusionOk="0" h="6274" w="16325">
                <a:moveTo>
                  <a:pt x="14710" y="1"/>
                </a:moveTo>
                <a:lnTo>
                  <a:pt x="14527" y="74"/>
                </a:lnTo>
                <a:lnTo>
                  <a:pt x="14380" y="147"/>
                </a:lnTo>
                <a:lnTo>
                  <a:pt x="14270" y="221"/>
                </a:lnTo>
                <a:lnTo>
                  <a:pt x="14270" y="257"/>
                </a:lnTo>
                <a:lnTo>
                  <a:pt x="14197" y="221"/>
                </a:lnTo>
                <a:lnTo>
                  <a:pt x="14087" y="221"/>
                </a:lnTo>
                <a:lnTo>
                  <a:pt x="14013" y="294"/>
                </a:lnTo>
                <a:lnTo>
                  <a:pt x="13977" y="331"/>
                </a:lnTo>
                <a:lnTo>
                  <a:pt x="13977" y="441"/>
                </a:lnTo>
                <a:lnTo>
                  <a:pt x="14013" y="551"/>
                </a:lnTo>
                <a:lnTo>
                  <a:pt x="14050" y="587"/>
                </a:lnTo>
                <a:lnTo>
                  <a:pt x="14123" y="624"/>
                </a:lnTo>
                <a:lnTo>
                  <a:pt x="14343" y="624"/>
                </a:lnTo>
                <a:lnTo>
                  <a:pt x="14527" y="551"/>
                </a:lnTo>
                <a:lnTo>
                  <a:pt x="14710" y="477"/>
                </a:lnTo>
                <a:lnTo>
                  <a:pt x="14894" y="441"/>
                </a:lnTo>
                <a:lnTo>
                  <a:pt x="14967" y="477"/>
                </a:lnTo>
                <a:lnTo>
                  <a:pt x="15004" y="514"/>
                </a:lnTo>
                <a:lnTo>
                  <a:pt x="14967" y="587"/>
                </a:lnTo>
                <a:lnTo>
                  <a:pt x="14930" y="661"/>
                </a:lnTo>
                <a:lnTo>
                  <a:pt x="14747" y="881"/>
                </a:lnTo>
                <a:lnTo>
                  <a:pt x="14123" y="1725"/>
                </a:lnTo>
                <a:lnTo>
                  <a:pt x="14123" y="1798"/>
                </a:lnTo>
                <a:lnTo>
                  <a:pt x="14087" y="1871"/>
                </a:lnTo>
                <a:lnTo>
                  <a:pt x="14123" y="1981"/>
                </a:lnTo>
                <a:lnTo>
                  <a:pt x="14233" y="2055"/>
                </a:lnTo>
                <a:lnTo>
                  <a:pt x="14343" y="2091"/>
                </a:lnTo>
                <a:lnTo>
                  <a:pt x="14820" y="2091"/>
                </a:lnTo>
                <a:lnTo>
                  <a:pt x="15260" y="2055"/>
                </a:lnTo>
                <a:lnTo>
                  <a:pt x="15774" y="1945"/>
                </a:lnTo>
                <a:lnTo>
                  <a:pt x="16031" y="1871"/>
                </a:lnTo>
                <a:lnTo>
                  <a:pt x="16251" y="1761"/>
                </a:lnTo>
                <a:lnTo>
                  <a:pt x="16324" y="1651"/>
                </a:lnTo>
                <a:lnTo>
                  <a:pt x="16324" y="1541"/>
                </a:lnTo>
                <a:lnTo>
                  <a:pt x="16288" y="1468"/>
                </a:lnTo>
                <a:lnTo>
                  <a:pt x="16214" y="1431"/>
                </a:lnTo>
                <a:lnTo>
                  <a:pt x="16141" y="1394"/>
                </a:lnTo>
                <a:lnTo>
                  <a:pt x="15957" y="1431"/>
                </a:lnTo>
                <a:lnTo>
                  <a:pt x="15774" y="1468"/>
                </a:lnTo>
                <a:lnTo>
                  <a:pt x="15370" y="1541"/>
                </a:lnTo>
                <a:lnTo>
                  <a:pt x="14820" y="1615"/>
                </a:lnTo>
                <a:lnTo>
                  <a:pt x="14820" y="1615"/>
                </a:lnTo>
                <a:lnTo>
                  <a:pt x="15260" y="1028"/>
                </a:lnTo>
                <a:lnTo>
                  <a:pt x="15370" y="844"/>
                </a:lnTo>
                <a:lnTo>
                  <a:pt x="15481" y="698"/>
                </a:lnTo>
                <a:lnTo>
                  <a:pt x="15517" y="477"/>
                </a:lnTo>
                <a:lnTo>
                  <a:pt x="15517" y="404"/>
                </a:lnTo>
                <a:lnTo>
                  <a:pt x="15481" y="294"/>
                </a:lnTo>
                <a:lnTo>
                  <a:pt x="15370" y="184"/>
                </a:lnTo>
                <a:lnTo>
                  <a:pt x="15224" y="74"/>
                </a:lnTo>
                <a:lnTo>
                  <a:pt x="15077" y="37"/>
                </a:lnTo>
                <a:lnTo>
                  <a:pt x="14894" y="1"/>
                </a:lnTo>
                <a:close/>
                <a:moveTo>
                  <a:pt x="6604" y="2788"/>
                </a:moveTo>
                <a:lnTo>
                  <a:pt x="6163" y="2898"/>
                </a:lnTo>
                <a:lnTo>
                  <a:pt x="5576" y="2972"/>
                </a:lnTo>
                <a:lnTo>
                  <a:pt x="5283" y="3045"/>
                </a:lnTo>
                <a:lnTo>
                  <a:pt x="4990" y="3118"/>
                </a:lnTo>
                <a:lnTo>
                  <a:pt x="4953" y="3155"/>
                </a:lnTo>
                <a:lnTo>
                  <a:pt x="4880" y="3229"/>
                </a:lnTo>
                <a:lnTo>
                  <a:pt x="4880" y="3302"/>
                </a:lnTo>
                <a:lnTo>
                  <a:pt x="4880" y="3339"/>
                </a:lnTo>
                <a:lnTo>
                  <a:pt x="4880" y="3412"/>
                </a:lnTo>
                <a:lnTo>
                  <a:pt x="4916" y="3485"/>
                </a:lnTo>
                <a:lnTo>
                  <a:pt x="4990" y="3522"/>
                </a:lnTo>
                <a:lnTo>
                  <a:pt x="5063" y="3522"/>
                </a:lnTo>
                <a:lnTo>
                  <a:pt x="5613" y="3485"/>
                </a:lnTo>
                <a:lnTo>
                  <a:pt x="6163" y="3412"/>
                </a:lnTo>
                <a:lnTo>
                  <a:pt x="6640" y="3339"/>
                </a:lnTo>
                <a:lnTo>
                  <a:pt x="6860" y="3265"/>
                </a:lnTo>
                <a:lnTo>
                  <a:pt x="6970" y="3192"/>
                </a:lnTo>
                <a:lnTo>
                  <a:pt x="7044" y="3118"/>
                </a:lnTo>
                <a:lnTo>
                  <a:pt x="7044" y="3008"/>
                </a:lnTo>
                <a:lnTo>
                  <a:pt x="7044" y="2972"/>
                </a:lnTo>
                <a:lnTo>
                  <a:pt x="7007" y="2898"/>
                </a:lnTo>
                <a:lnTo>
                  <a:pt x="6897" y="2862"/>
                </a:lnTo>
                <a:lnTo>
                  <a:pt x="6824" y="2825"/>
                </a:lnTo>
                <a:lnTo>
                  <a:pt x="6604" y="2788"/>
                </a:lnTo>
                <a:close/>
                <a:moveTo>
                  <a:pt x="13500" y="1945"/>
                </a:moveTo>
                <a:lnTo>
                  <a:pt x="13280" y="1981"/>
                </a:lnTo>
                <a:lnTo>
                  <a:pt x="13060" y="2018"/>
                </a:lnTo>
                <a:lnTo>
                  <a:pt x="12876" y="2055"/>
                </a:lnTo>
                <a:lnTo>
                  <a:pt x="12693" y="2201"/>
                </a:lnTo>
                <a:lnTo>
                  <a:pt x="12546" y="2275"/>
                </a:lnTo>
                <a:lnTo>
                  <a:pt x="12436" y="2422"/>
                </a:lnTo>
                <a:lnTo>
                  <a:pt x="12289" y="2678"/>
                </a:lnTo>
                <a:lnTo>
                  <a:pt x="12179" y="3008"/>
                </a:lnTo>
                <a:lnTo>
                  <a:pt x="12179" y="3339"/>
                </a:lnTo>
                <a:lnTo>
                  <a:pt x="12179" y="3522"/>
                </a:lnTo>
                <a:lnTo>
                  <a:pt x="12216" y="3669"/>
                </a:lnTo>
                <a:lnTo>
                  <a:pt x="12289" y="3815"/>
                </a:lnTo>
                <a:lnTo>
                  <a:pt x="12363" y="3962"/>
                </a:lnTo>
                <a:lnTo>
                  <a:pt x="12473" y="4109"/>
                </a:lnTo>
                <a:lnTo>
                  <a:pt x="12583" y="4219"/>
                </a:lnTo>
                <a:lnTo>
                  <a:pt x="12729" y="4292"/>
                </a:lnTo>
                <a:lnTo>
                  <a:pt x="12876" y="4366"/>
                </a:lnTo>
                <a:lnTo>
                  <a:pt x="12986" y="4402"/>
                </a:lnTo>
                <a:lnTo>
                  <a:pt x="13096" y="4402"/>
                </a:lnTo>
                <a:lnTo>
                  <a:pt x="13353" y="4329"/>
                </a:lnTo>
                <a:lnTo>
                  <a:pt x="13757" y="4146"/>
                </a:lnTo>
                <a:lnTo>
                  <a:pt x="14197" y="3999"/>
                </a:lnTo>
                <a:lnTo>
                  <a:pt x="14417" y="3852"/>
                </a:lnTo>
                <a:lnTo>
                  <a:pt x="14564" y="3705"/>
                </a:lnTo>
                <a:lnTo>
                  <a:pt x="14600" y="3632"/>
                </a:lnTo>
                <a:lnTo>
                  <a:pt x="14564" y="3559"/>
                </a:lnTo>
                <a:lnTo>
                  <a:pt x="14527" y="3485"/>
                </a:lnTo>
                <a:lnTo>
                  <a:pt x="14453" y="3449"/>
                </a:lnTo>
                <a:lnTo>
                  <a:pt x="14343" y="3412"/>
                </a:lnTo>
                <a:lnTo>
                  <a:pt x="14197" y="3449"/>
                </a:lnTo>
                <a:lnTo>
                  <a:pt x="13940" y="3522"/>
                </a:lnTo>
                <a:lnTo>
                  <a:pt x="13426" y="3742"/>
                </a:lnTo>
                <a:lnTo>
                  <a:pt x="13280" y="3815"/>
                </a:lnTo>
                <a:lnTo>
                  <a:pt x="13133" y="3852"/>
                </a:lnTo>
                <a:lnTo>
                  <a:pt x="12986" y="3852"/>
                </a:lnTo>
                <a:lnTo>
                  <a:pt x="12839" y="3779"/>
                </a:lnTo>
                <a:lnTo>
                  <a:pt x="12766" y="3669"/>
                </a:lnTo>
                <a:lnTo>
                  <a:pt x="12729" y="3559"/>
                </a:lnTo>
                <a:lnTo>
                  <a:pt x="12656" y="3339"/>
                </a:lnTo>
                <a:lnTo>
                  <a:pt x="12656" y="3118"/>
                </a:lnTo>
                <a:lnTo>
                  <a:pt x="12729" y="2898"/>
                </a:lnTo>
                <a:lnTo>
                  <a:pt x="12839" y="2715"/>
                </a:lnTo>
                <a:lnTo>
                  <a:pt x="12986" y="2532"/>
                </a:lnTo>
                <a:lnTo>
                  <a:pt x="13133" y="2458"/>
                </a:lnTo>
                <a:lnTo>
                  <a:pt x="13280" y="2422"/>
                </a:lnTo>
                <a:lnTo>
                  <a:pt x="13610" y="2385"/>
                </a:lnTo>
                <a:lnTo>
                  <a:pt x="13940" y="2348"/>
                </a:lnTo>
                <a:lnTo>
                  <a:pt x="14307" y="2348"/>
                </a:lnTo>
                <a:lnTo>
                  <a:pt x="14307" y="2311"/>
                </a:lnTo>
                <a:lnTo>
                  <a:pt x="14307" y="2275"/>
                </a:lnTo>
                <a:lnTo>
                  <a:pt x="14307" y="2238"/>
                </a:lnTo>
                <a:lnTo>
                  <a:pt x="14123" y="2128"/>
                </a:lnTo>
                <a:lnTo>
                  <a:pt x="13903" y="2055"/>
                </a:lnTo>
                <a:lnTo>
                  <a:pt x="13720" y="1981"/>
                </a:lnTo>
                <a:lnTo>
                  <a:pt x="13500" y="1945"/>
                </a:lnTo>
                <a:close/>
                <a:moveTo>
                  <a:pt x="6787" y="4182"/>
                </a:moveTo>
                <a:lnTo>
                  <a:pt x="6347" y="4292"/>
                </a:lnTo>
                <a:lnTo>
                  <a:pt x="5907" y="4366"/>
                </a:lnTo>
                <a:lnTo>
                  <a:pt x="5466" y="4439"/>
                </a:lnTo>
                <a:lnTo>
                  <a:pt x="5063" y="4549"/>
                </a:lnTo>
                <a:lnTo>
                  <a:pt x="4990" y="4622"/>
                </a:lnTo>
                <a:lnTo>
                  <a:pt x="4953" y="4696"/>
                </a:lnTo>
                <a:lnTo>
                  <a:pt x="4953" y="4806"/>
                </a:lnTo>
                <a:lnTo>
                  <a:pt x="5063" y="4843"/>
                </a:lnTo>
                <a:lnTo>
                  <a:pt x="5283" y="4879"/>
                </a:lnTo>
                <a:lnTo>
                  <a:pt x="5980" y="4879"/>
                </a:lnTo>
                <a:lnTo>
                  <a:pt x="6457" y="4769"/>
                </a:lnTo>
                <a:lnTo>
                  <a:pt x="6897" y="4659"/>
                </a:lnTo>
                <a:lnTo>
                  <a:pt x="6970" y="4622"/>
                </a:lnTo>
                <a:lnTo>
                  <a:pt x="7044" y="4586"/>
                </a:lnTo>
                <a:lnTo>
                  <a:pt x="7080" y="4512"/>
                </a:lnTo>
                <a:lnTo>
                  <a:pt x="7117" y="4439"/>
                </a:lnTo>
                <a:lnTo>
                  <a:pt x="7080" y="4292"/>
                </a:lnTo>
                <a:lnTo>
                  <a:pt x="7007" y="4219"/>
                </a:lnTo>
                <a:lnTo>
                  <a:pt x="6934" y="4182"/>
                </a:lnTo>
                <a:close/>
                <a:moveTo>
                  <a:pt x="11079" y="2055"/>
                </a:moveTo>
                <a:lnTo>
                  <a:pt x="10785" y="2091"/>
                </a:lnTo>
                <a:lnTo>
                  <a:pt x="10565" y="2165"/>
                </a:lnTo>
                <a:lnTo>
                  <a:pt x="10382" y="2311"/>
                </a:lnTo>
                <a:lnTo>
                  <a:pt x="10235" y="2495"/>
                </a:lnTo>
                <a:lnTo>
                  <a:pt x="10198" y="2385"/>
                </a:lnTo>
                <a:lnTo>
                  <a:pt x="10088" y="2348"/>
                </a:lnTo>
                <a:lnTo>
                  <a:pt x="9942" y="2311"/>
                </a:lnTo>
                <a:lnTo>
                  <a:pt x="9611" y="2311"/>
                </a:lnTo>
                <a:lnTo>
                  <a:pt x="9501" y="2348"/>
                </a:lnTo>
                <a:lnTo>
                  <a:pt x="9208" y="2495"/>
                </a:lnTo>
                <a:lnTo>
                  <a:pt x="8988" y="2678"/>
                </a:lnTo>
                <a:lnTo>
                  <a:pt x="8951" y="2568"/>
                </a:lnTo>
                <a:lnTo>
                  <a:pt x="8915" y="2532"/>
                </a:lnTo>
                <a:lnTo>
                  <a:pt x="8878" y="2532"/>
                </a:lnTo>
                <a:lnTo>
                  <a:pt x="8804" y="2568"/>
                </a:lnTo>
                <a:lnTo>
                  <a:pt x="8731" y="2752"/>
                </a:lnTo>
                <a:lnTo>
                  <a:pt x="8658" y="2935"/>
                </a:lnTo>
                <a:lnTo>
                  <a:pt x="8621" y="3339"/>
                </a:lnTo>
                <a:lnTo>
                  <a:pt x="8584" y="3705"/>
                </a:lnTo>
                <a:lnTo>
                  <a:pt x="8621" y="4072"/>
                </a:lnTo>
                <a:lnTo>
                  <a:pt x="8694" y="4439"/>
                </a:lnTo>
                <a:lnTo>
                  <a:pt x="8768" y="4806"/>
                </a:lnTo>
                <a:lnTo>
                  <a:pt x="8804" y="4879"/>
                </a:lnTo>
                <a:lnTo>
                  <a:pt x="8878" y="4953"/>
                </a:lnTo>
                <a:lnTo>
                  <a:pt x="8951" y="4989"/>
                </a:lnTo>
                <a:lnTo>
                  <a:pt x="9061" y="4953"/>
                </a:lnTo>
                <a:lnTo>
                  <a:pt x="9135" y="4916"/>
                </a:lnTo>
                <a:lnTo>
                  <a:pt x="9208" y="4879"/>
                </a:lnTo>
                <a:lnTo>
                  <a:pt x="9245" y="4769"/>
                </a:lnTo>
                <a:lnTo>
                  <a:pt x="9208" y="4659"/>
                </a:lnTo>
                <a:lnTo>
                  <a:pt x="9135" y="4182"/>
                </a:lnTo>
                <a:lnTo>
                  <a:pt x="9098" y="3669"/>
                </a:lnTo>
                <a:lnTo>
                  <a:pt x="9135" y="3339"/>
                </a:lnTo>
                <a:lnTo>
                  <a:pt x="9208" y="3118"/>
                </a:lnTo>
                <a:lnTo>
                  <a:pt x="9391" y="2972"/>
                </a:lnTo>
                <a:lnTo>
                  <a:pt x="9575" y="2825"/>
                </a:lnTo>
                <a:lnTo>
                  <a:pt x="9795" y="2788"/>
                </a:lnTo>
                <a:lnTo>
                  <a:pt x="9868" y="4072"/>
                </a:lnTo>
                <a:lnTo>
                  <a:pt x="9905" y="4146"/>
                </a:lnTo>
                <a:lnTo>
                  <a:pt x="9942" y="4219"/>
                </a:lnTo>
                <a:lnTo>
                  <a:pt x="10015" y="4292"/>
                </a:lnTo>
                <a:lnTo>
                  <a:pt x="10125" y="4292"/>
                </a:lnTo>
                <a:lnTo>
                  <a:pt x="10198" y="4329"/>
                </a:lnTo>
                <a:lnTo>
                  <a:pt x="10272" y="4292"/>
                </a:lnTo>
                <a:lnTo>
                  <a:pt x="10308" y="4219"/>
                </a:lnTo>
                <a:lnTo>
                  <a:pt x="10345" y="4146"/>
                </a:lnTo>
                <a:lnTo>
                  <a:pt x="10455" y="3559"/>
                </a:lnTo>
                <a:lnTo>
                  <a:pt x="10565" y="3008"/>
                </a:lnTo>
                <a:lnTo>
                  <a:pt x="10602" y="2862"/>
                </a:lnTo>
                <a:lnTo>
                  <a:pt x="10675" y="2752"/>
                </a:lnTo>
                <a:lnTo>
                  <a:pt x="10785" y="2642"/>
                </a:lnTo>
                <a:lnTo>
                  <a:pt x="10895" y="2568"/>
                </a:lnTo>
                <a:lnTo>
                  <a:pt x="11079" y="2568"/>
                </a:lnTo>
                <a:lnTo>
                  <a:pt x="11115" y="2642"/>
                </a:lnTo>
                <a:lnTo>
                  <a:pt x="11115" y="2752"/>
                </a:lnTo>
                <a:lnTo>
                  <a:pt x="11115" y="2862"/>
                </a:lnTo>
                <a:lnTo>
                  <a:pt x="11189" y="3449"/>
                </a:lnTo>
                <a:lnTo>
                  <a:pt x="11299" y="4036"/>
                </a:lnTo>
                <a:lnTo>
                  <a:pt x="11372" y="4256"/>
                </a:lnTo>
                <a:lnTo>
                  <a:pt x="11446" y="4512"/>
                </a:lnTo>
                <a:lnTo>
                  <a:pt x="11556" y="4732"/>
                </a:lnTo>
                <a:lnTo>
                  <a:pt x="11629" y="4806"/>
                </a:lnTo>
                <a:lnTo>
                  <a:pt x="11739" y="4843"/>
                </a:lnTo>
                <a:lnTo>
                  <a:pt x="11849" y="4843"/>
                </a:lnTo>
                <a:lnTo>
                  <a:pt x="11922" y="4806"/>
                </a:lnTo>
                <a:lnTo>
                  <a:pt x="11996" y="4769"/>
                </a:lnTo>
                <a:lnTo>
                  <a:pt x="12032" y="4696"/>
                </a:lnTo>
                <a:lnTo>
                  <a:pt x="12069" y="4586"/>
                </a:lnTo>
                <a:lnTo>
                  <a:pt x="11996" y="4476"/>
                </a:lnTo>
                <a:lnTo>
                  <a:pt x="11922" y="4402"/>
                </a:lnTo>
                <a:lnTo>
                  <a:pt x="11886" y="4256"/>
                </a:lnTo>
                <a:lnTo>
                  <a:pt x="11812" y="4072"/>
                </a:lnTo>
                <a:lnTo>
                  <a:pt x="11776" y="3779"/>
                </a:lnTo>
                <a:lnTo>
                  <a:pt x="11666" y="3339"/>
                </a:lnTo>
                <a:lnTo>
                  <a:pt x="11629" y="2862"/>
                </a:lnTo>
                <a:lnTo>
                  <a:pt x="11629" y="2532"/>
                </a:lnTo>
                <a:lnTo>
                  <a:pt x="11592" y="2385"/>
                </a:lnTo>
                <a:lnTo>
                  <a:pt x="11482" y="2275"/>
                </a:lnTo>
                <a:lnTo>
                  <a:pt x="11299" y="2128"/>
                </a:lnTo>
                <a:lnTo>
                  <a:pt x="11189" y="2091"/>
                </a:lnTo>
                <a:lnTo>
                  <a:pt x="11079" y="2055"/>
                </a:lnTo>
                <a:close/>
                <a:moveTo>
                  <a:pt x="2715" y="1138"/>
                </a:moveTo>
                <a:lnTo>
                  <a:pt x="2569" y="1174"/>
                </a:lnTo>
                <a:lnTo>
                  <a:pt x="2422" y="1284"/>
                </a:lnTo>
                <a:lnTo>
                  <a:pt x="2385" y="1358"/>
                </a:lnTo>
                <a:lnTo>
                  <a:pt x="2165" y="1284"/>
                </a:lnTo>
                <a:lnTo>
                  <a:pt x="1762" y="1284"/>
                </a:lnTo>
                <a:lnTo>
                  <a:pt x="1542" y="1358"/>
                </a:lnTo>
                <a:lnTo>
                  <a:pt x="771" y="1504"/>
                </a:lnTo>
                <a:lnTo>
                  <a:pt x="368" y="1651"/>
                </a:lnTo>
                <a:lnTo>
                  <a:pt x="184" y="1725"/>
                </a:lnTo>
                <a:lnTo>
                  <a:pt x="38" y="1835"/>
                </a:lnTo>
                <a:lnTo>
                  <a:pt x="1" y="1908"/>
                </a:lnTo>
                <a:lnTo>
                  <a:pt x="1" y="1981"/>
                </a:lnTo>
                <a:lnTo>
                  <a:pt x="38" y="2018"/>
                </a:lnTo>
                <a:lnTo>
                  <a:pt x="111" y="2055"/>
                </a:lnTo>
                <a:lnTo>
                  <a:pt x="74" y="2348"/>
                </a:lnTo>
                <a:lnTo>
                  <a:pt x="74" y="2642"/>
                </a:lnTo>
                <a:lnTo>
                  <a:pt x="74" y="3705"/>
                </a:lnTo>
                <a:lnTo>
                  <a:pt x="111" y="4843"/>
                </a:lnTo>
                <a:lnTo>
                  <a:pt x="148" y="5980"/>
                </a:lnTo>
                <a:lnTo>
                  <a:pt x="184" y="6090"/>
                </a:lnTo>
                <a:lnTo>
                  <a:pt x="294" y="6200"/>
                </a:lnTo>
                <a:lnTo>
                  <a:pt x="404" y="6236"/>
                </a:lnTo>
                <a:lnTo>
                  <a:pt x="514" y="6200"/>
                </a:lnTo>
                <a:lnTo>
                  <a:pt x="624" y="6236"/>
                </a:lnTo>
                <a:lnTo>
                  <a:pt x="845" y="6273"/>
                </a:lnTo>
                <a:lnTo>
                  <a:pt x="1028" y="6236"/>
                </a:lnTo>
                <a:lnTo>
                  <a:pt x="1395" y="6163"/>
                </a:lnTo>
                <a:lnTo>
                  <a:pt x="2385" y="5980"/>
                </a:lnTo>
                <a:lnTo>
                  <a:pt x="2605" y="5943"/>
                </a:lnTo>
                <a:lnTo>
                  <a:pt x="2752" y="5906"/>
                </a:lnTo>
                <a:lnTo>
                  <a:pt x="2899" y="5833"/>
                </a:lnTo>
                <a:lnTo>
                  <a:pt x="2972" y="5686"/>
                </a:lnTo>
                <a:lnTo>
                  <a:pt x="2972" y="5576"/>
                </a:lnTo>
                <a:lnTo>
                  <a:pt x="2935" y="5503"/>
                </a:lnTo>
                <a:lnTo>
                  <a:pt x="2825" y="5429"/>
                </a:lnTo>
                <a:lnTo>
                  <a:pt x="2679" y="5393"/>
                </a:lnTo>
                <a:lnTo>
                  <a:pt x="2532" y="5393"/>
                </a:lnTo>
                <a:lnTo>
                  <a:pt x="2385" y="5429"/>
                </a:lnTo>
                <a:lnTo>
                  <a:pt x="2055" y="5503"/>
                </a:lnTo>
                <a:lnTo>
                  <a:pt x="1762" y="5576"/>
                </a:lnTo>
                <a:lnTo>
                  <a:pt x="1028" y="5723"/>
                </a:lnTo>
                <a:lnTo>
                  <a:pt x="698" y="5796"/>
                </a:lnTo>
                <a:lnTo>
                  <a:pt x="661" y="4953"/>
                </a:lnTo>
                <a:lnTo>
                  <a:pt x="624" y="4109"/>
                </a:lnTo>
                <a:lnTo>
                  <a:pt x="845" y="4109"/>
                </a:lnTo>
                <a:lnTo>
                  <a:pt x="1028" y="4072"/>
                </a:lnTo>
                <a:lnTo>
                  <a:pt x="1431" y="3962"/>
                </a:lnTo>
                <a:lnTo>
                  <a:pt x="2459" y="3742"/>
                </a:lnTo>
                <a:lnTo>
                  <a:pt x="2495" y="3779"/>
                </a:lnTo>
                <a:lnTo>
                  <a:pt x="2605" y="3779"/>
                </a:lnTo>
                <a:lnTo>
                  <a:pt x="2679" y="3742"/>
                </a:lnTo>
                <a:lnTo>
                  <a:pt x="2752" y="3705"/>
                </a:lnTo>
                <a:lnTo>
                  <a:pt x="2789" y="3669"/>
                </a:lnTo>
                <a:lnTo>
                  <a:pt x="2862" y="3559"/>
                </a:lnTo>
                <a:lnTo>
                  <a:pt x="2899" y="3485"/>
                </a:lnTo>
                <a:lnTo>
                  <a:pt x="2899" y="3412"/>
                </a:lnTo>
                <a:lnTo>
                  <a:pt x="2862" y="3339"/>
                </a:lnTo>
                <a:lnTo>
                  <a:pt x="2825" y="3265"/>
                </a:lnTo>
                <a:lnTo>
                  <a:pt x="2715" y="3155"/>
                </a:lnTo>
                <a:lnTo>
                  <a:pt x="2532" y="3155"/>
                </a:lnTo>
                <a:lnTo>
                  <a:pt x="1431" y="3449"/>
                </a:lnTo>
                <a:lnTo>
                  <a:pt x="1028" y="3522"/>
                </a:lnTo>
                <a:lnTo>
                  <a:pt x="808" y="3595"/>
                </a:lnTo>
                <a:lnTo>
                  <a:pt x="624" y="3632"/>
                </a:lnTo>
                <a:lnTo>
                  <a:pt x="588" y="2788"/>
                </a:lnTo>
                <a:lnTo>
                  <a:pt x="588" y="2458"/>
                </a:lnTo>
                <a:lnTo>
                  <a:pt x="551" y="2091"/>
                </a:lnTo>
                <a:lnTo>
                  <a:pt x="1065" y="1981"/>
                </a:lnTo>
                <a:lnTo>
                  <a:pt x="1615" y="1835"/>
                </a:lnTo>
                <a:lnTo>
                  <a:pt x="1798" y="1798"/>
                </a:lnTo>
                <a:lnTo>
                  <a:pt x="2055" y="1798"/>
                </a:lnTo>
                <a:lnTo>
                  <a:pt x="2165" y="1871"/>
                </a:lnTo>
                <a:lnTo>
                  <a:pt x="2238" y="1908"/>
                </a:lnTo>
                <a:lnTo>
                  <a:pt x="2312" y="1945"/>
                </a:lnTo>
                <a:lnTo>
                  <a:pt x="2422" y="1945"/>
                </a:lnTo>
                <a:lnTo>
                  <a:pt x="2495" y="1908"/>
                </a:lnTo>
                <a:lnTo>
                  <a:pt x="3009" y="1651"/>
                </a:lnTo>
                <a:lnTo>
                  <a:pt x="3082" y="1615"/>
                </a:lnTo>
                <a:lnTo>
                  <a:pt x="3119" y="1578"/>
                </a:lnTo>
                <a:lnTo>
                  <a:pt x="3156" y="1431"/>
                </a:lnTo>
                <a:lnTo>
                  <a:pt x="3119" y="1284"/>
                </a:lnTo>
                <a:lnTo>
                  <a:pt x="3082" y="1248"/>
                </a:lnTo>
                <a:lnTo>
                  <a:pt x="3009" y="1174"/>
                </a:lnTo>
                <a:lnTo>
                  <a:pt x="2862" y="1138"/>
                </a:lnTo>
                <a:close/>
              </a:path>
            </a:pathLst>
          </a:custGeom>
          <a:solidFill>
            <a:srgbClr val="6D9EEB"/>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11" name="Google Shape;211;p3"/>
          <p:cNvSpPr/>
          <p:nvPr/>
        </p:nvSpPr>
        <p:spPr>
          <a:xfrm>
            <a:off x="10736763" y="6433680"/>
            <a:ext cx="786656" cy="552172"/>
          </a:xfrm>
          <a:custGeom>
            <a:rect b="b" l="l" r="r" t="t"/>
            <a:pathLst>
              <a:path extrusionOk="0" h="14600" w="2080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12" name="Google Shape;212;p3"/>
          <p:cNvSpPr/>
          <p:nvPr/>
        </p:nvSpPr>
        <p:spPr>
          <a:xfrm>
            <a:off x="10736770" y="5372369"/>
            <a:ext cx="517491" cy="545251"/>
          </a:xfrm>
          <a:custGeom>
            <a:rect b="b" l="l" r="r" t="t"/>
            <a:pathLst>
              <a:path extrusionOk="0" h="14417" w="13683">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6D9EEB"/>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13" name="Google Shape;213;p3"/>
          <p:cNvSpPr/>
          <p:nvPr/>
        </p:nvSpPr>
        <p:spPr>
          <a:xfrm>
            <a:off x="9312765" y="6600511"/>
            <a:ext cx="396807" cy="281646"/>
          </a:xfrm>
          <a:custGeom>
            <a:rect b="b" l="l" r="r" t="t"/>
            <a:pathLst>
              <a:path extrusionOk="0" h="7447" w="10492">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6D9EEB"/>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14" name="Google Shape;214;p3"/>
          <p:cNvSpPr/>
          <p:nvPr/>
        </p:nvSpPr>
        <p:spPr>
          <a:xfrm>
            <a:off x="11666300" y="6600167"/>
            <a:ext cx="384327" cy="245603"/>
          </a:xfrm>
          <a:custGeom>
            <a:rect b="b" l="l" r="r" t="t"/>
            <a:pathLst>
              <a:path extrusionOk="0" h="6494" w="10162">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6D9EEB"/>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15" name="Google Shape;215;p3"/>
          <p:cNvSpPr/>
          <p:nvPr/>
        </p:nvSpPr>
        <p:spPr>
          <a:xfrm>
            <a:off x="8214286" y="6373645"/>
            <a:ext cx="431488" cy="428728"/>
          </a:xfrm>
          <a:custGeom>
            <a:rect b="b" l="l" r="r" t="t"/>
            <a:pathLst>
              <a:path extrusionOk="0" h="11336" w="11409">
                <a:moveTo>
                  <a:pt x="5173" y="4219"/>
                </a:moveTo>
                <a:lnTo>
                  <a:pt x="5136" y="4256"/>
                </a:lnTo>
                <a:lnTo>
                  <a:pt x="5100" y="4292"/>
                </a:lnTo>
                <a:lnTo>
                  <a:pt x="4990" y="4366"/>
                </a:lnTo>
                <a:lnTo>
                  <a:pt x="4916" y="4476"/>
                </a:lnTo>
                <a:lnTo>
                  <a:pt x="4916" y="4512"/>
                </a:lnTo>
                <a:lnTo>
                  <a:pt x="4843" y="4659"/>
                </a:lnTo>
                <a:lnTo>
                  <a:pt x="4843" y="4769"/>
                </a:lnTo>
                <a:lnTo>
                  <a:pt x="4880" y="4843"/>
                </a:lnTo>
                <a:lnTo>
                  <a:pt x="4990" y="4916"/>
                </a:lnTo>
                <a:lnTo>
                  <a:pt x="5100" y="4989"/>
                </a:lnTo>
                <a:lnTo>
                  <a:pt x="5283" y="4989"/>
                </a:lnTo>
                <a:lnTo>
                  <a:pt x="5430" y="4916"/>
                </a:lnTo>
                <a:lnTo>
                  <a:pt x="5540" y="4769"/>
                </a:lnTo>
                <a:lnTo>
                  <a:pt x="5577" y="4696"/>
                </a:lnTo>
                <a:lnTo>
                  <a:pt x="5613" y="4623"/>
                </a:lnTo>
                <a:lnTo>
                  <a:pt x="5577" y="4549"/>
                </a:lnTo>
                <a:lnTo>
                  <a:pt x="5577" y="4476"/>
                </a:lnTo>
                <a:lnTo>
                  <a:pt x="5430" y="4402"/>
                </a:lnTo>
                <a:lnTo>
                  <a:pt x="5320" y="4366"/>
                </a:lnTo>
                <a:lnTo>
                  <a:pt x="5320" y="4292"/>
                </a:lnTo>
                <a:lnTo>
                  <a:pt x="5246" y="4256"/>
                </a:lnTo>
                <a:lnTo>
                  <a:pt x="5173" y="4219"/>
                </a:lnTo>
                <a:close/>
                <a:moveTo>
                  <a:pt x="5980" y="6016"/>
                </a:moveTo>
                <a:lnTo>
                  <a:pt x="6017" y="6053"/>
                </a:lnTo>
                <a:lnTo>
                  <a:pt x="6053" y="6126"/>
                </a:lnTo>
                <a:lnTo>
                  <a:pt x="6053" y="6200"/>
                </a:lnTo>
                <a:lnTo>
                  <a:pt x="5907" y="6237"/>
                </a:lnTo>
                <a:lnTo>
                  <a:pt x="5943" y="6090"/>
                </a:lnTo>
                <a:lnTo>
                  <a:pt x="5980" y="6016"/>
                </a:lnTo>
                <a:close/>
                <a:moveTo>
                  <a:pt x="5833" y="5613"/>
                </a:moveTo>
                <a:lnTo>
                  <a:pt x="5723" y="5650"/>
                </a:lnTo>
                <a:lnTo>
                  <a:pt x="5650" y="5723"/>
                </a:lnTo>
                <a:lnTo>
                  <a:pt x="5613" y="5796"/>
                </a:lnTo>
                <a:lnTo>
                  <a:pt x="5613" y="5870"/>
                </a:lnTo>
                <a:lnTo>
                  <a:pt x="5687" y="5943"/>
                </a:lnTo>
                <a:lnTo>
                  <a:pt x="5577" y="6163"/>
                </a:lnTo>
                <a:lnTo>
                  <a:pt x="5540" y="6420"/>
                </a:lnTo>
                <a:lnTo>
                  <a:pt x="5577" y="6530"/>
                </a:lnTo>
                <a:lnTo>
                  <a:pt x="5687" y="6567"/>
                </a:lnTo>
                <a:lnTo>
                  <a:pt x="5833" y="6603"/>
                </a:lnTo>
                <a:lnTo>
                  <a:pt x="5980" y="6603"/>
                </a:lnTo>
                <a:lnTo>
                  <a:pt x="6090" y="6567"/>
                </a:lnTo>
                <a:lnTo>
                  <a:pt x="6237" y="6530"/>
                </a:lnTo>
                <a:lnTo>
                  <a:pt x="6347" y="6457"/>
                </a:lnTo>
                <a:lnTo>
                  <a:pt x="6420" y="6347"/>
                </a:lnTo>
                <a:lnTo>
                  <a:pt x="6457" y="6200"/>
                </a:lnTo>
                <a:lnTo>
                  <a:pt x="6457" y="6053"/>
                </a:lnTo>
                <a:lnTo>
                  <a:pt x="6420" y="5943"/>
                </a:lnTo>
                <a:lnTo>
                  <a:pt x="6347" y="5833"/>
                </a:lnTo>
                <a:lnTo>
                  <a:pt x="6274" y="5760"/>
                </a:lnTo>
                <a:lnTo>
                  <a:pt x="6163" y="5686"/>
                </a:lnTo>
                <a:lnTo>
                  <a:pt x="6053" y="5650"/>
                </a:lnTo>
                <a:lnTo>
                  <a:pt x="5943" y="5613"/>
                </a:lnTo>
                <a:close/>
                <a:moveTo>
                  <a:pt x="3926" y="441"/>
                </a:moveTo>
                <a:lnTo>
                  <a:pt x="4623" y="478"/>
                </a:lnTo>
                <a:lnTo>
                  <a:pt x="5356" y="478"/>
                </a:lnTo>
                <a:lnTo>
                  <a:pt x="6824" y="551"/>
                </a:lnTo>
                <a:lnTo>
                  <a:pt x="7631" y="551"/>
                </a:lnTo>
                <a:lnTo>
                  <a:pt x="7704" y="734"/>
                </a:lnTo>
                <a:lnTo>
                  <a:pt x="7777" y="1064"/>
                </a:lnTo>
                <a:lnTo>
                  <a:pt x="7521" y="1174"/>
                </a:lnTo>
                <a:lnTo>
                  <a:pt x="7191" y="1211"/>
                </a:lnTo>
                <a:lnTo>
                  <a:pt x="7044" y="1211"/>
                </a:lnTo>
                <a:lnTo>
                  <a:pt x="6860" y="1174"/>
                </a:lnTo>
                <a:lnTo>
                  <a:pt x="6714" y="1174"/>
                </a:lnTo>
                <a:lnTo>
                  <a:pt x="6530" y="1211"/>
                </a:lnTo>
                <a:lnTo>
                  <a:pt x="6494" y="1248"/>
                </a:lnTo>
                <a:lnTo>
                  <a:pt x="6457" y="1321"/>
                </a:lnTo>
                <a:lnTo>
                  <a:pt x="6420" y="1395"/>
                </a:lnTo>
                <a:lnTo>
                  <a:pt x="6457" y="1468"/>
                </a:lnTo>
                <a:lnTo>
                  <a:pt x="6457" y="1505"/>
                </a:lnTo>
                <a:lnTo>
                  <a:pt x="6494" y="1578"/>
                </a:lnTo>
                <a:lnTo>
                  <a:pt x="6567" y="1651"/>
                </a:lnTo>
                <a:lnTo>
                  <a:pt x="6567" y="1871"/>
                </a:lnTo>
                <a:lnTo>
                  <a:pt x="6567" y="2092"/>
                </a:lnTo>
                <a:lnTo>
                  <a:pt x="6640" y="2642"/>
                </a:lnTo>
                <a:lnTo>
                  <a:pt x="6677" y="3192"/>
                </a:lnTo>
                <a:lnTo>
                  <a:pt x="6714" y="3632"/>
                </a:lnTo>
                <a:lnTo>
                  <a:pt x="6714" y="4072"/>
                </a:lnTo>
                <a:lnTo>
                  <a:pt x="6677" y="4586"/>
                </a:lnTo>
                <a:lnTo>
                  <a:pt x="6640" y="4843"/>
                </a:lnTo>
                <a:lnTo>
                  <a:pt x="6640" y="5099"/>
                </a:lnTo>
                <a:lnTo>
                  <a:pt x="6677" y="5246"/>
                </a:lnTo>
                <a:lnTo>
                  <a:pt x="6640" y="5319"/>
                </a:lnTo>
                <a:lnTo>
                  <a:pt x="6640" y="5393"/>
                </a:lnTo>
                <a:lnTo>
                  <a:pt x="6640" y="5466"/>
                </a:lnTo>
                <a:lnTo>
                  <a:pt x="6714" y="5540"/>
                </a:lnTo>
                <a:lnTo>
                  <a:pt x="7117" y="5796"/>
                </a:lnTo>
                <a:lnTo>
                  <a:pt x="7484" y="6016"/>
                </a:lnTo>
                <a:lnTo>
                  <a:pt x="7851" y="6310"/>
                </a:lnTo>
                <a:lnTo>
                  <a:pt x="8218" y="6640"/>
                </a:lnTo>
                <a:lnTo>
                  <a:pt x="8915" y="7300"/>
                </a:lnTo>
                <a:lnTo>
                  <a:pt x="8621" y="7337"/>
                </a:lnTo>
                <a:lnTo>
                  <a:pt x="8328" y="7300"/>
                </a:lnTo>
                <a:lnTo>
                  <a:pt x="8108" y="7227"/>
                </a:lnTo>
                <a:lnTo>
                  <a:pt x="7887" y="7154"/>
                </a:lnTo>
                <a:lnTo>
                  <a:pt x="7484" y="6933"/>
                </a:lnTo>
                <a:lnTo>
                  <a:pt x="7117" y="6823"/>
                </a:lnTo>
                <a:lnTo>
                  <a:pt x="6750" y="6787"/>
                </a:lnTo>
                <a:lnTo>
                  <a:pt x="6384" y="6823"/>
                </a:lnTo>
                <a:lnTo>
                  <a:pt x="5980" y="6933"/>
                </a:lnTo>
                <a:lnTo>
                  <a:pt x="5577" y="7044"/>
                </a:lnTo>
                <a:lnTo>
                  <a:pt x="5210" y="7227"/>
                </a:lnTo>
                <a:lnTo>
                  <a:pt x="4843" y="7374"/>
                </a:lnTo>
                <a:lnTo>
                  <a:pt x="4439" y="7520"/>
                </a:lnTo>
                <a:lnTo>
                  <a:pt x="4109" y="7557"/>
                </a:lnTo>
                <a:lnTo>
                  <a:pt x="3816" y="7594"/>
                </a:lnTo>
                <a:lnTo>
                  <a:pt x="3889" y="7557"/>
                </a:lnTo>
                <a:lnTo>
                  <a:pt x="3926" y="7484"/>
                </a:lnTo>
                <a:lnTo>
                  <a:pt x="3926" y="7374"/>
                </a:lnTo>
                <a:lnTo>
                  <a:pt x="3926" y="7300"/>
                </a:lnTo>
                <a:lnTo>
                  <a:pt x="3889" y="7227"/>
                </a:lnTo>
                <a:lnTo>
                  <a:pt x="3816" y="7190"/>
                </a:lnTo>
                <a:lnTo>
                  <a:pt x="2789" y="7190"/>
                </a:lnTo>
                <a:lnTo>
                  <a:pt x="2935" y="7044"/>
                </a:lnTo>
                <a:lnTo>
                  <a:pt x="3266" y="6677"/>
                </a:lnTo>
                <a:lnTo>
                  <a:pt x="3559" y="6713"/>
                </a:lnTo>
                <a:lnTo>
                  <a:pt x="3853" y="6713"/>
                </a:lnTo>
                <a:lnTo>
                  <a:pt x="4403" y="6677"/>
                </a:lnTo>
                <a:lnTo>
                  <a:pt x="4549" y="6640"/>
                </a:lnTo>
                <a:lnTo>
                  <a:pt x="4623" y="6530"/>
                </a:lnTo>
                <a:lnTo>
                  <a:pt x="4623" y="6457"/>
                </a:lnTo>
                <a:lnTo>
                  <a:pt x="4586" y="6383"/>
                </a:lnTo>
                <a:lnTo>
                  <a:pt x="4513" y="6310"/>
                </a:lnTo>
                <a:lnTo>
                  <a:pt x="4403" y="6273"/>
                </a:lnTo>
                <a:lnTo>
                  <a:pt x="3669" y="6273"/>
                </a:lnTo>
                <a:lnTo>
                  <a:pt x="3926" y="6016"/>
                </a:lnTo>
                <a:lnTo>
                  <a:pt x="4183" y="5723"/>
                </a:lnTo>
                <a:lnTo>
                  <a:pt x="4293" y="5723"/>
                </a:lnTo>
                <a:lnTo>
                  <a:pt x="4366" y="5686"/>
                </a:lnTo>
                <a:lnTo>
                  <a:pt x="4439" y="5576"/>
                </a:lnTo>
                <a:lnTo>
                  <a:pt x="4476" y="5466"/>
                </a:lnTo>
                <a:lnTo>
                  <a:pt x="4403" y="3449"/>
                </a:lnTo>
                <a:lnTo>
                  <a:pt x="4366" y="2495"/>
                </a:lnTo>
                <a:lnTo>
                  <a:pt x="4329" y="2018"/>
                </a:lnTo>
                <a:lnTo>
                  <a:pt x="4293" y="1541"/>
                </a:lnTo>
                <a:lnTo>
                  <a:pt x="4256" y="1431"/>
                </a:lnTo>
                <a:lnTo>
                  <a:pt x="4549" y="1505"/>
                </a:lnTo>
                <a:lnTo>
                  <a:pt x="4953" y="1578"/>
                </a:lnTo>
                <a:lnTo>
                  <a:pt x="5173" y="1578"/>
                </a:lnTo>
                <a:lnTo>
                  <a:pt x="5356" y="1505"/>
                </a:lnTo>
                <a:lnTo>
                  <a:pt x="5393" y="1468"/>
                </a:lnTo>
                <a:lnTo>
                  <a:pt x="5430" y="1431"/>
                </a:lnTo>
                <a:lnTo>
                  <a:pt x="5430" y="1358"/>
                </a:lnTo>
                <a:lnTo>
                  <a:pt x="5393" y="1321"/>
                </a:lnTo>
                <a:lnTo>
                  <a:pt x="5246" y="1211"/>
                </a:lnTo>
                <a:lnTo>
                  <a:pt x="5063" y="1174"/>
                </a:lnTo>
                <a:lnTo>
                  <a:pt x="4733" y="1138"/>
                </a:lnTo>
                <a:lnTo>
                  <a:pt x="4219" y="1064"/>
                </a:lnTo>
                <a:lnTo>
                  <a:pt x="4183" y="1028"/>
                </a:lnTo>
                <a:lnTo>
                  <a:pt x="4146" y="991"/>
                </a:lnTo>
                <a:lnTo>
                  <a:pt x="3999" y="991"/>
                </a:lnTo>
                <a:lnTo>
                  <a:pt x="3853" y="1028"/>
                </a:lnTo>
                <a:lnTo>
                  <a:pt x="3706" y="1064"/>
                </a:lnTo>
                <a:lnTo>
                  <a:pt x="3596" y="1064"/>
                </a:lnTo>
                <a:lnTo>
                  <a:pt x="3522" y="1028"/>
                </a:lnTo>
                <a:lnTo>
                  <a:pt x="3486" y="991"/>
                </a:lnTo>
                <a:lnTo>
                  <a:pt x="3412" y="881"/>
                </a:lnTo>
                <a:lnTo>
                  <a:pt x="3412" y="771"/>
                </a:lnTo>
                <a:lnTo>
                  <a:pt x="3412" y="698"/>
                </a:lnTo>
                <a:lnTo>
                  <a:pt x="3486" y="624"/>
                </a:lnTo>
                <a:lnTo>
                  <a:pt x="3559" y="551"/>
                </a:lnTo>
                <a:lnTo>
                  <a:pt x="3742" y="478"/>
                </a:lnTo>
                <a:lnTo>
                  <a:pt x="3926" y="441"/>
                </a:lnTo>
                <a:close/>
                <a:moveTo>
                  <a:pt x="6090" y="8071"/>
                </a:moveTo>
                <a:lnTo>
                  <a:pt x="6127" y="8144"/>
                </a:lnTo>
                <a:lnTo>
                  <a:pt x="6127" y="8217"/>
                </a:lnTo>
                <a:lnTo>
                  <a:pt x="6090" y="8291"/>
                </a:lnTo>
                <a:lnTo>
                  <a:pt x="6053" y="8364"/>
                </a:lnTo>
                <a:lnTo>
                  <a:pt x="5980" y="8401"/>
                </a:lnTo>
                <a:lnTo>
                  <a:pt x="5907" y="8401"/>
                </a:lnTo>
                <a:lnTo>
                  <a:pt x="5833" y="8364"/>
                </a:lnTo>
                <a:lnTo>
                  <a:pt x="5760" y="8291"/>
                </a:lnTo>
                <a:lnTo>
                  <a:pt x="5760" y="8181"/>
                </a:lnTo>
                <a:lnTo>
                  <a:pt x="5833" y="8144"/>
                </a:lnTo>
                <a:lnTo>
                  <a:pt x="5943" y="8071"/>
                </a:lnTo>
                <a:lnTo>
                  <a:pt x="6017" y="8107"/>
                </a:lnTo>
                <a:lnTo>
                  <a:pt x="6053" y="8107"/>
                </a:lnTo>
                <a:lnTo>
                  <a:pt x="6090" y="8071"/>
                </a:lnTo>
                <a:close/>
                <a:moveTo>
                  <a:pt x="5907" y="7630"/>
                </a:moveTo>
                <a:lnTo>
                  <a:pt x="5797" y="7667"/>
                </a:lnTo>
                <a:lnTo>
                  <a:pt x="5687" y="7704"/>
                </a:lnTo>
                <a:lnTo>
                  <a:pt x="5577" y="7777"/>
                </a:lnTo>
                <a:lnTo>
                  <a:pt x="5467" y="7887"/>
                </a:lnTo>
                <a:lnTo>
                  <a:pt x="5467" y="7924"/>
                </a:lnTo>
                <a:lnTo>
                  <a:pt x="5430" y="7997"/>
                </a:lnTo>
                <a:lnTo>
                  <a:pt x="5503" y="8071"/>
                </a:lnTo>
                <a:lnTo>
                  <a:pt x="5430" y="8217"/>
                </a:lnTo>
                <a:lnTo>
                  <a:pt x="5430" y="8364"/>
                </a:lnTo>
                <a:lnTo>
                  <a:pt x="5467" y="8474"/>
                </a:lnTo>
                <a:lnTo>
                  <a:pt x="5540" y="8584"/>
                </a:lnTo>
                <a:lnTo>
                  <a:pt x="5650" y="8694"/>
                </a:lnTo>
                <a:lnTo>
                  <a:pt x="5797" y="8731"/>
                </a:lnTo>
                <a:lnTo>
                  <a:pt x="5907" y="8768"/>
                </a:lnTo>
                <a:lnTo>
                  <a:pt x="6053" y="8768"/>
                </a:lnTo>
                <a:lnTo>
                  <a:pt x="6200" y="8731"/>
                </a:lnTo>
                <a:lnTo>
                  <a:pt x="6310" y="8658"/>
                </a:lnTo>
                <a:lnTo>
                  <a:pt x="6384" y="8584"/>
                </a:lnTo>
                <a:lnTo>
                  <a:pt x="6457" y="8474"/>
                </a:lnTo>
                <a:lnTo>
                  <a:pt x="6494" y="8327"/>
                </a:lnTo>
                <a:lnTo>
                  <a:pt x="6494" y="8217"/>
                </a:lnTo>
                <a:lnTo>
                  <a:pt x="6494" y="8071"/>
                </a:lnTo>
                <a:lnTo>
                  <a:pt x="6457" y="7961"/>
                </a:lnTo>
                <a:lnTo>
                  <a:pt x="6384" y="7851"/>
                </a:lnTo>
                <a:lnTo>
                  <a:pt x="6310" y="7777"/>
                </a:lnTo>
                <a:lnTo>
                  <a:pt x="6200" y="7704"/>
                </a:lnTo>
                <a:lnTo>
                  <a:pt x="6053" y="7667"/>
                </a:lnTo>
                <a:lnTo>
                  <a:pt x="5907" y="7630"/>
                </a:lnTo>
                <a:close/>
                <a:moveTo>
                  <a:pt x="4476" y="9134"/>
                </a:moveTo>
                <a:lnTo>
                  <a:pt x="4513" y="9281"/>
                </a:lnTo>
                <a:lnTo>
                  <a:pt x="4476" y="9391"/>
                </a:lnTo>
                <a:lnTo>
                  <a:pt x="4403" y="9538"/>
                </a:lnTo>
                <a:lnTo>
                  <a:pt x="4256" y="9648"/>
                </a:lnTo>
                <a:lnTo>
                  <a:pt x="4183" y="9685"/>
                </a:lnTo>
                <a:lnTo>
                  <a:pt x="4109" y="9685"/>
                </a:lnTo>
                <a:lnTo>
                  <a:pt x="4036" y="9648"/>
                </a:lnTo>
                <a:lnTo>
                  <a:pt x="3963" y="9575"/>
                </a:lnTo>
                <a:lnTo>
                  <a:pt x="3926" y="9501"/>
                </a:lnTo>
                <a:lnTo>
                  <a:pt x="3926" y="9428"/>
                </a:lnTo>
                <a:lnTo>
                  <a:pt x="3963" y="9354"/>
                </a:lnTo>
                <a:lnTo>
                  <a:pt x="4036" y="9281"/>
                </a:lnTo>
                <a:lnTo>
                  <a:pt x="4219" y="9208"/>
                </a:lnTo>
                <a:lnTo>
                  <a:pt x="4403" y="9171"/>
                </a:lnTo>
                <a:lnTo>
                  <a:pt x="4439" y="9171"/>
                </a:lnTo>
                <a:lnTo>
                  <a:pt x="4476" y="9134"/>
                </a:lnTo>
                <a:close/>
                <a:moveTo>
                  <a:pt x="7741" y="9391"/>
                </a:moveTo>
                <a:lnTo>
                  <a:pt x="7814" y="9464"/>
                </a:lnTo>
                <a:lnTo>
                  <a:pt x="7851" y="9575"/>
                </a:lnTo>
                <a:lnTo>
                  <a:pt x="7851" y="9685"/>
                </a:lnTo>
                <a:lnTo>
                  <a:pt x="7814" y="9795"/>
                </a:lnTo>
                <a:lnTo>
                  <a:pt x="7704" y="9868"/>
                </a:lnTo>
                <a:lnTo>
                  <a:pt x="7557" y="9905"/>
                </a:lnTo>
                <a:lnTo>
                  <a:pt x="7447" y="9905"/>
                </a:lnTo>
                <a:lnTo>
                  <a:pt x="7301" y="9868"/>
                </a:lnTo>
                <a:lnTo>
                  <a:pt x="7227" y="9795"/>
                </a:lnTo>
                <a:lnTo>
                  <a:pt x="7301" y="9648"/>
                </a:lnTo>
                <a:lnTo>
                  <a:pt x="7374" y="9538"/>
                </a:lnTo>
                <a:lnTo>
                  <a:pt x="7484" y="9464"/>
                </a:lnTo>
                <a:lnTo>
                  <a:pt x="7631" y="9428"/>
                </a:lnTo>
                <a:lnTo>
                  <a:pt x="7704" y="9391"/>
                </a:lnTo>
                <a:close/>
                <a:moveTo>
                  <a:pt x="4439" y="8658"/>
                </a:moveTo>
                <a:lnTo>
                  <a:pt x="4293" y="8694"/>
                </a:lnTo>
                <a:lnTo>
                  <a:pt x="4146" y="8694"/>
                </a:lnTo>
                <a:lnTo>
                  <a:pt x="4073" y="8731"/>
                </a:lnTo>
                <a:lnTo>
                  <a:pt x="3999" y="8804"/>
                </a:lnTo>
                <a:lnTo>
                  <a:pt x="3963" y="8951"/>
                </a:lnTo>
                <a:lnTo>
                  <a:pt x="3742" y="9061"/>
                </a:lnTo>
                <a:lnTo>
                  <a:pt x="3596" y="9244"/>
                </a:lnTo>
                <a:lnTo>
                  <a:pt x="3559" y="9354"/>
                </a:lnTo>
                <a:lnTo>
                  <a:pt x="3522" y="9501"/>
                </a:lnTo>
                <a:lnTo>
                  <a:pt x="3559" y="9611"/>
                </a:lnTo>
                <a:lnTo>
                  <a:pt x="3596" y="9758"/>
                </a:lnTo>
                <a:lnTo>
                  <a:pt x="3706" y="9868"/>
                </a:lnTo>
                <a:lnTo>
                  <a:pt x="3779" y="9978"/>
                </a:lnTo>
                <a:lnTo>
                  <a:pt x="3926" y="10051"/>
                </a:lnTo>
                <a:lnTo>
                  <a:pt x="4036" y="10088"/>
                </a:lnTo>
                <a:lnTo>
                  <a:pt x="4366" y="10088"/>
                </a:lnTo>
                <a:lnTo>
                  <a:pt x="4513" y="10015"/>
                </a:lnTo>
                <a:lnTo>
                  <a:pt x="4623" y="9905"/>
                </a:lnTo>
                <a:lnTo>
                  <a:pt x="4733" y="9795"/>
                </a:lnTo>
                <a:lnTo>
                  <a:pt x="4843" y="9648"/>
                </a:lnTo>
                <a:lnTo>
                  <a:pt x="4880" y="9501"/>
                </a:lnTo>
                <a:lnTo>
                  <a:pt x="4916" y="9354"/>
                </a:lnTo>
                <a:lnTo>
                  <a:pt x="4916" y="9171"/>
                </a:lnTo>
                <a:lnTo>
                  <a:pt x="4880" y="9024"/>
                </a:lnTo>
                <a:lnTo>
                  <a:pt x="4806" y="8878"/>
                </a:lnTo>
                <a:lnTo>
                  <a:pt x="4733" y="8768"/>
                </a:lnTo>
                <a:lnTo>
                  <a:pt x="4586" y="8694"/>
                </a:lnTo>
                <a:lnTo>
                  <a:pt x="4439" y="8658"/>
                </a:lnTo>
                <a:close/>
                <a:moveTo>
                  <a:pt x="7447" y="8951"/>
                </a:moveTo>
                <a:lnTo>
                  <a:pt x="7337" y="8988"/>
                </a:lnTo>
                <a:lnTo>
                  <a:pt x="7264" y="9061"/>
                </a:lnTo>
                <a:lnTo>
                  <a:pt x="7227" y="9134"/>
                </a:lnTo>
                <a:lnTo>
                  <a:pt x="7227" y="9208"/>
                </a:lnTo>
                <a:lnTo>
                  <a:pt x="7117" y="9318"/>
                </a:lnTo>
                <a:lnTo>
                  <a:pt x="7007" y="9391"/>
                </a:lnTo>
                <a:lnTo>
                  <a:pt x="6934" y="9501"/>
                </a:lnTo>
                <a:lnTo>
                  <a:pt x="6897" y="9611"/>
                </a:lnTo>
                <a:lnTo>
                  <a:pt x="6897" y="9575"/>
                </a:lnTo>
                <a:lnTo>
                  <a:pt x="6860" y="9611"/>
                </a:lnTo>
                <a:lnTo>
                  <a:pt x="6824" y="9758"/>
                </a:lnTo>
                <a:lnTo>
                  <a:pt x="6824" y="9905"/>
                </a:lnTo>
                <a:lnTo>
                  <a:pt x="6860" y="9978"/>
                </a:lnTo>
                <a:lnTo>
                  <a:pt x="6897" y="10051"/>
                </a:lnTo>
                <a:lnTo>
                  <a:pt x="7007" y="10125"/>
                </a:lnTo>
                <a:lnTo>
                  <a:pt x="7044" y="10161"/>
                </a:lnTo>
                <a:lnTo>
                  <a:pt x="7044" y="10198"/>
                </a:lnTo>
                <a:lnTo>
                  <a:pt x="7227" y="10271"/>
                </a:lnTo>
                <a:lnTo>
                  <a:pt x="7374" y="10345"/>
                </a:lnTo>
                <a:lnTo>
                  <a:pt x="7704" y="10345"/>
                </a:lnTo>
                <a:lnTo>
                  <a:pt x="7851" y="10271"/>
                </a:lnTo>
                <a:lnTo>
                  <a:pt x="7998" y="10198"/>
                </a:lnTo>
                <a:lnTo>
                  <a:pt x="8108" y="10088"/>
                </a:lnTo>
                <a:lnTo>
                  <a:pt x="8181" y="9941"/>
                </a:lnTo>
                <a:lnTo>
                  <a:pt x="8254" y="9795"/>
                </a:lnTo>
                <a:lnTo>
                  <a:pt x="8291" y="9611"/>
                </a:lnTo>
                <a:lnTo>
                  <a:pt x="8254" y="9464"/>
                </a:lnTo>
                <a:lnTo>
                  <a:pt x="8218" y="9318"/>
                </a:lnTo>
                <a:lnTo>
                  <a:pt x="8144" y="9171"/>
                </a:lnTo>
                <a:lnTo>
                  <a:pt x="7998" y="9024"/>
                </a:lnTo>
                <a:lnTo>
                  <a:pt x="7924" y="8988"/>
                </a:lnTo>
                <a:lnTo>
                  <a:pt x="7851" y="8951"/>
                </a:lnTo>
                <a:close/>
                <a:moveTo>
                  <a:pt x="6970" y="7227"/>
                </a:moveTo>
                <a:lnTo>
                  <a:pt x="7227" y="7300"/>
                </a:lnTo>
                <a:lnTo>
                  <a:pt x="7741" y="7520"/>
                </a:lnTo>
                <a:lnTo>
                  <a:pt x="8071" y="7667"/>
                </a:lnTo>
                <a:lnTo>
                  <a:pt x="8474" y="7740"/>
                </a:lnTo>
                <a:lnTo>
                  <a:pt x="8658" y="7777"/>
                </a:lnTo>
                <a:lnTo>
                  <a:pt x="8878" y="7777"/>
                </a:lnTo>
                <a:lnTo>
                  <a:pt x="9061" y="7740"/>
                </a:lnTo>
                <a:lnTo>
                  <a:pt x="9245" y="7667"/>
                </a:lnTo>
                <a:lnTo>
                  <a:pt x="9575" y="8071"/>
                </a:lnTo>
                <a:lnTo>
                  <a:pt x="10125" y="8841"/>
                </a:lnTo>
                <a:lnTo>
                  <a:pt x="10639" y="9648"/>
                </a:lnTo>
                <a:lnTo>
                  <a:pt x="10785" y="9868"/>
                </a:lnTo>
                <a:lnTo>
                  <a:pt x="10822" y="10015"/>
                </a:lnTo>
                <a:lnTo>
                  <a:pt x="10785" y="10161"/>
                </a:lnTo>
                <a:lnTo>
                  <a:pt x="10749" y="10235"/>
                </a:lnTo>
                <a:lnTo>
                  <a:pt x="10639" y="10345"/>
                </a:lnTo>
                <a:lnTo>
                  <a:pt x="10455" y="10455"/>
                </a:lnTo>
                <a:lnTo>
                  <a:pt x="10235" y="10602"/>
                </a:lnTo>
                <a:lnTo>
                  <a:pt x="9758" y="10565"/>
                </a:lnTo>
                <a:lnTo>
                  <a:pt x="9281" y="10492"/>
                </a:lnTo>
                <a:lnTo>
                  <a:pt x="8328" y="10455"/>
                </a:lnTo>
                <a:lnTo>
                  <a:pt x="7374" y="10492"/>
                </a:lnTo>
                <a:lnTo>
                  <a:pt x="6420" y="10528"/>
                </a:lnTo>
                <a:lnTo>
                  <a:pt x="2092" y="10675"/>
                </a:lnTo>
                <a:lnTo>
                  <a:pt x="1065" y="10712"/>
                </a:lnTo>
                <a:lnTo>
                  <a:pt x="735" y="10712"/>
                </a:lnTo>
                <a:lnTo>
                  <a:pt x="625" y="10638"/>
                </a:lnTo>
                <a:lnTo>
                  <a:pt x="588" y="10602"/>
                </a:lnTo>
                <a:lnTo>
                  <a:pt x="551" y="10565"/>
                </a:lnTo>
                <a:lnTo>
                  <a:pt x="588" y="10418"/>
                </a:lnTo>
                <a:lnTo>
                  <a:pt x="735" y="10198"/>
                </a:lnTo>
                <a:lnTo>
                  <a:pt x="1065" y="9685"/>
                </a:lnTo>
                <a:lnTo>
                  <a:pt x="1542" y="9575"/>
                </a:lnTo>
                <a:lnTo>
                  <a:pt x="1762" y="9538"/>
                </a:lnTo>
                <a:lnTo>
                  <a:pt x="2018" y="9501"/>
                </a:lnTo>
                <a:lnTo>
                  <a:pt x="2092" y="9464"/>
                </a:lnTo>
                <a:lnTo>
                  <a:pt x="2128" y="9428"/>
                </a:lnTo>
                <a:lnTo>
                  <a:pt x="2165" y="9281"/>
                </a:lnTo>
                <a:lnTo>
                  <a:pt x="2128" y="9171"/>
                </a:lnTo>
                <a:lnTo>
                  <a:pt x="2092" y="9134"/>
                </a:lnTo>
                <a:lnTo>
                  <a:pt x="2018" y="9098"/>
                </a:lnTo>
                <a:lnTo>
                  <a:pt x="1872" y="9061"/>
                </a:lnTo>
                <a:lnTo>
                  <a:pt x="1725" y="9061"/>
                </a:lnTo>
                <a:lnTo>
                  <a:pt x="1395" y="9134"/>
                </a:lnTo>
                <a:lnTo>
                  <a:pt x="1395" y="9134"/>
                </a:lnTo>
                <a:lnTo>
                  <a:pt x="1798" y="8547"/>
                </a:lnTo>
                <a:lnTo>
                  <a:pt x="1835" y="8511"/>
                </a:lnTo>
                <a:lnTo>
                  <a:pt x="1945" y="8547"/>
                </a:lnTo>
                <a:lnTo>
                  <a:pt x="2092" y="8584"/>
                </a:lnTo>
                <a:lnTo>
                  <a:pt x="2459" y="8621"/>
                </a:lnTo>
                <a:lnTo>
                  <a:pt x="2972" y="8621"/>
                </a:lnTo>
                <a:lnTo>
                  <a:pt x="3082" y="8584"/>
                </a:lnTo>
                <a:lnTo>
                  <a:pt x="3156" y="8511"/>
                </a:lnTo>
                <a:lnTo>
                  <a:pt x="3192" y="8401"/>
                </a:lnTo>
                <a:lnTo>
                  <a:pt x="3156" y="8291"/>
                </a:lnTo>
                <a:lnTo>
                  <a:pt x="3082" y="8217"/>
                </a:lnTo>
                <a:lnTo>
                  <a:pt x="2972" y="8181"/>
                </a:lnTo>
                <a:lnTo>
                  <a:pt x="2055" y="8181"/>
                </a:lnTo>
                <a:lnTo>
                  <a:pt x="2532" y="7520"/>
                </a:lnTo>
                <a:lnTo>
                  <a:pt x="2752" y="7557"/>
                </a:lnTo>
                <a:lnTo>
                  <a:pt x="2899" y="7704"/>
                </a:lnTo>
                <a:lnTo>
                  <a:pt x="3046" y="7777"/>
                </a:lnTo>
                <a:lnTo>
                  <a:pt x="3192" y="7851"/>
                </a:lnTo>
                <a:lnTo>
                  <a:pt x="3376" y="7924"/>
                </a:lnTo>
                <a:lnTo>
                  <a:pt x="3742" y="7961"/>
                </a:lnTo>
                <a:lnTo>
                  <a:pt x="4073" y="7961"/>
                </a:lnTo>
                <a:lnTo>
                  <a:pt x="4549" y="7887"/>
                </a:lnTo>
                <a:lnTo>
                  <a:pt x="4953" y="7777"/>
                </a:lnTo>
                <a:lnTo>
                  <a:pt x="5797" y="7410"/>
                </a:lnTo>
                <a:lnTo>
                  <a:pt x="6237" y="7264"/>
                </a:lnTo>
                <a:lnTo>
                  <a:pt x="6494" y="7227"/>
                </a:lnTo>
                <a:close/>
                <a:moveTo>
                  <a:pt x="4036" y="1"/>
                </a:moveTo>
                <a:lnTo>
                  <a:pt x="3816" y="37"/>
                </a:lnTo>
                <a:lnTo>
                  <a:pt x="3596" y="74"/>
                </a:lnTo>
                <a:lnTo>
                  <a:pt x="3412" y="147"/>
                </a:lnTo>
                <a:lnTo>
                  <a:pt x="3229" y="257"/>
                </a:lnTo>
                <a:lnTo>
                  <a:pt x="3119" y="404"/>
                </a:lnTo>
                <a:lnTo>
                  <a:pt x="3009" y="551"/>
                </a:lnTo>
                <a:lnTo>
                  <a:pt x="2972" y="771"/>
                </a:lnTo>
                <a:lnTo>
                  <a:pt x="3009" y="991"/>
                </a:lnTo>
                <a:lnTo>
                  <a:pt x="3082" y="1174"/>
                </a:lnTo>
                <a:lnTo>
                  <a:pt x="3156" y="1285"/>
                </a:lnTo>
                <a:lnTo>
                  <a:pt x="3266" y="1358"/>
                </a:lnTo>
                <a:lnTo>
                  <a:pt x="3412" y="1431"/>
                </a:lnTo>
                <a:lnTo>
                  <a:pt x="3559" y="1468"/>
                </a:lnTo>
                <a:lnTo>
                  <a:pt x="3706" y="1468"/>
                </a:lnTo>
                <a:lnTo>
                  <a:pt x="3853" y="1431"/>
                </a:lnTo>
                <a:lnTo>
                  <a:pt x="3999" y="1395"/>
                </a:lnTo>
                <a:lnTo>
                  <a:pt x="4073" y="1395"/>
                </a:lnTo>
                <a:lnTo>
                  <a:pt x="3963" y="1468"/>
                </a:lnTo>
                <a:lnTo>
                  <a:pt x="3926" y="1578"/>
                </a:lnTo>
                <a:lnTo>
                  <a:pt x="3889" y="2055"/>
                </a:lnTo>
                <a:lnTo>
                  <a:pt x="3889" y="2532"/>
                </a:lnTo>
                <a:lnTo>
                  <a:pt x="3926" y="3449"/>
                </a:lnTo>
                <a:lnTo>
                  <a:pt x="3926" y="5099"/>
                </a:lnTo>
                <a:lnTo>
                  <a:pt x="3926" y="5283"/>
                </a:lnTo>
                <a:lnTo>
                  <a:pt x="3963" y="5466"/>
                </a:lnTo>
                <a:lnTo>
                  <a:pt x="3963" y="5503"/>
                </a:lnTo>
                <a:lnTo>
                  <a:pt x="3742" y="5613"/>
                </a:lnTo>
                <a:lnTo>
                  <a:pt x="3559" y="5723"/>
                </a:lnTo>
                <a:lnTo>
                  <a:pt x="3229" y="6016"/>
                </a:lnTo>
                <a:lnTo>
                  <a:pt x="2899" y="6347"/>
                </a:lnTo>
                <a:lnTo>
                  <a:pt x="2605" y="6677"/>
                </a:lnTo>
                <a:lnTo>
                  <a:pt x="2239" y="7080"/>
                </a:lnTo>
                <a:lnTo>
                  <a:pt x="1908" y="7484"/>
                </a:lnTo>
                <a:lnTo>
                  <a:pt x="1285" y="8364"/>
                </a:lnTo>
                <a:lnTo>
                  <a:pt x="698" y="9244"/>
                </a:lnTo>
                <a:lnTo>
                  <a:pt x="148" y="10125"/>
                </a:lnTo>
                <a:lnTo>
                  <a:pt x="38" y="10308"/>
                </a:lnTo>
                <a:lnTo>
                  <a:pt x="1" y="10492"/>
                </a:lnTo>
                <a:lnTo>
                  <a:pt x="38" y="10675"/>
                </a:lnTo>
                <a:lnTo>
                  <a:pt x="111" y="10858"/>
                </a:lnTo>
                <a:lnTo>
                  <a:pt x="221" y="11005"/>
                </a:lnTo>
                <a:lnTo>
                  <a:pt x="368" y="11115"/>
                </a:lnTo>
                <a:lnTo>
                  <a:pt x="551" y="11225"/>
                </a:lnTo>
                <a:lnTo>
                  <a:pt x="771" y="11262"/>
                </a:lnTo>
                <a:lnTo>
                  <a:pt x="1321" y="11299"/>
                </a:lnTo>
                <a:lnTo>
                  <a:pt x="1872" y="11262"/>
                </a:lnTo>
                <a:lnTo>
                  <a:pt x="3009" y="11189"/>
                </a:lnTo>
                <a:lnTo>
                  <a:pt x="5503" y="11115"/>
                </a:lnTo>
                <a:lnTo>
                  <a:pt x="7447" y="11042"/>
                </a:lnTo>
                <a:lnTo>
                  <a:pt x="8401" y="11005"/>
                </a:lnTo>
                <a:lnTo>
                  <a:pt x="9355" y="11042"/>
                </a:lnTo>
                <a:lnTo>
                  <a:pt x="9391" y="11152"/>
                </a:lnTo>
                <a:lnTo>
                  <a:pt x="9465" y="11225"/>
                </a:lnTo>
                <a:lnTo>
                  <a:pt x="9612" y="11299"/>
                </a:lnTo>
                <a:lnTo>
                  <a:pt x="9795" y="11335"/>
                </a:lnTo>
                <a:lnTo>
                  <a:pt x="9978" y="11335"/>
                </a:lnTo>
                <a:lnTo>
                  <a:pt x="10125" y="11299"/>
                </a:lnTo>
                <a:lnTo>
                  <a:pt x="10272" y="11299"/>
                </a:lnTo>
                <a:lnTo>
                  <a:pt x="10382" y="11262"/>
                </a:lnTo>
                <a:lnTo>
                  <a:pt x="10455" y="11189"/>
                </a:lnTo>
                <a:lnTo>
                  <a:pt x="10565" y="11115"/>
                </a:lnTo>
                <a:lnTo>
                  <a:pt x="10785" y="10968"/>
                </a:lnTo>
                <a:lnTo>
                  <a:pt x="10969" y="10785"/>
                </a:lnTo>
                <a:lnTo>
                  <a:pt x="11152" y="10602"/>
                </a:lnTo>
                <a:lnTo>
                  <a:pt x="11299" y="10455"/>
                </a:lnTo>
                <a:lnTo>
                  <a:pt x="11336" y="10308"/>
                </a:lnTo>
                <a:lnTo>
                  <a:pt x="11372" y="10198"/>
                </a:lnTo>
                <a:lnTo>
                  <a:pt x="11409" y="10051"/>
                </a:lnTo>
                <a:lnTo>
                  <a:pt x="11372" y="9941"/>
                </a:lnTo>
                <a:lnTo>
                  <a:pt x="11299" y="9685"/>
                </a:lnTo>
                <a:lnTo>
                  <a:pt x="11189" y="9464"/>
                </a:lnTo>
                <a:lnTo>
                  <a:pt x="10859" y="8914"/>
                </a:lnTo>
                <a:lnTo>
                  <a:pt x="10492" y="8364"/>
                </a:lnTo>
                <a:lnTo>
                  <a:pt x="10125" y="7887"/>
                </a:lnTo>
                <a:lnTo>
                  <a:pt x="9722" y="7410"/>
                </a:lnTo>
                <a:lnTo>
                  <a:pt x="9318" y="6933"/>
                </a:lnTo>
                <a:lnTo>
                  <a:pt x="8878" y="6493"/>
                </a:lnTo>
                <a:lnTo>
                  <a:pt x="8474" y="6126"/>
                </a:lnTo>
                <a:lnTo>
                  <a:pt x="8071" y="5760"/>
                </a:lnTo>
                <a:lnTo>
                  <a:pt x="7851" y="5576"/>
                </a:lnTo>
                <a:lnTo>
                  <a:pt x="7594" y="5430"/>
                </a:lnTo>
                <a:lnTo>
                  <a:pt x="7374" y="5319"/>
                </a:lnTo>
                <a:lnTo>
                  <a:pt x="7117" y="5209"/>
                </a:lnTo>
                <a:lnTo>
                  <a:pt x="7117" y="5173"/>
                </a:lnTo>
                <a:lnTo>
                  <a:pt x="7191" y="4953"/>
                </a:lnTo>
                <a:lnTo>
                  <a:pt x="7227" y="4696"/>
                </a:lnTo>
                <a:lnTo>
                  <a:pt x="7227" y="4182"/>
                </a:lnTo>
                <a:lnTo>
                  <a:pt x="7227" y="3669"/>
                </a:lnTo>
                <a:lnTo>
                  <a:pt x="7191" y="3192"/>
                </a:lnTo>
                <a:lnTo>
                  <a:pt x="7154" y="2825"/>
                </a:lnTo>
                <a:lnTo>
                  <a:pt x="7117" y="2385"/>
                </a:lnTo>
                <a:lnTo>
                  <a:pt x="7044" y="2165"/>
                </a:lnTo>
                <a:lnTo>
                  <a:pt x="7007" y="1945"/>
                </a:lnTo>
                <a:lnTo>
                  <a:pt x="6934" y="1761"/>
                </a:lnTo>
                <a:lnTo>
                  <a:pt x="6824" y="1615"/>
                </a:lnTo>
                <a:lnTo>
                  <a:pt x="7191" y="1651"/>
                </a:lnTo>
                <a:lnTo>
                  <a:pt x="7521" y="1651"/>
                </a:lnTo>
                <a:lnTo>
                  <a:pt x="7851" y="1541"/>
                </a:lnTo>
                <a:lnTo>
                  <a:pt x="7998" y="1468"/>
                </a:lnTo>
                <a:lnTo>
                  <a:pt x="8144" y="1358"/>
                </a:lnTo>
                <a:lnTo>
                  <a:pt x="8254" y="1248"/>
                </a:lnTo>
                <a:lnTo>
                  <a:pt x="8254" y="1174"/>
                </a:lnTo>
                <a:lnTo>
                  <a:pt x="8254" y="1101"/>
                </a:lnTo>
                <a:lnTo>
                  <a:pt x="8144" y="624"/>
                </a:lnTo>
                <a:lnTo>
                  <a:pt x="8071" y="404"/>
                </a:lnTo>
                <a:lnTo>
                  <a:pt x="7998" y="294"/>
                </a:lnTo>
                <a:lnTo>
                  <a:pt x="7924" y="221"/>
                </a:lnTo>
                <a:lnTo>
                  <a:pt x="7851" y="147"/>
                </a:lnTo>
                <a:lnTo>
                  <a:pt x="7777" y="147"/>
                </a:lnTo>
                <a:lnTo>
                  <a:pt x="7631" y="111"/>
                </a:lnTo>
                <a:lnTo>
                  <a:pt x="6824" y="74"/>
                </a:lnTo>
                <a:lnTo>
                  <a:pt x="4036" y="1"/>
                </a:lnTo>
                <a:close/>
              </a:path>
            </a:pathLst>
          </a:custGeom>
          <a:solidFill>
            <a:srgbClr val="6D9EEB"/>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16" name="Google Shape;216;p3"/>
          <p:cNvSpPr/>
          <p:nvPr/>
        </p:nvSpPr>
        <p:spPr>
          <a:xfrm>
            <a:off x="11363258" y="5333706"/>
            <a:ext cx="409288" cy="513369"/>
          </a:xfrm>
          <a:custGeom>
            <a:rect b="b" l="l" r="r" t="t"/>
            <a:pathLst>
              <a:path extrusionOk="0" h="13574" w="10822">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6D9EEB"/>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17" name="Google Shape;217;p3"/>
          <p:cNvSpPr/>
          <p:nvPr/>
        </p:nvSpPr>
        <p:spPr>
          <a:xfrm>
            <a:off x="6522966" y="6070570"/>
            <a:ext cx="554971" cy="546650"/>
          </a:xfrm>
          <a:custGeom>
            <a:rect b="b" l="l" r="r" t="t"/>
            <a:pathLst>
              <a:path extrusionOk="0" h="14454" w="14674">
                <a:moveTo>
                  <a:pt x="7887" y="3779"/>
                </a:moveTo>
                <a:lnTo>
                  <a:pt x="7961" y="3816"/>
                </a:lnTo>
                <a:lnTo>
                  <a:pt x="8071" y="3889"/>
                </a:lnTo>
                <a:lnTo>
                  <a:pt x="8218" y="4072"/>
                </a:lnTo>
                <a:lnTo>
                  <a:pt x="8291" y="4292"/>
                </a:lnTo>
                <a:lnTo>
                  <a:pt x="8364" y="4513"/>
                </a:lnTo>
                <a:lnTo>
                  <a:pt x="8401" y="4696"/>
                </a:lnTo>
                <a:lnTo>
                  <a:pt x="8401" y="4916"/>
                </a:lnTo>
                <a:lnTo>
                  <a:pt x="8401" y="5099"/>
                </a:lnTo>
                <a:lnTo>
                  <a:pt x="8291" y="5283"/>
                </a:lnTo>
                <a:lnTo>
                  <a:pt x="8144" y="4659"/>
                </a:lnTo>
                <a:lnTo>
                  <a:pt x="8034" y="4219"/>
                </a:lnTo>
                <a:lnTo>
                  <a:pt x="7961" y="3999"/>
                </a:lnTo>
                <a:lnTo>
                  <a:pt x="7887" y="3779"/>
                </a:lnTo>
                <a:close/>
                <a:moveTo>
                  <a:pt x="4329" y="5063"/>
                </a:moveTo>
                <a:lnTo>
                  <a:pt x="4476" y="5209"/>
                </a:lnTo>
                <a:lnTo>
                  <a:pt x="4586" y="5356"/>
                </a:lnTo>
                <a:lnTo>
                  <a:pt x="4696" y="5503"/>
                </a:lnTo>
                <a:lnTo>
                  <a:pt x="4769" y="5686"/>
                </a:lnTo>
                <a:lnTo>
                  <a:pt x="4769" y="5870"/>
                </a:lnTo>
                <a:lnTo>
                  <a:pt x="4769" y="6053"/>
                </a:lnTo>
                <a:lnTo>
                  <a:pt x="4659" y="6126"/>
                </a:lnTo>
                <a:lnTo>
                  <a:pt x="4549" y="6237"/>
                </a:lnTo>
                <a:lnTo>
                  <a:pt x="4439" y="5980"/>
                </a:lnTo>
                <a:lnTo>
                  <a:pt x="4329" y="5686"/>
                </a:lnTo>
                <a:lnTo>
                  <a:pt x="4293" y="5393"/>
                </a:lnTo>
                <a:lnTo>
                  <a:pt x="4293" y="5209"/>
                </a:lnTo>
                <a:lnTo>
                  <a:pt x="4293" y="5136"/>
                </a:lnTo>
                <a:lnTo>
                  <a:pt x="4329" y="5063"/>
                </a:lnTo>
                <a:close/>
                <a:moveTo>
                  <a:pt x="6604" y="7594"/>
                </a:moveTo>
                <a:lnTo>
                  <a:pt x="6714" y="7667"/>
                </a:lnTo>
                <a:lnTo>
                  <a:pt x="6787" y="7814"/>
                </a:lnTo>
                <a:lnTo>
                  <a:pt x="6934" y="8071"/>
                </a:lnTo>
                <a:lnTo>
                  <a:pt x="7337" y="8694"/>
                </a:lnTo>
                <a:lnTo>
                  <a:pt x="7117" y="8878"/>
                </a:lnTo>
                <a:lnTo>
                  <a:pt x="7080" y="8768"/>
                </a:lnTo>
                <a:lnTo>
                  <a:pt x="6860" y="8474"/>
                </a:lnTo>
                <a:lnTo>
                  <a:pt x="6677" y="8144"/>
                </a:lnTo>
                <a:lnTo>
                  <a:pt x="6567" y="7887"/>
                </a:lnTo>
                <a:lnTo>
                  <a:pt x="6420" y="7667"/>
                </a:lnTo>
                <a:lnTo>
                  <a:pt x="6604" y="7594"/>
                </a:lnTo>
                <a:close/>
                <a:moveTo>
                  <a:pt x="5283" y="8107"/>
                </a:moveTo>
                <a:lnTo>
                  <a:pt x="5356" y="8144"/>
                </a:lnTo>
                <a:lnTo>
                  <a:pt x="5833" y="9428"/>
                </a:lnTo>
                <a:lnTo>
                  <a:pt x="5650" y="9501"/>
                </a:lnTo>
                <a:lnTo>
                  <a:pt x="5686" y="9318"/>
                </a:lnTo>
                <a:lnTo>
                  <a:pt x="5650" y="9208"/>
                </a:lnTo>
                <a:lnTo>
                  <a:pt x="5613" y="9061"/>
                </a:lnTo>
                <a:lnTo>
                  <a:pt x="5503" y="8768"/>
                </a:lnTo>
                <a:lnTo>
                  <a:pt x="5246" y="8107"/>
                </a:lnTo>
                <a:close/>
                <a:moveTo>
                  <a:pt x="7337" y="9905"/>
                </a:moveTo>
                <a:lnTo>
                  <a:pt x="7337" y="10235"/>
                </a:lnTo>
                <a:lnTo>
                  <a:pt x="7190" y="9978"/>
                </a:lnTo>
                <a:lnTo>
                  <a:pt x="7337" y="9905"/>
                </a:lnTo>
                <a:close/>
                <a:moveTo>
                  <a:pt x="9721" y="9061"/>
                </a:moveTo>
                <a:lnTo>
                  <a:pt x="9832" y="9281"/>
                </a:lnTo>
                <a:lnTo>
                  <a:pt x="9942" y="9501"/>
                </a:lnTo>
                <a:lnTo>
                  <a:pt x="10052" y="9685"/>
                </a:lnTo>
                <a:lnTo>
                  <a:pt x="10162" y="9868"/>
                </a:lnTo>
                <a:lnTo>
                  <a:pt x="10198" y="10015"/>
                </a:lnTo>
                <a:lnTo>
                  <a:pt x="10198" y="10161"/>
                </a:lnTo>
                <a:lnTo>
                  <a:pt x="10198" y="10308"/>
                </a:lnTo>
                <a:lnTo>
                  <a:pt x="10125" y="10455"/>
                </a:lnTo>
                <a:lnTo>
                  <a:pt x="10052" y="10345"/>
                </a:lnTo>
                <a:lnTo>
                  <a:pt x="9978" y="10308"/>
                </a:lnTo>
                <a:lnTo>
                  <a:pt x="9758" y="9758"/>
                </a:lnTo>
                <a:lnTo>
                  <a:pt x="9685" y="9464"/>
                </a:lnTo>
                <a:lnTo>
                  <a:pt x="9575" y="9171"/>
                </a:lnTo>
                <a:lnTo>
                  <a:pt x="9648" y="9134"/>
                </a:lnTo>
                <a:lnTo>
                  <a:pt x="9721" y="9061"/>
                </a:lnTo>
                <a:close/>
                <a:moveTo>
                  <a:pt x="7667" y="9758"/>
                </a:moveTo>
                <a:lnTo>
                  <a:pt x="7777" y="9795"/>
                </a:lnTo>
                <a:lnTo>
                  <a:pt x="7924" y="9868"/>
                </a:lnTo>
                <a:lnTo>
                  <a:pt x="8071" y="10015"/>
                </a:lnTo>
                <a:lnTo>
                  <a:pt x="8181" y="10235"/>
                </a:lnTo>
                <a:lnTo>
                  <a:pt x="8291" y="10638"/>
                </a:lnTo>
                <a:lnTo>
                  <a:pt x="8328" y="10822"/>
                </a:lnTo>
                <a:lnTo>
                  <a:pt x="8328" y="10968"/>
                </a:lnTo>
                <a:lnTo>
                  <a:pt x="8291" y="11115"/>
                </a:lnTo>
                <a:lnTo>
                  <a:pt x="8181" y="11189"/>
                </a:lnTo>
                <a:lnTo>
                  <a:pt x="8181" y="11115"/>
                </a:lnTo>
                <a:lnTo>
                  <a:pt x="8144" y="11005"/>
                </a:lnTo>
                <a:lnTo>
                  <a:pt x="8071" y="10968"/>
                </a:lnTo>
                <a:lnTo>
                  <a:pt x="7997" y="10895"/>
                </a:lnTo>
                <a:lnTo>
                  <a:pt x="7887" y="10675"/>
                </a:lnTo>
                <a:lnTo>
                  <a:pt x="7814" y="10382"/>
                </a:lnTo>
                <a:lnTo>
                  <a:pt x="7741" y="9831"/>
                </a:lnTo>
                <a:lnTo>
                  <a:pt x="7667" y="9758"/>
                </a:lnTo>
                <a:close/>
                <a:moveTo>
                  <a:pt x="10162" y="1321"/>
                </a:moveTo>
                <a:lnTo>
                  <a:pt x="10198" y="1541"/>
                </a:lnTo>
                <a:lnTo>
                  <a:pt x="10272" y="1725"/>
                </a:lnTo>
                <a:lnTo>
                  <a:pt x="10455" y="2092"/>
                </a:lnTo>
                <a:lnTo>
                  <a:pt x="10932" y="3229"/>
                </a:lnTo>
                <a:lnTo>
                  <a:pt x="10969" y="3302"/>
                </a:lnTo>
                <a:lnTo>
                  <a:pt x="10749" y="3375"/>
                </a:lnTo>
                <a:lnTo>
                  <a:pt x="10528" y="3449"/>
                </a:lnTo>
                <a:lnTo>
                  <a:pt x="9758" y="3742"/>
                </a:lnTo>
                <a:lnTo>
                  <a:pt x="8988" y="4146"/>
                </a:lnTo>
                <a:lnTo>
                  <a:pt x="8841" y="4219"/>
                </a:lnTo>
                <a:lnTo>
                  <a:pt x="8731" y="4329"/>
                </a:lnTo>
                <a:lnTo>
                  <a:pt x="8658" y="4072"/>
                </a:lnTo>
                <a:lnTo>
                  <a:pt x="8511" y="3816"/>
                </a:lnTo>
                <a:lnTo>
                  <a:pt x="8364" y="3595"/>
                </a:lnTo>
                <a:lnTo>
                  <a:pt x="8254" y="3522"/>
                </a:lnTo>
                <a:lnTo>
                  <a:pt x="8144" y="3449"/>
                </a:lnTo>
                <a:lnTo>
                  <a:pt x="7997" y="3412"/>
                </a:lnTo>
                <a:lnTo>
                  <a:pt x="7851" y="3375"/>
                </a:lnTo>
                <a:lnTo>
                  <a:pt x="7777" y="3375"/>
                </a:lnTo>
                <a:lnTo>
                  <a:pt x="7704" y="3412"/>
                </a:lnTo>
                <a:lnTo>
                  <a:pt x="7667" y="3485"/>
                </a:lnTo>
                <a:lnTo>
                  <a:pt x="7667" y="3559"/>
                </a:lnTo>
                <a:lnTo>
                  <a:pt x="7484" y="3595"/>
                </a:lnTo>
                <a:lnTo>
                  <a:pt x="7337" y="3706"/>
                </a:lnTo>
                <a:lnTo>
                  <a:pt x="7190" y="3852"/>
                </a:lnTo>
                <a:lnTo>
                  <a:pt x="7044" y="3999"/>
                </a:lnTo>
                <a:lnTo>
                  <a:pt x="7007" y="4109"/>
                </a:lnTo>
                <a:lnTo>
                  <a:pt x="7044" y="4219"/>
                </a:lnTo>
                <a:lnTo>
                  <a:pt x="7264" y="4696"/>
                </a:lnTo>
                <a:lnTo>
                  <a:pt x="7080" y="4769"/>
                </a:lnTo>
                <a:lnTo>
                  <a:pt x="6310" y="5026"/>
                </a:lnTo>
                <a:lnTo>
                  <a:pt x="5576" y="5283"/>
                </a:lnTo>
                <a:lnTo>
                  <a:pt x="5320" y="5356"/>
                </a:lnTo>
                <a:lnTo>
                  <a:pt x="5210" y="5393"/>
                </a:lnTo>
                <a:lnTo>
                  <a:pt x="5136" y="5466"/>
                </a:lnTo>
                <a:lnTo>
                  <a:pt x="5100" y="5356"/>
                </a:lnTo>
                <a:lnTo>
                  <a:pt x="4916" y="5063"/>
                </a:lnTo>
                <a:lnTo>
                  <a:pt x="4806" y="4879"/>
                </a:lnTo>
                <a:lnTo>
                  <a:pt x="4659" y="4733"/>
                </a:lnTo>
                <a:lnTo>
                  <a:pt x="4513" y="4623"/>
                </a:lnTo>
                <a:lnTo>
                  <a:pt x="4329" y="4549"/>
                </a:lnTo>
                <a:lnTo>
                  <a:pt x="4183" y="4513"/>
                </a:lnTo>
                <a:lnTo>
                  <a:pt x="4036" y="4586"/>
                </a:lnTo>
                <a:lnTo>
                  <a:pt x="3852" y="4586"/>
                </a:lnTo>
                <a:lnTo>
                  <a:pt x="3779" y="4623"/>
                </a:lnTo>
                <a:lnTo>
                  <a:pt x="3742" y="4696"/>
                </a:lnTo>
                <a:lnTo>
                  <a:pt x="3706" y="4989"/>
                </a:lnTo>
                <a:lnTo>
                  <a:pt x="3706" y="5283"/>
                </a:lnTo>
                <a:lnTo>
                  <a:pt x="3742" y="5576"/>
                </a:lnTo>
                <a:lnTo>
                  <a:pt x="3816" y="5870"/>
                </a:lnTo>
                <a:lnTo>
                  <a:pt x="3596" y="5833"/>
                </a:lnTo>
                <a:lnTo>
                  <a:pt x="3376" y="5870"/>
                </a:lnTo>
                <a:lnTo>
                  <a:pt x="2972" y="6016"/>
                </a:lnTo>
                <a:lnTo>
                  <a:pt x="2422" y="6163"/>
                </a:lnTo>
                <a:lnTo>
                  <a:pt x="2165" y="6273"/>
                </a:lnTo>
                <a:lnTo>
                  <a:pt x="2055" y="6347"/>
                </a:lnTo>
                <a:lnTo>
                  <a:pt x="1945" y="6457"/>
                </a:lnTo>
                <a:lnTo>
                  <a:pt x="1945" y="6530"/>
                </a:lnTo>
                <a:lnTo>
                  <a:pt x="1982" y="6567"/>
                </a:lnTo>
                <a:lnTo>
                  <a:pt x="2238" y="6603"/>
                </a:lnTo>
                <a:lnTo>
                  <a:pt x="2459" y="6567"/>
                </a:lnTo>
                <a:lnTo>
                  <a:pt x="2972" y="6457"/>
                </a:lnTo>
                <a:lnTo>
                  <a:pt x="3449" y="6347"/>
                </a:lnTo>
                <a:lnTo>
                  <a:pt x="3706" y="6237"/>
                </a:lnTo>
                <a:lnTo>
                  <a:pt x="3816" y="6163"/>
                </a:lnTo>
                <a:lnTo>
                  <a:pt x="3889" y="6090"/>
                </a:lnTo>
                <a:lnTo>
                  <a:pt x="4073" y="6383"/>
                </a:lnTo>
                <a:lnTo>
                  <a:pt x="4256" y="6677"/>
                </a:lnTo>
                <a:lnTo>
                  <a:pt x="4293" y="6713"/>
                </a:lnTo>
                <a:lnTo>
                  <a:pt x="4366" y="6823"/>
                </a:lnTo>
                <a:lnTo>
                  <a:pt x="4549" y="6970"/>
                </a:lnTo>
                <a:lnTo>
                  <a:pt x="4659" y="7007"/>
                </a:lnTo>
                <a:lnTo>
                  <a:pt x="4733" y="7044"/>
                </a:lnTo>
                <a:lnTo>
                  <a:pt x="4806" y="7007"/>
                </a:lnTo>
                <a:lnTo>
                  <a:pt x="4879" y="6933"/>
                </a:lnTo>
                <a:lnTo>
                  <a:pt x="5063" y="6640"/>
                </a:lnTo>
                <a:lnTo>
                  <a:pt x="5173" y="6347"/>
                </a:lnTo>
                <a:lnTo>
                  <a:pt x="5210" y="6053"/>
                </a:lnTo>
                <a:lnTo>
                  <a:pt x="5210" y="5760"/>
                </a:lnTo>
                <a:lnTo>
                  <a:pt x="5320" y="5760"/>
                </a:lnTo>
                <a:lnTo>
                  <a:pt x="5430" y="5723"/>
                </a:lnTo>
                <a:lnTo>
                  <a:pt x="5686" y="5650"/>
                </a:lnTo>
                <a:lnTo>
                  <a:pt x="6457" y="5430"/>
                </a:lnTo>
                <a:lnTo>
                  <a:pt x="7190" y="5173"/>
                </a:lnTo>
                <a:lnTo>
                  <a:pt x="7447" y="5063"/>
                </a:lnTo>
                <a:lnTo>
                  <a:pt x="7631" y="5430"/>
                </a:lnTo>
                <a:lnTo>
                  <a:pt x="7704" y="5613"/>
                </a:lnTo>
                <a:lnTo>
                  <a:pt x="7814" y="5760"/>
                </a:lnTo>
                <a:lnTo>
                  <a:pt x="7924" y="5833"/>
                </a:lnTo>
                <a:lnTo>
                  <a:pt x="8218" y="5833"/>
                </a:lnTo>
                <a:lnTo>
                  <a:pt x="8328" y="5760"/>
                </a:lnTo>
                <a:lnTo>
                  <a:pt x="8548" y="5576"/>
                </a:lnTo>
                <a:lnTo>
                  <a:pt x="8731" y="5356"/>
                </a:lnTo>
                <a:lnTo>
                  <a:pt x="8804" y="5173"/>
                </a:lnTo>
                <a:lnTo>
                  <a:pt x="8841" y="4989"/>
                </a:lnTo>
                <a:lnTo>
                  <a:pt x="8841" y="4806"/>
                </a:lnTo>
                <a:lnTo>
                  <a:pt x="8804" y="4586"/>
                </a:lnTo>
                <a:lnTo>
                  <a:pt x="8914" y="4586"/>
                </a:lnTo>
                <a:lnTo>
                  <a:pt x="9061" y="4513"/>
                </a:lnTo>
                <a:lnTo>
                  <a:pt x="9942" y="4109"/>
                </a:lnTo>
                <a:lnTo>
                  <a:pt x="10639" y="3852"/>
                </a:lnTo>
                <a:lnTo>
                  <a:pt x="10895" y="3742"/>
                </a:lnTo>
                <a:lnTo>
                  <a:pt x="11115" y="3669"/>
                </a:lnTo>
                <a:lnTo>
                  <a:pt x="11519" y="4586"/>
                </a:lnTo>
                <a:lnTo>
                  <a:pt x="11849" y="5540"/>
                </a:lnTo>
                <a:lnTo>
                  <a:pt x="12069" y="6237"/>
                </a:lnTo>
                <a:lnTo>
                  <a:pt x="12032" y="6347"/>
                </a:lnTo>
                <a:lnTo>
                  <a:pt x="11996" y="6457"/>
                </a:lnTo>
                <a:lnTo>
                  <a:pt x="11959" y="6457"/>
                </a:lnTo>
                <a:lnTo>
                  <a:pt x="11592" y="6603"/>
                </a:lnTo>
                <a:lnTo>
                  <a:pt x="10969" y="6787"/>
                </a:lnTo>
                <a:lnTo>
                  <a:pt x="9685" y="7227"/>
                </a:lnTo>
                <a:lnTo>
                  <a:pt x="8438" y="7630"/>
                </a:lnTo>
                <a:lnTo>
                  <a:pt x="7887" y="7777"/>
                </a:lnTo>
                <a:lnTo>
                  <a:pt x="7631" y="7924"/>
                </a:lnTo>
                <a:lnTo>
                  <a:pt x="7521" y="7997"/>
                </a:lnTo>
                <a:lnTo>
                  <a:pt x="7447" y="8107"/>
                </a:lnTo>
                <a:lnTo>
                  <a:pt x="7447" y="8144"/>
                </a:lnTo>
                <a:lnTo>
                  <a:pt x="7631" y="8181"/>
                </a:lnTo>
                <a:lnTo>
                  <a:pt x="7997" y="8181"/>
                </a:lnTo>
                <a:lnTo>
                  <a:pt x="8181" y="8107"/>
                </a:lnTo>
                <a:lnTo>
                  <a:pt x="8914" y="7887"/>
                </a:lnTo>
                <a:lnTo>
                  <a:pt x="10565" y="7374"/>
                </a:lnTo>
                <a:lnTo>
                  <a:pt x="12216" y="6860"/>
                </a:lnTo>
                <a:lnTo>
                  <a:pt x="12289" y="6823"/>
                </a:lnTo>
                <a:lnTo>
                  <a:pt x="12546" y="7777"/>
                </a:lnTo>
                <a:lnTo>
                  <a:pt x="12766" y="8474"/>
                </a:lnTo>
                <a:lnTo>
                  <a:pt x="12729" y="8511"/>
                </a:lnTo>
                <a:lnTo>
                  <a:pt x="12693" y="8584"/>
                </a:lnTo>
                <a:lnTo>
                  <a:pt x="11629" y="8988"/>
                </a:lnTo>
                <a:lnTo>
                  <a:pt x="11042" y="9208"/>
                </a:lnTo>
                <a:lnTo>
                  <a:pt x="10859" y="9281"/>
                </a:lnTo>
                <a:lnTo>
                  <a:pt x="10749" y="9391"/>
                </a:lnTo>
                <a:lnTo>
                  <a:pt x="10455" y="9575"/>
                </a:lnTo>
                <a:lnTo>
                  <a:pt x="10455" y="9611"/>
                </a:lnTo>
                <a:lnTo>
                  <a:pt x="10418" y="9501"/>
                </a:lnTo>
                <a:lnTo>
                  <a:pt x="10198" y="9024"/>
                </a:lnTo>
                <a:lnTo>
                  <a:pt x="10052" y="8804"/>
                </a:lnTo>
                <a:lnTo>
                  <a:pt x="9942" y="8731"/>
                </a:lnTo>
                <a:lnTo>
                  <a:pt x="9832" y="8694"/>
                </a:lnTo>
                <a:lnTo>
                  <a:pt x="9758" y="8694"/>
                </a:lnTo>
                <a:lnTo>
                  <a:pt x="9721" y="8768"/>
                </a:lnTo>
                <a:lnTo>
                  <a:pt x="9685" y="8841"/>
                </a:lnTo>
                <a:lnTo>
                  <a:pt x="9501" y="8841"/>
                </a:lnTo>
                <a:lnTo>
                  <a:pt x="9355" y="8804"/>
                </a:lnTo>
                <a:lnTo>
                  <a:pt x="9208" y="8841"/>
                </a:lnTo>
                <a:lnTo>
                  <a:pt x="9061" y="8878"/>
                </a:lnTo>
                <a:lnTo>
                  <a:pt x="8988" y="8988"/>
                </a:lnTo>
                <a:lnTo>
                  <a:pt x="8914" y="9098"/>
                </a:lnTo>
                <a:lnTo>
                  <a:pt x="8914" y="9208"/>
                </a:lnTo>
                <a:lnTo>
                  <a:pt x="9025" y="9611"/>
                </a:lnTo>
                <a:lnTo>
                  <a:pt x="9135" y="10051"/>
                </a:lnTo>
                <a:lnTo>
                  <a:pt x="8694" y="10161"/>
                </a:lnTo>
                <a:lnTo>
                  <a:pt x="8658" y="10198"/>
                </a:lnTo>
                <a:lnTo>
                  <a:pt x="8621" y="10235"/>
                </a:lnTo>
                <a:lnTo>
                  <a:pt x="8584" y="10345"/>
                </a:lnTo>
                <a:lnTo>
                  <a:pt x="8511" y="10125"/>
                </a:lnTo>
                <a:lnTo>
                  <a:pt x="8401" y="9905"/>
                </a:lnTo>
                <a:lnTo>
                  <a:pt x="8254" y="9685"/>
                </a:lnTo>
                <a:lnTo>
                  <a:pt x="8034" y="9501"/>
                </a:lnTo>
                <a:lnTo>
                  <a:pt x="7777" y="9391"/>
                </a:lnTo>
                <a:lnTo>
                  <a:pt x="7557" y="9391"/>
                </a:lnTo>
                <a:lnTo>
                  <a:pt x="7411" y="9428"/>
                </a:lnTo>
                <a:lnTo>
                  <a:pt x="7300" y="9464"/>
                </a:lnTo>
                <a:lnTo>
                  <a:pt x="7190" y="9538"/>
                </a:lnTo>
                <a:lnTo>
                  <a:pt x="7080" y="9611"/>
                </a:lnTo>
                <a:lnTo>
                  <a:pt x="7044" y="9721"/>
                </a:lnTo>
                <a:lnTo>
                  <a:pt x="7007" y="9868"/>
                </a:lnTo>
                <a:lnTo>
                  <a:pt x="7044" y="9941"/>
                </a:lnTo>
                <a:lnTo>
                  <a:pt x="7117" y="9978"/>
                </a:lnTo>
                <a:lnTo>
                  <a:pt x="7044" y="10235"/>
                </a:lnTo>
                <a:lnTo>
                  <a:pt x="7080" y="10492"/>
                </a:lnTo>
                <a:lnTo>
                  <a:pt x="4806" y="11152"/>
                </a:lnTo>
                <a:lnTo>
                  <a:pt x="4219" y="11335"/>
                </a:lnTo>
                <a:lnTo>
                  <a:pt x="3632" y="11519"/>
                </a:lnTo>
                <a:lnTo>
                  <a:pt x="3449" y="11629"/>
                </a:lnTo>
                <a:lnTo>
                  <a:pt x="3192" y="10602"/>
                </a:lnTo>
                <a:lnTo>
                  <a:pt x="2862" y="9611"/>
                </a:lnTo>
                <a:lnTo>
                  <a:pt x="3339" y="9538"/>
                </a:lnTo>
                <a:lnTo>
                  <a:pt x="3816" y="9428"/>
                </a:lnTo>
                <a:lnTo>
                  <a:pt x="4769" y="9134"/>
                </a:lnTo>
                <a:lnTo>
                  <a:pt x="4843" y="9318"/>
                </a:lnTo>
                <a:lnTo>
                  <a:pt x="4953" y="9501"/>
                </a:lnTo>
                <a:lnTo>
                  <a:pt x="5063" y="9685"/>
                </a:lnTo>
                <a:lnTo>
                  <a:pt x="5246" y="9831"/>
                </a:lnTo>
                <a:lnTo>
                  <a:pt x="5356" y="9868"/>
                </a:lnTo>
                <a:lnTo>
                  <a:pt x="5466" y="9905"/>
                </a:lnTo>
                <a:lnTo>
                  <a:pt x="5613" y="9905"/>
                </a:lnTo>
                <a:lnTo>
                  <a:pt x="5723" y="9868"/>
                </a:lnTo>
                <a:lnTo>
                  <a:pt x="5980" y="9758"/>
                </a:lnTo>
                <a:lnTo>
                  <a:pt x="6163" y="9648"/>
                </a:lnTo>
                <a:lnTo>
                  <a:pt x="6237" y="9538"/>
                </a:lnTo>
                <a:lnTo>
                  <a:pt x="6273" y="9501"/>
                </a:lnTo>
                <a:lnTo>
                  <a:pt x="6237" y="9428"/>
                </a:lnTo>
                <a:lnTo>
                  <a:pt x="5980" y="8731"/>
                </a:lnTo>
                <a:lnTo>
                  <a:pt x="6200" y="8731"/>
                </a:lnTo>
                <a:lnTo>
                  <a:pt x="6383" y="8658"/>
                </a:lnTo>
                <a:lnTo>
                  <a:pt x="6604" y="9244"/>
                </a:lnTo>
                <a:lnTo>
                  <a:pt x="6677" y="9318"/>
                </a:lnTo>
                <a:lnTo>
                  <a:pt x="6714" y="9354"/>
                </a:lnTo>
                <a:lnTo>
                  <a:pt x="6787" y="9354"/>
                </a:lnTo>
                <a:lnTo>
                  <a:pt x="7044" y="9318"/>
                </a:lnTo>
                <a:lnTo>
                  <a:pt x="7300" y="9208"/>
                </a:lnTo>
                <a:lnTo>
                  <a:pt x="7521" y="9061"/>
                </a:lnTo>
                <a:lnTo>
                  <a:pt x="7704" y="8878"/>
                </a:lnTo>
                <a:lnTo>
                  <a:pt x="7741" y="8841"/>
                </a:lnTo>
                <a:lnTo>
                  <a:pt x="7777" y="8768"/>
                </a:lnTo>
                <a:lnTo>
                  <a:pt x="7741" y="8658"/>
                </a:lnTo>
                <a:lnTo>
                  <a:pt x="7264" y="7887"/>
                </a:lnTo>
                <a:lnTo>
                  <a:pt x="7080" y="7520"/>
                </a:lnTo>
                <a:lnTo>
                  <a:pt x="6970" y="7337"/>
                </a:lnTo>
                <a:lnTo>
                  <a:pt x="6824" y="7227"/>
                </a:lnTo>
                <a:lnTo>
                  <a:pt x="6640" y="7154"/>
                </a:lnTo>
                <a:lnTo>
                  <a:pt x="6457" y="7190"/>
                </a:lnTo>
                <a:lnTo>
                  <a:pt x="6383" y="7227"/>
                </a:lnTo>
                <a:lnTo>
                  <a:pt x="6310" y="7264"/>
                </a:lnTo>
                <a:lnTo>
                  <a:pt x="6237" y="7337"/>
                </a:lnTo>
                <a:lnTo>
                  <a:pt x="6200" y="7410"/>
                </a:lnTo>
                <a:lnTo>
                  <a:pt x="6017" y="7447"/>
                </a:lnTo>
                <a:lnTo>
                  <a:pt x="5980" y="7484"/>
                </a:lnTo>
                <a:lnTo>
                  <a:pt x="5943" y="7520"/>
                </a:lnTo>
                <a:lnTo>
                  <a:pt x="5907" y="7594"/>
                </a:lnTo>
                <a:lnTo>
                  <a:pt x="5907" y="7667"/>
                </a:lnTo>
                <a:lnTo>
                  <a:pt x="6200" y="8291"/>
                </a:lnTo>
                <a:lnTo>
                  <a:pt x="6163" y="8364"/>
                </a:lnTo>
                <a:lnTo>
                  <a:pt x="6127" y="8401"/>
                </a:lnTo>
                <a:lnTo>
                  <a:pt x="6090" y="8401"/>
                </a:lnTo>
                <a:lnTo>
                  <a:pt x="6053" y="8437"/>
                </a:lnTo>
                <a:lnTo>
                  <a:pt x="5943" y="8474"/>
                </a:lnTo>
                <a:lnTo>
                  <a:pt x="5907" y="8511"/>
                </a:lnTo>
                <a:lnTo>
                  <a:pt x="5613" y="7814"/>
                </a:lnTo>
                <a:lnTo>
                  <a:pt x="5576" y="7777"/>
                </a:lnTo>
                <a:lnTo>
                  <a:pt x="5540" y="7704"/>
                </a:lnTo>
                <a:lnTo>
                  <a:pt x="5393" y="7704"/>
                </a:lnTo>
                <a:lnTo>
                  <a:pt x="5356" y="7667"/>
                </a:lnTo>
                <a:lnTo>
                  <a:pt x="5173" y="7667"/>
                </a:lnTo>
                <a:lnTo>
                  <a:pt x="4990" y="7704"/>
                </a:lnTo>
                <a:lnTo>
                  <a:pt x="4843" y="7814"/>
                </a:lnTo>
                <a:lnTo>
                  <a:pt x="4733" y="7961"/>
                </a:lnTo>
                <a:lnTo>
                  <a:pt x="4659" y="8144"/>
                </a:lnTo>
                <a:lnTo>
                  <a:pt x="4623" y="8327"/>
                </a:lnTo>
                <a:lnTo>
                  <a:pt x="4623" y="8511"/>
                </a:lnTo>
                <a:lnTo>
                  <a:pt x="4623" y="8694"/>
                </a:lnTo>
                <a:lnTo>
                  <a:pt x="3669" y="8951"/>
                </a:lnTo>
                <a:lnTo>
                  <a:pt x="3229" y="9134"/>
                </a:lnTo>
                <a:lnTo>
                  <a:pt x="2752" y="9318"/>
                </a:lnTo>
                <a:lnTo>
                  <a:pt x="2348" y="7997"/>
                </a:lnTo>
                <a:lnTo>
                  <a:pt x="1908" y="6677"/>
                </a:lnTo>
                <a:lnTo>
                  <a:pt x="1541" y="5356"/>
                </a:lnTo>
                <a:lnTo>
                  <a:pt x="1395" y="4696"/>
                </a:lnTo>
                <a:lnTo>
                  <a:pt x="1285" y="3999"/>
                </a:lnTo>
                <a:lnTo>
                  <a:pt x="1505" y="3962"/>
                </a:lnTo>
                <a:lnTo>
                  <a:pt x="1725" y="3926"/>
                </a:lnTo>
                <a:lnTo>
                  <a:pt x="2165" y="3816"/>
                </a:lnTo>
                <a:lnTo>
                  <a:pt x="3302" y="3485"/>
                </a:lnTo>
                <a:lnTo>
                  <a:pt x="5760" y="2825"/>
                </a:lnTo>
                <a:lnTo>
                  <a:pt x="6934" y="2495"/>
                </a:lnTo>
                <a:lnTo>
                  <a:pt x="8071" y="2092"/>
                </a:lnTo>
                <a:lnTo>
                  <a:pt x="9135" y="1725"/>
                </a:lnTo>
                <a:lnTo>
                  <a:pt x="9758" y="1505"/>
                </a:lnTo>
                <a:lnTo>
                  <a:pt x="9978" y="1395"/>
                </a:lnTo>
                <a:lnTo>
                  <a:pt x="10088" y="1358"/>
                </a:lnTo>
                <a:lnTo>
                  <a:pt x="10162" y="1321"/>
                </a:lnTo>
                <a:close/>
                <a:moveTo>
                  <a:pt x="12876" y="8988"/>
                </a:moveTo>
                <a:lnTo>
                  <a:pt x="13023" y="9575"/>
                </a:lnTo>
                <a:lnTo>
                  <a:pt x="13096" y="9905"/>
                </a:lnTo>
                <a:lnTo>
                  <a:pt x="13206" y="10198"/>
                </a:lnTo>
                <a:lnTo>
                  <a:pt x="12619" y="10271"/>
                </a:lnTo>
                <a:lnTo>
                  <a:pt x="12069" y="10418"/>
                </a:lnTo>
                <a:lnTo>
                  <a:pt x="11519" y="10565"/>
                </a:lnTo>
                <a:lnTo>
                  <a:pt x="10969" y="10748"/>
                </a:lnTo>
                <a:lnTo>
                  <a:pt x="9685" y="11225"/>
                </a:lnTo>
                <a:lnTo>
                  <a:pt x="8438" y="11702"/>
                </a:lnTo>
                <a:lnTo>
                  <a:pt x="5980" y="12619"/>
                </a:lnTo>
                <a:lnTo>
                  <a:pt x="4879" y="13023"/>
                </a:lnTo>
                <a:lnTo>
                  <a:pt x="4329" y="13243"/>
                </a:lnTo>
                <a:lnTo>
                  <a:pt x="3816" y="13499"/>
                </a:lnTo>
                <a:lnTo>
                  <a:pt x="3669" y="12692"/>
                </a:lnTo>
                <a:lnTo>
                  <a:pt x="3522" y="11885"/>
                </a:lnTo>
                <a:lnTo>
                  <a:pt x="3742" y="11885"/>
                </a:lnTo>
                <a:lnTo>
                  <a:pt x="3999" y="11812"/>
                </a:lnTo>
                <a:lnTo>
                  <a:pt x="5173" y="11482"/>
                </a:lnTo>
                <a:lnTo>
                  <a:pt x="7190" y="10932"/>
                </a:lnTo>
                <a:lnTo>
                  <a:pt x="7374" y="11335"/>
                </a:lnTo>
                <a:lnTo>
                  <a:pt x="7594" y="11702"/>
                </a:lnTo>
                <a:lnTo>
                  <a:pt x="7631" y="11775"/>
                </a:lnTo>
                <a:lnTo>
                  <a:pt x="7814" y="11775"/>
                </a:lnTo>
                <a:lnTo>
                  <a:pt x="7887" y="11702"/>
                </a:lnTo>
                <a:lnTo>
                  <a:pt x="7961" y="11629"/>
                </a:lnTo>
                <a:lnTo>
                  <a:pt x="8107" y="11592"/>
                </a:lnTo>
                <a:lnTo>
                  <a:pt x="8401" y="11519"/>
                </a:lnTo>
                <a:lnTo>
                  <a:pt x="8474" y="11445"/>
                </a:lnTo>
                <a:lnTo>
                  <a:pt x="8548" y="11372"/>
                </a:lnTo>
                <a:lnTo>
                  <a:pt x="8658" y="11189"/>
                </a:lnTo>
                <a:lnTo>
                  <a:pt x="8694" y="11005"/>
                </a:lnTo>
                <a:lnTo>
                  <a:pt x="8694" y="10785"/>
                </a:lnTo>
                <a:lnTo>
                  <a:pt x="8658" y="10602"/>
                </a:lnTo>
                <a:lnTo>
                  <a:pt x="8621" y="10418"/>
                </a:lnTo>
                <a:lnTo>
                  <a:pt x="8658" y="10492"/>
                </a:lnTo>
                <a:lnTo>
                  <a:pt x="8768" y="10528"/>
                </a:lnTo>
                <a:lnTo>
                  <a:pt x="9025" y="10492"/>
                </a:lnTo>
                <a:lnTo>
                  <a:pt x="9281" y="10418"/>
                </a:lnTo>
                <a:lnTo>
                  <a:pt x="9428" y="10638"/>
                </a:lnTo>
                <a:lnTo>
                  <a:pt x="9611" y="10822"/>
                </a:lnTo>
                <a:lnTo>
                  <a:pt x="9758" y="10895"/>
                </a:lnTo>
                <a:lnTo>
                  <a:pt x="9942" y="10932"/>
                </a:lnTo>
                <a:lnTo>
                  <a:pt x="10088" y="10932"/>
                </a:lnTo>
                <a:lnTo>
                  <a:pt x="10235" y="10858"/>
                </a:lnTo>
                <a:lnTo>
                  <a:pt x="10382" y="10785"/>
                </a:lnTo>
                <a:lnTo>
                  <a:pt x="10492" y="10638"/>
                </a:lnTo>
                <a:lnTo>
                  <a:pt x="10565" y="10492"/>
                </a:lnTo>
                <a:lnTo>
                  <a:pt x="10602" y="10345"/>
                </a:lnTo>
                <a:lnTo>
                  <a:pt x="10639" y="10161"/>
                </a:lnTo>
                <a:lnTo>
                  <a:pt x="10602" y="9978"/>
                </a:lnTo>
                <a:lnTo>
                  <a:pt x="10492" y="9648"/>
                </a:lnTo>
                <a:lnTo>
                  <a:pt x="10749" y="9648"/>
                </a:lnTo>
                <a:lnTo>
                  <a:pt x="11005" y="9611"/>
                </a:lnTo>
                <a:lnTo>
                  <a:pt x="11629" y="9428"/>
                </a:lnTo>
                <a:lnTo>
                  <a:pt x="12876" y="8988"/>
                </a:lnTo>
                <a:close/>
                <a:moveTo>
                  <a:pt x="13206" y="10675"/>
                </a:moveTo>
                <a:lnTo>
                  <a:pt x="13096" y="10712"/>
                </a:lnTo>
                <a:lnTo>
                  <a:pt x="11592" y="11262"/>
                </a:lnTo>
                <a:lnTo>
                  <a:pt x="8731" y="12362"/>
                </a:lnTo>
                <a:lnTo>
                  <a:pt x="7300" y="12876"/>
                </a:lnTo>
                <a:lnTo>
                  <a:pt x="6604" y="13133"/>
                </a:lnTo>
                <a:lnTo>
                  <a:pt x="5870" y="13316"/>
                </a:lnTo>
                <a:lnTo>
                  <a:pt x="4696" y="13573"/>
                </a:lnTo>
                <a:lnTo>
                  <a:pt x="5393" y="13279"/>
                </a:lnTo>
                <a:lnTo>
                  <a:pt x="6090" y="13023"/>
                </a:lnTo>
                <a:lnTo>
                  <a:pt x="8438" y="12179"/>
                </a:lnTo>
                <a:lnTo>
                  <a:pt x="9611" y="11702"/>
                </a:lnTo>
                <a:lnTo>
                  <a:pt x="10822" y="11299"/>
                </a:lnTo>
                <a:lnTo>
                  <a:pt x="11409" y="11078"/>
                </a:lnTo>
                <a:lnTo>
                  <a:pt x="11996" y="10895"/>
                </a:lnTo>
                <a:lnTo>
                  <a:pt x="12619" y="10748"/>
                </a:lnTo>
                <a:lnTo>
                  <a:pt x="13206" y="10675"/>
                </a:lnTo>
                <a:close/>
                <a:moveTo>
                  <a:pt x="10492" y="478"/>
                </a:moveTo>
                <a:lnTo>
                  <a:pt x="10712" y="1064"/>
                </a:lnTo>
                <a:lnTo>
                  <a:pt x="10969" y="1688"/>
                </a:lnTo>
                <a:lnTo>
                  <a:pt x="11482" y="2862"/>
                </a:lnTo>
                <a:lnTo>
                  <a:pt x="11996" y="4182"/>
                </a:lnTo>
                <a:lnTo>
                  <a:pt x="12473" y="5466"/>
                </a:lnTo>
                <a:lnTo>
                  <a:pt x="12876" y="6713"/>
                </a:lnTo>
                <a:lnTo>
                  <a:pt x="13280" y="7924"/>
                </a:lnTo>
                <a:lnTo>
                  <a:pt x="13683" y="9171"/>
                </a:lnTo>
                <a:lnTo>
                  <a:pt x="14013" y="10418"/>
                </a:lnTo>
                <a:lnTo>
                  <a:pt x="13793" y="10418"/>
                </a:lnTo>
                <a:lnTo>
                  <a:pt x="13573" y="10492"/>
                </a:lnTo>
                <a:lnTo>
                  <a:pt x="13573" y="10418"/>
                </a:lnTo>
                <a:lnTo>
                  <a:pt x="13573" y="10308"/>
                </a:lnTo>
                <a:lnTo>
                  <a:pt x="13646" y="10235"/>
                </a:lnTo>
                <a:lnTo>
                  <a:pt x="13646" y="10125"/>
                </a:lnTo>
                <a:lnTo>
                  <a:pt x="13610" y="9831"/>
                </a:lnTo>
                <a:lnTo>
                  <a:pt x="13610" y="9758"/>
                </a:lnTo>
                <a:lnTo>
                  <a:pt x="13610" y="9721"/>
                </a:lnTo>
                <a:lnTo>
                  <a:pt x="13426" y="9024"/>
                </a:lnTo>
                <a:lnTo>
                  <a:pt x="13096" y="7777"/>
                </a:lnTo>
                <a:lnTo>
                  <a:pt x="12693" y="6603"/>
                </a:lnTo>
                <a:lnTo>
                  <a:pt x="12289" y="5430"/>
                </a:lnTo>
                <a:lnTo>
                  <a:pt x="11849" y="4256"/>
                </a:lnTo>
                <a:lnTo>
                  <a:pt x="11372" y="3119"/>
                </a:lnTo>
                <a:lnTo>
                  <a:pt x="10859" y="1981"/>
                </a:lnTo>
                <a:lnTo>
                  <a:pt x="10675" y="1651"/>
                </a:lnTo>
                <a:lnTo>
                  <a:pt x="10492" y="1358"/>
                </a:lnTo>
                <a:lnTo>
                  <a:pt x="10602" y="1285"/>
                </a:lnTo>
                <a:lnTo>
                  <a:pt x="10639" y="1174"/>
                </a:lnTo>
                <a:lnTo>
                  <a:pt x="10602" y="1064"/>
                </a:lnTo>
                <a:lnTo>
                  <a:pt x="10565" y="991"/>
                </a:lnTo>
                <a:lnTo>
                  <a:pt x="10528" y="954"/>
                </a:lnTo>
                <a:lnTo>
                  <a:pt x="10455" y="918"/>
                </a:lnTo>
                <a:lnTo>
                  <a:pt x="10272" y="881"/>
                </a:lnTo>
                <a:lnTo>
                  <a:pt x="10088" y="918"/>
                </a:lnTo>
                <a:lnTo>
                  <a:pt x="9391" y="1138"/>
                </a:lnTo>
                <a:lnTo>
                  <a:pt x="8658" y="1431"/>
                </a:lnTo>
                <a:lnTo>
                  <a:pt x="7924" y="1688"/>
                </a:lnTo>
                <a:lnTo>
                  <a:pt x="7190" y="1945"/>
                </a:lnTo>
                <a:lnTo>
                  <a:pt x="5650" y="2422"/>
                </a:lnTo>
                <a:lnTo>
                  <a:pt x="4109" y="2862"/>
                </a:lnTo>
                <a:lnTo>
                  <a:pt x="2569" y="3265"/>
                </a:lnTo>
                <a:lnTo>
                  <a:pt x="1762" y="3485"/>
                </a:lnTo>
                <a:lnTo>
                  <a:pt x="1358" y="3632"/>
                </a:lnTo>
                <a:lnTo>
                  <a:pt x="1175" y="3706"/>
                </a:lnTo>
                <a:lnTo>
                  <a:pt x="1028" y="3816"/>
                </a:lnTo>
                <a:lnTo>
                  <a:pt x="991" y="3816"/>
                </a:lnTo>
                <a:lnTo>
                  <a:pt x="955" y="3889"/>
                </a:lnTo>
                <a:lnTo>
                  <a:pt x="918" y="3962"/>
                </a:lnTo>
                <a:lnTo>
                  <a:pt x="991" y="4586"/>
                </a:lnTo>
                <a:lnTo>
                  <a:pt x="1101" y="5209"/>
                </a:lnTo>
                <a:lnTo>
                  <a:pt x="1248" y="5796"/>
                </a:lnTo>
                <a:lnTo>
                  <a:pt x="1395" y="6420"/>
                </a:lnTo>
                <a:lnTo>
                  <a:pt x="1725" y="7594"/>
                </a:lnTo>
                <a:lnTo>
                  <a:pt x="2128" y="8768"/>
                </a:lnTo>
                <a:lnTo>
                  <a:pt x="2532" y="9978"/>
                </a:lnTo>
                <a:lnTo>
                  <a:pt x="2899" y="11152"/>
                </a:lnTo>
                <a:lnTo>
                  <a:pt x="3045" y="11739"/>
                </a:lnTo>
                <a:lnTo>
                  <a:pt x="3192" y="12362"/>
                </a:lnTo>
                <a:lnTo>
                  <a:pt x="3302" y="12949"/>
                </a:lnTo>
                <a:lnTo>
                  <a:pt x="3412" y="13573"/>
                </a:lnTo>
                <a:lnTo>
                  <a:pt x="3412" y="13683"/>
                </a:lnTo>
                <a:lnTo>
                  <a:pt x="3486" y="13720"/>
                </a:lnTo>
                <a:lnTo>
                  <a:pt x="3559" y="13756"/>
                </a:lnTo>
                <a:lnTo>
                  <a:pt x="3632" y="13793"/>
                </a:lnTo>
                <a:lnTo>
                  <a:pt x="3669" y="13830"/>
                </a:lnTo>
                <a:lnTo>
                  <a:pt x="3742" y="13830"/>
                </a:lnTo>
                <a:lnTo>
                  <a:pt x="4036" y="13756"/>
                </a:lnTo>
                <a:lnTo>
                  <a:pt x="3706" y="13903"/>
                </a:lnTo>
                <a:lnTo>
                  <a:pt x="3412" y="14086"/>
                </a:lnTo>
                <a:lnTo>
                  <a:pt x="2569" y="11115"/>
                </a:lnTo>
                <a:lnTo>
                  <a:pt x="2128" y="9611"/>
                </a:lnTo>
                <a:lnTo>
                  <a:pt x="1725" y="8144"/>
                </a:lnTo>
                <a:lnTo>
                  <a:pt x="955" y="5136"/>
                </a:lnTo>
                <a:lnTo>
                  <a:pt x="808" y="4439"/>
                </a:lnTo>
                <a:lnTo>
                  <a:pt x="661" y="3999"/>
                </a:lnTo>
                <a:lnTo>
                  <a:pt x="588" y="3779"/>
                </a:lnTo>
                <a:lnTo>
                  <a:pt x="478" y="3632"/>
                </a:lnTo>
                <a:lnTo>
                  <a:pt x="1065" y="3522"/>
                </a:lnTo>
                <a:lnTo>
                  <a:pt x="1652" y="3412"/>
                </a:lnTo>
                <a:lnTo>
                  <a:pt x="2825" y="3045"/>
                </a:lnTo>
                <a:lnTo>
                  <a:pt x="4183" y="2642"/>
                </a:lnTo>
                <a:lnTo>
                  <a:pt x="5503" y="2202"/>
                </a:lnTo>
                <a:lnTo>
                  <a:pt x="8034" y="1358"/>
                </a:lnTo>
                <a:lnTo>
                  <a:pt x="9281" y="918"/>
                </a:lnTo>
                <a:lnTo>
                  <a:pt x="9905" y="734"/>
                </a:lnTo>
                <a:lnTo>
                  <a:pt x="10198" y="624"/>
                </a:lnTo>
                <a:lnTo>
                  <a:pt x="10492" y="478"/>
                </a:lnTo>
                <a:close/>
                <a:moveTo>
                  <a:pt x="10455" y="1"/>
                </a:moveTo>
                <a:lnTo>
                  <a:pt x="10162" y="37"/>
                </a:lnTo>
                <a:lnTo>
                  <a:pt x="9832" y="147"/>
                </a:lnTo>
                <a:lnTo>
                  <a:pt x="9245" y="367"/>
                </a:lnTo>
                <a:lnTo>
                  <a:pt x="7997" y="808"/>
                </a:lnTo>
                <a:lnTo>
                  <a:pt x="5503" y="1651"/>
                </a:lnTo>
                <a:lnTo>
                  <a:pt x="2935" y="2495"/>
                </a:lnTo>
                <a:lnTo>
                  <a:pt x="1615" y="2899"/>
                </a:lnTo>
                <a:lnTo>
                  <a:pt x="918" y="3082"/>
                </a:lnTo>
                <a:lnTo>
                  <a:pt x="258" y="3339"/>
                </a:lnTo>
                <a:lnTo>
                  <a:pt x="184" y="3412"/>
                </a:lnTo>
                <a:lnTo>
                  <a:pt x="148" y="3522"/>
                </a:lnTo>
                <a:lnTo>
                  <a:pt x="38" y="3559"/>
                </a:lnTo>
                <a:lnTo>
                  <a:pt x="1" y="3595"/>
                </a:lnTo>
                <a:lnTo>
                  <a:pt x="1" y="3632"/>
                </a:lnTo>
                <a:lnTo>
                  <a:pt x="38" y="3779"/>
                </a:lnTo>
                <a:lnTo>
                  <a:pt x="111" y="3926"/>
                </a:lnTo>
                <a:lnTo>
                  <a:pt x="184" y="4036"/>
                </a:lnTo>
                <a:lnTo>
                  <a:pt x="221" y="4146"/>
                </a:lnTo>
                <a:lnTo>
                  <a:pt x="294" y="4366"/>
                </a:lnTo>
                <a:lnTo>
                  <a:pt x="588" y="5796"/>
                </a:lnTo>
                <a:lnTo>
                  <a:pt x="955" y="7227"/>
                </a:lnTo>
                <a:lnTo>
                  <a:pt x="1285" y="8658"/>
                </a:lnTo>
                <a:lnTo>
                  <a:pt x="2055" y="11482"/>
                </a:lnTo>
                <a:lnTo>
                  <a:pt x="2459" y="12876"/>
                </a:lnTo>
                <a:lnTo>
                  <a:pt x="2899" y="14233"/>
                </a:lnTo>
                <a:lnTo>
                  <a:pt x="2935" y="14380"/>
                </a:lnTo>
                <a:lnTo>
                  <a:pt x="3045" y="14416"/>
                </a:lnTo>
                <a:lnTo>
                  <a:pt x="3155" y="14453"/>
                </a:lnTo>
                <a:lnTo>
                  <a:pt x="3302" y="14416"/>
                </a:lnTo>
                <a:lnTo>
                  <a:pt x="3596" y="14343"/>
                </a:lnTo>
                <a:lnTo>
                  <a:pt x="3889" y="14270"/>
                </a:lnTo>
                <a:lnTo>
                  <a:pt x="4513" y="14086"/>
                </a:lnTo>
                <a:lnTo>
                  <a:pt x="5980" y="13793"/>
                </a:lnTo>
                <a:lnTo>
                  <a:pt x="6714" y="13610"/>
                </a:lnTo>
                <a:lnTo>
                  <a:pt x="7447" y="13353"/>
                </a:lnTo>
                <a:lnTo>
                  <a:pt x="8878" y="12839"/>
                </a:lnTo>
                <a:lnTo>
                  <a:pt x="11739" y="11775"/>
                </a:lnTo>
                <a:lnTo>
                  <a:pt x="13133" y="11225"/>
                </a:lnTo>
                <a:lnTo>
                  <a:pt x="13646" y="11078"/>
                </a:lnTo>
                <a:lnTo>
                  <a:pt x="13903" y="10968"/>
                </a:lnTo>
                <a:lnTo>
                  <a:pt x="14160" y="10822"/>
                </a:lnTo>
                <a:lnTo>
                  <a:pt x="14197" y="10932"/>
                </a:lnTo>
                <a:lnTo>
                  <a:pt x="14270" y="10968"/>
                </a:lnTo>
                <a:lnTo>
                  <a:pt x="14380" y="11005"/>
                </a:lnTo>
                <a:lnTo>
                  <a:pt x="14490" y="11005"/>
                </a:lnTo>
                <a:lnTo>
                  <a:pt x="14563" y="10932"/>
                </a:lnTo>
                <a:lnTo>
                  <a:pt x="14637" y="10895"/>
                </a:lnTo>
                <a:lnTo>
                  <a:pt x="14674" y="10785"/>
                </a:lnTo>
                <a:lnTo>
                  <a:pt x="14637" y="10675"/>
                </a:lnTo>
                <a:lnTo>
                  <a:pt x="14270" y="9318"/>
                </a:lnTo>
                <a:lnTo>
                  <a:pt x="13867" y="7997"/>
                </a:lnTo>
                <a:lnTo>
                  <a:pt x="13426" y="6640"/>
                </a:lnTo>
                <a:lnTo>
                  <a:pt x="12949" y="5356"/>
                </a:lnTo>
                <a:lnTo>
                  <a:pt x="12473" y="4036"/>
                </a:lnTo>
                <a:lnTo>
                  <a:pt x="11922" y="2752"/>
                </a:lnTo>
                <a:lnTo>
                  <a:pt x="11409" y="1468"/>
                </a:lnTo>
                <a:lnTo>
                  <a:pt x="11115" y="881"/>
                </a:lnTo>
                <a:lnTo>
                  <a:pt x="10785" y="257"/>
                </a:lnTo>
                <a:lnTo>
                  <a:pt x="10749" y="221"/>
                </a:lnTo>
                <a:lnTo>
                  <a:pt x="10675" y="184"/>
                </a:lnTo>
                <a:lnTo>
                  <a:pt x="10639" y="111"/>
                </a:lnTo>
                <a:lnTo>
                  <a:pt x="10602" y="74"/>
                </a:lnTo>
                <a:lnTo>
                  <a:pt x="10528" y="37"/>
                </a:lnTo>
                <a:lnTo>
                  <a:pt x="10455" y="1"/>
                </a:lnTo>
                <a:close/>
              </a:path>
            </a:pathLst>
          </a:custGeom>
          <a:solidFill>
            <a:srgbClr val="3C78D8"/>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18" name="Google Shape;218;p3"/>
          <p:cNvSpPr/>
          <p:nvPr/>
        </p:nvSpPr>
        <p:spPr>
          <a:xfrm>
            <a:off x="11772538" y="6111824"/>
            <a:ext cx="521651" cy="385726"/>
          </a:xfrm>
          <a:custGeom>
            <a:rect b="b" l="l" r="r" t="t"/>
            <a:pathLst>
              <a:path extrusionOk="0" h="10199" w="13793">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6D9EEB"/>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19" name="Google Shape;219;p3"/>
          <p:cNvSpPr/>
          <p:nvPr/>
        </p:nvSpPr>
        <p:spPr>
          <a:xfrm>
            <a:off x="5985572" y="5608924"/>
            <a:ext cx="240044" cy="498052"/>
          </a:xfrm>
          <a:custGeom>
            <a:rect b="b" l="l" r="r" t="t"/>
            <a:pathLst>
              <a:path extrusionOk="0" h="13169" w="6347">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6D9EEB"/>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20" name="Google Shape;220;p3"/>
          <p:cNvSpPr/>
          <p:nvPr/>
        </p:nvSpPr>
        <p:spPr>
          <a:xfrm rot="1920612">
            <a:off x="9648957" y="6210904"/>
            <a:ext cx="668704" cy="567426"/>
          </a:xfrm>
          <a:custGeom>
            <a:rect b="b" l="l" r="r" t="t"/>
            <a:pathLst>
              <a:path extrusionOk="0" h="15004" w="17681">
                <a:moveTo>
                  <a:pt x="6823" y="1981"/>
                </a:moveTo>
                <a:lnTo>
                  <a:pt x="6676" y="2018"/>
                </a:lnTo>
                <a:lnTo>
                  <a:pt x="6566" y="2055"/>
                </a:lnTo>
                <a:lnTo>
                  <a:pt x="6493" y="2201"/>
                </a:lnTo>
                <a:lnTo>
                  <a:pt x="6420" y="2385"/>
                </a:lnTo>
                <a:lnTo>
                  <a:pt x="6383" y="2531"/>
                </a:lnTo>
                <a:lnTo>
                  <a:pt x="6383" y="2641"/>
                </a:lnTo>
                <a:lnTo>
                  <a:pt x="6420" y="2752"/>
                </a:lnTo>
                <a:lnTo>
                  <a:pt x="6493" y="2825"/>
                </a:lnTo>
                <a:lnTo>
                  <a:pt x="6566" y="2862"/>
                </a:lnTo>
                <a:lnTo>
                  <a:pt x="6713" y="2862"/>
                </a:lnTo>
                <a:lnTo>
                  <a:pt x="6860" y="2825"/>
                </a:lnTo>
                <a:lnTo>
                  <a:pt x="6933" y="2752"/>
                </a:lnTo>
                <a:lnTo>
                  <a:pt x="7006" y="2641"/>
                </a:lnTo>
                <a:lnTo>
                  <a:pt x="7080" y="2531"/>
                </a:lnTo>
                <a:lnTo>
                  <a:pt x="7080" y="2421"/>
                </a:lnTo>
                <a:lnTo>
                  <a:pt x="7080" y="2275"/>
                </a:lnTo>
                <a:lnTo>
                  <a:pt x="7006" y="2165"/>
                </a:lnTo>
                <a:lnTo>
                  <a:pt x="6933" y="2055"/>
                </a:lnTo>
                <a:lnTo>
                  <a:pt x="6823" y="1981"/>
                </a:lnTo>
                <a:close/>
                <a:moveTo>
                  <a:pt x="5282" y="2641"/>
                </a:moveTo>
                <a:lnTo>
                  <a:pt x="5209" y="2678"/>
                </a:lnTo>
                <a:lnTo>
                  <a:pt x="5136" y="2715"/>
                </a:lnTo>
                <a:lnTo>
                  <a:pt x="5062" y="2788"/>
                </a:lnTo>
                <a:lnTo>
                  <a:pt x="5062" y="2898"/>
                </a:lnTo>
                <a:lnTo>
                  <a:pt x="5062" y="2935"/>
                </a:lnTo>
                <a:lnTo>
                  <a:pt x="4989" y="2972"/>
                </a:lnTo>
                <a:lnTo>
                  <a:pt x="4952" y="3045"/>
                </a:lnTo>
                <a:lnTo>
                  <a:pt x="4952" y="3118"/>
                </a:lnTo>
                <a:lnTo>
                  <a:pt x="4952" y="3228"/>
                </a:lnTo>
                <a:lnTo>
                  <a:pt x="5026" y="3338"/>
                </a:lnTo>
                <a:lnTo>
                  <a:pt x="5099" y="3412"/>
                </a:lnTo>
                <a:lnTo>
                  <a:pt x="5319" y="3412"/>
                </a:lnTo>
                <a:lnTo>
                  <a:pt x="5429" y="3338"/>
                </a:lnTo>
                <a:lnTo>
                  <a:pt x="5502" y="3265"/>
                </a:lnTo>
                <a:lnTo>
                  <a:pt x="5576" y="3155"/>
                </a:lnTo>
                <a:lnTo>
                  <a:pt x="5613" y="3008"/>
                </a:lnTo>
                <a:lnTo>
                  <a:pt x="5576" y="2862"/>
                </a:lnTo>
                <a:lnTo>
                  <a:pt x="5502" y="2752"/>
                </a:lnTo>
                <a:lnTo>
                  <a:pt x="5392" y="2678"/>
                </a:lnTo>
                <a:lnTo>
                  <a:pt x="5282" y="2641"/>
                </a:lnTo>
                <a:close/>
                <a:moveTo>
                  <a:pt x="6786" y="3559"/>
                </a:moveTo>
                <a:lnTo>
                  <a:pt x="6640" y="3595"/>
                </a:lnTo>
                <a:lnTo>
                  <a:pt x="6493" y="3705"/>
                </a:lnTo>
                <a:lnTo>
                  <a:pt x="6383" y="3815"/>
                </a:lnTo>
                <a:lnTo>
                  <a:pt x="6309" y="3962"/>
                </a:lnTo>
                <a:lnTo>
                  <a:pt x="6273" y="4109"/>
                </a:lnTo>
                <a:lnTo>
                  <a:pt x="6273" y="4255"/>
                </a:lnTo>
                <a:lnTo>
                  <a:pt x="6273" y="4366"/>
                </a:lnTo>
                <a:lnTo>
                  <a:pt x="6383" y="4439"/>
                </a:lnTo>
                <a:lnTo>
                  <a:pt x="6493" y="4476"/>
                </a:lnTo>
                <a:lnTo>
                  <a:pt x="6603" y="4439"/>
                </a:lnTo>
                <a:lnTo>
                  <a:pt x="6750" y="4329"/>
                </a:lnTo>
                <a:lnTo>
                  <a:pt x="6860" y="4329"/>
                </a:lnTo>
                <a:lnTo>
                  <a:pt x="6970" y="4292"/>
                </a:lnTo>
                <a:lnTo>
                  <a:pt x="7080" y="4182"/>
                </a:lnTo>
                <a:lnTo>
                  <a:pt x="7153" y="4035"/>
                </a:lnTo>
                <a:lnTo>
                  <a:pt x="7153" y="3852"/>
                </a:lnTo>
                <a:lnTo>
                  <a:pt x="7080" y="3705"/>
                </a:lnTo>
                <a:lnTo>
                  <a:pt x="7043" y="3632"/>
                </a:lnTo>
                <a:lnTo>
                  <a:pt x="6970" y="3595"/>
                </a:lnTo>
                <a:lnTo>
                  <a:pt x="6786" y="3559"/>
                </a:lnTo>
                <a:close/>
                <a:moveTo>
                  <a:pt x="4806" y="5979"/>
                </a:moveTo>
                <a:lnTo>
                  <a:pt x="4622" y="6090"/>
                </a:lnTo>
                <a:lnTo>
                  <a:pt x="4439" y="6200"/>
                </a:lnTo>
                <a:lnTo>
                  <a:pt x="4402" y="6236"/>
                </a:lnTo>
                <a:lnTo>
                  <a:pt x="4329" y="6310"/>
                </a:lnTo>
                <a:lnTo>
                  <a:pt x="4255" y="6383"/>
                </a:lnTo>
                <a:lnTo>
                  <a:pt x="4219" y="6493"/>
                </a:lnTo>
                <a:lnTo>
                  <a:pt x="4219" y="6566"/>
                </a:lnTo>
                <a:lnTo>
                  <a:pt x="4255" y="6713"/>
                </a:lnTo>
                <a:lnTo>
                  <a:pt x="4329" y="6860"/>
                </a:lnTo>
                <a:lnTo>
                  <a:pt x="4365" y="6897"/>
                </a:lnTo>
                <a:lnTo>
                  <a:pt x="4475" y="6970"/>
                </a:lnTo>
                <a:lnTo>
                  <a:pt x="4585" y="7007"/>
                </a:lnTo>
                <a:lnTo>
                  <a:pt x="4696" y="7043"/>
                </a:lnTo>
                <a:lnTo>
                  <a:pt x="4842" y="7007"/>
                </a:lnTo>
                <a:lnTo>
                  <a:pt x="4952" y="6970"/>
                </a:lnTo>
                <a:lnTo>
                  <a:pt x="5026" y="6897"/>
                </a:lnTo>
                <a:lnTo>
                  <a:pt x="5209" y="6750"/>
                </a:lnTo>
                <a:lnTo>
                  <a:pt x="5282" y="6640"/>
                </a:lnTo>
                <a:lnTo>
                  <a:pt x="5319" y="6493"/>
                </a:lnTo>
                <a:lnTo>
                  <a:pt x="5356" y="6346"/>
                </a:lnTo>
                <a:lnTo>
                  <a:pt x="5356" y="6236"/>
                </a:lnTo>
                <a:lnTo>
                  <a:pt x="5282" y="6126"/>
                </a:lnTo>
                <a:lnTo>
                  <a:pt x="5209" y="6053"/>
                </a:lnTo>
                <a:lnTo>
                  <a:pt x="5136" y="5979"/>
                </a:lnTo>
                <a:close/>
                <a:moveTo>
                  <a:pt x="4219" y="4916"/>
                </a:moveTo>
                <a:lnTo>
                  <a:pt x="4219" y="5062"/>
                </a:lnTo>
                <a:lnTo>
                  <a:pt x="4255" y="5136"/>
                </a:lnTo>
                <a:lnTo>
                  <a:pt x="4292" y="5173"/>
                </a:lnTo>
                <a:lnTo>
                  <a:pt x="4439" y="5209"/>
                </a:lnTo>
                <a:lnTo>
                  <a:pt x="4549" y="5173"/>
                </a:lnTo>
                <a:lnTo>
                  <a:pt x="4585" y="5136"/>
                </a:lnTo>
                <a:lnTo>
                  <a:pt x="4622" y="5062"/>
                </a:lnTo>
                <a:lnTo>
                  <a:pt x="4659" y="5026"/>
                </a:lnTo>
                <a:lnTo>
                  <a:pt x="4989" y="5136"/>
                </a:lnTo>
                <a:lnTo>
                  <a:pt x="5319" y="5209"/>
                </a:lnTo>
                <a:lnTo>
                  <a:pt x="5392" y="5319"/>
                </a:lnTo>
                <a:lnTo>
                  <a:pt x="5466" y="5429"/>
                </a:lnTo>
                <a:lnTo>
                  <a:pt x="5686" y="5613"/>
                </a:lnTo>
                <a:lnTo>
                  <a:pt x="5869" y="5833"/>
                </a:lnTo>
                <a:lnTo>
                  <a:pt x="5979" y="6053"/>
                </a:lnTo>
                <a:lnTo>
                  <a:pt x="6016" y="6273"/>
                </a:lnTo>
                <a:lnTo>
                  <a:pt x="5979" y="6530"/>
                </a:lnTo>
                <a:lnTo>
                  <a:pt x="5943" y="6676"/>
                </a:lnTo>
                <a:lnTo>
                  <a:pt x="5869" y="6823"/>
                </a:lnTo>
                <a:lnTo>
                  <a:pt x="5686" y="7080"/>
                </a:lnTo>
                <a:lnTo>
                  <a:pt x="5466" y="7227"/>
                </a:lnTo>
                <a:lnTo>
                  <a:pt x="5209" y="7373"/>
                </a:lnTo>
                <a:lnTo>
                  <a:pt x="4916" y="7447"/>
                </a:lnTo>
                <a:lnTo>
                  <a:pt x="4622" y="7483"/>
                </a:lnTo>
                <a:lnTo>
                  <a:pt x="4329" y="7520"/>
                </a:lnTo>
                <a:lnTo>
                  <a:pt x="4035" y="7483"/>
                </a:lnTo>
                <a:lnTo>
                  <a:pt x="3778" y="7447"/>
                </a:lnTo>
                <a:lnTo>
                  <a:pt x="3485" y="7337"/>
                </a:lnTo>
                <a:lnTo>
                  <a:pt x="3338" y="7227"/>
                </a:lnTo>
                <a:lnTo>
                  <a:pt x="3228" y="7080"/>
                </a:lnTo>
                <a:lnTo>
                  <a:pt x="3155" y="6897"/>
                </a:lnTo>
                <a:lnTo>
                  <a:pt x="3118" y="6713"/>
                </a:lnTo>
                <a:lnTo>
                  <a:pt x="3082" y="6383"/>
                </a:lnTo>
                <a:lnTo>
                  <a:pt x="3155" y="6090"/>
                </a:lnTo>
                <a:lnTo>
                  <a:pt x="3228" y="5796"/>
                </a:lnTo>
                <a:lnTo>
                  <a:pt x="3375" y="5539"/>
                </a:lnTo>
                <a:lnTo>
                  <a:pt x="3558" y="5319"/>
                </a:lnTo>
                <a:lnTo>
                  <a:pt x="3742" y="5173"/>
                </a:lnTo>
                <a:lnTo>
                  <a:pt x="3962" y="5026"/>
                </a:lnTo>
                <a:lnTo>
                  <a:pt x="4219" y="4916"/>
                </a:lnTo>
                <a:close/>
                <a:moveTo>
                  <a:pt x="11628" y="7190"/>
                </a:moveTo>
                <a:lnTo>
                  <a:pt x="11958" y="7263"/>
                </a:lnTo>
                <a:lnTo>
                  <a:pt x="12252" y="7263"/>
                </a:lnTo>
                <a:lnTo>
                  <a:pt x="12362" y="7227"/>
                </a:lnTo>
                <a:lnTo>
                  <a:pt x="12435" y="7447"/>
                </a:lnTo>
                <a:lnTo>
                  <a:pt x="12509" y="7704"/>
                </a:lnTo>
                <a:lnTo>
                  <a:pt x="12509" y="7814"/>
                </a:lnTo>
                <a:lnTo>
                  <a:pt x="12472" y="7814"/>
                </a:lnTo>
                <a:lnTo>
                  <a:pt x="12399" y="7850"/>
                </a:lnTo>
                <a:lnTo>
                  <a:pt x="12399" y="7887"/>
                </a:lnTo>
                <a:lnTo>
                  <a:pt x="12252" y="7814"/>
                </a:lnTo>
                <a:lnTo>
                  <a:pt x="11738" y="7557"/>
                </a:lnTo>
                <a:lnTo>
                  <a:pt x="11702" y="7483"/>
                </a:lnTo>
                <a:lnTo>
                  <a:pt x="11628" y="7373"/>
                </a:lnTo>
                <a:lnTo>
                  <a:pt x="11628" y="7190"/>
                </a:lnTo>
                <a:close/>
                <a:moveTo>
                  <a:pt x="4329" y="4402"/>
                </a:moveTo>
                <a:lnTo>
                  <a:pt x="4255" y="4476"/>
                </a:lnTo>
                <a:lnTo>
                  <a:pt x="4035" y="4512"/>
                </a:lnTo>
                <a:lnTo>
                  <a:pt x="3815" y="4622"/>
                </a:lnTo>
                <a:lnTo>
                  <a:pt x="3632" y="4732"/>
                </a:lnTo>
                <a:lnTo>
                  <a:pt x="3448" y="4842"/>
                </a:lnTo>
                <a:lnTo>
                  <a:pt x="3265" y="4989"/>
                </a:lnTo>
                <a:lnTo>
                  <a:pt x="3082" y="5173"/>
                </a:lnTo>
                <a:lnTo>
                  <a:pt x="2971" y="5356"/>
                </a:lnTo>
                <a:lnTo>
                  <a:pt x="2825" y="5576"/>
                </a:lnTo>
                <a:lnTo>
                  <a:pt x="2715" y="5906"/>
                </a:lnTo>
                <a:lnTo>
                  <a:pt x="2641" y="6236"/>
                </a:lnTo>
                <a:lnTo>
                  <a:pt x="2641" y="6603"/>
                </a:lnTo>
                <a:lnTo>
                  <a:pt x="2678" y="6933"/>
                </a:lnTo>
                <a:lnTo>
                  <a:pt x="2825" y="7263"/>
                </a:lnTo>
                <a:lnTo>
                  <a:pt x="3008" y="7520"/>
                </a:lnTo>
                <a:lnTo>
                  <a:pt x="3118" y="7667"/>
                </a:lnTo>
                <a:lnTo>
                  <a:pt x="3265" y="7740"/>
                </a:lnTo>
                <a:lnTo>
                  <a:pt x="3412" y="7850"/>
                </a:lnTo>
                <a:lnTo>
                  <a:pt x="3595" y="7887"/>
                </a:lnTo>
                <a:lnTo>
                  <a:pt x="3962" y="7997"/>
                </a:lnTo>
                <a:lnTo>
                  <a:pt x="4292" y="8034"/>
                </a:lnTo>
                <a:lnTo>
                  <a:pt x="4659" y="7997"/>
                </a:lnTo>
                <a:lnTo>
                  <a:pt x="5026" y="7960"/>
                </a:lnTo>
                <a:lnTo>
                  <a:pt x="5356" y="7850"/>
                </a:lnTo>
                <a:lnTo>
                  <a:pt x="5686" y="7704"/>
                </a:lnTo>
                <a:lnTo>
                  <a:pt x="5979" y="7483"/>
                </a:lnTo>
                <a:lnTo>
                  <a:pt x="6236" y="7227"/>
                </a:lnTo>
                <a:lnTo>
                  <a:pt x="6383" y="6933"/>
                </a:lnTo>
                <a:lnTo>
                  <a:pt x="6456" y="6640"/>
                </a:lnTo>
                <a:lnTo>
                  <a:pt x="6530" y="6346"/>
                </a:lnTo>
                <a:lnTo>
                  <a:pt x="6493" y="6016"/>
                </a:lnTo>
                <a:lnTo>
                  <a:pt x="6420" y="5759"/>
                </a:lnTo>
                <a:lnTo>
                  <a:pt x="6273" y="5503"/>
                </a:lnTo>
                <a:lnTo>
                  <a:pt x="6163" y="5393"/>
                </a:lnTo>
                <a:lnTo>
                  <a:pt x="5979" y="5246"/>
                </a:lnTo>
                <a:lnTo>
                  <a:pt x="5833" y="5099"/>
                </a:lnTo>
                <a:lnTo>
                  <a:pt x="5796" y="5026"/>
                </a:lnTo>
                <a:lnTo>
                  <a:pt x="5796" y="4952"/>
                </a:lnTo>
                <a:lnTo>
                  <a:pt x="5759" y="4879"/>
                </a:lnTo>
                <a:lnTo>
                  <a:pt x="5723" y="4806"/>
                </a:lnTo>
                <a:lnTo>
                  <a:pt x="5649" y="4732"/>
                </a:lnTo>
                <a:lnTo>
                  <a:pt x="5539" y="4696"/>
                </a:lnTo>
                <a:lnTo>
                  <a:pt x="5209" y="4659"/>
                </a:lnTo>
                <a:lnTo>
                  <a:pt x="5136" y="4586"/>
                </a:lnTo>
                <a:lnTo>
                  <a:pt x="5136" y="4512"/>
                </a:lnTo>
                <a:lnTo>
                  <a:pt x="5062" y="4439"/>
                </a:lnTo>
                <a:lnTo>
                  <a:pt x="4585" y="4439"/>
                </a:lnTo>
                <a:lnTo>
                  <a:pt x="4475" y="4402"/>
                </a:lnTo>
                <a:close/>
                <a:moveTo>
                  <a:pt x="1761" y="7447"/>
                </a:moveTo>
                <a:lnTo>
                  <a:pt x="1908" y="7483"/>
                </a:lnTo>
                <a:lnTo>
                  <a:pt x="2054" y="7520"/>
                </a:lnTo>
                <a:lnTo>
                  <a:pt x="2164" y="7630"/>
                </a:lnTo>
                <a:lnTo>
                  <a:pt x="2275" y="7740"/>
                </a:lnTo>
                <a:lnTo>
                  <a:pt x="2348" y="7887"/>
                </a:lnTo>
                <a:lnTo>
                  <a:pt x="2348" y="8070"/>
                </a:lnTo>
                <a:lnTo>
                  <a:pt x="2348" y="8107"/>
                </a:lnTo>
                <a:lnTo>
                  <a:pt x="2311" y="8144"/>
                </a:lnTo>
                <a:lnTo>
                  <a:pt x="2238" y="8144"/>
                </a:lnTo>
                <a:lnTo>
                  <a:pt x="2128" y="8070"/>
                </a:lnTo>
                <a:lnTo>
                  <a:pt x="2018" y="7960"/>
                </a:lnTo>
                <a:lnTo>
                  <a:pt x="1908" y="7814"/>
                </a:lnTo>
                <a:lnTo>
                  <a:pt x="1724" y="7520"/>
                </a:lnTo>
                <a:lnTo>
                  <a:pt x="1651" y="7447"/>
                </a:lnTo>
                <a:close/>
                <a:moveTo>
                  <a:pt x="14233" y="7630"/>
                </a:moveTo>
                <a:lnTo>
                  <a:pt x="14159" y="7667"/>
                </a:lnTo>
                <a:lnTo>
                  <a:pt x="14123" y="7740"/>
                </a:lnTo>
                <a:lnTo>
                  <a:pt x="14013" y="7960"/>
                </a:lnTo>
                <a:lnTo>
                  <a:pt x="14013" y="8070"/>
                </a:lnTo>
                <a:lnTo>
                  <a:pt x="14049" y="8180"/>
                </a:lnTo>
                <a:lnTo>
                  <a:pt x="14086" y="8254"/>
                </a:lnTo>
                <a:lnTo>
                  <a:pt x="14159" y="8290"/>
                </a:lnTo>
                <a:lnTo>
                  <a:pt x="14306" y="8290"/>
                </a:lnTo>
                <a:lnTo>
                  <a:pt x="14416" y="8254"/>
                </a:lnTo>
                <a:lnTo>
                  <a:pt x="14453" y="8180"/>
                </a:lnTo>
                <a:lnTo>
                  <a:pt x="14490" y="8107"/>
                </a:lnTo>
                <a:lnTo>
                  <a:pt x="14490" y="7997"/>
                </a:lnTo>
                <a:lnTo>
                  <a:pt x="14490" y="7924"/>
                </a:lnTo>
                <a:lnTo>
                  <a:pt x="14490" y="7777"/>
                </a:lnTo>
                <a:lnTo>
                  <a:pt x="14453" y="7704"/>
                </a:lnTo>
                <a:lnTo>
                  <a:pt x="14416" y="7667"/>
                </a:lnTo>
                <a:lnTo>
                  <a:pt x="14306" y="7630"/>
                </a:lnTo>
                <a:close/>
                <a:moveTo>
                  <a:pt x="7410" y="6236"/>
                </a:moveTo>
                <a:lnTo>
                  <a:pt x="7300" y="6310"/>
                </a:lnTo>
                <a:lnTo>
                  <a:pt x="7227" y="6346"/>
                </a:lnTo>
                <a:lnTo>
                  <a:pt x="7190" y="6420"/>
                </a:lnTo>
                <a:lnTo>
                  <a:pt x="7153" y="6566"/>
                </a:lnTo>
                <a:lnTo>
                  <a:pt x="7153" y="6750"/>
                </a:lnTo>
                <a:lnTo>
                  <a:pt x="7190" y="6933"/>
                </a:lnTo>
                <a:lnTo>
                  <a:pt x="7227" y="7007"/>
                </a:lnTo>
                <a:lnTo>
                  <a:pt x="7300" y="7080"/>
                </a:lnTo>
                <a:lnTo>
                  <a:pt x="7667" y="7153"/>
                </a:lnTo>
                <a:lnTo>
                  <a:pt x="7410" y="7373"/>
                </a:lnTo>
                <a:lnTo>
                  <a:pt x="7263" y="7520"/>
                </a:lnTo>
                <a:lnTo>
                  <a:pt x="7190" y="7593"/>
                </a:lnTo>
                <a:lnTo>
                  <a:pt x="7153" y="7704"/>
                </a:lnTo>
                <a:lnTo>
                  <a:pt x="7153" y="7887"/>
                </a:lnTo>
                <a:lnTo>
                  <a:pt x="7227" y="8070"/>
                </a:lnTo>
                <a:lnTo>
                  <a:pt x="7337" y="8180"/>
                </a:lnTo>
                <a:lnTo>
                  <a:pt x="7483" y="8290"/>
                </a:lnTo>
                <a:lnTo>
                  <a:pt x="7520" y="8400"/>
                </a:lnTo>
                <a:lnTo>
                  <a:pt x="7557" y="8474"/>
                </a:lnTo>
                <a:lnTo>
                  <a:pt x="7593" y="8511"/>
                </a:lnTo>
                <a:lnTo>
                  <a:pt x="7740" y="8511"/>
                </a:lnTo>
                <a:lnTo>
                  <a:pt x="7813" y="8437"/>
                </a:lnTo>
                <a:lnTo>
                  <a:pt x="7850" y="8364"/>
                </a:lnTo>
                <a:lnTo>
                  <a:pt x="7923" y="8217"/>
                </a:lnTo>
                <a:lnTo>
                  <a:pt x="7923" y="8144"/>
                </a:lnTo>
                <a:lnTo>
                  <a:pt x="7887" y="8070"/>
                </a:lnTo>
                <a:lnTo>
                  <a:pt x="7850" y="7997"/>
                </a:lnTo>
                <a:lnTo>
                  <a:pt x="7777" y="7960"/>
                </a:lnTo>
                <a:lnTo>
                  <a:pt x="7667" y="7924"/>
                </a:lnTo>
                <a:lnTo>
                  <a:pt x="7630" y="7887"/>
                </a:lnTo>
                <a:lnTo>
                  <a:pt x="7630" y="7814"/>
                </a:lnTo>
                <a:lnTo>
                  <a:pt x="7630" y="7777"/>
                </a:lnTo>
                <a:lnTo>
                  <a:pt x="7703" y="7667"/>
                </a:lnTo>
                <a:lnTo>
                  <a:pt x="7850" y="7593"/>
                </a:lnTo>
                <a:lnTo>
                  <a:pt x="7997" y="7410"/>
                </a:lnTo>
                <a:lnTo>
                  <a:pt x="8107" y="7190"/>
                </a:lnTo>
                <a:lnTo>
                  <a:pt x="8107" y="7080"/>
                </a:lnTo>
                <a:lnTo>
                  <a:pt x="8070" y="6970"/>
                </a:lnTo>
                <a:lnTo>
                  <a:pt x="8034" y="6897"/>
                </a:lnTo>
                <a:lnTo>
                  <a:pt x="7960" y="6823"/>
                </a:lnTo>
                <a:lnTo>
                  <a:pt x="7740" y="6750"/>
                </a:lnTo>
                <a:lnTo>
                  <a:pt x="7520" y="6713"/>
                </a:lnTo>
                <a:lnTo>
                  <a:pt x="7557" y="6566"/>
                </a:lnTo>
                <a:lnTo>
                  <a:pt x="7593" y="6493"/>
                </a:lnTo>
                <a:lnTo>
                  <a:pt x="7667" y="6456"/>
                </a:lnTo>
                <a:lnTo>
                  <a:pt x="7703" y="6383"/>
                </a:lnTo>
                <a:lnTo>
                  <a:pt x="7667" y="6310"/>
                </a:lnTo>
                <a:lnTo>
                  <a:pt x="7593" y="6236"/>
                </a:lnTo>
                <a:close/>
                <a:moveTo>
                  <a:pt x="1651" y="6897"/>
                </a:moveTo>
                <a:lnTo>
                  <a:pt x="1578" y="6933"/>
                </a:lnTo>
                <a:lnTo>
                  <a:pt x="1541" y="7007"/>
                </a:lnTo>
                <a:lnTo>
                  <a:pt x="1504" y="7080"/>
                </a:lnTo>
                <a:lnTo>
                  <a:pt x="1504" y="7227"/>
                </a:lnTo>
                <a:lnTo>
                  <a:pt x="1541" y="7300"/>
                </a:lnTo>
                <a:lnTo>
                  <a:pt x="1578" y="7373"/>
                </a:lnTo>
                <a:lnTo>
                  <a:pt x="1541" y="7410"/>
                </a:lnTo>
                <a:lnTo>
                  <a:pt x="1504" y="7410"/>
                </a:lnTo>
                <a:lnTo>
                  <a:pt x="1468" y="7483"/>
                </a:lnTo>
                <a:lnTo>
                  <a:pt x="1431" y="7557"/>
                </a:lnTo>
                <a:lnTo>
                  <a:pt x="1468" y="7814"/>
                </a:lnTo>
                <a:lnTo>
                  <a:pt x="1578" y="8034"/>
                </a:lnTo>
                <a:lnTo>
                  <a:pt x="1724" y="8254"/>
                </a:lnTo>
                <a:lnTo>
                  <a:pt x="1908" y="8437"/>
                </a:lnTo>
                <a:lnTo>
                  <a:pt x="2128" y="8547"/>
                </a:lnTo>
                <a:lnTo>
                  <a:pt x="2238" y="8584"/>
                </a:lnTo>
                <a:lnTo>
                  <a:pt x="2348" y="8621"/>
                </a:lnTo>
                <a:lnTo>
                  <a:pt x="2458" y="8621"/>
                </a:lnTo>
                <a:lnTo>
                  <a:pt x="2568" y="8547"/>
                </a:lnTo>
                <a:lnTo>
                  <a:pt x="2641" y="8474"/>
                </a:lnTo>
                <a:lnTo>
                  <a:pt x="2715" y="8364"/>
                </a:lnTo>
                <a:lnTo>
                  <a:pt x="2788" y="8144"/>
                </a:lnTo>
                <a:lnTo>
                  <a:pt x="2788" y="7960"/>
                </a:lnTo>
                <a:lnTo>
                  <a:pt x="2751" y="7740"/>
                </a:lnTo>
                <a:lnTo>
                  <a:pt x="2678" y="7557"/>
                </a:lnTo>
                <a:lnTo>
                  <a:pt x="2531" y="7373"/>
                </a:lnTo>
                <a:lnTo>
                  <a:pt x="2385" y="7227"/>
                </a:lnTo>
                <a:lnTo>
                  <a:pt x="2201" y="7117"/>
                </a:lnTo>
                <a:lnTo>
                  <a:pt x="1981" y="7043"/>
                </a:lnTo>
                <a:lnTo>
                  <a:pt x="1908" y="6933"/>
                </a:lnTo>
                <a:lnTo>
                  <a:pt x="1834" y="6897"/>
                </a:lnTo>
                <a:close/>
                <a:moveTo>
                  <a:pt x="14306" y="7227"/>
                </a:moveTo>
                <a:lnTo>
                  <a:pt x="14453" y="7263"/>
                </a:lnTo>
                <a:lnTo>
                  <a:pt x="14563" y="7300"/>
                </a:lnTo>
                <a:lnTo>
                  <a:pt x="14636" y="7410"/>
                </a:lnTo>
                <a:lnTo>
                  <a:pt x="14673" y="7520"/>
                </a:lnTo>
                <a:lnTo>
                  <a:pt x="14673" y="7667"/>
                </a:lnTo>
                <a:lnTo>
                  <a:pt x="14673" y="7814"/>
                </a:lnTo>
                <a:lnTo>
                  <a:pt x="14600" y="8070"/>
                </a:lnTo>
                <a:lnTo>
                  <a:pt x="14490" y="8290"/>
                </a:lnTo>
                <a:lnTo>
                  <a:pt x="14343" y="8511"/>
                </a:lnTo>
                <a:lnTo>
                  <a:pt x="14269" y="8584"/>
                </a:lnTo>
                <a:lnTo>
                  <a:pt x="14196" y="8621"/>
                </a:lnTo>
                <a:lnTo>
                  <a:pt x="14123" y="8621"/>
                </a:lnTo>
                <a:lnTo>
                  <a:pt x="14049" y="8584"/>
                </a:lnTo>
                <a:lnTo>
                  <a:pt x="14013" y="8547"/>
                </a:lnTo>
                <a:lnTo>
                  <a:pt x="13976" y="8474"/>
                </a:lnTo>
                <a:lnTo>
                  <a:pt x="13903" y="8290"/>
                </a:lnTo>
                <a:lnTo>
                  <a:pt x="13939" y="8034"/>
                </a:lnTo>
                <a:lnTo>
                  <a:pt x="13976" y="7777"/>
                </a:lnTo>
                <a:lnTo>
                  <a:pt x="14086" y="7263"/>
                </a:lnTo>
                <a:lnTo>
                  <a:pt x="14306" y="7227"/>
                </a:lnTo>
                <a:close/>
                <a:moveTo>
                  <a:pt x="14233" y="6750"/>
                </a:moveTo>
                <a:lnTo>
                  <a:pt x="14123" y="6786"/>
                </a:lnTo>
                <a:lnTo>
                  <a:pt x="13866" y="6786"/>
                </a:lnTo>
                <a:lnTo>
                  <a:pt x="13829" y="6823"/>
                </a:lnTo>
                <a:lnTo>
                  <a:pt x="13756" y="6933"/>
                </a:lnTo>
                <a:lnTo>
                  <a:pt x="13609" y="7373"/>
                </a:lnTo>
                <a:lnTo>
                  <a:pt x="13499" y="7850"/>
                </a:lnTo>
                <a:lnTo>
                  <a:pt x="13462" y="8107"/>
                </a:lnTo>
                <a:lnTo>
                  <a:pt x="13462" y="8327"/>
                </a:lnTo>
                <a:lnTo>
                  <a:pt x="13499" y="8584"/>
                </a:lnTo>
                <a:lnTo>
                  <a:pt x="13572" y="8804"/>
                </a:lnTo>
                <a:lnTo>
                  <a:pt x="13683" y="8914"/>
                </a:lnTo>
                <a:lnTo>
                  <a:pt x="13829" y="9024"/>
                </a:lnTo>
                <a:lnTo>
                  <a:pt x="13976" y="9097"/>
                </a:lnTo>
                <a:lnTo>
                  <a:pt x="14123" y="9134"/>
                </a:lnTo>
                <a:lnTo>
                  <a:pt x="14343" y="9097"/>
                </a:lnTo>
                <a:lnTo>
                  <a:pt x="14490" y="9024"/>
                </a:lnTo>
                <a:lnTo>
                  <a:pt x="14600" y="8877"/>
                </a:lnTo>
                <a:lnTo>
                  <a:pt x="14746" y="8731"/>
                </a:lnTo>
                <a:lnTo>
                  <a:pt x="14966" y="8400"/>
                </a:lnTo>
                <a:lnTo>
                  <a:pt x="15076" y="8180"/>
                </a:lnTo>
                <a:lnTo>
                  <a:pt x="15113" y="7997"/>
                </a:lnTo>
                <a:lnTo>
                  <a:pt x="15150" y="7814"/>
                </a:lnTo>
                <a:lnTo>
                  <a:pt x="15150" y="7593"/>
                </a:lnTo>
                <a:lnTo>
                  <a:pt x="15113" y="7410"/>
                </a:lnTo>
                <a:lnTo>
                  <a:pt x="15040" y="7190"/>
                </a:lnTo>
                <a:lnTo>
                  <a:pt x="15003" y="7080"/>
                </a:lnTo>
                <a:lnTo>
                  <a:pt x="14893" y="7007"/>
                </a:lnTo>
                <a:lnTo>
                  <a:pt x="14673" y="6823"/>
                </a:lnTo>
                <a:lnTo>
                  <a:pt x="14526" y="6786"/>
                </a:lnTo>
                <a:lnTo>
                  <a:pt x="14379" y="6750"/>
                </a:lnTo>
                <a:close/>
                <a:moveTo>
                  <a:pt x="6273" y="7887"/>
                </a:moveTo>
                <a:lnTo>
                  <a:pt x="6199" y="7924"/>
                </a:lnTo>
                <a:lnTo>
                  <a:pt x="6126" y="7997"/>
                </a:lnTo>
                <a:lnTo>
                  <a:pt x="5979" y="8107"/>
                </a:lnTo>
                <a:lnTo>
                  <a:pt x="5869" y="8290"/>
                </a:lnTo>
                <a:lnTo>
                  <a:pt x="5796" y="8474"/>
                </a:lnTo>
                <a:lnTo>
                  <a:pt x="5796" y="8584"/>
                </a:lnTo>
                <a:lnTo>
                  <a:pt x="5833" y="8657"/>
                </a:lnTo>
                <a:lnTo>
                  <a:pt x="5906" y="8694"/>
                </a:lnTo>
                <a:lnTo>
                  <a:pt x="6236" y="8694"/>
                </a:lnTo>
                <a:lnTo>
                  <a:pt x="6420" y="8767"/>
                </a:lnTo>
                <a:lnTo>
                  <a:pt x="6199" y="9024"/>
                </a:lnTo>
                <a:lnTo>
                  <a:pt x="6199" y="9061"/>
                </a:lnTo>
                <a:lnTo>
                  <a:pt x="6199" y="9134"/>
                </a:lnTo>
                <a:lnTo>
                  <a:pt x="6236" y="9244"/>
                </a:lnTo>
                <a:lnTo>
                  <a:pt x="6346" y="9354"/>
                </a:lnTo>
                <a:lnTo>
                  <a:pt x="6456" y="9391"/>
                </a:lnTo>
                <a:lnTo>
                  <a:pt x="6713" y="9391"/>
                </a:lnTo>
                <a:lnTo>
                  <a:pt x="6786" y="9318"/>
                </a:lnTo>
                <a:lnTo>
                  <a:pt x="6860" y="9207"/>
                </a:lnTo>
                <a:lnTo>
                  <a:pt x="6823" y="9097"/>
                </a:lnTo>
                <a:lnTo>
                  <a:pt x="6750" y="9024"/>
                </a:lnTo>
                <a:lnTo>
                  <a:pt x="6860" y="8951"/>
                </a:lnTo>
                <a:lnTo>
                  <a:pt x="6933" y="8877"/>
                </a:lnTo>
                <a:lnTo>
                  <a:pt x="6933" y="8804"/>
                </a:lnTo>
                <a:lnTo>
                  <a:pt x="6933" y="8731"/>
                </a:lnTo>
                <a:lnTo>
                  <a:pt x="6896" y="8621"/>
                </a:lnTo>
                <a:lnTo>
                  <a:pt x="6750" y="8511"/>
                </a:lnTo>
                <a:lnTo>
                  <a:pt x="6603" y="8437"/>
                </a:lnTo>
                <a:lnTo>
                  <a:pt x="6456" y="8364"/>
                </a:lnTo>
                <a:lnTo>
                  <a:pt x="6273" y="8327"/>
                </a:lnTo>
                <a:lnTo>
                  <a:pt x="6346" y="8180"/>
                </a:lnTo>
                <a:lnTo>
                  <a:pt x="6420" y="8034"/>
                </a:lnTo>
                <a:lnTo>
                  <a:pt x="6420" y="7960"/>
                </a:lnTo>
                <a:lnTo>
                  <a:pt x="6383" y="7924"/>
                </a:lnTo>
                <a:lnTo>
                  <a:pt x="6346" y="7924"/>
                </a:lnTo>
                <a:lnTo>
                  <a:pt x="6273" y="7887"/>
                </a:lnTo>
                <a:close/>
                <a:moveTo>
                  <a:pt x="7630" y="551"/>
                </a:moveTo>
                <a:lnTo>
                  <a:pt x="7777" y="587"/>
                </a:lnTo>
                <a:lnTo>
                  <a:pt x="7923" y="661"/>
                </a:lnTo>
                <a:lnTo>
                  <a:pt x="8437" y="1101"/>
                </a:lnTo>
                <a:lnTo>
                  <a:pt x="8657" y="1321"/>
                </a:lnTo>
                <a:lnTo>
                  <a:pt x="8877" y="1578"/>
                </a:lnTo>
                <a:lnTo>
                  <a:pt x="9061" y="1834"/>
                </a:lnTo>
                <a:lnTo>
                  <a:pt x="9207" y="2128"/>
                </a:lnTo>
                <a:lnTo>
                  <a:pt x="9281" y="2421"/>
                </a:lnTo>
                <a:lnTo>
                  <a:pt x="9317" y="2752"/>
                </a:lnTo>
                <a:lnTo>
                  <a:pt x="9281" y="3082"/>
                </a:lnTo>
                <a:lnTo>
                  <a:pt x="9244" y="3375"/>
                </a:lnTo>
                <a:lnTo>
                  <a:pt x="9024" y="3962"/>
                </a:lnTo>
                <a:lnTo>
                  <a:pt x="8804" y="4512"/>
                </a:lnTo>
                <a:lnTo>
                  <a:pt x="8584" y="5099"/>
                </a:lnTo>
                <a:lnTo>
                  <a:pt x="8547" y="5356"/>
                </a:lnTo>
                <a:lnTo>
                  <a:pt x="8510" y="5613"/>
                </a:lnTo>
                <a:lnTo>
                  <a:pt x="8510" y="5869"/>
                </a:lnTo>
                <a:lnTo>
                  <a:pt x="8547" y="6163"/>
                </a:lnTo>
                <a:lnTo>
                  <a:pt x="8584" y="6310"/>
                </a:lnTo>
                <a:lnTo>
                  <a:pt x="8657" y="6493"/>
                </a:lnTo>
                <a:lnTo>
                  <a:pt x="8804" y="6823"/>
                </a:lnTo>
                <a:lnTo>
                  <a:pt x="8987" y="7117"/>
                </a:lnTo>
                <a:lnTo>
                  <a:pt x="9134" y="7447"/>
                </a:lnTo>
                <a:lnTo>
                  <a:pt x="9207" y="7777"/>
                </a:lnTo>
                <a:lnTo>
                  <a:pt x="9244" y="8144"/>
                </a:lnTo>
                <a:lnTo>
                  <a:pt x="9207" y="8474"/>
                </a:lnTo>
                <a:lnTo>
                  <a:pt x="9097" y="8804"/>
                </a:lnTo>
                <a:lnTo>
                  <a:pt x="8951" y="9134"/>
                </a:lnTo>
                <a:lnTo>
                  <a:pt x="8767" y="9428"/>
                </a:lnTo>
                <a:lnTo>
                  <a:pt x="8510" y="9684"/>
                </a:lnTo>
                <a:lnTo>
                  <a:pt x="8254" y="9904"/>
                </a:lnTo>
                <a:lnTo>
                  <a:pt x="7960" y="10051"/>
                </a:lnTo>
                <a:lnTo>
                  <a:pt x="7667" y="10198"/>
                </a:lnTo>
                <a:lnTo>
                  <a:pt x="7373" y="10308"/>
                </a:lnTo>
                <a:lnTo>
                  <a:pt x="7043" y="10345"/>
                </a:lnTo>
                <a:lnTo>
                  <a:pt x="6676" y="10418"/>
                </a:lnTo>
                <a:lnTo>
                  <a:pt x="6493" y="10381"/>
                </a:lnTo>
                <a:lnTo>
                  <a:pt x="6309" y="10345"/>
                </a:lnTo>
                <a:lnTo>
                  <a:pt x="6163" y="10235"/>
                </a:lnTo>
                <a:lnTo>
                  <a:pt x="6016" y="10088"/>
                </a:lnTo>
                <a:lnTo>
                  <a:pt x="5906" y="9941"/>
                </a:lnTo>
                <a:lnTo>
                  <a:pt x="5759" y="9831"/>
                </a:lnTo>
                <a:lnTo>
                  <a:pt x="5649" y="9758"/>
                </a:lnTo>
                <a:lnTo>
                  <a:pt x="5502" y="9684"/>
                </a:lnTo>
                <a:lnTo>
                  <a:pt x="5209" y="9611"/>
                </a:lnTo>
                <a:lnTo>
                  <a:pt x="4916" y="9611"/>
                </a:lnTo>
                <a:lnTo>
                  <a:pt x="4622" y="9684"/>
                </a:lnTo>
                <a:lnTo>
                  <a:pt x="3999" y="9868"/>
                </a:lnTo>
                <a:lnTo>
                  <a:pt x="3705" y="9978"/>
                </a:lnTo>
                <a:lnTo>
                  <a:pt x="3412" y="10051"/>
                </a:lnTo>
                <a:lnTo>
                  <a:pt x="3118" y="10088"/>
                </a:lnTo>
                <a:lnTo>
                  <a:pt x="2825" y="10051"/>
                </a:lnTo>
                <a:lnTo>
                  <a:pt x="2495" y="10014"/>
                </a:lnTo>
                <a:lnTo>
                  <a:pt x="2201" y="9904"/>
                </a:lnTo>
                <a:lnTo>
                  <a:pt x="1944" y="9794"/>
                </a:lnTo>
                <a:lnTo>
                  <a:pt x="1651" y="9648"/>
                </a:lnTo>
                <a:lnTo>
                  <a:pt x="1394" y="9464"/>
                </a:lnTo>
                <a:lnTo>
                  <a:pt x="1174" y="9281"/>
                </a:lnTo>
                <a:lnTo>
                  <a:pt x="954" y="8987"/>
                </a:lnTo>
                <a:lnTo>
                  <a:pt x="771" y="8694"/>
                </a:lnTo>
                <a:lnTo>
                  <a:pt x="624" y="8364"/>
                </a:lnTo>
                <a:lnTo>
                  <a:pt x="550" y="8034"/>
                </a:lnTo>
                <a:lnTo>
                  <a:pt x="514" y="7667"/>
                </a:lnTo>
                <a:lnTo>
                  <a:pt x="514" y="7337"/>
                </a:lnTo>
                <a:lnTo>
                  <a:pt x="587" y="6970"/>
                </a:lnTo>
                <a:lnTo>
                  <a:pt x="661" y="6640"/>
                </a:lnTo>
                <a:lnTo>
                  <a:pt x="807" y="6310"/>
                </a:lnTo>
                <a:lnTo>
                  <a:pt x="991" y="6016"/>
                </a:lnTo>
                <a:lnTo>
                  <a:pt x="1211" y="5759"/>
                </a:lnTo>
                <a:lnTo>
                  <a:pt x="1468" y="5539"/>
                </a:lnTo>
                <a:lnTo>
                  <a:pt x="2018" y="5099"/>
                </a:lnTo>
                <a:lnTo>
                  <a:pt x="2568" y="4622"/>
                </a:lnTo>
                <a:lnTo>
                  <a:pt x="2788" y="4366"/>
                </a:lnTo>
                <a:lnTo>
                  <a:pt x="2971" y="4109"/>
                </a:lnTo>
                <a:lnTo>
                  <a:pt x="3082" y="3815"/>
                </a:lnTo>
                <a:lnTo>
                  <a:pt x="3192" y="3485"/>
                </a:lnTo>
                <a:lnTo>
                  <a:pt x="3265" y="3118"/>
                </a:lnTo>
                <a:lnTo>
                  <a:pt x="3302" y="2715"/>
                </a:lnTo>
                <a:lnTo>
                  <a:pt x="3375" y="2348"/>
                </a:lnTo>
                <a:lnTo>
                  <a:pt x="3448" y="2165"/>
                </a:lnTo>
                <a:lnTo>
                  <a:pt x="3558" y="1981"/>
                </a:lnTo>
                <a:lnTo>
                  <a:pt x="3705" y="1798"/>
                </a:lnTo>
                <a:lnTo>
                  <a:pt x="3852" y="1651"/>
                </a:lnTo>
                <a:lnTo>
                  <a:pt x="4072" y="1541"/>
                </a:lnTo>
                <a:lnTo>
                  <a:pt x="4292" y="1468"/>
                </a:lnTo>
                <a:lnTo>
                  <a:pt x="4512" y="1431"/>
                </a:lnTo>
                <a:lnTo>
                  <a:pt x="4769" y="1394"/>
                </a:lnTo>
                <a:lnTo>
                  <a:pt x="4989" y="1394"/>
                </a:lnTo>
                <a:lnTo>
                  <a:pt x="5209" y="1468"/>
                </a:lnTo>
                <a:lnTo>
                  <a:pt x="4952" y="1688"/>
                </a:lnTo>
                <a:lnTo>
                  <a:pt x="4916" y="1761"/>
                </a:lnTo>
                <a:lnTo>
                  <a:pt x="4879" y="1834"/>
                </a:lnTo>
                <a:lnTo>
                  <a:pt x="4916" y="1981"/>
                </a:lnTo>
                <a:lnTo>
                  <a:pt x="4989" y="2091"/>
                </a:lnTo>
                <a:lnTo>
                  <a:pt x="5062" y="2128"/>
                </a:lnTo>
                <a:lnTo>
                  <a:pt x="5136" y="2128"/>
                </a:lnTo>
                <a:lnTo>
                  <a:pt x="5319" y="2091"/>
                </a:lnTo>
                <a:lnTo>
                  <a:pt x="5429" y="2018"/>
                </a:lnTo>
                <a:lnTo>
                  <a:pt x="5539" y="1945"/>
                </a:lnTo>
                <a:lnTo>
                  <a:pt x="5613" y="1798"/>
                </a:lnTo>
                <a:lnTo>
                  <a:pt x="5759" y="1651"/>
                </a:lnTo>
                <a:lnTo>
                  <a:pt x="5833" y="1614"/>
                </a:lnTo>
                <a:lnTo>
                  <a:pt x="5869" y="1578"/>
                </a:lnTo>
                <a:lnTo>
                  <a:pt x="6420" y="1138"/>
                </a:lnTo>
                <a:lnTo>
                  <a:pt x="7006" y="771"/>
                </a:lnTo>
                <a:lnTo>
                  <a:pt x="7337" y="624"/>
                </a:lnTo>
                <a:lnTo>
                  <a:pt x="7483" y="551"/>
                </a:lnTo>
                <a:close/>
                <a:moveTo>
                  <a:pt x="10821" y="9281"/>
                </a:moveTo>
                <a:lnTo>
                  <a:pt x="10968" y="9538"/>
                </a:lnTo>
                <a:lnTo>
                  <a:pt x="11115" y="9758"/>
                </a:lnTo>
                <a:lnTo>
                  <a:pt x="11335" y="9978"/>
                </a:lnTo>
                <a:lnTo>
                  <a:pt x="11592" y="10161"/>
                </a:lnTo>
                <a:lnTo>
                  <a:pt x="11408" y="10418"/>
                </a:lnTo>
                <a:lnTo>
                  <a:pt x="11188" y="10198"/>
                </a:lnTo>
                <a:lnTo>
                  <a:pt x="10968" y="9978"/>
                </a:lnTo>
                <a:lnTo>
                  <a:pt x="10711" y="9831"/>
                </a:lnTo>
                <a:lnTo>
                  <a:pt x="10455" y="9648"/>
                </a:lnTo>
                <a:lnTo>
                  <a:pt x="10601" y="9464"/>
                </a:lnTo>
                <a:lnTo>
                  <a:pt x="10821" y="9281"/>
                </a:lnTo>
                <a:close/>
                <a:moveTo>
                  <a:pt x="13903" y="9941"/>
                </a:moveTo>
                <a:lnTo>
                  <a:pt x="13829" y="9978"/>
                </a:lnTo>
                <a:lnTo>
                  <a:pt x="13756" y="10014"/>
                </a:lnTo>
                <a:lnTo>
                  <a:pt x="13719" y="10014"/>
                </a:lnTo>
                <a:lnTo>
                  <a:pt x="13719" y="10051"/>
                </a:lnTo>
                <a:lnTo>
                  <a:pt x="13646" y="10161"/>
                </a:lnTo>
                <a:lnTo>
                  <a:pt x="13609" y="10271"/>
                </a:lnTo>
                <a:lnTo>
                  <a:pt x="13646" y="10418"/>
                </a:lnTo>
                <a:lnTo>
                  <a:pt x="13719" y="10565"/>
                </a:lnTo>
                <a:lnTo>
                  <a:pt x="13829" y="10638"/>
                </a:lnTo>
                <a:lnTo>
                  <a:pt x="13939" y="10675"/>
                </a:lnTo>
                <a:lnTo>
                  <a:pt x="14049" y="10638"/>
                </a:lnTo>
                <a:lnTo>
                  <a:pt x="14159" y="10601"/>
                </a:lnTo>
                <a:lnTo>
                  <a:pt x="14269" y="10491"/>
                </a:lnTo>
                <a:lnTo>
                  <a:pt x="14343" y="10418"/>
                </a:lnTo>
                <a:lnTo>
                  <a:pt x="14379" y="10308"/>
                </a:lnTo>
                <a:lnTo>
                  <a:pt x="14379" y="10271"/>
                </a:lnTo>
                <a:lnTo>
                  <a:pt x="14379" y="10198"/>
                </a:lnTo>
                <a:lnTo>
                  <a:pt x="14306" y="10124"/>
                </a:lnTo>
                <a:lnTo>
                  <a:pt x="14233" y="10051"/>
                </a:lnTo>
                <a:lnTo>
                  <a:pt x="14159" y="10014"/>
                </a:lnTo>
                <a:lnTo>
                  <a:pt x="14086" y="9978"/>
                </a:lnTo>
                <a:lnTo>
                  <a:pt x="13939" y="9941"/>
                </a:lnTo>
                <a:close/>
                <a:moveTo>
                  <a:pt x="7593" y="0"/>
                </a:moveTo>
                <a:lnTo>
                  <a:pt x="7447" y="37"/>
                </a:lnTo>
                <a:lnTo>
                  <a:pt x="7190" y="110"/>
                </a:lnTo>
                <a:lnTo>
                  <a:pt x="6970" y="221"/>
                </a:lnTo>
                <a:lnTo>
                  <a:pt x="6566" y="441"/>
                </a:lnTo>
                <a:lnTo>
                  <a:pt x="6199" y="697"/>
                </a:lnTo>
                <a:lnTo>
                  <a:pt x="5502" y="1211"/>
                </a:lnTo>
                <a:lnTo>
                  <a:pt x="5209" y="1064"/>
                </a:lnTo>
                <a:lnTo>
                  <a:pt x="4916" y="991"/>
                </a:lnTo>
                <a:lnTo>
                  <a:pt x="4585" y="991"/>
                </a:lnTo>
                <a:lnTo>
                  <a:pt x="4255" y="1027"/>
                </a:lnTo>
                <a:lnTo>
                  <a:pt x="3999" y="1101"/>
                </a:lnTo>
                <a:lnTo>
                  <a:pt x="3778" y="1211"/>
                </a:lnTo>
                <a:lnTo>
                  <a:pt x="3595" y="1358"/>
                </a:lnTo>
                <a:lnTo>
                  <a:pt x="3412" y="1504"/>
                </a:lnTo>
                <a:lnTo>
                  <a:pt x="3228" y="1688"/>
                </a:lnTo>
                <a:lnTo>
                  <a:pt x="3118" y="1908"/>
                </a:lnTo>
                <a:lnTo>
                  <a:pt x="3008" y="2128"/>
                </a:lnTo>
                <a:lnTo>
                  <a:pt x="2935" y="2348"/>
                </a:lnTo>
                <a:lnTo>
                  <a:pt x="2861" y="2678"/>
                </a:lnTo>
                <a:lnTo>
                  <a:pt x="2788" y="3008"/>
                </a:lnTo>
                <a:lnTo>
                  <a:pt x="2751" y="3338"/>
                </a:lnTo>
                <a:lnTo>
                  <a:pt x="2641" y="3669"/>
                </a:lnTo>
                <a:lnTo>
                  <a:pt x="2605" y="3852"/>
                </a:lnTo>
                <a:lnTo>
                  <a:pt x="2495" y="3999"/>
                </a:lnTo>
                <a:lnTo>
                  <a:pt x="2275" y="4255"/>
                </a:lnTo>
                <a:lnTo>
                  <a:pt x="2018" y="4476"/>
                </a:lnTo>
                <a:lnTo>
                  <a:pt x="1761" y="4696"/>
                </a:lnTo>
                <a:lnTo>
                  <a:pt x="1284" y="5062"/>
                </a:lnTo>
                <a:lnTo>
                  <a:pt x="844" y="5466"/>
                </a:lnTo>
                <a:lnTo>
                  <a:pt x="661" y="5649"/>
                </a:lnTo>
                <a:lnTo>
                  <a:pt x="514" y="5906"/>
                </a:lnTo>
                <a:lnTo>
                  <a:pt x="367" y="6126"/>
                </a:lnTo>
                <a:lnTo>
                  <a:pt x="220" y="6420"/>
                </a:lnTo>
                <a:lnTo>
                  <a:pt x="110" y="6713"/>
                </a:lnTo>
                <a:lnTo>
                  <a:pt x="37" y="7007"/>
                </a:lnTo>
                <a:lnTo>
                  <a:pt x="0" y="7263"/>
                </a:lnTo>
                <a:lnTo>
                  <a:pt x="0" y="7557"/>
                </a:lnTo>
                <a:lnTo>
                  <a:pt x="37" y="7850"/>
                </a:lnTo>
                <a:lnTo>
                  <a:pt x="74" y="8144"/>
                </a:lnTo>
                <a:lnTo>
                  <a:pt x="147" y="8400"/>
                </a:lnTo>
                <a:lnTo>
                  <a:pt x="220" y="8657"/>
                </a:lnTo>
                <a:lnTo>
                  <a:pt x="367" y="8914"/>
                </a:lnTo>
                <a:lnTo>
                  <a:pt x="514" y="9171"/>
                </a:lnTo>
                <a:lnTo>
                  <a:pt x="661" y="9391"/>
                </a:lnTo>
                <a:lnTo>
                  <a:pt x="844" y="9611"/>
                </a:lnTo>
                <a:lnTo>
                  <a:pt x="1064" y="9831"/>
                </a:lnTo>
                <a:lnTo>
                  <a:pt x="1284" y="10014"/>
                </a:lnTo>
                <a:lnTo>
                  <a:pt x="1541" y="10161"/>
                </a:lnTo>
                <a:lnTo>
                  <a:pt x="1798" y="10308"/>
                </a:lnTo>
                <a:lnTo>
                  <a:pt x="2054" y="10381"/>
                </a:lnTo>
                <a:lnTo>
                  <a:pt x="2348" y="10491"/>
                </a:lnTo>
                <a:lnTo>
                  <a:pt x="2641" y="10528"/>
                </a:lnTo>
                <a:lnTo>
                  <a:pt x="2898" y="10565"/>
                </a:lnTo>
                <a:lnTo>
                  <a:pt x="3192" y="10565"/>
                </a:lnTo>
                <a:lnTo>
                  <a:pt x="3485" y="10528"/>
                </a:lnTo>
                <a:lnTo>
                  <a:pt x="3742" y="10491"/>
                </a:lnTo>
                <a:lnTo>
                  <a:pt x="4035" y="10418"/>
                </a:lnTo>
                <a:lnTo>
                  <a:pt x="4365" y="10271"/>
                </a:lnTo>
                <a:lnTo>
                  <a:pt x="4696" y="10161"/>
                </a:lnTo>
                <a:lnTo>
                  <a:pt x="4879" y="10124"/>
                </a:lnTo>
                <a:lnTo>
                  <a:pt x="5209" y="10124"/>
                </a:lnTo>
                <a:lnTo>
                  <a:pt x="5392" y="10161"/>
                </a:lnTo>
                <a:lnTo>
                  <a:pt x="5502" y="10271"/>
                </a:lnTo>
                <a:lnTo>
                  <a:pt x="5613" y="10381"/>
                </a:lnTo>
                <a:lnTo>
                  <a:pt x="5833" y="10601"/>
                </a:lnTo>
                <a:lnTo>
                  <a:pt x="5979" y="10711"/>
                </a:lnTo>
                <a:lnTo>
                  <a:pt x="6089" y="10785"/>
                </a:lnTo>
                <a:lnTo>
                  <a:pt x="6273" y="10858"/>
                </a:lnTo>
                <a:lnTo>
                  <a:pt x="6420" y="10895"/>
                </a:lnTo>
                <a:lnTo>
                  <a:pt x="6933" y="10895"/>
                </a:lnTo>
                <a:lnTo>
                  <a:pt x="7227" y="10858"/>
                </a:lnTo>
                <a:lnTo>
                  <a:pt x="7483" y="10821"/>
                </a:lnTo>
                <a:lnTo>
                  <a:pt x="7740" y="10748"/>
                </a:lnTo>
                <a:lnTo>
                  <a:pt x="7997" y="10638"/>
                </a:lnTo>
                <a:lnTo>
                  <a:pt x="8217" y="10528"/>
                </a:lnTo>
                <a:lnTo>
                  <a:pt x="8437" y="10381"/>
                </a:lnTo>
                <a:lnTo>
                  <a:pt x="8657" y="10198"/>
                </a:lnTo>
                <a:lnTo>
                  <a:pt x="8877" y="10014"/>
                </a:lnTo>
                <a:lnTo>
                  <a:pt x="9061" y="9831"/>
                </a:lnTo>
                <a:lnTo>
                  <a:pt x="9207" y="9611"/>
                </a:lnTo>
                <a:lnTo>
                  <a:pt x="9354" y="9391"/>
                </a:lnTo>
                <a:lnTo>
                  <a:pt x="9501" y="9171"/>
                </a:lnTo>
                <a:lnTo>
                  <a:pt x="9574" y="8914"/>
                </a:lnTo>
                <a:lnTo>
                  <a:pt x="9684" y="8694"/>
                </a:lnTo>
                <a:lnTo>
                  <a:pt x="9721" y="8400"/>
                </a:lnTo>
                <a:lnTo>
                  <a:pt x="9721" y="8144"/>
                </a:lnTo>
                <a:lnTo>
                  <a:pt x="9721" y="7887"/>
                </a:lnTo>
                <a:lnTo>
                  <a:pt x="9684" y="7630"/>
                </a:lnTo>
                <a:lnTo>
                  <a:pt x="9611" y="7373"/>
                </a:lnTo>
                <a:lnTo>
                  <a:pt x="9537" y="7117"/>
                </a:lnTo>
                <a:lnTo>
                  <a:pt x="9281" y="6640"/>
                </a:lnTo>
                <a:lnTo>
                  <a:pt x="9171" y="6383"/>
                </a:lnTo>
                <a:lnTo>
                  <a:pt x="9061" y="6090"/>
                </a:lnTo>
                <a:lnTo>
                  <a:pt x="9061" y="5833"/>
                </a:lnTo>
                <a:lnTo>
                  <a:pt x="9061" y="5576"/>
                </a:lnTo>
                <a:lnTo>
                  <a:pt x="9097" y="5319"/>
                </a:lnTo>
                <a:lnTo>
                  <a:pt x="9134" y="5062"/>
                </a:lnTo>
                <a:lnTo>
                  <a:pt x="9317" y="4512"/>
                </a:lnTo>
                <a:lnTo>
                  <a:pt x="9501" y="4035"/>
                </a:lnTo>
                <a:lnTo>
                  <a:pt x="9684" y="3559"/>
                </a:lnTo>
                <a:lnTo>
                  <a:pt x="9794" y="3082"/>
                </a:lnTo>
                <a:lnTo>
                  <a:pt x="9831" y="2825"/>
                </a:lnTo>
                <a:lnTo>
                  <a:pt x="9831" y="2568"/>
                </a:lnTo>
                <a:lnTo>
                  <a:pt x="9794" y="2311"/>
                </a:lnTo>
                <a:lnTo>
                  <a:pt x="9721" y="2055"/>
                </a:lnTo>
                <a:lnTo>
                  <a:pt x="9611" y="1834"/>
                </a:lnTo>
                <a:lnTo>
                  <a:pt x="9501" y="1578"/>
                </a:lnTo>
                <a:lnTo>
                  <a:pt x="9354" y="1358"/>
                </a:lnTo>
                <a:lnTo>
                  <a:pt x="9207" y="1174"/>
                </a:lnTo>
                <a:lnTo>
                  <a:pt x="8841" y="771"/>
                </a:lnTo>
                <a:lnTo>
                  <a:pt x="8400" y="404"/>
                </a:lnTo>
                <a:lnTo>
                  <a:pt x="7960" y="110"/>
                </a:lnTo>
                <a:lnTo>
                  <a:pt x="7850" y="37"/>
                </a:lnTo>
                <a:lnTo>
                  <a:pt x="7703" y="0"/>
                </a:lnTo>
                <a:close/>
                <a:moveTo>
                  <a:pt x="12912" y="10675"/>
                </a:moveTo>
                <a:lnTo>
                  <a:pt x="12839" y="10711"/>
                </a:lnTo>
                <a:lnTo>
                  <a:pt x="12765" y="10785"/>
                </a:lnTo>
                <a:lnTo>
                  <a:pt x="12729" y="10858"/>
                </a:lnTo>
                <a:lnTo>
                  <a:pt x="12729" y="11005"/>
                </a:lnTo>
                <a:lnTo>
                  <a:pt x="12765" y="11115"/>
                </a:lnTo>
                <a:lnTo>
                  <a:pt x="12876" y="11225"/>
                </a:lnTo>
                <a:lnTo>
                  <a:pt x="13022" y="11262"/>
                </a:lnTo>
                <a:lnTo>
                  <a:pt x="13132" y="11225"/>
                </a:lnTo>
                <a:lnTo>
                  <a:pt x="13242" y="11115"/>
                </a:lnTo>
                <a:lnTo>
                  <a:pt x="13279" y="11005"/>
                </a:lnTo>
                <a:lnTo>
                  <a:pt x="13279" y="10858"/>
                </a:lnTo>
                <a:lnTo>
                  <a:pt x="13242" y="10785"/>
                </a:lnTo>
                <a:lnTo>
                  <a:pt x="13169" y="10711"/>
                </a:lnTo>
                <a:lnTo>
                  <a:pt x="13096" y="10675"/>
                </a:lnTo>
                <a:close/>
                <a:moveTo>
                  <a:pt x="13572" y="11262"/>
                </a:moveTo>
                <a:lnTo>
                  <a:pt x="13499" y="11298"/>
                </a:lnTo>
                <a:lnTo>
                  <a:pt x="13462" y="11372"/>
                </a:lnTo>
                <a:lnTo>
                  <a:pt x="13389" y="11408"/>
                </a:lnTo>
                <a:lnTo>
                  <a:pt x="13316" y="11445"/>
                </a:lnTo>
                <a:lnTo>
                  <a:pt x="13242" y="11555"/>
                </a:lnTo>
                <a:lnTo>
                  <a:pt x="13242" y="11702"/>
                </a:lnTo>
                <a:lnTo>
                  <a:pt x="13242" y="11775"/>
                </a:lnTo>
                <a:lnTo>
                  <a:pt x="13279" y="11849"/>
                </a:lnTo>
                <a:lnTo>
                  <a:pt x="13352" y="11959"/>
                </a:lnTo>
                <a:lnTo>
                  <a:pt x="13609" y="11959"/>
                </a:lnTo>
                <a:lnTo>
                  <a:pt x="13719" y="11922"/>
                </a:lnTo>
                <a:lnTo>
                  <a:pt x="13829" y="11849"/>
                </a:lnTo>
                <a:lnTo>
                  <a:pt x="13866" y="11738"/>
                </a:lnTo>
                <a:lnTo>
                  <a:pt x="13939" y="11628"/>
                </a:lnTo>
                <a:lnTo>
                  <a:pt x="13939" y="11555"/>
                </a:lnTo>
                <a:lnTo>
                  <a:pt x="13939" y="11518"/>
                </a:lnTo>
                <a:lnTo>
                  <a:pt x="13903" y="11445"/>
                </a:lnTo>
                <a:lnTo>
                  <a:pt x="13866" y="11372"/>
                </a:lnTo>
                <a:lnTo>
                  <a:pt x="13829" y="11298"/>
                </a:lnTo>
                <a:lnTo>
                  <a:pt x="13719" y="11262"/>
                </a:lnTo>
                <a:close/>
                <a:moveTo>
                  <a:pt x="12215" y="11555"/>
                </a:moveTo>
                <a:lnTo>
                  <a:pt x="12142" y="11592"/>
                </a:lnTo>
                <a:lnTo>
                  <a:pt x="12069" y="11702"/>
                </a:lnTo>
                <a:lnTo>
                  <a:pt x="12032" y="11812"/>
                </a:lnTo>
                <a:lnTo>
                  <a:pt x="12032" y="11959"/>
                </a:lnTo>
                <a:lnTo>
                  <a:pt x="12032" y="12069"/>
                </a:lnTo>
                <a:lnTo>
                  <a:pt x="12105" y="12362"/>
                </a:lnTo>
                <a:lnTo>
                  <a:pt x="12252" y="12582"/>
                </a:lnTo>
                <a:lnTo>
                  <a:pt x="12325" y="12619"/>
                </a:lnTo>
                <a:lnTo>
                  <a:pt x="12399" y="12656"/>
                </a:lnTo>
                <a:lnTo>
                  <a:pt x="12509" y="12656"/>
                </a:lnTo>
                <a:lnTo>
                  <a:pt x="12582" y="12582"/>
                </a:lnTo>
                <a:lnTo>
                  <a:pt x="12619" y="12545"/>
                </a:lnTo>
                <a:lnTo>
                  <a:pt x="12692" y="12545"/>
                </a:lnTo>
                <a:lnTo>
                  <a:pt x="12802" y="12619"/>
                </a:lnTo>
                <a:lnTo>
                  <a:pt x="12876" y="12619"/>
                </a:lnTo>
                <a:lnTo>
                  <a:pt x="12949" y="12582"/>
                </a:lnTo>
                <a:lnTo>
                  <a:pt x="12986" y="12545"/>
                </a:lnTo>
                <a:lnTo>
                  <a:pt x="13022" y="12435"/>
                </a:lnTo>
                <a:lnTo>
                  <a:pt x="12986" y="12325"/>
                </a:lnTo>
                <a:lnTo>
                  <a:pt x="12912" y="12215"/>
                </a:lnTo>
                <a:lnTo>
                  <a:pt x="12802" y="12179"/>
                </a:lnTo>
                <a:lnTo>
                  <a:pt x="12655" y="12142"/>
                </a:lnTo>
                <a:lnTo>
                  <a:pt x="12545" y="12142"/>
                </a:lnTo>
                <a:lnTo>
                  <a:pt x="12472" y="12179"/>
                </a:lnTo>
                <a:lnTo>
                  <a:pt x="12399" y="12032"/>
                </a:lnTo>
                <a:lnTo>
                  <a:pt x="12399" y="11849"/>
                </a:lnTo>
                <a:lnTo>
                  <a:pt x="12399" y="11665"/>
                </a:lnTo>
                <a:lnTo>
                  <a:pt x="12362" y="11592"/>
                </a:lnTo>
                <a:lnTo>
                  <a:pt x="12289" y="11555"/>
                </a:lnTo>
                <a:close/>
                <a:moveTo>
                  <a:pt x="14049" y="5466"/>
                </a:moveTo>
                <a:lnTo>
                  <a:pt x="14196" y="5503"/>
                </a:lnTo>
                <a:lnTo>
                  <a:pt x="14490" y="5649"/>
                </a:lnTo>
                <a:lnTo>
                  <a:pt x="14673" y="5723"/>
                </a:lnTo>
                <a:lnTo>
                  <a:pt x="14930" y="5906"/>
                </a:lnTo>
                <a:lnTo>
                  <a:pt x="15150" y="6090"/>
                </a:lnTo>
                <a:lnTo>
                  <a:pt x="15370" y="6310"/>
                </a:lnTo>
                <a:lnTo>
                  <a:pt x="15590" y="6566"/>
                </a:lnTo>
                <a:lnTo>
                  <a:pt x="15773" y="6860"/>
                </a:lnTo>
                <a:lnTo>
                  <a:pt x="15883" y="7190"/>
                </a:lnTo>
                <a:lnTo>
                  <a:pt x="15993" y="7520"/>
                </a:lnTo>
                <a:lnTo>
                  <a:pt x="16067" y="7850"/>
                </a:lnTo>
                <a:lnTo>
                  <a:pt x="16104" y="8217"/>
                </a:lnTo>
                <a:lnTo>
                  <a:pt x="16104" y="8547"/>
                </a:lnTo>
                <a:lnTo>
                  <a:pt x="16067" y="9244"/>
                </a:lnTo>
                <a:lnTo>
                  <a:pt x="15957" y="9941"/>
                </a:lnTo>
                <a:lnTo>
                  <a:pt x="15773" y="10601"/>
                </a:lnTo>
                <a:lnTo>
                  <a:pt x="15517" y="11225"/>
                </a:lnTo>
                <a:lnTo>
                  <a:pt x="15370" y="11555"/>
                </a:lnTo>
                <a:lnTo>
                  <a:pt x="15186" y="11849"/>
                </a:lnTo>
                <a:lnTo>
                  <a:pt x="15003" y="12105"/>
                </a:lnTo>
                <a:lnTo>
                  <a:pt x="14783" y="12362"/>
                </a:lnTo>
                <a:lnTo>
                  <a:pt x="14526" y="12619"/>
                </a:lnTo>
                <a:lnTo>
                  <a:pt x="14269" y="12839"/>
                </a:lnTo>
                <a:lnTo>
                  <a:pt x="14013" y="13022"/>
                </a:lnTo>
                <a:lnTo>
                  <a:pt x="13719" y="13169"/>
                </a:lnTo>
                <a:lnTo>
                  <a:pt x="13389" y="13316"/>
                </a:lnTo>
                <a:lnTo>
                  <a:pt x="13059" y="13463"/>
                </a:lnTo>
                <a:lnTo>
                  <a:pt x="12802" y="13499"/>
                </a:lnTo>
                <a:lnTo>
                  <a:pt x="12509" y="13536"/>
                </a:lnTo>
                <a:lnTo>
                  <a:pt x="12325" y="13499"/>
                </a:lnTo>
                <a:lnTo>
                  <a:pt x="12179" y="13426"/>
                </a:lnTo>
                <a:lnTo>
                  <a:pt x="12032" y="13279"/>
                </a:lnTo>
                <a:lnTo>
                  <a:pt x="11922" y="13169"/>
                </a:lnTo>
                <a:lnTo>
                  <a:pt x="11482" y="12692"/>
                </a:lnTo>
                <a:lnTo>
                  <a:pt x="11298" y="12435"/>
                </a:lnTo>
                <a:lnTo>
                  <a:pt x="11225" y="12289"/>
                </a:lnTo>
                <a:lnTo>
                  <a:pt x="11188" y="12105"/>
                </a:lnTo>
                <a:lnTo>
                  <a:pt x="11188" y="11922"/>
                </a:lnTo>
                <a:lnTo>
                  <a:pt x="11262" y="11738"/>
                </a:lnTo>
                <a:lnTo>
                  <a:pt x="11445" y="11408"/>
                </a:lnTo>
                <a:lnTo>
                  <a:pt x="11812" y="10785"/>
                </a:lnTo>
                <a:lnTo>
                  <a:pt x="12142" y="10161"/>
                </a:lnTo>
                <a:lnTo>
                  <a:pt x="12472" y="9501"/>
                </a:lnTo>
                <a:lnTo>
                  <a:pt x="12765" y="8877"/>
                </a:lnTo>
                <a:lnTo>
                  <a:pt x="12876" y="8547"/>
                </a:lnTo>
                <a:lnTo>
                  <a:pt x="12949" y="8217"/>
                </a:lnTo>
                <a:lnTo>
                  <a:pt x="12986" y="7887"/>
                </a:lnTo>
                <a:lnTo>
                  <a:pt x="12949" y="7593"/>
                </a:lnTo>
                <a:lnTo>
                  <a:pt x="12876" y="7263"/>
                </a:lnTo>
                <a:lnTo>
                  <a:pt x="12765" y="6970"/>
                </a:lnTo>
                <a:lnTo>
                  <a:pt x="12729" y="6750"/>
                </a:lnTo>
                <a:lnTo>
                  <a:pt x="12692" y="6566"/>
                </a:lnTo>
                <a:lnTo>
                  <a:pt x="12729" y="6346"/>
                </a:lnTo>
                <a:lnTo>
                  <a:pt x="12802" y="6200"/>
                </a:lnTo>
                <a:lnTo>
                  <a:pt x="12876" y="6016"/>
                </a:lnTo>
                <a:lnTo>
                  <a:pt x="12986" y="5869"/>
                </a:lnTo>
                <a:lnTo>
                  <a:pt x="13132" y="5723"/>
                </a:lnTo>
                <a:lnTo>
                  <a:pt x="13279" y="5613"/>
                </a:lnTo>
                <a:lnTo>
                  <a:pt x="13316" y="5686"/>
                </a:lnTo>
                <a:lnTo>
                  <a:pt x="13389" y="5723"/>
                </a:lnTo>
                <a:lnTo>
                  <a:pt x="13536" y="5759"/>
                </a:lnTo>
                <a:lnTo>
                  <a:pt x="13646" y="5686"/>
                </a:lnTo>
                <a:lnTo>
                  <a:pt x="13719" y="5649"/>
                </a:lnTo>
                <a:lnTo>
                  <a:pt x="13756" y="5576"/>
                </a:lnTo>
                <a:lnTo>
                  <a:pt x="13829" y="5503"/>
                </a:lnTo>
                <a:lnTo>
                  <a:pt x="13939" y="5466"/>
                </a:lnTo>
                <a:close/>
                <a:moveTo>
                  <a:pt x="13646" y="3852"/>
                </a:moveTo>
                <a:lnTo>
                  <a:pt x="13609" y="3925"/>
                </a:lnTo>
                <a:lnTo>
                  <a:pt x="13499" y="4182"/>
                </a:lnTo>
                <a:lnTo>
                  <a:pt x="13462" y="4476"/>
                </a:lnTo>
                <a:lnTo>
                  <a:pt x="13462" y="4732"/>
                </a:lnTo>
                <a:lnTo>
                  <a:pt x="13499" y="5026"/>
                </a:lnTo>
                <a:lnTo>
                  <a:pt x="13316" y="5099"/>
                </a:lnTo>
                <a:lnTo>
                  <a:pt x="13132" y="5173"/>
                </a:lnTo>
                <a:lnTo>
                  <a:pt x="13022" y="4769"/>
                </a:lnTo>
                <a:lnTo>
                  <a:pt x="12839" y="4439"/>
                </a:lnTo>
                <a:lnTo>
                  <a:pt x="12802" y="4402"/>
                </a:lnTo>
                <a:lnTo>
                  <a:pt x="12729" y="4402"/>
                </a:lnTo>
                <a:lnTo>
                  <a:pt x="12692" y="4439"/>
                </a:lnTo>
                <a:lnTo>
                  <a:pt x="12692" y="4476"/>
                </a:lnTo>
                <a:lnTo>
                  <a:pt x="12655" y="4732"/>
                </a:lnTo>
                <a:lnTo>
                  <a:pt x="12692" y="4952"/>
                </a:lnTo>
                <a:lnTo>
                  <a:pt x="12802" y="5429"/>
                </a:lnTo>
                <a:lnTo>
                  <a:pt x="12582" y="5649"/>
                </a:lnTo>
                <a:lnTo>
                  <a:pt x="12399" y="5466"/>
                </a:lnTo>
                <a:lnTo>
                  <a:pt x="12142" y="5173"/>
                </a:lnTo>
                <a:lnTo>
                  <a:pt x="12105" y="5136"/>
                </a:lnTo>
                <a:lnTo>
                  <a:pt x="12032" y="5173"/>
                </a:lnTo>
                <a:lnTo>
                  <a:pt x="11995" y="5209"/>
                </a:lnTo>
                <a:lnTo>
                  <a:pt x="11995" y="5283"/>
                </a:lnTo>
                <a:lnTo>
                  <a:pt x="12032" y="5466"/>
                </a:lnTo>
                <a:lnTo>
                  <a:pt x="12142" y="5649"/>
                </a:lnTo>
                <a:lnTo>
                  <a:pt x="12252" y="5796"/>
                </a:lnTo>
                <a:lnTo>
                  <a:pt x="12435" y="5906"/>
                </a:lnTo>
                <a:lnTo>
                  <a:pt x="12399" y="6016"/>
                </a:lnTo>
                <a:lnTo>
                  <a:pt x="12362" y="6053"/>
                </a:lnTo>
                <a:lnTo>
                  <a:pt x="12142" y="6016"/>
                </a:lnTo>
                <a:lnTo>
                  <a:pt x="11738" y="5833"/>
                </a:lnTo>
                <a:lnTo>
                  <a:pt x="11665" y="5686"/>
                </a:lnTo>
                <a:lnTo>
                  <a:pt x="11628" y="5649"/>
                </a:lnTo>
                <a:lnTo>
                  <a:pt x="11592" y="5686"/>
                </a:lnTo>
                <a:lnTo>
                  <a:pt x="11555" y="5833"/>
                </a:lnTo>
                <a:lnTo>
                  <a:pt x="11518" y="5906"/>
                </a:lnTo>
                <a:lnTo>
                  <a:pt x="11518" y="5979"/>
                </a:lnTo>
                <a:lnTo>
                  <a:pt x="11555" y="6053"/>
                </a:lnTo>
                <a:lnTo>
                  <a:pt x="11628" y="6126"/>
                </a:lnTo>
                <a:lnTo>
                  <a:pt x="11775" y="6236"/>
                </a:lnTo>
                <a:lnTo>
                  <a:pt x="11995" y="6346"/>
                </a:lnTo>
                <a:lnTo>
                  <a:pt x="12289" y="6456"/>
                </a:lnTo>
                <a:lnTo>
                  <a:pt x="12252" y="6676"/>
                </a:lnTo>
                <a:lnTo>
                  <a:pt x="12289" y="6897"/>
                </a:lnTo>
                <a:lnTo>
                  <a:pt x="11555" y="6897"/>
                </a:lnTo>
                <a:lnTo>
                  <a:pt x="11445" y="6933"/>
                </a:lnTo>
                <a:lnTo>
                  <a:pt x="11408" y="7007"/>
                </a:lnTo>
                <a:lnTo>
                  <a:pt x="11408" y="7153"/>
                </a:lnTo>
                <a:lnTo>
                  <a:pt x="11408" y="7337"/>
                </a:lnTo>
                <a:lnTo>
                  <a:pt x="11482" y="7483"/>
                </a:lnTo>
                <a:lnTo>
                  <a:pt x="11555" y="7593"/>
                </a:lnTo>
                <a:lnTo>
                  <a:pt x="11592" y="7630"/>
                </a:lnTo>
                <a:lnTo>
                  <a:pt x="11922" y="7960"/>
                </a:lnTo>
                <a:lnTo>
                  <a:pt x="12142" y="8107"/>
                </a:lnTo>
                <a:lnTo>
                  <a:pt x="12252" y="8180"/>
                </a:lnTo>
                <a:lnTo>
                  <a:pt x="12362" y="8217"/>
                </a:lnTo>
                <a:lnTo>
                  <a:pt x="12472" y="8217"/>
                </a:lnTo>
                <a:lnTo>
                  <a:pt x="12362" y="8547"/>
                </a:lnTo>
                <a:lnTo>
                  <a:pt x="12252" y="8804"/>
                </a:lnTo>
                <a:lnTo>
                  <a:pt x="12215" y="8841"/>
                </a:lnTo>
                <a:lnTo>
                  <a:pt x="12179" y="8877"/>
                </a:lnTo>
                <a:lnTo>
                  <a:pt x="11812" y="8731"/>
                </a:lnTo>
                <a:lnTo>
                  <a:pt x="11555" y="8584"/>
                </a:lnTo>
                <a:lnTo>
                  <a:pt x="11335" y="8364"/>
                </a:lnTo>
                <a:lnTo>
                  <a:pt x="11225" y="8364"/>
                </a:lnTo>
                <a:lnTo>
                  <a:pt x="11188" y="8437"/>
                </a:lnTo>
                <a:lnTo>
                  <a:pt x="11188" y="8511"/>
                </a:lnTo>
                <a:lnTo>
                  <a:pt x="11335" y="8731"/>
                </a:lnTo>
                <a:lnTo>
                  <a:pt x="11555" y="8951"/>
                </a:lnTo>
                <a:lnTo>
                  <a:pt x="11812" y="9134"/>
                </a:lnTo>
                <a:lnTo>
                  <a:pt x="12069" y="9244"/>
                </a:lnTo>
                <a:lnTo>
                  <a:pt x="11848" y="9648"/>
                </a:lnTo>
                <a:lnTo>
                  <a:pt x="11738" y="9648"/>
                </a:lnTo>
                <a:lnTo>
                  <a:pt x="11665" y="9721"/>
                </a:lnTo>
                <a:lnTo>
                  <a:pt x="11262" y="9428"/>
                </a:lnTo>
                <a:lnTo>
                  <a:pt x="10895" y="9134"/>
                </a:lnTo>
                <a:lnTo>
                  <a:pt x="10858" y="9097"/>
                </a:lnTo>
                <a:lnTo>
                  <a:pt x="10821" y="9134"/>
                </a:lnTo>
                <a:lnTo>
                  <a:pt x="10601" y="9391"/>
                </a:lnTo>
                <a:lnTo>
                  <a:pt x="10381" y="9648"/>
                </a:lnTo>
                <a:lnTo>
                  <a:pt x="10308" y="9648"/>
                </a:lnTo>
                <a:lnTo>
                  <a:pt x="10234" y="9684"/>
                </a:lnTo>
                <a:lnTo>
                  <a:pt x="10198" y="9758"/>
                </a:lnTo>
                <a:lnTo>
                  <a:pt x="10234" y="9831"/>
                </a:lnTo>
                <a:lnTo>
                  <a:pt x="10748" y="10308"/>
                </a:lnTo>
                <a:lnTo>
                  <a:pt x="11188" y="10821"/>
                </a:lnTo>
                <a:lnTo>
                  <a:pt x="10968" y="11262"/>
                </a:lnTo>
                <a:lnTo>
                  <a:pt x="10785" y="11152"/>
                </a:lnTo>
                <a:lnTo>
                  <a:pt x="10601" y="11078"/>
                </a:lnTo>
                <a:lnTo>
                  <a:pt x="10381" y="11042"/>
                </a:lnTo>
                <a:lnTo>
                  <a:pt x="10308" y="11005"/>
                </a:lnTo>
                <a:lnTo>
                  <a:pt x="10198" y="10968"/>
                </a:lnTo>
                <a:lnTo>
                  <a:pt x="10161" y="10931"/>
                </a:lnTo>
                <a:lnTo>
                  <a:pt x="10088" y="10931"/>
                </a:lnTo>
                <a:lnTo>
                  <a:pt x="9978" y="10968"/>
                </a:lnTo>
                <a:lnTo>
                  <a:pt x="9941" y="11078"/>
                </a:lnTo>
                <a:lnTo>
                  <a:pt x="9941" y="11152"/>
                </a:lnTo>
                <a:lnTo>
                  <a:pt x="9978" y="11188"/>
                </a:lnTo>
                <a:lnTo>
                  <a:pt x="10124" y="11335"/>
                </a:lnTo>
                <a:lnTo>
                  <a:pt x="10308" y="11445"/>
                </a:lnTo>
                <a:lnTo>
                  <a:pt x="10565" y="11555"/>
                </a:lnTo>
                <a:lnTo>
                  <a:pt x="10675" y="11592"/>
                </a:lnTo>
                <a:lnTo>
                  <a:pt x="10785" y="11592"/>
                </a:lnTo>
                <a:lnTo>
                  <a:pt x="10748" y="11775"/>
                </a:lnTo>
                <a:lnTo>
                  <a:pt x="10711" y="11959"/>
                </a:lnTo>
                <a:lnTo>
                  <a:pt x="10675" y="12179"/>
                </a:lnTo>
                <a:lnTo>
                  <a:pt x="10711" y="12362"/>
                </a:lnTo>
                <a:lnTo>
                  <a:pt x="10785" y="12582"/>
                </a:lnTo>
                <a:lnTo>
                  <a:pt x="10638" y="12692"/>
                </a:lnTo>
                <a:lnTo>
                  <a:pt x="10455" y="12876"/>
                </a:lnTo>
                <a:lnTo>
                  <a:pt x="10381" y="12949"/>
                </a:lnTo>
                <a:lnTo>
                  <a:pt x="10308" y="12949"/>
                </a:lnTo>
                <a:lnTo>
                  <a:pt x="10271" y="12986"/>
                </a:lnTo>
                <a:lnTo>
                  <a:pt x="10234" y="13059"/>
                </a:lnTo>
                <a:lnTo>
                  <a:pt x="10234" y="13169"/>
                </a:lnTo>
                <a:lnTo>
                  <a:pt x="10271" y="13206"/>
                </a:lnTo>
                <a:lnTo>
                  <a:pt x="10308" y="13242"/>
                </a:lnTo>
                <a:lnTo>
                  <a:pt x="10455" y="13242"/>
                </a:lnTo>
                <a:lnTo>
                  <a:pt x="10565" y="13206"/>
                </a:lnTo>
                <a:lnTo>
                  <a:pt x="10748" y="13059"/>
                </a:lnTo>
                <a:lnTo>
                  <a:pt x="11005" y="12912"/>
                </a:lnTo>
                <a:lnTo>
                  <a:pt x="11408" y="13352"/>
                </a:lnTo>
                <a:lnTo>
                  <a:pt x="11482" y="13426"/>
                </a:lnTo>
                <a:lnTo>
                  <a:pt x="11335" y="13609"/>
                </a:lnTo>
                <a:lnTo>
                  <a:pt x="11262" y="13829"/>
                </a:lnTo>
                <a:lnTo>
                  <a:pt x="11188" y="13829"/>
                </a:lnTo>
                <a:lnTo>
                  <a:pt x="11115" y="13866"/>
                </a:lnTo>
                <a:lnTo>
                  <a:pt x="11005" y="13939"/>
                </a:lnTo>
                <a:lnTo>
                  <a:pt x="10968" y="14013"/>
                </a:lnTo>
                <a:lnTo>
                  <a:pt x="11005" y="14123"/>
                </a:lnTo>
                <a:lnTo>
                  <a:pt x="11041" y="14233"/>
                </a:lnTo>
                <a:lnTo>
                  <a:pt x="11151" y="14306"/>
                </a:lnTo>
                <a:lnTo>
                  <a:pt x="11262" y="14343"/>
                </a:lnTo>
                <a:lnTo>
                  <a:pt x="11372" y="14343"/>
                </a:lnTo>
                <a:lnTo>
                  <a:pt x="11482" y="14270"/>
                </a:lnTo>
                <a:lnTo>
                  <a:pt x="11555" y="14196"/>
                </a:lnTo>
                <a:lnTo>
                  <a:pt x="11628" y="14086"/>
                </a:lnTo>
                <a:lnTo>
                  <a:pt x="11665" y="13976"/>
                </a:lnTo>
                <a:lnTo>
                  <a:pt x="11665" y="13866"/>
                </a:lnTo>
                <a:lnTo>
                  <a:pt x="11738" y="13719"/>
                </a:lnTo>
                <a:lnTo>
                  <a:pt x="11848" y="13829"/>
                </a:lnTo>
                <a:lnTo>
                  <a:pt x="11995" y="13903"/>
                </a:lnTo>
                <a:lnTo>
                  <a:pt x="12142" y="13976"/>
                </a:lnTo>
                <a:lnTo>
                  <a:pt x="12325" y="14013"/>
                </a:lnTo>
                <a:lnTo>
                  <a:pt x="12362" y="14049"/>
                </a:lnTo>
                <a:lnTo>
                  <a:pt x="12252" y="14270"/>
                </a:lnTo>
                <a:lnTo>
                  <a:pt x="12179" y="14453"/>
                </a:lnTo>
                <a:lnTo>
                  <a:pt x="12105" y="14563"/>
                </a:lnTo>
                <a:lnTo>
                  <a:pt x="11995" y="14600"/>
                </a:lnTo>
                <a:lnTo>
                  <a:pt x="11958" y="14600"/>
                </a:lnTo>
                <a:lnTo>
                  <a:pt x="11885" y="14636"/>
                </a:lnTo>
                <a:lnTo>
                  <a:pt x="11848" y="14746"/>
                </a:lnTo>
                <a:lnTo>
                  <a:pt x="11848" y="14856"/>
                </a:lnTo>
                <a:lnTo>
                  <a:pt x="11922" y="14930"/>
                </a:lnTo>
                <a:lnTo>
                  <a:pt x="11995" y="15003"/>
                </a:lnTo>
                <a:lnTo>
                  <a:pt x="12069" y="15003"/>
                </a:lnTo>
                <a:lnTo>
                  <a:pt x="12215" y="14966"/>
                </a:lnTo>
                <a:lnTo>
                  <a:pt x="12362" y="14856"/>
                </a:lnTo>
                <a:lnTo>
                  <a:pt x="12472" y="14746"/>
                </a:lnTo>
                <a:lnTo>
                  <a:pt x="12545" y="14563"/>
                </a:lnTo>
                <a:lnTo>
                  <a:pt x="12619" y="14416"/>
                </a:lnTo>
                <a:lnTo>
                  <a:pt x="12692" y="14049"/>
                </a:lnTo>
                <a:lnTo>
                  <a:pt x="13132" y="13976"/>
                </a:lnTo>
                <a:lnTo>
                  <a:pt x="13536" y="13829"/>
                </a:lnTo>
                <a:lnTo>
                  <a:pt x="13279" y="14526"/>
                </a:lnTo>
                <a:lnTo>
                  <a:pt x="13206" y="14710"/>
                </a:lnTo>
                <a:lnTo>
                  <a:pt x="13206" y="14820"/>
                </a:lnTo>
                <a:lnTo>
                  <a:pt x="13242" y="14856"/>
                </a:lnTo>
                <a:lnTo>
                  <a:pt x="13279" y="14930"/>
                </a:lnTo>
                <a:lnTo>
                  <a:pt x="13352" y="14966"/>
                </a:lnTo>
                <a:lnTo>
                  <a:pt x="13426" y="14966"/>
                </a:lnTo>
                <a:lnTo>
                  <a:pt x="13499" y="14930"/>
                </a:lnTo>
                <a:lnTo>
                  <a:pt x="13572" y="14893"/>
                </a:lnTo>
                <a:lnTo>
                  <a:pt x="13609" y="14820"/>
                </a:lnTo>
                <a:lnTo>
                  <a:pt x="13719" y="14563"/>
                </a:lnTo>
                <a:lnTo>
                  <a:pt x="13793" y="14270"/>
                </a:lnTo>
                <a:lnTo>
                  <a:pt x="13829" y="13976"/>
                </a:lnTo>
                <a:lnTo>
                  <a:pt x="13829" y="13719"/>
                </a:lnTo>
                <a:lnTo>
                  <a:pt x="14269" y="13463"/>
                </a:lnTo>
                <a:lnTo>
                  <a:pt x="14306" y="13939"/>
                </a:lnTo>
                <a:lnTo>
                  <a:pt x="14343" y="14049"/>
                </a:lnTo>
                <a:lnTo>
                  <a:pt x="14379" y="14123"/>
                </a:lnTo>
                <a:lnTo>
                  <a:pt x="14379" y="14159"/>
                </a:lnTo>
                <a:lnTo>
                  <a:pt x="14416" y="14270"/>
                </a:lnTo>
                <a:lnTo>
                  <a:pt x="14490" y="14343"/>
                </a:lnTo>
                <a:lnTo>
                  <a:pt x="14673" y="14343"/>
                </a:lnTo>
                <a:lnTo>
                  <a:pt x="14673" y="14306"/>
                </a:lnTo>
                <a:lnTo>
                  <a:pt x="14746" y="14233"/>
                </a:lnTo>
                <a:lnTo>
                  <a:pt x="14783" y="14159"/>
                </a:lnTo>
                <a:lnTo>
                  <a:pt x="14710" y="13903"/>
                </a:lnTo>
                <a:lnTo>
                  <a:pt x="14673" y="13646"/>
                </a:lnTo>
                <a:lnTo>
                  <a:pt x="14563" y="13279"/>
                </a:lnTo>
                <a:lnTo>
                  <a:pt x="15003" y="12876"/>
                </a:lnTo>
                <a:lnTo>
                  <a:pt x="15113" y="13022"/>
                </a:lnTo>
                <a:lnTo>
                  <a:pt x="15223" y="13132"/>
                </a:lnTo>
                <a:lnTo>
                  <a:pt x="15370" y="13352"/>
                </a:lnTo>
                <a:lnTo>
                  <a:pt x="15480" y="13463"/>
                </a:lnTo>
                <a:lnTo>
                  <a:pt x="15590" y="13536"/>
                </a:lnTo>
                <a:lnTo>
                  <a:pt x="15663" y="13536"/>
                </a:lnTo>
                <a:lnTo>
                  <a:pt x="15737" y="13463"/>
                </a:lnTo>
                <a:lnTo>
                  <a:pt x="15773" y="13389"/>
                </a:lnTo>
                <a:lnTo>
                  <a:pt x="15773" y="13316"/>
                </a:lnTo>
                <a:lnTo>
                  <a:pt x="15737" y="13132"/>
                </a:lnTo>
                <a:lnTo>
                  <a:pt x="15627" y="12986"/>
                </a:lnTo>
                <a:lnTo>
                  <a:pt x="15480" y="12876"/>
                </a:lnTo>
                <a:lnTo>
                  <a:pt x="15370" y="12729"/>
                </a:lnTo>
                <a:lnTo>
                  <a:pt x="15260" y="12582"/>
                </a:lnTo>
                <a:lnTo>
                  <a:pt x="15480" y="12289"/>
                </a:lnTo>
                <a:lnTo>
                  <a:pt x="15700" y="11995"/>
                </a:lnTo>
                <a:lnTo>
                  <a:pt x="15773" y="12069"/>
                </a:lnTo>
                <a:lnTo>
                  <a:pt x="15993" y="12215"/>
                </a:lnTo>
                <a:lnTo>
                  <a:pt x="16177" y="12399"/>
                </a:lnTo>
                <a:lnTo>
                  <a:pt x="16250" y="12435"/>
                </a:lnTo>
                <a:lnTo>
                  <a:pt x="16397" y="12435"/>
                </a:lnTo>
                <a:lnTo>
                  <a:pt x="16434" y="12399"/>
                </a:lnTo>
                <a:lnTo>
                  <a:pt x="16470" y="12325"/>
                </a:lnTo>
                <a:lnTo>
                  <a:pt x="16507" y="12252"/>
                </a:lnTo>
                <a:lnTo>
                  <a:pt x="16507" y="12179"/>
                </a:lnTo>
                <a:lnTo>
                  <a:pt x="16434" y="12105"/>
                </a:lnTo>
                <a:lnTo>
                  <a:pt x="16250" y="11922"/>
                </a:lnTo>
                <a:lnTo>
                  <a:pt x="16030" y="11775"/>
                </a:lnTo>
                <a:lnTo>
                  <a:pt x="15883" y="11702"/>
                </a:lnTo>
                <a:lnTo>
                  <a:pt x="16140" y="11115"/>
                </a:lnTo>
                <a:lnTo>
                  <a:pt x="16324" y="11225"/>
                </a:lnTo>
                <a:lnTo>
                  <a:pt x="16617" y="11335"/>
                </a:lnTo>
                <a:lnTo>
                  <a:pt x="16984" y="11408"/>
                </a:lnTo>
                <a:lnTo>
                  <a:pt x="17057" y="11408"/>
                </a:lnTo>
                <a:lnTo>
                  <a:pt x="17094" y="11372"/>
                </a:lnTo>
                <a:lnTo>
                  <a:pt x="17131" y="11298"/>
                </a:lnTo>
                <a:lnTo>
                  <a:pt x="17167" y="11225"/>
                </a:lnTo>
                <a:lnTo>
                  <a:pt x="17167" y="11152"/>
                </a:lnTo>
                <a:lnTo>
                  <a:pt x="17131" y="11078"/>
                </a:lnTo>
                <a:lnTo>
                  <a:pt x="17094" y="11042"/>
                </a:lnTo>
                <a:lnTo>
                  <a:pt x="17021" y="11005"/>
                </a:lnTo>
                <a:lnTo>
                  <a:pt x="16764" y="10968"/>
                </a:lnTo>
                <a:lnTo>
                  <a:pt x="16544" y="10895"/>
                </a:lnTo>
                <a:lnTo>
                  <a:pt x="16250" y="10821"/>
                </a:lnTo>
                <a:lnTo>
                  <a:pt x="16397" y="10345"/>
                </a:lnTo>
                <a:lnTo>
                  <a:pt x="16507" y="9831"/>
                </a:lnTo>
                <a:lnTo>
                  <a:pt x="16727" y="9941"/>
                </a:lnTo>
                <a:lnTo>
                  <a:pt x="16984" y="9978"/>
                </a:lnTo>
                <a:lnTo>
                  <a:pt x="17131" y="10014"/>
                </a:lnTo>
                <a:lnTo>
                  <a:pt x="17277" y="10014"/>
                </a:lnTo>
                <a:lnTo>
                  <a:pt x="17424" y="9978"/>
                </a:lnTo>
                <a:lnTo>
                  <a:pt x="17461" y="9904"/>
                </a:lnTo>
                <a:lnTo>
                  <a:pt x="17497" y="9831"/>
                </a:lnTo>
                <a:lnTo>
                  <a:pt x="17497" y="9794"/>
                </a:lnTo>
                <a:lnTo>
                  <a:pt x="17497" y="9721"/>
                </a:lnTo>
                <a:lnTo>
                  <a:pt x="17387" y="9648"/>
                </a:lnTo>
                <a:lnTo>
                  <a:pt x="17277" y="9611"/>
                </a:lnTo>
                <a:lnTo>
                  <a:pt x="17167" y="9574"/>
                </a:lnTo>
                <a:lnTo>
                  <a:pt x="16544" y="9501"/>
                </a:lnTo>
                <a:lnTo>
                  <a:pt x="16544" y="9464"/>
                </a:lnTo>
                <a:lnTo>
                  <a:pt x="16580" y="8987"/>
                </a:lnTo>
                <a:lnTo>
                  <a:pt x="16617" y="8511"/>
                </a:lnTo>
                <a:lnTo>
                  <a:pt x="16800" y="8584"/>
                </a:lnTo>
                <a:lnTo>
                  <a:pt x="17021" y="8621"/>
                </a:lnTo>
                <a:lnTo>
                  <a:pt x="17204" y="8657"/>
                </a:lnTo>
                <a:lnTo>
                  <a:pt x="17424" y="8621"/>
                </a:lnTo>
                <a:lnTo>
                  <a:pt x="17571" y="8584"/>
                </a:lnTo>
                <a:lnTo>
                  <a:pt x="17644" y="8511"/>
                </a:lnTo>
                <a:lnTo>
                  <a:pt x="17681" y="8437"/>
                </a:lnTo>
                <a:lnTo>
                  <a:pt x="17681" y="8364"/>
                </a:lnTo>
                <a:lnTo>
                  <a:pt x="17644" y="8290"/>
                </a:lnTo>
                <a:lnTo>
                  <a:pt x="17534" y="8217"/>
                </a:lnTo>
                <a:lnTo>
                  <a:pt x="17387" y="8217"/>
                </a:lnTo>
                <a:lnTo>
                  <a:pt x="17094" y="8254"/>
                </a:lnTo>
                <a:lnTo>
                  <a:pt x="16617" y="8217"/>
                </a:lnTo>
                <a:lnTo>
                  <a:pt x="16580" y="7814"/>
                </a:lnTo>
                <a:lnTo>
                  <a:pt x="16507" y="7410"/>
                </a:lnTo>
                <a:lnTo>
                  <a:pt x="16507" y="7410"/>
                </a:lnTo>
                <a:lnTo>
                  <a:pt x="16690" y="7447"/>
                </a:lnTo>
                <a:lnTo>
                  <a:pt x="16874" y="7447"/>
                </a:lnTo>
                <a:lnTo>
                  <a:pt x="17021" y="7410"/>
                </a:lnTo>
                <a:lnTo>
                  <a:pt x="17204" y="7337"/>
                </a:lnTo>
                <a:lnTo>
                  <a:pt x="17351" y="7263"/>
                </a:lnTo>
                <a:lnTo>
                  <a:pt x="17387" y="7190"/>
                </a:lnTo>
                <a:lnTo>
                  <a:pt x="17424" y="7117"/>
                </a:lnTo>
                <a:lnTo>
                  <a:pt x="17424" y="7043"/>
                </a:lnTo>
                <a:lnTo>
                  <a:pt x="17424" y="7007"/>
                </a:lnTo>
                <a:lnTo>
                  <a:pt x="17351" y="6933"/>
                </a:lnTo>
                <a:lnTo>
                  <a:pt x="17314" y="6897"/>
                </a:lnTo>
                <a:lnTo>
                  <a:pt x="17131" y="6897"/>
                </a:lnTo>
                <a:lnTo>
                  <a:pt x="16947" y="6970"/>
                </a:lnTo>
                <a:lnTo>
                  <a:pt x="16764" y="7007"/>
                </a:lnTo>
                <a:lnTo>
                  <a:pt x="16397" y="7080"/>
                </a:lnTo>
                <a:lnTo>
                  <a:pt x="16324" y="6897"/>
                </a:lnTo>
                <a:lnTo>
                  <a:pt x="16140" y="6493"/>
                </a:lnTo>
                <a:lnTo>
                  <a:pt x="16397" y="6420"/>
                </a:lnTo>
                <a:lnTo>
                  <a:pt x="16764" y="6273"/>
                </a:lnTo>
                <a:lnTo>
                  <a:pt x="16947" y="6200"/>
                </a:lnTo>
                <a:lnTo>
                  <a:pt x="17094" y="6090"/>
                </a:lnTo>
                <a:lnTo>
                  <a:pt x="17131" y="6053"/>
                </a:lnTo>
                <a:lnTo>
                  <a:pt x="17131" y="5979"/>
                </a:lnTo>
                <a:lnTo>
                  <a:pt x="17131" y="5906"/>
                </a:lnTo>
                <a:lnTo>
                  <a:pt x="17021" y="5833"/>
                </a:lnTo>
                <a:lnTo>
                  <a:pt x="16910" y="5796"/>
                </a:lnTo>
                <a:lnTo>
                  <a:pt x="16764" y="5833"/>
                </a:lnTo>
                <a:lnTo>
                  <a:pt x="16580" y="5906"/>
                </a:lnTo>
                <a:lnTo>
                  <a:pt x="16250" y="6090"/>
                </a:lnTo>
                <a:lnTo>
                  <a:pt x="16104" y="6163"/>
                </a:lnTo>
                <a:lnTo>
                  <a:pt x="15957" y="6236"/>
                </a:lnTo>
                <a:lnTo>
                  <a:pt x="15957" y="6200"/>
                </a:lnTo>
                <a:lnTo>
                  <a:pt x="15957" y="6163"/>
                </a:lnTo>
                <a:lnTo>
                  <a:pt x="15920" y="6163"/>
                </a:lnTo>
                <a:lnTo>
                  <a:pt x="15590" y="5796"/>
                </a:lnTo>
                <a:lnTo>
                  <a:pt x="15920" y="5503"/>
                </a:lnTo>
                <a:lnTo>
                  <a:pt x="16250" y="5173"/>
                </a:lnTo>
                <a:lnTo>
                  <a:pt x="16287" y="5099"/>
                </a:lnTo>
                <a:lnTo>
                  <a:pt x="16324" y="4989"/>
                </a:lnTo>
                <a:lnTo>
                  <a:pt x="16287" y="4916"/>
                </a:lnTo>
                <a:lnTo>
                  <a:pt x="16250" y="4879"/>
                </a:lnTo>
                <a:lnTo>
                  <a:pt x="16177" y="4806"/>
                </a:lnTo>
                <a:lnTo>
                  <a:pt x="16030" y="4806"/>
                </a:lnTo>
                <a:lnTo>
                  <a:pt x="15957" y="4842"/>
                </a:lnTo>
                <a:lnTo>
                  <a:pt x="15627" y="5209"/>
                </a:lnTo>
                <a:lnTo>
                  <a:pt x="15333" y="5576"/>
                </a:lnTo>
                <a:lnTo>
                  <a:pt x="15076" y="5393"/>
                </a:lnTo>
                <a:lnTo>
                  <a:pt x="14820" y="5246"/>
                </a:lnTo>
                <a:lnTo>
                  <a:pt x="14673" y="5173"/>
                </a:lnTo>
                <a:lnTo>
                  <a:pt x="14746" y="5026"/>
                </a:lnTo>
                <a:lnTo>
                  <a:pt x="14966" y="4659"/>
                </a:lnTo>
                <a:lnTo>
                  <a:pt x="15003" y="4586"/>
                </a:lnTo>
                <a:lnTo>
                  <a:pt x="15003" y="4512"/>
                </a:lnTo>
                <a:lnTo>
                  <a:pt x="14930" y="4402"/>
                </a:lnTo>
                <a:lnTo>
                  <a:pt x="14856" y="4366"/>
                </a:lnTo>
                <a:lnTo>
                  <a:pt x="14746" y="4366"/>
                </a:lnTo>
                <a:lnTo>
                  <a:pt x="14673" y="4439"/>
                </a:lnTo>
                <a:lnTo>
                  <a:pt x="14526" y="4622"/>
                </a:lnTo>
                <a:lnTo>
                  <a:pt x="14416" y="4842"/>
                </a:lnTo>
                <a:lnTo>
                  <a:pt x="14343" y="5026"/>
                </a:lnTo>
                <a:lnTo>
                  <a:pt x="14159" y="4989"/>
                </a:lnTo>
                <a:lnTo>
                  <a:pt x="13939" y="4989"/>
                </a:lnTo>
                <a:lnTo>
                  <a:pt x="13903" y="4732"/>
                </a:lnTo>
                <a:lnTo>
                  <a:pt x="13866" y="4476"/>
                </a:lnTo>
                <a:lnTo>
                  <a:pt x="13829" y="3962"/>
                </a:lnTo>
                <a:lnTo>
                  <a:pt x="13829" y="3889"/>
                </a:lnTo>
                <a:lnTo>
                  <a:pt x="13756" y="3852"/>
                </a:lnTo>
                <a:close/>
              </a:path>
            </a:pathLst>
          </a:custGeom>
          <a:solidFill>
            <a:srgbClr val="6D9EEB"/>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21" name="Google Shape;221;p3"/>
          <p:cNvSpPr/>
          <p:nvPr/>
        </p:nvSpPr>
        <p:spPr>
          <a:xfrm>
            <a:off x="11017723" y="6023740"/>
            <a:ext cx="639574" cy="452289"/>
          </a:xfrm>
          <a:custGeom>
            <a:rect b="b" l="l" r="r" t="t"/>
            <a:pathLst>
              <a:path extrusionOk="0" h="11959" w="16911">
                <a:moveTo>
                  <a:pt x="12215" y="8951"/>
                </a:moveTo>
                <a:lnTo>
                  <a:pt x="12032" y="9098"/>
                </a:lnTo>
                <a:lnTo>
                  <a:pt x="11848" y="9244"/>
                </a:lnTo>
                <a:lnTo>
                  <a:pt x="11408" y="9538"/>
                </a:lnTo>
                <a:lnTo>
                  <a:pt x="11005" y="9685"/>
                </a:lnTo>
                <a:lnTo>
                  <a:pt x="10638" y="9868"/>
                </a:lnTo>
                <a:lnTo>
                  <a:pt x="10124" y="10051"/>
                </a:lnTo>
                <a:lnTo>
                  <a:pt x="9977" y="10125"/>
                </a:lnTo>
                <a:lnTo>
                  <a:pt x="9794" y="10161"/>
                </a:lnTo>
                <a:lnTo>
                  <a:pt x="9904" y="9978"/>
                </a:lnTo>
                <a:lnTo>
                  <a:pt x="10051" y="9795"/>
                </a:lnTo>
                <a:lnTo>
                  <a:pt x="10344" y="9758"/>
                </a:lnTo>
                <a:lnTo>
                  <a:pt x="10601" y="9648"/>
                </a:lnTo>
                <a:lnTo>
                  <a:pt x="10858" y="9538"/>
                </a:lnTo>
                <a:lnTo>
                  <a:pt x="11115" y="9354"/>
                </a:lnTo>
                <a:lnTo>
                  <a:pt x="11335" y="9171"/>
                </a:lnTo>
                <a:lnTo>
                  <a:pt x="11371" y="9061"/>
                </a:lnTo>
                <a:lnTo>
                  <a:pt x="11445" y="9061"/>
                </a:lnTo>
                <a:lnTo>
                  <a:pt x="11481" y="9024"/>
                </a:lnTo>
                <a:lnTo>
                  <a:pt x="11848" y="8951"/>
                </a:lnTo>
                <a:close/>
                <a:moveTo>
                  <a:pt x="12619" y="8988"/>
                </a:moveTo>
                <a:lnTo>
                  <a:pt x="12839" y="9061"/>
                </a:lnTo>
                <a:lnTo>
                  <a:pt x="12839" y="9171"/>
                </a:lnTo>
                <a:lnTo>
                  <a:pt x="12215" y="9685"/>
                </a:lnTo>
                <a:lnTo>
                  <a:pt x="11518" y="10125"/>
                </a:lnTo>
                <a:lnTo>
                  <a:pt x="11115" y="10345"/>
                </a:lnTo>
                <a:lnTo>
                  <a:pt x="10711" y="10528"/>
                </a:lnTo>
                <a:lnTo>
                  <a:pt x="10308" y="10712"/>
                </a:lnTo>
                <a:lnTo>
                  <a:pt x="9904" y="10932"/>
                </a:lnTo>
                <a:lnTo>
                  <a:pt x="9831" y="10822"/>
                </a:lnTo>
                <a:lnTo>
                  <a:pt x="9794" y="10712"/>
                </a:lnTo>
                <a:lnTo>
                  <a:pt x="9757" y="10455"/>
                </a:lnTo>
                <a:lnTo>
                  <a:pt x="9904" y="10455"/>
                </a:lnTo>
                <a:lnTo>
                  <a:pt x="10051" y="10381"/>
                </a:lnTo>
                <a:lnTo>
                  <a:pt x="10344" y="10271"/>
                </a:lnTo>
                <a:lnTo>
                  <a:pt x="11078" y="10015"/>
                </a:lnTo>
                <a:lnTo>
                  <a:pt x="11481" y="9831"/>
                </a:lnTo>
                <a:lnTo>
                  <a:pt x="11922" y="9611"/>
                </a:lnTo>
                <a:lnTo>
                  <a:pt x="12288" y="9318"/>
                </a:lnTo>
                <a:lnTo>
                  <a:pt x="12435" y="9171"/>
                </a:lnTo>
                <a:lnTo>
                  <a:pt x="12619" y="8988"/>
                </a:lnTo>
                <a:close/>
                <a:moveTo>
                  <a:pt x="9464" y="514"/>
                </a:moveTo>
                <a:lnTo>
                  <a:pt x="9721" y="551"/>
                </a:lnTo>
                <a:lnTo>
                  <a:pt x="9941" y="588"/>
                </a:lnTo>
                <a:lnTo>
                  <a:pt x="10161" y="661"/>
                </a:lnTo>
                <a:lnTo>
                  <a:pt x="10344" y="771"/>
                </a:lnTo>
                <a:lnTo>
                  <a:pt x="10491" y="918"/>
                </a:lnTo>
                <a:lnTo>
                  <a:pt x="10564" y="1101"/>
                </a:lnTo>
                <a:lnTo>
                  <a:pt x="10601" y="1101"/>
                </a:lnTo>
                <a:lnTo>
                  <a:pt x="10528" y="1211"/>
                </a:lnTo>
                <a:lnTo>
                  <a:pt x="10528" y="1321"/>
                </a:lnTo>
                <a:lnTo>
                  <a:pt x="10564" y="1615"/>
                </a:lnTo>
                <a:lnTo>
                  <a:pt x="10638" y="1871"/>
                </a:lnTo>
                <a:lnTo>
                  <a:pt x="10748" y="2091"/>
                </a:lnTo>
                <a:lnTo>
                  <a:pt x="10931" y="2348"/>
                </a:lnTo>
                <a:lnTo>
                  <a:pt x="11005" y="2495"/>
                </a:lnTo>
                <a:lnTo>
                  <a:pt x="11041" y="2678"/>
                </a:lnTo>
                <a:lnTo>
                  <a:pt x="11041" y="2752"/>
                </a:lnTo>
                <a:lnTo>
                  <a:pt x="11005" y="2788"/>
                </a:lnTo>
                <a:lnTo>
                  <a:pt x="10931" y="2788"/>
                </a:lnTo>
                <a:lnTo>
                  <a:pt x="10858" y="2752"/>
                </a:lnTo>
                <a:lnTo>
                  <a:pt x="10784" y="2642"/>
                </a:lnTo>
                <a:lnTo>
                  <a:pt x="10674" y="2312"/>
                </a:lnTo>
                <a:lnTo>
                  <a:pt x="10601" y="2128"/>
                </a:lnTo>
                <a:lnTo>
                  <a:pt x="10491" y="1981"/>
                </a:lnTo>
                <a:lnTo>
                  <a:pt x="10381" y="1798"/>
                </a:lnTo>
                <a:lnTo>
                  <a:pt x="10234" y="1651"/>
                </a:lnTo>
                <a:lnTo>
                  <a:pt x="10088" y="1541"/>
                </a:lnTo>
                <a:lnTo>
                  <a:pt x="9904" y="1431"/>
                </a:lnTo>
                <a:lnTo>
                  <a:pt x="9721" y="1358"/>
                </a:lnTo>
                <a:lnTo>
                  <a:pt x="9537" y="1321"/>
                </a:lnTo>
                <a:lnTo>
                  <a:pt x="9134" y="1321"/>
                </a:lnTo>
                <a:lnTo>
                  <a:pt x="8950" y="1358"/>
                </a:lnTo>
                <a:lnTo>
                  <a:pt x="8767" y="1431"/>
                </a:lnTo>
                <a:lnTo>
                  <a:pt x="8694" y="1468"/>
                </a:lnTo>
                <a:lnTo>
                  <a:pt x="8657" y="1505"/>
                </a:lnTo>
                <a:lnTo>
                  <a:pt x="8694" y="1615"/>
                </a:lnTo>
                <a:lnTo>
                  <a:pt x="8767" y="1688"/>
                </a:lnTo>
                <a:lnTo>
                  <a:pt x="8804" y="1725"/>
                </a:lnTo>
                <a:lnTo>
                  <a:pt x="8877" y="1725"/>
                </a:lnTo>
                <a:lnTo>
                  <a:pt x="9097" y="1688"/>
                </a:lnTo>
                <a:lnTo>
                  <a:pt x="9281" y="1688"/>
                </a:lnTo>
                <a:lnTo>
                  <a:pt x="9501" y="1725"/>
                </a:lnTo>
                <a:lnTo>
                  <a:pt x="9684" y="1798"/>
                </a:lnTo>
                <a:lnTo>
                  <a:pt x="9867" y="1871"/>
                </a:lnTo>
                <a:lnTo>
                  <a:pt x="10014" y="2018"/>
                </a:lnTo>
                <a:lnTo>
                  <a:pt x="10161" y="2165"/>
                </a:lnTo>
                <a:lnTo>
                  <a:pt x="10271" y="2348"/>
                </a:lnTo>
                <a:lnTo>
                  <a:pt x="10418" y="2788"/>
                </a:lnTo>
                <a:lnTo>
                  <a:pt x="10528" y="2972"/>
                </a:lnTo>
                <a:lnTo>
                  <a:pt x="10638" y="3119"/>
                </a:lnTo>
                <a:lnTo>
                  <a:pt x="10528" y="3192"/>
                </a:lnTo>
                <a:lnTo>
                  <a:pt x="10308" y="3375"/>
                </a:lnTo>
                <a:lnTo>
                  <a:pt x="10088" y="3595"/>
                </a:lnTo>
                <a:lnTo>
                  <a:pt x="9904" y="3816"/>
                </a:lnTo>
                <a:lnTo>
                  <a:pt x="9794" y="4072"/>
                </a:lnTo>
                <a:lnTo>
                  <a:pt x="9721" y="4292"/>
                </a:lnTo>
                <a:lnTo>
                  <a:pt x="9684" y="4512"/>
                </a:lnTo>
                <a:lnTo>
                  <a:pt x="9721" y="4733"/>
                </a:lnTo>
                <a:lnTo>
                  <a:pt x="9757" y="4953"/>
                </a:lnTo>
                <a:lnTo>
                  <a:pt x="9867" y="5136"/>
                </a:lnTo>
                <a:lnTo>
                  <a:pt x="10014" y="5283"/>
                </a:lnTo>
                <a:lnTo>
                  <a:pt x="10198" y="5429"/>
                </a:lnTo>
                <a:lnTo>
                  <a:pt x="10418" y="5503"/>
                </a:lnTo>
                <a:lnTo>
                  <a:pt x="10638" y="5576"/>
                </a:lnTo>
                <a:lnTo>
                  <a:pt x="10895" y="5540"/>
                </a:lnTo>
                <a:lnTo>
                  <a:pt x="11151" y="5503"/>
                </a:lnTo>
                <a:lnTo>
                  <a:pt x="11371" y="5393"/>
                </a:lnTo>
                <a:lnTo>
                  <a:pt x="12032" y="5063"/>
                </a:lnTo>
                <a:lnTo>
                  <a:pt x="12692" y="4659"/>
                </a:lnTo>
                <a:lnTo>
                  <a:pt x="12729" y="4586"/>
                </a:lnTo>
                <a:lnTo>
                  <a:pt x="12765" y="4512"/>
                </a:lnTo>
                <a:lnTo>
                  <a:pt x="12765" y="4439"/>
                </a:lnTo>
                <a:lnTo>
                  <a:pt x="12729" y="4402"/>
                </a:lnTo>
                <a:lnTo>
                  <a:pt x="12692" y="4329"/>
                </a:lnTo>
                <a:lnTo>
                  <a:pt x="12619" y="4292"/>
                </a:lnTo>
                <a:lnTo>
                  <a:pt x="12472" y="4292"/>
                </a:lnTo>
                <a:lnTo>
                  <a:pt x="12032" y="4549"/>
                </a:lnTo>
                <a:lnTo>
                  <a:pt x="11591" y="4843"/>
                </a:lnTo>
                <a:lnTo>
                  <a:pt x="11371" y="4953"/>
                </a:lnTo>
                <a:lnTo>
                  <a:pt x="11151" y="5063"/>
                </a:lnTo>
                <a:lnTo>
                  <a:pt x="10895" y="5136"/>
                </a:lnTo>
                <a:lnTo>
                  <a:pt x="10528" y="5136"/>
                </a:lnTo>
                <a:lnTo>
                  <a:pt x="10418" y="5099"/>
                </a:lnTo>
                <a:lnTo>
                  <a:pt x="10308" y="5026"/>
                </a:lnTo>
                <a:lnTo>
                  <a:pt x="10234" y="4953"/>
                </a:lnTo>
                <a:lnTo>
                  <a:pt x="10161" y="4843"/>
                </a:lnTo>
                <a:lnTo>
                  <a:pt x="10124" y="4733"/>
                </a:lnTo>
                <a:lnTo>
                  <a:pt x="10088" y="4476"/>
                </a:lnTo>
                <a:lnTo>
                  <a:pt x="10124" y="4366"/>
                </a:lnTo>
                <a:lnTo>
                  <a:pt x="10161" y="4219"/>
                </a:lnTo>
                <a:lnTo>
                  <a:pt x="10271" y="3999"/>
                </a:lnTo>
                <a:lnTo>
                  <a:pt x="10454" y="3816"/>
                </a:lnTo>
                <a:lnTo>
                  <a:pt x="10674" y="3632"/>
                </a:lnTo>
                <a:lnTo>
                  <a:pt x="10968" y="3375"/>
                </a:lnTo>
                <a:lnTo>
                  <a:pt x="11225" y="3119"/>
                </a:lnTo>
                <a:lnTo>
                  <a:pt x="11335" y="2972"/>
                </a:lnTo>
                <a:lnTo>
                  <a:pt x="11408" y="2825"/>
                </a:lnTo>
                <a:lnTo>
                  <a:pt x="11408" y="2642"/>
                </a:lnTo>
                <a:lnTo>
                  <a:pt x="11408" y="2422"/>
                </a:lnTo>
                <a:lnTo>
                  <a:pt x="11335" y="2275"/>
                </a:lnTo>
                <a:lnTo>
                  <a:pt x="11261" y="2165"/>
                </a:lnTo>
                <a:lnTo>
                  <a:pt x="11078" y="1871"/>
                </a:lnTo>
                <a:lnTo>
                  <a:pt x="10895" y="1578"/>
                </a:lnTo>
                <a:lnTo>
                  <a:pt x="10821" y="1431"/>
                </a:lnTo>
                <a:lnTo>
                  <a:pt x="10821" y="1284"/>
                </a:lnTo>
                <a:lnTo>
                  <a:pt x="10895" y="1248"/>
                </a:lnTo>
                <a:lnTo>
                  <a:pt x="11298" y="1138"/>
                </a:lnTo>
                <a:lnTo>
                  <a:pt x="11702" y="1028"/>
                </a:lnTo>
                <a:lnTo>
                  <a:pt x="12142" y="954"/>
                </a:lnTo>
                <a:lnTo>
                  <a:pt x="12582" y="918"/>
                </a:lnTo>
                <a:lnTo>
                  <a:pt x="12802" y="954"/>
                </a:lnTo>
                <a:lnTo>
                  <a:pt x="13022" y="1028"/>
                </a:lnTo>
                <a:lnTo>
                  <a:pt x="13205" y="1101"/>
                </a:lnTo>
                <a:lnTo>
                  <a:pt x="13352" y="1211"/>
                </a:lnTo>
                <a:lnTo>
                  <a:pt x="13499" y="1358"/>
                </a:lnTo>
                <a:lnTo>
                  <a:pt x="13609" y="1505"/>
                </a:lnTo>
                <a:lnTo>
                  <a:pt x="13829" y="1908"/>
                </a:lnTo>
                <a:lnTo>
                  <a:pt x="14012" y="2202"/>
                </a:lnTo>
                <a:lnTo>
                  <a:pt x="13866" y="2422"/>
                </a:lnTo>
                <a:lnTo>
                  <a:pt x="13682" y="2568"/>
                </a:lnTo>
                <a:lnTo>
                  <a:pt x="13499" y="2678"/>
                </a:lnTo>
                <a:lnTo>
                  <a:pt x="13279" y="2788"/>
                </a:lnTo>
                <a:lnTo>
                  <a:pt x="12839" y="2935"/>
                </a:lnTo>
                <a:lnTo>
                  <a:pt x="12362" y="3082"/>
                </a:lnTo>
                <a:lnTo>
                  <a:pt x="11995" y="3229"/>
                </a:lnTo>
                <a:lnTo>
                  <a:pt x="11518" y="3449"/>
                </a:lnTo>
                <a:lnTo>
                  <a:pt x="11298" y="3559"/>
                </a:lnTo>
                <a:lnTo>
                  <a:pt x="11151" y="3742"/>
                </a:lnTo>
                <a:lnTo>
                  <a:pt x="11041" y="3889"/>
                </a:lnTo>
                <a:lnTo>
                  <a:pt x="11005" y="3999"/>
                </a:lnTo>
                <a:lnTo>
                  <a:pt x="11005" y="4109"/>
                </a:lnTo>
                <a:lnTo>
                  <a:pt x="11005" y="4182"/>
                </a:lnTo>
                <a:lnTo>
                  <a:pt x="11041" y="4256"/>
                </a:lnTo>
                <a:lnTo>
                  <a:pt x="11115" y="4292"/>
                </a:lnTo>
                <a:lnTo>
                  <a:pt x="11335" y="4292"/>
                </a:lnTo>
                <a:lnTo>
                  <a:pt x="11371" y="4219"/>
                </a:lnTo>
                <a:lnTo>
                  <a:pt x="11408" y="4146"/>
                </a:lnTo>
                <a:lnTo>
                  <a:pt x="11445" y="4072"/>
                </a:lnTo>
                <a:lnTo>
                  <a:pt x="11555" y="3962"/>
                </a:lnTo>
                <a:lnTo>
                  <a:pt x="11775" y="3816"/>
                </a:lnTo>
                <a:lnTo>
                  <a:pt x="12068" y="3669"/>
                </a:lnTo>
                <a:lnTo>
                  <a:pt x="12288" y="3595"/>
                </a:lnTo>
                <a:lnTo>
                  <a:pt x="12802" y="3412"/>
                </a:lnTo>
                <a:lnTo>
                  <a:pt x="13279" y="3229"/>
                </a:lnTo>
                <a:lnTo>
                  <a:pt x="13572" y="3119"/>
                </a:lnTo>
                <a:lnTo>
                  <a:pt x="13866" y="2972"/>
                </a:lnTo>
                <a:lnTo>
                  <a:pt x="14086" y="2752"/>
                </a:lnTo>
                <a:lnTo>
                  <a:pt x="14159" y="2642"/>
                </a:lnTo>
                <a:lnTo>
                  <a:pt x="14233" y="2495"/>
                </a:lnTo>
                <a:lnTo>
                  <a:pt x="14306" y="2568"/>
                </a:lnTo>
                <a:lnTo>
                  <a:pt x="14489" y="2715"/>
                </a:lnTo>
                <a:lnTo>
                  <a:pt x="14673" y="2788"/>
                </a:lnTo>
                <a:lnTo>
                  <a:pt x="14893" y="2898"/>
                </a:lnTo>
                <a:lnTo>
                  <a:pt x="15076" y="3009"/>
                </a:lnTo>
                <a:lnTo>
                  <a:pt x="15296" y="3192"/>
                </a:lnTo>
                <a:lnTo>
                  <a:pt x="15480" y="3449"/>
                </a:lnTo>
                <a:lnTo>
                  <a:pt x="15626" y="3705"/>
                </a:lnTo>
                <a:lnTo>
                  <a:pt x="15700" y="3999"/>
                </a:lnTo>
                <a:lnTo>
                  <a:pt x="15480" y="4366"/>
                </a:lnTo>
                <a:lnTo>
                  <a:pt x="15370" y="4549"/>
                </a:lnTo>
                <a:lnTo>
                  <a:pt x="15186" y="4696"/>
                </a:lnTo>
                <a:lnTo>
                  <a:pt x="14966" y="4879"/>
                </a:lnTo>
                <a:lnTo>
                  <a:pt x="14709" y="5063"/>
                </a:lnTo>
                <a:lnTo>
                  <a:pt x="14416" y="5173"/>
                </a:lnTo>
                <a:lnTo>
                  <a:pt x="14123" y="5283"/>
                </a:lnTo>
                <a:lnTo>
                  <a:pt x="13572" y="5429"/>
                </a:lnTo>
                <a:lnTo>
                  <a:pt x="13022" y="5613"/>
                </a:lnTo>
                <a:lnTo>
                  <a:pt x="12765" y="5723"/>
                </a:lnTo>
                <a:lnTo>
                  <a:pt x="12509" y="5870"/>
                </a:lnTo>
                <a:lnTo>
                  <a:pt x="12288" y="6016"/>
                </a:lnTo>
                <a:lnTo>
                  <a:pt x="12105" y="6236"/>
                </a:lnTo>
                <a:lnTo>
                  <a:pt x="11958" y="6420"/>
                </a:lnTo>
                <a:lnTo>
                  <a:pt x="11922" y="6640"/>
                </a:lnTo>
                <a:lnTo>
                  <a:pt x="11922" y="6823"/>
                </a:lnTo>
                <a:lnTo>
                  <a:pt x="11958" y="7007"/>
                </a:lnTo>
                <a:lnTo>
                  <a:pt x="12032" y="7154"/>
                </a:lnTo>
                <a:lnTo>
                  <a:pt x="12178" y="7300"/>
                </a:lnTo>
                <a:lnTo>
                  <a:pt x="12325" y="7410"/>
                </a:lnTo>
                <a:lnTo>
                  <a:pt x="12545" y="7520"/>
                </a:lnTo>
                <a:lnTo>
                  <a:pt x="12765" y="7557"/>
                </a:lnTo>
                <a:lnTo>
                  <a:pt x="12985" y="7557"/>
                </a:lnTo>
                <a:lnTo>
                  <a:pt x="13205" y="7520"/>
                </a:lnTo>
                <a:lnTo>
                  <a:pt x="13426" y="7484"/>
                </a:lnTo>
                <a:lnTo>
                  <a:pt x="13682" y="7410"/>
                </a:lnTo>
                <a:lnTo>
                  <a:pt x="13976" y="7300"/>
                </a:lnTo>
                <a:lnTo>
                  <a:pt x="14196" y="7154"/>
                </a:lnTo>
                <a:lnTo>
                  <a:pt x="14306" y="7043"/>
                </a:lnTo>
                <a:lnTo>
                  <a:pt x="14343" y="6970"/>
                </a:lnTo>
                <a:lnTo>
                  <a:pt x="14379" y="6823"/>
                </a:lnTo>
                <a:lnTo>
                  <a:pt x="14343" y="6787"/>
                </a:lnTo>
                <a:lnTo>
                  <a:pt x="14269" y="6750"/>
                </a:lnTo>
                <a:lnTo>
                  <a:pt x="14086" y="6750"/>
                </a:lnTo>
                <a:lnTo>
                  <a:pt x="13902" y="6823"/>
                </a:lnTo>
                <a:lnTo>
                  <a:pt x="13536" y="6970"/>
                </a:lnTo>
                <a:lnTo>
                  <a:pt x="13316" y="7043"/>
                </a:lnTo>
                <a:lnTo>
                  <a:pt x="13095" y="7080"/>
                </a:lnTo>
                <a:lnTo>
                  <a:pt x="12655" y="7080"/>
                </a:lnTo>
                <a:lnTo>
                  <a:pt x="12509" y="7007"/>
                </a:lnTo>
                <a:lnTo>
                  <a:pt x="12435" y="6933"/>
                </a:lnTo>
                <a:lnTo>
                  <a:pt x="12362" y="6823"/>
                </a:lnTo>
                <a:lnTo>
                  <a:pt x="12362" y="6713"/>
                </a:lnTo>
                <a:lnTo>
                  <a:pt x="12398" y="6603"/>
                </a:lnTo>
                <a:lnTo>
                  <a:pt x="12472" y="6493"/>
                </a:lnTo>
                <a:lnTo>
                  <a:pt x="12655" y="6310"/>
                </a:lnTo>
                <a:lnTo>
                  <a:pt x="12875" y="6163"/>
                </a:lnTo>
                <a:lnTo>
                  <a:pt x="13132" y="6053"/>
                </a:lnTo>
                <a:lnTo>
                  <a:pt x="13609" y="5906"/>
                </a:lnTo>
                <a:lnTo>
                  <a:pt x="14453" y="5613"/>
                </a:lnTo>
                <a:lnTo>
                  <a:pt x="14893" y="5429"/>
                </a:lnTo>
                <a:lnTo>
                  <a:pt x="15076" y="5319"/>
                </a:lnTo>
                <a:lnTo>
                  <a:pt x="15260" y="5173"/>
                </a:lnTo>
                <a:lnTo>
                  <a:pt x="15516" y="4953"/>
                </a:lnTo>
                <a:lnTo>
                  <a:pt x="15736" y="4659"/>
                </a:lnTo>
                <a:lnTo>
                  <a:pt x="15736" y="4696"/>
                </a:lnTo>
                <a:lnTo>
                  <a:pt x="15700" y="4806"/>
                </a:lnTo>
                <a:lnTo>
                  <a:pt x="15773" y="4916"/>
                </a:lnTo>
                <a:lnTo>
                  <a:pt x="15847" y="4989"/>
                </a:lnTo>
                <a:lnTo>
                  <a:pt x="15957" y="5026"/>
                </a:lnTo>
                <a:lnTo>
                  <a:pt x="16103" y="5063"/>
                </a:lnTo>
                <a:lnTo>
                  <a:pt x="16177" y="5099"/>
                </a:lnTo>
                <a:lnTo>
                  <a:pt x="16250" y="5209"/>
                </a:lnTo>
                <a:lnTo>
                  <a:pt x="16323" y="5356"/>
                </a:lnTo>
                <a:lnTo>
                  <a:pt x="16140" y="5393"/>
                </a:lnTo>
                <a:lnTo>
                  <a:pt x="15920" y="5466"/>
                </a:lnTo>
                <a:lnTo>
                  <a:pt x="15553" y="5650"/>
                </a:lnTo>
                <a:lnTo>
                  <a:pt x="15003" y="5833"/>
                </a:lnTo>
                <a:lnTo>
                  <a:pt x="14783" y="5906"/>
                </a:lnTo>
                <a:lnTo>
                  <a:pt x="14709" y="5980"/>
                </a:lnTo>
                <a:lnTo>
                  <a:pt x="14636" y="6090"/>
                </a:lnTo>
                <a:lnTo>
                  <a:pt x="14599" y="6163"/>
                </a:lnTo>
                <a:lnTo>
                  <a:pt x="14673" y="6273"/>
                </a:lnTo>
                <a:lnTo>
                  <a:pt x="14783" y="6310"/>
                </a:lnTo>
                <a:lnTo>
                  <a:pt x="14893" y="6310"/>
                </a:lnTo>
                <a:lnTo>
                  <a:pt x="15150" y="6273"/>
                </a:lnTo>
                <a:lnTo>
                  <a:pt x="15406" y="6163"/>
                </a:lnTo>
                <a:lnTo>
                  <a:pt x="15626" y="6053"/>
                </a:lnTo>
                <a:lnTo>
                  <a:pt x="16030" y="5870"/>
                </a:lnTo>
                <a:lnTo>
                  <a:pt x="16213" y="5723"/>
                </a:lnTo>
                <a:lnTo>
                  <a:pt x="16397" y="5576"/>
                </a:lnTo>
                <a:lnTo>
                  <a:pt x="16397" y="5833"/>
                </a:lnTo>
                <a:lnTo>
                  <a:pt x="16397" y="6090"/>
                </a:lnTo>
                <a:lnTo>
                  <a:pt x="16397" y="6493"/>
                </a:lnTo>
                <a:lnTo>
                  <a:pt x="16397" y="6567"/>
                </a:lnTo>
                <a:lnTo>
                  <a:pt x="16323" y="6603"/>
                </a:lnTo>
                <a:lnTo>
                  <a:pt x="16177" y="6933"/>
                </a:lnTo>
                <a:lnTo>
                  <a:pt x="16067" y="7264"/>
                </a:lnTo>
                <a:lnTo>
                  <a:pt x="15076" y="7264"/>
                </a:lnTo>
                <a:lnTo>
                  <a:pt x="14783" y="7300"/>
                </a:lnTo>
                <a:lnTo>
                  <a:pt x="14526" y="7410"/>
                </a:lnTo>
                <a:lnTo>
                  <a:pt x="14343" y="7594"/>
                </a:lnTo>
                <a:lnTo>
                  <a:pt x="14196" y="7814"/>
                </a:lnTo>
                <a:lnTo>
                  <a:pt x="14086" y="8034"/>
                </a:lnTo>
                <a:lnTo>
                  <a:pt x="14049" y="8181"/>
                </a:lnTo>
                <a:lnTo>
                  <a:pt x="14012" y="8327"/>
                </a:lnTo>
                <a:lnTo>
                  <a:pt x="14049" y="8584"/>
                </a:lnTo>
                <a:lnTo>
                  <a:pt x="14159" y="8841"/>
                </a:lnTo>
                <a:lnTo>
                  <a:pt x="14306" y="9098"/>
                </a:lnTo>
                <a:lnTo>
                  <a:pt x="14489" y="9318"/>
                </a:lnTo>
                <a:lnTo>
                  <a:pt x="14673" y="9538"/>
                </a:lnTo>
                <a:lnTo>
                  <a:pt x="14856" y="9758"/>
                </a:lnTo>
                <a:lnTo>
                  <a:pt x="15003" y="9831"/>
                </a:lnTo>
                <a:lnTo>
                  <a:pt x="15150" y="9868"/>
                </a:lnTo>
                <a:lnTo>
                  <a:pt x="15223" y="9831"/>
                </a:lnTo>
                <a:lnTo>
                  <a:pt x="15260" y="9758"/>
                </a:lnTo>
                <a:lnTo>
                  <a:pt x="15260" y="9685"/>
                </a:lnTo>
                <a:lnTo>
                  <a:pt x="15260" y="9574"/>
                </a:lnTo>
                <a:lnTo>
                  <a:pt x="15150" y="9428"/>
                </a:lnTo>
                <a:lnTo>
                  <a:pt x="14893" y="9134"/>
                </a:lnTo>
                <a:lnTo>
                  <a:pt x="14709" y="8951"/>
                </a:lnTo>
                <a:lnTo>
                  <a:pt x="14563" y="8731"/>
                </a:lnTo>
                <a:lnTo>
                  <a:pt x="14489" y="8511"/>
                </a:lnTo>
                <a:lnTo>
                  <a:pt x="14453" y="8364"/>
                </a:lnTo>
                <a:lnTo>
                  <a:pt x="14453" y="8254"/>
                </a:lnTo>
                <a:lnTo>
                  <a:pt x="14489" y="8107"/>
                </a:lnTo>
                <a:lnTo>
                  <a:pt x="14563" y="7997"/>
                </a:lnTo>
                <a:lnTo>
                  <a:pt x="14673" y="7850"/>
                </a:lnTo>
                <a:lnTo>
                  <a:pt x="14893" y="7740"/>
                </a:lnTo>
                <a:lnTo>
                  <a:pt x="15113" y="7667"/>
                </a:lnTo>
                <a:lnTo>
                  <a:pt x="15333" y="7630"/>
                </a:lnTo>
                <a:lnTo>
                  <a:pt x="16103" y="7630"/>
                </a:lnTo>
                <a:lnTo>
                  <a:pt x="15993" y="7850"/>
                </a:lnTo>
                <a:lnTo>
                  <a:pt x="15957" y="7961"/>
                </a:lnTo>
                <a:lnTo>
                  <a:pt x="15993" y="8107"/>
                </a:lnTo>
                <a:lnTo>
                  <a:pt x="16030" y="8327"/>
                </a:lnTo>
                <a:lnTo>
                  <a:pt x="16030" y="8584"/>
                </a:lnTo>
                <a:lnTo>
                  <a:pt x="16030" y="8804"/>
                </a:lnTo>
                <a:lnTo>
                  <a:pt x="15993" y="9024"/>
                </a:lnTo>
                <a:lnTo>
                  <a:pt x="15920" y="8841"/>
                </a:lnTo>
                <a:lnTo>
                  <a:pt x="15847" y="8694"/>
                </a:lnTo>
                <a:lnTo>
                  <a:pt x="15736" y="8511"/>
                </a:lnTo>
                <a:lnTo>
                  <a:pt x="15590" y="8364"/>
                </a:lnTo>
                <a:lnTo>
                  <a:pt x="15516" y="8327"/>
                </a:lnTo>
                <a:lnTo>
                  <a:pt x="15370" y="8327"/>
                </a:lnTo>
                <a:lnTo>
                  <a:pt x="15296" y="8364"/>
                </a:lnTo>
                <a:lnTo>
                  <a:pt x="15260" y="8437"/>
                </a:lnTo>
                <a:lnTo>
                  <a:pt x="15260" y="8511"/>
                </a:lnTo>
                <a:lnTo>
                  <a:pt x="15260" y="8584"/>
                </a:lnTo>
                <a:lnTo>
                  <a:pt x="15296" y="8657"/>
                </a:lnTo>
                <a:lnTo>
                  <a:pt x="15480" y="8914"/>
                </a:lnTo>
                <a:lnTo>
                  <a:pt x="15590" y="9171"/>
                </a:lnTo>
                <a:lnTo>
                  <a:pt x="15626" y="9464"/>
                </a:lnTo>
                <a:lnTo>
                  <a:pt x="15590" y="9795"/>
                </a:lnTo>
                <a:lnTo>
                  <a:pt x="15590" y="9868"/>
                </a:lnTo>
                <a:lnTo>
                  <a:pt x="15626" y="9978"/>
                </a:lnTo>
                <a:lnTo>
                  <a:pt x="15370" y="10308"/>
                </a:lnTo>
                <a:lnTo>
                  <a:pt x="15040" y="10638"/>
                </a:lnTo>
                <a:lnTo>
                  <a:pt x="14893" y="10748"/>
                </a:lnTo>
                <a:lnTo>
                  <a:pt x="14673" y="10895"/>
                </a:lnTo>
                <a:lnTo>
                  <a:pt x="14269" y="11042"/>
                </a:lnTo>
                <a:lnTo>
                  <a:pt x="14306" y="10968"/>
                </a:lnTo>
                <a:lnTo>
                  <a:pt x="14343" y="10638"/>
                </a:lnTo>
                <a:lnTo>
                  <a:pt x="14306" y="10345"/>
                </a:lnTo>
                <a:lnTo>
                  <a:pt x="14233" y="10015"/>
                </a:lnTo>
                <a:lnTo>
                  <a:pt x="14086" y="9721"/>
                </a:lnTo>
                <a:lnTo>
                  <a:pt x="13902" y="9428"/>
                </a:lnTo>
                <a:lnTo>
                  <a:pt x="13682" y="9171"/>
                </a:lnTo>
                <a:lnTo>
                  <a:pt x="13499" y="9024"/>
                </a:lnTo>
                <a:lnTo>
                  <a:pt x="13426" y="8914"/>
                </a:lnTo>
                <a:lnTo>
                  <a:pt x="13352" y="8841"/>
                </a:lnTo>
                <a:lnTo>
                  <a:pt x="13169" y="8841"/>
                </a:lnTo>
                <a:lnTo>
                  <a:pt x="12839" y="8694"/>
                </a:lnTo>
                <a:lnTo>
                  <a:pt x="12875" y="8584"/>
                </a:lnTo>
                <a:lnTo>
                  <a:pt x="12875" y="8437"/>
                </a:lnTo>
                <a:lnTo>
                  <a:pt x="12875" y="8364"/>
                </a:lnTo>
                <a:lnTo>
                  <a:pt x="12839" y="8327"/>
                </a:lnTo>
                <a:lnTo>
                  <a:pt x="12765" y="8291"/>
                </a:lnTo>
                <a:lnTo>
                  <a:pt x="12655" y="8291"/>
                </a:lnTo>
                <a:lnTo>
                  <a:pt x="12582" y="8327"/>
                </a:lnTo>
                <a:lnTo>
                  <a:pt x="12545" y="8401"/>
                </a:lnTo>
                <a:lnTo>
                  <a:pt x="12472" y="8584"/>
                </a:lnTo>
                <a:lnTo>
                  <a:pt x="12252" y="8547"/>
                </a:lnTo>
                <a:lnTo>
                  <a:pt x="12032" y="8584"/>
                </a:lnTo>
                <a:lnTo>
                  <a:pt x="11812" y="8621"/>
                </a:lnTo>
                <a:lnTo>
                  <a:pt x="11628" y="8694"/>
                </a:lnTo>
                <a:lnTo>
                  <a:pt x="11555" y="8584"/>
                </a:lnTo>
                <a:lnTo>
                  <a:pt x="11445" y="8511"/>
                </a:lnTo>
                <a:lnTo>
                  <a:pt x="11261" y="8511"/>
                </a:lnTo>
                <a:lnTo>
                  <a:pt x="11188" y="8584"/>
                </a:lnTo>
                <a:lnTo>
                  <a:pt x="11115" y="8657"/>
                </a:lnTo>
                <a:lnTo>
                  <a:pt x="11041" y="8731"/>
                </a:lnTo>
                <a:lnTo>
                  <a:pt x="10895" y="8914"/>
                </a:lnTo>
                <a:lnTo>
                  <a:pt x="10748" y="9061"/>
                </a:lnTo>
                <a:lnTo>
                  <a:pt x="10454" y="9208"/>
                </a:lnTo>
                <a:lnTo>
                  <a:pt x="10124" y="9318"/>
                </a:lnTo>
                <a:lnTo>
                  <a:pt x="9794" y="9391"/>
                </a:lnTo>
                <a:lnTo>
                  <a:pt x="9464" y="9428"/>
                </a:lnTo>
                <a:lnTo>
                  <a:pt x="8767" y="9428"/>
                </a:lnTo>
                <a:lnTo>
                  <a:pt x="8327" y="9354"/>
                </a:lnTo>
                <a:lnTo>
                  <a:pt x="8180" y="9318"/>
                </a:lnTo>
                <a:lnTo>
                  <a:pt x="8143" y="9318"/>
                </a:lnTo>
                <a:lnTo>
                  <a:pt x="8143" y="9281"/>
                </a:lnTo>
                <a:lnTo>
                  <a:pt x="8143" y="9134"/>
                </a:lnTo>
                <a:lnTo>
                  <a:pt x="8033" y="9024"/>
                </a:lnTo>
                <a:lnTo>
                  <a:pt x="8290" y="8621"/>
                </a:lnTo>
                <a:lnTo>
                  <a:pt x="8547" y="8181"/>
                </a:lnTo>
                <a:lnTo>
                  <a:pt x="8767" y="7924"/>
                </a:lnTo>
                <a:lnTo>
                  <a:pt x="8987" y="7630"/>
                </a:lnTo>
                <a:lnTo>
                  <a:pt x="9244" y="7410"/>
                </a:lnTo>
                <a:lnTo>
                  <a:pt x="9501" y="7154"/>
                </a:lnTo>
                <a:lnTo>
                  <a:pt x="9794" y="6970"/>
                </a:lnTo>
                <a:lnTo>
                  <a:pt x="10088" y="6787"/>
                </a:lnTo>
                <a:lnTo>
                  <a:pt x="10234" y="6713"/>
                </a:lnTo>
                <a:lnTo>
                  <a:pt x="10418" y="6713"/>
                </a:lnTo>
                <a:lnTo>
                  <a:pt x="10491" y="6750"/>
                </a:lnTo>
                <a:lnTo>
                  <a:pt x="10528" y="6823"/>
                </a:lnTo>
                <a:lnTo>
                  <a:pt x="10528" y="6897"/>
                </a:lnTo>
                <a:lnTo>
                  <a:pt x="10528" y="7043"/>
                </a:lnTo>
                <a:lnTo>
                  <a:pt x="10454" y="7154"/>
                </a:lnTo>
                <a:lnTo>
                  <a:pt x="10308" y="7374"/>
                </a:lnTo>
                <a:lnTo>
                  <a:pt x="10051" y="7667"/>
                </a:lnTo>
                <a:lnTo>
                  <a:pt x="9757" y="7961"/>
                </a:lnTo>
                <a:lnTo>
                  <a:pt x="9501" y="8291"/>
                </a:lnTo>
                <a:lnTo>
                  <a:pt x="9281" y="8657"/>
                </a:lnTo>
                <a:lnTo>
                  <a:pt x="9281" y="8731"/>
                </a:lnTo>
                <a:lnTo>
                  <a:pt x="9317" y="8841"/>
                </a:lnTo>
                <a:lnTo>
                  <a:pt x="9391" y="8878"/>
                </a:lnTo>
                <a:lnTo>
                  <a:pt x="9501" y="8878"/>
                </a:lnTo>
                <a:lnTo>
                  <a:pt x="9721" y="8694"/>
                </a:lnTo>
                <a:lnTo>
                  <a:pt x="9941" y="8474"/>
                </a:lnTo>
                <a:lnTo>
                  <a:pt x="10271" y="7997"/>
                </a:lnTo>
                <a:lnTo>
                  <a:pt x="10601" y="7630"/>
                </a:lnTo>
                <a:lnTo>
                  <a:pt x="10748" y="7447"/>
                </a:lnTo>
                <a:lnTo>
                  <a:pt x="10858" y="7227"/>
                </a:lnTo>
                <a:lnTo>
                  <a:pt x="10895" y="7043"/>
                </a:lnTo>
                <a:lnTo>
                  <a:pt x="10895" y="6860"/>
                </a:lnTo>
                <a:lnTo>
                  <a:pt x="10858" y="6677"/>
                </a:lnTo>
                <a:lnTo>
                  <a:pt x="10784" y="6530"/>
                </a:lnTo>
                <a:lnTo>
                  <a:pt x="10674" y="6383"/>
                </a:lnTo>
                <a:lnTo>
                  <a:pt x="10491" y="6310"/>
                </a:lnTo>
                <a:lnTo>
                  <a:pt x="10344" y="6310"/>
                </a:lnTo>
                <a:lnTo>
                  <a:pt x="10124" y="6347"/>
                </a:lnTo>
                <a:lnTo>
                  <a:pt x="9904" y="6420"/>
                </a:lnTo>
                <a:lnTo>
                  <a:pt x="9684" y="6567"/>
                </a:lnTo>
                <a:lnTo>
                  <a:pt x="9281" y="6860"/>
                </a:lnTo>
                <a:lnTo>
                  <a:pt x="8914" y="7190"/>
                </a:lnTo>
                <a:lnTo>
                  <a:pt x="8584" y="7557"/>
                </a:lnTo>
                <a:lnTo>
                  <a:pt x="8290" y="7887"/>
                </a:lnTo>
                <a:lnTo>
                  <a:pt x="8033" y="8254"/>
                </a:lnTo>
                <a:lnTo>
                  <a:pt x="7850" y="8657"/>
                </a:lnTo>
                <a:lnTo>
                  <a:pt x="7777" y="8878"/>
                </a:lnTo>
                <a:lnTo>
                  <a:pt x="7740" y="9098"/>
                </a:lnTo>
                <a:lnTo>
                  <a:pt x="7703" y="9098"/>
                </a:lnTo>
                <a:lnTo>
                  <a:pt x="7667" y="9171"/>
                </a:lnTo>
                <a:lnTo>
                  <a:pt x="7556" y="9208"/>
                </a:lnTo>
                <a:lnTo>
                  <a:pt x="7300" y="9208"/>
                </a:lnTo>
                <a:lnTo>
                  <a:pt x="6823" y="9098"/>
                </a:lnTo>
                <a:lnTo>
                  <a:pt x="6236" y="9098"/>
                </a:lnTo>
                <a:lnTo>
                  <a:pt x="5686" y="9171"/>
                </a:lnTo>
                <a:lnTo>
                  <a:pt x="5612" y="9171"/>
                </a:lnTo>
                <a:lnTo>
                  <a:pt x="5612" y="8988"/>
                </a:lnTo>
                <a:lnTo>
                  <a:pt x="5612" y="8804"/>
                </a:lnTo>
                <a:lnTo>
                  <a:pt x="5686" y="8657"/>
                </a:lnTo>
                <a:lnTo>
                  <a:pt x="5759" y="8511"/>
                </a:lnTo>
                <a:lnTo>
                  <a:pt x="5869" y="8364"/>
                </a:lnTo>
                <a:lnTo>
                  <a:pt x="6016" y="8291"/>
                </a:lnTo>
                <a:lnTo>
                  <a:pt x="6163" y="8181"/>
                </a:lnTo>
                <a:lnTo>
                  <a:pt x="6383" y="8144"/>
                </a:lnTo>
                <a:lnTo>
                  <a:pt x="6749" y="8034"/>
                </a:lnTo>
                <a:lnTo>
                  <a:pt x="7080" y="7924"/>
                </a:lnTo>
                <a:lnTo>
                  <a:pt x="7410" y="7777"/>
                </a:lnTo>
                <a:lnTo>
                  <a:pt x="7703" y="7594"/>
                </a:lnTo>
                <a:lnTo>
                  <a:pt x="7960" y="7374"/>
                </a:lnTo>
                <a:lnTo>
                  <a:pt x="8217" y="7154"/>
                </a:lnTo>
                <a:lnTo>
                  <a:pt x="8437" y="6897"/>
                </a:lnTo>
                <a:lnTo>
                  <a:pt x="8620" y="6603"/>
                </a:lnTo>
                <a:lnTo>
                  <a:pt x="8767" y="6383"/>
                </a:lnTo>
                <a:lnTo>
                  <a:pt x="8914" y="6090"/>
                </a:lnTo>
                <a:lnTo>
                  <a:pt x="8950" y="5943"/>
                </a:lnTo>
                <a:lnTo>
                  <a:pt x="8987" y="5796"/>
                </a:lnTo>
                <a:lnTo>
                  <a:pt x="8950" y="5650"/>
                </a:lnTo>
                <a:lnTo>
                  <a:pt x="8914" y="5540"/>
                </a:lnTo>
                <a:lnTo>
                  <a:pt x="8804" y="5540"/>
                </a:lnTo>
                <a:lnTo>
                  <a:pt x="8694" y="5576"/>
                </a:lnTo>
                <a:lnTo>
                  <a:pt x="8620" y="5686"/>
                </a:lnTo>
                <a:lnTo>
                  <a:pt x="8510" y="5943"/>
                </a:lnTo>
                <a:lnTo>
                  <a:pt x="8327" y="6310"/>
                </a:lnTo>
                <a:lnTo>
                  <a:pt x="8107" y="6677"/>
                </a:lnTo>
                <a:lnTo>
                  <a:pt x="7813" y="7007"/>
                </a:lnTo>
                <a:lnTo>
                  <a:pt x="7483" y="7264"/>
                </a:lnTo>
                <a:lnTo>
                  <a:pt x="7116" y="7484"/>
                </a:lnTo>
                <a:lnTo>
                  <a:pt x="6713" y="7667"/>
                </a:lnTo>
                <a:lnTo>
                  <a:pt x="6346" y="7777"/>
                </a:lnTo>
                <a:lnTo>
                  <a:pt x="6016" y="7887"/>
                </a:lnTo>
                <a:lnTo>
                  <a:pt x="5832" y="7924"/>
                </a:lnTo>
                <a:lnTo>
                  <a:pt x="5686" y="8034"/>
                </a:lnTo>
                <a:lnTo>
                  <a:pt x="5539" y="8144"/>
                </a:lnTo>
                <a:lnTo>
                  <a:pt x="5429" y="8291"/>
                </a:lnTo>
                <a:lnTo>
                  <a:pt x="5282" y="8511"/>
                </a:lnTo>
                <a:lnTo>
                  <a:pt x="5209" y="8768"/>
                </a:lnTo>
                <a:lnTo>
                  <a:pt x="5209" y="9024"/>
                </a:lnTo>
                <a:lnTo>
                  <a:pt x="5282" y="9281"/>
                </a:lnTo>
                <a:lnTo>
                  <a:pt x="4915" y="9391"/>
                </a:lnTo>
                <a:lnTo>
                  <a:pt x="4512" y="9501"/>
                </a:lnTo>
                <a:lnTo>
                  <a:pt x="4365" y="9501"/>
                </a:lnTo>
                <a:lnTo>
                  <a:pt x="4218" y="9464"/>
                </a:lnTo>
                <a:lnTo>
                  <a:pt x="4072" y="9428"/>
                </a:lnTo>
                <a:lnTo>
                  <a:pt x="3962" y="9354"/>
                </a:lnTo>
                <a:lnTo>
                  <a:pt x="3852" y="9244"/>
                </a:lnTo>
                <a:lnTo>
                  <a:pt x="3778" y="9134"/>
                </a:lnTo>
                <a:lnTo>
                  <a:pt x="3742" y="9024"/>
                </a:lnTo>
                <a:lnTo>
                  <a:pt x="3778" y="8841"/>
                </a:lnTo>
                <a:lnTo>
                  <a:pt x="3815" y="8768"/>
                </a:lnTo>
                <a:lnTo>
                  <a:pt x="3778" y="8694"/>
                </a:lnTo>
                <a:lnTo>
                  <a:pt x="3888" y="8547"/>
                </a:lnTo>
                <a:lnTo>
                  <a:pt x="3962" y="8401"/>
                </a:lnTo>
                <a:lnTo>
                  <a:pt x="4108" y="8107"/>
                </a:lnTo>
                <a:lnTo>
                  <a:pt x="4255" y="7850"/>
                </a:lnTo>
                <a:lnTo>
                  <a:pt x="4439" y="7520"/>
                </a:lnTo>
                <a:lnTo>
                  <a:pt x="4475" y="7374"/>
                </a:lnTo>
                <a:lnTo>
                  <a:pt x="4512" y="7227"/>
                </a:lnTo>
                <a:lnTo>
                  <a:pt x="4475" y="7043"/>
                </a:lnTo>
                <a:lnTo>
                  <a:pt x="4439" y="6897"/>
                </a:lnTo>
                <a:lnTo>
                  <a:pt x="4328" y="6823"/>
                </a:lnTo>
                <a:lnTo>
                  <a:pt x="4218" y="6750"/>
                </a:lnTo>
                <a:lnTo>
                  <a:pt x="4108" y="6713"/>
                </a:lnTo>
                <a:lnTo>
                  <a:pt x="3962" y="6713"/>
                </a:lnTo>
                <a:lnTo>
                  <a:pt x="3705" y="6750"/>
                </a:lnTo>
                <a:lnTo>
                  <a:pt x="3485" y="6823"/>
                </a:lnTo>
                <a:lnTo>
                  <a:pt x="3191" y="7007"/>
                </a:lnTo>
                <a:lnTo>
                  <a:pt x="2935" y="7227"/>
                </a:lnTo>
                <a:lnTo>
                  <a:pt x="2751" y="7447"/>
                </a:lnTo>
                <a:lnTo>
                  <a:pt x="2568" y="7667"/>
                </a:lnTo>
                <a:lnTo>
                  <a:pt x="2494" y="7667"/>
                </a:lnTo>
                <a:lnTo>
                  <a:pt x="2421" y="7704"/>
                </a:lnTo>
                <a:lnTo>
                  <a:pt x="2348" y="7850"/>
                </a:lnTo>
                <a:lnTo>
                  <a:pt x="2348" y="7887"/>
                </a:lnTo>
                <a:lnTo>
                  <a:pt x="2348" y="7961"/>
                </a:lnTo>
                <a:lnTo>
                  <a:pt x="2384" y="8034"/>
                </a:lnTo>
                <a:lnTo>
                  <a:pt x="2458" y="8071"/>
                </a:lnTo>
                <a:lnTo>
                  <a:pt x="2568" y="8107"/>
                </a:lnTo>
                <a:lnTo>
                  <a:pt x="2678" y="8107"/>
                </a:lnTo>
                <a:lnTo>
                  <a:pt x="2788" y="8071"/>
                </a:lnTo>
                <a:lnTo>
                  <a:pt x="2861" y="7997"/>
                </a:lnTo>
                <a:lnTo>
                  <a:pt x="3191" y="7630"/>
                </a:lnTo>
                <a:lnTo>
                  <a:pt x="3338" y="7447"/>
                </a:lnTo>
                <a:lnTo>
                  <a:pt x="3521" y="7300"/>
                </a:lnTo>
                <a:lnTo>
                  <a:pt x="3742" y="7227"/>
                </a:lnTo>
                <a:lnTo>
                  <a:pt x="3962" y="7154"/>
                </a:lnTo>
                <a:lnTo>
                  <a:pt x="4035" y="7154"/>
                </a:lnTo>
                <a:lnTo>
                  <a:pt x="4035" y="7190"/>
                </a:lnTo>
                <a:lnTo>
                  <a:pt x="4035" y="7300"/>
                </a:lnTo>
                <a:lnTo>
                  <a:pt x="3925" y="7557"/>
                </a:lnTo>
                <a:lnTo>
                  <a:pt x="3668" y="8034"/>
                </a:lnTo>
                <a:lnTo>
                  <a:pt x="3558" y="8327"/>
                </a:lnTo>
                <a:lnTo>
                  <a:pt x="3485" y="8474"/>
                </a:lnTo>
                <a:lnTo>
                  <a:pt x="3411" y="8547"/>
                </a:lnTo>
                <a:lnTo>
                  <a:pt x="3301" y="8621"/>
                </a:lnTo>
                <a:lnTo>
                  <a:pt x="3301" y="8657"/>
                </a:lnTo>
                <a:lnTo>
                  <a:pt x="3265" y="8694"/>
                </a:lnTo>
                <a:lnTo>
                  <a:pt x="3118" y="8804"/>
                </a:lnTo>
                <a:lnTo>
                  <a:pt x="2935" y="8841"/>
                </a:lnTo>
                <a:lnTo>
                  <a:pt x="2751" y="8878"/>
                </a:lnTo>
                <a:lnTo>
                  <a:pt x="2531" y="8878"/>
                </a:lnTo>
                <a:lnTo>
                  <a:pt x="2348" y="8841"/>
                </a:lnTo>
                <a:lnTo>
                  <a:pt x="2164" y="8768"/>
                </a:lnTo>
                <a:lnTo>
                  <a:pt x="2018" y="8694"/>
                </a:lnTo>
                <a:lnTo>
                  <a:pt x="1871" y="8584"/>
                </a:lnTo>
                <a:lnTo>
                  <a:pt x="1724" y="8437"/>
                </a:lnTo>
                <a:lnTo>
                  <a:pt x="1651" y="8291"/>
                </a:lnTo>
                <a:lnTo>
                  <a:pt x="1577" y="8144"/>
                </a:lnTo>
                <a:lnTo>
                  <a:pt x="1504" y="7961"/>
                </a:lnTo>
                <a:lnTo>
                  <a:pt x="1504" y="7777"/>
                </a:lnTo>
                <a:lnTo>
                  <a:pt x="1504" y="7594"/>
                </a:lnTo>
                <a:lnTo>
                  <a:pt x="1504" y="7447"/>
                </a:lnTo>
                <a:lnTo>
                  <a:pt x="1577" y="7264"/>
                </a:lnTo>
                <a:lnTo>
                  <a:pt x="1614" y="7154"/>
                </a:lnTo>
                <a:lnTo>
                  <a:pt x="1651" y="7043"/>
                </a:lnTo>
                <a:lnTo>
                  <a:pt x="1614" y="6970"/>
                </a:lnTo>
                <a:lnTo>
                  <a:pt x="1687" y="6970"/>
                </a:lnTo>
                <a:lnTo>
                  <a:pt x="1944" y="6860"/>
                </a:lnTo>
                <a:lnTo>
                  <a:pt x="2201" y="6787"/>
                </a:lnTo>
                <a:lnTo>
                  <a:pt x="2788" y="6493"/>
                </a:lnTo>
                <a:lnTo>
                  <a:pt x="3375" y="6163"/>
                </a:lnTo>
                <a:lnTo>
                  <a:pt x="3815" y="5870"/>
                </a:lnTo>
                <a:lnTo>
                  <a:pt x="3998" y="5686"/>
                </a:lnTo>
                <a:lnTo>
                  <a:pt x="4145" y="5503"/>
                </a:lnTo>
                <a:lnTo>
                  <a:pt x="4292" y="5283"/>
                </a:lnTo>
                <a:lnTo>
                  <a:pt x="4402" y="5099"/>
                </a:lnTo>
                <a:lnTo>
                  <a:pt x="4475" y="4843"/>
                </a:lnTo>
                <a:lnTo>
                  <a:pt x="4512" y="4586"/>
                </a:lnTo>
                <a:lnTo>
                  <a:pt x="4512" y="4402"/>
                </a:lnTo>
                <a:lnTo>
                  <a:pt x="4475" y="4182"/>
                </a:lnTo>
                <a:lnTo>
                  <a:pt x="4365" y="3999"/>
                </a:lnTo>
                <a:lnTo>
                  <a:pt x="4292" y="3926"/>
                </a:lnTo>
                <a:lnTo>
                  <a:pt x="4218" y="3889"/>
                </a:lnTo>
                <a:lnTo>
                  <a:pt x="3962" y="3816"/>
                </a:lnTo>
                <a:lnTo>
                  <a:pt x="3742" y="3779"/>
                </a:lnTo>
                <a:lnTo>
                  <a:pt x="3485" y="3816"/>
                </a:lnTo>
                <a:lnTo>
                  <a:pt x="3228" y="3852"/>
                </a:lnTo>
                <a:lnTo>
                  <a:pt x="2935" y="3962"/>
                </a:lnTo>
                <a:lnTo>
                  <a:pt x="2678" y="4072"/>
                </a:lnTo>
                <a:lnTo>
                  <a:pt x="2164" y="4366"/>
                </a:lnTo>
                <a:lnTo>
                  <a:pt x="1504" y="4733"/>
                </a:lnTo>
                <a:lnTo>
                  <a:pt x="1211" y="4916"/>
                </a:lnTo>
                <a:lnTo>
                  <a:pt x="917" y="5099"/>
                </a:lnTo>
                <a:lnTo>
                  <a:pt x="844" y="5173"/>
                </a:lnTo>
                <a:lnTo>
                  <a:pt x="807" y="5246"/>
                </a:lnTo>
                <a:lnTo>
                  <a:pt x="807" y="5319"/>
                </a:lnTo>
                <a:lnTo>
                  <a:pt x="844" y="5356"/>
                </a:lnTo>
                <a:lnTo>
                  <a:pt x="880" y="5429"/>
                </a:lnTo>
                <a:lnTo>
                  <a:pt x="954" y="5466"/>
                </a:lnTo>
                <a:lnTo>
                  <a:pt x="1101" y="5466"/>
                </a:lnTo>
                <a:lnTo>
                  <a:pt x="1541" y="5246"/>
                </a:lnTo>
                <a:lnTo>
                  <a:pt x="1944" y="4989"/>
                </a:lnTo>
                <a:lnTo>
                  <a:pt x="2788" y="4512"/>
                </a:lnTo>
                <a:lnTo>
                  <a:pt x="3191" y="4329"/>
                </a:lnTo>
                <a:lnTo>
                  <a:pt x="3375" y="4256"/>
                </a:lnTo>
                <a:lnTo>
                  <a:pt x="3595" y="4219"/>
                </a:lnTo>
                <a:lnTo>
                  <a:pt x="3742" y="4182"/>
                </a:lnTo>
                <a:lnTo>
                  <a:pt x="3852" y="4219"/>
                </a:lnTo>
                <a:lnTo>
                  <a:pt x="3998" y="4256"/>
                </a:lnTo>
                <a:lnTo>
                  <a:pt x="4035" y="4292"/>
                </a:lnTo>
                <a:lnTo>
                  <a:pt x="4072" y="4366"/>
                </a:lnTo>
                <a:lnTo>
                  <a:pt x="4108" y="4476"/>
                </a:lnTo>
                <a:lnTo>
                  <a:pt x="4108" y="4586"/>
                </a:lnTo>
                <a:lnTo>
                  <a:pt x="4072" y="4843"/>
                </a:lnTo>
                <a:lnTo>
                  <a:pt x="3998" y="5026"/>
                </a:lnTo>
                <a:lnTo>
                  <a:pt x="3852" y="5246"/>
                </a:lnTo>
                <a:lnTo>
                  <a:pt x="3705" y="5393"/>
                </a:lnTo>
                <a:lnTo>
                  <a:pt x="3558" y="5576"/>
                </a:lnTo>
                <a:lnTo>
                  <a:pt x="3155" y="5833"/>
                </a:lnTo>
                <a:lnTo>
                  <a:pt x="2788" y="6053"/>
                </a:lnTo>
                <a:lnTo>
                  <a:pt x="2348" y="6310"/>
                </a:lnTo>
                <a:lnTo>
                  <a:pt x="1908" y="6530"/>
                </a:lnTo>
                <a:lnTo>
                  <a:pt x="1467" y="6750"/>
                </a:lnTo>
                <a:lnTo>
                  <a:pt x="1321" y="6823"/>
                </a:lnTo>
                <a:lnTo>
                  <a:pt x="1247" y="6860"/>
                </a:lnTo>
                <a:lnTo>
                  <a:pt x="1211" y="6933"/>
                </a:lnTo>
                <a:lnTo>
                  <a:pt x="1174" y="6933"/>
                </a:lnTo>
                <a:lnTo>
                  <a:pt x="1064" y="6860"/>
                </a:lnTo>
                <a:lnTo>
                  <a:pt x="880" y="6713"/>
                </a:lnTo>
                <a:lnTo>
                  <a:pt x="697" y="6457"/>
                </a:lnTo>
                <a:lnTo>
                  <a:pt x="587" y="6273"/>
                </a:lnTo>
                <a:lnTo>
                  <a:pt x="514" y="6053"/>
                </a:lnTo>
                <a:lnTo>
                  <a:pt x="477" y="5833"/>
                </a:lnTo>
                <a:lnTo>
                  <a:pt x="477" y="5613"/>
                </a:lnTo>
                <a:lnTo>
                  <a:pt x="477" y="5356"/>
                </a:lnTo>
                <a:lnTo>
                  <a:pt x="550" y="5136"/>
                </a:lnTo>
                <a:lnTo>
                  <a:pt x="660" y="4879"/>
                </a:lnTo>
                <a:lnTo>
                  <a:pt x="770" y="4659"/>
                </a:lnTo>
                <a:lnTo>
                  <a:pt x="917" y="4476"/>
                </a:lnTo>
                <a:lnTo>
                  <a:pt x="1101" y="4292"/>
                </a:lnTo>
                <a:lnTo>
                  <a:pt x="1504" y="3962"/>
                </a:lnTo>
                <a:lnTo>
                  <a:pt x="1908" y="3705"/>
                </a:lnTo>
                <a:lnTo>
                  <a:pt x="2384" y="3485"/>
                </a:lnTo>
                <a:lnTo>
                  <a:pt x="2458" y="3412"/>
                </a:lnTo>
                <a:lnTo>
                  <a:pt x="2494" y="3302"/>
                </a:lnTo>
                <a:lnTo>
                  <a:pt x="2568" y="3119"/>
                </a:lnTo>
                <a:lnTo>
                  <a:pt x="2715" y="2898"/>
                </a:lnTo>
                <a:lnTo>
                  <a:pt x="2898" y="2715"/>
                </a:lnTo>
                <a:lnTo>
                  <a:pt x="3045" y="2532"/>
                </a:lnTo>
                <a:lnTo>
                  <a:pt x="3228" y="2385"/>
                </a:lnTo>
                <a:lnTo>
                  <a:pt x="3448" y="2238"/>
                </a:lnTo>
                <a:lnTo>
                  <a:pt x="3632" y="2128"/>
                </a:lnTo>
                <a:lnTo>
                  <a:pt x="3852" y="2055"/>
                </a:lnTo>
                <a:lnTo>
                  <a:pt x="4108" y="1981"/>
                </a:lnTo>
                <a:lnTo>
                  <a:pt x="4328" y="1945"/>
                </a:lnTo>
                <a:lnTo>
                  <a:pt x="4549" y="1908"/>
                </a:lnTo>
                <a:lnTo>
                  <a:pt x="4695" y="2055"/>
                </a:lnTo>
                <a:lnTo>
                  <a:pt x="4879" y="2165"/>
                </a:lnTo>
                <a:lnTo>
                  <a:pt x="5135" y="2348"/>
                </a:lnTo>
                <a:lnTo>
                  <a:pt x="5356" y="2568"/>
                </a:lnTo>
                <a:lnTo>
                  <a:pt x="5466" y="2715"/>
                </a:lnTo>
                <a:lnTo>
                  <a:pt x="5539" y="2898"/>
                </a:lnTo>
                <a:lnTo>
                  <a:pt x="5649" y="3229"/>
                </a:lnTo>
                <a:lnTo>
                  <a:pt x="5722" y="3559"/>
                </a:lnTo>
                <a:lnTo>
                  <a:pt x="5686" y="3926"/>
                </a:lnTo>
                <a:lnTo>
                  <a:pt x="5612" y="4256"/>
                </a:lnTo>
                <a:lnTo>
                  <a:pt x="5466" y="4549"/>
                </a:lnTo>
                <a:lnTo>
                  <a:pt x="5062" y="5063"/>
                </a:lnTo>
                <a:lnTo>
                  <a:pt x="4879" y="5319"/>
                </a:lnTo>
                <a:lnTo>
                  <a:pt x="4732" y="5613"/>
                </a:lnTo>
                <a:lnTo>
                  <a:pt x="4659" y="5943"/>
                </a:lnTo>
                <a:lnTo>
                  <a:pt x="4659" y="6090"/>
                </a:lnTo>
                <a:lnTo>
                  <a:pt x="4659" y="6273"/>
                </a:lnTo>
                <a:lnTo>
                  <a:pt x="4695" y="6420"/>
                </a:lnTo>
                <a:lnTo>
                  <a:pt x="4769" y="6567"/>
                </a:lnTo>
                <a:lnTo>
                  <a:pt x="4805" y="6677"/>
                </a:lnTo>
                <a:lnTo>
                  <a:pt x="4915" y="6787"/>
                </a:lnTo>
                <a:lnTo>
                  <a:pt x="5135" y="6933"/>
                </a:lnTo>
                <a:lnTo>
                  <a:pt x="5392" y="7007"/>
                </a:lnTo>
                <a:lnTo>
                  <a:pt x="5649" y="7043"/>
                </a:lnTo>
                <a:lnTo>
                  <a:pt x="5942" y="7007"/>
                </a:lnTo>
                <a:lnTo>
                  <a:pt x="6199" y="6933"/>
                </a:lnTo>
                <a:lnTo>
                  <a:pt x="6456" y="6823"/>
                </a:lnTo>
                <a:lnTo>
                  <a:pt x="6676" y="6677"/>
                </a:lnTo>
                <a:lnTo>
                  <a:pt x="6896" y="6457"/>
                </a:lnTo>
                <a:lnTo>
                  <a:pt x="7043" y="6200"/>
                </a:lnTo>
                <a:lnTo>
                  <a:pt x="7226" y="5980"/>
                </a:lnTo>
                <a:lnTo>
                  <a:pt x="7667" y="5246"/>
                </a:lnTo>
                <a:lnTo>
                  <a:pt x="7887" y="4879"/>
                </a:lnTo>
                <a:lnTo>
                  <a:pt x="8107" y="4476"/>
                </a:lnTo>
                <a:lnTo>
                  <a:pt x="8143" y="4402"/>
                </a:lnTo>
                <a:lnTo>
                  <a:pt x="8107" y="4329"/>
                </a:lnTo>
                <a:lnTo>
                  <a:pt x="8070" y="4256"/>
                </a:lnTo>
                <a:lnTo>
                  <a:pt x="8033" y="4182"/>
                </a:lnTo>
                <a:lnTo>
                  <a:pt x="7777" y="4182"/>
                </a:lnTo>
                <a:lnTo>
                  <a:pt x="7703" y="4256"/>
                </a:lnTo>
                <a:lnTo>
                  <a:pt x="7520" y="4586"/>
                </a:lnTo>
                <a:lnTo>
                  <a:pt x="7300" y="4879"/>
                </a:lnTo>
                <a:lnTo>
                  <a:pt x="6933" y="5540"/>
                </a:lnTo>
                <a:lnTo>
                  <a:pt x="6749" y="5796"/>
                </a:lnTo>
                <a:lnTo>
                  <a:pt x="6566" y="6053"/>
                </a:lnTo>
                <a:lnTo>
                  <a:pt x="6383" y="6273"/>
                </a:lnTo>
                <a:lnTo>
                  <a:pt x="6126" y="6493"/>
                </a:lnTo>
                <a:lnTo>
                  <a:pt x="5942" y="6567"/>
                </a:lnTo>
                <a:lnTo>
                  <a:pt x="5796" y="6603"/>
                </a:lnTo>
                <a:lnTo>
                  <a:pt x="5612" y="6567"/>
                </a:lnTo>
                <a:lnTo>
                  <a:pt x="5466" y="6530"/>
                </a:lnTo>
                <a:lnTo>
                  <a:pt x="5319" y="6457"/>
                </a:lnTo>
                <a:lnTo>
                  <a:pt x="5209" y="6347"/>
                </a:lnTo>
                <a:lnTo>
                  <a:pt x="5135" y="6200"/>
                </a:lnTo>
                <a:lnTo>
                  <a:pt x="5099" y="6016"/>
                </a:lnTo>
                <a:lnTo>
                  <a:pt x="5135" y="5833"/>
                </a:lnTo>
                <a:lnTo>
                  <a:pt x="5172" y="5686"/>
                </a:lnTo>
                <a:lnTo>
                  <a:pt x="5356" y="5393"/>
                </a:lnTo>
                <a:lnTo>
                  <a:pt x="5759" y="4879"/>
                </a:lnTo>
                <a:lnTo>
                  <a:pt x="5906" y="4659"/>
                </a:lnTo>
                <a:lnTo>
                  <a:pt x="6016" y="4402"/>
                </a:lnTo>
                <a:lnTo>
                  <a:pt x="6126" y="4146"/>
                </a:lnTo>
                <a:lnTo>
                  <a:pt x="6163" y="3889"/>
                </a:lnTo>
                <a:lnTo>
                  <a:pt x="6163" y="3632"/>
                </a:lnTo>
                <a:lnTo>
                  <a:pt x="6163" y="3339"/>
                </a:lnTo>
                <a:lnTo>
                  <a:pt x="6089" y="3082"/>
                </a:lnTo>
                <a:lnTo>
                  <a:pt x="6016" y="2825"/>
                </a:lnTo>
                <a:lnTo>
                  <a:pt x="5832" y="2532"/>
                </a:lnTo>
                <a:lnTo>
                  <a:pt x="5576" y="2165"/>
                </a:lnTo>
                <a:lnTo>
                  <a:pt x="5429" y="2018"/>
                </a:lnTo>
                <a:lnTo>
                  <a:pt x="5282" y="1908"/>
                </a:lnTo>
                <a:lnTo>
                  <a:pt x="5099" y="1798"/>
                </a:lnTo>
                <a:lnTo>
                  <a:pt x="4915" y="1725"/>
                </a:lnTo>
                <a:lnTo>
                  <a:pt x="4915" y="1688"/>
                </a:lnTo>
                <a:lnTo>
                  <a:pt x="4915" y="1468"/>
                </a:lnTo>
                <a:lnTo>
                  <a:pt x="4989" y="1321"/>
                </a:lnTo>
                <a:lnTo>
                  <a:pt x="5062" y="1174"/>
                </a:lnTo>
                <a:lnTo>
                  <a:pt x="5172" y="1028"/>
                </a:lnTo>
                <a:lnTo>
                  <a:pt x="5319" y="918"/>
                </a:lnTo>
                <a:lnTo>
                  <a:pt x="5502" y="844"/>
                </a:lnTo>
                <a:lnTo>
                  <a:pt x="5686" y="808"/>
                </a:lnTo>
                <a:lnTo>
                  <a:pt x="5869" y="771"/>
                </a:lnTo>
                <a:lnTo>
                  <a:pt x="6016" y="771"/>
                </a:lnTo>
                <a:lnTo>
                  <a:pt x="6199" y="808"/>
                </a:lnTo>
                <a:lnTo>
                  <a:pt x="6529" y="918"/>
                </a:lnTo>
                <a:lnTo>
                  <a:pt x="7190" y="1211"/>
                </a:lnTo>
                <a:lnTo>
                  <a:pt x="7080" y="1321"/>
                </a:lnTo>
                <a:lnTo>
                  <a:pt x="7043" y="1431"/>
                </a:lnTo>
                <a:lnTo>
                  <a:pt x="7043" y="1541"/>
                </a:lnTo>
                <a:lnTo>
                  <a:pt x="7043" y="1651"/>
                </a:lnTo>
                <a:lnTo>
                  <a:pt x="7153" y="1871"/>
                </a:lnTo>
                <a:lnTo>
                  <a:pt x="7300" y="2018"/>
                </a:lnTo>
                <a:lnTo>
                  <a:pt x="7446" y="2165"/>
                </a:lnTo>
                <a:lnTo>
                  <a:pt x="7556" y="2275"/>
                </a:lnTo>
                <a:lnTo>
                  <a:pt x="7446" y="2495"/>
                </a:lnTo>
                <a:lnTo>
                  <a:pt x="7263" y="3045"/>
                </a:lnTo>
                <a:lnTo>
                  <a:pt x="7153" y="3265"/>
                </a:lnTo>
                <a:lnTo>
                  <a:pt x="7043" y="3485"/>
                </a:lnTo>
                <a:lnTo>
                  <a:pt x="6933" y="3705"/>
                </a:lnTo>
                <a:lnTo>
                  <a:pt x="6896" y="3926"/>
                </a:lnTo>
                <a:lnTo>
                  <a:pt x="6896" y="3999"/>
                </a:lnTo>
                <a:lnTo>
                  <a:pt x="6970" y="4036"/>
                </a:lnTo>
                <a:lnTo>
                  <a:pt x="7043" y="4072"/>
                </a:lnTo>
                <a:lnTo>
                  <a:pt x="7116" y="4036"/>
                </a:lnTo>
                <a:lnTo>
                  <a:pt x="7263" y="3889"/>
                </a:lnTo>
                <a:lnTo>
                  <a:pt x="7410" y="3705"/>
                </a:lnTo>
                <a:lnTo>
                  <a:pt x="7593" y="3265"/>
                </a:lnTo>
                <a:lnTo>
                  <a:pt x="7777" y="2715"/>
                </a:lnTo>
                <a:lnTo>
                  <a:pt x="7813" y="2458"/>
                </a:lnTo>
                <a:lnTo>
                  <a:pt x="7813" y="2422"/>
                </a:lnTo>
                <a:lnTo>
                  <a:pt x="8363" y="2678"/>
                </a:lnTo>
                <a:lnTo>
                  <a:pt x="8584" y="2862"/>
                </a:lnTo>
                <a:lnTo>
                  <a:pt x="8694" y="3009"/>
                </a:lnTo>
                <a:lnTo>
                  <a:pt x="8804" y="3155"/>
                </a:lnTo>
                <a:lnTo>
                  <a:pt x="8877" y="3302"/>
                </a:lnTo>
                <a:lnTo>
                  <a:pt x="8877" y="3449"/>
                </a:lnTo>
                <a:lnTo>
                  <a:pt x="8840" y="3595"/>
                </a:lnTo>
                <a:lnTo>
                  <a:pt x="8694" y="3705"/>
                </a:lnTo>
                <a:lnTo>
                  <a:pt x="8620" y="3779"/>
                </a:lnTo>
                <a:lnTo>
                  <a:pt x="8584" y="3852"/>
                </a:lnTo>
                <a:lnTo>
                  <a:pt x="8584" y="3926"/>
                </a:lnTo>
                <a:lnTo>
                  <a:pt x="8620" y="3999"/>
                </a:lnTo>
                <a:lnTo>
                  <a:pt x="8657" y="4072"/>
                </a:lnTo>
                <a:lnTo>
                  <a:pt x="8730" y="4109"/>
                </a:lnTo>
                <a:lnTo>
                  <a:pt x="8840" y="4109"/>
                </a:lnTo>
                <a:lnTo>
                  <a:pt x="8914" y="4072"/>
                </a:lnTo>
                <a:lnTo>
                  <a:pt x="9097" y="3926"/>
                </a:lnTo>
                <a:lnTo>
                  <a:pt x="9207" y="3779"/>
                </a:lnTo>
                <a:lnTo>
                  <a:pt x="9281" y="3595"/>
                </a:lnTo>
                <a:lnTo>
                  <a:pt x="9281" y="3412"/>
                </a:lnTo>
                <a:lnTo>
                  <a:pt x="9281" y="3192"/>
                </a:lnTo>
                <a:lnTo>
                  <a:pt x="9207" y="3009"/>
                </a:lnTo>
                <a:lnTo>
                  <a:pt x="9097" y="2825"/>
                </a:lnTo>
                <a:lnTo>
                  <a:pt x="8987" y="2642"/>
                </a:lnTo>
                <a:lnTo>
                  <a:pt x="8804" y="2458"/>
                </a:lnTo>
                <a:lnTo>
                  <a:pt x="8584" y="2348"/>
                </a:lnTo>
                <a:lnTo>
                  <a:pt x="8107" y="2091"/>
                </a:lnTo>
                <a:lnTo>
                  <a:pt x="7887" y="1981"/>
                </a:lnTo>
                <a:lnTo>
                  <a:pt x="7593" y="1798"/>
                </a:lnTo>
                <a:lnTo>
                  <a:pt x="7446" y="1651"/>
                </a:lnTo>
                <a:lnTo>
                  <a:pt x="7373" y="1541"/>
                </a:lnTo>
                <a:lnTo>
                  <a:pt x="7336" y="1431"/>
                </a:lnTo>
                <a:lnTo>
                  <a:pt x="7373" y="1284"/>
                </a:lnTo>
                <a:lnTo>
                  <a:pt x="7483" y="1358"/>
                </a:lnTo>
                <a:lnTo>
                  <a:pt x="7556" y="1358"/>
                </a:lnTo>
                <a:lnTo>
                  <a:pt x="7593" y="1321"/>
                </a:lnTo>
                <a:lnTo>
                  <a:pt x="7630" y="1248"/>
                </a:lnTo>
                <a:lnTo>
                  <a:pt x="7703" y="1138"/>
                </a:lnTo>
                <a:lnTo>
                  <a:pt x="7813" y="954"/>
                </a:lnTo>
                <a:lnTo>
                  <a:pt x="7923" y="808"/>
                </a:lnTo>
                <a:lnTo>
                  <a:pt x="8107" y="698"/>
                </a:lnTo>
                <a:lnTo>
                  <a:pt x="8290" y="624"/>
                </a:lnTo>
                <a:lnTo>
                  <a:pt x="8474" y="588"/>
                </a:lnTo>
                <a:lnTo>
                  <a:pt x="8694" y="551"/>
                </a:lnTo>
                <a:lnTo>
                  <a:pt x="9060" y="514"/>
                </a:lnTo>
                <a:close/>
                <a:moveTo>
                  <a:pt x="13279" y="9318"/>
                </a:moveTo>
                <a:lnTo>
                  <a:pt x="13426" y="9428"/>
                </a:lnTo>
                <a:lnTo>
                  <a:pt x="13426" y="9464"/>
                </a:lnTo>
                <a:lnTo>
                  <a:pt x="13352" y="9464"/>
                </a:lnTo>
                <a:lnTo>
                  <a:pt x="13242" y="9538"/>
                </a:lnTo>
                <a:lnTo>
                  <a:pt x="12985" y="9868"/>
                </a:lnTo>
                <a:lnTo>
                  <a:pt x="12692" y="10198"/>
                </a:lnTo>
                <a:lnTo>
                  <a:pt x="12362" y="10492"/>
                </a:lnTo>
                <a:lnTo>
                  <a:pt x="12032" y="10748"/>
                </a:lnTo>
                <a:lnTo>
                  <a:pt x="11445" y="11078"/>
                </a:lnTo>
                <a:lnTo>
                  <a:pt x="10858" y="11409"/>
                </a:lnTo>
                <a:lnTo>
                  <a:pt x="10638" y="11372"/>
                </a:lnTo>
                <a:lnTo>
                  <a:pt x="10418" y="11299"/>
                </a:lnTo>
                <a:lnTo>
                  <a:pt x="10234" y="11188"/>
                </a:lnTo>
                <a:lnTo>
                  <a:pt x="10051" y="11078"/>
                </a:lnTo>
                <a:lnTo>
                  <a:pt x="10491" y="11005"/>
                </a:lnTo>
                <a:lnTo>
                  <a:pt x="10895" y="10858"/>
                </a:lnTo>
                <a:lnTo>
                  <a:pt x="11298" y="10675"/>
                </a:lnTo>
                <a:lnTo>
                  <a:pt x="11702" y="10492"/>
                </a:lnTo>
                <a:lnTo>
                  <a:pt x="12142" y="10235"/>
                </a:lnTo>
                <a:lnTo>
                  <a:pt x="12545" y="9941"/>
                </a:lnTo>
                <a:lnTo>
                  <a:pt x="12912" y="9648"/>
                </a:lnTo>
                <a:lnTo>
                  <a:pt x="13279" y="9318"/>
                </a:lnTo>
                <a:close/>
                <a:moveTo>
                  <a:pt x="13609" y="9648"/>
                </a:moveTo>
                <a:lnTo>
                  <a:pt x="13719" y="9795"/>
                </a:lnTo>
                <a:lnTo>
                  <a:pt x="13792" y="9978"/>
                </a:lnTo>
                <a:lnTo>
                  <a:pt x="13939" y="10345"/>
                </a:lnTo>
                <a:lnTo>
                  <a:pt x="13939" y="10602"/>
                </a:lnTo>
                <a:lnTo>
                  <a:pt x="13939" y="10858"/>
                </a:lnTo>
                <a:lnTo>
                  <a:pt x="13866" y="10968"/>
                </a:lnTo>
                <a:lnTo>
                  <a:pt x="13829" y="10932"/>
                </a:lnTo>
                <a:lnTo>
                  <a:pt x="13719" y="10932"/>
                </a:lnTo>
                <a:lnTo>
                  <a:pt x="13719" y="10968"/>
                </a:lnTo>
                <a:lnTo>
                  <a:pt x="13609" y="11188"/>
                </a:lnTo>
                <a:lnTo>
                  <a:pt x="12765" y="11299"/>
                </a:lnTo>
                <a:lnTo>
                  <a:pt x="12912" y="11188"/>
                </a:lnTo>
                <a:lnTo>
                  <a:pt x="13316" y="10895"/>
                </a:lnTo>
                <a:lnTo>
                  <a:pt x="13682" y="10565"/>
                </a:lnTo>
                <a:lnTo>
                  <a:pt x="13756" y="10492"/>
                </a:lnTo>
                <a:lnTo>
                  <a:pt x="13756" y="10381"/>
                </a:lnTo>
                <a:lnTo>
                  <a:pt x="13719" y="10308"/>
                </a:lnTo>
                <a:lnTo>
                  <a:pt x="13609" y="10271"/>
                </a:lnTo>
                <a:lnTo>
                  <a:pt x="13536" y="10271"/>
                </a:lnTo>
                <a:lnTo>
                  <a:pt x="13462" y="10308"/>
                </a:lnTo>
                <a:lnTo>
                  <a:pt x="13059" y="10638"/>
                </a:lnTo>
                <a:lnTo>
                  <a:pt x="12655" y="10968"/>
                </a:lnTo>
                <a:lnTo>
                  <a:pt x="12398" y="11152"/>
                </a:lnTo>
                <a:lnTo>
                  <a:pt x="12325" y="11225"/>
                </a:lnTo>
                <a:lnTo>
                  <a:pt x="12252" y="11372"/>
                </a:lnTo>
                <a:lnTo>
                  <a:pt x="11665" y="11409"/>
                </a:lnTo>
                <a:lnTo>
                  <a:pt x="11481" y="11445"/>
                </a:lnTo>
                <a:lnTo>
                  <a:pt x="11775" y="11299"/>
                </a:lnTo>
                <a:lnTo>
                  <a:pt x="12068" y="11115"/>
                </a:lnTo>
                <a:lnTo>
                  <a:pt x="12362" y="10932"/>
                </a:lnTo>
                <a:lnTo>
                  <a:pt x="12655" y="10748"/>
                </a:lnTo>
                <a:lnTo>
                  <a:pt x="12912" y="10492"/>
                </a:lnTo>
                <a:lnTo>
                  <a:pt x="13132" y="10271"/>
                </a:lnTo>
                <a:lnTo>
                  <a:pt x="13352" y="10015"/>
                </a:lnTo>
                <a:lnTo>
                  <a:pt x="13572" y="9721"/>
                </a:lnTo>
                <a:lnTo>
                  <a:pt x="13609" y="9648"/>
                </a:lnTo>
                <a:close/>
                <a:moveTo>
                  <a:pt x="9060" y="1"/>
                </a:moveTo>
                <a:lnTo>
                  <a:pt x="8804" y="37"/>
                </a:lnTo>
                <a:lnTo>
                  <a:pt x="8547" y="37"/>
                </a:lnTo>
                <a:lnTo>
                  <a:pt x="8290" y="111"/>
                </a:lnTo>
                <a:lnTo>
                  <a:pt x="8033" y="184"/>
                </a:lnTo>
                <a:lnTo>
                  <a:pt x="7813" y="294"/>
                </a:lnTo>
                <a:lnTo>
                  <a:pt x="7593" y="441"/>
                </a:lnTo>
                <a:lnTo>
                  <a:pt x="7410" y="624"/>
                </a:lnTo>
                <a:lnTo>
                  <a:pt x="7300" y="844"/>
                </a:lnTo>
                <a:lnTo>
                  <a:pt x="6896" y="624"/>
                </a:lnTo>
                <a:lnTo>
                  <a:pt x="6493" y="441"/>
                </a:lnTo>
                <a:lnTo>
                  <a:pt x="6273" y="367"/>
                </a:lnTo>
                <a:lnTo>
                  <a:pt x="6053" y="331"/>
                </a:lnTo>
                <a:lnTo>
                  <a:pt x="5612" y="331"/>
                </a:lnTo>
                <a:lnTo>
                  <a:pt x="5392" y="404"/>
                </a:lnTo>
                <a:lnTo>
                  <a:pt x="5209" y="477"/>
                </a:lnTo>
                <a:lnTo>
                  <a:pt x="5025" y="588"/>
                </a:lnTo>
                <a:lnTo>
                  <a:pt x="4842" y="734"/>
                </a:lnTo>
                <a:lnTo>
                  <a:pt x="4695" y="881"/>
                </a:lnTo>
                <a:lnTo>
                  <a:pt x="4585" y="1064"/>
                </a:lnTo>
                <a:lnTo>
                  <a:pt x="4512" y="1248"/>
                </a:lnTo>
                <a:lnTo>
                  <a:pt x="4475" y="1468"/>
                </a:lnTo>
                <a:lnTo>
                  <a:pt x="4182" y="1505"/>
                </a:lnTo>
                <a:lnTo>
                  <a:pt x="3888" y="1541"/>
                </a:lnTo>
                <a:lnTo>
                  <a:pt x="3595" y="1651"/>
                </a:lnTo>
                <a:lnTo>
                  <a:pt x="3338" y="1798"/>
                </a:lnTo>
                <a:lnTo>
                  <a:pt x="3081" y="1945"/>
                </a:lnTo>
                <a:lnTo>
                  <a:pt x="2861" y="2091"/>
                </a:lnTo>
                <a:lnTo>
                  <a:pt x="2641" y="2312"/>
                </a:lnTo>
                <a:lnTo>
                  <a:pt x="2421" y="2532"/>
                </a:lnTo>
                <a:lnTo>
                  <a:pt x="2238" y="2788"/>
                </a:lnTo>
                <a:lnTo>
                  <a:pt x="2091" y="3082"/>
                </a:lnTo>
                <a:lnTo>
                  <a:pt x="1981" y="3155"/>
                </a:lnTo>
                <a:lnTo>
                  <a:pt x="1834" y="3229"/>
                </a:lnTo>
                <a:lnTo>
                  <a:pt x="1504" y="3375"/>
                </a:lnTo>
                <a:lnTo>
                  <a:pt x="1211" y="3559"/>
                </a:lnTo>
                <a:lnTo>
                  <a:pt x="954" y="3779"/>
                </a:lnTo>
                <a:lnTo>
                  <a:pt x="697" y="3999"/>
                </a:lnTo>
                <a:lnTo>
                  <a:pt x="477" y="4256"/>
                </a:lnTo>
                <a:lnTo>
                  <a:pt x="330" y="4512"/>
                </a:lnTo>
                <a:lnTo>
                  <a:pt x="183" y="4769"/>
                </a:lnTo>
                <a:lnTo>
                  <a:pt x="73" y="5063"/>
                </a:lnTo>
                <a:lnTo>
                  <a:pt x="37" y="5319"/>
                </a:lnTo>
                <a:lnTo>
                  <a:pt x="0" y="5613"/>
                </a:lnTo>
                <a:lnTo>
                  <a:pt x="0" y="5906"/>
                </a:lnTo>
                <a:lnTo>
                  <a:pt x="73" y="6200"/>
                </a:lnTo>
                <a:lnTo>
                  <a:pt x="183" y="6493"/>
                </a:lnTo>
                <a:lnTo>
                  <a:pt x="294" y="6713"/>
                </a:lnTo>
                <a:lnTo>
                  <a:pt x="440" y="6933"/>
                </a:lnTo>
                <a:lnTo>
                  <a:pt x="660" y="7117"/>
                </a:lnTo>
                <a:lnTo>
                  <a:pt x="880" y="7300"/>
                </a:lnTo>
                <a:lnTo>
                  <a:pt x="1064" y="7374"/>
                </a:lnTo>
                <a:lnTo>
                  <a:pt x="1027" y="7594"/>
                </a:lnTo>
                <a:lnTo>
                  <a:pt x="1027" y="7814"/>
                </a:lnTo>
                <a:lnTo>
                  <a:pt x="1064" y="8034"/>
                </a:lnTo>
                <a:lnTo>
                  <a:pt x="1101" y="8217"/>
                </a:lnTo>
                <a:lnTo>
                  <a:pt x="1174" y="8437"/>
                </a:lnTo>
                <a:lnTo>
                  <a:pt x="1284" y="8621"/>
                </a:lnTo>
                <a:lnTo>
                  <a:pt x="1431" y="8804"/>
                </a:lnTo>
                <a:lnTo>
                  <a:pt x="1614" y="8988"/>
                </a:lnTo>
                <a:lnTo>
                  <a:pt x="1797" y="9098"/>
                </a:lnTo>
                <a:lnTo>
                  <a:pt x="1981" y="9208"/>
                </a:lnTo>
                <a:lnTo>
                  <a:pt x="2201" y="9281"/>
                </a:lnTo>
                <a:lnTo>
                  <a:pt x="2421" y="9318"/>
                </a:lnTo>
                <a:lnTo>
                  <a:pt x="2641" y="9354"/>
                </a:lnTo>
                <a:lnTo>
                  <a:pt x="2861" y="9318"/>
                </a:lnTo>
                <a:lnTo>
                  <a:pt x="3081" y="9281"/>
                </a:lnTo>
                <a:lnTo>
                  <a:pt x="3301" y="9208"/>
                </a:lnTo>
                <a:lnTo>
                  <a:pt x="3375" y="9354"/>
                </a:lnTo>
                <a:lnTo>
                  <a:pt x="3448" y="9501"/>
                </a:lnTo>
                <a:lnTo>
                  <a:pt x="3595" y="9648"/>
                </a:lnTo>
                <a:lnTo>
                  <a:pt x="3742" y="9758"/>
                </a:lnTo>
                <a:lnTo>
                  <a:pt x="3925" y="9868"/>
                </a:lnTo>
                <a:lnTo>
                  <a:pt x="4108" y="9905"/>
                </a:lnTo>
                <a:lnTo>
                  <a:pt x="4292" y="9941"/>
                </a:lnTo>
                <a:lnTo>
                  <a:pt x="4475" y="9941"/>
                </a:lnTo>
                <a:lnTo>
                  <a:pt x="4842" y="9905"/>
                </a:lnTo>
                <a:lnTo>
                  <a:pt x="5246" y="9795"/>
                </a:lnTo>
                <a:lnTo>
                  <a:pt x="5686" y="9648"/>
                </a:lnTo>
                <a:lnTo>
                  <a:pt x="6163" y="9574"/>
                </a:lnTo>
                <a:lnTo>
                  <a:pt x="6603" y="9574"/>
                </a:lnTo>
                <a:lnTo>
                  <a:pt x="7080" y="9611"/>
                </a:lnTo>
                <a:lnTo>
                  <a:pt x="7446" y="9648"/>
                </a:lnTo>
                <a:lnTo>
                  <a:pt x="7630" y="9648"/>
                </a:lnTo>
                <a:lnTo>
                  <a:pt x="7813" y="9611"/>
                </a:lnTo>
                <a:lnTo>
                  <a:pt x="7960" y="9721"/>
                </a:lnTo>
                <a:lnTo>
                  <a:pt x="8143" y="9795"/>
                </a:lnTo>
                <a:lnTo>
                  <a:pt x="8327" y="9831"/>
                </a:lnTo>
                <a:lnTo>
                  <a:pt x="8547" y="9868"/>
                </a:lnTo>
                <a:lnTo>
                  <a:pt x="9024" y="9905"/>
                </a:lnTo>
                <a:lnTo>
                  <a:pt x="9391" y="9868"/>
                </a:lnTo>
                <a:lnTo>
                  <a:pt x="9501" y="9868"/>
                </a:lnTo>
                <a:lnTo>
                  <a:pt x="9354" y="10161"/>
                </a:lnTo>
                <a:lnTo>
                  <a:pt x="9317" y="10308"/>
                </a:lnTo>
                <a:lnTo>
                  <a:pt x="9281" y="10492"/>
                </a:lnTo>
                <a:lnTo>
                  <a:pt x="9317" y="10638"/>
                </a:lnTo>
                <a:lnTo>
                  <a:pt x="9354" y="10785"/>
                </a:lnTo>
                <a:lnTo>
                  <a:pt x="9464" y="11078"/>
                </a:lnTo>
                <a:lnTo>
                  <a:pt x="9647" y="11335"/>
                </a:lnTo>
                <a:lnTo>
                  <a:pt x="9831" y="11519"/>
                </a:lnTo>
                <a:lnTo>
                  <a:pt x="9977" y="11629"/>
                </a:lnTo>
                <a:lnTo>
                  <a:pt x="10198" y="11739"/>
                </a:lnTo>
                <a:lnTo>
                  <a:pt x="10381" y="11812"/>
                </a:lnTo>
                <a:lnTo>
                  <a:pt x="10821" y="11922"/>
                </a:lnTo>
                <a:lnTo>
                  <a:pt x="11298" y="11959"/>
                </a:lnTo>
                <a:lnTo>
                  <a:pt x="11775" y="11922"/>
                </a:lnTo>
                <a:lnTo>
                  <a:pt x="12215" y="11885"/>
                </a:lnTo>
                <a:lnTo>
                  <a:pt x="13095" y="11775"/>
                </a:lnTo>
                <a:lnTo>
                  <a:pt x="13939" y="11665"/>
                </a:lnTo>
                <a:lnTo>
                  <a:pt x="14343" y="11555"/>
                </a:lnTo>
                <a:lnTo>
                  <a:pt x="14746" y="11409"/>
                </a:lnTo>
                <a:lnTo>
                  <a:pt x="15076" y="11262"/>
                </a:lnTo>
                <a:lnTo>
                  <a:pt x="15370" y="11042"/>
                </a:lnTo>
                <a:lnTo>
                  <a:pt x="15626" y="10785"/>
                </a:lnTo>
                <a:lnTo>
                  <a:pt x="15847" y="10528"/>
                </a:lnTo>
                <a:lnTo>
                  <a:pt x="16030" y="10235"/>
                </a:lnTo>
                <a:lnTo>
                  <a:pt x="16213" y="9941"/>
                </a:lnTo>
                <a:lnTo>
                  <a:pt x="16360" y="9648"/>
                </a:lnTo>
                <a:lnTo>
                  <a:pt x="16433" y="9318"/>
                </a:lnTo>
                <a:lnTo>
                  <a:pt x="16507" y="8988"/>
                </a:lnTo>
                <a:lnTo>
                  <a:pt x="16543" y="8657"/>
                </a:lnTo>
                <a:lnTo>
                  <a:pt x="16507" y="8327"/>
                </a:lnTo>
                <a:lnTo>
                  <a:pt x="16470" y="7997"/>
                </a:lnTo>
                <a:lnTo>
                  <a:pt x="16690" y="7447"/>
                </a:lnTo>
                <a:lnTo>
                  <a:pt x="16837" y="6933"/>
                </a:lnTo>
                <a:lnTo>
                  <a:pt x="16910" y="6347"/>
                </a:lnTo>
                <a:lnTo>
                  <a:pt x="16910" y="5796"/>
                </a:lnTo>
                <a:lnTo>
                  <a:pt x="16837" y="5429"/>
                </a:lnTo>
                <a:lnTo>
                  <a:pt x="16727" y="5063"/>
                </a:lnTo>
                <a:lnTo>
                  <a:pt x="16654" y="4916"/>
                </a:lnTo>
                <a:lnTo>
                  <a:pt x="16543" y="4769"/>
                </a:lnTo>
                <a:lnTo>
                  <a:pt x="16397" y="4659"/>
                </a:lnTo>
                <a:lnTo>
                  <a:pt x="16250" y="4586"/>
                </a:lnTo>
                <a:lnTo>
                  <a:pt x="16250" y="4146"/>
                </a:lnTo>
                <a:lnTo>
                  <a:pt x="16177" y="3742"/>
                </a:lnTo>
                <a:lnTo>
                  <a:pt x="16030" y="3375"/>
                </a:lnTo>
                <a:lnTo>
                  <a:pt x="15773" y="3009"/>
                </a:lnTo>
                <a:lnTo>
                  <a:pt x="15626" y="2825"/>
                </a:lnTo>
                <a:lnTo>
                  <a:pt x="15443" y="2642"/>
                </a:lnTo>
                <a:lnTo>
                  <a:pt x="15223" y="2495"/>
                </a:lnTo>
                <a:lnTo>
                  <a:pt x="15003" y="2385"/>
                </a:lnTo>
                <a:lnTo>
                  <a:pt x="14746" y="2238"/>
                </a:lnTo>
                <a:lnTo>
                  <a:pt x="14526" y="2055"/>
                </a:lnTo>
                <a:lnTo>
                  <a:pt x="14379" y="1835"/>
                </a:lnTo>
                <a:lnTo>
                  <a:pt x="14233" y="1578"/>
                </a:lnTo>
                <a:lnTo>
                  <a:pt x="14123" y="1358"/>
                </a:lnTo>
                <a:lnTo>
                  <a:pt x="13976" y="1138"/>
                </a:lnTo>
                <a:lnTo>
                  <a:pt x="13829" y="991"/>
                </a:lnTo>
                <a:lnTo>
                  <a:pt x="13682" y="808"/>
                </a:lnTo>
                <a:lnTo>
                  <a:pt x="13499" y="698"/>
                </a:lnTo>
                <a:lnTo>
                  <a:pt x="13279" y="588"/>
                </a:lnTo>
                <a:lnTo>
                  <a:pt x="13059" y="514"/>
                </a:lnTo>
                <a:lnTo>
                  <a:pt x="12802" y="441"/>
                </a:lnTo>
                <a:lnTo>
                  <a:pt x="12362" y="441"/>
                </a:lnTo>
                <a:lnTo>
                  <a:pt x="11885" y="477"/>
                </a:lnTo>
                <a:lnTo>
                  <a:pt x="11408" y="588"/>
                </a:lnTo>
                <a:lnTo>
                  <a:pt x="10968" y="698"/>
                </a:lnTo>
                <a:lnTo>
                  <a:pt x="10821" y="514"/>
                </a:lnTo>
                <a:lnTo>
                  <a:pt x="10601" y="331"/>
                </a:lnTo>
                <a:lnTo>
                  <a:pt x="10381" y="221"/>
                </a:lnTo>
                <a:lnTo>
                  <a:pt x="10124" y="147"/>
                </a:lnTo>
                <a:lnTo>
                  <a:pt x="9867" y="74"/>
                </a:lnTo>
                <a:lnTo>
                  <a:pt x="9574" y="37"/>
                </a:lnTo>
                <a:lnTo>
                  <a:pt x="9060" y="1"/>
                </a:lnTo>
                <a:close/>
              </a:path>
            </a:pathLst>
          </a:custGeom>
          <a:solidFill>
            <a:srgbClr val="3C78D8"/>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22" name="Google Shape;222;p3"/>
          <p:cNvSpPr/>
          <p:nvPr/>
        </p:nvSpPr>
        <p:spPr>
          <a:xfrm rot="-5400000">
            <a:off x="10245807" y="5309639"/>
            <a:ext cx="373208" cy="477288"/>
          </a:xfrm>
          <a:custGeom>
            <a:rect b="b" l="l" r="r" t="t"/>
            <a:pathLst>
              <a:path extrusionOk="0" h="12620" w="9868">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3C78D8"/>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23" name="Google Shape;223;p3"/>
          <p:cNvSpPr/>
          <p:nvPr/>
        </p:nvSpPr>
        <p:spPr>
          <a:xfrm>
            <a:off x="10212864" y="5826928"/>
            <a:ext cx="503611" cy="568851"/>
          </a:xfrm>
          <a:custGeom>
            <a:rect b="b" l="l" r="r" t="t"/>
            <a:pathLst>
              <a:path extrusionOk="0" h="15041" w="13316">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6D9EEB"/>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24" name="Google Shape;224;p3"/>
          <p:cNvSpPr/>
          <p:nvPr/>
        </p:nvSpPr>
        <p:spPr>
          <a:xfrm>
            <a:off x="6746083" y="6610609"/>
            <a:ext cx="514730" cy="344086"/>
          </a:xfrm>
          <a:custGeom>
            <a:rect b="b" l="l" r="r" t="t"/>
            <a:pathLst>
              <a:path extrusionOk="0" h="9098" w="1361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6D9EEB"/>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25" name="Google Shape;225;p3"/>
          <p:cNvSpPr/>
          <p:nvPr/>
        </p:nvSpPr>
        <p:spPr>
          <a:xfrm>
            <a:off x="10376560" y="6513509"/>
            <a:ext cx="233122" cy="249763"/>
          </a:xfrm>
          <a:custGeom>
            <a:rect b="b" l="l" r="r" t="t"/>
            <a:pathLst>
              <a:path extrusionOk="0" h="6604" w="6164">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6D9EEB"/>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26" name="Google Shape;226;p3"/>
          <p:cNvSpPr/>
          <p:nvPr/>
        </p:nvSpPr>
        <p:spPr>
          <a:xfrm>
            <a:off x="1977020" y="5612686"/>
            <a:ext cx="280284" cy="611852"/>
          </a:xfrm>
          <a:custGeom>
            <a:rect b="b" l="l" r="r" t="t"/>
            <a:pathLst>
              <a:path extrusionOk="0" h="16178" w="7411">
                <a:moveTo>
                  <a:pt x="3339" y="147"/>
                </a:moveTo>
                <a:lnTo>
                  <a:pt x="3229" y="441"/>
                </a:lnTo>
                <a:lnTo>
                  <a:pt x="3155" y="734"/>
                </a:lnTo>
                <a:lnTo>
                  <a:pt x="3119" y="1358"/>
                </a:lnTo>
                <a:lnTo>
                  <a:pt x="3082" y="2972"/>
                </a:lnTo>
                <a:lnTo>
                  <a:pt x="3119" y="4476"/>
                </a:lnTo>
                <a:lnTo>
                  <a:pt x="3119" y="5283"/>
                </a:lnTo>
                <a:lnTo>
                  <a:pt x="3119" y="5576"/>
                </a:lnTo>
                <a:lnTo>
                  <a:pt x="3155" y="5723"/>
                </a:lnTo>
                <a:lnTo>
                  <a:pt x="3229" y="5870"/>
                </a:lnTo>
                <a:lnTo>
                  <a:pt x="3265" y="5906"/>
                </a:lnTo>
                <a:lnTo>
                  <a:pt x="3339" y="5943"/>
                </a:lnTo>
                <a:lnTo>
                  <a:pt x="3375" y="5943"/>
                </a:lnTo>
                <a:lnTo>
                  <a:pt x="3449" y="5870"/>
                </a:lnTo>
                <a:lnTo>
                  <a:pt x="3486" y="5760"/>
                </a:lnTo>
                <a:lnTo>
                  <a:pt x="3522" y="5649"/>
                </a:lnTo>
                <a:lnTo>
                  <a:pt x="3522" y="5393"/>
                </a:lnTo>
                <a:lnTo>
                  <a:pt x="3522" y="4586"/>
                </a:lnTo>
                <a:lnTo>
                  <a:pt x="3486" y="2972"/>
                </a:lnTo>
                <a:lnTo>
                  <a:pt x="3522" y="1504"/>
                </a:lnTo>
                <a:lnTo>
                  <a:pt x="3522" y="808"/>
                </a:lnTo>
                <a:lnTo>
                  <a:pt x="3486" y="477"/>
                </a:lnTo>
                <a:lnTo>
                  <a:pt x="3412" y="294"/>
                </a:lnTo>
                <a:lnTo>
                  <a:pt x="3375" y="147"/>
                </a:lnTo>
                <a:close/>
                <a:moveTo>
                  <a:pt x="1725" y="1"/>
                </a:moveTo>
                <a:lnTo>
                  <a:pt x="1688" y="37"/>
                </a:lnTo>
                <a:lnTo>
                  <a:pt x="1615" y="147"/>
                </a:lnTo>
                <a:lnTo>
                  <a:pt x="1578" y="294"/>
                </a:lnTo>
                <a:lnTo>
                  <a:pt x="1541" y="624"/>
                </a:lnTo>
                <a:lnTo>
                  <a:pt x="1578" y="1284"/>
                </a:lnTo>
                <a:lnTo>
                  <a:pt x="1615" y="2898"/>
                </a:lnTo>
                <a:lnTo>
                  <a:pt x="1725" y="6236"/>
                </a:lnTo>
                <a:lnTo>
                  <a:pt x="1761" y="6346"/>
                </a:lnTo>
                <a:lnTo>
                  <a:pt x="1798" y="6383"/>
                </a:lnTo>
                <a:lnTo>
                  <a:pt x="1872" y="6420"/>
                </a:lnTo>
                <a:lnTo>
                  <a:pt x="1945" y="6456"/>
                </a:lnTo>
                <a:lnTo>
                  <a:pt x="2018" y="6420"/>
                </a:lnTo>
                <a:lnTo>
                  <a:pt x="2092" y="6383"/>
                </a:lnTo>
                <a:lnTo>
                  <a:pt x="2165" y="6346"/>
                </a:lnTo>
                <a:lnTo>
                  <a:pt x="2165" y="6236"/>
                </a:lnTo>
                <a:lnTo>
                  <a:pt x="2165" y="5980"/>
                </a:lnTo>
                <a:lnTo>
                  <a:pt x="2165" y="5943"/>
                </a:lnTo>
                <a:lnTo>
                  <a:pt x="2055" y="3008"/>
                </a:lnTo>
                <a:lnTo>
                  <a:pt x="1982" y="1394"/>
                </a:lnTo>
                <a:lnTo>
                  <a:pt x="1945" y="587"/>
                </a:lnTo>
                <a:lnTo>
                  <a:pt x="1908" y="294"/>
                </a:lnTo>
                <a:lnTo>
                  <a:pt x="1872" y="147"/>
                </a:lnTo>
                <a:lnTo>
                  <a:pt x="1761" y="37"/>
                </a:lnTo>
                <a:lnTo>
                  <a:pt x="1725" y="1"/>
                </a:lnTo>
                <a:close/>
                <a:moveTo>
                  <a:pt x="4953" y="184"/>
                </a:moveTo>
                <a:lnTo>
                  <a:pt x="4879" y="221"/>
                </a:lnTo>
                <a:lnTo>
                  <a:pt x="4843" y="257"/>
                </a:lnTo>
                <a:lnTo>
                  <a:pt x="4843" y="331"/>
                </a:lnTo>
                <a:lnTo>
                  <a:pt x="4769" y="1101"/>
                </a:lnTo>
                <a:lnTo>
                  <a:pt x="4733" y="1908"/>
                </a:lnTo>
                <a:lnTo>
                  <a:pt x="4733" y="3522"/>
                </a:lnTo>
                <a:lnTo>
                  <a:pt x="4733" y="5136"/>
                </a:lnTo>
                <a:lnTo>
                  <a:pt x="4696" y="5870"/>
                </a:lnTo>
                <a:lnTo>
                  <a:pt x="4696" y="6273"/>
                </a:lnTo>
                <a:lnTo>
                  <a:pt x="4769" y="6640"/>
                </a:lnTo>
                <a:lnTo>
                  <a:pt x="4806" y="6713"/>
                </a:lnTo>
                <a:lnTo>
                  <a:pt x="4916" y="6750"/>
                </a:lnTo>
                <a:lnTo>
                  <a:pt x="5026" y="6713"/>
                </a:lnTo>
                <a:lnTo>
                  <a:pt x="5100" y="6640"/>
                </a:lnTo>
                <a:lnTo>
                  <a:pt x="5173" y="6273"/>
                </a:lnTo>
                <a:lnTo>
                  <a:pt x="5173" y="5870"/>
                </a:lnTo>
                <a:lnTo>
                  <a:pt x="5136" y="5136"/>
                </a:lnTo>
                <a:lnTo>
                  <a:pt x="5136" y="3522"/>
                </a:lnTo>
                <a:lnTo>
                  <a:pt x="5173" y="1908"/>
                </a:lnTo>
                <a:lnTo>
                  <a:pt x="5136" y="1138"/>
                </a:lnTo>
                <a:lnTo>
                  <a:pt x="5100" y="331"/>
                </a:lnTo>
                <a:lnTo>
                  <a:pt x="5100" y="257"/>
                </a:lnTo>
                <a:lnTo>
                  <a:pt x="5063" y="221"/>
                </a:lnTo>
                <a:lnTo>
                  <a:pt x="4953" y="184"/>
                </a:lnTo>
                <a:close/>
                <a:moveTo>
                  <a:pt x="6273" y="2678"/>
                </a:moveTo>
                <a:lnTo>
                  <a:pt x="6273" y="2715"/>
                </a:lnTo>
                <a:lnTo>
                  <a:pt x="6200" y="3008"/>
                </a:lnTo>
                <a:lnTo>
                  <a:pt x="6163" y="3302"/>
                </a:lnTo>
                <a:lnTo>
                  <a:pt x="6127" y="3925"/>
                </a:lnTo>
                <a:lnTo>
                  <a:pt x="6127" y="5173"/>
                </a:lnTo>
                <a:lnTo>
                  <a:pt x="6090" y="7667"/>
                </a:lnTo>
                <a:lnTo>
                  <a:pt x="6090" y="7887"/>
                </a:lnTo>
                <a:lnTo>
                  <a:pt x="6127" y="7960"/>
                </a:lnTo>
                <a:lnTo>
                  <a:pt x="6163" y="8034"/>
                </a:lnTo>
                <a:lnTo>
                  <a:pt x="6237" y="8070"/>
                </a:lnTo>
                <a:lnTo>
                  <a:pt x="6383" y="8070"/>
                </a:lnTo>
                <a:lnTo>
                  <a:pt x="6457" y="8034"/>
                </a:lnTo>
                <a:lnTo>
                  <a:pt x="6493" y="7960"/>
                </a:lnTo>
                <a:lnTo>
                  <a:pt x="6530" y="7887"/>
                </a:lnTo>
                <a:lnTo>
                  <a:pt x="6530" y="5283"/>
                </a:lnTo>
                <a:lnTo>
                  <a:pt x="6530" y="3962"/>
                </a:lnTo>
                <a:lnTo>
                  <a:pt x="6493" y="3339"/>
                </a:lnTo>
                <a:lnTo>
                  <a:pt x="6457" y="3008"/>
                </a:lnTo>
                <a:lnTo>
                  <a:pt x="6383" y="2715"/>
                </a:lnTo>
                <a:lnTo>
                  <a:pt x="6347" y="2678"/>
                </a:lnTo>
                <a:close/>
                <a:moveTo>
                  <a:pt x="3265" y="7887"/>
                </a:moveTo>
                <a:lnTo>
                  <a:pt x="3082" y="8107"/>
                </a:lnTo>
                <a:lnTo>
                  <a:pt x="2862" y="8291"/>
                </a:lnTo>
                <a:lnTo>
                  <a:pt x="2679" y="8401"/>
                </a:lnTo>
                <a:lnTo>
                  <a:pt x="2458" y="8474"/>
                </a:lnTo>
                <a:lnTo>
                  <a:pt x="2458" y="8474"/>
                </a:lnTo>
                <a:lnTo>
                  <a:pt x="2605" y="8291"/>
                </a:lnTo>
                <a:lnTo>
                  <a:pt x="2752" y="8144"/>
                </a:lnTo>
                <a:lnTo>
                  <a:pt x="2972" y="7997"/>
                </a:lnTo>
                <a:lnTo>
                  <a:pt x="3192" y="7924"/>
                </a:lnTo>
                <a:lnTo>
                  <a:pt x="3265" y="7887"/>
                </a:lnTo>
                <a:close/>
                <a:moveTo>
                  <a:pt x="4806" y="9501"/>
                </a:moveTo>
                <a:lnTo>
                  <a:pt x="4513" y="9538"/>
                </a:lnTo>
                <a:lnTo>
                  <a:pt x="4329" y="9574"/>
                </a:lnTo>
                <a:lnTo>
                  <a:pt x="4072" y="9574"/>
                </a:lnTo>
                <a:lnTo>
                  <a:pt x="4072" y="9611"/>
                </a:lnTo>
                <a:lnTo>
                  <a:pt x="4072" y="9684"/>
                </a:lnTo>
                <a:lnTo>
                  <a:pt x="4109" y="9758"/>
                </a:lnTo>
                <a:lnTo>
                  <a:pt x="4146" y="9831"/>
                </a:lnTo>
                <a:lnTo>
                  <a:pt x="4219" y="9868"/>
                </a:lnTo>
                <a:lnTo>
                  <a:pt x="4293" y="9905"/>
                </a:lnTo>
                <a:lnTo>
                  <a:pt x="4476" y="9941"/>
                </a:lnTo>
                <a:lnTo>
                  <a:pt x="4659" y="9905"/>
                </a:lnTo>
                <a:lnTo>
                  <a:pt x="4806" y="9941"/>
                </a:lnTo>
                <a:lnTo>
                  <a:pt x="4953" y="9978"/>
                </a:lnTo>
                <a:lnTo>
                  <a:pt x="5100" y="10015"/>
                </a:lnTo>
                <a:lnTo>
                  <a:pt x="5246" y="10125"/>
                </a:lnTo>
                <a:lnTo>
                  <a:pt x="5320" y="10235"/>
                </a:lnTo>
                <a:lnTo>
                  <a:pt x="5430" y="10381"/>
                </a:lnTo>
                <a:lnTo>
                  <a:pt x="5466" y="10528"/>
                </a:lnTo>
                <a:lnTo>
                  <a:pt x="5503" y="10675"/>
                </a:lnTo>
                <a:lnTo>
                  <a:pt x="5540" y="10748"/>
                </a:lnTo>
                <a:lnTo>
                  <a:pt x="5613" y="10822"/>
                </a:lnTo>
                <a:lnTo>
                  <a:pt x="5833" y="10822"/>
                </a:lnTo>
                <a:lnTo>
                  <a:pt x="5907" y="10748"/>
                </a:lnTo>
                <a:lnTo>
                  <a:pt x="5943" y="10711"/>
                </a:lnTo>
                <a:lnTo>
                  <a:pt x="5980" y="10601"/>
                </a:lnTo>
                <a:lnTo>
                  <a:pt x="5907" y="10308"/>
                </a:lnTo>
                <a:lnTo>
                  <a:pt x="5760" y="10051"/>
                </a:lnTo>
                <a:lnTo>
                  <a:pt x="5576" y="9831"/>
                </a:lnTo>
                <a:lnTo>
                  <a:pt x="5356" y="9648"/>
                </a:lnTo>
                <a:lnTo>
                  <a:pt x="5100" y="9538"/>
                </a:lnTo>
                <a:lnTo>
                  <a:pt x="4806" y="9501"/>
                </a:lnTo>
                <a:close/>
                <a:moveTo>
                  <a:pt x="4879" y="8547"/>
                </a:moveTo>
                <a:lnTo>
                  <a:pt x="5136" y="8621"/>
                </a:lnTo>
                <a:lnTo>
                  <a:pt x="5393" y="8731"/>
                </a:lnTo>
                <a:lnTo>
                  <a:pt x="5650" y="8877"/>
                </a:lnTo>
                <a:lnTo>
                  <a:pt x="5907" y="9061"/>
                </a:lnTo>
                <a:lnTo>
                  <a:pt x="6090" y="9244"/>
                </a:lnTo>
                <a:lnTo>
                  <a:pt x="6310" y="9464"/>
                </a:lnTo>
                <a:lnTo>
                  <a:pt x="6457" y="9684"/>
                </a:lnTo>
                <a:lnTo>
                  <a:pt x="6603" y="9941"/>
                </a:lnTo>
                <a:lnTo>
                  <a:pt x="6714" y="10198"/>
                </a:lnTo>
                <a:lnTo>
                  <a:pt x="6787" y="10491"/>
                </a:lnTo>
                <a:lnTo>
                  <a:pt x="6860" y="10748"/>
                </a:lnTo>
                <a:lnTo>
                  <a:pt x="6934" y="11078"/>
                </a:lnTo>
                <a:lnTo>
                  <a:pt x="6934" y="11372"/>
                </a:lnTo>
                <a:lnTo>
                  <a:pt x="6934" y="11665"/>
                </a:lnTo>
                <a:lnTo>
                  <a:pt x="6934" y="11995"/>
                </a:lnTo>
                <a:lnTo>
                  <a:pt x="6824" y="12619"/>
                </a:lnTo>
                <a:lnTo>
                  <a:pt x="6677" y="13206"/>
                </a:lnTo>
                <a:lnTo>
                  <a:pt x="6530" y="13499"/>
                </a:lnTo>
                <a:lnTo>
                  <a:pt x="6383" y="13793"/>
                </a:lnTo>
                <a:lnTo>
                  <a:pt x="6310" y="13939"/>
                </a:lnTo>
                <a:lnTo>
                  <a:pt x="6163" y="14050"/>
                </a:lnTo>
                <a:lnTo>
                  <a:pt x="5907" y="14270"/>
                </a:lnTo>
                <a:lnTo>
                  <a:pt x="5540" y="14526"/>
                </a:lnTo>
                <a:lnTo>
                  <a:pt x="5173" y="14857"/>
                </a:lnTo>
                <a:lnTo>
                  <a:pt x="5026" y="14967"/>
                </a:lnTo>
                <a:lnTo>
                  <a:pt x="4659" y="15187"/>
                </a:lnTo>
                <a:lnTo>
                  <a:pt x="4659" y="15187"/>
                </a:lnTo>
                <a:lnTo>
                  <a:pt x="4806" y="14857"/>
                </a:lnTo>
                <a:lnTo>
                  <a:pt x="4916" y="14636"/>
                </a:lnTo>
                <a:lnTo>
                  <a:pt x="4953" y="14490"/>
                </a:lnTo>
                <a:lnTo>
                  <a:pt x="4989" y="14380"/>
                </a:lnTo>
                <a:lnTo>
                  <a:pt x="4953" y="14270"/>
                </a:lnTo>
                <a:lnTo>
                  <a:pt x="4916" y="14160"/>
                </a:lnTo>
                <a:lnTo>
                  <a:pt x="4843" y="14123"/>
                </a:lnTo>
                <a:lnTo>
                  <a:pt x="4659" y="14123"/>
                </a:lnTo>
                <a:lnTo>
                  <a:pt x="4586" y="14160"/>
                </a:lnTo>
                <a:lnTo>
                  <a:pt x="4549" y="14233"/>
                </a:lnTo>
                <a:lnTo>
                  <a:pt x="4513" y="14343"/>
                </a:lnTo>
                <a:lnTo>
                  <a:pt x="4549" y="14453"/>
                </a:lnTo>
                <a:lnTo>
                  <a:pt x="4513" y="14526"/>
                </a:lnTo>
                <a:lnTo>
                  <a:pt x="4439" y="14783"/>
                </a:lnTo>
                <a:lnTo>
                  <a:pt x="4366" y="15003"/>
                </a:lnTo>
                <a:lnTo>
                  <a:pt x="4329" y="15260"/>
                </a:lnTo>
                <a:lnTo>
                  <a:pt x="4366" y="15333"/>
                </a:lnTo>
                <a:lnTo>
                  <a:pt x="4293" y="15370"/>
                </a:lnTo>
                <a:lnTo>
                  <a:pt x="3999" y="15480"/>
                </a:lnTo>
                <a:lnTo>
                  <a:pt x="3632" y="15590"/>
                </a:lnTo>
                <a:lnTo>
                  <a:pt x="3816" y="15333"/>
                </a:lnTo>
                <a:lnTo>
                  <a:pt x="4109" y="14746"/>
                </a:lnTo>
                <a:lnTo>
                  <a:pt x="4109" y="14673"/>
                </a:lnTo>
                <a:lnTo>
                  <a:pt x="4109" y="14600"/>
                </a:lnTo>
                <a:lnTo>
                  <a:pt x="4072" y="14526"/>
                </a:lnTo>
                <a:lnTo>
                  <a:pt x="4036" y="14490"/>
                </a:lnTo>
                <a:lnTo>
                  <a:pt x="3962" y="14453"/>
                </a:lnTo>
                <a:lnTo>
                  <a:pt x="3889" y="14453"/>
                </a:lnTo>
                <a:lnTo>
                  <a:pt x="3816" y="14490"/>
                </a:lnTo>
                <a:lnTo>
                  <a:pt x="3779" y="14563"/>
                </a:lnTo>
                <a:lnTo>
                  <a:pt x="3486" y="15150"/>
                </a:lnTo>
                <a:lnTo>
                  <a:pt x="3339" y="15407"/>
                </a:lnTo>
                <a:lnTo>
                  <a:pt x="3229" y="15663"/>
                </a:lnTo>
                <a:lnTo>
                  <a:pt x="2899" y="15700"/>
                </a:lnTo>
                <a:lnTo>
                  <a:pt x="2532" y="15627"/>
                </a:lnTo>
                <a:lnTo>
                  <a:pt x="2752" y="15407"/>
                </a:lnTo>
                <a:lnTo>
                  <a:pt x="2935" y="15187"/>
                </a:lnTo>
                <a:lnTo>
                  <a:pt x="3119" y="14893"/>
                </a:lnTo>
                <a:lnTo>
                  <a:pt x="3265" y="14600"/>
                </a:lnTo>
                <a:lnTo>
                  <a:pt x="3339" y="14600"/>
                </a:lnTo>
                <a:lnTo>
                  <a:pt x="3375" y="14526"/>
                </a:lnTo>
                <a:lnTo>
                  <a:pt x="3412" y="14490"/>
                </a:lnTo>
                <a:lnTo>
                  <a:pt x="3449" y="14380"/>
                </a:lnTo>
                <a:lnTo>
                  <a:pt x="3412" y="14343"/>
                </a:lnTo>
                <a:lnTo>
                  <a:pt x="3412" y="14270"/>
                </a:lnTo>
                <a:lnTo>
                  <a:pt x="3339" y="14233"/>
                </a:lnTo>
                <a:lnTo>
                  <a:pt x="3229" y="14196"/>
                </a:lnTo>
                <a:lnTo>
                  <a:pt x="3155" y="14196"/>
                </a:lnTo>
                <a:lnTo>
                  <a:pt x="3045" y="14233"/>
                </a:lnTo>
                <a:lnTo>
                  <a:pt x="2935" y="14380"/>
                </a:lnTo>
                <a:lnTo>
                  <a:pt x="2752" y="14673"/>
                </a:lnTo>
                <a:lnTo>
                  <a:pt x="2495" y="15077"/>
                </a:lnTo>
                <a:lnTo>
                  <a:pt x="2238" y="15443"/>
                </a:lnTo>
                <a:lnTo>
                  <a:pt x="2202" y="15553"/>
                </a:lnTo>
                <a:lnTo>
                  <a:pt x="1908" y="15370"/>
                </a:lnTo>
                <a:lnTo>
                  <a:pt x="1615" y="15187"/>
                </a:lnTo>
                <a:lnTo>
                  <a:pt x="1761" y="15077"/>
                </a:lnTo>
                <a:lnTo>
                  <a:pt x="1872" y="14967"/>
                </a:lnTo>
                <a:lnTo>
                  <a:pt x="2238" y="14563"/>
                </a:lnTo>
                <a:lnTo>
                  <a:pt x="2568" y="14196"/>
                </a:lnTo>
                <a:lnTo>
                  <a:pt x="2715" y="13976"/>
                </a:lnTo>
                <a:lnTo>
                  <a:pt x="2789" y="13756"/>
                </a:lnTo>
                <a:lnTo>
                  <a:pt x="2789" y="13683"/>
                </a:lnTo>
                <a:lnTo>
                  <a:pt x="2752" y="13609"/>
                </a:lnTo>
                <a:lnTo>
                  <a:pt x="2642" y="13609"/>
                </a:lnTo>
                <a:lnTo>
                  <a:pt x="2422" y="13719"/>
                </a:lnTo>
                <a:lnTo>
                  <a:pt x="2238" y="13866"/>
                </a:lnTo>
                <a:lnTo>
                  <a:pt x="1945" y="14233"/>
                </a:lnTo>
                <a:lnTo>
                  <a:pt x="1578" y="14673"/>
                </a:lnTo>
                <a:lnTo>
                  <a:pt x="1505" y="14820"/>
                </a:lnTo>
                <a:lnTo>
                  <a:pt x="1431" y="15003"/>
                </a:lnTo>
                <a:lnTo>
                  <a:pt x="1138" y="14636"/>
                </a:lnTo>
                <a:lnTo>
                  <a:pt x="1468" y="14306"/>
                </a:lnTo>
                <a:lnTo>
                  <a:pt x="1761" y="13939"/>
                </a:lnTo>
                <a:lnTo>
                  <a:pt x="2312" y="13206"/>
                </a:lnTo>
                <a:lnTo>
                  <a:pt x="2312" y="13132"/>
                </a:lnTo>
                <a:lnTo>
                  <a:pt x="2312" y="13059"/>
                </a:lnTo>
                <a:lnTo>
                  <a:pt x="2238" y="12949"/>
                </a:lnTo>
                <a:lnTo>
                  <a:pt x="2202" y="12912"/>
                </a:lnTo>
                <a:lnTo>
                  <a:pt x="2055" y="12912"/>
                </a:lnTo>
                <a:lnTo>
                  <a:pt x="1982" y="12949"/>
                </a:lnTo>
                <a:lnTo>
                  <a:pt x="1431" y="13646"/>
                </a:lnTo>
                <a:lnTo>
                  <a:pt x="1211" y="14013"/>
                </a:lnTo>
                <a:lnTo>
                  <a:pt x="991" y="14380"/>
                </a:lnTo>
                <a:lnTo>
                  <a:pt x="844" y="14050"/>
                </a:lnTo>
                <a:lnTo>
                  <a:pt x="698" y="13719"/>
                </a:lnTo>
                <a:lnTo>
                  <a:pt x="1028" y="13426"/>
                </a:lnTo>
                <a:lnTo>
                  <a:pt x="1358" y="13096"/>
                </a:lnTo>
                <a:lnTo>
                  <a:pt x="1872" y="12436"/>
                </a:lnTo>
                <a:lnTo>
                  <a:pt x="1908" y="12362"/>
                </a:lnTo>
                <a:lnTo>
                  <a:pt x="1908" y="12289"/>
                </a:lnTo>
                <a:lnTo>
                  <a:pt x="1872" y="12215"/>
                </a:lnTo>
                <a:lnTo>
                  <a:pt x="1835" y="12179"/>
                </a:lnTo>
                <a:lnTo>
                  <a:pt x="1761" y="12142"/>
                </a:lnTo>
                <a:lnTo>
                  <a:pt x="1688" y="12105"/>
                </a:lnTo>
                <a:lnTo>
                  <a:pt x="1615" y="12105"/>
                </a:lnTo>
                <a:lnTo>
                  <a:pt x="1541" y="12179"/>
                </a:lnTo>
                <a:lnTo>
                  <a:pt x="1065" y="12729"/>
                </a:lnTo>
                <a:lnTo>
                  <a:pt x="808" y="13022"/>
                </a:lnTo>
                <a:lnTo>
                  <a:pt x="624" y="13353"/>
                </a:lnTo>
                <a:lnTo>
                  <a:pt x="588" y="13206"/>
                </a:lnTo>
                <a:lnTo>
                  <a:pt x="551" y="12876"/>
                </a:lnTo>
                <a:lnTo>
                  <a:pt x="771" y="12656"/>
                </a:lnTo>
                <a:lnTo>
                  <a:pt x="1028" y="12399"/>
                </a:lnTo>
                <a:lnTo>
                  <a:pt x="1321" y="12069"/>
                </a:lnTo>
                <a:lnTo>
                  <a:pt x="1468" y="11885"/>
                </a:lnTo>
                <a:lnTo>
                  <a:pt x="1505" y="11775"/>
                </a:lnTo>
                <a:lnTo>
                  <a:pt x="1505" y="11665"/>
                </a:lnTo>
                <a:lnTo>
                  <a:pt x="1505" y="11592"/>
                </a:lnTo>
                <a:lnTo>
                  <a:pt x="1468" y="11555"/>
                </a:lnTo>
                <a:lnTo>
                  <a:pt x="1395" y="11518"/>
                </a:lnTo>
                <a:lnTo>
                  <a:pt x="1358" y="11555"/>
                </a:lnTo>
                <a:lnTo>
                  <a:pt x="1175" y="11629"/>
                </a:lnTo>
                <a:lnTo>
                  <a:pt x="1028" y="11775"/>
                </a:lnTo>
                <a:lnTo>
                  <a:pt x="771" y="12105"/>
                </a:lnTo>
                <a:lnTo>
                  <a:pt x="514" y="12436"/>
                </a:lnTo>
                <a:lnTo>
                  <a:pt x="514" y="11922"/>
                </a:lnTo>
                <a:lnTo>
                  <a:pt x="624" y="11812"/>
                </a:lnTo>
                <a:lnTo>
                  <a:pt x="734" y="11702"/>
                </a:lnTo>
                <a:lnTo>
                  <a:pt x="808" y="11482"/>
                </a:lnTo>
                <a:lnTo>
                  <a:pt x="991" y="11445"/>
                </a:lnTo>
                <a:lnTo>
                  <a:pt x="1138" y="11408"/>
                </a:lnTo>
                <a:lnTo>
                  <a:pt x="1248" y="11298"/>
                </a:lnTo>
                <a:lnTo>
                  <a:pt x="1358" y="11188"/>
                </a:lnTo>
                <a:lnTo>
                  <a:pt x="1468" y="11078"/>
                </a:lnTo>
                <a:lnTo>
                  <a:pt x="1505" y="10932"/>
                </a:lnTo>
                <a:lnTo>
                  <a:pt x="1505" y="10858"/>
                </a:lnTo>
                <a:lnTo>
                  <a:pt x="1505" y="10785"/>
                </a:lnTo>
                <a:lnTo>
                  <a:pt x="1468" y="10711"/>
                </a:lnTo>
                <a:lnTo>
                  <a:pt x="1395" y="10675"/>
                </a:lnTo>
                <a:lnTo>
                  <a:pt x="1175" y="10675"/>
                </a:lnTo>
                <a:lnTo>
                  <a:pt x="1101" y="10748"/>
                </a:lnTo>
                <a:lnTo>
                  <a:pt x="1065" y="10822"/>
                </a:lnTo>
                <a:lnTo>
                  <a:pt x="1028" y="10932"/>
                </a:lnTo>
                <a:lnTo>
                  <a:pt x="954" y="11005"/>
                </a:lnTo>
                <a:lnTo>
                  <a:pt x="844" y="11042"/>
                </a:lnTo>
                <a:lnTo>
                  <a:pt x="698" y="11078"/>
                </a:lnTo>
                <a:lnTo>
                  <a:pt x="881" y="10785"/>
                </a:lnTo>
                <a:lnTo>
                  <a:pt x="954" y="10675"/>
                </a:lnTo>
                <a:lnTo>
                  <a:pt x="1101" y="10565"/>
                </a:lnTo>
                <a:lnTo>
                  <a:pt x="1211" y="10455"/>
                </a:lnTo>
                <a:lnTo>
                  <a:pt x="1395" y="10418"/>
                </a:lnTo>
                <a:lnTo>
                  <a:pt x="1541" y="10345"/>
                </a:lnTo>
                <a:lnTo>
                  <a:pt x="1725" y="10345"/>
                </a:lnTo>
                <a:lnTo>
                  <a:pt x="2092" y="10308"/>
                </a:lnTo>
                <a:lnTo>
                  <a:pt x="2422" y="10271"/>
                </a:lnTo>
                <a:lnTo>
                  <a:pt x="2715" y="10161"/>
                </a:lnTo>
                <a:lnTo>
                  <a:pt x="3009" y="9978"/>
                </a:lnTo>
                <a:lnTo>
                  <a:pt x="3229" y="9721"/>
                </a:lnTo>
                <a:lnTo>
                  <a:pt x="3412" y="9464"/>
                </a:lnTo>
                <a:lnTo>
                  <a:pt x="3559" y="9171"/>
                </a:lnTo>
                <a:lnTo>
                  <a:pt x="3706" y="8841"/>
                </a:lnTo>
                <a:lnTo>
                  <a:pt x="3706" y="8804"/>
                </a:lnTo>
                <a:lnTo>
                  <a:pt x="3706" y="8767"/>
                </a:lnTo>
                <a:lnTo>
                  <a:pt x="3926" y="8731"/>
                </a:lnTo>
                <a:lnTo>
                  <a:pt x="4146" y="8657"/>
                </a:lnTo>
                <a:lnTo>
                  <a:pt x="4366" y="8584"/>
                </a:lnTo>
                <a:lnTo>
                  <a:pt x="4586" y="8547"/>
                </a:lnTo>
                <a:close/>
                <a:moveTo>
                  <a:pt x="3265" y="7484"/>
                </a:moveTo>
                <a:lnTo>
                  <a:pt x="3009" y="7557"/>
                </a:lnTo>
                <a:lnTo>
                  <a:pt x="2789" y="7704"/>
                </a:lnTo>
                <a:lnTo>
                  <a:pt x="2568" y="7850"/>
                </a:lnTo>
                <a:lnTo>
                  <a:pt x="2422" y="7997"/>
                </a:lnTo>
                <a:lnTo>
                  <a:pt x="2275" y="8180"/>
                </a:lnTo>
                <a:lnTo>
                  <a:pt x="2165" y="8364"/>
                </a:lnTo>
                <a:lnTo>
                  <a:pt x="2092" y="8584"/>
                </a:lnTo>
                <a:lnTo>
                  <a:pt x="2018" y="8254"/>
                </a:lnTo>
                <a:lnTo>
                  <a:pt x="1945" y="7924"/>
                </a:lnTo>
                <a:lnTo>
                  <a:pt x="1872" y="7850"/>
                </a:lnTo>
                <a:lnTo>
                  <a:pt x="1835" y="7850"/>
                </a:lnTo>
                <a:lnTo>
                  <a:pt x="1761" y="7887"/>
                </a:lnTo>
                <a:lnTo>
                  <a:pt x="1688" y="7997"/>
                </a:lnTo>
                <a:lnTo>
                  <a:pt x="1651" y="8107"/>
                </a:lnTo>
                <a:lnTo>
                  <a:pt x="1615" y="8364"/>
                </a:lnTo>
                <a:lnTo>
                  <a:pt x="1651" y="8657"/>
                </a:lnTo>
                <a:lnTo>
                  <a:pt x="1725" y="8914"/>
                </a:lnTo>
                <a:lnTo>
                  <a:pt x="1872" y="9208"/>
                </a:lnTo>
                <a:lnTo>
                  <a:pt x="2055" y="9428"/>
                </a:lnTo>
                <a:lnTo>
                  <a:pt x="2275" y="9611"/>
                </a:lnTo>
                <a:lnTo>
                  <a:pt x="2495" y="9758"/>
                </a:lnTo>
                <a:lnTo>
                  <a:pt x="2312" y="9831"/>
                </a:lnTo>
                <a:lnTo>
                  <a:pt x="2128" y="9868"/>
                </a:lnTo>
                <a:lnTo>
                  <a:pt x="1688" y="9868"/>
                </a:lnTo>
                <a:lnTo>
                  <a:pt x="1468" y="9905"/>
                </a:lnTo>
                <a:lnTo>
                  <a:pt x="1248" y="9941"/>
                </a:lnTo>
                <a:lnTo>
                  <a:pt x="1065" y="10015"/>
                </a:lnTo>
                <a:lnTo>
                  <a:pt x="881" y="10125"/>
                </a:lnTo>
                <a:lnTo>
                  <a:pt x="588" y="10381"/>
                </a:lnTo>
                <a:lnTo>
                  <a:pt x="441" y="10528"/>
                </a:lnTo>
                <a:lnTo>
                  <a:pt x="331" y="10711"/>
                </a:lnTo>
                <a:lnTo>
                  <a:pt x="221" y="10932"/>
                </a:lnTo>
                <a:lnTo>
                  <a:pt x="147" y="11115"/>
                </a:lnTo>
                <a:lnTo>
                  <a:pt x="37" y="11592"/>
                </a:lnTo>
                <a:lnTo>
                  <a:pt x="1" y="12069"/>
                </a:lnTo>
                <a:lnTo>
                  <a:pt x="1" y="12546"/>
                </a:lnTo>
                <a:lnTo>
                  <a:pt x="74" y="13022"/>
                </a:lnTo>
                <a:lnTo>
                  <a:pt x="147" y="13463"/>
                </a:lnTo>
                <a:lnTo>
                  <a:pt x="258" y="13903"/>
                </a:lnTo>
                <a:lnTo>
                  <a:pt x="404" y="14270"/>
                </a:lnTo>
                <a:lnTo>
                  <a:pt x="588" y="14673"/>
                </a:lnTo>
                <a:lnTo>
                  <a:pt x="844" y="15040"/>
                </a:lnTo>
                <a:lnTo>
                  <a:pt x="1101" y="15333"/>
                </a:lnTo>
                <a:lnTo>
                  <a:pt x="1431" y="15627"/>
                </a:lnTo>
                <a:lnTo>
                  <a:pt x="1761" y="15847"/>
                </a:lnTo>
                <a:lnTo>
                  <a:pt x="2165" y="16030"/>
                </a:lnTo>
                <a:lnTo>
                  <a:pt x="2568" y="16140"/>
                </a:lnTo>
                <a:lnTo>
                  <a:pt x="2789" y="16177"/>
                </a:lnTo>
                <a:lnTo>
                  <a:pt x="3009" y="16177"/>
                </a:lnTo>
                <a:lnTo>
                  <a:pt x="3486" y="16140"/>
                </a:lnTo>
                <a:lnTo>
                  <a:pt x="3926" y="16030"/>
                </a:lnTo>
                <a:lnTo>
                  <a:pt x="4329" y="15884"/>
                </a:lnTo>
                <a:lnTo>
                  <a:pt x="4696" y="15700"/>
                </a:lnTo>
                <a:lnTo>
                  <a:pt x="5100" y="15517"/>
                </a:lnTo>
                <a:lnTo>
                  <a:pt x="5430" y="15297"/>
                </a:lnTo>
                <a:lnTo>
                  <a:pt x="5613" y="15150"/>
                </a:lnTo>
                <a:lnTo>
                  <a:pt x="5723" y="15003"/>
                </a:lnTo>
                <a:lnTo>
                  <a:pt x="6310" y="14490"/>
                </a:lnTo>
                <a:lnTo>
                  <a:pt x="6567" y="14270"/>
                </a:lnTo>
                <a:lnTo>
                  <a:pt x="6714" y="14160"/>
                </a:lnTo>
                <a:lnTo>
                  <a:pt x="6787" y="14013"/>
                </a:lnTo>
                <a:lnTo>
                  <a:pt x="6970" y="13683"/>
                </a:lnTo>
                <a:lnTo>
                  <a:pt x="7117" y="13316"/>
                </a:lnTo>
                <a:lnTo>
                  <a:pt x="7227" y="12949"/>
                </a:lnTo>
                <a:lnTo>
                  <a:pt x="7300" y="12619"/>
                </a:lnTo>
                <a:lnTo>
                  <a:pt x="7374" y="12252"/>
                </a:lnTo>
                <a:lnTo>
                  <a:pt x="7410" y="11885"/>
                </a:lnTo>
                <a:lnTo>
                  <a:pt x="7410" y="11518"/>
                </a:lnTo>
                <a:lnTo>
                  <a:pt x="7374" y="11152"/>
                </a:lnTo>
                <a:lnTo>
                  <a:pt x="7337" y="10785"/>
                </a:lnTo>
                <a:lnTo>
                  <a:pt x="7264" y="10418"/>
                </a:lnTo>
                <a:lnTo>
                  <a:pt x="7154" y="10125"/>
                </a:lnTo>
                <a:lnTo>
                  <a:pt x="7007" y="9794"/>
                </a:lnTo>
                <a:lnTo>
                  <a:pt x="6860" y="9538"/>
                </a:lnTo>
                <a:lnTo>
                  <a:pt x="6677" y="9244"/>
                </a:lnTo>
                <a:lnTo>
                  <a:pt x="6457" y="8987"/>
                </a:lnTo>
                <a:lnTo>
                  <a:pt x="6237" y="8767"/>
                </a:lnTo>
                <a:lnTo>
                  <a:pt x="5980" y="8584"/>
                </a:lnTo>
                <a:lnTo>
                  <a:pt x="5686" y="8401"/>
                </a:lnTo>
                <a:lnTo>
                  <a:pt x="5393" y="8291"/>
                </a:lnTo>
                <a:lnTo>
                  <a:pt x="5100" y="8180"/>
                </a:lnTo>
                <a:lnTo>
                  <a:pt x="4769" y="8144"/>
                </a:lnTo>
                <a:lnTo>
                  <a:pt x="4476" y="8144"/>
                </a:lnTo>
                <a:lnTo>
                  <a:pt x="4219" y="8180"/>
                </a:lnTo>
                <a:lnTo>
                  <a:pt x="3926" y="8291"/>
                </a:lnTo>
                <a:lnTo>
                  <a:pt x="3816" y="8364"/>
                </a:lnTo>
                <a:lnTo>
                  <a:pt x="3706" y="8437"/>
                </a:lnTo>
                <a:lnTo>
                  <a:pt x="3632" y="8547"/>
                </a:lnTo>
                <a:lnTo>
                  <a:pt x="3559" y="8657"/>
                </a:lnTo>
                <a:lnTo>
                  <a:pt x="3559" y="8694"/>
                </a:lnTo>
                <a:lnTo>
                  <a:pt x="3522" y="8731"/>
                </a:lnTo>
                <a:lnTo>
                  <a:pt x="3486" y="8767"/>
                </a:lnTo>
                <a:lnTo>
                  <a:pt x="3192" y="9171"/>
                </a:lnTo>
                <a:lnTo>
                  <a:pt x="3009" y="9354"/>
                </a:lnTo>
                <a:lnTo>
                  <a:pt x="2825" y="9538"/>
                </a:lnTo>
                <a:lnTo>
                  <a:pt x="2789" y="9464"/>
                </a:lnTo>
                <a:lnTo>
                  <a:pt x="2458" y="9171"/>
                </a:lnTo>
                <a:lnTo>
                  <a:pt x="2348" y="9024"/>
                </a:lnTo>
                <a:lnTo>
                  <a:pt x="2202" y="8877"/>
                </a:lnTo>
                <a:lnTo>
                  <a:pt x="2275" y="8877"/>
                </a:lnTo>
                <a:lnTo>
                  <a:pt x="2312" y="8841"/>
                </a:lnTo>
                <a:lnTo>
                  <a:pt x="2532" y="8841"/>
                </a:lnTo>
                <a:lnTo>
                  <a:pt x="2715" y="8804"/>
                </a:lnTo>
                <a:lnTo>
                  <a:pt x="2899" y="8731"/>
                </a:lnTo>
                <a:lnTo>
                  <a:pt x="3045" y="8621"/>
                </a:lnTo>
                <a:lnTo>
                  <a:pt x="3265" y="8474"/>
                </a:lnTo>
                <a:lnTo>
                  <a:pt x="3486" y="8254"/>
                </a:lnTo>
                <a:lnTo>
                  <a:pt x="3669" y="8034"/>
                </a:lnTo>
                <a:lnTo>
                  <a:pt x="3816" y="7814"/>
                </a:lnTo>
                <a:lnTo>
                  <a:pt x="3852" y="7740"/>
                </a:lnTo>
                <a:lnTo>
                  <a:pt x="3852" y="7667"/>
                </a:lnTo>
                <a:lnTo>
                  <a:pt x="3779" y="7557"/>
                </a:lnTo>
                <a:lnTo>
                  <a:pt x="3669" y="7484"/>
                </a:lnTo>
                <a:lnTo>
                  <a:pt x="3596" y="7484"/>
                </a:lnTo>
                <a:lnTo>
                  <a:pt x="3522" y="7520"/>
                </a:lnTo>
                <a:lnTo>
                  <a:pt x="3412" y="7484"/>
                </a:lnTo>
                <a:close/>
              </a:path>
            </a:pathLst>
          </a:custGeom>
          <a:solidFill>
            <a:srgbClr val="6D9EEB"/>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27" name="Google Shape;227;p3"/>
          <p:cNvSpPr/>
          <p:nvPr/>
        </p:nvSpPr>
        <p:spPr>
          <a:xfrm>
            <a:off x="1261280" y="5390448"/>
            <a:ext cx="552210" cy="677016"/>
          </a:xfrm>
          <a:custGeom>
            <a:rect b="b" l="l" r="r" t="t"/>
            <a:pathLst>
              <a:path extrusionOk="0" h="17901" w="14601">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6D9EEB"/>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28" name="Google Shape;228;p3"/>
          <p:cNvSpPr/>
          <p:nvPr/>
        </p:nvSpPr>
        <p:spPr>
          <a:xfrm>
            <a:off x="3017347" y="5509370"/>
            <a:ext cx="609091" cy="567451"/>
          </a:xfrm>
          <a:custGeom>
            <a:rect b="b" l="l" r="r" t="t"/>
            <a:pathLst>
              <a:path extrusionOk="0" h="15004" w="16105">
                <a:moveTo>
                  <a:pt x="13170" y="587"/>
                </a:moveTo>
                <a:lnTo>
                  <a:pt x="13206" y="624"/>
                </a:lnTo>
                <a:lnTo>
                  <a:pt x="13280" y="661"/>
                </a:lnTo>
                <a:lnTo>
                  <a:pt x="13353" y="697"/>
                </a:lnTo>
                <a:lnTo>
                  <a:pt x="13610" y="771"/>
                </a:lnTo>
                <a:lnTo>
                  <a:pt x="13830" y="844"/>
                </a:lnTo>
                <a:lnTo>
                  <a:pt x="14013" y="954"/>
                </a:lnTo>
                <a:lnTo>
                  <a:pt x="14160" y="1174"/>
                </a:lnTo>
                <a:lnTo>
                  <a:pt x="14307" y="1394"/>
                </a:lnTo>
                <a:lnTo>
                  <a:pt x="14343" y="1651"/>
                </a:lnTo>
                <a:lnTo>
                  <a:pt x="14307" y="1908"/>
                </a:lnTo>
                <a:lnTo>
                  <a:pt x="14233" y="2128"/>
                </a:lnTo>
                <a:lnTo>
                  <a:pt x="14087" y="2348"/>
                </a:lnTo>
                <a:lnTo>
                  <a:pt x="13903" y="2531"/>
                </a:lnTo>
                <a:lnTo>
                  <a:pt x="13683" y="2678"/>
                </a:lnTo>
                <a:lnTo>
                  <a:pt x="13463" y="2788"/>
                </a:lnTo>
                <a:lnTo>
                  <a:pt x="13170" y="2825"/>
                </a:lnTo>
                <a:lnTo>
                  <a:pt x="12840" y="2788"/>
                </a:lnTo>
                <a:lnTo>
                  <a:pt x="12656" y="2751"/>
                </a:lnTo>
                <a:lnTo>
                  <a:pt x="12546" y="2715"/>
                </a:lnTo>
                <a:lnTo>
                  <a:pt x="12436" y="2641"/>
                </a:lnTo>
                <a:lnTo>
                  <a:pt x="12363" y="2495"/>
                </a:lnTo>
                <a:lnTo>
                  <a:pt x="12289" y="2495"/>
                </a:lnTo>
                <a:lnTo>
                  <a:pt x="12253" y="2275"/>
                </a:lnTo>
                <a:lnTo>
                  <a:pt x="12253" y="2054"/>
                </a:lnTo>
                <a:lnTo>
                  <a:pt x="12253" y="1871"/>
                </a:lnTo>
                <a:lnTo>
                  <a:pt x="12289" y="1724"/>
                </a:lnTo>
                <a:lnTo>
                  <a:pt x="12399" y="1394"/>
                </a:lnTo>
                <a:lnTo>
                  <a:pt x="12583" y="1064"/>
                </a:lnTo>
                <a:lnTo>
                  <a:pt x="12840" y="807"/>
                </a:lnTo>
                <a:lnTo>
                  <a:pt x="12986" y="697"/>
                </a:lnTo>
                <a:lnTo>
                  <a:pt x="13170" y="587"/>
                </a:lnTo>
                <a:close/>
                <a:moveTo>
                  <a:pt x="9061" y="3338"/>
                </a:moveTo>
                <a:lnTo>
                  <a:pt x="9245" y="3412"/>
                </a:lnTo>
                <a:lnTo>
                  <a:pt x="9245" y="3448"/>
                </a:lnTo>
                <a:lnTo>
                  <a:pt x="9171" y="3632"/>
                </a:lnTo>
                <a:lnTo>
                  <a:pt x="9171" y="3668"/>
                </a:lnTo>
                <a:lnTo>
                  <a:pt x="9135" y="3632"/>
                </a:lnTo>
                <a:lnTo>
                  <a:pt x="9061" y="3522"/>
                </a:lnTo>
                <a:lnTo>
                  <a:pt x="8988" y="3448"/>
                </a:lnTo>
                <a:lnTo>
                  <a:pt x="8988" y="3412"/>
                </a:lnTo>
                <a:lnTo>
                  <a:pt x="8988" y="3375"/>
                </a:lnTo>
                <a:lnTo>
                  <a:pt x="9061" y="3338"/>
                </a:lnTo>
                <a:close/>
                <a:moveTo>
                  <a:pt x="14123" y="440"/>
                </a:moveTo>
                <a:lnTo>
                  <a:pt x="14233" y="477"/>
                </a:lnTo>
                <a:lnTo>
                  <a:pt x="14307" y="587"/>
                </a:lnTo>
                <a:lnTo>
                  <a:pt x="14417" y="661"/>
                </a:lnTo>
                <a:lnTo>
                  <a:pt x="14454" y="807"/>
                </a:lnTo>
                <a:lnTo>
                  <a:pt x="14527" y="807"/>
                </a:lnTo>
                <a:lnTo>
                  <a:pt x="14490" y="624"/>
                </a:lnTo>
                <a:lnTo>
                  <a:pt x="14454" y="477"/>
                </a:lnTo>
                <a:lnTo>
                  <a:pt x="14600" y="551"/>
                </a:lnTo>
                <a:lnTo>
                  <a:pt x="14784" y="624"/>
                </a:lnTo>
                <a:lnTo>
                  <a:pt x="14967" y="771"/>
                </a:lnTo>
                <a:lnTo>
                  <a:pt x="15114" y="881"/>
                </a:lnTo>
                <a:lnTo>
                  <a:pt x="15224" y="1064"/>
                </a:lnTo>
                <a:lnTo>
                  <a:pt x="15334" y="1211"/>
                </a:lnTo>
                <a:lnTo>
                  <a:pt x="15444" y="1578"/>
                </a:lnTo>
                <a:lnTo>
                  <a:pt x="15554" y="1944"/>
                </a:lnTo>
                <a:lnTo>
                  <a:pt x="15627" y="2385"/>
                </a:lnTo>
                <a:lnTo>
                  <a:pt x="15664" y="2568"/>
                </a:lnTo>
                <a:lnTo>
                  <a:pt x="15627" y="2788"/>
                </a:lnTo>
                <a:lnTo>
                  <a:pt x="15591" y="2972"/>
                </a:lnTo>
                <a:lnTo>
                  <a:pt x="15481" y="3118"/>
                </a:lnTo>
                <a:lnTo>
                  <a:pt x="15187" y="3412"/>
                </a:lnTo>
                <a:lnTo>
                  <a:pt x="14930" y="3595"/>
                </a:lnTo>
                <a:lnTo>
                  <a:pt x="14600" y="3705"/>
                </a:lnTo>
                <a:lnTo>
                  <a:pt x="14270" y="3779"/>
                </a:lnTo>
                <a:lnTo>
                  <a:pt x="13940" y="3815"/>
                </a:lnTo>
                <a:lnTo>
                  <a:pt x="13720" y="3779"/>
                </a:lnTo>
                <a:lnTo>
                  <a:pt x="13500" y="3742"/>
                </a:lnTo>
                <a:lnTo>
                  <a:pt x="13316" y="3668"/>
                </a:lnTo>
                <a:lnTo>
                  <a:pt x="13133" y="3595"/>
                </a:lnTo>
                <a:lnTo>
                  <a:pt x="12950" y="3485"/>
                </a:lnTo>
                <a:lnTo>
                  <a:pt x="12803" y="3338"/>
                </a:lnTo>
                <a:lnTo>
                  <a:pt x="12656" y="3192"/>
                </a:lnTo>
                <a:lnTo>
                  <a:pt x="12546" y="3045"/>
                </a:lnTo>
                <a:lnTo>
                  <a:pt x="12840" y="3118"/>
                </a:lnTo>
                <a:lnTo>
                  <a:pt x="13133" y="3155"/>
                </a:lnTo>
                <a:lnTo>
                  <a:pt x="13426" y="3118"/>
                </a:lnTo>
                <a:lnTo>
                  <a:pt x="13720" y="3045"/>
                </a:lnTo>
                <a:lnTo>
                  <a:pt x="13977" y="2935"/>
                </a:lnTo>
                <a:lnTo>
                  <a:pt x="14233" y="2751"/>
                </a:lnTo>
                <a:lnTo>
                  <a:pt x="14417" y="2495"/>
                </a:lnTo>
                <a:lnTo>
                  <a:pt x="14600" y="2238"/>
                </a:lnTo>
                <a:lnTo>
                  <a:pt x="14674" y="1981"/>
                </a:lnTo>
                <a:lnTo>
                  <a:pt x="14710" y="1724"/>
                </a:lnTo>
                <a:lnTo>
                  <a:pt x="14674" y="1468"/>
                </a:lnTo>
                <a:lnTo>
                  <a:pt x="14600" y="1211"/>
                </a:lnTo>
                <a:lnTo>
                  <a:pt x="14490" y="991"/>
                </a:lnTo>
                <a:lnTo>
                  <a:pt x="14343" y="771"/>
                </a:lnTo>
                <a:lnTo>
                  <a:pt x="14160" y="587"/>
                </a:lnTo>
                <a:lnTo>
                  <a:pt x="13940" y="440"/>
                </a:lnTo>
                <a:close/>
                <a:moveTo>
                  <a:pt x="13757" y="0"/>
                </a:moveTo>
                <a:lnTo>
                  <a:pt x="13610" y="74"/>
                </a:lnTo>
                <a:lnTo>
                  <a:pt x="13353" y="110"/>
                </a:lnTo>
                <a:lnTo>
                  <a:pt x="13133" y="147"/>
                </a:lnTo>
                <a:lnTo>
                  <a:pt x="12913" y="257"/>
                </a:lnTo>
                <a:lnTo>
                  <a:pt x="12729" y="404"/>
                </a:lnTo>
                <a:lnTo>
                  <a:pt x="12509" y="551"/>
                </a:lnTo>
                <a:lnTo>
                  <a:pt x="12363" y="734"/>
                </a:lnTo>
                <a:lnTo>
                  <a:pt x="12216" y="917"/>
                </a:lnTo>
                <a:lnTo>
                  <a:pt x="12069" y="1137"/>
                </a:lnTo>
                <a:lnTo>
                  <a:pt x="11996" y="1321"/>
                </a:lnTo>
                <a:lnTo>
                  <a:pt x="11922" y="1578"/>
                </a:lnTo>
                <a:lnTo>
                  <a:pt x="11849" y="1798"/>
                </a:lnTo>
                <a:lnTo>
                  <a:pt x="11849" y="2054"/>
                </a:lnTo>
                <a:lnTo>
                  <a:pt x="11849" y="2275"/>
                </a:lnTo>
                <a:lnTo>
                  <a:pt x="11886" y="2531"/>
                </a:lnTo>
                <a:lnTo>
                  <a:pt x="11959" y="2751"/>
                </a:lnTo>
                <a:lnTo>
                  <a:pt x="12033" y="2972"/>
                </a:lnTo>
                <a:lnTo>
                  <a:pt x="12143" y="3192"/>
                </a:lnTo>
                <a:lnTo>
                  <a:pt x="12253" y="3375"/>
                </a:lnTo>
                <a:lnTo>
                  <a:pt x="12399" y="3558"/>
                </a:lnTo>
                <a:lnTo>
                  <a:pt x="12583" y="3705"/>
                </a:lnTo>
                <a:lnTo>
                  <a:pt x="12766" y="3852"/>
                </a:lnTo>
                <a:lnTo>
                  <a:pt x="12986" y="3999"/>
                </a:lnTo>
                <a:lnTo>
                  <a:pt x="13206" y="4072"/>
                </a:lnTo>
                <a:lnTo>
                  <a:pt x="13426" y="4145"/>
                </a:lnTo>
                <a:lnTo>
                  <a:pt x="13683" y="4219"/>
                </a:lnTo>
                <a:lnTo>
                  <a:pt x="14123" y="4219"/>
                </a:lnTo>
                <a:lnTo>
                  <a:pt x="14564" y="4145"/>
                </a:lnTo>
                <a:lnTo>
                  <a:pt x="15004" y="3999"/>
                </a:lnTo>
                <a:lnTo>
                  <a:pt x="15371" y="3779"/>
                </a:lnTo>
                <a:lnTo>
                  <a:pt x="15591" y="3632"/>
                </a:lnTo>
                <a:lnTo>
                  <a:pt x="15737" y="3448"/>
                </a:lnTo>
                <a:lnTo>
                  <a:pt x="15884" y="3265"/>
                </a:lnTo>
                <a:lnTo>
                  <a:pt x="15994" y="3045"/>
                </a:lnTo>
                <a:lnTo>
                  <a:pt x="16067" y="2788"/>
                </a:lnTo>
                <a:lnTo>
                  <a:pt x="16104" y="2495"/>
                </a:lnTo>
                <a:lnTo>
                  <a:pt x="16067" y="2238"/>
                </a:lnTo>
                <a:lnTo>
                  <a:pt x="15994" y="1981"/>
                </a:lnTo>
                <a:lnTo>
                  <a:pt x="15884" y="1431"/>
                </a:lnTo>
                <a:lnTo>
                  <a:pt x="15774" y="1174"/>
                </a:lnTo>
                <a:lnTo>
                  <a:pt x="15664" y="954"/>
                </a:lnTo>
                <a:lnTo>
                  <a:pt x="15517" y="734"/>
                </a:lnTo>
                <a:lnTo>
                  <a:pt x="15371" y="551"/>
                </a:lnTo>
                <a:lnTo>
                  <a:pt x="15150" y="367"/>
                </a:lnTo>
                <a:lnTo>
                  <a:pt x="14930" y="220"/>
                </a:lnTo>
                <a:lnTo>
                  <a:pt x="14637" y="74"/>
                </a:lnTo>
                <a:lnTo>
                  <a:pt x="14270" y="0"/>
                </a:lnTo>
                <a:close/>
                <a:moveTo>
                  <a:pt x="11115" y="4549"/>
                </a:moveTo>
                <a:lnTo>
                  <a:pt x="11446" y="4842"/>
                </a:lnTo>
                <a:lnTo>
                  <a:pt x="11299" y="4952"/>
                </a:lnTo>
                <a:lnTo>
                  <a:pt x="11115" y="4916"/>
                </a:lnTo>
                <a:lnTo>
                  <a:pt x="10932" y="4916"/>
                </a:lnTo>
                <a:lnTo>
                  <a:pt x="10639" y="4952"/>
                </a:lnTo>
                <a:lnTo>
                  <a:pt x="10859" y="4732"/>
                </a:lnTo>
                <a:lnTo>
                  <a:pt x="11115" y="4549"/>
                </a:lnTo>
                <a:close/>
                <a:moveTo>
                  <a:pt x="6860" y="3632"/>
                </a:moveTo>
                <a:lnTo>
                  <a:pt x="7007" y="3668"/>
                </a:lnTo>
                <a:lnTo>
                  <a:pt x="7044" y="3705"/>
                </a:lnTo>
                <a:lnTo>
                  <a:pt x="7044" y="3742"/>
                </a:lnTo>
                <a:lnTo>
                  <a:pt x="7044" y="3779"/>
                </a:lnTo>
                <a:lnTo>
                  <a:pt x="7080" y="3852"/>
                </a:lnTo>
                <a:lnTo>
                  <a:pt x="7191" y="3889"/>
                </a:lnTo>
                <a:lnTo>
                  <a:pt x="7374" y="3889"/>
                </a:lnTo>
                <a:lnTo>
                  <a:pt x="7411" y="3925"/>
                </a:lnTo>
                <a:lnTo>
                  <a:pt x="7447" y="4035"/>
                </a:lnTo>
                <a:lnTo>
                  <a:pt x="7484" y="4145"/>
                </a:lnTo>
                <a:lnTo>
                  <a:pt x="7484" y="4255"/>
                </a:lnTo>
                <a:lnTo>
                  <a:pt x="7447" y="4512"/>
                </a:lnTo>
                <a:lnTo>
                  <a:pt x="7374" y="4769"/>
                </a:lnTo>
                <a:lnTo>
                  <a:pt x="7227" y="5026"/>
                </a:lnTo>
                <a:lnTo>
                  <a:pt x="7154" y="5136"/>
                </a:lnTo>
                <a:lnTo>
                  <a:pt x="7044" y="5209"/>
                </a:lnTo>
                <a:lnTo>
                  <a:pt x="6934" y="5246"/>
                </a:lnTo>
                <a:lnTo>
                  <a:pt x="6787" y="5246"/>
                </a:lnTo>
                <a:lnTo>
                  <a:pt x="6787" y="4989"/>
                </a:lnTo>
                <a:lnTo>
                  <a:pt x="6750" y="4769"/>
                </a:lnTo>
                <a:lnTo>
                  <a:pt x="6640" y="4549"/>
                </a:lnTo>
                <a:lnTo>
                  <a:pt x="6494" y="4329"/>
                </a:lnTo>
                <a:lnTo>
                  <a:pt x="6310" y="4145"/>
                </a:lnTo>
                <a:lnTo>
                  <a:pt x="6090" y="4035"/>
                </a:lnTo>
                <a:lnTo>
                  <a:pt x="6090" y="3925"/>
                </a:lnTo>
                <a:lnTo>
                  <a:pt x="6163" y="3852"/>
                </a:lnTo>
                <a:lnTo>
                  <a:pt x="6237" y="3779"/>
                </a:lnTo>
                <a:lnTo>
                  <a:pt x="6347" y="3742"/>
                </a:lnTo>
                <a:lnTo>
                  <a:pt x="6567" y="3705"/>
                </a:lnTo>
                <a:lnTo>
                  <a:pt x="6860" y="3632"/>
                </a:lnTo>
                <a:close/>
                <a:moveTo>
                  <a:pt x="6530" y="3192"/>
                </a:moveTo>
                <a:lnTo>
                  <a:pt x="6494" y="3228"/>
                </a:lnTo>
                <a:lnTo>
                  <a:pt x="6457" y="3302"/>
                </a:lnTo>
                <a:lnTo>
                  <a:pt x="6457" y="3338"/>
                </a:lnTo>
                <a:lnTo>
                  <a:pt x="6457" y="3412"/>
                </a:lnTo>
                <a:lnTo>
                  <a:pt x="6200" y="3485"/>
                </a:lnTo>
                <a:lnTo>
                  <a:pt x="5980" y="3558"/>
                </a:lnTo>
                <a:lnTo>
                  <a:pt x="5797" y="3742"/>
                </a:lnTo>
                <a:lnTo>
                  <a:pt x="5760" y="3815"/>
                </a:lnTo>
                <a:lnTo>
                  <a:pt x="5687" y="3925"/>
                </a:lnTo>
                <a:lnTo>
                  <a:pt x="5687" y="4035"/>
                </a:lnTo>
                <a:lnTo>
                  <a:pt x="5687" y="4072"/>
                </a:lnTo>
                <a:lnTo>
                  <a:pt x="5797" y="4219"/>
                </a:lnTo>
                <a:lnTo>
                  <a:pt x="5907" y="4292"/>
                </a:lnTo>
                <a:lnTo>
                  <a:pt x="6053" y="4365"/>
                </a:lnTo>
                <a:lnTo>
                  <a:pt x="6163" y="4439"/>
                </a:lnTo>
                <a:lnTo>
                  <a:pt x="6274" y="4512"/>
                </a:lnTo>
                <a:lnTo>
                  <a:pt x="6347" y="4622"/>
                </a:lnTo>
                <a:lnTo>
                  <a:pt x="6420" y="4769"/>
                </a:lnTo>
                <a:lnTo>
                  <a:pt x="6494" y="5026"/>
                </a:lnTo>
                <a:lnTo>
                  <a:pt x="6457" y="5282"/>
                </a:lnTo>
                <a:lnTo>
                  <a:pt x="6494" y="5392"/>
                </a:lnTo>
                <a:lnTo>
                  <a:pt x="6530" y="5466"/>
                </a:lnTo>
                <a:lnTo>
                  <a:pt x="6750" y="5539"/>
                </a:lnTo>
                <a:lnTo>
                  <a:pt x="6934" y="5539"/>
                </a:lnTo>
                <a:lnTo>
                  <a:pt x="7117" y="5503"/>
                </a:lnTo>
                <a:lnTo>
                  <a:pt x="7264" y="5429"/>
                </a:lnTo>
                <a:lnTo>
                  <a:pt x="7411" y="5282"/>
                </a:lnTo>
                <a:lnTo>
                  <a:pt x="7521" y="5136"/>
                </a:lnTo>
                <a:lnTo>
                  <a:pt x="7631" y="4952"/>
                </a:lnTo>
                <a:lnTo>
                  <a:pt x="7704" y="4769"/>
                </a:lnTo>
                <a:lnTo>
                  <a:pt x="7741" y="4585"/>
                </a:lnTo>
                <a:lnTo>
                  <a:pt x="7777" y="4365"/>
                </a:lnTo>
                <a:lnTo>
                  <a:pt x="7777" y="4145"/>
                </a:lnTo>
                <a:lnTo>
                  <a:pt x="7777" y="3925"/>
                </a:lnTo>
                <a:lnTo>
                  <a:pt x="7704" y="3779"/>
                </a:lnTo>
                <a:lnTo>
                  <a:pt x="7631" y="3668"/>
                </a:lnTo>
                <a:lnTo>
                  <a:pt x="7484" y="3595"/>
                </a:lnTo>
                <a:lnTo>
                  <a:pt x="7337" y="3595"/>
                </a:lnTo>
                <a:lnTo>
                  <a:pt x="7301" y="3485"/>
                </a:lnTo>
                <a:lnTo>
                  <a:pt x="7227" y="3448"/>
                </a:lnTo>
                <a:lnTo>
                  <a:pt x="7044" y="3375"/>
                </a:lnTo>
                <a:lnTo>
                  <a:pt x="6824" y="3302"/>
                </a:lnTo>
                <a:lnTo>
                  <a:pt x="6677" y="3228"/>
                </a:lnTo>
                <a:lnTo>
                  <a:pt x="6567" y="3192"/>
                </a:lnTo>
                <a:close/>
                <a:moveTo>
                  <a:pt x="11739" y="5136"/>
                </a:moveTo>
                <a:lnTo>
                  <a:pt x="12179" y="5686"/>
                </a:lnTo>
                <a:lnTo>
                  <a:pt x="11776" y="5796"/>
                </a:lnTo>
                <a:lnTo>
                  <a:pt x="11409" y="6016"/>
                </a:lnTo>
                <a:lnTo>
                  <a:pt x="11042" y="6236"/>
                </a:lnTo>
                <a:lnTo>
                  <a:pt x="10895" y="6383"/>
                </a:lnTo>
                <a:lnTo>
                  <a:pt x="10785" y="6566"/>
                </a:lnTo>
                <a:lnTo>
                  <a:pt x="10749" y="6640"/>
                </a:lnTo>
                <a:lnTo>
                  <a:pt x="10785" y="6676"/>
                </a:lnTo>
                <a:lnTo>
                  <a:pt x="10859" y="6713"/>
                </a:lnTo>
                <a:lnTo>
                  <a:pt x="10932" y="6713"/>
                </a:lnTo>
                <a:lnTo>
                  <a:pt x="11262" y="6493"/>
                </a:lnTo>
                <a:lnTo>
                  <a:pt x="11556" y="6310"/>
                </a:lnTo>
                <a:lnTo>
                  <a:pt x="11849" y="6199"/>
                </a:lnTo>
                <a:lnTo>
                  <a:pt x="12143" y="6089"/>
                </a:lnTo>
                <a:lnTo>
                  <a:pt x="12253" y="6053"/>
                </a:lnTo>
                <a:lnTo>
                  <a:pt x="12363" y="6016"/>
                </a:lnTo>
                <a:lnTo>
                  <a:pt x="12399" y="5979"/>
                </a:lnTo>
                <a:lnTo>
                  <a:pt x="12619" y="6456"/>
                </a:lnTo>
                <a:lnTo>
                  <a:pt x="12840" y="6896"/>
                </a:lnTo>
                <a:lnTo>
                  <a:pt x="12803" y="6933"/>
                </a:lnTo>
                <a:lnTo>
                  <a:pt x="12326" y="7043"/>
                </a:lnTo>
                <a:lnTo>
                  <a:pt x="11812" y="7117"/>
                </a:lnTo>
                <a:lnTo>
                  <a:pt x="11299" y="7117"/>
                </a:lnTo>
                <a:lnTo>
                  <a:pt x="10749" y="7080"/>
                </a:lnTo>
                <a:lnTo>
                  <a:pt x="10675" y="7117"/>
                </a:lnTo>
                <a:lnTo>
                  <a:pt x="10639" y="7153"/>
                </a:lnTo>
                <a:lnTo>
                  <a:pt x="10639" y="7227"/>
                </a:lnTo>
                <a:lnTo>
                  <a:pt x="10712" y="7300"/>
                </a:lnTo>
                <a:lnTo>
                  <a:pt x="10932" y="7373"/>
                </a:lnTo>
                <a:lnTo>
                  <a:pt x="11189" y="7447"/>
                </a:lnTo>
                <a:lnTo>
                  <a:pt x="11702" y="7483"/>
                </a:lnTo>
                <a:lnTo>
                  <a:pt x="11959" y="7483"/>
                </a:lnTo>
                <a:lnTo>
                  <a:pt x="12216" y="7447"/>
                </a:lnTo>
                <a:lnTo>
                  <a:pt x="12583" y="7373"/>
                </a:lnTo>
                <a:lnTo>
                  <a:pt x="12693" y="7373"/>
                </a:lnTo>
                <a:lnTo>
                  <a:pt x="12766" y="7337"/>
                </a:lnTo>
                <a:lnTo>
                  <a:pt x="12803" y="7410"/>
                </a:lnTo>
                <a:lnTo>
                  <a:pt x="12840" y="7447"/>
                </a:lnTo>
                <a:lnTo>
                  <a:pt x="12876" y="7483"/>
                </a:lnTo>
                <a:lnTo>
                  <a:pt x="12986" y="7520"/>
                </a:lnTo>
                <a:lnTo>
                  <a:pt x="13023" y="7777"/>
                </a:lnTo>
                <a:lnTo>
                  <a:pt x="13060" y="8070"/>
                </a:lnTo>
                <a:lnTo>
                  <a:pt x="12986" y="8107"/>
                </a:lnTo>
                <a:lnTo>
                  <a:pt x="12693" y="7997"/>
                </a:lnTo>
                <a:lnTo>
                  <a:pt x="12473" y="7887"/>
                </a:lnTo>
                <a:lnTo>
                  <a:pt x="12253" y="7777"/>
                </a:lnTo>
                <a:lnTo>
                  <a:pt x="11886" y="7777"/>
                </a:lnTo>
                <a:lnTo>
                  <a:pt x="11776" y="7813"/>
                </a:lnTo>
                <a:lnTo>
                  <a:pt x="11226" y="7777"/>
                </a:lnTo>
                <a:lnTo>
                  <a:pt x="10895" y="7740"/>
                </a:lnTo>
                <a:lnTo>
                  <a:pt x="10749" y="7740"/>
                </a:lnTo>
                <a:lnTo>
                  <a:pt x="10675" y="7703"/>
                </a:lnTo>
                <a:lnTo>
                  <a:pt x="10565" y="7483"/>
                </a:lnTo>
                <a:lnTo>
                  <a:pt x="10529" y="7483"/>
                </a:lnTo>
                <a:lnTo>
                  <a:pt x="10529" y="7520"/>
                </a:lnTo>
                <a:lnTo>
                  <a:pt x="10529" y="7887"/>
                </a:lnTo>
                <a:lnTo>
                  <a:pt x="10529" y="7960"/>
                </a:lnTo>
                <a:lnTo>
                  <a:pt x="10602" y="7997"/>
                </a:lnTo>
                <a:lnTo>
                  <a:pt x="11042" y="8107"/>
                </a:lnTo>
                <a:lnTo>
                  <a:pt x="11482" y="8144"/>
                </a:lnTo>
                <a:lnTo>
                  <a:pt x="11482" y="8327"/>
                </a:lnTo>
                <a:lnTo>
                  <a:pt x="11519" y="8474"/>
                </a:lnTo>
                <a:lnTo>
                  <a:pt x="11592" y="8547"/>
                </a:lnTo>
                <a:lnTo>
                  <a:pt x="11629" y="8584"/>
                </a:lnTo>
                <a:lnTo>
                  <a:pt x="11776" y="8657"/>
                </a:lnTo>
                <a:lnTo>
                  <a:pt x="11959" y="8767"/>
                </a:lnTo>
                <a:lnTo>
                  <a:pt x="11409" y="8657"/>
                </a:lnTo>
                <a:lnTo>
                  <a:pt x="10969" y="8474"/>
                </a:lnTo>
                <a:lnTo>
                  <a:pt x="10712" y="8437"/>
                </a:lnTo>
                <a:lnTo>
                  <a:pt x="10455" y="8400"/>
                </a:lnTo>
                <a:lnTo>
                  <a:pt x="10198" y="8217"/>
                </a:lnTo>
                <a:lnTo>
                  <a:pt x="10052" y="8180"/>
                </a:lnTo>
                <a:lnTo>
                  <a:pt x="9942" y="8144"/>
                </a:lnTo>
                <a:lnTo>
                  <a:pt x="9722" y="8180"/>
                </a:lnTo>
                <a:lnTo>
                  <a:pt x="9575" y="8254"/>
                </a:lnTo>
                <a:lnTo>
                  <a:pt x="9465" y="8364"/>
                </a:lnTo>
                <a:lnTo>
                  <a:pt x="9355" y="8510"/>
                </a:lnTo>
                <a:lnTo>
                  <a:pt x="9245" y="8584"/>
                </a:lnTo>
                <a:lnTo>
                  <a:pt x="9098" y="8620"/>
                </a:lnTo>
                <a:lnTo>
                  <a:pt x="8841" y="8584"/>
                </a:lnTo>
                <a:lnTo>
                  <a:pt x="8621" y="8620"/>
                </a:lnTo>
                <a:lnTo>
                  <a:pt x="8401" y="8694"/>
                </a:lnTo>
                <a:lnTo>
                  <a:pt x="8181" y="8804"/>
                </a:lnTo>
                <a:lnTo>
                  <a:pt x="7924" y="8804"/>
                </a:lnTo>
                <a:lnTo>
                  <a:pt x="7851" y="8767"/>
                </a:lnTo>
                <a:lnTo>
                  <a:pt x="7814" y="8730"/>
                </a:lnTo>
                <a:lnTo>
                  <a:pt x="7814" y="8694"/>
                </a:lnTo>
                <a:lnTo>
                  <a:pt x="7887" y="8620"/>
                </a:lnTo>
                <a:lnTo>
                  <a:pt x="7998" y="8510"/>
                </a:lnTo>
                <a:lnTo>
                  <a:pt x="8144" y="8437"/>
                </a:lnTo>
                <a:lnTo>
                  <a:pt x="8401" y="8327"/>
                </a:lnTo>
                <a:lnTo>
                  <a:pt x="8731" y="8180"/>
                </a:lnTo>
                <a:lnTo>
                  <a:pt x="8915" y="8070"/>
                </a:lnTo>
                <a:lnTo>
                  <a:pt x="9025" y="7924"/>
                </a:lnTo>
                <a:lnTo>
                  <a:pt x="9135" y="7777"/>
                </a:lnTo>
                <a:lnTo>
                  <a:pt x="9208" y="7630"/>
                </a:lnTo>
                <a:lnTo>
                  <a:pt x="9208" y="7447"/>
                </a:lnTo>
                <a:lnTo>
                  <a:pt x="9171" y="7227"/>
                </a:lnTo>
                <a:lnTo>
                  <a:pt x="9098" y="7117"/>
                </a:lnTo>
                <a:lnTo>
                  <a:pt x="8988" y="7006"/>
                </a:lnTo>
                <a:lnTo>
                  <a:pt x="8841" y="6896"/>
                </a:lnTo>
                <a:lnTo>
                  <a:pt x="8694" y="6860"/>
                </a:lnTo>
                <a:lnTo>
                  <a:pt x="8548" y="6823"/>
                </a:lnTo>
                <a:lnTo>
                  <a:pt x="8401" y="6823"/>
                </a:lnTo>
                <a:lnTo>
                  <a:pt x="8254" y="6860"/>
                </a:lnTo>
                <a:lnTo>
                  <a:pt x="8108" y="6933"/>
                </a:lnTo>
                <a:lnTo>
                  <a:pt x="7924" y="7117"/>
                </a:lnTo>
                <a:lnTo>
                  <a:pt x="7924" y="7117"/>
                </a:lnTo>
                <a:lnTo>
                  <a:pt x="7998" y="6970"/>
                </a:lnTo>
                <a:lnTo>
                  <a:pt x="8108" y="6860"/>
                </a:lnTo>
                <a:lnTo>
                  <a:pt x="8291" y="6603"/>
                </a:lnTo>
                <a:lnTo>
                  <a:pt x="8511" y="6383"/>
                </a:lnTo>
                <a:lnTo>
                  <a:pt x="8768" y="6126"/>
                </a:lnTo>
                <a:lnTo>
                  <a:pt x="8951" y="5943"/>
                </a:lnTo>
                <a:lnTo>
                  <a:pt x="9135" y="5796"/>
                </a:lnTo>
                <a:lnTo>
                  <a:pt x="9171" y="5796"/>
                </a:lnTo>
                <a:lnTo>
                  <a:pt x="9391" y="5759"/>
                </a:lnTo>
                <a:lnTo>
                  <a:pt x="9612" y="5686"/>
                </a:lnTo>
                <a:lnTo>
                  <a:pt x="10052" y="5539"/>
                </a:lnTo>
                <a:lnTo>
                  <a:pt x="10455" y="5356"/>
                </a:lnTo>
                <a:lnTo>
                  <a:pt x="10639" y="5282"/>
                </a:lnTo>
                <a:lnTo>
                  <a:pt x="10895" y="5246"/>
                </a:lnTo>
                <a:lnTo>
                  <a:pt x="10895" y="5246"/>
                </a:lnTo>
                <a:lnTo>
                  <a:pt x="10602" y="5503"/>
                </a:lnTo>
                <a:lnTo>
                  <a:pt x="10492" y="5649"/>
                </a:lnTo>
                <a:lnTo>
                  <a:pt x="10419" y="5833"/>
                </a:lnTo>
                <a:lnTo>
                  <a:pt x="10455" y="5869"/>
                </a:lnTo>
                <a:lnTo>
                  <a:pt x="10639" y="5796"/>
                </a:lnTo>
                <a:lnTo>
                  <a:pt x="10822" y="5723"/>
                </a:lnTo>
                <a:lnTo>
                  <a:pt x="11152" y="5503"/>
                </a:lnTo>
                <a:lnTo>
                  <a:pt x="11739" y="5136"/>
                </a:lnTo>
                <a:close/>
                <a:moveTo>
                  <a:pt x="11996" y="8254"/>
                </a:moveTo>
                <a:lnTo>
                  <a:pt x="12546" y="8400"/>
                </a:lnTo>
                <a:lnTo>
                  <a:pt x="12729" y="8584"/>
                </a:lnTo>
                <a:lnTo>
                  <a:pt x="12803" y="8620"/>
                </a:lnTo>
                <a:lnTo>
                  <a:pt x="12876" y="8657"/>
                </a:lnTo>
                <a:lnTo>
                  <a:pt x="12950" y="8620"/>
                </a:lnTo>
                <a:lnTo>
                  <a:pt x="13023" y="8584"/>
                </a:lnTo>
                <a:lnTo>
                  <a:pt x="12950" y="9024"/>
                </a:lnTo>
                <a:lnTo>
                  <a:pt x="12509" y="8914"/>
                </a:lnTo>
                <a:lnTo>
                  <a:pt x="12399" y="8657"/>
                </a:lnTo>
                <a:lnTo>
                  <a:pt x="12216" y="8474"/>
                </a:lnTo>
                <a:lnTo>
                  <a:pt x="12033" y="8327"/>
                </a:lnTo>
                <a:lnTo>
                  <a:pt x="11959" y="8290"/>
                </a:lnTo>
                <a:lnTo>
                  <a:pt x="11996" y="8254"/>
                </a:lnTo>
                <a:close/>
                <a:moveTo>
                  <a:pt x="10932" y="8841"/>
                </a:moveTo>
                <a:lnTo>
                  <a:pt x="11519" y="9097"/>
                </a:lnTo>
                <a:lnTo>
                  <a:pt x="12106" y="9244"/>
                </a:lnTo>
                <a:lnTo>
                  <a:pt x="12033" y="9391"/>
                </a:lnTo>
                <a:lnTo>
                  <a:pt x="11922" y="9537"/>
                </a:lnTo>
                <a:lnTo>
                  <a:pt x="11776" y="9611"/>
                </a:lnTo>
                <a:lnTo>
                  <a:pt x="11702" y="9611"/>
                </a:lnTo>
                <a:lnTo>
                  <a:pt x="11629" y="9574"/>
                </a:lnTo>
                <a:lnTo>
                  <a:pt x="11519" y="9537"/>
                </a:lnTo>
                <a:lnTo>
                  <a:pt x="11409" y="9427"/>
                </a:lnTo>
                <a:lnTo>
                  <a:pt x="11226" y="9244"/>
                </a:lnTo>
                <a:lnTo>
                  <a:pt x="10932" y="8841"/>
                </a:lnTo>
                <a:close/>
                <a:moveTo>
                  <a:pt x="12509" y="9354"/>
                </a:moveTo>
                <a:lnTo>
                  <a:pt x="12876" y="9391"/>
                </a:lnTo>
                <a:lnTo>
                  <a:pt x="12656" y="10161"/>
                </a:lnTo>
                <a:lnTo>
                  <a:pt x="12583" y="10088"/>
                </a:lnTo>
                <a:lnTo>
                  <a:pt x="12363" y="10088"/>
                </a:lnTo>
                <a:lnTo>
                  <a:pt x="12216" y="10051"/>
                </a:lnTo>
                <a:lnTo>
                  <a:pt x="11886" y="9978"/>
                </a:lnTo>
                <a:lnTo>
                  <a:pt x="12106" y="9868"/>
                </a:lnTo>
                <a:lnTo>
                  <a:pt x="12289" y="9758"/>
                </a:lnTo>
                <a:lnTo>
                  <a:pt x="12399" y="9574"/>
                </a:lnTo>
                <a:lnTo>
                  <a:pt x="12509" y="9354"/>
                </a:lnTo>
                <a:close/>
                <a:moveTo>
                  <a:pt x="10382" y="9721"/>
                </a:moveTo>
                <a:lnTo>
                  <a:pt x="11409" y="10161"/>
                </a:lnTo>
                <a:lnTo>
                  <a:pt x="11922" y="10381"/>
                </a:lnTo>
                <a:lnTo>
                  <a:pt x="12253" y="10491"/>
                </a:lnTo>
                <a:lnTo>
                  <a:pt x="12399" y="10491"/>
                </a:lnTo>
                <a:lnTo>
                  <a:pt x="12509" y="10455"/>
                </a:lnTo>
                <a:lnTo>
                  <a:pt x="12326" y="10968"/>
                </a:lnTo>
                <a:lnTo>
                  <a:pt x="12033" y="10858"/>
                </a:lnTo>
                <a:lnTo>
                  <a:pt x="11886" y="10785"/>
                </a:lnTo>
                <a:lnTo>
                  <a:pt x="11776" y="10711"/>
                </a:lnTo>
                <a:lnTo>
                  <a:pt x="11519" y="10528"/>
                </a:lnTo>
                <a:lnTo>
                  <a:pt x="11409" y="10418"/>
                </a:lnTo>
                <a:lnTo>
                  <a:pt x="11262" y="10344"/>
                </a:lnTo>
                <a:lnTo>
                  <a:pt x="11079" y="10308"/>
                </a:lnTo>
                <a:lnTo>
                  <a:pt x="10895" y="10271"/>
                </a:lnTo>
                <a:lnTo>
                  <a:pt x="10492" y="10234"/>
                </a:lnTo>
                <a:lnTo>
                  <a:pt x="10455" y="9978"/>
                </a:lnTo>
                <a:lnTo>
                  <a:pt x="10382" y="9721"/>
                </a:lnTo>
                <a:close/>
                <a:moveTo>
                  <a:pt x="10455" y="10528"/>
                </a:moveTo>
                <a:lnTo>
                  <a:pt x="10785" y="10601"/>
                </a:lnTo>
                <a:lnTo>
                  <a:pt x="10969" y="10638"/>
                </a:lnTo>
                <a:lnTo>
                  <a:pt x="11115" y="10711"/>
                </a:lnTo>
                <a:lnTo>
                  <a:pt x="11336" y="10821"/>
                </a:lnTo>
                <a:lnTo>
                  <a:pt x="11519" y="10968"/>
                </a:lnTo>
                <a:lnTo>
                  <a:pt x="11702" y="11115"/>
                </a:lnTo>
                <a:lnTo>
                  <a:pt x="11886" y="11262"/>
                </a:lnTo>
                <a:lnTo>
                  <a:pt x="12106" y="11335"/>
                </a:lnTo>
                <a:lnTo>
                  <a:pt x="11739" y="11922"/>
                </a:lnTo>
                <a:lnTo>
                  <a:pt x="11629" y="11922"/>
                </a:lnTo>
                <a:lnTo>
                  <a:pt x="11482" y="11885"/>
                </a:lnTo>
                <a:lnTo>
                  <a:pt x="11226" y="11738"/>
                </a:lnTo>
                <a:lnTo>
                  <a:pt x="10565" y="11482"/>
                </a:lnTo>
                <a:lnTo>
                  <a:pt x="10272" y="11335"/>
                </a:lnTo>
                <a:lnTo>
                  <a:pt x="10382" y="10968"/>
                </a:lnTo>
                <a:lnTo>
                  <a:pt x="10455" y="10601"/>
                </a:lnTo>
                <a:lnTo>
                  <a:pt x="10455" y="10528"/>
                </a:lnTo>
                <a:close/>
                <a:moveTo>
                  <a:pt x="10125" y="11665"/>
                </a:moveTo>
                <a:lnTo>
                  <a:pt x="10785" y="11958"/>
                </a:lnTo>
                <a:lnTo>
                  <a:pt x="11115" y="12142"/>
                </a:lnTo>
                <a:lnTo>
                  <a:pt x="11299" y="12215"/>
                </a:lnTo>
                <a:lnTo>
                  <a:pt x="11482" y="12289"/>
                </a:lnTo>
                <a:lnTo>
                  <a:pt x="11226" y="12655"/>
                </a:lnTo>
                <a:lnTo>
                  <a:pt x="10895" y="12545"/>
                </a:lnTo>
                <a:lnTo>
                  <a:pt x="10455" y="12399"/>
                </a:lnTo>
                <a:lnTo>
                  <a:pt x="10052" y="12252"/>
                </a:lnTo>
                <a:lnTo>
                  <a:pt x="9868" y="12142"/>
                </a:lnTo>
                <a:lnTo>
                  <a:pt x="10125" y="11665"/>
                </a:lnTo>
                <a:close/>
                <a:moveTo>
                  <a:pt x="9355" y="9574"/>
                </a:moveTo>
                <a:lnTo>
                  <a:pt x="9575" y="9611"/>
                </a:lnTo>
                <a:lnTo>
                  <a:pt x="9795" y="9648"/>
                </a:lnTo>
                <a:lnTo>
                  <a:pt x="9978" y="9758"/>
                </a:lnTo>
                <a:lnTo>
                  <a:pt x="10052" y="9868"/>
                </a:lnTo>
                <a:lnTo>
                  <a:pt x="10088" y="9941"/>
                </a:lnTo>
                <a:lnTo>
                  <a:pt x="10125" y="10088"/>
                </a:lnTo>
                <a:lnTo>
                  <a:pt x="10125" y="10198"/>
                </a:lnTo>
                <a:lnTo>
                  <a:pt x="9832" y="10161"/>
                </a:lnTo>
                <a:lnTo>
                  <a:pt x="9795" y="10198"/>
                </a:lnTo>
                <a:lnTo>
                  <a:pt x="9795" y="10234"/>
                </a:lnTo>
                <a:lnTo>
                  <a:pt x="9942" y="10344"/>
                </a:lnTo>
                <a:lnTo>
                  <a:pt x="10088" y="10455"/>
                </a:lnTo>
                <a:lnTo>
                  <a:pt x="10015" y="10785"/>
                </a:lnTo>
                <a:lnTo>
                  <a:pt x="9942" y="11078"/>
                </a:lnTo>
                <a:lnTo>
                  <a:pt x="9905" y="11188"/>
                </a:lnTo>
                <a:lnTo>
                  <a:pt x="9648" y="11115"/>
                </a:lnTo>
                <a:lnTo>
                  <a:pt x="9391" y="11078"/>
                </a:lnTo>
                <a:lnTo>
                  <a:pt x="9355" y="11078"/>
                </a:lnTo>
                <a:lnTo>
                  <a:pt x="9318" y="11115"/>
                </a:lnTo>
                <a:lnTo>
                  <a:pt x="9318" y="11151"/>
                </a:lnTo>
                <a:lnTo>
                  <a:pt x="9355" y="11188"/>
                </a:lnTo>
                <a:lnTo>
                  <a:pt x="9538" y="11372"/>
                </a:lnTo>
                <a:lnTo>
                  <a:pt x="9795" y="11518"/>
                </a:lnTo>
                <a:lnTo>
                  <a:pt x="9501" y="11995"/>
                </a:lnTo>
                <a:lnTo>
                  <a:pt x="9061" y="11812"/>
                </a:lnTo>
                <a:lnTo>
                  <a:pt x="8584" y="11628"/>
                </a:lnTo>
                <a:lnTo>
                  <a:pt x="8548" y="11628"/>
                </a:lnTo>
                <a:lnTo>
                  <a:pt x="8548" y="11702"/>
                </a:lnTo>
                <a:lnTo>
                  <a:pt x="8731" y="11848"/>
                </a:lnTo>
                <a:lnTo>
                  <a:pt x="8915" y="12032"/>
                </a:lnTo>
                <a:lnTo>
                  <a:pt x="9318" y="12289"/>
                </a:lnTo>
                <a:lnTo>
                  <a:pt x="9061" y="12582"/>
                </a:lnTo>
                <a:lnTo>
                  <a:pt x="8805" y="12802"/>
                </a:lnTo>
                <a:lnTo>
                  <a:pt x="8548" y="12692"/>
                </a:lnTo>
                <a:lnTo>
                  <a:pt x="8401" y="12069"/>
                </a:lnTo>
                <a:lnTo>
                  <a:pt x="8291" y="11445"/>
                </a:lnTo>
                <a:lnTo>
                  <a:pt x="8218" y="11298"/>
                </a:lnTo>
                <a:lnTo>
                  <a:pt x="8144" y="11188"/>
                </a:lnTo>
                <a:lnTo>
                  <a:pt x="8034" y="11115"/>
                </a:lnTo>
                <a:lnTo>
                  <a:pt x="7374" y="11115"/>
                </a:lnTo>
                <a:lnTo>
                  <a:pt x="7264" y="11078"/>
                </a:lnTo>
                <a:lnTo>
                  <a:pt x="7154" y="11041"/>
                </a:lnTo>
                <a:lnTo>
                  <a:pt x="7007" y="10895"/>
                </a:lnTo>
                <a:lnTo>
                  <a:pt x="6897" y="10675"/>
                </a:lnTo>
                <a:lnTo>
                  <a:pt x="6860" y="10455"/>
                </a:lnTo>
                <a:lnTo>
                  <a:pt x="6860" y="10344"/>
                </a:lnTo>
                <a:lnTo>
                  <a:pt x="6897" y="10234"/>
                </a:lnTo>
                <a:lnTo>
                  <a:pt x="6934" y="10124"/>
                </a:lnTo>
                <a:lnTo>
                  <a:pt x="7007" y="10051"/>
                </a:lnTo>
                <a:lnTo>
                  <a:pt x="7227" y="9978"/>
                </a:lnTo>
                <a:lnTo>
                  <a:pt x="7447" y="9904"/>
                </a:lnTo>
                <a:lnTo>
                  <a:pt x="8328" y="9721"/>
                </a:lnTo>
                <a:lnTo>
                  <a:pt x="8401" y="9758"/>
                </a:lnTo>
                <a:lnTo>
                  <a:pt x="8548" y="9758"/>
                </a:lnTo>
                <a:lnTo>
                  <a:pt x="8841" y="9648"/>
                </a:lnTo>
                <a:lnTo>
                  <a:pt x="9135" y="9574"/>
                </a:lnTo>
                <a:close/>
                <a:moveTo>
                  <a:pt x="1028" y="7373"/>
                </a:moveTo>
                <a:lnTo>
                  <a:pt x="1028" y="7887"/>
                </a:lnTo>
                <a:lnTo>
                  <a:pt x="1101" y="8437"/>
                </a:lnTo>
                <a:lnTo>
                  <a:pt x="1138" y="8474"/>
                </a:lnTo>
                <a:lnTo>
                  <a:pt x="1211" y="8510"/>
                </a:lnTo>
                <a:lnTo>
                  <a:pt x="1285" y="8510"/>
                </a:lnTo>
                <a:lnTo>
                  <a:pt x="1358" y="8474"/>
                </a:lnTo>
                <a:lnTo>
                  <a:pt x="1872" y="8070"/>
                </a:lnTo>
                <a:lnTo>
                  <a:pt x="1945" y="8951"/>
                </a:lnTo>
                <a:lnTo>
                  <a:pt x="1982" y="9611"/>
                </a:lnTo>
                <a:lnTo>
                  <a:pt x="1982" y="9758"/>
                </a:lnTo>
                <a:lnTo>
                  <a:pt x="1982" y="9904"/>
                </a:lnTo>
                <a:lnTo>
                  <a:pt x="1872" y="10014"/>
                </a:lnTo>
                <a:lnTo>
                  <a:pt x="1762" y="10088"/>
                </a:lnTo>
                <a:lnTo>
                  <a:pt x="1615" y="10271"/>
                </a:lnTo>
                <a:lnTo>
                  <a:pt x="1505" y="10455"/>
                </a:lnTo>
                <a:lnTo>
                  <a:pt x="1468" y="10638"/>
                </a:lnTo>
                <a:lnTo>
                  <a:pt x="1468" y="10858"/>
                </a:lnTo>
                <a:lnTo>
                  <a:pt x="1505" y="11078"/>
                </a:lnTo>
                <a:lnTo>
                  <a:pt x="1578" y="11298"/>
                </a:lnTo>
                <a:lnTo>
                  <a:pt x="1688" y="11702"/>
                </a:lnTo>
                <a:lnTo>
                  <a:pt x="2165" y="12876"/>
                </a:lnTo>
                <a:lnTo>
                  <a:pt x="1835" y="12509"/>
                </a:lnTo>
                <a:lnTo>
                  <a:pt x="1505" y="12142"/>
                </a:lnTo>
                <a:lnTo>
                  <a:pt x="1211" y="11665"/>
                </a:lnTo>
                <a:lnTo>
                  <a:pt x="918" y="11188"/>
                </a:lnTo>
                <a:lnTo>
                  <a:pt x="735" y="10675"/>
                </a:lnTo>
                <a:lnTo>
                  <a:pt x="588" y="10161"/>
                </a:lnTo>
                <a:lnTo>
                  <a:pt x="551" y="9831"/>
                </a:lnTo>
                <a:lnTo>
                  <a:pt x="514" y="9501"/>
                </a:lnTo>
                <a:lnTo>
                  <a:pt x="551" y="9171"/>
                </a:lnTo>
                <a:lnTo>
                  <a:pt x="588" y="8841"/>
                </a:lnTo>
                <a:lnTo>
                  <a:pt x="771" y="8180"/>
                </a:lnTo>
                <a:lnTo>
                  <a:pt x="955" y="7557"/>
                </a:lnTo>
                <a:lnTo>
                  <a:pt x="1028" y="7373"/>
                </a:lnTo>
                <a:close/>
                <a:moveTo>
                  <a:pt x="9612" y="12472"/>
                </a:moveTo>
                <a:lnTo>
                  <a:pt x="9942" y="12619"/>
                </a:lnTo>
                <a:lnTo>
                  <a:pt x="10675" y="12912"/>
                </a:lnTo>
                <a:lnTo>
                  <a:pt x="10895" y="12986"/>
                </a:lnTo>
                <a:lnTo>
                  <a:pt x="10529" y="13316"/>
                </a:lnTo>
                <a:lnTo>
                  <a:pt x="10162" y="13609"/>
                </a:lnTo>
                <a:lnTo>
                  <a:pt x="9685" y="13279"/>
                </a:lnTo>
                <a:lnTo>
                  <a:pt x="9171" y="12986"/>
                </a:lnTo>
                <a:lnTo>
                  <a:pt x="9391" y="12729"/>
                </a:lnTo>
                <a:lnTo>
                  <a:pt x="9612" y="12472"/>
                </a:lnTo>
                <a:close/>
                <a:moveTo>
                  <a:pt x="2569" y="5209"/>
                </a:moveTo>
                <a:lnTo>
                  <a:pt x="2899" y="5319"/>
                </a:lnTo>
                <a:lnTo>
                  <a:pt x="3266" y="5356"/>
                </a:lnTo>
                <a:lnTo>
                  <a:pt x="3999" y="5356"/>
                </a:lnTo>
                <a:lnTo>
                  <a:pt x="4733" y="5429"/>
                </a:lnTo>
                <a:lnTo>
                  <a:pt x="5467" y="5539"/>
                </a:lnTo>
                <a:lnTo>
                  <a:pt x="5320" y="5649"/>
                </a:lnTo>
                <a:lnTo>
                  <a:pt x="5173" y="5723"/>
                </a:lnTo>
                <a:lnTo>
                  <a:pt x="4880" y="5833"/>
                </a:lnTo>
                <a:lnTo>
                  <a:pt x="4696" y="5943"/>
                </a:lnTo>
                <a:lnTo>
                  <a:pt x="4513" y="6053"/>
                </a:lnTo>
                <a:lnTo>
                  <a:pt x="4366" y="6236"/>
                </a:lnTo>
                <a:lnTo>
                  <a:pt x="4293" y="6420"/>
                </a:lnTo>
                <a:lnTo>
                  <a:pt x="4256" y="6493"/>
                </a:lnTo>
                <a:lnTo>
                  <a:pt x="4293" y="6603"/>
                </a:lnTo>
                <a:lnTo>
                  <a:pt x="4329" y="6676"/>
                </a:lnTo>
                <a:lnTo>
                  <a:pt x="4366" y="6750"/>
                </a:lnTo>
                <a:lnTo>
                  <a:pt x="4439" y="6823"/>
                </a:lnTo>
                <a:lnTo>
                  <a:pt x="4549" y="6823"/>
                </a:lnTo>
                <a:lnTo>
                  <a:pt x="4660" y="6860"/>
                </a:lnTo>
                <a:lnTo>
                  <a:pt x="4696" y="6933"/>
                </a:lnTo>
                <a:lnTo>
                  <a:pt x="4733" y="7117"/>
                </a:lnTo>
                <a:lnTo>
                  <a:pt x="4770" y="7300"/>
                </a:lnTo>
                <a:lnTo>
                  <a:pt x="4770" y="7667"/>
                </a:lnTo>
                <a:lnTo>
                  <a:pt x="4806" y="7813"/>
                </a:lnTo>
                <a:lnTo>
                  <a:pt x="4586" y="7520"/>
                </a:lnTo>
                <a:lnTo>
                  <a:pt x="4366" y="7263"/>
                </a:lnTo>
                <a:lnTo>
                  <a:pt x="4256" y="7190"/>
                </a:lnTo>
                <a:lnTo>
                  <a:pt x="4146" y="7153"/>
                </a:lnTo>
                <a:lnTo>
                  <a:pt x="3999" y="7117"/>
                </a:lnTo>
                <a:lnTo>
                  <a:pt x="3889" y="7153"/>
                </a:lnTo>
                <a:lnTo>
                  <a:pt x="3632" y="7227"/>
                </a:lnTo>
                <a:lnTo>
                  <a:pt x="3412" y="7373"/>
                </a:lnTo>
                <a:lnTo>
                  <a:pt x="3192" y="7593"/>
                </a:lnTo>
                <a:lnTo>
                  <a:pt x="2972" y="7813"/>
                </a:lnTo>
                <a:lnTo>
                  <a:pt x="2825" y="8070"/>
                </a:lnTo>
                <a:lnTo>
                  <a:pt x="2715" y="8364"/>
                </a:lnTo>
                <a:lnTo>
                  <a:pt x="2642" y="8657"/>
                </a:lnTo>
                <a:lnTo>
                  <a:pt x="2605" y="8951"/>
                </a:lnTo>
                <a:lnTo>
                  <a:pt x="2605" y="9244"/>
                </a:lnTo>
                <a:lnTo>
                  <a:pt x="2679" y="9537"/>
                </a:lnTo>
                <a:lnTo>
                  <a:pt x="2679" y="9611"/>
                </a:lnTo>
                <a:lnTo>
                  <a:pt x="2752" y="9648"/>
                </a:lnTo>
                <a:lnTo>
                  <a:pt x="2789" y="9684"/>
                </a:lnTo>
                <a:lnTo>
                  <a:pt x="3156" y="9684"/>
                </a:lnTo>
                <a:lnTo>
                  <a:pt x="3449" y="9758"/>
                </a:lnTo>
                <a:lnTo>
                  <a:pt x="3706" y="9868"/>
                </a:lnTo>
                <a:lnTo>
                  <a:pt x="3963" y="10014"/>
                </a:lnTo>
                <a:lnTo>
                  <a:pt x="4183" y="10198"/>
                </a:lnTo>
                <a:lnTo>
                  <a:pt x="4403" y="10418"/>
                </a:lnTo>
                <a:lnTo>
                  <a:pt x="4770" y="10858"/>
                </a:lnTo>
                <a:lnTo>
                  <a:pt x="4403" y="11151"/>
                </a:lnTo>
                <a:lnTo>
                  <a:pt x="4109" y="11445"/>
                </a:lnTo>
                <a:lnTo>
                  <a:pt x="3816" y="11775"/>
                </a:lnTo>
                <a:lnTo>
                  <a:pt x="3596" y="12142"/>
                </a:lnTo>
                <a:lnTo>
                  <a:pt x="3412" y="12545"/>
                </a:lnTo>
                <a:lnTo>
                  <a:pt x="3266" y="12986"/>
                </a:lnTo>
                <a:lnTo>
                  <a:pt x="3192" y="13426"/>
                </a:lnTo>
                <a:lnTo>
                  <a:pt x="3156" y="13866"/>
                </a:lnTo>
                <a:lnTo>
                  <a:pt x="3082" y="13829"/>
                </a:lnTo>
                <a:lnTo>
                  <a:pt x="2972" y="13719"/>
                </a:lnTo>
                <a:lnTo>
                  <a:pt x="2899" y="13572"/>
                </a:lnTo>
                <a:lnTo>
                  <a:pt x="2459" y="12582"/>
                </a:lnTo>
                <a:lnTo>
                  <a:pt x="2092" y="11702"/>
                </a:lnTo>
                <a:lnTo>
                  <a:pt x="1945" y="11262"/>
                </a:lnTo>
                <a:lnTo>
                  <a:pt x="1872" y="10821"/>
                </a:lnTo>
                <a:lnTo>
                  <a:pt x="1872" y="10638"/>
                </a:lnTo>
                <a:lnTo>
                  <a:pt x="1945" y="10491"/>
                </a:lnTo>
                <a:lnTo>
                  <a:pt x="2055" y="10381"/>
                </a:lnTo>
                <a:lnTo>
                  <a:pt x="2202" y="10271"/>
                </a:lnTo>
                <a:lnTo>
                  <a:pt x="2312" y="10161"/>
                </a:lnTo>
                <a:lnTo>
                  <a:pt x="2385" y="10051"/>
                </a:lnTo>
                <a:lnTo>
                  <a:pt x="2385" y="9904"/>
                </a:lnTo>
                <a:lnTo>
                  <a:pt x="2385" y="9721"/>
                </a:lnTo>
                <a:lnTo>
                  <a:pt x="2312" y="8730"/>
                </a:lnTo>
                <a:lnTo>
                  <a:pt x="2165" y="7740"/>
                </a:lnTo>
                <a:lnTo>
                  <a:pt x="2165" y="7667"/>
                </a:lnTo>
                <a:lnTo>
                  <a:pt x="2092" y="7593"/>
                </a:lnTo>
                <a:lnTo>
                  <a:pt x="1945" y="7593"/>
                </a:lnTo>
                <a:lnTo>
                  <a:pt x="1358" y="8070"/>
                </a:lnTo>
                <a:lnTo>
                  <a:pt x="1321" y="7667"/>
                </a:lnTo>
                <a:lnTo>
                  <a:pt x="1358" y="7263"/>
                </a:lnTo>
                <a:lnTo>
                  <a:pt x="1395" y="6860"/>
                </a:lnTo>
                <a:lnTo>
                  <a:pt x="1505" y="6456"/>
                </a:lnTo>
                <a:lnTo>
                  <a:pt x="1505" y="6383"/>
                </a:lnTo>
                <a:lnTo>
                  <a:pt x="1468" y="6310"/>
                </a:lnTo>
                <a:lnTo>
                  <a:pt x="1725" y="5796"/>
                </a:lnTo>
                <a:lnTo>
                  <a:pt x="1982" y="5319"/>
                </a:lnTo>
                <a:lnTo>
                  <a:pt x="2239" y="5356"/>
                </a:lnTo>
                <a:lnTo>
                  <a:pt x="2495" y="5392"/>
                </a:lnTo>
                <a:lnTo>
                  <a:pt x="2569" y="5356"/>
                </a:lnTo>
                <a:lnTo>
                  <a:pt x="2605" y="5319"/>
                </a:lnTo>
                <a:lnTo>
                  <a:pt x="2605" y="5282"/>
                </a:lnTo>
                <a:lnTo>
                  <a:pt x="2569" y="5209"/>
                </a:lnTo>
                <a:close/>
                <a:moveTo>
                  <a:pt x="8805" y="13939"/>
                </a:moveTo>
                <a:lnTo>
                  <a:pt x="9098" y="13976"/>
                </a:lnTo>
                <a:lnTo>
                  <a:pt x="9391" y="14049"/>
                </a:lnTo>
                <a:lnTo>
                  <a:pt x="9208" y="14086"/>
                </a:lnTo>
                <a:lnTo>
                  <a:pt x="9171" y="14049"/>
                </a:lnTo>
                <a:lnTo>
                  <a:pt x="9061" y="14049"/>
                </a:lnTo>
                <a:lnTo>
                  <a:pt x="8988" y="13976"/>
                </a:lnTo>
                <a:lnTo>
                  <a:pt x="8805" y="13939"/>
                </a:lnTo>
                <a:close/>
                <a:moveTo>
                  <a:pt x="5815" y="14178"/>
                </a:moveTo>
                <a:lnTo>
                  <a:pt x="5797" y="14196"/>
                </a:lnTo>
                <a:lnTo>
                  <a:pt x="5760" y="14196"/>
                </a:lnTo>
                <a:lnTo>
                  <a:pt x="5815" y="14178"/>
                </a:lnTo>
                <a:close/>
                <a:moveTo>
                  <a:pt x="7154" y="2935"/>
                </a:moveTo>
                <a:lnTo>
                  <a:pt x="7594" y="3008"/>
                </a:lnTo>
                <a:lnTo>
                  <a:pt x="8034" y="3082"/>
                </a:lnTo>
                <a:lnTo>
                  <a:pt x="8438" y="3155"/>
                </a:lnTo>
                <a:lnTo>
                  <a:pt x="8401" y="3192"/>
                </a:lnTo>
                <a:lnTo>
                  <a:pt x="8401" y="3228"/>
                </a:lnTo>
                <a:lnTo>
                  <a:pt x="8401" y="3265"/>
                </a:lnTo>
                <a:lnTo>
                  <a:pt x="8438" y="3265"/>
                </a:lnTo>
                <a:lnTo>
                  <a:pt x="8621" y="3228"/>
                </a:lnTo>
                <a:lnTo>
                  <a:pt x="8768" y="3265"/>
                </a:lnTo>
                <a:lnTo>
                  <a:pt x="8805" y="3265"/>
                </a:lnTo>
                <a:lnTo>
                  <a:pt x="8768" y="3338"/>
                </a:lnTo>
                <a:lnTo>
                  <a:pt x="8768" y="3412"/>
                </a:lnTo>
                <a:lnTo>
                  <a:pt x="8768" y="3448"/>
                </a:lnTo>
                <a:lnTo>
                  <a:pt x="8805" y="3485"/>
                </a:lnTo>
                <a:lnTo>
                  <a:pt x="8841" y="3485"/>
                </a:lnTo>
                <a:lnTo>
                  <a:pt x="8915" y="3522"/>
                </a:lnTo>
                <a:lnTo>
                  <a:pt x="8988" y="3558"/>
                </a:lnTo>
                <a:lnTo>
                  <a:pt x="9098" y="3668"/>
                </a:lnTo>
                <a:lnTo>
                  <a:pt x="9208" y="3815"/>
                </a:lnTo>
                <a:lnTo>
                  <a:pt x="9245" y="3852"/>
                </a:lnTo>
                <a:lnTo>
                  <a:pt x="9281" y="3889"/>
                </a:lnTo>
                <a:lnTo>
                  <a:pt x="9318" y="3852"/>
                </a:lnTo>
                <a:lnTo>
                  <a:pt x="9391" y="3742"/>
                </a:lnTo>
                <a:lnTo>
                  <a:pt x="9465" y="3632"/>
                </a:lnTo>
                <a:lnTo>
                  <a:pt x="9538" y="3558"/>
                </a:lnTo>
                <a:lnTo>
                  <a:pt x="9758" y="3632"/>
                </a:lnTo>
                <a:lnTo>
                  <a:pt x="9612" y="3815"/>
                </a:lnTo>
                <a:lnTo>
                  <a:pt x="9501" y="3999"/>
                </a:lnTo>
                <a:lnTo>
                  <a:pt x="9465" y="4072"/>
                </a:lnTo>
                <a:lnTo>
                  <a:pt x="9465" y="4182"/>
                </a:lnTo>
                <a:lnTo>
                  <a:pt x="9575" y="4182"/>
                </a:lnTo>
                <a:lnTo>
                  <a:pt x="9648" y="4145"/>
                </a:lnTo>
                <a:lnTo>
                  <a:pt x="9795" y="4035"/>
                </a:lnTo>
                <a:lnTo>
                  <a:pt x="10052" y="3815"/>
                </a:lnTo>
                <a:lnTo>
                  <a:pt x="10308" y="3962"/>
                </a:lnTo>
                <a:lnTo>
                  <a:pt x="10235" y="4035"/>
                </a:lnTo>
                <a:lnTo>
                  <a:pt x="9978" y="4365"/>
                </a:lnTo>
                <a:lnTo>
                  <a:pt x="9868" y="4512"/>
                </a:lnTo>
                <a:lnTo>
                  <a:pt x="9795" y="4696"/>
                </a:lnTo>
                <a:lnTo>
                  <a:pt x="9795" y="4732"/>
                </a:lnTo>
                <a:lnTo>
                  <a:pt x="9832" y="4732"/>
                </a:lnTo>
                <a:lnTo>
                  <a:pt x="10015" y="4659"/>
                </a:lnTo>
                <a:lnTo>
                  <a:pt x="10198" y="4549"/>
                </a:lnTo>
                <a:lnTo>
                  <a:pt x="10492" y="4329"/>
                </a:lnTo>
                <a:lnTo>
                  <a:pt x="10639" y="4182"/>
                </a:lnTo>
                <a:lnTo>
                  <a:pt x="10822" y="4292"/>
                </a:lnTo>
                <a:lnTo>
                  <a:pt x="10565" y="4549"/>
                </a:lnTo>
                <a:lnTo>
                  <a:pt x="10272" y="4879"/>
                </a:lnTo>
                <a:lnTo>
                  <a:pt x="10052" y="5209"/>
                </a:lnTo>
                <a:lnTo>
                  <a:pt x="9942" y="5246"/>
                </a:lnTo>
                <a:lnTo>
                  <a:pt x="9648" y="5392"/>
                </a:lnTo>
                <a:lnTo>
                  <a:pt x="9391" y="5539"/>
                </a:lnTo>
                <a:lnTo>
                  <a:pt x="9281" y="5539"/>
                </a:lnTo>
                <a:lnTo>
                  <a:pt x="9135" y="5576"/>
                </a:lnTo>
                <a:lnTo>
                  <a:pt x="8805" y="5759"/>
                </a:lnTo>
                <a:lnTo>
                  <a:pt x="8548" y="5979"/>
                </a:lnTo>
                <a:lnTo>
                  <a:pt x="8364" y="6089"/>
                </a:lnTo>
                <a:lnTo>
                  <a:pt x="8071" y="6346"/>
                </a:lnTo>
                <a:lnTo>
                  <a:pt x="7924" y="6566"/>
                </a:lnTo>
                <a:lnTo>
                  <a:pt x="7741" y="6750"/>
                </a:lnTo>
                <a:lnTo>
                  <a:pt x="7631" y="6970"/>
                </a:lnTo>
                <a:lnTo>
                  <a:pt x="7594" y="7153"/>
                </a:lnTo>
                <a:lnTo>
                  <a:pt x="7631" y="7227"/>
                </a:lnTo>
                <a:lnTo>
                  <a:pt x="7667" y="7300"/>
                </a:lnTo>
                <a:lnTo>
                  <a:pt x="7741" y="7373"/>
                </a:lnTo>
                <a:lnTo>
                  <a:pt x="7851" y="7410"/>
                </a:lnTo>
                <a:lnTo>
                  <a:pt x="7998" y="7410"/>
                </a:lnTo>
                <a:lnTo>
                  <a:pt x="8144" y="7337"/>
                </a:lnTo>
                <a:lnTo>
                  <a:pt x="8401" y="7190"/>
                </a:lnTo>
                <a:lnTo>
                  <a:pt x="8548" y="7153"/>
                </a:lnTo>
                <a:lnTo>
                  <a:pt x="8731" y="7227"/>
                </a:lnTo>
                <a:lnTo>
                  <a:pt x="8805" y="7263"/>
                </a:lnTo>
                <a:lnTo>
                  <a:pt x="8878" y="7337"/>
                </a:lnTo>
                <a:lnTo>
                  <a:pt x="8915" y="7410"/>
                </a:lnTo>
                <a:lnTo>
                  <a:pt x="8915" y="7483"/>
                </a:lnTo>
                <a:lnTo>
                  <a:pt x="8841" y="7593"/>
                </a:lnTo>
                <a:lnTo>
                  <a:pt x="8731" y="7740"/>
                </a:lnTo>
                <a:lnTo>
                  <a:pt x="8584" y="7850"/>
                </a:lnTo>
                <a:lnTo>
                  <a:pt x="8401" y="7960"/>
                </a:lnTo>
                <a:lnTo>
                  <a:pt x="8144" y="8070"/>
                </a:lnTo>
                <a:lnTo>
                  <a:pt x="7961" y="8144"/>
                </a:lnTo>
                <a:lnTo>
                  <a:pt x="7741" y="8254"/>
                </a:lnTo>
                <a:lnTo>
                  <a:pt x="7557" y="8400"/>
                </a:lnTo>
                <a:lnTo>
                  <a:pt x="7521" y="8474"/>
                </a:lnTo>
                <a:lnTo>
                  <a:pt x="7484" y="8584"/>
                </a:lnTo>
                <a:lnTo>
                  <a:pt x="7447" y="8767"/>
                </a:lnTo>
                <a:lnTo>
                  <a:pt x="7521" y="8914"/>
                </a:lnTo>
                <a:lnTo>
                  <a:pt x="7631" y="9061"/>
                </a:lnTo>
                <a:lnTo>
                  <a:pt x="7777" y="9134"/>
                </a:lnTo>
                <a:lnTo>
                  <a:pt x="7887" y="9171"/>
                </a:lnTo>
                <a:lnTo>
                  <a:pt x="8034" y="9207"/>
                </a:lnTo>
                <a:lnTo>
                  <a:pt x="8254" y="9134"/>
                </a:lnTo>
                <a:lnTo>
                  <a:pt x="8694" y="8951"/>
                </a:lnTo>
                <a:lnTo>
                  <a:pt x="9208" y="8951"/>
                </a:lnTo>
                <a:lnTo>
                  <a:pt x="9391" y="8877"/>
                </a:lnTo>
                <a:lnTo>
                  <a:pt x="9575" y="8767"/>
                </a:lnTo>
                <a:lnTo>
                  <a:pt x="9685" y="8657"/>
                </a:lnTo>
                <a:lnTo>
                  <a:pt x="9795" y="8547"/>
                </a:lnTo>
                <a:lnTo>
                  <a:pt x="9905" y="8547"/>
                </a:lnTo>
                <a:lnTo>
                  <a:pt x="10052" y="8584"/>
                </a:lnTo>
                <a:lnTo>
                  <a:pt x="10088" y="8620"/>
                </a:lnTo>
                <a:lnTo>
                  <a:pt x="10125" y="8620"/>
                </a:lnTo>
                <a:lnTo>
                  <a:pt x="10198" y="8657"/>
                </a:lnTo>
                <a:lnTo>
                  <a:pt x="10382" y="8804"/>
                </a:lnTo>
                <a:lnTo>
                  <a:pt x="10565" y="8987"/>
                </a:lnTo>
                <a:lnTo>
                  <a:pt x="11115" y="9648"/>
                </a:lnTo>
                <a:lnTo>
                  <a:pt x="10382" y="9391"/>
                </a:lnTo>
                <a:lnTo>
                  <a:pt x="10015" y="9281"/>
                </a:lnTo>
                <a:lnTo>
                  <a:pt x="9648" y="9171"/>
                </a:lnTo>
                <a:lnTo>
                  <a:pt x="9612" y="9207"/>
                </a:lnTo>
                <a:lnTo>
                  <a:pt x="9281" y="9171"/>
                </a:lnTo>
                <a:lnTo>
                  <a:pt x="8951" y="9207"/>
                </a:lnTo>
                <a:lnTo>
                  <a:pt x="8621" y="9281"/>
                </a:lnTo>
                <a:lnTo>
                  <a:pt x="8328" y="9391"/>
                </a:lnTo>
                <a:lnTo>
                  <a:pt x="8291" y="9427"/>
                </a:lnTo>
                <a:lnTo>
                  <a:pt x="8144" y="9427"/>
                </a:lnTo>
                <a:lnTo>
                  <a:pt x="7631" y="9537"/>
                </a:lnTo>
                <a:lnTo>
                  <a:pt x="7117" y="9648"/>
                </a:lnTo>
                <a:lnTo>
                  <a:pt x="6934" y="9684"/>
                </a:lnTo>
                <a:lnTo>
                  <a:pt x="6787" y="9794"/>
                </a:lnTo>
                <a:lnTo>
                  <a:pt x="6677" y="9904"/>
                </a:lnTo>
                <a:lnTo>
                  <a:pt x="6567" y="10088"/>
                </a:lnTo>
                <a:lnTo>
                  <a:pt x="6494" y="10271"/>
                </a:lnTo>
                <a:lnTo>
                  <a:pt x="6494" y="10455"/>
                </a:lnTo>
                <a:lnTo>
                  <a:pt x="6494" y="10601"/>
                </a:lnTo>
                <a:lnTo>
                  <a:pt x="6530" y="10785"/>
                </a:lnTo>
                <a:lnTo>
                  <a:pt x="6604" y="10968"/>
                </a:lnTo>
                <a:lnTo>
                  <a:pt x="6714" y="11115"/>
                </a:lnTo>
                <a:lnTo>
                  <a:pt x="6824" y="11225"/>
                </a:lnTo>
                <a:lnTo>
                  <a:pt x="6970" y="11335"/>
                </a:lnTo>
                <a:lnTo>
                  <a:pt x="7117" y="11408"/>
                </a:lnTo>
                <a:lnTo>
                  <a:pt x="7301" y="11445"/>
                </a:lnTo>
                <a:lnTo>
                  <a:pt x="7484" y="11482"/>
                </a:lnTo>
                <a:lnTo>
                  <a:pt x="7777" y="11482"/>
                </a:lnTo>
                <a:lnTo>
                  <a:pt x="7851" y="11555"/>
                </a:lnTo>
                <a:lnTo>
                  <a:pt x="7924" y="11665"/>
                </a:lnTo>
                <a:lnTo>
                  <a:pt x="7961" y="11812"/>
                </a:lnTo>
                <a:lnTo>
                  <a:pt x="8034" y="12105"/>
                </a:lnTo>
                <a:lnTo>
                  <a:pt x="8071" y="12362"/>
                </a:lnTo>
                <a:lnTo>
                  <a:pt x="8108" y="12509"/>
                </a:lnTo>
                <a:lnTo>
                  <a:pt x="7851" y="12435"/>
                </a:lnTo>
                <a:lnTo>
                  <a:pt x="7631" y="12399"/>
                </a:lnTo>
                <a:lnTo>
                  <a:pt x="7557" y="12362"/>
                </a:lnTo>
                <a:lnTo>
                  <a:pt x="7521" y="12215"/>
                </a:lnTo>
                <a:lnTo>
                  <a:pt x="7521" y="12179"/>
                </a:lnTo>
                <a:lnTo>
                  <a:pt x="7447" y="12179"/>
                </a:lnTo>
                <a:lnTo>
                  <a:pt x="7447" y="12215"/>
                </a:lnTo>
                <a:lnTo>
                  <a:pt x="7411" y="12472"/>
                </a:lnTo>
                <a:lnTo>
                  <a:pt x="7411" y="12509"/>
                </a:lnTo>
                <a:lnTo>
                  <a:pt x="7447" y="12545"/>
                </a:lnTo>
                <a:lnTo>
                  <a:pt x="7851" y="12729"/>
                </a:lnTo>
                <a:lnTo>
                  <a:pt x="8254" y="12949"/>
                </a:lnTo>
                <a:lnTo>
                  <a:pt x="8438" y="13316"/>
                </a:lnTo>
                <a:lnTo>
                  <a:pt x="8474" y="13389"/>
                </a:lnTo>
                <a:lnTo>
                  <a:pt x="8548" y="13426"/>
                </a:lnTo>
                <a:lnTo>
                  <a:pt x="8621" y="13426"/>
                </a:lnTo>
                <a:lnTo>
                  <a:pt x="8694" y="13389"/>
                </a:lnTo>
                <a:lnTo>
                  <a:pt x="8841" y="13279"/>
                </a:lnTo>
                <a:lnTo>
                  <a:pt x="9428" y="13609"/>
                </a:lnTo>
                <a:lnTo>
                  <a:pt x="9281" y="13609"/>
                </a:lnTo>
                <a:lnTo>
                  <a:pt x="8548" y="13536"/>
                </a:lnTo>
                <a:lnTo>
                  <a:pt x="7851" y="13536"/>
                </a:lnTo>
                <a:lnTo>
                  <a:pt x="7374" y="13206"/>
                </a:lnTo>
                <a:lnTo>
                  <a:pt x="6860" y="12912"/>
                </a:lnTo>
                <a:lnTo>
                  <a:pt x="6824" y="12876"/>
                </a:lnTo>
                <a:lnTo>
                  <a:pt x="6750" y="12912"/>
                </a:lnTo>
                <a:lnTo>
                  <a:pt x="6750" y="12949"/>
                </a:lnTo>
                <a:lnTo>
                  <a:pt x="6750" y="13022"/>
                </a:lnTo>
                <a:lnTo>
                  <a:pt x="6970" y="13316"/>
                </a:lnTo>
                <a:lnTo>
                  <a:pt x="7227" y="13572"/>
                </a:lnTo>
                <a:lnTo>
                  <a:pt x="6897" y="13609"/>
                </a:lnTo>
                <a:lnTo>
                  <a:pt x="6567" y="13646"/>
                </a:lnTo>
                <a:lnTo>
                  <a:pt x="6310" y="13426"/>
                </a:lnTo>
                <a:lnTo>
                  <a:pt x="6090" y="13169"/>
                </a:lnTo>
                <a:lnTo>
                  <a:pt x="6017" y="13169"/>
                </a:lnTo>
                <a:lnTo>
                  <a:pt x="5943" y="13242"/>
                </a:lnTo>
                <a:lnTo>
                  <a:pt x="5907" y="13389"/>
                </a:lnTo>
                <a:lnTo>
                  <a:pt x="5943" y="13499"/>
                </a:lnTo>
                <a:lnTo>
                  <a:pt x="5980" y="13646"/>
                </a:lnTo>
                <a:lnTo>
                  <a:pt x="6090" y="13756"/>
                </a:lnTo>
                <a:lnTo>
                  <a:pt x="5760" y="13829"/>
                </a:lnTo>
                <a:lnTo>
                  <a:pt x="5430" y="13939"/>
                </a:lnTo>
                <a:lnTo>
                  <a:pt x="5393" y="13903"/>
                </a:lnTo>
                <a:lnTo>
                  <a:pt x="5173" y="13682"/>
                </a:lnTo>
                <a:lnTo>
                  <a:pt x="5026" y="13609"/>
                </a:lnTo>
                <a:lnTo>
                  <a:pt x="4916" y="13572"/>
                </a:lnTo>
                <a:lnTo>
                  <a:pt x="4880" y="13572"/>
                </a:lnTo>
                <a:lnTo>
                  <a:pt x="4880" y="13609"/>
                </a:lnTo>
                <a:lnTo>
                  <a:pt x="4880" y="13682"/>
                </a:lnTo>
                <a:lnTo>
                  <a:pt x="4916" y="13793"/>
                </a:lnTo>
                <a:lnTo>
                  <a:pt x="4990" y="13939"/>
                </a:lnTo>
                <a:lnTo>
                  <a:pt x="5100" y="14086"/>
                </a:lnTo>
                <a:lnTo>
                  <a:pt x="5136" y="14086"/>
                </a:lnTo>
                <a:lnTo>
                  <a:pt x="4843" y="14306"/>
                </a:lnTo>
                <a:lnTo>
                  <a:pt x="4623" y="14269"/>
                </a:lnTo>
                <a:lnTo>
                  <a:pt x="4109" y="14196"/>
                </a:lnTo>
                <a:lnTo>
                  <a:pt x="3853" y="14159"/>
                </a:lnTo>
                <a:lnTo>
                  <a:pt x="3596" y="14086"/>
                </a:lnTo>
                <a:lnTo>
                  <a:pt x="3669" y="14013"/>
                </a:lnTo>
                <a:lnTo>
                  <a:pt x="3706" y="13903"/>
                </a:lnTo>
                <a:lnTo>
                  <a:pt x="3706" y="13829"/>
                </a:lnTo>
                <a:lnTo>
                  <a:pt x="3669" y="13719"/>
                </a:lnTo>
                <a:lnTo>
                  <a:pt x="3632" y="13646"/>
                </a:lnTo>
                <a:lnTo>
                  <a:pt x="3559" y="13609"/>
                </a:lnTo>
                <a:lnTo>
                  <a:pt x="3632" y="13242"/>
                </a:lnTo>
                <a:lnTo>
                  <a:pt x="3742" y="12876"/>
                </a:lnTo>
                <a:lnTo>
                  <a:pt x="3889" y="12509"/>
                </a:lnTo>
                <a:lnTo>
                  <a:pt x="4073" y="12179"/>
                </a:lnTo>
                <a:lnTo>
                  <a:pt x="4293" y="11848"/>
                </a:lnTo>
                <a:lnTo>
                  <a:pt x="4549" y="11555"/>
                </a:lnTo>
                <a:lnTo>
                  <a:pt x="4843" y="11298"/>
                </a:lnTo>
                <a:lnTo>
                  <a:pt x="5173" y="11115"/>
                </a:lnTo>
                <a:lnTo>
                  <a:pt x="5246" y="11041"/>
                </a:lnTo>
                <a:lnTo>
                  <a:pt x="5283" y="10931"/>
                </a:lnTo>
                <a:lnTo>
                  <a:pt x="5283" y="10858"/>
                </a:lnTo>
                <a:lnTo>
                  <a:pt x="5210" y="10785"/>
                </a:lnTo>
                <a:lnTo>
                  <a:pt x="4770" y="10234"/>
                </a:lnTo>
                <a:lnTo>
                  <a:pt x="4549" y="9978"/>
                </a:lnTo>
                <a:lnTo>
                  <a:pt x="4293" y="9758"/>
                </a:lnTo>
                <a:lnTo>
                  <a:pt x="3999" y="9574"/>
                </a:lnTo>
                <a:lnTo>
                  <a:pt x="3706" y="9427"/>
                </a:lnTo>
                <a:lnTo>
                  <a:pt x="3376" y="9317"/>
                </a:lnTo>
                <a:lnTo>
                  <a:pt x="3046" y="9281"/>
                </a:lnTo>
                <a:lnTo>
                  <a:pt x="3046" y="8877"/>
                </a:lnTo>
                <a:lnTo>
                  <a:pt x="3119" y="8510"/>
                </a:lnTo>
                <a:lnTo>
                  <a:pt x="3266" y="8180"/>
                </a:lnTo>
                <a:lnTo>
                  <a:pt x="3486" y="7887"/>
                </a:lnTo>
                <a:lnTo>
                  <a:pt x="3632" y="7740"/>
                </a:lnTo>
                <a:lnTo>
                  <a:pt x="3816" y="7593"/>
                </a:lnTo>
                <a:lnTo>
                  <a:pt x="3889" y="7557"/>
                </a:lnTo>
                <a:lnTo>
                  <a:pt x="3963" y="7557"/>
                </a:lnTo>
                <a:lnTo>
                  <a:pt x="4036" y="7593"/>
                </a:lnTo>
                <a:lnTo>
                  <a:pt x="4109" y="7630"/>
                </a:lnTo>
                <a:lnTo>
                  <a:pt x="4219" y="7740"/>
                </a:lnTo>
                <a:lnTo>
                  <a:pt x="4329" y="7887"/>
                </a:lnTo>
                <a:lnTo>
                  <a:pt x="4916" y="8657"/>
                </a:lnTo>
                <a:lnTo>
                  <a:pt x="5026" y="8730"/>
                </a:lnTo>
                <a:lnTo>
                  <a:pt x="5136" y="8767"/>
                </a:lnTo>
                <a:lnTo>
                  <a:pt x="5210" y="8730"/>
                </a:lnTo>
                <a:lnTo>
                  <a:pt x="5246" y="8694"/>
                </a:lnTo>
                <a:lnTo>
                  <a:pt x="5283" y="8620"/>
                </a:lnTo>
                <a:lnTo>
                  <a:pt x="5283" y="8547"/>
                </a:lnTo>
                <a:lnTo>
                  <a:pt x="5136" y="7006"/>
                </a:lnTo>
                <a:lnTo>
                  <a:pt x="5100" y="6823"/>
                </a:lnTo>
                <a:lnTo>
                  <a:pt x="4990" y="6640"/>
                </a:lnTo>
                <a:lnTo>
                  <a:pt x="4880" y="6493"/>
                </a:lnTo>
                <a:lnTo>
                  <a:pt x="4660" y="6456"/>
                </a:lnTo>
                <a:lnTo>
                  <a:pt x="4733" y="6420"/>
                </a:lnTo>
                <a:lnTo>
                  <a:pt x="4843" y="6346"/>
                </a:lnTo>
                <a:lnTo>
                  <a:pt x="5026" y="6199"/>
                </a:lnTo>
                <a:lnTo>
                  <a:pt x="5430" y="6016"/>
                </a:lnTo>
                <a:lnTo>
                  <a:pt x="5613" y="5943"/>
                </a:lnTo>
                <a:lnTo>
                  <a:pt x="5760" y="5796"/>
                </a:lnTo>
                <a:lnTo>
                  <a:pt x="5870" y="5649"/>
                </a:lnTo>
                <a:lnTo>
                  <a:pt x="5980" y="5466"/>
                </a:lnTo>
                <a:lnTo>
                  <a:pt x="5980" y="5392"/>
                </a:lnTo>
                <a:lnTo>
                  <a:pt x="5943" y="5319"/>
                </a:lnTo>
                <a:lnTo>
                  <a:pt x="5907" y="5246"/>
                </a:lnTo>
                <a:lnTo>
                  <a:pt x="5833" y="5209"/>
                </a:lnTo>
                <a:lnTo>
                  <a:pt x="4990" y="5099"/>
                </a:lnTo>
                <a:lnTo>
                  <a:pt x="4109" y="4989"/>
                </a:lnTo>
                <a:lnTo>
                  <a:pt x="3742" y="4989"/>
                </a:lnTo>
                <a:lnTo>
                  <a:pt x="3302" y="4952"/>
                </a:lnTo>
                <a:lnTo>
                  <a:pt x="2899" y="4989"/>
                </a:lnTo>
                <a:lnTo>
                  <a:pt x="2715" y="5026"/>
                </a:lnTo>
                <a:lnTo>
                  <a:pt x="2532" y="5099"/>
                </a:lnTo>
                <a:lnTo>
                  <a:pt x="2495" y="5136"/>
                </a:lnTo>
                <a:lnTo>
                  <a:pt x="2532" y="5209"/>
                </a:lnTo>
                <a:lnTo>
                  <a:pt x="2165" y="5062"/>
                </a:lnTo>
                <a:lnTo>
                  <a:pt x="2459" y="4732"/>
                </a:lnTo>
                <a:lnTo>
                  <a:pt x="2752" y="4402"/>
                </a:lnTo>
                <a:lnTo>
                  <a:pt x="3082" y="4145"/>
                </a:lnTo>
                <a:lnTo>
                  <a:pt x="3449" y="3889"/>
                </a:lnTo>
                <a:lnTo>
                  <a:pt x="3816" y="3668"/>
                </a:lnTo>
                <a:lnTo>
                  <a:pt x="4219" y="3448"/>
                </a:lnTo>
                <a:lnTo>
                  <a:pt x="4623" y="3302"/>
                </a:lnTo>
                <a:lnTo>
                  <a:pt x="5026" y="3155"/>
                </a:lnTo>
                <a:lnTo>
                  <a:pt x="5467" y="3045"/>
                </a:lnTo>
                <a:lnTo>
                  <a:pt x="5907" y="2972"/>
                </a:lnTo>
                <a:lnTo>
                  <a:pt x="6310" y="2935"/>
                </a:lnTo>
                <a:close/>
                <a:moveTo>
                  <a:pt x="5393" y="14343"/>
                </a:moveTo>
                <a:lnTo>
                  <a:pt x="5430" y="14379"/>
                </a:lnTo>
                <a:lnTo>
                  <a:pt x="5356" y="14379"/>
                </a:lnTo>
                <a:lnTo>
                  <a:pt x="5393" y="14343"/>
                </a:lnTo>
                <a:close/>
                <a:moveTo>
                  <a:pt x="7704" y="13903"/>
                </a:moveTo>
                <a:lnTo>
                  <a:pt x="7961" y="14049"/>
                </a:lnTo>
                <a:lnTo>
                  <a:pt x="8291" y="14196"/>
                </a:lnTo>
                <a:lnTo>
                  <a:pt x="8584" y="14306"/>
                </a:lnTo>
                <a:lnTo>
                  <a:pt x="8181" y="14379"/>
                </a:lnTo>
                <a:lnTo>
                  <a:pt x="7741" y="14416"/>
                </a:lnTo>
                <a:lnTo>
                  <a:pt x="7704" y="14306"/>
                </a:lnTo>
                <a:lnTo>
                  <a:pt x="7631" y="14233"/>
                </a:lnTo>
                <a:lnTo>
                  <a:pt x="7264" y="14123"/>
                </a:lnTo>
                <a:lnTo>
                  <a:pt x="6970" y="13939"/>
                </a:lnTo>
                <a:lnTo>
                  <a:pt x="7521" y="13903"/>
                </a:lnTo>
                <a:close/>
                <a:moveTo>
                  <a:pt x="6420" y="14013"/>
                </a:moveTo>
                <a:lnTo>
                  <a:pt x="6567" y="14123"/>
                </a:lnTo>
                <a:lnTo>
                  <a:pt x="6787" y="14306"/>
                </a:lnTo>
                <a:lnTo>
                  <a:pt x="7007" y="14453"/>
                </a:lnTo>
                <a:lnTo>
                  <a:pt x="6053" y="14416"/>
                </a:lnTo>
                <a:lnTo>
                  <a:pt x="6053" y="14343"/>
                </a:lnTo>
                <a:lnTo>
                  <a:pt x="6053" y="14269"/>
                </a:lnTo>
                <a:lnTo>
                  <a:pt x="5980" y="14196"/>
                </a:lnTo>
                <a:lnTo>
                  <a:pt x="5907" y="14159"/>
                </a:lnTo>
                <a:lnTo>
                  <a:pt x="5870" y="14159"/>
                </a:lnTo>
                <a:lnTo>
                  <a:pt x="5980" y="14123"/>
                </a:lnTo>
                <a:lnTo>
                  <a:pt x="6420" y="14013"/>
                </a:lnTo>
                <a:close/>
                <a:moveTo>
                  <a:pt x="6824" y="2385"/>
                </a:moveTo>
                <a:lnTo>
                  <a:pt x="6750" y="2421"/>
                </a:lnTo>
                <a:lnTo>
                  <a:pt x="6677" y="2495"/>
                </a:lnTo>
                <a:lnTo>
                  <a:pt x="6127" y="2531"/>
                </a:lnTo>
                <a:lnTo>
                  <a:pt x="5540" y="2605"/>
                </a:lnTo>
                <a:lnTo>
                  <a:pt x="5026" y="2715"/>
                </a:lnTo>
                <a:lnTo>
                  <a:pt x="4476" y="2861"/>
                </a:lnTo>
                <a:lnTo>
                  <a:pt x="3926" y="3082"/>
                </a:lnTo>
                <a:lnTo>
                  <a:pt x="3376" y="3375"/>
                </a:lnTo>
                <a:lnTo>
                  <a:pt x="2899" y="3705"/>
                </a:lnTo>
                <a:lnTo>
                  <a:pt x="2459" y="4109"/>
                </a:lnTo>
                <a:lnTo>
                  <a:pt x="2018" y="4512"/>
                </a:lnTo>
                <a:lnTo>
                  <a:pt x="1652" y="4989"/>
                </a:lnTo>
                <a:lnTo>
                  <a:pt x="1321" y="5466"/>
                </a:lnTo>
                <a:lnTo>
                  <a:pt x="1065" y="6016"/>
                </a:lnTo>
                <a:lnTo>
                  <a:pt x="735" y="6713"/>
                </a:lnTo>
                <a:lnTo>
                  <a:pt x="478" y="7447"/>
                </a:lnTo>
                <a:lnTo>
                  <a:pt x="221" y="8180"/>
                </a:lnTo>
                <a:lnTo>
                  <a:pt x="74" y="8914"/>
                </a:lnTo>
                <a:lnTo>
                  <a:pt x="38" y="9244"/>
                </a:lnTo>
                <a:lnTo>
                  <a:pt x="1" y="9611"/>
                </a:lnTo>
                <a:lnTo>
                  <a:pt x="38" y="9941"/>
                </a:lnTo>
                <a:lnTo>
                  <a:pt x="74" y="10271"/>
                </a:lnTo>
                <a:lnTo>
                  <a:pt x="148" y="10601"/>
                </a:lnTo>
                <a:lnTo>
                  <a:pt x="258" y="10931"/>
                </a:lnTo>
                <a:lnTo>
                  <a:pt x="368" y="11262"/>
                </a:lnTo>
                <a:lnTo>
                  <a:pt x="514" y="11555"/>
                </a:lnTo>
                <a:lnTo>
                  <a:pt x="881" y="12142"/>
                </a:lnTo>
                <a:lnTo>
                  <a:pt x="1285" y="12692"/>
                </a:lnTo>
                <a:lnTo>
                  <a:pt x="1725" y="13206"/>
                </a:lnTo>
                <a:lnTo>
                  <a:pt x="2202" y="13719"/>
                </a:lnTo>
                <a:lnTo>
                  <a:pt x="2459" y="13976"/>
                </a:lnTo>
                <a:lnTo>
                  <a:pt x="2752" y="14233"/>
                </a:lnTo>
                <a:lnTo>
                  <a:pt x="2825" y="14343"/>
                </a:lnTo>
                <a:lnTo>
                  <a:pt x="2899" y="14416"/>
                </a:lnTo>
                <a:lnTo>
                  <a:pt x="3009" y="14453"/>
                </a:lnTo>
                <a:lnTo>
                  <a:pt x="3119" y="14453"/>
                </a:lnTo>
                <a:lnTo>
                  <a:pt x="3192" y="14526"/>
                </a:lnTo>
                <a:lnTo>
                  <a:pt x="3559" y="14636"/>
                </a:lnTo>
                <a:lnTo>
                  <a:pt x="3889" y="14746"/>
                </a:lnTo>
                <a:lnTo>
                  <a:pt x="4623" y="14820"/>
                </a:lnTo>
                <a:lnTo>
                  <a:pt x="6017" y="14966"/>
                </a:lnTo>
                <a:lnTo>
                  <a:pt x="6714" y="15003"/>
                </a:lnTo>
                <a:lnTo>
                  <a:pt x="7411" y="15003"/>
                </a:lnTo>
                <a:lnTo>
                  <a:pt x="8108" y="14930"/>
                </a:lnTo>
                <a:lnTo>
                  <a:pt x="8768" y="14783"/>
                </a:lnTo>
                <a:lnTo>
                  <a:pt x="9465" y="14600"/>
                </a:lnTo>
                <a:lnTo>
                  <a:pt x="9758" y="14453"/>
                </a:lnTo>
                <a:lnTo>
                  <a:pt x="10088" y="14306"/>
                </a:lnTo>
                <a:lnTo>
                  <a:pt x="10382" y="14159"/>
                </a:lnTo>
                <a:lnTo>
                  <a:pt x="10675" y="13976"/>
                </a:lnTo>
                <a:lnTo>
                  <a:pt x="11152" y="13536"/>
                </a:lnTo>
                <a:lnTo>
                  <a:pt x="11629" y="13059"/>
                </a:lnTo>
                <a:lnTo>
                  <a:pt x="12033" y="12509"/>
                </a:lnTo>
                <a:lnTo>
                  <a:pt x="12399" y="11958"/>
                </a:lnTo>
                <a:lnTo>
                  <a:pt x="12729" y="11372"/>
                </a:lnTo>
                <a:lnTo>
                  <a:pt x="12986" y="10748"/>
                </a:lnTo>
                <a:lnTo>
                  <a:pt x="13243" y="10161"/>
                </a:lnTo>
                <a:lnTo>
                  <a:pt x="13426" y="9464"/>
                </a:lnTo>
                <a:lnTo>
                  <a:pt x="13500" y="9097"/>
                </a:lnTo>
                <a:lnTo>
                  <a:pt x="13573" y="8730"/>
                </a:lnTo>
                <a:lnTo>
                  <a:pt x="13573" y="8400"/>
                </a:lnTo>
                <a:lnTo>
                  <a:pt x="13573" y="8034"/>
                </a:lnTo>
                <a:lnTo>
                  <a:pt x="13573" y="7667"/>
                </a:lnTo>
                <a:lnTo>
                  <a:pt x="13500" y="7300"/>
                </a:lnTo>
                <a:lnTo>
                  <a:pt x="13426" y="6970"/>
                </a:lnTo>
                <a:lnTo>
                  <a:pt x="13353" y="6640"/>
                </a:lnTo>
                <a:lnTo>
                  <a:pt x="13206" y="6346"/>
                </a:lnTo>
                <a:lnTo>
                  <a:pt x="13060" y="6053"/>
                </a:lnTo>
                <a:lnTo>
                  <a:pt x="12693" y="5466"/>
                </a:lnTo>
                <a:lnTo>
                  <a:pt x="12289" y="4916"/>
                </a:lnTo>
                <a:lnTo>
                  <a:pt x="11849" y="4475"/>
                </a:lnTo>
                <a:lnTo>
                  <a:pt x="11372" y="4035"/>
                </a:lnTo>
                <a:lnTo>
                  <a:pt x="10895" y="3668"/>
                </a:lnTo>
                <a:lnTo>
                  <a:pt x="10345" y="3338"/>
                </a:lnTo>
                <a:lnTo>
                  <a:pt x="9795" y="3045"/>
                </a:lnTo>
                <a:lnTo>
                  <a:pt x="9208" y="2788"/>
                </a:lnTo>
                <a:lnTo>
                  <a:pt x="8584" y="2605"/>
                </a:lnTo>
                <a:lnTo>
                  <a:pt x="7998" y="2458"/>
                </a:lnTo>
                <a:lnTo>
                  <a:pt x="7447" y="2385"/>
                </a:lnTo>
                <a:close/>
              </a:path>
            </a:pathLst>
          </a:custGeom>
          <a:solidFill>
            <a:srgbClr val="6D9EEB"/>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29" name="Google Shape;229;p3"/>
          <p:cNvSpPr/>
          <p:nvPr/>
        </p:nvSpPr>
        <p:spPr>
          <a:xfrm>
            <a:off x="2374556" y="5388322"/>
            <a:ext cx="496690" cy="513331"/>
          </a:xfrm>
          <a:custGeom>
            <a:rect b="b" l="l" r="r" t="t"/>
            <a:pathLst>
              <a:path extrusionOk="0" h="13573" w="13133">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30" name="Google Shape;230;p3"/>
          <p:cNvSpPr/>
          <p:nvPr/>
        </p:nvSpPr>
        <p:spPr>
          <a:xfrm>
            <a:off x="2275376" y="6045282"/>
            <a:ext cx="695056" cy="718656"/>
          </a:xfrm>
          <a:custGeom>
            <a:rect b="b" l="l" r="r" t="t"/>
            <a:pathLst>
              <a:path extrusionOk="0" h="19002" w="18378">
                <a:moveTo>
                  <a:pt x="13793" y="5429"/>
                </a:moveTo>
                <a:lnTo>
                  <a:pt x="13682" y="5466"/>
                </a:lnTo>
                <a:lnTo>
                  <a:pt x="13572" y="5502"/>
                </a:lnTo>
                <a:lnTo>
                  <a:pt x="13499" y="5576"/>
                </a:lnTo>
                <a:lnTo>
                  <a:pt x="13352" y="5759"/>
                </a:lnTo>
                <a:lnTo>
                  <a:pt x="13352" y="5869"/>
                </a:lnTo>
                <a:lnTo>
                  <a:pt x="13352" y="5979"/>
                </a:lnTo>
                <a:lnTo>
                  <a:pt x="13389" y="6016"/>
                </a:lnTo>
                <a:lnTo>
                  <a:pt x="13426" y="6053"/>
                </a:lnTo>
                <a:lnTo>
                  <a:pt x="13499" y="6053"/>
                </a:lnTo>
                <a:lnTo>
                  <a:pt x="13572" y="5979"/>
                </a:lnTo>
                <a:lnTo>
                  <a:pt x="13646" y="5943"/>
                </a:lnTo>
                <a:lnTo>
                  <a:pt x="13719" y="5796"/>
                </a:lnTo>
                <a:lnTo>
                  <a:pt x="13829" y="5649"/>
                </a:lnTo>
                <a:lnTo>
                  <a:pt x="13903" y="5502"/>
                </a:lnTo>
                <a:lnTo>
                  <a:pt x="13903" y="5466"/>
                </a:lnTo>
                <a:lnTo>
                  <a:pt x="13903" y="5429"/>
                </a:lnTo>
                <a:close/>
                <a:moveTo>
                  <a:pt x="13242" y="6089"/>
                </a:moveTo>
                <a:lnTo>
                  <a:pt x="13169" y="6126"/>
                </a:lnTo>
                <a:lnTo>
                  <a:pt x="13022" y="6309"/>
                </a:lnTo>
                <a:lnTo>
                  <a:pt x="12912" y="6493"/>
                </a:lnTo>
                <a:lnTo>
                  <a:pt x="12875" y="6529"/>
                </a:lnTo>
                <a:lnTo>
                  <a:pt x="12875" y="6603"/>
                </a:lnTo>
                <a:lnTo>
                  <a:pt x="12949" y="6676"/>
                </a:lnTo>
                <a:lnTo>
                  <a:pt x="13022" y="6713"/>
                </a:lnTo>
                <a:lnTo>
                  <a:pt x="13096" y="6676"/>
                </a:lnTo>
                <a:lnTo>
                  <a:pt x="13132" y="6639"/>
                </a:lnTo>
                <a:lnTo>
                  <a:pt x="13242" y="6456"/>
                </a:lnTo>
                <a:lnTo>
                  <a:pt x="13352" y="6273"/>
                </a:lnTo>
                <a:lnTo>
                  <a:pt x="13389" y="6199"/>
                </a:lnTo>
                <a:lnTo>
                  <a:pt x="13316" y="6126"/>
                </a:lnTo>
                <a:lnTo>
                  <a:pt x="13242" y="6089"/>
                </a:lnTo>
                <a:close/>
                <a:moveTo>
                  <a:pt x="17241" y="6419"/>
                </a:moveTo>
                <a:lnTo>
                  <a:pt x="17534" y="6713"/>
                </a:lnTo>
                <a:lnTo>
                  <a:pt x="17497" y="6713"/>
                </a:lnTo>
                <a:lnTo>
                  <a:pt x="17387" y="6823"/>
                </a:lnTo>
                <a:lnTo>
                  <a:pt x="17351" y="6676"/>
                </a:lnTo>
                <a:lnTo>
                  <a:pt x="17241" y="6419"/>
                </a:lnTo>
                <a:close/>
                <a:moveTo>
                  <a:pt x="12692" y="6786"/>
                </a:moveTo>
                <a:lnTo>
                  <a:pt x="12582" y="6860"/>
                </a:lnTo>
                <a:lnTo>
                  <a:pt x="12435" y="6970"/>
                </a:lnTo>
                <a:lnTo>
                  <a:pt x="12399" y="7116"/>
                </a:lnTo>
                <a:lnTo>
                  <a:pt x="12362" y="7190"/>
                </a:lnTo>
                <a:lnTo>
                  <a:pt x="12399" y="7226"/>
                </a:lnTo>
                <a:lnTo>
                  <a:pt x="12472" y="7300"/>
                </a:lnTo>
                <a:lnTo>
                  <a:pt x="12582" y="7300"/>
                </a:lnTo>
                <a:lnTo>
                  <a:pt x="12619" y="7263"/>
                </a:lnTo>
                <a:lnTo>
                  <a:pt x="12655" y="7190"/>
                </a:lnTo>
                <a:lnTo>
                  <a:pt x="12729" y="7043"/>
                </a:lnTo>
                <a:lnTo>
                  <a:pt x="12802" y="7006"/>
                </a:lnTo>
                <a:lnTo>
                  <a:pt x="12839" y="6933"/>
                </a:lnTo>
                <a:lnTo>
                  <a:pt x="12875" y="6860"/>
                </a:lnTo>
                <a:lnTo>
                  <a:pt x="12875" y="6823"/>
                </a:lnTo>
                <a:lnTo>
                  <a:pt x="12839" y="6823"/>
                </a:lnTo>
                <a:lnTo>
                  <a:pt x="12765" y="6786"/>
                </a:lnTo>
                <a:close/>
                <a:moveTo>
                  <a:pt x="17571" y="6750"/>
                </a:moveTo>
                <a:lnTo>
                  <a:pt x="17828" y="7043"/>
                </a:lnTo>
                <a:lnTo>
                  <a:pt x="18048" y="7373"/>
                </a:lnTo>
                <a:lnTo>
                  <a:pt x="17828" y="7593"/>
                </a:lnTo>
                <a:lnTo>
                  <a:pt x="17828" y="7520"/>
                </a:lnTo>
                <a:lnTo>
                  <a:pt x="17864" y="7336"/>
                </a:lnTo>
                <a:lnTo>
                  <a:pt x="17828" y="7116"/>
                </a:lnTo>
                <a:lnTo>
                  <a:pt x="17828" y="7080"/>
                </a:lnTo>
                <a:lnTo>
                  <a:pt x="17754" y="7006"/>
                </a:lnTo>
                <a:lnTo>
                  <a:pt x="17681" y="7006"/>
                </a:lnTo>
                <a:lnTo>
                  <a:pt x="17644" y="7043"/>
                </a:lnTo>
                <a:lnTo>
                  <a:pt x="17681" y="7080"/>
                </a:lnTo>
                <a:lnTo>
                  <a:pt x="17644" y="7226"/>
                </a:lnTo>
                <a:lnTo>
                  <a:pt x="17607" y="7446"/>
                </a:lnTo>
                <a:lnTo>
                  <a:pt x="17534" y="7667"/>
                </a:lnTo>
                <a:lnTo>
                  <a:pt x="17534" y="7887"/>
                </a:lnTo>
                <a:lnTo>
                  <a:pt x="17534" y="7960"/>
                </a:lnTo>
                <a:lnTo>
                  <a:pt x="17131" y="8584"/>
                </a:lnTo>
                <a:lnTo>
                  <a:pt x="17167" y="8217"/>
                </a:lnTo>
                <a:lnTo>
                  <a:pt x="17241" y="7850"/>
                </a:lnTo>
                <a:lnTo>
                  <a:pt x="17387" y="7630"/>
                </a:lnTo>
                <a:lnTo>
                  <a:pt x="17387" y="7593"/>
                </a:lnTo>
                <a:lnTo>
                  <a:pt x="17387" y="7520"/>
                </a:lnTo>
                <a:lnTo>
                  <a:pt x="17461" y="7483"/>
                </a:lnTo>
                <a:lnTo>
                  <a:pt x="17497" y="7446"/>
                </a:lnTo>
                <a:lnTo>
                  <a:pt x="17534" y="7373"/>
                </a:lnTo>
                <a:lnTo>
                  <a:pt x="17534" y="7263"/>
                </a:lnTo>
                <a:lnTo>
                  <a:pt x="17497" y="7080"/>
                </a:lnTo>
                <a:lnTo>
                  <a:pt x="17571" y="6750"/>
                </a:lnTo>
                <a:close/>
                <a:moveTo>
                  <a:pt x="16874" y="8840"/>
                </a:moveTo>
                <a:lnTo>
                  <a:pt x="16947" y="8877"/>
                </a:lnTo>
                <a:lnTo>
                  <a:pt x="16874" y="8950"/>
                </a:lnTo>
                <a:lnTo>
                  <a:pt x="16874" y="8877"/>
                </a:lnTo>
                <a:lnTo>
                  <a:pt x="16874" y="8840"/>
                </a:lnTo>
                <a:close/>
                <a:moveTo>
                  <a:pt x="11445" y="8584"/>
                </a:moveTo>
                <a:lnTo>
                  <a:pt x="11408" y="8620"/>
                </a:lnTo>
                <a:lnTo>
                  <a:pt x="11298" y="8657"/>
                </a:lnTo>
                <a:lnTo>
                  <a:pt x="11188" y="8804"/>
                </a:lnTo>
                <a:lnTo>
                  <a:pt x="11188" y="8840"/>
                </a:lnTo>
                <a:lnTo>
                  <a:pt x="11188" y="8914"/>
                </a:lnTo>
                <a:lnTo>
                  <a:pt x="11188" y="8987"/>
                </a:lnTo>
                <a:lnTo>
                  <a:pt x="11225" y="9024"/>
                </a:lnTo>
                <a:lnTo>
                  <a:pt x="11408" y="9024"/>
                </a:lnTo>
                <a:lnTo>
                  <a:pt x="11445" y="8987"/>
                </a:lnTo>
                <a:lnTo>
                  <a:pt x="11555" y="8804"/>
                </a:lnTo>
                <a:lnTo>
                  <a:pt x="11555" y="8730"/>
                </a:lnTo>
                <a:lnTo>
                  <a:pt x="11555" y="8657"/>
                </a:lnTo>
                <a:lnTo>
                  <a:pt x="11518" y="8620"/>
                </a:lnTo>
                <a:lnTo>
                  <a:pt x="11445" y="8584"/>
                </a:lnTo>
                <a:close/>
                <a:moveTo>
                  <a:pt x="16580" y="8804"/>
                </a:moveTo>
                <a:lnTo>
                  <a:pt x="16580" y="8877"/>
                </a:lnTo>
                <a:lnTo>
                  <a:pt x="16580" y="9060"/>
                </a:lnTo>
                <a:lnTo>
                  <a:pt x="16617" y="9170"/>
                </a:lnTo>
                <a:lnTo>
                  <a:pt x="16654" y="9244"/>
                </a:lnTo>
                <a:lnTo>
                  <a:pt x="16397" y="9611"/>
                </a:lnTo>
                <a:lnTo>
                  <a:pt x="16360" y="9391"/>
                </a:lnTo>
                <a:lnTo>
                  <a:pt x="16324" y="9170"/>
                </a:lnTo>
                <a:lnTo>
                  <a:pt x="16324" y="9097"/>
                </a:lnTo>
                <a:lnTo>
                  <a:pt x="16580" y="8804"/>
                </a:lnTo>
                <a:close/>
                <a:moveTo>
                  <a:pt x="16067" y="9391"/>
                </a:moveTo>
                <a:lnTo>
                  <a:pt x="16067" y="9684"/>
                </a:lnTo>
                <a:lnTo>
                  <a:pt x="16103" y="9794"/>
                </a:lnTo>
                <a:lnTo>
                  <a:pt x="16177" y="9941"/>
                </a:lnTo>
                <a:lnTo>
                  <a:pt x="15993" y="10161"/>
                </a:lnTo>
                <a:lnTo>
                  <a:pt x="15920" y="10308"/>
                </a:lnTo>
                <a:lnTo>
                  <a:pt x="15957" y="9867"/>
                </a:lnTo>
                <a:lnTo>
                  <a:pt x="15920" y="9794"/>
                </a:lnTo>
                <a:lnTo>
                  <a:pt x="15847" y="9757"/>
                </a:lnTo>
                <a:lnTo>
                  <a:pt x="15810" y="9721"/>
                </a:lnTo>
                <a:lnTo>
                  <a:pt x="16067" y="9391"/>
                </a:lnTo>
                <a:close/>
                <a:moveTo>
                  <a:pt x="9611" y="2348"/>
                </a:moveTo>
                <a:lnTo>
                  <a:pt x="9574" y="2421"/>
                </a:lnTo>
                <a:lnTo>
                  <a:pt x="9134" y="2861"/>
                </a:lnTo>
                <a:lnTo>
                  <a:pt x="8767" y="3375"/>
                </a:lnTo>
                <a:lnTo>
                  <a:pt x="7997" y="4365"/>
                </a:lnTo>
                <a:lnTo>
                  <a:pt x="7630" y="4879"/>
                </a:lnTo>
                <a:lnTo>
                  <a:pt x="7227" y="5356"/>
                </a:lnTo>
                <a:lnTo>
                  <a:pt x="6823" y="5832"/>
                </a:lnTo>
                <a:lnTo>
                  <a:pt x="6346" y="6273"/>
                </a:lnTo>
                <a:lnTo>
                  <a:pt x="6273" y="6346"/>
                </a:lnTo>
                <a:lnTo>
                  <a:pt x="6273" y="6456"/>
                </a:lnTo>
                <a:lnTo>
                  <a:pt x="6236" y="6456"/>
                </a:lnTo>
                <a:lnTo>
                  <a:pt x="6163" y="6493"/>
                </a:lnTo>
                <a:lnTo>
                  <a:pt x="6163" y="6566"/>
                </a:lnTo>
                <a:lnTo>
                  <a:pt x="6199" y="6603"/>
                </a:lnTo>
                <a:lnTo>
                  <a:pt x="6309" y="6786"/>
                </a:lnTo>
                <a:lnTo>
                  <a:pt x="6493" y="6970"/>
                </a:lnTo>
                <a:lnTo>
                  <a:pt x="6823" y="7263"/>
                </a:lnTo>
                <a:lnTo>
                  <a:pt x="7593" y="7813"/>
                </a:lnTo>
                <a:lnTo>
                  <a:pt x="8437" y="8363"/>
                </a:lnTo>
                <a:lnTo>
                  <a:pt x="8620" y="8510"/>
                </a:lnTo>
                <a:lnTo>
                  <a:pt x="8767" y="8694"/>
                </a:lnTo>
                <a:lnTo>
                  <a:pt x="9061" y="9060"/>
                </a:lnTo>
                <a:lnTo>
                  <a:pt x="9207" y="9207"/>
                </a:lnTo>
                <a:lnTo>
                  <a:pt x="9391" y="9354"/>
                </a:lnTo>
                <a:lnTo>
                  <a:pt x="9758" y="9574"/>
                </a:lnTo>
                <a:lnTo>
                  <a:pt x="10638" y="10161"/>
                </a:lnTo>
                <a:lnTo>
                  <a:pt x="11482" y="10784"/>
                </a:lnTo>
                <a:lnTo>
                  <a:pt x="12289" y="11408"/>
                </a:lnTo>
                <a:lnTo>
                  <a:pt x="12362" y="11445"/>
                </a:lnTo>
                <a:lnTo>
                  <a:pt x="12472" y="11445"/>
                </a:lnTo>
                <a:lnTo>
                  <a:pt x="12545" y="11408"/>
                </a:lnTo>
                <a:lnTo>
                  <a:pt x="12582" y="11371"/>
                </a:lnTo>
                <a:lnTo>
                  <a:pt x="12619" y="11298"/>
                </a:lnTo>
                <a:lnTo>
                  <a:pt x="12655" y="11188"/>
                </a:lnTo>
                <a:lnTo>
                  <a:pt x="12619" y="11115"/>
                </a:lnTo>
                <a:lnTo>
                  <a:pt x="12545" y="11041"/>
                </a:lnTo>
                <a:lnTo>
                  <a:pt x="11775" y="10418"/>
                </a:lnTo>
                <a:lnTo>
                  <a:pt x="11812" y="10381"/>
                </a:lnTo>
                <a:lnTo>
                  <a:pt x="11922" y="10198"/>
                </a:lnTo>
                <a:lnTo>
                  <a:pt x="11995" y="10014"/>
                </a:lnTo>
                <a:lnTo>
                  <a:pt x="11995" y="9941"/>
                </a:lnTo>
                <a:lnTo>
                  <a:pt x="11958" y="9904"/>
                </a:lnTo>
                <a:lnTo>
                  <a:pt x="11885" y="9904"/>
                </a:lnTo>
                <a:lnTo>
                  <a:pt x="11738" y="10051"/>
                </a:lnTo>
                <a:lnTo>
                  <a:pt x="11592" y="10234"/>
                </a:lnTo>
                <a:lnTo>
                  <a:pt x="11555" y="10271"/>
                </a:lnTo>
                <a:lnTo>
                  <a:pt x="11005" y="9867"/>
                </a:lnTo>
                <a:lnTo>
                  <a:pt x="10821" y="9757"/>
                </a:lnTo>
                <a:lnTo>
                  <a:pt x="10858" y="9684"/>
                </a:lnTo>
                <a:lnTo>
                  <a:pt x="10895" y="9611"/>
                </a:lnTo>
                <a:lnTo>
                  <a:pt x="11041" y="9464"/>
                </a:lnTo>
                <a:lnTo>
                  <a:pt x="11078" y="9427"/>
                </a:lnTo>
                <a:lnTo>
                  <a:pt x="11078" y="9354"/>
                </a:lnTo>
                <a:lnTo>
                  <a:pt x="11078" y="9317"/>
                </a:lnTo>
                <a:lnTo>
                  <a:pt x="11005" y="9281"/>
                </a:lnTo>
                <a:lnTo>
                  <a:pt x="10968" y="9317"/>
                </a:lnTo>
                <a:lnTo>
                  <a:pt x="10895" y="9281"/>
                </a:lnTo>
                <a:lnTo>
                  <a:pt x="10821" y="9317"/>
                </a:lnTo>
                <a:lnTo>
                  <a:pt x="10711" y="9427"/>
                </a:lnTo>
                <a:lnTo>
                  <a:pt x="10601" y="9574"/>
                </a:lnTo>
                <a:lnTo>
                  <a:pt x="10124" y="9281"/>
                </a:lnTo>
                <a:lnTo>
                  <a:pt x="10051" y="9207"/>
                </a:lnTo>
                <a:lnTo>
                  <a:pt x="10234" y="8914"/>
                </a:lnTo>
                <a:lnTo>
                  <a:pt x="10234" y="8840"/>
                </a:lnTo>
                <a:lnTo>
                  <a:pt x="10234" y="8804"/>
                </a:lnTo>
                <a:lnTo>
                  <a:pt x="10198" y="8730"/>
                </a:lnTo>
                <a:lnTo>
                  <a:pt x="10088" y="8694"/>
                </a:lnTo>
                <a:lnTo>
                  <a:pt x="10051" y="8730"/>
                </a:lnTo>
                <a:lnTo>
                  <a:pt x="10014" y="8767"/>
                </a:lnTo>
                <a:lnTo>
                  <a:pt x="9758" y="9060"/>
                </a:lnTo>
                <a:lnTo>
                  <a:pt x="9537" y="8877"/>
                </a:lnTo>
                <a:lnTo>
                  <a:pt x="9354" y="8694"/>
                </a:lnTo>
                <a:lnTo>
                  <a:pt x="9134" y="8437"/>
                </a:lnTo>
                <a:lnTo>
                  <a:pt x="9207" y="8327"/>
                </a:lnTo>
                <a:lnTo>
                  <a:pt x="9281" y="8217"/>
                </a:lnTo>
                <a:lnTo>
                  <a:pt x="9354" y="7960"/>
                </a:lnTo>
                <a:lnTo>
                  <a:pt x="9354" y="7887"/>
                </a:lnTo>
                <a:lnTo>
                  <a:pt x="9317" y="7850"/>
                </a:lnTo>
                <a:lnTo>
                  <a:pt x="9244" y="7850"/>
                </a:lnTo>
                <a:lnTo>
                  <a:pt x="9171" y="7887"/>
                </a:lnTo>
                <a:lnTo>
                  <a:pt x="8987" y="8107"/>
                </a:lnTo>
                <a:lnTo>
                  <a:pt x="8951" y="8180"/>
                </a:lnTo>
                <a:lnTo>
                  <a:pt x="8767" y="8033"/>
                </a:lnTo>
                <a:lnTo>
                  <a:pt x="8327" y="7740"/>
                </a:lnTo>
                <a:lnTo>
                  <a:pt x="8364" y="7446"/>
                </a:lnTo>
                <a:lnTo>
                  <a:pt x="8364" y="7410"/>
                </a:lnTo>
                <a:lnTo>
                  <a:pt x="8327" y="7336"/>
                </a:lnTo>
                <a:lnTo>
                  <a:pt x="8290" y="7300"/>
                </a:lnTo>
                <a:lnTo>
                  <a:pt x="8180" y="7300"/>
                </a:lnTo>
                <a:lnTo>
                  <a:pt x="8107" y="7336"/>
                </a:lnTo>
                <a:lnTo>
                  <a:pt x="8070" y="7446"/>
                </a:lnTo>
                <a:lnTo>
                  <a:pt x="8034" y="7556"/>
                </a:lnTo>
                <a:lnTo>
                  <a:pt x="7960" y="7520"/>
                </a:lnTo>
                <a:lnTo>
                  <a:pt x="7410" y="7116"/>
                </a:lnTo>
                <a:lnTo>
                  <a:pt x="7447" y="7080"/>
                </a:lnTo>
                <a:lnTo>
                  <a:pt x="7520" y="6970"/>
                </a:lnTo>
                <a:lnTo>
                  <a:pt x="7520" y="6896"/>
                </a:lnTo>
                <a:lnTo>
                  <a:pt x="7520" y="6860"/>
                </a:lnTo>
                <a:lnTo>
                  <a:pt x="7557" y="6750"/>
                </a:lnTo>
                <a:lnTo>
                  <a:pt x="7520" y="6713"/>
                </a:lnTo>
                <a:lnTo>
                  <a:pt x="7483" y="6713"/>
                </a:lnTo>
                <a:lnTo>
                  <a:pt x="7410" y="6750"/>
                </a:lnTo>
                <a:lnTo>
                  <a:pt x="7337" y="6750"/>
                </a:lnTo>
                <a:lnTo>
                  <a:pt x="7227" y="6823"/>
                </a:lnTo>
                <a:lnTo>
                  <a:pt x="7116" y="6896"/>
                </a:lnTo>
                <a:lnTo>
                  <a:pt x="6640" y="6639"/>
                </a:lnTo>
                <a:lnTo>
                  <a:pt x="6640" y="6603"/>
                </a:lnTo>
                <a:lnTo>
                  <a:pt x="7116" y="6163"/>
                </a:lnTo>
                <a:lnTo>
                  <a:pt x="7557" y="5649"/>
                </a:lnTo>
                <a:lnTo>
                  <a:pt x="7593" y="5722"/>
                </a:lnTo>
                <a:lnTo>
                  <a:pt x="7630" y="5759"/>
                </a:lnTo>
                <a:lnTo>
                  <a:pt x="7740" y="5759"/>
                </a:lnTo>
                <a:lnTo>
                  <a:pt x="8034" y="5576"/>
                </a:lnTo>
                <a:lnTo>
                  <a:pt x="8327" y="5392"/>
                </a:lnTo>
                <a:lnTo>
                  <a:pt x="8620" y="5209"/>
                </a:lnTo>
                <a:lnTo>
                  <a:pt x="8914" y="5025"/>
                </a:lnTo>
                <a:lnTo>
                  <a:pt x="9244" y="4879"/>
                </a:lnTo>
                <a:lnTo>
                  <a:pt x="9574" y="4732"/>
                </a:lnTo>
                <a:lnTo>
                  <a:pt x="9941" y="4659"/>
                </a:lnTo>
                <a:lnTo>
                  <a:pt x="10308" y="4622"/>
                </a:lnTo>
                <a:lnTo>
                  <a:pt x="10491" y="4622"/>
                </a:lnTo>
                <a:lnTo>
                  <a:pt x="10675" y="4659"/>
                </a:lnTo>
                <a:lnTo>
                  <a:pt x="10821" y="4732"/>
                </a:lnTo>
                <a:lnTo>
                  <a:pt x="10931" y="4842"/>
                </a:lnTo>
                <a:lnTo>
                  <a:pt x="11041" y="4989"/>
                </a:lnTo>
                <a:lnTo>
                  <a:pt x="11078" y="5136"/>
                </a:lnTo>
                <a:lnTo>
                  <a:pt x="11151" y="5502"/>
                </a:lnTo>
                <a:lnTo>
                  <a:pt x="11151" y="5906"/>
                </a:lnTo>
                <a:lnTo>
                  <a:pt x="11151" y="6309"/>
                </a:lnTo>
                <a:lnTo>
                  <a:pt x="11151" y="6676"/>
                </a:lnTo>
                <a:lnTo>
                  <a:pt x="11188" y="7006"/>
                </a:lnTo>
                <a:lnTo>
                  <a:pt x="11261" y="7373"/>
                </a:lnTo>
                <a:lnTo>
                  <a:pt x="11445" y="7703"/>
                </a:lnTo>
                <a:lnTo>
                  <a:pt x="11408" y="7813"/>
                </a:lnTo>
                <a:lnTo>
                  <a:pt x="11372" y="7923"/>
                </a:lnTo>
                <a:lnTo>
                  <a:pt x="11372" y="8033"/>
                </a:lnTo>
                <a:lnTo>
                  <a:pt x="11372" y="8143"/>
                </a:lnTo>
                <a:lnTo>
                  <a:pt x="11445" y="8253"/>
                </a:lnTo>
                <a:lnTo>
                  <a:pt x="11482" y="8327"/>
                </a:lnTo>
                <a:lnTo>
                  <a:pt x="11592" y="8400"/>
                </a:lnTo>
                <a:lnTo>
                  <a:pt x="11665" y="8474"/>
                </a:lnTo>
                <a:lnTo>
                  <a:pt x="11775" y="8510"/>
                </a:lnTo>
                <a:lnTo>
                  <a:pt x="12105" y="8510"/>
                </a:lnTo>
                <a:lnTo>
                  <a:pt x="12435" y="8694"/>
                </a:lnTo>
                <a:lnTo>
                  <a:pt x="12765" y="8840"/>
                </a:lnTo>
                <a:lnTo>
                  <a:pt x="13022" y="8877"/>
                </a:lnTo>
                <a:lnTo>
                  <a:pt x="13316" y="8877"/>
                </a:lnTo>
                <a:lnTo>
                  <a:pt x="13646" y="8804"/>
                </a:lnTo>
                <a:lnTo>
                  <a:pt x="13939" y="8694"/>
                </a:lnTo>
                <a:lnTo>
                  <a:pt x="14233" y="8584"/>
                </a:lnTo>
                <a:lnTo>
                  <a:pt x="14489" y="8400"/>
                </a:lnTo>
                <a:lnTo>
                  <a:pt x="14746" y="8217"/>
                </a:lnTo>
                <a:lnTo>
                  <a:pt x="14930" y="8033"/>
                </a:lnTo>
                <a:lnTo>
                  <a:pt x="14966" y="7997"/>
                </a:lnTo>
                <a:lnTo>
                  <a:pt x="14966" y="7923"/>
                </a:lnTo>
                <a:lnTo>
                  <a:pt x="14930" y="7813"/>
                </a:lnTo>
                <a:lnTo>
                  <a:pt x="14820" y="7777"/>
                </a:lnTo>
                <a:lnTo>
                  <a:pt x="14710" y="7777"/>
                </a:lnTo>
                <a:lnTo>
                  <a:pt x="14123" y="8143"/>
                </a:lnTo>
                <a:lnTo>
                  <a:pt x="13829" y="8290"/>
                </a:lnTo>
                <a:lnTo>
                  <a:pt x="13462" y="8400"/>
                </a:lnTo>
                <a:lnTo>
                  <a:pt x="13206" y="8474"/>
                </a:lnTo>
                <a:lnTo>
                  <a:pt x="12912" y="8437"/>
                </a:lnTo>
                <a:lnTo>
                  <a:pt x="12692" y="8363"/>
                </a:lnTo>
                <a:lnTo>
                  <a:pt x="12472" y="8217"/>
                </a:lnTo>
                <a:lnTo>
                  <a:pt x="12545" y="8107"/>
                </a:lnTo>
                <a:lnTo>
                  <a:pt x="12582" y="7960"/>
                </a:lnTo>
                <a:lnTo>
                  <a:pt x="12582" y="7850"/>
                </a:lnTo>
                <a:lnTo>
                  <a:pt x="12545" y="7777"/>
                </a:lnTo>
                <a:lnTo>
                  <a:pt x="12509" y="7740"/>
                </a:lnTo>
                <a:lnTo>
                  <a:pt x="12325" y="7630"/>
                </a:lnTo>
                <a:lnTo>
                  <a:pt x="12142" y="7520"/>
                </a:lnTo>
                <a:lnTo>
                  <a:pt x="11812" y="7520"/>
                </a:lnTo>
                <a:lnTo>
                  <a:pt x="11628" y="7116"/>
                </a:lnTo>
                <a:lnTo>
                  <a:pt x="11518" y="6713"/>
                </a:lnTo>
                <a:lnTo>
                  <a:pt x="11518" y="6346"/>
                </a:lnTo>
                <a:lnTo>
                  <a:pt x="11518" y="6016"/>
                </a:lnTo>
                <a:lnTo>
                  <a:pt x="11555" y="5649"/>
                </a:lnTo>
                <a:lnTo>
                  <a:pt x="11518" y="5282"/>
                </a:lnTo>
                <a:lnTo>
                  <a:pt x="11445" y="4989"/>
                </a:lnTo>
                <a:lnTo>
                  <a:pt x="11335" y="4732"/>
                </a:lnTo>
                <a:lnTo>
                  <a:pt x="11188" y="4549"/>
                </a:lnTo>
                <a:lnTo>
                  <a:pt x="11005" y="4402"/>
                </a:lnTo>
                <a:lnTo>
                  <a:pt x="10785" y="4329"/>
                </a:lnTo>
                <a:lnTo>
                  <a:pt x="10565" y="4255"/>
                </a:lnTo>
                <a:lnTo>
                  <a:pt x="10051" y="4255"/>
                </a:lnTo>
                <a:lnTo>
                  <a:pt x="9758" y="4292"/>
                </a:lnTo>
                <a:lnTo>
                  <a:pt x="9464" y="4365"/>
                </a:lnTo>
                <a:lnTo>
                  <a:pt x="8914" y="4585"/>
                </a:lnTo>
                <a:lnTo>
                  <a:pt x="8400" y="4879"/>
                </a:lnTo>
                <a:lnTo>
                  <a:pt x="7960" y="5209"/>
                </a:lnTo>
                <a:lnTo>
                  <a:pt x="8290" y="4769"/>
                </a:lnTo>
                <a:lnTo>
                  <a:pt x="9061" y="3742"/>
                </a:lnTo>
                <a:lnTo>
                  <a:pt x="9464" y="3191"/>
                </a:lnTo>
                <a:lnTo>
                  <a:pt x="9831" y="2641"/>
                </a:lnTo>
                <a:lnTo>
                  <a:pt x="9868" y="2568"/>
                </a:lnTo>
                <a:lnTo>
                  <a:pt x="9868" y="2531"/>
                </a:lnTo>
                <a:lnTo>
                  <a:pt x="9794" y="2421"/>
                </a:lnTo>
                <a:lnTo>
                  <a:pt x="9721" y="2384"/>
                </a:lnTo>
                <a:lnTo>
                  <a:pt x="9684" y="2348"/>
                </a:lnTo>
                <a:close/>
                <a:moveTo>
                  <a:pt x="15663" y="9867"/>
                </a:moveTo>
                <a:lnTo>
                  <a:pt x="15700" y="9904"/>
                </a:lnTo>
                <a:lnTo>
                  <a:pt x="15627" y="10381"/>
                </a:lnTo>
                <a:lnTo>
                  <a:pt x="15663" y="10418"/>
                </a:lnTo>
                <a:lnTo>
                  <a:pt x="15663" y="10454"/>
                </a:lnTo>
                <a:lnTo>
                  <a:pt x="15773" y="10491"/>
                </a:lnTo>
                <a:lnTo>
                  <a:pt x="15443" y="10895"/>
                </a:lnTo>
                <a:lnTo>
                  <a:pt x="15443" y="10821"/>
                </a:lnTo>
                <a:lnTo>
                  <a:pt x="15333" y="10491"/>
                </a:lnTo>
                <a:lnTo>
                  <a:pt x="15296" y="10454"/>
                </a:lnTo>
                <a:lnTo>
                  <a:pt x="15260" y="10454"/>
                </a:lnTo>
                <a:lnTo>
                  <a:pt x="15223" y="10491"/>
                </a:lnTo>
                <a:lnTo>
                  <a:pt x="15223" y="10528"/>
                </a:lnTo>
                <a:lnTo>
                  <a:pt x="15186" y="10821"/>
                </a:lnTo>
                <a:lnTo>
                  <a:pt x="15186" y="11188"/>
                </a:lnTo>
                <a:lnTo>
                  <a:pt x="15223" y="11225"/>
                </a:lnTo>
                <a:lnTo>
                  <a:pt x="14746" y="11848"/>
                </a:lnTo>
                <a:lnTo>
                  <a:pt x="14746" y="11591"/>
                </a:lnTo>
                <a:lnTo>
                  <a:pt x="14746" y="11371"/>
                </a:lnTo>
                <a:lnTo>
                  <a:pt x="14746" y="11115"/>
                </a:lnTo>
                <a:lnTo>
                  <a:pt x="14710" y="11078"/>
                </a:lnTo>
                <a:lnTo>
                  <a:pt x="15333" y="10308"/>
                </a:lnTo>
                <a:lnTo>
                  <a:pt x="15663" y="9867"/>
                </a:lnTo>
                <a:close/>
                <a:moveTo>
                  <a:pt x="14526" y="11298"/>
                </a:moveTo>
                <a:lnTo>
                  <a:pt x="14453" y="11555"/>
                </a:lnTo>
                <a:lnTo>
                  <a:pt x="14416" y="11775"/>
                </a:lnTo>
                <a:lnTo>
                  <a:pt x="14453" y="11885"/>
                </a:lnTo>
                <a:lnTo>
                  <a:pt x="14489" y="11958"/>
                </a:lnTo>
                <a:lnTo>
                  <a:pt x="14563" y="11995"/>
                </a:lnTo>
                <a:lnTo>
                  <a:pt x="14600" y="11995"/>
                </a:lnTo>
                <a:lnTo>
                  <a:pt x="14123" y="12619"/>
                </a:lnTo>
                <a:lnTo>
                  <a:pt x="14049" y="12655"/>
                </a:lnTo>
                <a:lnTo>
                  <a:pt x="14049" y="12362"/>
                </a:lnTo>
                <a:lnTo>
                  <a:pt x="14049" y="12142"/>
                </a:lnTo>
                <a:lnTo>
                  <a:pt x="14049" y="12032"/>
                </a:lnTo>
                <a:lnTo>
                  <a:pt x="14013" y="11922"/>
                </a:lnTo>
                <a:lnTo>
                  <a:pt x="14526" y="11298"/>
                </a:lnTo>
                <a:close/>
                <a:moveTo>
                  <a:pt x="4806" y="7997"/>
                </a:moveTo>
                <a:lnTo>
                  <a:pt x="4769" y="8033"/>
                </a:lnTo>
                <a:lnTo>
                  <a:pt x="4769" y="8070"/>
                </a:lnTo>
                <a:lnTo>
                  <a:pt x="4952" y="8217"/>
                </a:lnTo>
                <a:lnTo>
                  <a:pt x="5099" y="8327"/>
                </a:lnTo>
                <a:lnTo>
                  <a:pt x="5576" y="8584"/>
                </a:lnTo>
                <a:lnTo>
                  <a:pt x="6126" y="8840"/>
                </a:lnTo>
                <a:lnTo>
                  <a:pt x="6640" y="9134"/>
                </a:lnTo>
                <a:lnTo>
                  <a:pt x="7116" y="9501"/>
                </a:lnTo>
                <a:lnTo>
                  <a:pt x="7557" y="9831"/>
                </a:lnTo>
                <a:lnTo>
                  <a:pt x="8437" y="10638"/>
                </a:lnTo>
                <a:lnTo>
                  <a:pt x="9244" y="11371"/>
                </a:lnTo>
                <a:lnTo>
                  <a:pt x="10088" y="12105"/>
                </a:lnTo>
                <a:lnTo>
                  <a:pt x="10344" y="12325"/>
                </a:lnTo>
                <a:lnTo>
                  <a:pt x="10748" y="12655"/>
                </a:lnTo>
                <a:lnTo>
                  <a:pt x="10931" y="12765"/>
                </a:lnTo>
                <a:lnTo>
                  <a:pt x="11115" y="12839"/>
                </a:lnTo>
                <a:lnTo>
                  <a:pt x="11225" y="12839"/>
                </a:lnTo>
                <a:lnTo>
                  <a:pt x="11298" y="12802"/>
                </a:lnTo>
                <a:lnTo>
                  <a:pt x="11335" y="12765"/>
                </a:lnTo>
                <a:lnTo>
                  <a:pt x="11372" y="12692"/>
                </a:lnTo>
                <a:lnTo>
                  <a:pt x="11372" y="12582"/>
                </a:lnTo>
                <a:lnTo>
                  <a:pt x="11335" y="12472"/>
                </a:lnTo>
                <a:lnTo>
                  <a:pt x="11151" y="12325"/>
                </a:lnTo>
                <a:lnTo>
                  <a:pt x="10711" y="11995"/>
                </a:lnTo>
                <a:lnTo>
                  <a:pt x="10271" y="11628"/>
                </a:lnTo>
                <a:lnTo>
                  <a:pt x="9391" y="10858"/>
                </a:lnTo>
                <a:lnTo>
                  <a:pt x="8547" y="10051"/>
                </a:lnTo>
                <a:lnTo>
                  <a:pt x="8107" y="9684"/>
                </a:lnTo>
                <a:lnTo>
                  <a:pt x="7703" y="9354"/>
                </a:lnTo>
                <a:lnTo>
                  <a:pt x="7227" y="9024"/>
                </a:lnTo>
                <a:lnTo>
                  <a:pt x="6786" y="8694"/>
                </a:lnTo>
                <a:lnTo>
                  <a:pt x="6309" y="8437"/>
                </a:lnTo>
                <a:lnTo>
                  <a:pt x="5833" y="8217"/>
                </a:lnTo>
                <a:lnTo>
                  <a:pt x="5356" y="8033"/>
                </a:lnTo>
                <a:lnTo>
                  <a:pt x="5209" y="7997"/>
                </a:lnTo>
                <a:close/>
                <a:moveTo>
                  <a:pt x="954" y="12582"/>
                </a:moveTo>
                <a:lnTo>
                  <a:pt x="1101" y="12692"/>
                </a:lnTo>
                <a:lnTo>
                  <a:pt x="1064" y="12765"/>
                </a:lnTo>
                <a:lnTo>
                  <a:pt x="1064" y="12839"/>
                </a:lnTo>
                <a:lnTo>
                  <a:pt x="1064" y="12875"/>
                </a:lnTo>
                <a:lnTo>
                  <a:pt x="1101" y="12839"/>
                </a:lnTo>
                <a:lnTo>
                  <a:pt x="1211" y="12912"/>
                </a:lnTo>
                <a:lnTo>
                  <a:pt x="1247" y="12985"/>
                </a:lnTo>
                <a:lnTo>
                  <a:pt x="1247" y="13059"/>
                </a:lnTo>
                <a:lnTo>
                  <a:pt x="1284" y="13242"/>
                </a:lnTo>
                <a:lnTo>
                  <a:pt x="991" y="13095"/>
                </a:lnTo>
                <a:lnTo>
                  <a:pt x="844" y="13059"/>
                </a:lnTo>
                <a:lnTo>
                  <a:pt x="697" y="13022"/>
                </a:lnTo>
                <a:lnTo>
                  <a:pt x="844" y="12765"/>
                </a:lnTo>
                <a:lnTo>
                  <a:pt x="954" y="12582"/>
                </a:lnTo>
                <a:close/>
                <a:moveTo>
                  <a:pt x="2715" y="10858"/>
                </a:moveTo>
                <a:lnTo>
                  <a:pt x="2641" y="10931"/>
                </a:lnTo>
                <a:lnTo>
                  <a:pt x="2641" y="10968"/>
                </a:lnTo>
                <a:lnTo>
                  <a:pt x="2788" y="11151"/>
                </a:lnTo>
                <a:lnTo>
                  <a:pt x="2935" y="11261"/>
                </a:lnTo>
                <a:lnTo>
                  <a:pt x="3302" y="11445"/>
                </a:lnTo>
                <a:lnTo>
                  <a:pt x="3778" y="11775"/>
                </a:lnTo>
                <a:lnTo>
                  <a:pt x="4255" y="12105"/>
                </a:lnTo>
                <a:lnTo>
                  <a:pt x="5099" y="12765"/>
                </a:lnTo>
                <a:lnTo>
                  <a:pt x="5539" y="13095"/>
                </a:lnTo>
                <a:lnTo>
                  <a:pt x="5759" y="13242"/>
                </a:lnTo>
                <a:lnTo>
                  <a:pt x="5869" y="13279"/>
                </a:lnTo>
                <a:lnTo>
                  <a:pt x="6053" y="13279"/>
                </a:lnTo>
                <a:lnTo>
                  <a:pt x="6126" y="13242"/>
                </a:lnTo>
                <a:lnTo>
                  <a:pt x="6163" y="13169"/>
                </a:lnTo>
                <a:lnTo>
                  <a:pt x="6126" y="13059"/>
                </a:lnTo>
                <a:lnTo>
                  <a:pt x="6089" y="12985"/>
                </a:lnTo>
                <a:lnTo>
                  <a:pt x="6016" y="12875"/>
                </a:lnTo>
                <a:lnTo>
                  <a:pt x="5869" y="12729"/>
                </a:lnTo>
                <a:lnTo>
                  <a:pt x="5502" y="12472"/>
                </a:lnTo>
                <a:lnTo>
                  <a:pt x="4512" y="11738"/>
                </a:lnTo>
                <a:lnTo>
                  <a:pt x="4035" y="11408"/>
                </a:lnTo>
                <a:lnTo>
                  <a:pt x="3522" y="11078"/>
                </a:lnTo>
                <a:lnTo>
                  <a:pt x="3338" y="11005"/>
                </a:lnTo>
                <a:lnTo>
                  <a:pt x="3118" y="10895"/>
                </a:lnTo>
                <a:lnTo>
                  <a:pt x="2935" y="10858"/>
                </a:lnTo>
                <a:close/>
                <a:moveTo>
                  <a:pt x="13756" y="12252"/>
                </a:moveTo>
                <a:lnTo>
                  <a:pt x="13719" y="12362"/>
                </a:lnTo>
                <a:lnTo>
                  <a:pt x="13719" y="12619"/>
                </a:lnTo>
                <a:lnTo>
                  <a:pt x="13719" y="12912"/>
                </a:lnTo>
                <a:lnTo>
                  <a:pt x="13756" y="12985"/>
                </a:lnTo>
                <a:lnTo>
                  <a:pt x="13793" y="13022"/>
                </a:lnTo>
                <a:lnTo>
                  <a:pt x="13719" y="13095"/>
                </a:lnTo>
                <a:lnTo>
                  <a:pt x="13389" y="13536"/>
                </a:lnTo>
                <a:lnTo>
                  <a:pt x="13426" y="13132"/>
                </a:lnTo>
                <a:lnTo>
                  <a:pt x="13462" y="12912"/>
                </a:lnTo>
                <a:lnTo>
                  <a:pt x="13462" y="12765"/>
                </a:lnTo>
                <a:lnTo>
                  <a:pt x="13426" y="12655"/>
                </a:lnTo>
                <a:lnTo>
                  <a:pt x="13756" y="12252"/>
                </a:lnTo>
                <a:close/>
                <a:moveTo>
                  <a:pt x="4402" y="8694"/>
                </a:moveTo>
                <a:lnTo>
                  <a:pt x="4329" y="8730"/>
                </a:lnTo>
                <a:lnTo>
                  <a:pt x="4255" y="8804"/>
                </a:lnTo>
                <a:lnTo>
                  <a:pt x="4255" y="8877"/>
                </a:lnTo>
                <a:lnTo>
                  <a:pt x="4255" y="8987"/>
                </a:lnTo>
                <a:lnTo>
                  <a:pt x="4292" y="9060"/>
                </a:lnTo>
                <a:lnTo>
                  <a:pt x="4365" y="9134"/>
                </a:lnTo>
                <a:lnTo>
                  <a:pt x="4512" y="9207"/>
                </a:lnTo>
                <a:lnTo>
                  <a:pt x="4842" y="9354"/>
                </a:lnTo>
                <a:lnTo>
                  <a:pt x="5136" y="9501"/>
                </a:lnTo>
                <a:lnTo>
                  <a:pt x="5392" y="9647"/>
                </a:lnTo>
                <a:lnTo>
                  <a:pt x="5869" y="10014"/>
                </a:lnTo>
                <a:lnTo>
                  <a:pt x="6346" y="10418"/>
                </a:lnTo>
                <a:lnTo>
                  <a:pt x="6786" y="10858"/>
                </a:lnTo>
                <a:lnTo>
                  <a:pt x="8584" y="12398"/>
                </a:lnTo>
                <a:lnTo>
                  <a:pt x="9501" y="13169"/>
                </a:lnTo>
                <a:lnTo>
                  <a:pt x="9721" y="13315"/>
                </a:lnTo>
                <a:lnTo>
                  <a:pt x="9941" y="13462"/>
                </a:lnTo>
                <a:lnTo>
                  <a:pt x="10161" y="13572"/>
                </a:lnTo>
                <a:lnTo>
                  <a:pt x="10271" y="13609"/>
                </a:lnTo>
                <a:lnTo>
                  <a:pt x="10381" y="13609"/>
                </a:lnTo>
                <a:lnTo>
                  <a:pt x="10454" y="13572"/>
                </a:lnTo>
                <a:lnTo>
                  <a:pt x="10491" y="13536"/>
                </a:lnTo>
                <a:lnTo>
                  <a:pt x="10528" y="13462"/>
                </a:lnTo>
                <a:lnTo>
                  <a:pt x="10491" y="13389"/>
                </a:lnTo>
                <a:lnTo>
                  <a:pt x="10418" y="13242"/>
                </a:lnTo>
                <a:lnTo>
                  <a:pt x="10271" y="13132"/>
                </a:lnTo>
                <a:lnTo>
                  <a:pt x="9978" y="12949"/>
                </a:lnTo>
                <a:lnTo>
                  <a:pt x="9537" y="12619"/>
                </a:lnTo>
                <a:lnTo>
                  <a:pt x="9134" y="12288"/>
                </a:lnTo>
                <a:lnTo>
                  <a:pt x="7557" y="10931"/>
                </a:lnTo>
                <a:lnTo>
                  <a:pt x="6823" y="10271"/>
                </a:lnTo>
                <a:lnTo>
                  <a:pt x="6089" y="9647"/>
                </a:lnTo>
                <a:lnTo>
                  <a:pt x="5686" y="9354"/>
                </a:lnTo>
                <a:lnTo>
                  <a:pt x="5246" y="9097"/>
                </a:lnTo>
                <a:lnTo>
                  <a:pt x="4769" y="8950"/>
                </a:lnTo>
                <a:lnTo>
                  <a:pt x="4549" y="8840"/>
                </a:lnTo>
                <a:lnTo>
                  <a:pt x="4475" y="8767"/>
                </a:lnTo>
                <a:lnTo>
                  <a:pt x="4439" y="8694"/>
                </a:lnTo>
                <a:close/>
                <a:moveTo>
                  <a:pt x="1541" y="13022"/>
                </a:moveTo>
                <a:lnTo>
                  <a:pt x="2091" y="13389"/>
                </a:lnTo>
                <a:lnTo>
                  <a:pt x="2091" y="13572"/>
                </a:lnTo>
                <a:lnTo>
                  <a:pt x="2126" y="13749"/>
                </a:lnTo>
                <a:lnTo>
                  <a:pt x="1504" y="13389"/>
                </a:lnTo>
                <a:lnTo>
                  <a:pt x="1578" y="13352"/>
                </a:lnTo>
                <a:lnTo>
                  <a:pt x="1614" y="13315"/>
                </a:lnTo>
                <a:lnTo>
                  <a:pt x="1614" y="13279"/>
                </a:lnTo>
                <a:lnTo>
                  <a:pt x="1614" y="13205"/>
                </a:lnTo>
                <a:lnTo>
                  <a:pt x="1541" y="13095"/>
                </a:lnTo>
                <a:lnTo>
                  <a:pt x="1541" y="13022"/>
                </a:lnTo>
                <a:close/>
                <a:moveTo>
                  <a:pt x="13206" y="12949"/>
                </a:moveTo>
                <a:lnTo>
                  <a:pt x="13169" y="13022"/>
                </a:lnTo>
                <a:lnTo>
                  <a:pt x="13059" y="13756"/>
                </a:lnTo>
                <a:lnTo>
                  <a:pt x="13059" y="13829"/>
                </a:lnTo>
                <a:lnTo>
                  <a:pt x="13096" y="13866"/>
                </a:lnTo>
                <a:lnTo>
                  <a:pt x="12912" y="14086"/>
                </a:lnTo>
                <a:lnTo>
                  <a:pt x="12912" y="13719"/>
                </a:lnTo>
                <a:lnTo>
                  <a:pt x="12875" y="13352"/>
                </a:lnTo>
                <a:lnTo>
                  <a:pt x="13206" y="12949"/>
                </a:lnTo>
                <a:close/>
                <a:moveTo>
                  <a:pt x="2458" y="13646"/>
                </a:moveTo>
                <a:lnTo>
                  <a:pt x="2641" y="13792"/>
                </a:lnTo>
                <a:lnTo>
                  <a:pt x="2788" y="13902"/>
                </a:lnTo>
                <a:lnTo>
                  <a:pt x="2788" y="14086"/>
                </a:lnTo>
                <a:lnTo>
                  <a:pt x="2825" y="14233"/>
                </a:lnTo>
                <a:lnTo>
                  <a:pt x="2605" y="14086"/>
                </a:lnTo>
                <a:lnTo>
                  <a:pt x="2385" y="13939"/>
                </a:lnTo>
                <a:lnTo>
                  <a:pt x="2495" y="13939"/>
                </a:lnTo>
                <a:lnTo>
                  <a:pt x="2568" y="13866"/>
                </a:lnTo>
                <a:lnTo>
                  <a:pt x="2568" y="13829"/>
                </a:lnTo>
                <a:lnTo>
                  <a:pt x="2568" y="13756"/>
                </a:lnTo>
                <a:lnTo>
                  <a:pt x="2458" y="13646"/>
                </a:lnTo>
                <a:close/>
                <a:moveTo>
                  <a:pt x="3595" y="9794"/>
                </a:moveTo>
                <a:lnTo>
                  <a:pt x="3558" y="9831"/>
                </a:lnTo>
                <a:lnTo>
                  <a:pt x="3522" y="9867"/>
                </a:lnTo>
                <a:lnTo>
                  <a:pt x="3558" y="9977"/>
                </a:lnTo>
                <a:lnTo>
                  <a:pt x="3595" y="10088"/>
                </a:lnTo>
                <a:lnTo>
                  <a:pt x="3815" y="10234"/>
                </a:lnTo>
                <a:lnTo>
                  <a:pt x="4659" y="10821"/>
                </a:lnTo>
                <a:lnTo>
                  <a:pt x="5466" y="11518"/>
                </a:lnTo>
                <a:lnTo>
                  <a:pt x="6236" y="12178"/>
                </a:lnTo>
                <a:lnTo>
                  <a:pt x="7080" y="12839"/>
                </a:lnTo>
                <a:lnTo>
                  <a:pt x="7923" y="13462"/>
                </a:lnTo>
                <a:lnTo>
                  <a:pt x="8730" y="14049"/>
                </a:lnTo>
                <a:lnTo>
                  <a:pt x="9134" y="14343"/>
                </a:lnTo>
                <a:lnTo>
                  <a:pt x="9574" y="14563"/>
                </a:lnTo>
                <a:lnTo>
                  <a:pt x="9684" y="14563"/>
                </a:lnTo>
                <a:lnTo>
                  <a:pt x="9794" y="14526"/>
                </a:lnTo>
                <a:lnTo>
                  <a:pt x="9868" y="14453"/>
                </a:lnTo>
                <a:lnTo>
                  <a:pt x="9904" y="14416"/>
                </a:lnTo>
                <a:lnTo>
                  <a:pt x="9904" y="14379"/>
                </a:lnTo>
                <a:lnTo>
                  <a:pt x="9904" y="14306"/>
                </a:lnTo>
                <a:lnTo>
                  <a:pt x="9868" y="14269"/>
                </a:lnTo>
                <a:lnTo>
                  <a:pt x="9794" y="14196"/>
                </a:lnTo>
                <a:lnTo>
                  <a:pt x="9721" y="14159"/>
                </a:lnTo>
                <a:lnTo>
                  <a:pt x="9501" y="14012"/>
                </a:lnTo>
                <a:lnTo>
                  <a:pt x="9281" y="13866"/>
                </a:lnTo>
                <a:lnTo>
                  <a:pt x="8290" y="13205"/>
                </a:lnTo>
                <a:lnTo>
                  <a:pt x="7373" y="12508"/>
                </a:lnTo>
                <a:lnTo>
                  <a:pt x="6493" y="11812"/>
                </a:lnTo>
                <a:lnTo>
                  <a:pt x="5649" y="11115"/>
                </a:lnTo>
                <a:lnTo>
                  <a:pt x="4769" y="10418"/>
                </a:lnTo>
                <a:lnTo>
                  <a:pt x="4549" y="10234"/>
                </a:lnTo>
                <a:lnTo>
                  <a:pt x="4145" y="9977"/>
                </a:lnTo>
                <a:lnTo>
                  <a:pt x="3925" y="9867"/>
                </a:lnTo>
                <a:lnTo>
                  <a:pt x="3742" y="9794"/>
                </a:lnTo>
                <a:close/>
                <a:moveTo>
                  <a:pt x="3155" y="14122"/>
                </a:moveTo>
                <a:lnTo>
                  <a:pt x="3778" y="14563"/>
                </a:lnTo>
                <a:lnTo>
                  <a:pt x="3742" y="14746"/>
                </a:lnTo>
                <a:lnTo>
                  <a:pt x="3742" y="14856"/>
                </a:lnTo>
                <a:lnTo>
                  <a:pt x="3338" y="14563"/>
                </a:lnTo>
                <a:lnTo>
                  <a:pt x="3338" y="14489"/>
                </a:lnTo>
                <a:lnTo>
                  <a:pt x="3302" y="14416"/>
                </a:lnTo>
                <a:lnTo>
                  <a:pt x="3192" y="14269"/>
                </a:lnTo>
                <a:lnTo>
                  <a:pt x="3155" y="14122"/>
                </a:lnTo>
                <a:close/>
                <a:moveTo>
                  <a:pt x="12692" y="13536"/>
                </a:moveTo>
                <a:lnTo>
                  <a:pt x="12619" y="13976"/>
                </a:lnTo>
                <a:lnTo>
                  <a:pt x="12582" y="14416"/>
                </a:lnTo>
                <a:lnTo>
                  <a:pt x="12582" y="14489"/>
                </a:lnTo>
                <a:lnTo>
                  <a:pt x="12142" y="15040"/>
                </a:lnTo>
                <a:lnTo>
                  <a:pt x="12142" y="14893"/>
                </a:lnTo>
                <a:lnTo>
                  <a:pt x="12142" y="14563"/>
                </a:lnTo>
                <a:lnTo>
                  <a:pt x="12105" y="14269"/>
                </a:lnTo>
                <a:lnTo>
                  <a:pt x="12692" y="13536"/>
                </a:lnTo>
                <a:close/>
                <a:moveTo>
                  <a:pt x="4035" y="14746"/>
                </a:moveTo>
                <a:lnTo>
                  <a:pt x="4402" y="15003"/>
                </a:lnTo>
                <a:lnTo>
                  <a:pt x="4402" y="15040"/>
                </a:lnTo>
                <a:lnTo>
                  <a:pt x="4402" y="15150"/>
                </a:lnTo>
                <a:lnTo>
                  <a:pt x="4439" y="15223"/>
                </a:lnTo>
                <a:lnTo>
                  <a:pt x="4549" y="15370"/>
                </a:lnTo>
                <a:lnTo>
                  <a:pt x="4659" y="15553"/>
                </a:lnTo>
                <a:lnTo>
                  <a:pt x="4255" y="15223"/>
                </a:lnTo>
                <a:lnTo>
                  <a:pt x="4255" y="15150"/>
                </a:lnTo>
                <a:lnTo>
                  <a:pt x="4219" y="15076"/>
                </a:lnTo>
                <a:lnTo>
                  <a:pt x="4109" y="14966"/>
                </a:lnTo>
                <a:lnTo>
                  <a:pt x="4035" y="14856"/>
                </a:lnTo>
                <a:lnTo>
                  <a:pt x="4035" y="14746"/>
                </a:lnTo>
                <a:close/>
                <a:moveTo>
                  <a:pt x="11922" y="14489"/>
                </a:moveTo>
                <a:lnTo>
                  <a:pt x="11885" y="14856"/>
                </a:lnTo>
                <a:lnTo>
                  <a:pt x="11848" y="15113"/>
                </a:lnTo>
                <a:lnTo>
                  <a:pt x="11848" y="15260"/>
                </a:lnTo>
                <a:lnTo>
                  <a:pt x="11848" y="15370"/>
                </a:lnTo>
                <a:lnTo>
                  <a:pt x="11555" y="15700"/>
                </a:lnTo>
                <a:lnTo>
                  <a:pt x="11592" y="15480"/>
                </a:lnTo>
                <a:lnTo>
                  <a:pt x="11555" y="15223"/>
                </a:lnTo>
                <a:lnTo>
                  <a:pt x="11555" y="15150"/>
                </a:lnTo>
                <a:lnTo>
                  <a:pt x="11482" y="15113"/>
                </a:lnTo>
                <a:lnTo>
                  <a:pt x="11445" y="15113"/>
                </a:lnTo>
                <a:lnTo>
                  <a:pt x="11922" y="14489"/>
                </a:lnTo>
                <a:close/>
                <a:moveTo>
                  <a:pt x="4769" y="15223"/>
                </a:moveTo>
                <a:lnTo>
                  <a:pt x="5026" y="15406"/>
                </a:lnTo>
                <a:lnTo>
                  <a:pt x="5576" y="15810"/>
                </a:lnTo>
                <a:lnTo>
                  <a:pt x="5576" y="15883"/>
                </a:lnTo>
                <a:lnTo>
                  <a:pt x="5576" y="16177"/>
                </a:lnTo>
                <a:lnTo>
                  <a:pt x="5576" y="16287"/>
                </a:lnTo>
                <a:lnTo>
                  <a:pt x="4916" y="15773"/>
                </a:lnTo>
                <a:lnTo>
                  <a:pt x="4952" y="15663"/>
                </a:lnTo>
                <a:lnTo>
                  <a:pt x="4952" y="15553"/>
                </a:lnTo>
                <a:lnTo>
                  <a:pt x="4916" y="15480"/>
                </a:lnTo>
                <a:lnTo>
                  <a:pt x="4879" y="15370"/>
                </a:lnTo>
                <a:lnTo>
                  <a:pt x="4769" y="15223"/>
                </a:lnTo>
                <a:close/>
                <a:moveTo>
                  <a:pt x="5833" y="15993"/>
                </a:moveTo>
                <a:lnTo>
                  <a:pt x="6456" y="16507"/>
                </a:lnTo>
                <a:lnTo>
                  <a:pt x="6420" y="16580"/>
                </a:lnTo>
                <a:lnTo>
                  <a:pt x="6383" y="16690"/>
                </a:lnTo>
                <a:lnTo>
                  <a:pt x="6346" y="16874"/>
                </a:lnTo>
                <a:lnTo>
                  <a:pt x="5869" y="16507"/>
                </a:lnTo>
                <a:lnTo>
                  <a:pt x="5869" y="16323"/>
                </a:lnTo>
                <a:lnTo>
                  <a:pt x="5869" y="16140"/>
                </a:lnTo>
                <a:lnTo>
                  <a:pt x="5833" y="15993"/>
                </a:lnTo>
                <a:close/>
                <a:moveTo>
                  <a:pt x="11298" y="15260"/>
                </a:moveTo>
                <a:lnTo>
                  <a:pt x="11298" y="15443"/>
                </a:lnTo>
                <a:lnTo>
                  <a:pt x="11225" y="15957"/>
                </a:lnTo>
                <a:lnTo>
                  <a:pt x="11225" y="16030"/>
                </a:lnTo>
                <a:lnTo>
                  <a:pt x="11261" y="16067"/>
                </a:lnTo>
                <a:lnTo>
                  <a:pt x="10088" y="17387"/>
                </a:lnTo>
                <a:lnTo>
                  <a:pt x="10088" y="17130"/>
                </a:lnTo>
                <a:lnTo>
                  <a:pt x="10088" y="16984"/>
                </a:lnTo>
                <a:lnTo>
                  <a:pt x="10308" y="16653"/>
                </a:lnTo>
                <a:lnTo>
                  <a:pt x="10821" y="15920"/>
                </a:lnTo>
                <a:lnTo>
                  <a:pt x="10785" y="16067"/>
                </a:lnTo>
                <a:lnTo>
                  <a:pt x="10711" y="16287"/>
                </a:lnTo>
                <a:lnTo>
                  <a:pt x="10711" y="16397"/>
                </a:lnTo>
                <a:lnTo>
                  <a:pt x="10711" y="16507"/>
                </a:lnTo>
                <a:lnTo>
                  <a:pt x="10748" y="16543"/>
                </a:lnTo>
                <a:lnTo>
                  <a:pt x="10785" y="16543"/>
                </a:lnTo>
                <a:lnTo>
                  <a:pt x="10895" y="16470"/>
                </a:lnTo>
                <a:lnTo>
                  <a:pt x="10968" y="16360"/>
                </a:lnTo>
                <a:lnTo>
                  <a:pt x="11005" y="16103"/>
                </a:lnTo>
                <a:lnTo>
                  <a:pt x="11005" y="15663"/>
                </a:lnTo>
                <a:lnTo>
                  <a:pt x="11225" y="15370"/>
                </a:lnTo>
                <a:lnTo>
                  <a:pt x="11298" y="15260"/>
                </a:lnTo>
                <a:close/>
                <a:moveTo>
                  <a:pt x="6566" y="16580"/>
                </a:moveTo>
                <a:lnTo>
                  <a:pt x="7006" y="17020"/>
                </a:lnTo>
                <a:lnTo>
                  <a:pt x="7006" y="17240"/>
                </a:lnTo>
                <a:lnTo>
                  <a:pt x="7006" y="17460"/>
                </a:lnTo>
                <a:lnTo>
                  <a:pt x="6896" y="17350"/>
                </a:lnTo>
                <a:lnTo>
                  <a:pt x="6640" y="17130"/>
                </a:lnTo>
                <a:lnTo>
                  <a:pt x="6640" y="17020"/>
                </a:lnTo>
                <a:lnTo>
                  <a:pt x="6603" y="16800"/>
                </a:lnTo>
                <a:lnTo>
                  <a:pt x="6566" y="16580"/>
                </a:lnTo>
                <a:close/>
                <a:moveTo>
                  <a:pt x="9464" y="404"/>
                </a:moveTo>
                <a:lnTo>
                  <a:pt x="9684" y="440"/>
                </a:lnTo>
                <a:lnTo>
                  <a:pt x="9868" y="477"/>
                </a:lnTo>
                <a:lnTo>
                  <a:pt x="10051" y="587"/>
                </a:lnTo>
                <a:lnTo>
                  <a:pt x="10418" y="844"/>
                </a:lnTo>
                <a:lnTo>
                  <a:pt x="10711" y="1064"/>
                </a:lnTo>
                <a:lnTo>
                  <a:pt x="12582" y="2421"/>
                </a:lnTo>
                <a:lnTo>
                  <a:pt x="14489" y="3815"/>
                </a:lnTo>
                <a:lnTo>
                  <a:pt x="15443" y="4512"/>
                </a:lnTo>
                <a:lnTo>
                  <a:pt x="15700" y="4732"/>
                </a:lnTo>
                <a:lnTo>
                  <a:pt x="15847" y="4805"/>
                </a:lnTo>
                <a:lnTo>
                  <a:pt x="15993" y="4879"/>
                </a:lnTo>
                <a:lnTo>
                  <a:pt x="15590" y="5356"/>
                </a:lnTo>
                <a:lnTo>
                  <a:pt x="15223" y="5869"/>
                </a:lnTo>
                <a:lnTo>
                  <a:pt x="15040" y="6089"/>
                </a:lnTo>
                <a:lnTo>
                  <a:pt x="14856" y="6383"/>
                </a:lnTo>
                <a:lnTo>
                  <a:pt x="14783" y="6529"/>
                </a:lnTo>
                <a:lnTo>
                  <a:pt x="14746" y="6639"/>
                </a:lnTo>
                <a:lnTo>
                  <a:pt x="14746" y="6786"/>
                </a:lnTo>
                <a:lnTo>
                  <a:pt x="14856" y="6896"/>
                </a:lnTo>
                <a:lnTo>
                  <a:pt x="14966" y="7006"/>
                </a:lnTo>
                <a:lnTo>
                  <a:pt x="15076" y="7080"/>
                </a:lnTo>
                <a:lnTo>
                  <a:pt x="15370" y="7190"/>
                </a:lnTo>
                <a:lnTo>
                  <a:pt x="15957" y="7300"/>
                </a:lnTo>
                <a:lnTo>
                  <a:pt x="16727" y="7446"/>
                </a:lnTo>
                <a:lnTo>
                  <a:pt x="17021" y="7520"/>
                </a:lnTo>
                <a:lnTo>
                  <a:pt x="16984" y="7593"/>
                </a:lnTo>
                <a:lnTo>
                  <a:pt x="16470" y="8143"/>
                </a:lnTo>
                <a:lnTo>
                  <a:pt x="15993" y="8730"/>
                </a:lnTo>
                <a:lnTo>
                  <a:pt x="15040" y="9904"/>
                </a:lnTo>
                <a:lnTo>
                  <a:pt x="12912" y="12508"/>
                </a:lnTo>
                <a:lnTo>
                  <a:pt x="11848" y="13792"/>
                </a:lnTo>
                <a:lnTo>
                  <a:pt x="10821" y="15113"/>
                </a:lnTo>
                <a:lnTo>
                  <a:pt x="10344" y="15736"/>
                </a:lnTo>
                <a:lnTo>
                  <a:pt x="9904" y="16397"/>
                </a:lnTo>
                <a:lnTo>
                  <a:pt x="9464" y="17057"/>
                </a:lnTo>
                <a:lnTo>
                  <a:pt x="9317" y="17277"/>
                </a:lnTo>
                <a:lnTo>
                  <a:pt x="9207" y="17497"/>
                </a:lnTo>
                <a:lnTo>
                  <a:pt x="8987" y="17387"/>
                </a:lnTo>
                <a:lnTo>
                  <a:pt x="8767" y="17350"/>
                </a:lnTo>
                <a:lnTo>
                  <a:pt x="8290" y="17204"/>
                </a:lnTo>
                <a:lnTo>
                  <a:pt x="7997" y="17094"/>
                </a:lnTo>
                <a:lnTo>
                  <a:pt x="7740" y="16910"/>
                </a:lnTo>
                <a:lnTo>
                  <a:pt x="7483" y="16727"/>
                </a:lnTo>
                <a:lnTo>
                  <a:pt x="7227" y="16507"/>
                </a:lnTo>
                <a:lnTo>
                  <a:pt x="6750" y="16067"/>
                </a:lnTo>
                <a:lnTo>
                  <a:pt x="6273" y="15663"/>
                </a:lnTo>
                <a:lnTo>
                  <a:pt x="5723" y="15296"/>
                </a:lnTo>
                <a:lnTo>
                  <a:pt x="5209" y="14929"/>
                </a:lnTo>
                <a:lnTo>
                  <a:pt x="3045" y="13462"/>
                </a:lnTo>
                <a:lnTo>
                  <a:pt x="1908" y="12619"/>
                </a:lnTo>
                <a:lnTo>
                  <a:pt x="1321" y="12215"/>
                </a:lnTo>
                <a:lnTo>
                  <a:pt x="697" y="11848"/>
                </a:lnTo>
                <a:lnTo>
                  <a:pt x="624" y="11812"/>
                </a:lnTo>
                <a:lnTo>
                  <a:pt x="1614" y="10381"/>
                </a:lnTo>
                <a:lnTo>
                  <a:pt x="2641" y="8950"/>
                </a:lnTo>
                <a:lnTo>
                  <a:pt x="3668" y="7556"/>
                </a:lnTo>
                <a:lnTo>
                  <a:pt x="4732" y="6163"/>
                </a:lnTo>
                <a:lnTo>
                  <a:pt x="6970" y="3338"/>
                </a:lnTo>
                <a:lnTo>
                  <a:pt x="8144" y="1944"/>
                </a:lnTo>
                <a:lnTo>
                  <a:pt x="8730" y="1284"/>
                </a:lnTo>
                <a:lnTo>
                  <a:pt x="9244" y="550"/>
                </a:lnTo>
                <a:lnTo>
                  <a:pt x="9281" y="477"/>
                </a:lnTo>
                <a:lnTo>
                  <a:pt x="9281" y="404"/>
                </a:lnTo>
                <a:close/>
                <a:moveTo>
                  <a:pt x="7227" y="17204"/>
                </a:moveTo>
                <a:lnTo>
                  <a:pt x="7667" y="17460"/>
                </a:lnTo>
                <a:lnTo>
                  <a:pt x="8107" y="17681"/>
                </a:lnTo>
                <a:lnTo>
                  <a:pt x="8070" y="17937"/>
                </a:lnTo>
                <a:lnTo>
                  <a:pt x="8107" y="18194"/>
                </a:lnTo>
                <a:lnTo>
                  <a:pt x="7850" y="18084"/>
                </a:lnTo>
                <a:lnTo>
                  <a:pt x="7447" y="17791"/>
                </a:lnTo>
                <a:lnTo>
                  <a:pt x="7410" y="17644"/>
                </a:lnTo>
                <a:lnTo>
                  <a:pt x="7337" y="17497"/>
                </a:lnTo>
                <a:lnTo>
                  <a:pt x="7227" y="17204"/>
                </a:lnTo>
                <a:close/>
                <a:moveTo>
                  <a:pt x="9831" y="17460"/>
                </a:moveTo>
                <a:lnTo>
                  <a:pt x="9868" y="17534"/>
                </a:lnTo>
                <a:lnTo>
                  <a:pt x="9904" y="17571"/>
                </a:lnTo>
                <a:lnTo>
                  <a:pt x="9464" y="18084"/>
                </a:lnTo>
                <a:lnTo>
                  <a:pt x="9207" y="18341"/>
                </a:lnTo>
                <a:lnTo>
                  <a:pt x="9171" y="18231"/>
                </a:lnTo>
                <a:lnTo>
                  <a:pt x="9134" y="18121"/>
                </a:lnTo>
                <a:lnTo>
                  <a:pt x="9134" y="17974"/>
                </a:lnTo>
                <a:lnTo>
                  <a:pt x="9317" y="17974"/>
                </a:lnTo>
                <a:lnTo>
                  <a:pt x="9317" y="17937"/>
                </a:lnTo>
                <a:lnTo>
                  <a:pt x="9391" y="17937"/>
                </a:lnTo>
                <a:lnTo>
                  <a:pt x="9464" y="17901"/>
                </a:lnTo>
                <a:lnTo>
                  <a:pt x="9574" y="17827"/>
                </a:lnTo>
                <a:lnTo>
                  <a:pt x="9647" y="17681"/>
                </a:lnTo>
                <a:lnTo>
                  <a:pt x="9794" y="17460"/>
                </a:lnTo>
                <a:close/>
                <a:moveTo>
                  <a:pt x="9464" y="0"/>
                </a:moveTo>
                <a:lnTo>
                  <a:pt x="9281" y="37"/>
                </a:lnTo>
                <a:lnTo>
                  <a:pt x="9134" y="110"/>
                </a:lnTo>
                <a:lnTo>
                  <a:pt x="9024" y="147"/>
                </a:lnTo>
                <a:lnTo>
                  <a:pt x="8951" y="257"/>
                </a:lnTo>
                <a:lnTo>
                  <a:pt x="8914" y="294"/>
                </a:lnTo>
                <a:lnTo>
                  <a:pt x="8914" y="330"/>
                </a:lnTo>
                <a:lnTo>
                  <a:pt x="8327" y="954"/>
                </a:lnTo>
                <a:lnTo>
                  <a:pt x="7740" y="1614"/>
                </a:lnTo>
                <a:lnTo>
                  <a:pt x="6640" y="2971"/>
                </a:lnTo>
                <a:lnTo>
                  <a:pt x="5502" y="4365"/>
                </a:lnTo>
                <a:lnTo>
                  <a:pt x="4402" y="5759"/>
                </a:lnTo>
                <a:lnTo>
                  <a:pt x="2421" y="8400"/>
                </a:lnTo>
                <a:lnTo>
                  <a:pt x="477" y="11041"/>
                </a:lnTo>
                <a:lnTo>
                  <a:pt x="330" y="11261"/>
                </a:lnTo>
                <a:lnTo>
                  <a:pt x="37" y="11701"/>
                </a:lnTo>
                <a:lnTo>
                  <a:pt x="0" y="11775"/>
                </a:lnTo>
                <a:lnTo>
                  <a:pt x="0" y="11885"/>
                </a:lnTo>
                <a:lnTo>
                  <a:pt x="37" y="11958"/>
                </a:lnTo>
                <a:lnTo>
                  <a:pt x="74" y="12032"/>
                </a:lnTo>
                <a:lnTo>
                  <a:pt x="147" y="12068"/>
                </a:lnTo>
                <a:lnTo>
                  <a:pt x="220" y="12105"/>
                </a:lnTo>
                <a:lnTo>
                  <a:pt x="294" y="12105"/>
                </a:lnTo>
                <a:lnTo>
                  <a:pt x="404" y="12068"/>
                </a:lnTo>
                <a:lnTo>
                  <a:pt x="440" y="12142"/>
                </a:lnTo>
                <a:lnTo>
                  <a:pt x="697" y="12398"/>
                </a:lnTo>
                <a:lnTo>
                  <a:pt x="587" y="12508"/>
                </a:lnTo>
                <a:lnTo>
                  <a:pt x="514" y="12655"/>
                </a:lnTo>
                <a:lnTo>
                  <a:pt x="440" y="12802"/>
                </a:lnTo>
                <a:lnTo>
                  <a:pt x="404" y="12949"/>
                </a:lnTo>
                <a:lnTo>
                  <a:pt x="404" y="13022"/>
                </a:lnTo>
                <a:lnTo>
                  <a:pt x="440" y="13059"/>
                </a:lnTo>
                <a:lnTo>
                  <a:pt x="514" y="13095"/>
                </a:lnTo>
                <a:lnTo>
                  <a:pt x="550" y="13095"/>
                </a:lnTo>
                <a:lnTo>
                  <a:pt x="624" y="13205"/>
                </a:lnTo>
                <a:lnTo>
                  <a:pt x="697" y="13315"/>
                </a:lnTo>
                <a:lnTo>
                  <a:pt x="881" y="13462"/>
                </a:lnTo>
                <a:lnTo>
                  <a:pt x="1284" y="13719"/>
                </a:lnTo>
                <a:lnTo>
                  <a:pt x="2385" y="14416"/>
                </a:lnTo>
                <a:lnTo>
                  <a:pt x="3558" y="15223"/>
                </a:lnTo>
                <a:lnTo>
                  <a:pt x="4659" y="16103"/>
                </a:lnTo>
                <a:lnTo>
                  <a:pt x="6420" y="17534"/>
                </a:lnTo>
                <a:lnTo>
                  <a:pt x="6420" y="17571"/>
                </a:lnTo>
                <a:lnTo>
                  <a:pt x="6493" y="17644"/>
                </a:lnTo>
                <a:lnTo>
                  <a:pt x="6566" y="17644"/>
                </a:lnTo>
                <a:lnTo>
                  <a:pt x="6823" y="17864"/>
                </a:lnTo>
                <a:lnTo>
                  <a:pt x="7300" y="18231"/>
                </a:lnTo>
                <a:lnTo>
                  <a:pt x="7777" y="18561"/>
                </a:lnTo>
                <a:lnTo>
                  <a:pt x="8034" y="18671"/>
                </a:lnTo>
                <a:lnTo>
                  <a:pt x="8254" y="18781"/>
                </a:lnTo>
                <a:lnTo>
                  <a:pt x="8510" y="18854"/>
                </a:lnTo>
                <a:lnTo>
                  <a:pt x="8620" y="18854"/>
                </a:lnTo>
                <a:lnTo>
                  <a:pt x="8767" y="18818"/>
                </a:lnTo>
                <a:lnTo>
                  <a:pt x="8804" y="18744"/>
                </a:lnTo>
                <a:lnTo>
                  <a:pt x="8840" y="18708"/>
                </a:lnTo>
                <a:lnTo>
                  <a:pt x="8840" y="18634"/>
                </a:lnTo>
                <a:lnTo>
                  <a:pt x="8804" y="18561"/>
                </a:lnTo>
                <a:lnTo>
                  <a:pt x="8730" y="18488"/>
                </a:lnTo>
                <a:lnTo>
                  <a:pt x="8620" y="18414"/>
                </a:lnTo>
                <a:lnTo>
                  <a:pt x="8437" y="18341"/>
                </a:lnTo>
                <a:lnTo>
                  <a:pt x="8400" y="18341"/>
                </a:lnTo>
                <a:lnTo>
                  <a:pt x="8400" y="18157"/>
                </a:lnTo>
                <a:lnTo>
                  <a:pt x="8400" y="17974"/>
                </a:lnTo>
                <a:lnTo>
                  <a:pt x="8364" y="17791"/>
                </a:lnTo>
                <a:lnTo>
                  <a:pt x="8620" y="17864"/>
                </a:lnTo>
                <a:lnTo>
                  <a:pt x="8951" y="17937"/>
                </a:lnTo>
                <a:lnTo>
                  <a:pt x="8877" y="18121"/>
                </a:lnTo>
                <a:lnTo>
                  <a:pt x="8877" y="18267"/>
                </a:lnTo>
                <a:lnTo>
                  <a:pt x="8914" y="18451"/>
                </a:lnTo>
                <a:lnTo>
                  <a:pt x="8987" y="18598"/>
                </a:lnTo>
                <a:lnTo>
                  <a:pt x="8877" y="18781"/>
                </a:lnTo>
                <a:lnTo>
                  <a:pt x="8877" y="18854"/>
                </a:lnTo>
                <a:lnTo>
                  <a:pt x="8914" y="18964"/>
                </a:lnTo>
                <a:lnTo>
                  <a:pt x="9024" y="19001"/>
                </a:lnTo>
                <a:lnTo>
                  <a:pt x="9097" y="18964"/>
                </a:lnTo>
                <a:lnTo>
                  <a:pt x="9281" y="18854"/>
                </a:lnTo>
                <a:lnTo>
                  <a:pt x="9427" y="18708"/>
                </a:lnTo>
                <a:lnTo>
                  <a:pt x="9721" y="18414"/>
                </a:lnTo>
                <a:lnTo>
                  <a:pt x="10344" y="17717"/>
                </a:lnTo>
                <a:lnTo>
                  <a:pt x="11555" y="16397"/>
                </a:lnTo>
                <a:lnTo>
                  <a:pt x="12802" y="14929"/>
                </a:lnTo>
                <a:lnTo>
                  <a:pt x="14013" y="13462"/>
                </a:lnTo>
                <a:lnTo>
                  <a:pt x="15150" y="11958"/>
                </a:lnTo>
                <a:lnTo>
                  <a:pt x="16214" y="10454"/>
                </a:lnTo>
                <a:lnTo>
                  <a:pt x="17314" y="8950"/>
                </a:lnTo>
                <a:lnTo>
                  <a:pt x="17791" y="8253"/>
                </a:lnTo>
                <a:lnTo>
                  <a:pt x="18011" y="7887"/>
                </a:lnTo>
                <a:lnTo>
                  <a:pt x="18231" y="7483"/>
                </a:lnTo>
                <a:lnTo>
                  <a:pt x="18304" y="7483"/>
                </a:lnTo>
                <a:lnTo>
                  <a:pt x="18341" y="7446"/>
                </a:lnTo>
                <a:lnTo>
                  <a:pt x="18378" y="7373"/>
                </a:lnTo>
                <a:lnTo>
                  <a:pt x="18378" y="7300"/>
                </a:lnTo>
                <a:lnTo>
                  <a:pt x="18268" y="7080"/>
                </a:lnTo>
                <a:lnTo>
                  <a:pt x="18158" y="6860"/>
                </a:lnTo>
                <a:lnTo>
                  <a:pt x="17828" y="6493"/>
                </a:lnTo>
                <a:lnTo>
                  <a:pt x="17644" y="6346"/>
                </a:lnTo>
                <a:lnTo>
                  <a:pt x="17424" y="6199"/>
                </a:lnTo>
                <a:lnTo>
                  <a:pt x="17277" y="6126"/>
                </a:lnTo>
                <a:lnTo>
                  <a:pt x="17131" y="6089"/>
                </a:lnTo>
                <a:lnTo>
                  <a:pt x="16910" y="5576"/>
                </a:lnTo>
                <a:lnTo>
                  <a:pt x="16837" y="5319"/>
                </a:lnTo>
                <a:lnTo>
                  <a:pt x="16800" y="5062"/>
                </a:lnTo>
                <a:lnTo>
                  <a:pt x="16800" y="4915"/>
                </a:lnTo>
                <a:lnTo>
                  <a:pt x="16727" y="4769"/>
                </a:lnTo>
                <a:lnTo>
                  <a:pt x="16654" y="4695"/>
                </a:lnTo>
                <a:lnTo>
                  <a:pt x="16470" y="4695"/>
                </a:lnTo>
                <a:lnTo>
                  <a:pt x="16397" y="4732"/>
                </a:lnTo>
                <a:lnTo>
                  <a:pt x="16360" y="4769"/>
                </a:lnTo>
                <a:lnTo>
                  <a:pt x="16397" y="4842"/>
                </a:lnTo>
                <a:lnTo>
                  <a:pt x="16434" y="4879"/>
                </a:lnTo>
                <a:lnTo>
                  <a:pt x="16434" y="4915"/>
                </a:lnTo>
                <a:lnTo>
                  <a:pt x="16434" y="5099"/>
                </a:lnTo>
                <a:lnTo>
                  <a:pt x="16434" y="5356"/>
                </a:lnTo>
                <a:lnTo>
                  <a:pt x="16470" y="5539"/>
                </a:lnTo>
                <a:lnTo>
                  <a:pt x="16544" y="5759"/>
                </a:lnTo>
                <a:lnTo>
                  <a:pt x="16690" y="6126"/>
                </a:lnTo>
                <a:lnTo>
                  <a:pt x="16984" y="7006"/>
                </a:lnTo>
                <a:lnTo>
                  <a:pt x="17021" y="7080"/>
                </a:lnTo>
                <a:lnTo>
                  <a:pt x="16544" y="6970"/>
                </a:lnTo>
                <a:lnTo>
                  <a:pt x="15920" y="6860"/>
                </a:lnTo>
                <a:lnTo>
                  <a:pt x="15296" y="6713"/>
                </a:lnTo>
                <a:lnTo>
                  <a:pt x="15186" y="6639"/>
                </a:lnTo>
                <a:lnTo>
                  <a:pt x="15223" y="6603"/>
                </a:lnTo>
                <a:lnTo>
                  <a:pt x="15333" y="6419"/>
                </a:lnTo>
                <a:lnTo>
                  <a:pt x="15700" y="5906"/>
                </a:lnTo>
                <a:lnTo>
                  <a:pt x="16030" y="5392"/>
                </a:lnTo>
                <a:lnTo>
                  <a:pt x="16287" y="4915"/>
                </a:lnTo>
                <a:lnTo>
                  <a:pt x="16360" y="4842"/>
                </a:lnTo>
                <a:lnTo>
                  <a:pt x="16360" y="4732"/>
                </a:lnTo>
                <a:lnTo>
                  <a:pt x="16324" y="4622"/>
                </a:lnTo>
                <a:lnTo>
                  <a:pt x="16250" y="4512"/>
                </a:lnTo>
                <a:lnTo>
                  <a:pt x="16067" y="4329"/>
                </a:lnTo>
                <a:lnTo>
                  <a:pt x="15590" y="4035"/>
                </a:lnTo>
                <a:lnTo>
                  <a:pt x="14526" y="3265"/>
                </a:lnTo>
                <a:lnTo>
                  <a:pt x="12435" y="1724"/>
                </a:lnTo>
                <a:lnTo>
                  <a:pt x="11445" y="1027"/>
                </a:lnTo>
                <a:lnTo>
                  <a:pt x="10454" y="330"/>
                </a:lnTo>
                <a:lnTo>
                  <a:pt x="10124" y="147"/>
                </a:lnTo>
                <a:lnTo>
                  <a:pt x="9794" y="37"/>
                </a:lnTo>
                <a:lnTo>
                  <a:pt x="9611" y="0"/>
                </a:lnTo>
                <a:close/>
              </a:path>
            </a:pathLst>
          </a:custGeom>
          <a:solidFill>
            <a:srgbClr val="3C78D8"/>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31" name="Google Shape;231;p3"/>
          <p:cNvSpPr/>
          <p:nvPr/>
        </p:nvSpPr>
        <p:spPr>
          <a:xfrm>
            <a:off x="933939" y="6076799"/>
            <a:ext cx="672893" cy="534170"/>
          </a:xfrm>
          <a:custGeom>
            <a:rect b="b" l="l" r="r" t="t"/>
            <a:pathLst>
              <a:path extrusionOk="0" h="14124" w="17792">
                <a:moveTo>
                  <a:pt x="10565" y="2275"/>
                </a:moveTo>
                <a:lnTo>
                  <a:pt x="10785" y="2312"/>
                </a:lnTo>
                <a:lnTo>
                  <a:pt x="11189" y="2422"/>
                </a:lnTo>
                <a:lnTo>
                  <a:pt x="11555" y="2605"/>
                </a:lnTo>
                <a:lnTo>
                  <a:pt x="11445" y="2605"/>
                </a:lnTo>
                <a:lnTo>
                  <a:pt x="10638" y="2899"/>
                </a:lnTo>
                <a:lnTo>
                  <a:pt x="9868" y="3192"/>
                </a:lnTo>
                <a:lnTo>
                  <a:pt x="9245" y="3449"/>
                </a:lnTo>
                <a:lnTo>
                  <a:pt x="8584" y="3706"/>
                </a:lnTo>
                <a:lnTo>
                  <a:pt x="7961" y="4036"/>
                </a:lnTo>
                <a:lnTo>
                  <a:pt x="7667" y="4219"/>
                </a:lnTo>
                <a:lnTo>
                  <a:pt x="7410" y="4439"/>
                </a:lnTo>
                <a:lnTo>
                  <a:pt x="7631" y="4073"/>
                </a:lnTo>
                <a:lnTo>
                  <a:pt x="7887" y="3743"/>
                </a:lnTo>
                <a:lnTo>
                  <a:pt x="8144" y="3412"/>
                </a:lnTo>
                <a:lnTo>
                  <a:pt x="8438" y="3156"/>
                </a:lnTo>
                <a:lnTo>
                  <a:pt x="8768" y="2899"/>
                </a:lnTo>
                <a:lnTo>
                  <a:pt x="9098" y="2679"/>
                </a:lnTo>
                <a:lnTo>
                  <a:pt x="9501" y="2495"/>
                </a:lnTo>
                <a:lnTo>
                  <a:pt x="9905" y="2349"/>
                </a:lnTo>
                <a:lnTo>
                  <a:pt x="10125" y="2312"/>
                </a:lnTo>
                <a:lnTo>
                  <a:pt x="10345" y="2275"/>
                </a:lnTo>
                <a:close/>
                <a:moveTo>
                  <a:pt x="1285" y="2129"/>
                </a:moveTo>
                <a:lnTo>
                  <a:pt x="1248" y="2165"/>
                </a:lnTo>
                <a:lnTo>
                  <a:pt x="1101" y="2275"/>
                </a:lnTo>
                <a:lnTo>
                  <a:pt x="991" y="2422"/>
                </a:lnTo>
                <a:lnTo>
                  <a:pt x="808" y="2715"/>
                </a:lnTo>
                <a:lnTo>
                  <a:pt x="588" y="2605"/>
                </a:lnTo>
                <a:lnTo>
                  <a:pt x="441" y="2422"/>
                </a:lnTo>
                <a:lnTo>
                  <a:pt x="258" y="2239"/>
                </a:lnTo>
                <a:lnTo>
                  <a:pt x="184" y="2202"/>
                </a:lnTo>
                <a:lnTo>
                  <a:pt x="111" y="2202"/>
                </a:lnTo>
                <a:lnTo>
                  <a:pt x="37" y="2239"/>
                </a:lnTo>
                <a:lnTo>
                  <a:pt x="1" y="2312"/>
                </a:lnTo>
                <a:lnTo>
                  <a:pt x="1" y="2495"/>
                </a:lnTo>
                <a:lnTo>
                  <a:pt x="74" y="2642"/>
                </a:lnTo>
                <a:lnTo>
                  <a:pt x="147" y="2789"/>
                </a:lnTo>
                <a:lnTo>
                  <a:pt x="258" y="2936"/>
                </a:lnTo>
                <a:lnTo>
                  <a:pt x="404" y="3046"/>
                </a:lnTo>
                <a:lnTo>
                  <a:pt x="588" y="3119"/>
                </a:lnTo>
                <a:lnTo>
                  <a:pt x="294" y="3706"/>
                </a:lnTo>
                <a:lnTo>
                  <a:pt x="74" y="4293"/>
                </a:lnTo>
                <a:lnTo>
                  <a:pt x="74" y="4403"/>
                </a:lnTo>
                <a:lnTo>
                  <a:pt x="74" y="4476"/>
                </a:lnTo>
                <a:lnTo>
                  <a:pt x="147" y="4549"/>
                </a:lnTo>
                <a:lnTo>
                  <a:pt x="221" y="4586"/>
                </a:lnTo>
                <a:lnTo>
                  <a:pt x="294" y="4623"/>
                </a:lnTo>
                <a:lnTo>
                  <a:pt x="368" y="4586"/>
                </a:lnTo>
                <a:lnTo>
                  <a:pt x="441" y="4549"/>
                </a:lnTo>
                <a:lnTo>
                  <a:pt x="514" y="4476"/>
                </a:lnTo>
                <a:lnTo>
                  <a:pt x="991" y="3339"/>
                </a:lnTo>
                <a:lnTo>
                  <a:pt x="1248" y="2789"/>
                </a:lnTo>
                <a:lnTo>
                  <a:pt x="1321" y="2495"/>
                </a:lnTo>
                <a:lnTo>
                  <a:pt x="1395" y="2202"/>
                </a:lnTo>
                <a:lnTo>
                  <a:pt x="1358" y="2165"/>
                </a:lnTo>
                <a:lnTo>
                  <a:pt x="1321" y="2129"/>
                </a:lnTo>
                <a:close/>
                <a:moveTo>
                  <a:pt x="11702" y="2715"/>
                </a:moveTo>
                <a:lnTo>
                  <a:pt x="11959" y="2936"/>
                </a:lnTo>
                <a:lnTo>
                  <a:pt x="12142" y="3156"/>
                </a:lnTo>
                <a:lnTo>
                  <a:pt x="12216" y="3266"/>
                </a:lnTo>
                <a:lnTo>
                  <a:pt x="11812" y="3412"/>
                </a:lnTo>
                <a:lnTo>
                  <a:pt x="11445" y="3559"/>
                </a:lnTo>
                <a:lnTo>
                  <a:pt x="9758" y="4183"/>
                </a:lnTo>
                <a:lnTo>
                  <a:pt x="8254" y="4770"/>
                </a:lnTo>
                <a:lnTo>
                  <a:pt x="7484" y="5100"/>
                </a:lnTo>
                <a:lnTo>
                  <a:pt x="7117" y="5283"/>
                </a:lnTo>
                <a:lnTo>
                  <a:pt x="6787" y="5503"/>
                </a:lnTo>
                <a:lnTo>
                  <a:pt x="7337" y="4549"/>
                </a:lnTo>
                <a:lnTo>
                  <a:pt x="7374" y="4549"/>
                </a:lnTo>
                <a:lnTo>
                  <a:pt x="8364" y="4073"/>
                </a:lnTo>
                <a:lnTo>
                  <a:pt x="9355" y="3632"/>
                </a:lnTo>
                <a:lnTo>
                  <a:pt x="11409" y="2862"/>
                </a:lnTo>
                <a:lnTo>
                  <a:pt x="11445" y="2936"/>
                </a:lnTo>
                <a:lnTo>
                  <a:pt x="11519" y="2972"/>
                </a:lnTo>
                <a:lnTo>
                  <a:pt x="11592" y="3009"/>
                </a:lnTo>
                <a:lnTo>
                  <a:pt x="11666" y="2972"/>
                </a:lnTo>
                <a:lnTo>
                  <a:pt x="11739" y="2899"/>
                </a:lnTo>
                <a:lnTo>
                  <a:pt x="11739" y="2789"/>
                </a:lnTo>
                <a:lnTo>
                  <a:pt x="11702" y="2715"/>
                </a:lnTo>
                <a:close/>
                <a:moveTo>
                  <a:pt x="12326" y="3522"/>
                </a:moveTo>
                <a:lnTo>
                  <a:pt x="12399" y="3596"/>
                </a:lnTo>
                <a:lnTo>
                  <a:pt x="12436" y="3596"/>
                </a:lnTo>
                <a:lnTo>
                  <a:pt x="12583" y="3926"/>
                </a:lnTo>
                <a:lnTo>
                  <a:pt x="12546" y="3926"/>
                </a:lnTo>
                <a:lnTo>
                  <a:pt x="12473" y="3963"/>
                </a:lnTo>
                <a:lnTo>
                  <a:pt x="12289" y="4109"/>
                </a:lnTo>
                <a:lnTo>
                  <a:pt x="12106" y="4219"/>
                </a:lnTo>
                <a:lnTo>
                  <a:pt x="11702" y="4403"/>
                </a:lnTo>
                <a:lnTo>
                  <a:pt x="11262" y="4586"/>
                </a:lnTo>
                <a:lnTo>
                  <a:pt x="10822" y="4733"/>
                </a:lnTo>
                <a:lnTo>
                  <a:pt x="9941" y="5026"/>
                </a:lnTo>
                <a:lnTo>
                  <a:pt x="9061" y="5393"/>
                </a:lnTo>
                <a:lnTo>
                  <a:pt x="8217" y="5723"/>
                </a:lnTo>
                <a:lnTo>
                  <a:pt x="7374" y="6127"/>
                </a:lnTo>
                <a:lnTo>
                  <a:pt x="6750" y="6384"/>
                </a:lnTo>
                <a:lnTo>
                  <a:pt x="6420" y="6567"/>
                </a:lnTo>
                <a:lnTo>
                  <a:pt x="6090" y="6750"/>
                </a:lnTo>
                <a:lnTo>
                  <a:pt x="6310" y="6384"/>
                </a:lnTo>
                <a:lnTo>
                  <a:pt x="6677" y="5650"/>
                </a:lnTo>
                <a:lnTo>
                  <a:pt x="7410" y="5467"/>
                </a:lnTo>
                <a:lnTo>
                  <a:pt x="8107" y="5173"/>
                </a:lnTo>
                <a:lnTo>
                  <a:pt x="9465" y="4623"/>
                </a:lnTo>
                <a:lnTo>
                  <a:pt x="10932" y="4073"/>
                </a:lnTo>
                <a:lnTo>
                  <a:pt x="11629" y="3816"/>
                </a:lnTo>
                <a:lnTo>
                  <a:pt x="12326" y="3522"/>
                </a:lnTo>
                <a:close/>
                <a:moveTo>
                  <a:pt x="5100" y="8401"/>
                </a:moveTo>
                <a:lnTo>
                  <a:pt x="4989" y="8438"/>
                </a:lnTo>
                <a:lnTo>
                  <a:pt x="4953" y="8474"/>
                </a:lnTo>
                <a:lnTo>
                  <a:pt x="4953" y="8511"/>
                </a:lnTo>
                <a:lnTo>
                  <a:pt x="4916" y="8768"/>
                </a:lnTo>
                <a:lnTo>
                  <a:pt x="4879" y="8988"/>
                </a:lnTo>
                <a:lnTo>
                  <a:pt x="4879" y="9245"/>
                </a:lnTo>
                <a:lnTo>
                  <a:pt x="4916" y="9355"/>
                </a:lnTo>
                <a:lnTo>
                  <a:pt x="4989" y="9465"/>
                </a:lnTo>
                <a:lnTo>
                  <a:pt x="5026" y="9501"/>
                </a:lnTo>
                <a:lnTo>
                  <a:pt x="5173" y="9501"/>
                </a:lnTo>
                <a:lnTo>
                  <a:pt x="5210" y="9465"/>
                </a:lnTo>
                <a:lnTo>
                  <a:pt x="5283" y="9391"/>
                </a:lnTo>
                <a:lnTo>
                  <a:pt x="5320" y="9281"/>
                </a:lnTo>
                <a:lnTo>
                  <a:pt x="5320" y="9061"/>
                </a:lnTo>
                <a:lnTo>
                  <a:pt x="5320" y="8768"/>
                </a:lnTo>
                <a:lnTo>
                  <a:pt x="5283" y="8511"/>
                </a:lnTo>
                <a:lnTo>
                  <a:pt x="5246" y="8474"/>
                </a:lnTo>
                <a:lnTo>
                  <a:pt x="5210" y="8438"/>
                </a:lnTo>
                <a:lnTo>
                  <a:pt x="5100" y="8401"/>
                </a:lnTo>
                <a:close/>
                <a:moveTo>
                  <a:pt x="5210" y="9685"/>
                </a:moveTo>
                <a:lnTo>
                  <a:pt x="5136" y="9722"/>
                </a:lnTo>
                <a:lnTo>
                  <a:pt x="5063" y="9758"/>
                </a:lnTo>
                <a:lnTo>
                  <a:pt x="5026" y="9795"/>
                </a:lnTo>
                <a:lnTo>
                  <a:pt x="4989" y="9905"/>
                </a:lnTo>
                <a:lnTo>
                  <a:pt x="4989" y="9978"/>
                </a:lnTo>
                <a:lnTo>
                  <a:pt x="4916" y="10308"/>
                </a:lnTo>
                <a:lnTo>
                  <a:pt x="4916" y="10639"/>
                </a:lnTo>
                <a:lnTo>
                  <a:pt x="4953" y="10749"/>
                </a:lnTo>
                <a:lnTo>
                  <a:pt x="4989" y="10785"/>
                </a:lnTo>
                <a:lnTo>
                  <a:pt x="5063" y="10822"/>
                </a:lnTo>
                <a:lnTo>
                  <a:pt x="5173" y="10822"/>
                </a:lnTo>
                <a:lnTo>
                  <a:pt x="5246" y="10785"/>
                </a:lnTo>
                <a:lnTo>
                  <a:pt x="5283" y="10749"/>
                </a:lnTo>
                <a:lnTo>
                  <a:pt x="5283" y="10639"/>
                </a:lnTo>
                <a:lnTo>
                  <a:pt x="5283" y="10272"/>
                </a:lnTo>
                <a:lnTo>
                  <a:pt x="5356" y="9905"/>
                </a:lnTo>
                <a:lnTo>
                  <a:pt x="5356" y="9832"/>
                </a:lnTo>
                <a:lnTo>
                  <a:pt x="5320" y="9758"/>
                </a:lnTo>
                <a:lnTo>
                  <a:pt x="5283" y="9722"/>
                </a:lnTo>
                <a:lnTo>
                  <a:pt x="5210" y="9685"/>
                </a:lnTo>
                <a:close/>
                <a:moveTo>
                  <a:pt x="14600" y="9501"/>
                </a:moveTo>
                <a:lnTo>
                  <a:pt x="14563" y="9575"/>
                </a:lnTo>
                <a:lnTo>
                  <a:pt x="14490" y="9868"/>
                </a:lnTo>
                <a:lnTo>
                  <a:pt x="14417" y="10125"/>
                </a:lnTo>
                <a:lnTo>
                  <a:pt x="14380" y="10712"/>
                </a:lnTo>
                <a:lnTo>
                  <a:pt x="14417" y="10785"/>
                </a:lnTo>
                <a:lnTo>
                  <a:pt x="14453" y="10859"/>
                </a:lnTo>
                <a:lnTo>
                  <a:pt x="14527" y="10895"/>
                </a:lnTo>
                <a:lnTo>
                  <a:pt x="14600" y="10932"/>
                </a:lnTo>
                <a:lnTo>
                  <a:pt x="14673" y="10932"/>
                </a:lnTo>
                <a:lnTo>
                  <a:pt x="14747" y="10895"/>
                </a:lnTo>
                <a:lnTo>
                  <a:pt x="14783" y="10859"/>
                </a:lnTo>
                <a:lnTo>
                  <a:pt x="14820" y="10785"/>
                </a:lnTo>
                <a:lnTo>
                  <a:pt x="14820" y="10639"/>
                </a:lnTo>
                <a:lnTo>
                  <a:pt x="14820" y="10088"/>
                </a:lnTo>
                <a:lnTo>
                  <a:pt x="14820" y="9832"/>
                </a:lnTo>
                <a:lnTo>
                  <a:pt x="14747" y="9575"/>
                </a:lnTo>
                <a:lnTo>
                  <a:pt x="14710" y="9501"/>
                </a:lnTo>
                <a:close/>
                <a:moveTo>
                  <a:pt x="12729" y="4183"/>
                </a:moveTo>
                <a:lnTo>
                  <a:pt x="12986" y="4880"/>
                </a:lnTo>
                <a:lnTo>
                  <a:pt x="12766" y="4990"/>
                </a:lnTo>
                <a:lnTo>
                  <a:pt x="12509" y="5100"/>
                </a:lnTo>
                <a:lnTo>
                  <a:pt x="12032" y="5320"/>
                </a:lnTo>
                <a:lnTo>
                  <a:pt x="10969" y="5833"/>
                </a:lnTo>
                <a:lnTo>
                  <a:pt x="9978" y="6310"/>
                </a:lnTo>
                <a:lnTo>
                  <a:pt x="8988" y="6714"/>
                </a:lnTo>
                <a:lnTo>
                  <a:pt x="8071" y="7007"/>
                </a:lnTo>
                <a:lnTo>
                  <a:pt x="7117" y="7301"/>
                </a:lnTo>
                <a:lnTo>
                  <a:pt x="6677" y="7484"/>
                </a:lnTo>
                <a:lnTo>
                  <a:pt x="6237" y="7704"/>
                </a:lnTo>
                <a:lnTo>
                  <a:pt x="5796" y="7924"/>
                </a:lnTo>
                <a:lnTo>
                  <a:pt x="5430" y="8218"/>
                </a:lnTo>
                <a:lnTo>
                  <a:pt x="5393" y="8254"/>
                </a:lnTo>
                <a:lnTo>
                  <a:pt x="5393" y="8291"/>
                </a:lnTo>
                <a:lnTo>
                  <a:pt x="5430" y="8328"/>
                </a:lnTo>
                <a:lnTo>
                  <a:pt x="5466" y="8328"/>
                </a:lnTo>
                <a:lnTo>
                  <a:pt x="6420" y="7961"/>
                </a:lnTo>
                <a:lnTo>
                  <a:pt x="7337" y="7594"/>
                </a:lnTo>
                <a:lnTo>
                  <a:pt x="8364" y="7264"/>
                </a:lnTo>
                <a:lnTo>
                  <a:pt x="9391" y="6897"/>
                </a:lnTo>
                <a:lnTo>
                  <a:pt x="10345" y="6530"/>
                </a:lnTo>
                <a:lnTo>
                  <a:pt x="11262" y="6090"/>
                </a:lnTo>
                <a:lnTo>
                  <a:pt x="12326" y="5577"/>
                </a:lnTo>
                <a:lnTo>
                  <a:pt x="12729" y="5393"/>
                </a:lnTo>
                <a:lnTo>
                  <a:pt x="12913" y="5283"/>
                </a:lnTo>
                <a:lnTo>
                  <a:pt x="13133" y="5210"/>
                </a:lnTo>
                <a:lnTo>
                  <a:pt x="13169" y="5356"/>
                </a:lnTo>
                <a:lnTo>
                  <a:pt x="13426" y="5870"/>
                </a:lnTo>
                <a:lnTo>
                  <a:pt x="13390" y="5870"/>
                </a:lnTo>
                <a:lnTo>
                  <a:pt x="13353" y="5797"/>
                </a:lnTo>
                <a:lnTo>
                  <a:pt x="13280" y="5760"/>
                </a:lnTo>
                <a:lnTo>
                  <a:pt x="13206" y="5723"/>
                </a:lnTo>
                <a:lnTo>
                  <a:pt x="13133" y="5760"/>
                </a:lnTo>
                <a:lnTo>
                  <a:pt x="12216" y="6237"/>
                </a:lnTo>
                <a:lnTo>
                  <a:pt x="11299" y="6677"/>
                </a:lnTo>
                <a:lnTo>
                  <a:pt x="10345" y="7081"/>
                </a:lnTo>
                <a:lnTo>
                  <a:pt x="9428" y="7484"/>
                </a:lnTo>
                <a:lnTo>
                  <a:pt x="8474" y="7851"/>
                </a:lnTo>
                <a:lnTo>
                  <a:pt x="7520" y="8181"/>
                </a:lnTo>
                <a:lnTo>
                  <a:pt x="6640" y="8474"/>
                </a:lnTo>
                <a:lnTo>
                  <a:pt x="6163" y="8658"/>
                </a:lnTo>
                <a:lnTo>
                  <a:pt x="5980" y="8768"/>
                </a:lnTo>
                <a:lnTo>
                  <a:pt x="5760" y="8878"/>
                </a:lnTo>
                <a:lnTo>
                  <a:pt x="5760" y="8915"/>
                </a:lnTo>
                <a:lnTo>
                  <a:pt x="5760" y="8951"/>
                </a:lnTo>
                <a:lnTo>
                  <a:pt x="6273" y="8951"/>
                </a:lnTo>
                <a:lnTo>
                  <a:pt x="6713" y="8805"/>
                </a:lnTo>
                <a:lnTo>
                  <a:pt x="7631" y="8511"/>
                </a:lnTo>
                <a:lnTo>
                  <a:pt x="8621" y="8144"/>
                </a:lnTo>
                <a:lnTo>
                  <a:pt x="9611" y="7777"/>
                </a:lnTo>
                <a:lnTo>
                  <a:pt x="10528" y="7411"/>
                </a:lnTo>
                <a:lnTo>
                  <a:pt x="11409" y="7007"/>
                </a:lnTo>
                <a:lnTo>
                  <a:pt x="12289" y="6604"/>
                </a:lnTo>
                <a:lnTo>
                  <a:pt x="13133" y="6163"/>
                </a:lnTo>
                <a:lnTo>
                  <a:pt x="13206" y="6200"/>
                </a:lnTo>
                <a:lnTo>
                  <a:pt x="13316" y="6200"/>
                </a:lnTo>
                <a:lnTo>
                  <a:pt x="13390" y="6163"/>
                </a:lnTo>
                <a:lnTo>
                  <a:pt x="13463" y="6090"/>
                </a:lnTo>
                <a:lnTo>
                  <a:pt x="13500" y="6053"/>
                </a:lnTo>
                <a:lnTo>
                  <a:pt x="13866" y="6714"/>
                </a:lnTo>
                <a:lnTo>
                  <a:pt x="13646" y="6787"/>
                </a:lnTo>
                <a:lnTo>
                  <a:pt x="13463" y="6860"/>
                </a:lnTo>
                <a:lnTo>
                  <a:pt x="12913" y="7081"/>
                </a:lnTo>
                <a:lnTo>
                  <a:pt x="12399" y="7337"/>
                </a:lnTo>
                <a:lnTo>
                  <a:pt x="11225" y="7961"/>
                </a:lnTo>
                <a:lnTo>
                  <a:pt x="10675" y="8254"/>
                </a:lnTo>
                <a:lnTo>
                  <a:pt x="10052" y="8548"/>
                </a:lnTo>
                <a:lnTo>
                  <a:pt x="9428" y="8768"/>
                </a:lnTo>
                <a:lnTo>
                  <a:pt x="8804" y="8951"/>
                </a:lnTo>
                <a:lnTo>
                  <a:pt x="7520" y="9318"/>
                </a:lnTo>
                <a:lnTo>
                  <a:pt x="6200" y="9722"/>
                </a:lnTo>
                <a:lnTo>
                  <a:pt x="5796" y="9868"/>
                </a:lnTo>
                <a:lnTo>
                  <a:pt x="5650" y="10015"/>
                </a:lnTo>
                <a:lnTo>
                  <a:pt x="5576" y="10052"/>
                </a:lnTo>
                <a:lnTo>
                  <a:pt x="5576" y="10015"/>
                </a:lnTo>
                <a:lnTo>
                  <a:pt x="5540" y="9978"/>
                </a:lnTo>
                <a:lnTo>
                  <a:pt x="5540" y="10015"/>
                </a:lnTo>
                <a:lnTo>
                  <a:pt x="5503" y="10088"/>
                </a:lnTo>
                <a:lnTo>
                  <a:pt x="5503" y="10198"/>
                </a:lnTo>
                <a:lnTo>
                  <a:pt x="5540" y="10235"/>
                </a:lnTo>
                <a:lnTo>
                  <a:pt x="5576" y="10235"/>
                </a:lnTo>
                <a:lnTo>
                  <a:pt x="5796" y="10125"/>
                </a:lnTo>
                <a:lnTo>
                  <a:pt x="6017" y="10052"/>
                </a:lnTo>
                <a:lnTo>
                  <a:pt x="6530" y="9942"/>
                </a:lnTo>
                <a:lnTo>
                  <a:pt x="7704" y="9575"/>
                </a:lnTo>
                <a:lnTo>
                  <a:pt x="8878" y="9281"/>
                </a:lnTo>
                <a:lnTo>
                  <a:pt x="9465" y="9098"/>
                </a:lnTo>
                <a:lnTo>
                  <a:pt x="10015" y="8878"/>
                </a:lnTo>
                <a:lnTo>
                  <a:pt x="10528" y="8695"/>
                </a:lnTo>
                <a:lnTo>
                  <a:pt x="11005" y="8438"/>
                </a:lnTo>
                <a:lnTo>
                  <a:pt x="11959" y="7924"/>
                </a:lnTo>
                <a:lnTo>
                  <a:pt x="12473" y="7667"/>
                </a:lnTo>
                <a:lnTo>
                  <a:pt x="12986" y="7411"/>
                </a:lnTo>
                <a:lnTo>
                  <a:pt x="13573" y="7191"/>
                </a:lnTo>
                <a:lnTo>
                  <a:pt x="13756" y="7117"/>
                </a:lnTo>
                <a:lnTo>
                  <a:pt x="14013" y="7044"/>
                </a:lnTo>
                <a:lnTo>
                  <a:pt x="14050" y="7081"/>
                </a:lnTo>
                <a:lnTo>
                  <a:pt x="14160" y="7081"/>
                </a:lnTo>
                <a:lnTo>
                  <a:pt x="14197" y="7191"/>
                </a:lnTo>
                <a:lnTo>
                  <a:pt x="13830" y="7374"/>
                </a:lnTo>
                <a:lnTo>
                  <a:pt x="13500" y="7594"/>
                </a:lnTo>
                <a:lnTo>
                  <a:pt x="12436" y="8218"/>
                </a:lnTo>
                <a:lnTo>
                  <a:pt x="11335" y="8768"/>
                </a:lnTo>
                <a:lnTo>
                  <a:pt x="10198" y="9245"/>
                </a:lnTo>
                <a:lnTo>
                  <a:pt x="9061" y="9685"/>
                </a:lnTo>
                <a:lnTo>
                  <a:pt x="7887" y="10088"/>
                </a:lnTo>
                <a:lnTo>
                  <a:pt x="6750" y="10455"/>
                </a:lnTo>
                <a:lnTo>
                  <a:pt x="6200" y="10639"/>
                </a:lnTo>
                <a:lnTo>
                  <a:pt x="5906" y="10749"/>
                </a:lnTo>
                <a:lnTo>
                  <a:pt x="5650" y="10895"/>
                </a:lnTo>
                <a:lnTo>
                  <a:pt x="5613" y="10932"/>
                </a:lnTo>
                <a:lnTo>
                  <a:pt x="5613" y="10969"/>
                </a:lnTo>
                <a:lnTo>
                  <a:pt x="5613" y="11005"/>
                </a:lnTo>
                <a:lnTo>
                  <a:pt x="5686" y="11042"/>
                </a:lnTo>
                <a:lnTo>
                  <a:pt x="5943" y="11005"/>
                </a:lnTo>
                <a:lnTo>
                  <a:pt x="6200" y="10969"/>
                </a:lnTo>
                <a:lnTo>
                  <a:pt x="6713" y="10822"/>
                </a:lnTo>
                <a:lnTo>
                  <a:pt x="7337" y="10602"/>
                </a:lnTo>
                <a:lnTo>
                  <a:pt x="7961" y="10419"/>
                </a:lnTo>
                <a:lnTo>
                  <a:pt x="9208" y="10015"/>
                </a:lnTo>
                <a:lnTo>
                  <a:pt x="10418" y="9538"/>
                </a:lnTo>
                <a:lnTo>
                  <a:pt x="11445" y="9061"/>
                </a:lnTo>
                <a:lnTo>
                  <a:pt x="12473" y="8584"/>
                </a:lnTo>
                <a:lnTo>
                  <a:pt x="13573" y="7961"/>
                </a:lnTo>
                <a:lnTo>
                  <a:pt x="14013" y="7741"/>
                </a:lnTo>
                <a:lnTo>
                  <a:pt x="14233" y="7594"/>
                </a:lnTo>
                <a:lnTo>
                  <a:pt x="14417" y="7447"/>
                </a:lnTo>
                <a:lnTo>
                  <a:pt x="14527" y="7594"/>
                </a:lnTo>
                <a:lnTo>
                  <a:pt x="14527" y="7631"/>
                </a:lnTo>
                <a:lnTo>
                  <a:pt x="14417" y="7961"/>
                </a:lnTo>
                <a:lnTo>
                  <a:pt x="14417" y="8328"/>
                </a:lnTo>
                <a:lnTo>
                  <a:pt x="14343" y="8254"/>
                </a:lnTo>
                <a:lnTo>
                  <a:pt x="14233" y="8254"/>
                </a:lnTo>
                <a:lnTo>
                  <a:pt x="13830" y="8438"/>
                </a:lnTo>
                <a:lnTo>
                  <a:pt x="13426" y="8658"/>
                </a:lnTo>
                <a:lnTo>
                  <a:pt x="12693" y="9135"/>
                </a:lnTo>
                <a:lnTo>
                  <a:pt x="12252" y="9428"/>
                </a:lnTo>
                <a:lnTo>
                  <a:pt x="11776" y="9685"/>
                </a:lnTo>
                <a:lnTo>
                  <a:pt x="11299" y="9942"/>
                </a:lnTo>
                <a:lnTo>
                  <a:pt x="10822" y="10125"/>
                </a:lnTo>
                <a:lnTo>
                  <a:pt x="8658" y="10822"/>
                </a:lnTo>
                <a:lnTo>
                  <a:pt x="7741" y="11115"/>
                </a:lnTo>
                <a:lnTo>
                  <a:pt x="7300" y="11262"/>
                </a:lnTo>
                <a:lnTo>
                  <a:pt x="6860" y="11446"/>
                </a:lnTo>
                <a:lnTo>
                  <a:pt x="5283" y="11409"/>
                </a:lnTo>
                <a:lnTo>
                  <a:pt x="5246" y="11189"/>
                </a:lnTo>
                <a:lnTo>
                  <a:pt x="5173" y="11115"/>
                </a:lnTo>
                <a:lnTo>
                  <a:pt x="5026" y="11115"/>
                </a:lnTo>
                <a:lnTo>
                  <a:pt x="4989" y="11189"/>
                </a:lnTo>
                <a:lnTo>
                  <a:pt x="4953" y="11409"/>
                </a:lnTo>
                <a:lnTo>
                  <a:pt x="4182" y="11336"/>
                </a:lnTo>
                <a:lnTo>
                  <a:pt x="3816" y="11336"/>
                </a:lnTo>
                <a:lnTo>
                  <a:pt x="3412" y="11372"/>
                </a:lnTo>
                <a:lnTo>
                  <a:pt x="3119" y="11409"/>
                </a:lnTo>
                <a:lnTo>
                  <a:pt x="2862" y="11556"/>
                </a:lnTo>
                <a:lnTo>
                  <a:pt x="2825" y="11005"/>
                </a:lnTo>
                <a:lnTo>
                  <a:pt x="2715" y="9428"/>
                </a:lnTo>
                <a:lnTo>
                  <a:pt x="2715" y="9171"/>
                </a:lnTo>
                <a:lnTo>
                  <a:pt x="2972" y="9171"/>
                </a:lnTo>
                <a:lnTo>
                  <a:pt x="3265" y="9135"/>
                </a:lnTo>
                <a:lnTo>
                  <a:pt x="3522" y="9061"/>
                </a:lnTo>
                <a:lnTo>
                  <a:pt x="3779" y="8988"/>
                </a:lnTo>
                <a:lnTo>
                  <a:pt x="4036" y="8841"/>
                </a:lnTo>
                <a:lnTo>
                  <a:pt x="4293" y="8695"/>
                </a:lnTo>
                <a:lnTo>
                  <a:pt x="4733" y="8401"/>
                </a:lnTo>
                <a:lnTo>
                  <a:pt x="5063" y="8108"/>
                </a:lnTo>
                <a:lnTo>
                  <a:pt x="5356" y="7777"/>
                </a:lnTo>
                <a:lnTo>
                  <a:pt x="5613" y="7447"/>
                </a:lnTo>
                <a:lnTo>
                  <a:pt x="5870" y="7117"/>
                </a:lnTo>
                <a:lnTo>
                  <a:pt x="6273" y="7007"/>
                </a:lnTo>
                <a:lnTo>
                  <a:pt x="6640" y="6824"/>
                </a:lnTo>
                <a:lnTo>
                  <a:pt x="7410" y="6420"/>
                </a:lnTo>
                <a:lnTo>
                  <a:pt x="8401" y="5980"/>
                </a:lnTo>
                <a:lnTo>
                  <a:pt x="9355" y="5577"/>
                </a:lnTo>
                <a:lnTo>
                  <a:pt x="10308" y="5246"/>
                </a:lnTo>
                <a:lnTo>
                  <a:pt x="11262" y="4880"/>
                </a:lnTo>
                <a:lnTo>
                  <a:pt x="12032" y="4623"/>
                </a:lnTo>
                <a:lnTo>
                  <a:pt x="12436" y="4403"/>
                </a:lnTo>
                <a:lnTo>
                  <a:pt x="12619" y="4219"/>
                </a:lnTo>
                <a:lnTo>
                  <a:pt x="12729" y="4183"/>
                </a:lnTo>
                <a:close/>
                <a:moveTo>
                  <a:pt x="2385" y="1"/>
                </a:moveTo>
                <a:lnTo>
                  <a:pt x="2238" y="38"/>
                </a:lnTo>
                <a:lnTo>
                  <a:pt x="2202" y="74"/>
                </a:lnTo>
                <a:lnTo>
                  <a:pt x="2165" y="111"/>
                </a:lnTo>
                <a:lnTo>
                  <a:pt x="2055" y="368"/>
                </a:lnTo>
                <a:lnTo>
                  <a:pt x="1982" y="515"/>
                </a:lnTo>
                <a:lnTo>
                  <a:pt x="1578" y="1432"/>
                </a:lnTo>
                <a:lnTo>
                  <a:pt x="1541" y="1542"/>
                </a:lnTo>
                <a:lnTo>
                  <a:pt x="1578" y="1615"/>
                </a:lnTo>
                <a:lnTo>
                  <a:pt x="1615" y="1688"/>
                </a:lnTo>
                <a:lnTo>
                  <a:pt x="1688" y="1762"/>
                </a:lnTo>
                <a:lnTo>
                  <a:pt x="1761" y="1798"/>
                </a:lnTo>
                <a:lnTo>
                  <a:pt x="1835" y="1798"/>
                </a:lnTo>
                <a:lnTo>
                  <a:pt x="1908" y="1762"/>
                </a:lnTo>
                <a:lnTo>
                  <a:pt x="1982" y="1652"/>
                </a:lnTo>
                <a:lnTo>
                  <a:pt x="2128" y="1358"/>
                </a:lnTo>
                <a:lnTo>
                  <a:pt x="2092" y="2165"/>
                </a:lnTo>
                <a:lnTo>
                  <a:pt x="2092" y="2972"/>
                </a:lnTo>
                <a:lnTo>
                  <a:pt x="2055" y="4073"/>
                </a:lnTo>
                <a:lnTo>
                  <a:pt x="1982" y="4109"/>
                </a:lnTo>
                <a:lnTo>
                  <a:pt x="1835" y="4073"/>
                </a:lnTo>
                <a:lnTo>
                  <a:pt x="1725" y="3999"/>
                </a:lnTo>
                <a:lnTo>
                  <a:pt x="1615" y="3999"/>
                </a:lnTo>
                <a:lnTo>
                  <a:pt x="1541" y="4036"/>
                </a:lnTo>
                <a:lnTo>
                  <a:pt x="1505" y="4109"/>
                </a:lnTo>
                <a:lnTo>
                  <a:pt x="1541" y="4219"/>
                </a:lnTo>
                <a:lnTo>
                  <a:pt x="1651" y="4293"/>
                </a:lnTo>
                <a:lnTo>
                  <a:pt x="1761" y="4366"/>
                </a:lnTo>
                <a:lnTo>
                  <a:pt x="1908" y="4403"/>
                </a:lnTo>
                <a:lnTo>
                  <a:pt x="2055" y="4439"/>
                </a:lnTo>
                <a:lnTo>
                  <a:pt x="2055" y="5540"/>
                </a:lnTo>
                <a:lnTo>
                  <a:pt x="1908" y="5577"/>
                </a:lnTo>
                <a:lnTo>
                  <a:pt x="1651" y="5613"/>
                </a:lnTo>
                <a:lnTo>
                  <a:pt x="1615" y="5687"/>
                </a:lnTo>
                <a:lnTo>
                  <a:pt x="1541" y="5723"/>
                </a:lnTo>
                <a:lnTo>
                  <a:pt x="1541" y="5760"/>
                </a:lnTo>
                <a:lnTo>
                  <a:pt x="1505" y="5797"/>
                </a:lnTo>
                <a:lnTo>
                  <a:pt x="1541" y="5833"/>
                </a:lnTo>
                <a:lnTo>
                  <a:pt x="1578" y="5833"/>
                </a:lnTo>
                <a:lnTo>
                  <a:pt x="1651" y="5907"/>
                </a:lnTo>
                <a:lnTo>
                  <a:pt x="2055" y="5907"/>
                </a:lnTo>
                <a:lnTo>
                  <a:pt x="2092" y="6200"/>
                </a:lnTo>
                <a:lnTo>
                  <a:pt x="2092" y="7154"/>
                </a:lnTo>
                <a:lnTo>
                  <a:pt x="1835" y="7227"/>
                </a:lnTo>
                <a:lnTo>
                  <a:pt x="1541" y="7374"/>
                </a:lnTo>
                <a:lnTo>
                  <a:pt x="1505" y="7411"/>
                </a:lnTo>
                <a:lnTo>
                  <a:pt x="1505" y="7447"/>
                </a:lnTo>
                <a:lnTo>
                  <a:pt x="1541" y="7484"/>
                </a:lnTo>
                <a:lnTo>
                  <a:pt x="1578" y="7521"/>
                </a:lnTo>
                <a:lnTo>
                  <a:pt x="2092" y="7521"/>
                </a:lnTo>
                <a:lnTo>
                  <a:pt x="2165" y="8951"/>
                </a:lnTo>
                <a:lnTo>
                  <a:pt x="2165" y="8988"/>
                </a:lnTo>
                <a:lnTo>
                  <a:pt x="1982" y="8951"/>
                </a:lnTo>
                <a:lnTo>
                  <a:pt x="1578" y="8951"/>
                </a:lnTo>
                <a:lnTo>
                  <a:pt x="1505" y="8988"/>
                </a:lnTo>
                <a:lnTo>
                  <a:pt x="1468" y="9061"/>
                </a:lnTo>
                <a:lnTo>
                  <a:pt x="1468" y="9135"/>
                </a:lnTo>
                <a:lnTo>
                  <a:pt x="1541" y="9208"/>
                </a:lnTo>
                <a:lnTo>
                  <a:pt x="1688" y="9245"/>
                </a:lnTo>
                <a:lnTo>
                  <a:pt x="1835" y="9318"/>
                </a:lnTo>
                <a:lnTo>
                  <a:pt x="2202" y="9391"/>
                </a:lnTo>
                <a:lnTo>
                  <a:pt x="2238" y="10419"/>
                </a:lnTo>
                <a:lnTo>
                  <a:pt x="2018" y="10419"/>
                </a:lnTo>
                <a:lnTo>
                  <a:pt x="1798" y="10455"/>
                </a:lnTo>
                <a:lnTo>
                  <a:pt x="1725" y="10529"/>
                </a:lnTo>
                <a:lnTo>
                  <a:pt x="1651" y="10602"/>
                </a:lnTo>
                <a:lnTo>
                  <a:pt x="1578" y="10675"/>
                </a:lnTo>
                <a:lnTo>
                  <a:pt x="1615" y="10749"/>
                </a:lnTo>
                <a:lnTo>
                  <a:pt x="1688" y="10822"/>
                </a:lnTo>
                <a:lnTo>
                  <a:pt x="2128" y="10822"/>
                </a:lnTo>
                <a:lnTo>
                  <a:pt x="2275" y="10859"/>
                </a:lnTo>
                <a:lnTo>
                  <a:pt x="2275" y="10895"/>
                </a:lnTo>
                <a:lnTo>
                  <a:pt x="2312" y="11702"/>
                </a:lnTo>
                <a:lnTo>
                  <a:pt x="2348" y="11959"/>
                </a:lnTo>
                <a:lnTo>
                  <a:pt x="2385" y="12106"/>
                </a:lnTo>
                <a:lnTo>
                  <a:pt x="2495" y="12216"/>
                </a:lnTo>
                <a:lnTo>
                  <a:pt x="2568" y="12253"/>
                </a:lnTo>
                <a:lnTo>
                  <a:pt x="2679" y="12253"/>
                </a:lnTo>
                <a:lnTo>
                  <a:pt x="2752" y="12216"/>
                </a:lnTo>
                <a:lnTo>
                  <a:pt x="2789" y="12143"/>
                </a:lnTo>
                <a:lnTo>
                  <a:pt x="2825" y="12106"/>
                </a:lnTo>
                <a:lnTo>
                  <a:pt x="3009" y="11959"/>
                </a:lnTo>
                <a:lnTo>
                  <a:pt x="3265" y="11886"/>
                </a:lnTo>
                <a:lnTo>
                  <a:pt x="3486" y="11849"/>
                </a:lnTo>
                <a:lnTo>
                  <a:pt x="3742" y="11849"/>
                </a:lnTo>
                <a:lnTo>
                  <a:pt x="3742" y="12033"/>
                </a:lnTo>
                <a:lnTo>
                  <a:pt x="3742" y="12216"/>
                </a:lnTo>
                <a:lnTo>
                  <a:pt x="3816" y="12363"/>
                </a:lnTo>
                <a:lnTo>
                  <a:pt x="3889" y="12509"/>
                </a:lnTo>
                <a:lnTo>
                  <a:pt x="3962" y="12583"/>
                </a:lnTo>
                <a:lnTo>
                  <a:pt x="4036" y="12546"/>
                </a:lnTo>
                <a:lnTo>
                  <a:pt x="4109" y="12509"/>
                </a:lnTo>
                <a:lnTo>
                  <a:pt x="4146" y="12436"/>
                </a:lnTo>
                <a:lnTo>
                  <a:pt x="4072" y="12216"/>
                </a:lnTo>
                <a:lnTo>
                  <a:pt x="4036" y="12069"/>
                </a:lnTo>
                <a:lnTo>
                  <a:pt x="4036" y="11886"/>
                </a:lnTo>
                <a:lnTo>
                  <a:pt x="5063" y="11922"/>
                </a:lnTo>
                <a:lnTo>
                  <a:pt x="5063" y="12143"/>
                </a:lnTo>
                <a:lnTo>
                  <a:pt x="5100" y="12619"/>
                </a:lnTo>
                <a:lnTo>
                  <a:pt x="5136" y="12693"/>
                </a:lnTo>
                <a:lnTo>
                  <a:pt x="5173" y="12766"/>
                </a:lnTo>
                <a:lnTo>
                  <a:pt x="5320" y="12766"/>
                </a:lnTo>
                <a:lnTo>
                  <a:pt x="5466" y="12729"/>
                </a:lnTo>
                <a:lnTo>
                  <a:pt x="5503" y="12619"/>
                </a:lnTo>
                <a:lnTo>
                  <a:pt x="5540" y="12473"/>
                </a:lnTo>
                <a:lnTo>
                  <a:pt x="5466" y="12363"/>
                </a:lnTo>
                <a:lnTo>
                  <a:pt x="5393" y="12326"/>
                </a:lnTo>
                <a:lnTo>
                  <a:pt x="5356" y="12106"/>
                </a:lnTo>
                <a:lnTo>
                  <a:pt x="5283" y="11922"/>
                </a:lnTo>
                <a:lnTo>
                  <a:pt x="5906" y="11959"/>
                </a:lnTo>
                <a:lnTo>
                  <a:pt x="6493" y="11959"/>
                </a:lnTo>
                <a:lnTo>
                  <a:pt x="6493" y="11996"/>
                </a:lnTo>
                <a:lnTo>
                  <a:pt x="6457" y="12179"/>
                </a:lnTo>
                <a:lnTo>
                  <a:pt x="6420" y="12399"/>
                </a:lnTo>
                <a:lnTo>
                  <a:pt x="6457" y="12583"/>
                </a:lnTo>
                <a:lnTo>
                  <a:pt x="6567" y="12766"/>
                </a:lnTo>
                <a:lnTo>
                  <a:pt x="6603" y="12840"/>
                </a:lnTo>
                <a:lnTo>
                  <a:pt x="6677" y="12876"/>
                </a:lnTo>
                <a:lnTo>
                  <a:pt x="6750" y="12876"/>
                </a:lnTo>
                <a:lnTo>
                  <a:pt x="6824" y="12840"/>
                </a:lnTo>
                <a:lnTo>
                  <a:pt x="6897" y="12766"/>
                </a:lnTo>
                <a:lnTo>
                  <a:pt x="6897" y="12729"/>
                </a:lnTo>
                <a:lnTo>
                  <a:pt x="6897" y="12656"/>
                </a:lnTo>
                <a:lnTo>
                  <a:pt x="6824" y="12619"/>
                </a:lnTo>
                <a:lnTo>
                  <a:pt x="6787" y="12583"/>
                </a:lnTo>
                <a:lnTo>
                  <a:pt x="6713" y="12399"/>
                </a:lnTo>
                <a:lnTo>
                  <a:pt x="6677" y="12216"/>
                </a:lnTo>
                <a:lnTo>
                  <a:pt x="6640" y="11996"/>
                </a:lnTo>
                <a:lnTo>
                  <a:pt x="6640" y="11959"/>
                </a:lnTo>
                <a:lnTo>
                  <a:pt x="7924" y="11996"/>
                </a:lnTo>
                <a:lnTo>
                  <a:pt x="7851" y="12033"/>
                </a:lnTo>
                <a:lnTo>
                  <a:pt x="7814" y="12106"/>
                </a:lnTo>
                <a:lnTo>
                  <a:pt x="7777" y="12253"/>
                </a:lnTo>
                <a:lnTo>
                  <a:pt x="7777" y="12399"/>
                </a:lnTo>
                <a:lnTo>
                  <a:pt x="7777" y="12509"/>
                </a:lnTo>
                <a:lnTo>
                  <a:pt x="7814" y="12619"/>
                </a:lnTo>
                <a:lnTo>
                  <a:pt x="7887" y="12729"/>
                </a:lnTo>
                <a:lnTo>
                  <a:pt x="7961" y="12766"/>
                </a:lnTo>
                <a:lnTo>
                  <a:pt x="8034" y="12729"/>
                </a:lnTo>
                <a:lnTo>
                  <a:pt x="8107" y="12693"/>
                </a:lnTo>
                <a:lnTo>
                  <a:pt x="8144" y="12619"/>
                </a:lnTo>
                <a:lnTo>
                  <a:pt x="8107" y="12473"/>
                </a:lnTo>
                <a:lnTo>
                  <a:pt x="8071" y="12289"/>
                </a:lnTo>
                <a:lnTo>
                  <a:pt x="8071" y="12179"/>
                </a:lnTo>
                <a:lnTo>
                  <a:pt x="8034" y="12106"/>
                </a:lnTo>
                <a:lnTo>
                  <a:pt x="8034" y="12033"/>
                </a:lnTo>
                <a:lnTo>
                  <a:pt x="8034" y="11996"/>
                </a:lnTo>
                <a:lnTo>
                  <a:pt x="9391" y="11996"/>
                </a:lnTo>
                <a:lnTo>
                  <a:pt x="9318" y="12216"/>
                </a:lnTo>
                <a:lnTo>
                  <a:pt x="9318" y="12473"/>
                </a:lnTo>
                <a:lnTo>
                  <a:pt x="9355" y="12546"/>
                </a:lnTo>
                <a:lnTo>
                  <a:pt x="9428" y="12583"/>
                </a:lnTo>
                <a:lnTo>
                  <a:pt x="9611" y="12583"/>
                </a:lnTo>
                <a:lnTo>
                  <a:pt x="9685" y="12546"/>
                </a:lnTo>
                <a:lnTo>
                  <a:pt x="9721" y="12473"/>
                </a:lnTo>
                <a:lnTo>
                  <a:pt x="9721" y="12436"/>
                </a:lnTo>
                <a:lnTo>
                  <a:pt x="9721" y="12363"/>
                </a:lnTo>
                <a:lnTo>
                  <a:pt x="9611" y="12326"/>
                </a:lnTo>
                <a:lnTo>
                  <a:pt x="9611" y="11996"/>
                </a:lnTo>
                <a:lnTo>
                  <a:pt x="10638" y="11996"/>
                </a:lnTo>
                <a:lnTo>
                  <a:pt x="10675" y="12253"/>
                </a:lnTo>
                <a:lnTo>
                  <a:pt x="10748" y="12509"/>
                </a:lnTo>
                <a:lnTo>
                  <a:pt x="10822" y="12583"/>
                </a:lnTo>
                <a:lnTo>
                  <a:pt x="10969" y="12583"/>
                </a:lnTo>
                <a:lnTo>
                  <a:pt x="11005" y="12509"/>
                </a:lnTo>
                <a:lnTo>
                  <a:pt x="11042" y="12399"/>
                </a:lnTo>
                <a:lnTo>
                  <a:pt x="10969" y="12179"/>
                </a:lnTo>
                <a:lnTo>
                  <a:pt x="10895" y="11996"/>
                </a:lnTo>
                <a:lnTo>
                  <a:pt x="12106" y="11996"/>
                </a:lnTo>
                <a:lnTo>
                  <a:pt x="12069" y="12069"/>
                </a:lnTo>
                <a:lnTo>
                  <a:pt x="12032" y="12143"/>
                </a:lnTo>
                <a:lnTo>
                  <a:pt x="11996" y="12363"/>
                </a:lnTo>
                <a:lnTo>
                  <a:pt x="12032" y="12473"/>
                </a:lnTo>
                <a:lnTo>
                  <a:pt x="12069" y="12619"/>
                </a:lnTo>
                <a:lnTo>
                  <a:pt x="12142" y="12729"/>
                </a:lnTo>
                <a:lnTo>
                  <a:pt x="12216" y="12803"/>
                </a:lnTo>
                <a:lnTo>
                  <a:pt x="12289" y="12840"/>
                </a:lnTo>
                <a:lnTo>
                  <a:pt x="12362" y="12803"/>
                </a:lnTo>
                <a:lnTo>
                  <a:pt x="12399" y="12766"/>
                </a:lnTo>
                <a:lnTo>
                  <a:pt x="12399" y="12693"/>
                </a:lnTo>
                <a:lnTo>
                  <a:pt x="12362" y="12546"/>
                </a:lnTo>
                <a:lnTo>
                  <a:pt x="12289" y="12363"/>
                </a:lnTo>
                <a:lnTo>
                  <a:pt x="12252" y="12179"/>
                </a:lnTo>
                <a:lnTo>
                  <a:pt x="12252" y="11959"/>
                </a:lnTo>
                <a:lnTo>
                  <a:pt x="13353" y="11959"/>
                </a:lnTo>
                <a:lnTo>
                  <a:pt x="13280" y="12106"/>
                </a:lnTo>
                <a:lnTo>
                  <a:pt x="13243" y="12253"/>
                </a:lnTo>
                <a:lnTo>
                  <a:pt x="13243" y="12436"/>
                </a:lnTo>
                <a:lnTo>
                  <a:pt x="13316" y="12583"/>
                </a:lnTo>
                <a:lnTo>
                  <a:pt x="13353" y="12619"/>
                </a:lnTo>
                <a:lnTo>
                  <a:pt x="13426" y="12656"/>
                </a:lnTo>
                <a:lnTo>
                  <a:pt x="13500" y="12656"/>
                </a:lnTo>
                <a:lnTo>
                  <a:pt x="13573" y="12583"/>
                </a:lnTo>
                <a:lnTo>
                  <a:pt x="13610" y="12436"/>
                </a:lnTo>
                <a:lnTo>
                  <a:pt x="13536" y="12216"/>
                </a:lnTo>
                <a:lnTo>
                  <a:pt x="13536" y="12069"/>
                </a:lnTo>
                <a:lnTo>
                  <a:pt x="13573" y="11922"/>
                </a:lnTo>
                <a:lnTo>
                  <a:pt x="14563" y="11886"/>
                </a:lnTo>
                <a:lnTo>
                  <a:pt x="14563" y="11886"/>
                </a:lnTo>
                <a:lnTo>
                  <a:pt x="14527" y="12363"/>
                </a:lnTo>
                <a:lnTo>
                  <a:pt x="14563" y="12436"/>
                </a:lnTo>
                <a:lnTo>
                  <a:pt x="14637" y="12509"/>
                </a:lnTo>
                <a:lnTo>
                  <a:pt x="14747" y="12509"/>
                </a:lnTo>
                <a:lnTo>
                  <a:pt x="14820" y="12473"/>
                </a:lnTo>
                <a:lnTo>
                  <a:pt x="14893" y="12399"/>
                </a:lnTo>
                <a:lnTo>
                  <a:pt x="14967" y="12289"/>
                </a:lnTo>
                <a:lnTo>
                  <a:pt x="14967" y="12179"/>
                </a:lnTo>
                <a:lnTo>
                  <a:pt x="14967" y="12069"/>
                </a:lnTo>
                <a:lnTo>
                  <a:pt x="14930" y="11996"/>
                </a:lnTo>
                <a:lnTo>
                  <a:pt x="14857" y="11959"/>
                </a:lnTo>
                <a:lnTo>
                  <a:pt x="14857" y="11886"/>
                </a:lnTo>
                <a:lnTo>
                  <a:pt x="16618" y="11776"/>
                </a:lnTo>
                <a:lnTo>
                  <a:pt x="16654" y="11812"/>
                </a:lnTo>
                <a:lnTo>
                  <a:pt x="16544" y="11996"/>
                </a:lnTo>
                <a:lnTo>
                  <a:pt x="16361" y="12179"/>
                </a:lnTo>
                <a:lnTo>
                  <a:pt x="16287" y="12289"/>
                </a:lnTo>
                <a:lnTo>
                  <a:pt x="16251" y="12363"/>
                </a:lnTo>
                <a:lnTo>
                  <a:pt x="16287" y="12436"/>
                </a:lnTo>
                <a:lnTo>
                  <a:pt x="16324" y="12509"/>
                </a:lnTo>
                <a:lnTo>
                  <a:pt x="16397" y="12546"/>
                </a:lnTo>
                <a:lnTo>
                  <a:pt x="16471" y="12583"/>
                </a:lnTo>
                <a:lnTo>
                  <a:pt x="16544" y="12583"/>
                </a:lnTo>
                <a:lnTo>
                  <a:pt x="16581" y="12546"/>
                </a:lnTo>
                <a:lnTo>
                  <a:pt x="16728" y="12473"/>
                </a:lnTo>
                <a:lnTo>
                  <a:pt x="16801" y="12363"/>
                </a:lnTo>
                <a:lnTo>
                  <a:pt x="16984" y="12106"/>
                </a:lnTo>
                <a:lnTo>
                  <a:pt x="17461" y="11482"/>
                </a:lnTo>
                <a:lnTo>
                  <a:pt x="17461" y="11409"/>
                </a:lnTo>
                <a:lnTo>
                  <a:pt x="17461" y="11336"/>
                </a:lnTo>
                <a:lnTo>
                  <a:pt x="17461" y="11262"/>
                </a:lnTo>
                <a:lnTo>
                  <a:pt x="17425" y="11189"/>
                </a:lnTo>
                <a:lnTo>
                  <a:pt x="17058" y="10895"/>
                </a:lnTo>
                <a:lnTo>
                  <a:pt x="16728" y="10639"/>
                </a:lnTo>
                <a:lnTo>
                  <a:pt x="16654" y="10602"/>
                </a:lnTo>
                <a:lnTo>
                  <a:pt x="16581" y="10602"/>
                </a:lnTo>
                <a:lnTo>
                  <a:pt x="16544" y="10639"/>
                </a:lnTo>
                <a:lnTo>
                  <a:pt x="16471" y="10675"/>
                </a:lnTo>
                <a:lnTo>
                  <a:pt x="16434" y="10785"/>
                </a:lnTo>
                <a:lnTo>
                  <a:pt x="16434" y="10859"/>
                </a:lnTo>
                <a:lnTo>
                  <a:pt x="16471" y="10932"/>
                </a:lnTo>
                <a:lnTo>
                  <a:pt x="16801" y="11226"/>
                </a:lnTo>
                <a:lnTo>
                  <a:pt x="13940" y="11372"/>
                </a:lnTo>
                <a:lnTo>
                  <a:pt x="14050" y="11336"/>
                </a:lnTo>
                <a:lnTo>
                  <a:pt x="14270" y="11189"/>
                </a:lnTo>
                <a:lnTo>
                  <a:pt x="14343" y="11115"/>
                </a:lnTo>
                <a:lnTo>
                  <a:pt x="14417" y="11005"/>
                </a:lnTo>
                <a:lnTo>
                  <a:pt x="14417" y="10932"/>
                </a:lnTo>
                <a:lnTo>
                  <a:pt x="14380" y="10895"/>
                </a:lnTo>
                <a:lnTo>
                  <a:pt x="14233" y="10895"/>
                </a:lnTo>
                <a:lnTo>
                  <a:pt x="14123" y="10932"/>
                </a:lnTo>
                <a:lnTo>
                  <a:pt x="13903" y="11079"/>
                </a:lnTo>
                <a:lnTo>
                  <a:pt x="13720" y="11226"/>
                </a:lnTo>
                <a:lnTo>
                  <a:pt x="13573" y="11409"/>
                </a:lnTo>
                <a:lnTo>
                  <a:pt x="12289" y="11446"/>
                </a:lnTo>
                <a:lnTo>
                  <a:pt x="12546" y="11336"/>
                </a:lnTo>
                <a:lnTo>
                  <a:pt x="12839" y="11226"/>
                </a:lnTo>
                <a:lnTo>
                  <a:pt x="13169" y="11079"/>
                </a:lnTo>
                <a:lnTo>
                  <a:pt x="13500" y="10895"/>
                </a:lnTo>
                <a:lnTo>
                  <a:pt x="13793" y="10675"/>
                </a:lnTo>
                <a:lnTo>
                  <a:pt x="14050" y="10419"/>
                </a:lnTo>
                <a:lnTo>
                  <a:pt x="14087" y="10308"/>
                </a:lnTo>
                <a:lnTo>
                  <a:pt x="14050" y="10235"/>
                </a:lnTo>
                <a:lnTo>
                  <a:pt x="13976" y="10198"/>
                </a:lnTo>
                <a:lnTo>
                  <a:pt x="13903" y="10235"/>
                </a:lnTo>
                <a:lnTo>
                  <a:pt x="13646" y="10382"/>
                </a:lnTo>
                <a:lnTo>
                  <a:pt x="13390" y="10565"/>
                </a:lnTo>
                <a:lnTo>
                  <a:pt x="13133" y="10749"/>
                </a:lnTo>
                <a:lnTo>
                  <a:pt x="12876" y="10895"/>
                </a:lnTo>
                <a:lnTo>
                  <a:pt x="12583" y="11042"/>
                </a:lnTo>
                <a:lnTo>
                  <a:pt x="12289" y="11152"/>
                </a:lnTo>
                <a:lnTo>
                  <a:pt x="11996" y="11299"/>
                </a:lnTo>
                <a:lnTo>
                  <a:pt x="11702" y="11446"/>
                </a:lnTo>
                <a:lnTo>
                  <a:pt x="10162" y="11482"/>
                </a:lnTo>
                <a:lnTo>
                  <a:pt x="10602" y="11299"/>
                </a:lnTo>
                <a:lnTo>
                  <a:pt x="12216" y="10639"/>
                </a:lnTo>
                <a:lnTo>
                  <a:pt x="12766" y="10455"/>
                </a:lnTo>
                <a:lnTo>
                  <a:pt x="13316" y="10162"/>
                </a:lnTo>
                <a:lnTo>
                  <a:pt x="13573" y="10015"/>
                </a:lnTo>
                <a:lnTo>
                  <a:pt x="13793" y="9832"/>
                </a:lnTo>
                <a:lnTo>
                  <a:pt x="13976" y="9612"/>
                </a:lnTo>
                <a:lnTo>
                  <a:pt x="14087" y="9355"/>
                </a:lnTo>
                <a:lnTo>
                  <a:pt x="14087" y="9245"/>
                </a:lnTo>
                <a:lnTo>
                  <a:pt x="14050" y="9208"/>
                </a:lnTo>
                <a:lnTo>
                  <a:pt x="13940" y="9171"/>
                </a:lnTo>
                <a:lnTo>
                  <a:pt x="13866" y="9208"/>
                </a:lnTo>
                <a:lnTo>
                  <a:pt x="13463" y="9612"/>
                </a:lnTo>
                <a:lnTo>
                  <a:pt x="13243" y="9795"/>
                </a:lnTo>
                <a:lnTo>
                  <a:pt x="12986" y="9978"/>
                </a:lnTo>
                <a:lnTo>
                  <a:pt x="12693" y="10125"/>
                </a:lnTo>
                <a:lnTo>
                  <a:pt x="12399" y="10235"/>
                </a:lnTo>
                <a:lnTo>
                  <a:pt x="11776" y="10492"/>
                </a:lnTo>
                <a:lnTo>
                  <a:pt x="10418" y="11042"/>
                </a:lnTo>
                <a:lnTo>
                  <a:pt x="9905" y="11262"/>
                </a:lnTo>
                <a:lnTo>
                  <a:pt x="9428" y="11482"/>
                </a:lnTo>
                <a:lnTo>
                  <a:pt x="7667" y="11482"/>
                </a:lnTo>
                <a:lnTo>
                  <a:pt x="8621" y="11152"/>
                </a:lnTo>
                <a:lnTo>
                  <a:pt x="10895" y="10419"/>
                </a:lnTo>
                <a:lnTo>
                  <a:pt x="11335" y="10235"/>
                </a:lnTo>
                <a:lnTo>
                  <a:pt x="11776" y="10052"/>
                </a:lnTo>
                <a:lnTo>
                  <a:pt x="12179" y="9832"/>
                </a:lnTo>
                <a:lnTo>
                  <a:pt x="12583" y="9575"/>
                </a:lnTo>
                <a:lnTo>
                  <a:pt x="13426" y="9025"/>
                </a:lnTo>
                <a:lnTo>
                  <a:pt x="13866" y="8768"/>
                </a:lnTo>
                <a:lnTo>
                  <a:pt x="14307" y="8548"/>
                </a:lnTo>
                <a:lnTo>
                  <a:pt x="14380" y="8511"/>
                </a:lnTo>
                <a:lnTo>
                  <a:pt x="14417" y="8474"/>
                </a:lnTo>
                <a:lnTo>
                  <a:pt x="14417" y="8841"/>
                </a:lnTo>
                <a:lnTo>
                  <a:pt x="14453" y="8915"/>
                </a:lnTo>
                <a:lnTo>
                  <a:pt x="14490" y="8951"/>
                </a:lnTo>
                <a:lnTo>
                  <a:pt x="14527" y="8988"/>
                </a:lnTo>
                <a:lnTo>
                  <a:pt x="14600" y="9025"/>
                </a:lnTo>
                <a:lnTo>
                  <a:pt x="14673" y="8988"/>
                </a:lnTo>
                <a:lnTo>
                  <a:pt x="14747" y="8951"/>
                </a:lnTo>
                <a:lnTo>
                  <a:pt x="14783" y="8915"/>
                </a:lnTo>
                <a:lnTo>
                  <a:pt x="14783" y="8841"/>
                </a:lnTo>
                <a:lnTo>
                  <a:pt x="14783" y="8291"/>
                </a:lnTo>
                <a:lnTo>
                  <a:pt x="14747" y="8034"/>
                </a:lnTo>
                <a:lnTo>
                  <a:pt x="14673" y="7777"/>
                </a:lnTo>
                <a:lnTo>
                  <a:pt x="15077" y="8181"/>
                </a:lnTo>
                <a:lnTo>
                  <a:pt x="15517" y="8584"/>
                </a:lnTo>
                <a:lnTo>
                  <a:pt x="15737" y="8768"/>
                </a:lnTo>
                <a:lnTo>
                  <a:pt x="15847" y="8841"/>
                </a:lnTo>
                <a:lnTo>
                  <a:pt x="15994" y="8878"/>
                </a:lnTo>
                <a:lnTo>
                  <a:pt x="16361" y="8915"/>
                </a:lnTo>
                <a:lnTo>
                  <a:pt x="16764" y="8915"/>
                </a:lnTo>
                <a:lnTo>
                  <a:pt x="17204" y="8878"/>
                </a:lnTo>
                <a:lnTo>
                  <a:pt x="17608" y="8731"/>
                </a:lnTo>
                <a:lnTo>
                  <a:pt x="17681" y="8695"/>
                </a:lnTo>
                <a:lnTo>
                  <a:pt x="17755" y="8584"/>
                </a:lnTo>
                <a:lnTo>
                  <a:pt x="17791" y="8511"/>
                </a:lnTo>
                <a:lnTo>
                  <a:pt x="17755" y="8438"/>
                </a:lnTo>
                <a:lnTo>
                  <a:pt x="17718" y="8328"/>
                </a:lnTo>
                <a:lnTo>
                  <a:pt x="17681" y="8291"/>
                </a:lnTo>
                <a:lnTo>
                  <a:pt x="17571" y="8254"/>
                </a:lnTo>
                <a:lnTo>
                  <a:pt x="17461" y="8254"/>
                </a:lnTo>
                <a:lnTo>
                  <a:pt x="17131" y="8364"/>
                </a:lnTo>
                <a:lnTo>
                  <a:pt x="16764" y="8401"/>
                </a:lnTo>
                <a:lnTo>
                  <a:pt x="16397" y="8438"/>
                </a:lnTo>
                <a:lnTo>
                  <a:pt x="16177" y="8401"/>
                </a:lnTo>
                <a:lnTo>
                  <a:pt x="16031" y="8364"/>
                </a:lnTo>
                <a:lnTo>
                  <a:pt x="15480" y="7888"/>
                </a:lnTo>
                <a:lnTo>
                  <a:pt x="15004" y="7374"/>
                </a:lnTo>
                <a:lnTo>
                  <a:pt x="14563" y="6824"/>
                </a:lnTo>
                <a:lnTo>
                  <a:pt x="14160" y="6237"/>
                </a:lnTo>
                <a:lnTo>
                  <a:pt x="13830" y="5613"/>
                </a:lnTo>
                <a:lnTo>
                  <a:pt x="13536" y="4990"/>
                </a:lnTo>
                <a:lnTo>
                  <a:pt x="13096" y="3926"/>
                </a:lnTo>
                <a:lnTo>
                  <a:pt x="12803" y="3412"/>
                </a:lnTo>
                <a:lnTo>
                  <a:pt x="12509" y="2936"/>
                </a:lnTo>
                <a:lnTo>
                  <a:pt x="12326" y="2752"/>
                </a:lnTo>
                <a:lnTo>
                  <a:pt x="12142" y="2532"/>
                </a:lnTo>
                <a:lnTo>
                  <a:pt x="11959" y="2349"/>
                </a:lnTo>
                <a:lnTo>
                  <a:pt x="11739" y="2202"/>
                </a:lnTo>
                <a:lnTo>
                  <a:pt x="11482" y="2092"/>
                </a:lnTo>
                <a:lnTo>
                  <a:pt x="11225" y="1982"/>
                </a:lnTo>
                <a:lnTo>
                  <a:pt x="10932" y="1908"/>
                </a:lnTo>
                <a:lnTo>
                  <a:pt x="10602" y="1872"/>
                </a:lnTo>
                <a:lnTo>
                  <a:pt x="10308" y="1872"/>
                </a:lnTo>
                <a:lnTo>
                  <a:pt x="9978" y="1908"/>
                </a:lnTo>
                <a:lnTo>
                  <a:pt x="9685" y="1982"/>
                </a:lnTo>
                <a:lnTo>
                  <a:pt x="9391" y="2055"/>
                </a:lnTo>
                <a:lnTo>
                  <a:pt x="9098" y="2202"/>
                </a:lnTo>
                <a:lnTo>
                  <a:pt x="8841" y="2349"/>
                </a:lnTo>
                <a:lnTo>
                  <a:pt x="8584" y="2495"/>
                </a:lnTo>
                <a:lnTo>
                  <a:pt x="8327" y="2715"/>
                </a:lnTo>
                <a:lnTo>
                  <a:pt x="7887" y="3119"/>
                </a:lnTo>
                <a:lnTo>
                  <a:pt x="7484" y="3632"/>
                </a:lnTo>
                <a:lnTo>
                  <a:pt x="7117" y="4146"/>
                </a:lnTo>
                <a:lnTo>
                  <a:pt x="6787" y="4660"/>
                </a:lnTo>
                <a:lnTo>
                  <a:pt x="6127" y="5833"/>
                </a:lnTo>
                <a:lnTo>
                  <a:pt x="5796" y="6457"/>
                </a:lnTo>
                <a:lnTo>
                  <a:pt x="5430" y="7044"/>
                </a:lnTo>
                <a:lnTo>
                  <a:pt x="4989" y="7594"/>
                </a:lnTo>
                <a:lnTo>
                  <a:pt x="4769" y="7851"/>
                </a:lnTo>
                <a:lnTo>
                  <a:pt x="4513" y="8071"/>
                </a:lnTo>
                <a:lnTo>
                  <a:pt x="4256" y="8291"/>
                </a:lnTo>
                <a:lnTo>
                  <a:pt x="3962" y="8474"/>
                </a:lnTo>
                <a:lnTo>
                  <a:pt x="3669" y="8621"/>
                </a:lnTo>
                <a:lnTo>
                  <a:pt x="3339" y="8731"/>
                </a:lnTo>
                <a:lnTo>
                  <a:pt x="3009" y="8841"/>
                </a:lnTo>
                <a:lnTo>
                  <a:pt x="2715" y="8915"/>
                </a:lnTo>
                <a:lnTo>
                  <a:pt x="2605" y="6200"/>
                </a:lnTo>
                <a:lnTo>
                  <a:pt x="2568" y="3119"/>
                </a:lnTo>
                <a:lnTo>
                  <a:pt x="2605" y="1505"/>
                </a:lnTo>
                <a:lnTo>
                  <a:pt x="2568" y="1138"/>
                </a:lnTo>
                <a:lnTo>
                  <a:pt x="2715" y="1395"/>
                </a:lnTo>
                <a:lnTo>
                  <a:pt x="2862" y="1652"/>
                </a:lnTo>
                <a:lnTo>
                  <a:pt x="2899" y="1725"/>
                </a:lnTo>
                <a:lnTo>
                  <a:pt x="2972" y="1762"/>
                </a:lnTo>
                <a:lnTo>
                  <a:pt x="3119" y="1762"/>
                </a:lnTo>
                <a:lnTo>
                  <a:pt x="3192" y="1688"/>
                </a:lnTo>
                <a:lnTo>
                  <a:pt x="3229" y="1652"/>
                </a:lnTo>
                <a:lnTo>
                  <a:pt x="3265" y="1578"/>
                </a:lnTo>
                <a:lnTo>
                  <a:pt x="3265" y="1505"/>
                </a:lnTo>
                <a:lnTo>
                  <a:pt x="3155" y="1138"/>
                </a:lnTo>
                <a:lnTo>
                  <a:pt x="2972" y="771"/>
                </a:lnTo>
                <a:lnTo>
                  <a:pt x="2568" y="111"/>
                </a:lnTo>
                <a:lnTo>
                  <a:pt x="2495" y="38"/>
                </a:lnTo>
                <a:lnTo>
                  <a:pt x="2385" y="1"/>
                </a:lnTo>
                <a:close/>
                <a:moveTo>
                  <a:pt x="15554" y="12546"/>
                </a:moveTo>
                <a:lnTo>
                  <a:pt x="15480" y="12583"/>
                </a:lnTo>
                <a:lnTo>
                  <a:pt x="15370" y="12619"/>
                </a:lnTo>
                <a:lnTo>
                  <a:pt x="15224" y="12766"/>
                </a:lnTo>
                <a:lnTo>
                  <a:pt x="15077" y="12913"/>
                </a:lnTo>
                <a:lnTo>
                  <a:pt x="15077" y="12950"/>
                </a:lnTo>
                <a:lnTo>
                  <a:pt x="14820" y="12803"/>
                </a:lnTo>
                <a:lnTo>
                  <a:pt x="14527" y="12693"/>
                </a:lnTo>
                <a:lnTo>
                  <a:pt x="14453" y="12693"/>
                </a:lnTo>
                <a:lnTo>
                  <a:pt x="14417" y="12729"/>
                </a:lnTo>
                <a:lnTo>
                  <a:pt x="14380" y="12803"/>
                </a:lnTo>
                <a:lnTo>
                  <a:pt x="14380" y="12876"/>
                </a:lnTo>
                <a:lnTo>
                  <a:pt x="14563" y="13096"/>
                </a:lnTo>
                <a:lnTo>
                  <a:pt x="14783" y="13316"/>
                </a:lnTo>
                <a:lnTo>
                  <a:pt x="14673" y="13463"/>
                </a:lnTo>
                <a:lnTo>
                  <a:pt x="14490" y="13720"/>
                </a:lnTo>
                <a:lnTo>
                  <a:pt x="14417" y="13867"/>
                </a:lnTo>
                <a:lnTo>
                  <a:pt x="14417" y="14013"/>
                </a:lnTo>
                <a:lnTo>
                  <a:pt x="14453" y="14087"/>
                </a:lnTo>
                <a:lnTo>
                  <a:pt x="14490" y="14123"/>
                </a:lnTo>
                <a:lnTo>
                  <a:pt x="14600" y="14123"/>
                </a:lnTo>
                <a:lnTo>
                  <a:pt x="14673" y="14087"/>
                </a:lnTo>
                <a:lnTo>
                  <a:pt x="14783" y="14050"/>
                </a:lnTo>
                <a:lnTo>
                  <a:pt x="14893" y="13903"/>
                </a:lnTo>
                <a:lnTo>
                  <a:pt x="15150" y="13573"/>
                </a:lnTo>
                <a:lnTo>
                  <a:pt x="15590" y="13903"/>
                </a:lnTo>
                <a:lnTo>
                  <a:pt x="15700" y="13940"/>
                </a:lnTo>
                <a:lnTo>
                  <a:pt x="15774" y="13940"/>
                </a:lnTo>
                <a:lnTo>
                  <a:pt x="15847" y="13903"/>
                </a:lnTo>
                <a:lnTo>
                  <a:pt x="15884" y="13830"/>
                </a:lnTo>
                <a:lnTo>
                  <a:pt x="15921" y="13757"/>
                </a:lnTo>
                <a:lnTo>
                  <a:pt x="15921" y="13647"/>
                </a:lnTo>
                <a:lnTo>
                  <a:pt x="15921" y="13573"/>
                </a:lnTo>
                <a:lnTo>
                  <a:pt x="15847" y="13500"/>
                </a:lnTo>
                <a:lnTo>
                  <a:pt x="15407" y="13170"/>
                </a:lnTo>
                <a:lnTo>
                  <a:pt x="15480" y="13096"/>
                </a:lnTo>
                <a:lnTo>
                  <a:pt x="15590" y="12876"/>
                </a:lnTo>
                <a:lnTo>
                  <a:pt x="15664" y="12803"/>
                </a:lnTo>
                <a:lnTo>
                  <a:pt x="15737" y="12766"/>
                </a:lnTo>
                <a:lnTo>
                  <a:pt x="15774" y="12729"/>
                </a:lnTo>
                <a:lnTo>
                  <a:pt x="15811" y="12693"/>
                </a:lnTo>
                <a:lnTo>
                  <a:pt x="15811" y="12656"/>
                </a:lnTo>
                <a:lnTo>
                  <a:pt x="15774" y="12656"/>
                </a:lnTo>
                <a:lnTo>
                  <a:pt x="15664" y="12583"/>
                </a:lnTo>
                <a:lnTo>
                  <a:pt x="15554" y="12546"/>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32" name="Google Shape;232;p3"/>
          <p:cNvSpPr/>
          <p:nvPr/>
        </p:nvSpPr>
        <p:spPr>
          <a:xfrm>
            <a:off x="534622" y="5434132"/>
            <a:ext cx="627093" cy="589614"/>
          </a:xfrm>
          <a:custGeom>
            <a:rect b="b" l="l" r="r" t="t"/>
            <a:pathLst>
              <a:path extrusionOk="0" h="15590" w="16581">
                <a:moveTo>
                  <a:pt x="13793" y="2568"/>
                </a:moveTo>
                <a:lnTo>
                  <a:pt x="14123" y="2641"/>
                </a:lnTo>
                <a:lnTo>
                  <a:pt x="14123" y="2678"/>
                </a:lnTo>
                <a:lnTo>
                  <a:pt x="14086" y="2825"/>
                </a:lnTo>
                <a:lnTo>
                  <a:pt x="14013" y="2935"/>
                </a:lnTo>
                <a:lnTo>
                  <a:pt x="13866" y="3045"/>
                </a:lnTo>
                <a:lnTo>
                  <a:pt x="13756" y="3081"/>
                </a:lnTo>
                <a:lnTo>
                  <a:pt x="13573" y="2971"/>
                </a:lnTo>
                <a:lnTo>
                  <a:pt x="13609" y="2788"/>
                </a:lnTo>
                <a:lnTo>
                  <a:pt x="13683" y="2678"/>
                </a:lnTo>
                <a:lnTo>
                  <a:pt x="13720" y="2605"/>
                </a:lnTo>
                <a:lnTo>
                  <a:pt x="13793" y="2568"/>
                </a:lnTo>
                <a:close/>
                <a:moveTo>
                  <a:pt x="9428" y="3705"/>
                </a:moveTo>
                <a:lnTo>
                  <a:pt x="9831" y="4475"/>
                </a:lnTo>
                <a:lnTo>
                  <a:pt x="10161" y="5246"/>
                </a:lnTo>
                <a:lnTo>
                  <a:pt x="8327" y="4402"/>
                </a:lnTo>
                <a:lnTo>
                  <a:pt x="8878" y="4035"/>
                </a:lnTo>
                <a:lnTo>
                  <a:pt x="9428" y="3705"/>
                </a:lnTo>
                <a:close/>
                <a:moveTo>
                  <a:pt x="5283" y="3668"/>
                </a:moveTo>
                <a:lnTo>
                  <a:pt x="6383" y="4072"/>
                </a:lnTo>
                <a:lnTo>
                  <a:pt x="7410" y="4512"/>
                </a:lnTo>
                <a:lnTo>
                  <a:pt x="6383" y="5319"/>
                </a:lnTo>
                <a:lnTo>
                  <a:pt x="5393" y="6163"/>
                </a:lnTo>
                <a:lnTo>
                  <a:pt x="5319" y="5282"/>
                </a:lnTo>
                <a:lnTo>
                  <a:pt x="5283" y="4365"/>
                </a:lnTo>
                <a:lnTo>
                  <a:pt x="5283" y="3668"/>
                </a:lnTo>
                <a:close/>
                <a:moveTo>
                  <a:pt x="13096" y="2494"/>
                </a:moveTo>
                <a:lnTo>
                  <a:pt x="13023" y="2641"/>
                </a:lnTo>
                <a:lnTo>
                  <a:pt x="12986" y="2825"/>
                </a:lnTo>
                <a:lnTo>
                  <a:pt x="12949" y="3008"/>
                </a:lnTo>
                <a:lnTo>
                  <a:pt x="12986" y="3191"/>
                </a:lnTo>
                <a:lnTo>
                  <a:pt x="13096" y="3412"/>
                </a:lnTo>
                <a:lnTo>
                  <a:pt x="13243" y="3595"/>
                </a:lnTo>
                <a:lnTo>
                  <a:pt x="13426" y="3705"/>
                </a:lnTo>
                <a:lnTo>
                  <a:pt x="13646" y="3778"/>
                </a:lnTo>
                <a:lnTo>
                  <a:pt x="13793" y="3815"/>
                </a:lnTo>
                <a:lnTo>
                  <a:pt x="13536" y="4512"/>
                </a:lnTo>
                <a:lnTo>
                  <a:pt x="13243" y="5209"/>
                </a:lnTo>
                <a:lnTo>
                  <a:pt x="12913" y="5869"/>
                </a:lnTo>
                <a:lnTo>
                  <a:pt x="12546" y="6529"/>
                </a:lnTo>
                <a:lnTo>
                  <a:pt x="11665" y="6016"/>
                </a:lnTo>
                <a:lnTo>
                  <a:pt x="10785" y="5576"/>
                </a:lnTo>
                <a:lnTo>
                  <a:pt x="10602" y="5026"/>
                </a:lnTo>
                <a:lnTo>
                  <a:pt x="10345" y="4475"/>
                </a:lnTo>
                <a:lnTo>
                  <a:pt x="10125" y="3962"/>
                </a:lnTo>
                <a:lnTo>
                  <a:pt x="9831" y="3448"/>
                </a:lnTo>
                <a:lnTo>
                  <a:pt x="10602" y="3045"/>
                </a:lnTo>
                <a:lnTo>
                  <a:pt x="11005" y="2898"/>
                </a:lnTo>
                <a:lnTo>
                  <a:pt x="11409" y="2751"/>
                </a:lnTo>
                <a:lnTo>
                  <a:pt x="11849" y="2641"/>
                </a:lnTo>
                <a:lnTo>
                  <a:pt x="12252" y="2568"/>
                </a:lnTo>
                <a:lnTo>
                  <a:pt x="12692" y="2494"/>
                </a:lnTo>
                <a:close/>
                <a:moveTo>
                  <a:pt x="2605" y="6713"/>
                </a:moveTo>
                <a:lnTo>
                  <a:pt x="2678" y="6750"/>
                </a:lnTo>
                <a:lnTo>
                  <a:pt x="2752" y="6823"/>
                </a:lnTo>
                <a:lnTo>
                  <a:pt x="2788" y="6970"/>
                </a:lnTo>
                <a:lnTo>
                  <a:pt x="2752" y="7116"/>
                </a:lnTo>
                <a:lnTo>
                  <a:pt x="2715" y="7153"/>
                </a:lnTo>
                <a:lnTo>
                  <a:pt x="2605" y="7226"/>
                </a:lnTo>
                <a:lnTo>
                  <a:pt x="2458" y="7336"/>
                </a:lnTo>
                <a:lnTo>
                  <a:pt x="2165" y="7116"/>
                </a:lnTo>
                <a:lnTo>
                  <a:pt x="2275" y="6970"/>
                </a:lnTo>
                <a:lnTo>
                  <a:pt x="2275" y="6896"/>
                </a:lnTo>
                <a:lnTo>
                  <a:pt x="2458" y="6860"/>
                </a:lnTo>
                <a:lnTo>
                  <a:pt x="2715" y="6860"/>
                </a:lnTo>
                <a:lnTo>
                  <a:pt x="2715" y="6823"/>
                </a:lnTo>
                <a:lnTo>
                  <a:pt x="2678" y="6786"/>
                </a:lnTo>
                <a:lnTo>
                  <a:pt x="2605" y="6713"/>
                </a:lnTo>
                <a:close/>
                <a:moveTo>
                  <a:pt x="8364" y="6529"/>
                </a:moveTo>
                <a:lnTo>
                  <a:pt x="8547" y="6566"/>
                </a:lnTo>
                <a:lnTo>
                  <a:pt x="8657" y="6603"/>
                </a:lnTo>
                <a:lnTo>
                  <a:pt x="8657" y="6713"/>
                </a:lnTo>
                <a:lnTo>
                  <a:pt x="8694" y="6860"/>
                </a:lnTo>
                <a:lnTo>
                  <a:pt x="8694" y="6970"/>
                </a:lnTo>
                <a:lnTo>
                  <a:pt x="8694" y="7116"/>
                </a:lnTo>
                <a:lnTo>
                  <a:pt x="8657" y="7226"/>
                </a:lnTo>
                <a:lnTo>
                  <a:pt x="8621" y="7336"/>
                </a:lnTo>
                <a:lnTo>
                  <a:pt x="8547" y="7446"/>
                </a:lnTo>
                <a:lnTo>
                  <a:pt x="8364" y="7446"/>
                </a:lnTo>
                <a:lnTo>
                  <a:pt x="8107" y="7520"/>
                </a:lnTo>
                <a:lnTo>
                  <a:pt x="7850" y="7593"/>
                </a:lnTo>
                <a:lnTo>
                  <a:pt x="7704" y="7483"/>
                </a:lnTo>
                <a:lnTo>
                  <a:pt x="7630" y="7336"/>
                </a:lnTo>
                <a:lnTo>
                  <a:pt x="7557" y="7190"/>
                </a:lnTo>
                <a:lnTo>
                  <a:pt x="7594" y="7006"/>
                </a:lnTo>
                <a:lnTo>
                  <a:pt x="7667" y="6750"/>
                </a:lnTo>
                <a:lnTo>
                  <a:pt x="7777" y="6750"/>
                </a:lnTo>
                <a:lnTo>
                  <a:pt x="7850" y="6786"/>
                </a:lnTo>
                <a:lnTo>
                  <a:pt x="7924" y="6750"/>
                </a:lnTo>
                <a:lnTo>
                  <a:pt x="7960" y="6713"/>
                </a:lnTo>
                <a:lnTo>
                  <a:pt x="8071" y="6566"/>
                </a:lnTo>
                <a:lnTo>
                  <a:pt x="8364" y="6529"/>
                </a:lnTo>
                <a:close/>
                <a:moveTo>
                  <a:pt x="3155" y="3191"/>
                </a:moveTo>
                <a:lnTo>
                  <a:pt x="3595" y="3228"/>
                </a:lnTo>
                <a:lnTo>
                  <a:pt x="4036" y="3301"/>
                </a:lnTo>
                <a:lnTo>
                  <a:pt x="4439" y="3412"/>
                </a:lnTo>
                <a:lnTo>
                  <a:pt x="4879" y="3522"/>
                </a:lnTo>
                <a:lnTo>
                  <a:pt x="4843" y="4072"/>
                </a:lnTo>
                <a:lnTo>
                  <a:pt x="4843" y="4659"/>
                </a:lnTo>
                <a:lnTo>
                  <a:pt x="4879" y="5282"/>
                </a:lnTo>
                <a:lnTo>
                  <a:pt x="4989" y="6529"/>
                </a:lnTo>
                <a:lnTo>
                  <a:pt x="4182" y="7263"/>
                </a:lnTo>
                <a:lnTo>
                  <a:pt x="3779" y="7630"/>
                </a:lnTo>
                <a:lnTo>
                  <a:pt x="3375" y="8033"/>
                </a:lnTo>
                <a:lnTo>
                  <a:pt x="3265" y="7960"/>
                </a:lnTo>
                <a:lnTo>
                  <a:pt x="2898" y="7667"/>
                </a:lnTo>
                <a:lnTo>
                  <a:pt x="3008" y="7520"/>
                </a:lnTo>
                <a:lnTo>
                  <a:pt x="3119" y="7410"/>
                </a:lnTo>
                <a:lnTo>
                  <a:pt x="3155" y="7336"/>
                </a:lnTo>
                <a:lnTo>
                  <a:pt x="3192" y="7300"/>
                </a:lnTo>
                <a:lnTo>
                  <a:pt x="3192" y="7153"/>
                </a:lnTo>
                <a:lnTo>
                  <a:pt x="3229" y="6933"/>
                </a:lnTo>
                <a:lnTo>
                  <a:pt x="3192" y="6823"/>
                </a:lnTo>
                <a:lnTo>
                  <a:pt x="3155" y="6676"/>
                </a:lnTo>
                <a:lnTo>
                  <a:pt x="3119" y="6566"/>
                </a:lnTo>
                <a:lnTo>
                  <a:pt x="3045" y="6456"/>
                </a:lnTo>
                <a:lnTo>
                  <a:pt x="2972" y="6383"/>
                </a:lnTo>
                <a:lnTo>
                  <a:pt x="2862" y="6309"/>
                </a:lnTo>
                <a:lnTo>
                  <a:pt x="2752" y="6273"/>
                </a:lnTo>
                <a:lnTo>
                  <a:pt x="2605" y="6236"/>
                </a:lnTo>
                <a:lnTo>
                  <a:pt x="2495" y="6236"/>
                </a:lnTo>
                <a:lnTo>
                  <a:pt x="2348" y="6273"/>
                </a:lnTo>
                <a:lnTo>
                  <a:pt x="2128" y="6383"/>
                </a:lnTo>
                <a:lnTo>
                  <a:pt x="1908" y="6529"/>
                </a:lnTo>
                <a:lnTo>
                  <a:pt x="1761" y="6713"/>
                </a:lnTo>
                <a:lnTo>
                  <a:pt x="1321" y="6309"/>
                </a:lnTo>
                <a:lnTo>
                  <a:pt x="954" y="5833"/>
                </a:lnTo>
                <a:lnTo>
                  <a:pt x="734" y="5502"/>
                </a:lnTo>
                <a:lnTo>
                  <a:pt x="624" y="5172"/>
                </a:lnTo>
                <a:lnTo>
                  <a:pt x="551" y="4805"/>
                </a:lnTo>
                <a:lnTo>
                  <a:pt x="514" y="4439"/>
                </a:lnTo>
                <a:lnTo>
                  <a:pt x="551" y="4255"/>
                </a:lnTo>
                <a:lnTo>
                  <a:pt x="624" y="4072"/>
                </a:lnTo>
                <a:lnTo>
                  <a:pt x="734" y="3925"/>
                </a:lnTo>
                <a:lnTo>
                  <a:pt x="844" y="3778"/>
                </a:lnTo>
                <a:lnTo>
                  <a:pt x="991" y="3668"/>
                </a:lnTo>
                <a:lnTo>
                  <a:pt x="1174" y="3558"/>
                </a:lnTo>
                <a:lnTo>
                  <a:pt x="1541" y="3412"/>
                </a:lnTo>
                <a:lnTo>
                  <a:pt x="1908" y="3265"/>
                </a:lnTo>
                <a:lnTo>
                  <a:pt x="2312" y="3191"/>
                </a:lnTo>
                <a:close/>
                <a:moveTo>
                  <a:pt x="11005" y="6199"/>
                </a:moveTo>
                <a:lnTo>
                  <a:pt x="12289" y="6896"/>
                </a:lnTo>
                <a:lnTo>
                  <a:pt x="11885" y="7483"/>
                </a:lnTo>
                <a:lnTo>
                  <a:pt x="11482" y="8033"/>
                </a:lnTo>
                <a:lnTo>
                  <a:pt x="11335" y="7410"/>
                </a:lnTo>
                <a:lnTo>
                  <a:pt x="11188" y="6750"/>
                </a:lnTo>
                <a:lnTo>
                  <a:pt x="11005" y="6199"/>
                </a:lnTo>
                <a:close/>
                <a:moveTo>
                  <a:pt x="7264" y="8180"/>
                </a:moveTo>
                <a:lnTo>
                  <a:pt x="7410" y="8253"/>
                </a:lnTo>
                <a:lnTo>
                  <a:pt x="7594" y="8290"/>
                </a:lnTo>
                <a:lnTo>
                  <a:pt x="7960" y="8290"/>
                </a:lnTo>
                <a:lnTo>
                  <a:pt x="7704" y="8327"/>
                </a:lnTo>
                <a:lnTo>
                  <a:pt x="7557" y="8327"/>
                </a:lnTo>
                <a:lnTo>
                  <a:pt x="7447" y="8290"/>
                </a:lnTo>
                <a:lnTo>
                  <a:pt x="7337" y="8253"/>
                </a:lnTo>
                <a:lnTo>
                  <a:pt x="7264" y="8180"/>
                </a:lnTo>
                <a:close/>
                <a:moveTo>
                  <a:pt x="8181" y="5979"/>
                </a:moveTo>
                <a:lnTo>
                  <a:pt x="7997" y="6016"/>
                </a:lnTo>
                <a:lnTo>
                  <a:pt x="7814" y="6089"/>
                </a:lnTo>
                <a:lnTo>
                  <a:pt x="7667" y="6236"/>
                </a:lnTo>
                <a:lnTo>
                  <a:pt x="7410" y="6346"/>
                </a:lnTo>
                <a:lnTo>
                  <a:pt x="7190" y="6529"/>
                </a:lnTo>
                <a:lnTo>
                  <a:pt x="6970" y="6713"/>
                </a:lnTo>
                <a:lnTo>
                  <a:pt x="6787" y="6933"/>
                </a:lnTo>
                <a:lnTo>
                  <a:pt x="6677" y="7080"/>
                </a:lnTo>
                <a:lnTo>
                  <a:pt x="6640" y="7263"/>
                </a:lnTo>
                <a:lnTo>
                  <a:pt x="6567" y="7410"/>
                </a:lnTo>
                <a:lnTo>
                  <a:pt x="6567" y="7593"/>
                </a:lnTo>
                <a:lnTo>
                  <a:pt x="6567" y="7923"/>
                </a:lnTo>
                <a:lnTo>
                  <a:pt x="6677" y="8253"/>
                </a:lnTo>
                <a:lnTo>
                  <a:pt x="6787" y="8437"/>
                </a:lnTo>
                <a:lnTo>
                  <a:pt x="6897" y="8584"/>
                </a:lnTo>
                <a:lnTo>
                  <a:pt x="7043" y="8694"/>
                </a:lnTo>
                <a:lnTo>
                  <a:pt x="7190" y="8767"/>
                </a:lnTo>
                <a:lnTo>
                  <a:pt x="7374" y="8804"/>
                </a:lnTo>
                <a:lnTo>
                  <a:pt x="7557" y="8840"/>
                </a:lnTo>
                <a:lnTo>
                  <a:pt x="7924" y="8840"/>
                </a:lnTo>
                <a:lnTo>
                  <a:pt x="8254" y="8767"/>
                </a:lnTo>
                <a:lnTo>
                  <a:pt x="8584" y="8620"/>
                </a:lnTo>
                <a:lnTo>
                  <a:pt x="8914" y="8364"/>
                </a:lnTo>
                <a:lnTo>
                  <a:pt x="9208" y="8070"/>
                </a:lnTo>
                <a:lnTo>
                  <a:pt x="9464" y="7740"/>
                </a:lnTo>
                <a:lnTo>
                  <a:pt x="9538" y="7593"/>
                </a:lnTo>
                <a:lnTo>
                  <a:pt x="9611" y="7410"/>
                </a:lnTo>
                <a:lnTo>
                  <a:pt x="9648" y="7226"/>
                </a:lnTo>
                <a:lnTo>
                  <a:pt x="9648" y="7043"/>
                </a:lnTo>
                <a:lnTo>
                  <a:pt x="9648" y="6860"/>
                </a:lnTo>
                <a:lnTo>
                  <a:pt x="9574" y="6713"/>
                </a:lnTo>
                <a:lnTo>
                  <a:pt x="9464" y="6529"/>
                </a:lnTo>
                <a:lnTo>
                  <a:pt x="9354" y="6419"/>
                </a:lnTo>
                <a:lnTo>
                  <a:pt x="9208" y="6273"/>
                </a:lnTo>
                <a:lnTo>
                  <a:pt x="9061" y="6199"/>
                </a:lnTo>
                <a:lnTo>
                  <a:pt x="8731" y="6053"/>
                </a:lnTo>
                <a:lnTo>
                  <a:pt x="8364" y="5979"/>
                </a:lnTo>
                <a:close/>
                <a:moveTo>
                  <a:pt x="5063" y="7080"/>
                </a:moveTo>
                <a:lnTo>
                  <a:pt x="5246" y="8180"/>
                </a:lnTo>
                <a:lnTo>
                  <a:pt x="5466" y="9281"/>
                </a:lnTo>
                <a:lnTo>
                  <a:pt x="4622" y="8804"/>
                </a:lnTo>
                <a:lnTo>
                  <a:pt x="3779" y="8290"/>
                </a:lnTo>
                <a:lnTo>
                  <a:pt x="4439" y="7667"/>
                </a:lnTo>
                <a:lnTo>
                  <a:pt x="5063" y="7080"/>
                </a:lnTo>
                <a:close/>
                <a:moveTo>
                  <a:pt x="7887" y="4732"/>
                </a:moveTo>
                <a:lnTo>
                  <a:pt x="9171" y="5282"/>
                </a:lnTo>
                <a:lnTo>
                  <a:pt x="10381" y="5869"/>
                </a:lnTo>
                <a:lnTo>
                  <a:pt x="10602" y="6529"/>
                </a:lnTo>
                <a:lnTo>
                  <a:pt x="10785" y="7190"/>
                </a:lnTo>
                <a:lnTo>
                  <a:pt x="10932" y="7850"/>
                </a:lnTo>
                <a:lnTo>
                  <a:pt x="11078" y="8547"/>
                </a:lnTo>
                <a:lnTo>
                  <a:pt x="10565" y="9097"/>
                </a:lnTo>
                <a:lnTo>
                  <a:pt x="10015" y="9647"/>
                </a:lnTo>
                <a:lnTo>
                  <a:pt x="9428" y="10161"/>
                </a:lnTo>
                <a:lnTo>
                  <a:pt x="8841" y="10674"/>
                </a:lnTo>
                <a:lnTo>
                  <a:pt x="8107" y="10418"/>
                </a:lnTo>
                <a:lnTo>
                  <a:pt x="7374" y="10161"/>
                </a:lnTo>
                <a:lnTo>
                  <a:pt x="6677" y="9867"/>
                </a:lnTo>
                <a:lnTo>
                  <a:pt x="5980" y="9537"/>
                </a:lnTo>
                <a:lnTo>
                  <a:pt x="5723" y="8143"/>
                </a:lnTo>
                <a:lnTo>
                  <a:pt x="5466" y="6713"/>
                </a:lnTo>
                <a:lnTo>
                  <a:pt x="6677" y="5722"/>
                </a:lnTo>
                <a:lnTo>
                  <a:pt x="7887" y="4732"/>
                </a:lnTo>
                <a:close/>
                <a:moveTo>
                  <a:pt x="11152" y="9171"/>
                </a:moveTo>
                <a:lnTo>
                  <a:pt x="11225" y="10161"/>
                </a:lnTo>
                <a:lnTo>
                  <a:pt x="11225" y="11188"/>
                </a:lnTo>
                <a:lnTo>
                  <a:pt x="11225" y="11225"/>
                </a:lnTo>
                <a:lnTo>
                  <a:pt x="10308" y="11041"/>
                </a:lnTo>
                <a:lnTo>
                  <a:pt x="9391" y="10821"/>
                </a:lnTo>
                <a:lnTo>
                  <a:pt x="10015" y="10308"/>
                </a:lnTo>
                <a:lnTo>
                  <a:pt x="10565" y="9794"/>
                </a:lnTo>
                <a:lnTo>
                  <a:pt x="11152" y="9171"/>
                </a:lnTo>
                <a:close/>
                <a:moveTo>
                  <a:pt x="12729" y="7153"/>
                </a:moveTo>
                <a:lnTo>
                  <a:pt x="13243" y="7483"/>
                </a:lnTo>
                <a:lnTo>
                  <a:pt x="13756" y="7813"/>
                </a:lnTo>
                <a:lnTo>
                  <a:pt x="14233" y="8180"/>
                </a:lnTo>
                <a:lnTo>
                  <a:pt x="14673" y="8584"/>
                </a:lnTo>
                <a:lnTo>
                  <a:pt x="15113" y="9024"/>
                </a:lnTo>
                <a:lnTo>
                  <a:pt x="15480" y="9464"/>
                </a:lnTo>
                <a:lnTo>
                  <a:pt x="15810" y="9941"/>
                </a:lnTo>
                <a:lnTo>
                  <a:pt x="16067" y="10454"/>
                </a:lnTo>
                <a:lnTo>
                  <a:pt x="16251" y="11005"/>
                </a:lnTo>
                <a:lnTo>
                  <a:pt x="16177" y="11041"/>
                </a:lnTo>
                <a:lnTo>
                  <a:pt x="15957" y="11188"/>
                </a:lnTo>
                <a:lnTo>
                  <a:pt x="15700" y="11298"/>
                </a:lnTo>
                <a:lnTo>
                  <a:pt x="15444" y="11371"/>
                </a:lnTo>
                <a:lnTo>
                  <a:pt x="15187" y="11445"/>
                </a:lnTo>
                <a:lnTo>
                  <a:pt x="15113" y="11371"/>
                </a:lnTo>
                <a:lnTo>
                  <a:pt x="15077" y="11408"/>
                </a:lnTo>
                <a:lnTo>
                  <a:pt x="14233" y="11445"/>
                </a:lnTo>
                <a:lnTo>
                  <a:pt x="13389" y="11408"/>
                </a:lnTo>
                <a:lnTo>
                  <a:pt x="12582" y="11371"/>
                </a:lnTo>
                <a:lnTo>
                  <a:pt x="11739" y="11298"/>
                </a:lnTo>
                <a:lnTo>
                  <a:pt x="11702" y="10198"/>
                </a:lnTo>
                <a:lnTo>
                  <a:pt x="11665" y="9464"/>
                </a:lnTo>
                <a:lnTo>
                  <a:pt x="11592" y="8694"/>
                </a:lnTo>
                <a:lnTo>
                  <a:pt x="12179" y="7923"/>
                </a:lnTo>
                <a:lnTo>
                  <a:pt x="12729" y="7153"/>
                </a:lnTo>
                <a:close/>
                <a:moveTo>
                  <a:pt x="6126" y="10161"/>
                </a:moveTo>
                <a:lnTo>
                  <a:pt x="6787" y="10454"/>
                </a:lnTo>
                <a:lnTo>
                  <a:pt x="7447" y="10711"/>
                </a:lnTo>
                <a:lnTo>
                  <a:pt x="8327" y="11005"/>
                </a:lnTo>
                <a:lnTo>
                  <a:pt x="7557" y="11555"/>
                </a:lnTo>
                <a:lnTo>
                  <a:pt x="6713" y="11995"/>
                </a:lnTo>
                <a:lnTo>
                  <a:pt x="6603" y="12068"/>
                </a:lnTo>
                <a:lnTo>
                  <a:pt x="6346" y="11078"/>
                </a:lnTo>
                <a:lnTo>
                  <a:pt x="6126" y="10161"/>
                </a:lnTo>
                <a:close/>
                <a:moveTo>
                  <a:pt x="3449" y="8657"/>
                </a:moveTo>
                <a:lnTo>
                  <a:pt x="3889" y="8950"/>
                </a:lnTo>
                <a:lnTo>
                  <a:pt x="4733" y="9427"/>
                </a:lnTo>
                <a:lnTo>
                  <a:pt x="5613" y="9904"/>
                </a:lnTo>
                <a:lnTo>
                  <a:pt x="5870" y="11078"/>
                </a:lnTo>
                <a:lnTo>
                  <a:pt x="6016" y="11665"/>
                </a:lnTo>
                <a:lnTo>
                  <a:pt x="6200" y="12288"/>
                </a:lnTo>
                <a:lnTo>
                  <a:pt x="5686" y="12509"/>
                </a:lnTo>
                <a:lnTo>
                  <a:pt x="5136" y="12729"/>
                </a:lnTo>
                <a:lnTo>
                  <a:pt x="4622" y="12875"/>
                </a:lnTo>
                <a:lnTo>
                  <a:pt x="4072" y="12985"/>
                </a:lnTo>
                <a:lnTo>
                  <a:pt x="3705" y="12985"/>
                </a:lnTo>
                <a:lnTo>
                  <a:pt x="3375" y="12949"/>
                </a:lnTo>
                <a:lnTo>
                  <a:pt x="3045" y="12875"/>
                </a:lnTo>
                <a:lnTo>
                  <a:pt x="2715" y="12692"/>
                </a:lnTo>
                <a:lnTo>
                  <a:pt x="2568" y="12582"/>
                </a:lnTo>
                <a:lnTo>
                  <a:pt x="2458" y="12435"/>
                </a:lnTo>
                <a:lnTo>
                  <a:pt x="2348" y="12288"/>
                </a:lnTo>
                <a:lnTo>
                  <a:pt x="2275" y="12105"/>
                </a:lnTo>
                <a:lnTo>
                  <a:pt x="2165" y="11775"/>
                </a:lnTo>
                <a:lnTo>
                  <a:pt x="2165" y="11371"/>
                </a:lnTo>
                <a:lnTo>
                  <a:pt x="2201" y="11005"/>
                </a:lnTo>
                <a:lnTo>
                  <a:pt x="2275" y="10638"/>
                </a:lnTo>
                <a:lnTo>
                  <a:pt x="2385" y="10271"/>
                </a:lnTo>
                <a:lnTo>
                  <a:pt x="2532" y="9941"/>
                </a:lnTo>
                <a:lnTo>
                  <a:pt x="2715" y="9574"/>
                </a:lnTo>
                <a:lnTo>
                  <a:pt x="2935" y="9281"/>
                </a:lnTo>
                <a:lnTo>
                  <a:pt x="3192" y="8950"/>
                </a:lnTo>
                <a:lnTo>
                  <a:pt x="3449" y="8657"/>
                </a:lnTo>
                <a:close/>
                <a:moveTo>
                  <a:pt x="8291" y="14049"/>
                </a:moveTo>
                <a:lnTo>
                  <a:pt x="8401" y="14086"/>
                </a:lnTo>
                <a:lnTo>
                  <a:pt x="8401" y="14196"/>
                </a:lnTo>
                <a:lnTo>
                  <a:pt x="8401" y="14343"/>
                </a:lnTo>
                <a:lnTo>
                  <a:pt x="8364" y="14489"/>
                </a:lnTo>
                <a:lnTo>
                  <a:pt x="8291" y="14599"/>
                </a:lnTo>
                <a:lnTo>
                  <a:pt x="8181" y="14673"/>
                </a:lnTo>
                <a:lnTo>
                  <a:pt x="7960" y="14489"/>
                </a:lnTo>
                <a:lnTo>
                  <a:pt x="7777" y="14306"/>
                </a:lnTo>
                <a:lnTo>
                  <a:pt x="7850" y="14159"/>
                </a:lnTo>
                <a:lnTo>
                  <a:pt x="7997" y="14086"/>
                </a:lnTo>
                <a:lnTo>
                  <a:pt x="8144" y="14049"/>
                </a:lnTo>
                <a:close/>
                <a:moveTo>
                  <a:pt x="8914" y="11188"/>
                </a:moveTo>
                <a:lnTo>
                  <a:pt x="10051" y="11481"/>
                </a:lnTo>
                <a:lnTo>
                  <a:pt x="11225" y="11702"/>
                </a:lnTo>
                <a:lnTo>
                  <a:pt x="11188" y="12288"/>
                </a:lnTo>
                <a:lnTo>
                  <a:pt x="11115" y="12839"/>
                </a:lnTo>
                <a:lnTo>
                  <a:pt x="10968" y="13426"/>
                </a:lnTo>
                <a:lnTo>
                  <a:pt x="10822" y="13976"/>
                </a:lnTo>
                <a:lnTo>
                  <a:pt x="10638" y="14269"/>
                </a:lnTo>
                <a:lnTo>
                  <a:pt x="10455" y="14563"/>
                </a:lnTo>
                <a:lnTo>
                  <a:pt x="10198" y="14819"/>
                </a:lnTo>
                <a:lnTo>
                  <a:pt x="9905" y="15003"/>
                </a:lnTo>
                <a:lnTo>
                  <a:pt x="9648" y="15113"/>
                </a:lnTo>
                <a:lnTo>
                  <a:pt x="9391" y="15150"/>
                </a:lnTo>
                <a:lnTo>
                  <a:pt x="9098" y="15113"/>
                </a:lnTo>
                <a:lnTo>
                  <a:pt x="8841" y="15040"/>
                </a:lnTo>
                <a:lnTo>
                  <a:pt x="8951" y="14856"/>
                </a:lnTo>
                <a:lnTo>
                  <a:pt x="8988" y="14673"/>
                </a:lnTo>
                <a:lnTo>
                  <a:pt x="9061" y="14453"/>
                </a:lnTo>
                <a:lnTo>
                  <a:pt x="9061" y="14269"/>
                </a:lnTo>
                <a:lnTo>
                  <a:pt x="9024" y="14086"/>
                </a:lnTo>
                <a:lnTo>
                  <a:pt x="8951" y="13976"/>
                </a:lnTo>
                <a:lnTo>
                  <a:pt x="8841" y="13829"/>
                </a:lnTo>
                <a:lnTo>
                  <a:pt x="8731" y="13756"/>
                </a:lnTo>
                <a:lnTo>
                  <a:pt x="8547" y="13646"/>
                </a:lnTo>
                <a:lnTo>
                  <a:pt x="8401" y="13609"/>
                </a:lnTo>
                <a:lnTo>
                  <a:pt x="8254" y="13572"/>
                </a:lnTo>
                <a:lnTo>
                  <a:pt x="8071" y="13572"/>
                </a:lnTo>
                <a:lnTo>
                  <a:pt x="7887" y="13609"/>
                </a:lnTo>
                <a:lnTo>
                  <a:pt x="7740" y="13682"/>
                </a:lnTo>
                <a:lnTo>
                  <a:pt x="7594" y="13792"/>
                </a:lnTo>
                <a:lnTo>
                  <a:pt x="7447" y="13902"/>
                </a:lnTo>
                <a:lnTo>
                  <a:pt x="7264" y="13609"/>
                </a:lnTo>
                <a:lnTo>
                  <a:pt x="7080" y="13242"/>
                </a:lnTo>
                <a:lnTo>
                  <a:pt x="6897" y="12912"/>
                </a:lnTo>
                <a:lnTo>
                  <a:pt x="6750" y="12545"/>
                </a:lnTo>
                <a:lnTo>
                  <a:pt x="7814" y="11958"/>
                </a:lnTo>
                <a:lnTo>
                  <a:pt x="8364" y="11591"/>
                </a:lnTo>
                <a:lnTo>
                  <a:pt x="8914" y="11188"/>
                </a:lnTo>
                <a:close/>
                <a:moveTo>
                  <a:pt x="6493" y="0"/>
                </a:moveTo>
                <a:lnTo>
                  <a:pt x="6163" y="294"/>
                </a:lnTo>
                <a:lnTo>
                  <a:pt x="5870" y="624"/>
                </a:lnTo>
                <a:lnTo>
                  <a:pt x="5613" y="991"/>
                </a:lnTo>
                <a:lnTo>
                  <a:pt x="5429" y="1394"/>
                </a:lnTo>
                <a:lnTo>
                  <a:pt x="5246" y="1798"/>
                </a:lnTo>
                <a:lnTo>
                  <a:pt x="5099" y="2201"/>
                </a:lnTo>
                <a:lnTo>
                  <a:pt x="5026" y="2641"/>
                </a:lnTo>
                <a:lnTo>
                  <a:pt x="4953" y="3081"/>
                </a:lnTo>
                <a:lnTo>
                  <a:pt x="4219" y="2898"/>
                </a:lnTo>
                <a:lnTo>
                  <a:pt x="3485" y="2788"/>
                </a:lnTo>
                <a:lnTo>
                  <a:pt x="2752" y="2715"/>
                </a:lnTo>
                <a:lnTo>
                  <a:pt x="2385" y="2751"/>
                </a:lnTo>
                <a:lnTo>
                  <a:pt x="2055" y="2788"/>
                </a:lnTo>
                <a:lnTo>
                  <a:pt x="1725" y="2825"/>
                </a:lnTo>
                <a:lnTo>
                  <a:pt x="1394" y="2898"/>
                </a:lnTo>
                <a:lnTo>
                  <a:pt x="1101" y="3045"/>
                </a:lnTo>
                <a:lnTo>
                  <a:pt x="808" y="3191"/>
                </a:lnTo>
                <a:lnTo>
                  <a:pt x="551" y="3338"/>
                </a:lnTo>
                <a:lnTo>
                  <a:pt x="367" y="3558"/>
                </a:lnTo>
                <a:lnTo>
                  <a:pt x="184" y="3815"/>
                </a:lnTo>
                <a:lnTo>
                  <a:pt x="74" y="4108"/>
                </a:lnTo>
                <a:lnTo>
                  <a:pt x="1" y="4402"/>
                </a:lnTo>
                <a:lnTo>
                  <a:pt x="1" y="4732"/>
                </a:lnTo>
                <a:lnTo>
                  <a:pt x="37" y="5026"/>
                </a:lnTo>
                <a:lnTo>
                  <a:pt x="147" y="5356"/>
                </a:lnTo>
                <a:lnTo>
                  <a:pt x="257" y="5649"/>
                </a:lnTo>
                <a:lnTo>
                  <a:pt x="441" y="5943"/>
                </a:lnTo>
                <a:lnTo>
                  <a:pt x="624" y="6236"/>
                </a:lnTo>
                <a:lnTo>
                  <a:pt x="844" y="6493"/>
                </a:lnTo>
                <a:lnTo>
                  <a:pt x="1211" y="6860"/>
                </a:lnTo>
                <a:lnTo>
                  <a:pt x="1615" y="7263"/>
                </a:lnTo>
                <a:lnTo>
                  <a:pt x="1615" y="7300"/>
                </a:lnTo>
                <a:lnTo>
                  <a:pt x="1615" y="7520"/>
                </a:lnTo>
                <a:lnTo>
                  <a:pt x="1688" y="7777"/>
                </a:lnTo>
                <a:lnTo>
                  <a:pt x="1725" y="7887"/>
                </a:lnTo>
                <a:lnTo>
                  <a:pt x="1835" y="7960"/>
                </a:lnTo>
                <a:lnTo>
                  <a:pt x="1908" y="8033"/>
                </a:lnTo>
                <a:lnTo>
                  <a:pt x="2055" y="8070"/>
                </a:lnTo>
                <a:lnTo>
                  <a:pt x="2165" y="8107"/>
                </a:lnTo>
                <a:lnTo>
                  <a:pt x="2275" y="8070"/>
                </a:lnTo>
                <a:lnTo>
                  <a:pt x="2532" y="7997"/>
                </a:lnTo>
                <a:lnTo>
                  <a:pt x="3045" y="8400"/>
                </a:lnTo>
                <a:lnTo>
                  <a:pt x="2642" y="8914"/>
                </a:lnTo>
                <a:lnTo>
                  <a:pt x="2312" y="9464"/>
                </a:lnTo>
                <a:lnTo>
                  <a:pt x="2018" y="10051"/>
                </a:lnTo>
                <a:lnTo>
                  <a:pt x="1871" y="10344"/>
                </a:lnTo>
                <a:lnTo>
                  <a:pt x="1798" y="10674"/>
                </a:lnTo>
                <a:lnTo>
                  <a:pt x="1725" y="10968"/>
                </a:lnTo>
                <a:lnTo>
                  <a:pt x="1688" y="11261"/>
                </a:lnTo>
                <a:lnTo>
                  <a:pt x="1688" y="11555"/>
                </a:lnTo>
                <a:lnTo>
                  <a:pt x="1725" y="11885"/>
                </a:lnTo>
                <a:lnTo>
                  <a:pt x="1798" y="12142"/>
                </a:lnTo>
                <a:lnTo>
                  <a:pt x="1908" y="12435"/>
                </a:lnTo>
                <a:lnTo>
                  <a:pt x="2055" y="12692"/>
                </a:lnTo>
                <a:lnTo>
                  <a:pt x="2238" y="12912"/>
                </a:lnTo>
                <a:lnTo>
                  <a:pt x="2495" y="13132"/>
                </a:lnTo>
                <a:lnTo>
                  <a:pt x="2788" y="13279"/>
                </a:lnTo>
                <a:lnTo>
                  <a:pt x="3045" y="13389"/>
                </a:lnTo>
                <a:lnTo>
                  <a:pt x="3375" y="13426"/>
                </a:lnTo>
                <a:lnTo>
                  <a:pt x="3669" y="13462"/>
                </a:lnTo>
                <a:lnTo>
                  <a:pt x="3999" y="13462"/>
                </a:lnTo>
                <a:lnTo>
                  <a:pt x="4292" y="13426"/>
                </a:lnTo>
                <a:lnTo>
                  <a:pt x="4586" y="13389"/>
                </a:lnTo>
                <a:lnTo>
                  <a:pt x="5026" y="13242"/>
                </a:lnTo>
                <a:lnTo>
                  <a:pt x="5503" y="13095"/>
                </a:lnTo>
                <a:lnTo>
                  <a:pt x="5906" y="12949"/>
                </a:lnTo>
                <a:lnTo>
                  <a:pt x="6346" y="12729"/>
                </a:lnTo>
                <a:lnTo>
                  <a:pt x="6530" y="13169"/>
                </a:lnTo>
                <a:lnTo>
                  <a:pt x="6713" y="13572"/>
                </a:lnTo>
                <a:lnTo>
                  <a:pt x="6970" y="13976"/>
                </a:lnTo>
                <a:lnTo>
                  <a:pt x="7227" y="14343"/>
                </a:lnTo>
                <a:lnTo>
                  <a:pt x="7153" y="14526"/>
                </a:lnTo>
                <a:lnTo>
                  <a:pt x="7117" y="14709"/>
                </a:lnTo>
                <a:lnTo>
                  <a:pt x="7153" y="14893"/>
                </a:lnTo>
                <a:lnTo>
                  <a:pt x="7227" y="15076"/>
                </a:lnTo>
                <a:lnTo>
                  <a:pt x="7337" y="15223"/>
                </a:lnTo>
                <a:lnTo>
                  <a:pt x="7484" y="15333"/>
                </a:lnTo>
                <a:lnTo>
                  <a:pt x="7630" y="15406"/>
                </a:lnTo>
                <a:lnTo>
                  <a:pt x="7777" y="15480"/>
                </a:lnTo>
                <a:lnTo>
                  <a:pt x="7924" y="15516"/>
                </a:lnTo>
                <a:lnTo>
                  <a:pt x="8107" y="15516"/>
                </a:lnTo>
                <a:lnTo>
                  <a:pt x="8254" y="15480"/>
                </a:lnTo>
                <a:lnTo>
                  <a:pt x="8437" y="15406"/>
                </a:lnTo>
                <a:lnTo>
                  <a:pt x="8474" y="15406"/>
                </a:lnTo>
                <a:lnTo>
                  <a:pt x="8804" y="15516"/>
                </a:lnTo>
                <a:lnTo>
                  <a:pt x="9171" y="15590"/>
                </a:lnTo>
                <a:lnTo>
                  <a:pt x="9501" y="15590"/>
                </a:lnTo>
                <a:lnTo>
                  <a:pt x="9868" y="15516"/>
                </a:lnTo>
                <a:lnTo>
                  <a:pt x="10161" y="15406"/>
                </a:lnTo>
                <a:lnTo>
                  <a:pt x="10418" y="15260"/>
                </a:lnTo>
                <a:lnTo>
                  <a:pt x="10675" y="15040"/>
                </a:lnTo>
                <a:lnTo>
                  <a:pt x="10858" y="14819"/>
                </a:lnTo>
                <a:lnTo>
                  <a:pt x="11042" y="14563"/>
                </a:lnTo>
                <a:lnTo>
                  <a:pt x="11188" y="14269"/>
                </a:lnTo>
                <a:lnTo>
                  <a:pt x="11299" y="13976"/>
                </a:lnTo>
                <a:lnTo>
                  <a:pt x="11409" y="13682"/>
                </a:lnTo>
                <a:lnTo>
                  <a:pt x="11519" y="13242"/>
                </a:lnTo>
                <a:lnTo>
                  <a:pt x="11629" y="12765"/>
                </a:lnTo>
                <a:lnTo>
                  <a:pt x="11665" y="12252"/>
                </a:lnTo>
                <a:lnTo>
                  <a:pt x="11702" y="11775"/>
                </a:lnTo>
                <a:lnTo>
                  <a:pt x="12619" y="11848"/>
                </a:lnTo>
                <a:lnTo>
                  <a:pt x="13499" y="11922"/>
                </a:lnTo>
                <a:lnTo>
                  <a:pt x="14416" y="11922"/>
                </a:lnTo>
                <a:lnTo>
                  <a:pt x="15297" y="11885"/>
                </a:lnTo>
                <a:lnTo>
                  <a:pt x="15333" y="11848"/>
                </a:lnTo>
                <a:lnTo>
                  <a:pt x="15333" y="11775"/>
                </a:lnTo>
                <a:lnTo>
                  <a:pt x="15590" y="11702"/>
                </a:lnTo>
                <a:lnTo>
                  <a:pt x="15884" y="11628"/>
                </a:lnTo>
                <a:lnTo>
                  <a:pt x="16140" y="11481"/>
                </a:lnTo>
                <a:lnTo>
                  <a:pt x="16397" y="11335"/>
                </a:lnTo>
                <a:lnTo>
                  <a:pt x="16507" y="11335"/>
                </a:lnTo>
                <a:lnTo>
                  <a:pt x="16544" y="11298"/>
                </a:lnTo>
                <a:lnTo>
                  <a:pt x="16581" y="11225"/>
                </a:lnTo>
                <a:lnTo>
                  <a:pt x="16544" y="10931"/>
                </a:lnTo>
                <a:lnTo>
                  <a:pt x="16471" y="10638"/>
                </a:lnTo>
                <a:lnTo>
                  <a:pt x="16397" y="10344"/>
                </a:lnTo>
                <a:lnTo>
                  <a:pt x="16287" y="10088"/>
                </a:lnTo>
                <a:lnTo>
                  <a:pt x="15994" y="9537"/>
                </a:lnTo>
                <a:lnTo>
                  <a:pt x="15627" y="9060"/>
                </a:lnTo>
                <a:lnTo>
                  <a:pt x="15223" y="8584"/>
                </a:lnTo>
                <a:lnTo>
                  <a:pt x="14783" y="8143"/>
                </a:lnTo>
                <a:lnTo>
                  <a:pt x="14306" y="7740"/>
                </a:lnTo>
                <a:lnTo>
                  <a:pt x="13793" y="7336"/>
                </a:lnTo>
                <a:lnTo>
                  <a:pt x="12949" y="6786"/>
                </a:lnTo>
                <a:lnTo>
                  <a:pt x="13353" y="6053"/>
                </a:lnTo>
                <a:lnTo>
                  <a:pt x="13720" y="5319"/>
                </a:lnTo>
                <a:lnTo>
                  <a:pt x="14050" y="4549"/>
                </a:lnTo>
                <a:lnTo>
                  <a:pt x="14306" y="3778"/>
                </a:lnTo>
                <a:lnTo>
                  <a:pt x="14306" y="3632"/>
                </a:lnTo>
                <a:lnTo>
                  <a:pt x="14453" y="3522"/>
                </a:lnTo>
                <a:lnTo>
                  <a:pt x="14600" y="3375"/>
                </a:lnTo>
                <a:lnTo>
                  <a:pt x="14747" y="3155"/>
                </a:lnTo>
                <a:lnTo>
                  <a:pt x="14820" y="2935"/>
                </a:lnTo>
                <a:lnTo>
                  <a:pt x="14820" y="2678"/>
                </a:lnTo>
                <a:lnTo>
                  <a:pt x="14747" y="2421"/>
                </a:lnTo>
                <a:lnTo>
                  <a:pt x="14637" y="2238"/>
                </a:lnTo>
                <a:lnTo>
                  <a:pt x="14490" y="2054"/>
                </a:lnTo>
                <a:lnTo>
                  <a:pt x="14270" y="1944"/>
                </a:lnTo>
                <a:lnTo>
                  <a:pt x="14160" y="1908"/>
                </a:lnTo>
                <a:lnTo>
                  <a:pt x="14013" y="1908"/>
                </a:lnTo>
                <a:lnTo>
                  <a:pt x="13830" y="1944"/>
                </a:lnTo>
                <a:lnTo>
                  <a:pt x="13683" y="2018"/>
                </a:lnTo>
                <a:lnTo>
                  <a:pt x="13536" y="2091"/>
                </a:lnTo>
                <a:lnTo>
                  <a:pt x="13389" y="2201"/>
                </a:lnTo>
                <a:lnTo>
                  <a:pt x="12949" y="2128"/>
                </a:lnTo>
                <a:lnTo>
                  <a:pt x="12472" y="2164"/>
                </a:lnTo>
                <a:lnTo>
                  <a:pt x="12032" y="2201"/>
                </a:lnTo>
                <a:lnTo>
                  <a:pt x="11592" y="2274"/>
                </a:lnTo>
                <a:lnTo>
                  <a:pt x="11115" y="2421"/>
                </a:lnTo>
                <a:lnTo>
                  <a:pt x="10675" y="2568"/>
                </a:lnTo>
                <a:lnTo>
                  <a:pt x="10271" y="2751"/>
                </a:lnTo>
                <a:lnTo>
                  <a:pt x="9831" y="2971"/>
                </a:lnTo>
                <a:lnTo>
                  <a:pt x="9611" y="3081"/>
                </a:lnTo>
                <a:lnTo>
                  <a:pt x="9208" y="2421"/>
                </a:lnTo>
                <a:lnTo>
                  <a:pt x="8767" y="1761"/>
                </a:lnTo>
                <a:lnTo>
                  <a:pt x="8254" y="1137"/>
                </a:lnTo>
                <a:lnTo>
                  <a:pt x="7740" y="550"/>
                </a:lnTo>
                <a:lnTo>
                  <a:pt x="7630" y="477"/>
                </a:lnTo>
                <a:lnTo>
                  <a:pt x="7520" y="477"/>
                </a:lnTo>
                <a:lnTo>
                  <a:pt x="7117" y="624"/>
                </a:lnTo>
                <a:lnTo>
                  <a:pt x="6713" y="807"/>
                </a:lnTo>
                <a:lnTo>
                  <a:pt x="6640" y="844"/>
                </a:lnTo>
                <a:lnTo>
                  <a:pt x="6603" y="881"/>
                </a:lnTo>
                <a:lnTo>
                  <a:pt x="6640" y="991"/>
                </a:lnTo>
                <a:lnTo>
                  <a:pt x="6677" y="1064"/>
                </a:lnTo>
                <a:lnTo>
                  <a:pt x="6787" y="1064"/>
                </a:lnTo>
                <a:lnTo>
                  <a:pt x="7153" y="1027"/>
                </a:lnTo>
                <a:lnTo>
                  <a:pt x="7484" y="991"/>
                </a:lnTo>
                <a:lnTo>
                  <a:pt x="7960" y="1541"/>
                </a:lnTo>
                <a:lnTo>
                  <a:pt x="8401" y="2091"/>
                </a:lnTo>
                <a:lnTo>
                  <a:pt x="8841" y="2715"/>
                </a:lnTo>
                <a:lnTo>
                  <a:pt x="9208" y="3301"/>
                </a:lnTo>
                <a:lnTo>
                  <a:pt x="8511" y="3742"/>
                </a:lnTo>
                <a:lnTo>
                  <a:pt x="7850" y="4219"/>
                </a:lnTo>
                <a:lnTo>
                  <a:pt x="6603" y="3668"/>
                </a:lnTo>
                <a:lnTo>
                  <a:pt x="5980" y="3412"/>
                </a:lnTo>
                <a:lnTo>
                  <a:pt x="5319" y="3191"/>
                </a:lnTo>
                <a:lnTo>
                  <a:pt x="5393" y="2788"/>
                </a:lnTo>
                <a:lnTo>
                  <a:pt x="5466" y="2384"/>
                </a:lnTo>
                <a:lnTo>
                  <a:pt x="5576" y="1981"/>
                </a:lnTo>
                <a:lnTo>
                  <a:pt x="5723" y="1577"/>
                </a:lnTo>
                <a:lnTo>
                  <a:pt x="5906" y="1211"/>
                </a:lnTo>
                <a:lnTo>
                  <a:pt x="6126" y="844"/>
                </a:lnTo>
                <a:lnTo>
                  <a:pt x="6383" y="514"/>
                </a:lnTo>
                <a:lnTo>
                  <a:pt x="6640" y="184"/>
                </a:lnTo>
                <a:lnTo>
                  <a:pt x="6677" y="110"/>
                </a:lnTo>
                <a:lnTo>
                  <a:pt x="6677" y="37"/>
                </a:lnTo>
                <a:lnTo>
                  <a:pt x="6603" y="0"/>
                </a:lnTo>
                <a:close/>
              </a:path>
            </a:pathLst>
          </a:custGeom>
          <a:solidFill>
            <a:srgbClr val="6D9EEB"/>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33" name="Google Shape;233;p3"/>
          <p:cNvSpPr/>
          <p:nvPr/>
        </p:nvSpPr>
        <p:spPr>
          <a:xfrm>
            <a:off x="-46688" y="5434124"/>
            <a:ext cx="452811" cy="534146"/>
          </a:xfrm>
          <a:custGeom>
            <a:rect b="b" l="l" r="r" t="t"/>
            <a:pathLst>
              <a:path extrusionOk="0" h="11079" w="9391">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6D9EEB"/>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34" name="Google Shape;234;p3"/>
          <p:cNvSpPr/>
          <p:nvPr/>
        </p:nvSpPr>
        <p:spPr>
          <a:xfrm>
            <a:off x="961677" y="6664025"/>
            <a:ext cx="617412" cy="237283"/>
          </a:xfrm>
          <a:custGeom>
            <a:rect b="b" l="l" r="r" t="t"/>
            <a:pathLst>
              <a:path extrusionOk="0" h="6274" w="16325">
                <a:moveTo>
                  <a:pt x="14710" y="1"/>
                </a:moveTo>
                <a:lnTo>
                  <a:pt x="14527" y="74"/>
                </a:lnTo>
                <a:lnTo>
                  <a:pt x="14380" y="147"/>
                </a:lnTo>
                <a:lnTo>
                  <a:pt x="14270" y="221"/>
                </a:lnTo>
                <a:lnTo>
                  <a:pt x="14270" y="257"/>
                </a:lnTo>
                <a:lnTo>
                  <a:pt x="14197" y="221"/>
                </a:lnTo>
                <a:lnTo>
                  <a:pt x="14087" y="221"/>
                </a:lnTo>
                <a:lnTo>
                  <a:pt x="14013" y="294"/>
                </a:lnTo>
                <a:lnTo>
                  <a:pt x="13977" y="331"/>
                </a:lnTo>
                <a:lnTo>
                  <a:pt x="13977" y="441"/>
                </a:lnTo>
                <a:lnTo>
                  <a:pt x="14013" y="551"/>
                </a:lnTo>
                <a:lnTo>
                  <a:pt x="14050" y="587"/>
                </a:lnTo>
                <a:lnTo>
                  <a:pt x="14123" y="624"/>
                </a:lnTo>
                <a:lnTo>
                  <a:pt x="14343" y="624"/>
                </a:lnTo>
                <a:lnTo>
                  <a:pt x="14527" y="551"/>
                </a:lnTo>
                <a:lnTo>
                  <a:pt x="14710" y="477"/>
                </a:lnTo>
                <a:lnTo>
                  <a:pt x="14894" y="441"/>
                </a:lnTo>
                <a:lnTo>
                  <a:pt x="14967" y="477"/>
                </a:lnTo>
                <a:lnTo>
                  <a:pt x="15004" y="514"/>
                </a:lnTo>
                <a:lnTo>
                  <a:pt x="14967" y="587"/>
                </a:lnTo>
                <a:lnTo>
                  <a:pt x="14930" y="661"/>
                </a:lnTo>
                <a:lnTo>
                  <a:pt x="14747" y="881"/>
                </a:lnTo>
                <a:lnTo>
                  <a:pt x="14123" y="1725"/>
                </a:lnTo>
                <a:lnTo>
                  <a:pt x="14123" y="1798"/>
                </a:lnTo>
                <a:lnTo>
                  <a:pt x="14087" y="1871"/>
                </a:lnTo>
                <a:lnTo>
                  <a:pt x="14123" y="1981"/>
                </a:lnTo>
                <a:lnTo>
                  <a:pt x="14233" y="2055"/>
                </a:lnTo>
                <a:lnTo>
                  <a:pt x="14343" y="2091"/>
                </a:lnTo>
                <a:lnTo>
                  <a:pt x="14820" y="2091"/>
                </a:lnTo>
                <a:lnTo>
                  <a:pt x="15260" y="2055"/>
                </a:lnTo>
                <a:lnTo>
                  <a:pt x="15774" y="1945"/>
                </a:lnTo>
                <a:lnTo>
                  <a:pt x="16031" y="1871"/>
                </a:lnTo>
                <a:lnTo>
                  <a:pt x="16251" y="1761"/>
                </a:lnTo>
                <a:lnTo>
                  <a:pt x="16324" y="1651"/>
                </a:lnTo>
                <a:lnTo>
                  <a:pt x="16324" y="1541"/>
                </a:lnTo>
                <a:lnTo>
                  <a:pt x="16288" y="1468"/>
                </a:lnTo>
                <a:lnTo>
                  <a:pt x="16214" y="1431"/>
                </a:lnTo>
                <a:lnTo>
                  <a:pt x="16141" y="1394"/>
                </a:lnTo>
                <a:lnTo>
                  <a:pt x="15957" y="1431"/>
                </a:lnTo>
                <a:lnTo>
                  <a:pt x="15774" y="1468"/>
                </a:lnTo>
                <a:lnTo>
                  <a:pt x="15370" y="1541"/>
                </a:lnTo>
                <a:lnTo>
                  <a:pt x="14820" y="1615"/>
                </a:lnTo>
                <a:lnTo>
                  <a:pt x="14820" y="1615"/>
                </a:lnTo>
                <a:lnTo>
                  <a:pt x="15260" y="1028"/>
                </a:lnTo>
                <a:lnTo>
                  <a:pt x="15370" y="844"/>
                </a:lnTo>
                <a:lnTo>
                  <a:pt x="15481" y="698"/>
                </a:lnTo>
                <a:lnTo>
                  <a:pt x="15517" y="477"/>
                </a:lnTo>
                <a:lnTo>
                  <a:pt x="15517" y="404"/>
                </a:lnTo>
                <a:lnTo>
                  <a:pt x="15481" y="294"/>
                </a:lnTo>
                <a:lnTo>
                  <a:pt x="15370" y="184"/>
                </a:lnTo>
                <a:lnTo>
                  <a:pt x="15224" y="74"/>
                </a:lnTo>
                <a:lnTo>
                  <a:pt x="15077" y="37"/>
                </a:lnTo>
                <a:lnTo>
                  <a:pt x="14894" y="1"/>
                </a:lnTo>
                <a:close/>
                <a:moveTo>
                  <a:pt x="6604" y="2788"/>
                </a:moveTo>
                <a:lnTo>
                  <a:pt x="6163" y="2898"/>
                </a:lnTo>
                <a:lnTo>
                  <a:pt x="5576" y="2972"/>
                </a:lnTo>
                <a:lnTo>
                  <a:pt x="5283" y="3045"/>
                </a:lnTo>
                <a:lnTo>
                  <a:pt x="4990" y="3118"/>
                </a:lnTo>
                <a:lnTo>
                  <a:pt x="4953" y="3155"/>
                </a:lnTo>
                <a:lnTo>
                  <a:pt x="4880" y="3229"/>
                </a:lnTo>
                <a:lnTo>
                  <a:pt x="4880" y="3302"/>
                </a:lnTo>
                <a:lnTo>
                  <a:pt x="4880" y="3339"/>
                </a:lnTo>
                <a:lnTo>
                  <a:pt x="4880" y="3412"/>
                </a:lnTo>
                <a:lnTo>
                  <a:pt x="4916" y="3485"/>
                </a:lnTo>
                <a:lnTo>
                  <a:pt x="4990" y="3522"/>
                </a:lnTo>
                <a:lnTo>
                  <a:pt x="5063" y="3522"/>
                </a:lnTo>
                <a:lnTo>
                  <a:pt x="5613" y="3485"/>
                </a:lnTo>
                <a:lnTo>
                  <a:pt x="6163" y="3412"/>
                </a:lnTo>
                <a:lnTo>
                  <a:pt x="6640" y="3339"/>
                </a:lnTo>
                <a:lnTo>
                  <a:pt x="6860" y="3265"/>
                </a:lnTo>
                <a:lnTo>
                  <a:pt x="6970" y="3192"/>
                </a:lnTo>
                <a:lnTo>
                  <a:pt x="7044" y="3118"/>
                </a:lnTo>
                <a:lnTo>
                  <a:pt x="7044" y="3008"/>
                </a:lnTo>
                <a:lnTo>
                  <a:pt x="7044" y="2972"/>
                </a:lnTo>
                <a:lnTo>
                  <a:pt x="7007" y="2898"/>
                </a:lnTo>
                <a:lnTo>
                  <a:pt x="6897" y="2862"/>
                </a:lnTo>
                <a:lnTo>
                  <a:pt x="6824" y="2825"/>
                </a:lnTo>
                <a:lnTo>
                  <a:pt x="6604" y="2788"/>
                </a:lnTo>
                <a:close/>
                <a:moveTo>
                  <a:pt x="13500" y="1945"/>
                </a:moveTo>
                <a:lnTo>
                  <a:pt x="13280" y="1981"/>
                </a:lnTo>
                <a:lnTo>
                  <a:pt x="13060" y="2018"/>
                </a:lnTo>
                <a:lnTo>
                  <a:pt x="12876" y="2055"/>
                </a:lnTo>
                <a:lnTo>
                  <a:pt x="12693" y="2201"/>
                </a:lnTo>
                <a:lnTo>
                  <a:pt x="12546" y="2275"/>
                </a:lnTo>
                <a:lnTo>
                  <a:pt x="12436" y="2422"/>
                </a:lnTo>
                <a:lnTo>
                  <a:pt x="12289" y="2678"/>
                </a:lnTo>
                <a:lnTo>
                  <a:pt x="12179" y="3008"/>
                </a:lnTo>
                <a:lnTo>
                  <a:pt x="12179" y="3339"/>
                </a:lnTo>
                <a:lnTo>
                  <a:pt x="12179" y="3522"/>
                </a:lnTo>
                <a:lnTo>
                  <a:pt x="12216" y="3669"/>
                </a:lnTo>
                <a:lnTo>
                  <a:pt x="12289" y="3815"/>
                </a:lnTo>
                <a:lnTo>
                  <a:pt x="12363" y="3962"/>
                </a:lnTo>
                <a:lnTo>
                  <a:pt x="12473" y="4109"/>
                </a:lnTo>
                <a:lnTo>
                  <a:pt x="12583" y="4219"/>
                </a:lnTo>
                <a:lnTo>
                  <a:pt x="12729" y="4292"/>
                </a:lnTo>
                <a:lnTo>
                  <a:pt x="12876" y="4366"/>
                </a:lnTo>
                <a:lnTo>
                  <a:pt x="12986" y="4402"/>
                </a:lnTo>
                <a:lnTo>
                  <a:pt x="13096" y="4402"/>
                </a:lnTo>
                <a:lnTo>
                  <a:pt x="13353" y="4329"/>
                </a:lnTo>
                <a:lnTo>
                  <a:pt x="13757" y="4146"/>
                </a:lnTo>
                <a:lnTo>
                  <a:pt x="14197" y="3999"/>
                </a:lnTo>
                <a:lnTo>
                  <a:pt x="14417" y="3852"/>
                </a:lnTo>
                <a:lnTo>
                  <a:pt x="14564" y="3705"/>
                </a:lnTo>
                <a:lnTo>
                  <a:pt x="14600" y="3632"/>
                </a:lnTo>
                <a:lnTo>
                  <a:pt x="14564" y="3559"/>
                </a:lnTo>
                <a:lnTo>
                  <a:pt x="14527" y="3485"/>
                </a:lnTo>
                <a:lnTo>
                  <a:pt x="14453" y="3449"/>
                </a:lnTo>
                <a:lnTo>
                  <a:pt x="14343" y="3412"/>
                </a:lnTo>
                <a:lnTo>
                  <a:pt x="14197" y="3449"/>
                </a:lnTo>
                <a:lnTo>
                  <a:pt x="13940" y="3522"/>
                </a:lnTo>
                <a:lnTo>
                  <a:pt x="13426" y="3742"/>
                </a:lnTo>
                <a:lnTo>
                  <a:pt x="13280" y="3815"/>
                </a:lnTo>
                <a:lnTo>
                  <a:pt x="13133" y="3852"/>
                </a:lnTo>
                <a:lnTo>
                  <a:pt x="12986" y="3852"/>
                </a:lnTo>
                <a:lnTo>
                  <a:pt x="12839" y="3779"/>
                </a:lnTo>
                <a:lnTo>
                  <a:pt x="12766" y="3669"/>
                </a:lnTo>
                <a:lnTo>
                  <a:pt x="12729" y="3559"/>
                </a:lnTo>
                <a:lnTo>
                  <a:pt x="12656" y="3339"/>
                </a:lnTo>
                <a:lnTo>
                  <a:pt x="12656" y="3118"/>
                </a:lnTo>
                <a:lnTo>
                  <a:pt x="12729" y="2898"/>
                </a:lnTo>
                <a:lnTo>
                  <a:pt x="12839" y="2715"/>
                </a:lnTo>
                <a:lnTo>
                  <a:pt x="12986" y="2532"/>
                </a:lnTo>
                <a:lnTo>
                  <a:pt x="13133" y="2458"/>
                </a:lnTo>
                <a:lnTo>
                  <a:pt x="13280" y="2422"/>
                </a:lnTo>
                <a:lnTo>
                  <a:pt x="13610" y="2385"/>
                </a:lnTo>
                <a:lnTo>
                  <a:pt x="13940" y="2348"/>
                </a:lnTo>
                <a:lnTo>
                  <a:pt x="14307" y="2348"/>
                </a:lnTo>
                <a:lnTo>
                  <a:pt x="14307" y="2311"/>
                </a:lnTo>
                <a:lnTo>
                  <a:pt x="14307" y="2275"/>
                </a:lnTo>
                <a:lnTo>
                  <a:pt x="14307" y="2238"/>
                </a:lnTo>
                <a:lnTo>
                  <a:pt x="14123" y="2128"/>
                </a:lnTo>
                <a:lnTo>
                  <a:pt x="13903" y="2055"/>
                </a:lnTo>
                <a:lnTo>
                  <a:pt x="13720" y="1981"/>
                </a:lnTo>
                <a:lnTo>
                  <a:pt x="13500" y="1945"/>
                </a:lnTo>
                <a:close/>
                <a:moveTo>
                  <a:pt x="6787" y="4182"/>
                </a:moveTo>
                <a:lnTo>
                  <a:pt x="6347" y="4292"/>
                </a:lnTo>
                <a:lnTo>
                  <a:pt x="5907" y="4366"/>
                </a:lnTo>
                <a:lnTo>
                  <a:pt x="5466" y="4439"/>
                </a:lnTo>
                <a:lnTo>
                  <a:pt x="5063" y="4549"/>
                </a:lnTo>
                <a:lnTo>
                  <a:pt x="4990" y="4622"/>
                </a:lnTo>
                <a:lnTo>
                  <a:pt x="4953" y="4696"/>
                </a:lnTo>
                <a:lnTo>
                  <a:pt x="4953" y="4806"/>
                </a:lnTo>
                <a:lnTo>
                  <a:pt x="5063" y="4843"/>
                </a:lnTo>
                <a:lnTo>
                  <a:pt x="5283" y="4879"/>
                </a:lnTo>
                <a:lnTo>
                  <a:pt x="5980" y="4879"/>
                </a:lnTo>
                <a:lnTo>
                  <a:pt x="6457" y="4769"/>
                </a:lnTo>
                <a:lnTo>
                  <a:pt x="6897" y="4659"/>
                </a:lnTo>
                <a:lnTo>
                  <a:pt x="6970" y="4622"/>
                </a:lnTo>
                <a:lnTo>
                  <a:pt x="7044" y="4586"/>
                </a:lnTo>
                <a:lnTo>
                  <a:pt x="7080" y="4512"/>
                </a:lnTo>
                <a:lnTo>
                  <a:pt x="7117" y="4439"/>
                </a:lnTo>
                <a:lnTo>
                  <a:pt x="7080" y="4292"/>
                </a:lnTo>
                <a:lnTo>
                  <a:pt x="7007" y="4219"/>
                </a:lnTo>
                <a:lnTo>
                  <a:pt x="6934" y="4182"/>
                </a:lnTo>
                <a:close/>
                <a:moveTo>
                  <a:pt x="11079" y="2055"/>
                </a:moveTo>
                <a:lnTo>
                  <a:pt x="10785" y="2091"/>
                </a:lnTo>
                <a:lnTo>
                  <a:pt x="10565" y="2165"/>
                </a:lnTo>
                <a:lnTo>
                  <a:pt x="10382" y="2311"/>
                </a:lnTo>
                <a:lnTo>
                  <a:pt x="10235" y="2495"/>
                </a:lnTo>
                <a:lnTo>
                  <a:pt x="10198" y="2385"/>
                </a:lnTo>
                <a:lnTo>
                  <a:pt x="10088" y="2348"/>
                </a:lnTo>
                <a:lnTo>
                  <a:pt x="9942" y="2311"/>
                </a:lnTo>
                <a:lnTo>
                  <a:pt x="9611" y="2311"/>
                </a:lnTo>
                <a:lnTo>
                  <a:pt x="9501" y="2348"/>
                </a:lnTo>
                <a:lnTo>
                  <a:pt x="9208" y="2495"/>
                </a:lnTo>
                <a:lnTo>
                  <a:pt x="8988" y="2678"/>
                </a:lnTo>
                <a:lnTo>
                  <a:pt x="8951" y="2568"/>
                </a:lnTo>
                <a:lnTo>
                  <a:pt x="8915" y="2532"/>
                </a:lnTo>
                <a:lnTo>
                  <a:pt x="8878" y="2532"/>
                </a:lnTo>
                <a:lnTo>
                  <a:pt x="8804" y="2568"/>
                </a:lnTo>
                <a:lnTo>
                  <a:pt x="8731" y="2752"/>
                </a:lnTo>
                <a:lnTo>
                  <a:pt x="8658" y="2935"/>
                </a:lnTo>
                <a:lnTo>
                  <a:pt x="8621" y="3339"/>
                </a:lnTo>
                <a:lnTo>
                  <a:pt x="8584" y="3705"/>
                </a:lnTo>
                <a:lnTo>
                  <a:pt x="8621" y="4072"/>
                </a:lnTo>
                <a:lnTo>
                  <a:pt x="8694" y="4439"/>
                </a:lnTo>
                <a:lnTo>
                  <a:pt x="8768" y="4806"/>
                </a:lnTo>
                <a:lnTo>
                  <a:pt x="8804" y="4879"/>
                </a:lnTo>
                <a:lnTo>
                  <a:pt x="8878" y="4953"/>
                </a:lnTo>
                <a:lnTo>
                  <a:pt x="8951" y="4989"/>
                </a:lnTo>
                <a:lnTo>
                  <a:pt x="9061" y="4953"/>
                </a:lnTo>
                <a:lnTo>
                  <a:pt x="9135" y="4916"/>
                </a:lnTo>
                <a:lnTo>
                  <a:pt x="9208" y="4879"/>
                </a:lnTo>
                <a:lnTo>
                  <a:pt x="9245" y="4769"/>
                </a:lnTo>
                <a:lnTo>
                  <a:pt x="9208" y="4659"/>
                </a:lnTo>
                <a:lnTo>
                  <a:pt x="9135" y="4182"/>
                </a:lnTo>
                <a:lnTo>
                  <a:pt x="9098" y="3669"/>
                </a:lnTo>
                <a:lnTo>
                  <a:pt x="9135" y="3339"/>
                </a:lnTo>
                <a:lnTo>
                  <a:pt x="9208" y="3118"/>
                </a:lnTo>
                <a:lnTo>
                  <a:pt x="9391" y="2972"/>
                </a:lnTo>
                <a:lnTo>
                  <a:pt x="9575" y="2825"/>
                </a:lnTo>
                <a:lnTo>
                  <a:pt x="9795" y="2788"/>
                </a:lnTo>
                <a:lnTo>
                  <a:pt x="9868" y="4072"/>
                </a:lnTo>
                <a:lnTo>
                  <a:pt x="9905" y="4146"/>
                </a:lnTo>
                <a:lnTo>
                  <a:pt x="9942" y="4219"/>
                </a:lnTo>
                <a:lnTo>
                  <a:pt x="10015" y="4292"/>
                </a:lnTo>
                <a:lnTo>
                  <a:pt x="10125" y="4292"/>
                </a:lnTo>
                <a:lnTo>
                  <a:pt x="10198" y="4329"/>
                </a:lnTo>
                <a:lnTo>
                  <a:pt x="10272" y="4292"/>
                </a:lnTo>
                <a:lnTo>
                  <a:pt x="10308" y="4219"/>
                </a:lnTo>
                <a:lnTo>
                  <a:pt x="10345" y="4146"/>
                </a:lnTo>
                <a:lnTo>
                  <a:pt x="10455" y="3559"/>
                </a:lnTo>
                <a:lnTo>
                  <a:pt x="10565" y="3008"/>
                </a:lnTo>
                <a:lnTo>
                  <a:pt x="10602" y="2862"/>
                </a:lnTo>
                <a:lnTo>
                  <a:pt x="10675" y="2752"/>
                </a:lnTo>
                <a:lnTo>
                  <a:pt x="10785" y="2642"/>
                </a:lnTo>
                <a:lnTo>
                  <a:pt x="10895" y="2568"/>
                </a:lnTo>
                <a:lnTo>
                  <a:pt x="11079" y="2568"/>
                </a:lnTo>
                <a:lnTo>
                  <a:pt x="11115" y="2642"/>
                </a:lnTo>
                <a:lnTo>
                  <a:pt x="11115" y="2752"/>
                </a:lnTo>
                <a:lnTo>
                  <a:pt x="11115" y="2862"/>
                </a:lnTo>
                <a:lnTo>
                  <a:pt x="11189" y="3449"/>
                </a:lnTo>
                <a:lnTo>
                  <a:pt x="11299" y="4036"/>
                </a:lnTo>
                <a:lnTo>
                  <a:pt x="11372" y="4256"/>
                </a:lnTo>
                <a:lnTo>
                  <a:pt x="11446" y="4512"/>
                </a:lnTo>
                <a:lnTo>
                  <a:pt x="11556" y="4732"/>
                </a:lnTo>
                <a:lnTo>
                  <a:pt x="11629" y="4806"/>
                </a:lnTo>
                <a:lnTo>
                  <a:pt x="11739" y="4843"/>
                </a:lnTo>
                <a:lnTo>
                  <a:pt x="11849" y="4843"/>
                </a:lnTo>
                <a:lnTo>
                  <a:pt x="11922" y="4806"/>
                </a:lnTo>
                <a:lnTo>
                  <a:pt x="11996" y="4769"/>
                </a:lnTo>
                <a:lnTo>
                  <a:pt x="12032" y="4696"/>
                </a:lnTo>
                <a:lnTo>
                  <a:pt x="12069" y="4586"/>
                </a:lnTo>
                <a:lnTo>
                  <a:pt x="11996" y="4476"/>
                </a:lnTo>
                <a:lnTo>
                  <a:pt x="11922" y="4402"/>
                </a:lnTo>
                <a:lnTo>
                  <a:pt x="11886" y="4256"/>
                </a:lnTo>
                <a:lnTo>
                  <a:pt x="11812" y="4072"/>
                </a:lnTo>
                <a:lnTo>
                  <a:pt x="11776" y="3779"/>
                </a:lnTo>
                <a:lnTo>
                  <a:pt x="11666" y="3339"/>
                </a:lnTo>
                <a:lnTo>
                  <a:pt x="11629" y="2862"/>
                </a:lnTo>
                <a:lnTo>
                  <a:pt x="11629" y="2532"/>
                </a:lnTo>
                <a:lnTo>
                  <a:pt x="11592" y="2385"/>
                </a:lnTo>
                <a:lnTo>
                  <a:pt x="11482" y="2275"/>
                </a:lnTo>
                <a:lnTo>
                  <a:pt x="11299" y="2128"/>
                </a:lnTo>
                <a:lnTo>
                  <a:pt x="11189" y="2091"/>
                </a:lnTo>
                <a:lnTo>
                  <a:pt x="11079" y="2055"/>
                </a:lnTo>
                <a:close/>
                <a:moveTo>
                  <a:pt x="2715" y="1138"/>
                </a:moveTo>
                <a:lnTo>
                  <a:pt x="2569" y="1174"/>
                </a:lnTo>
                <a:lnTo>
                  <a:pt x="2422" y="1284"/>
                </a:lnTo>
                <a:lnTo>
                  <a:pt x="2385" y="1358"/>
                </a:lnTo>
                <a:lnTo>
                  <a:pt x="2165" y="1284"/>
                </a:lnTo>
                <a:lnTo>
                  <a:pt x="1762" y="1284"/>
                </a:lnTo>
                <a:lnTo>
                  <a:pt x="1542" y="1358"/>
                </a:lnTo>
                <a:lnTo>
                  <a:pt x="771" y="1504"/>
                </a:lnTo>
                <a:lnTo>
                  <a:pt x="368" y="1651"/>
                </a:lnTo>
                <a:lnTo>
                  <a:pt x="184" y="1725"/>
                </a:lnTo>
                <a:lnTo>
                  <a:pt x="38" y="1835"/>
                </a:lnTo>
                <a:lnTo>
                  <a:pt x="1" y="1908"/>
                </a:lnTo>
                <a:lnTo>
                  <a:pt x="1" y="1981"/>
                </a:lnTo>
                <a:lnTo>
                  <a:pt x="38" y="2018"/>
                </a:lnTo>
                <a:lnTo>
                  <a:pt x="111" y="2055"/>
                </a:lnTo>
                <a:lnTo>
                  <a:pt x="74" y="2348"/>
                </a:lnTo>
                <a:lnTo>
                  <a:pt x="74" y="2642"/>
                </a:lnTo>
                <a:lnTo>
                  <a:pt x="74" y="3705"/>
                </a:lnTo>
                <a:lnTo>
                  <a:pt x="111" y="4843"/>
                </a:lnTo>
                <a:lnTo>
                  <a:pt x="148" y="5980"/>
                </a:lnTo>
                <a:lnTo>
                  <a:pt x="184" y="6090"/>
                </a:lnTo>
                <a:lnTo>
                  <a:pt x="294" y="6200"/>
                </a:lnTo>
                <a:lnTo>
                  <a:pt x="404" y="6236"/>
                </a:lnTo>
                <a:lnTo>
                  <a:pt x="514" y="6200"/>
                </a:lnTo>
                <a:lnTo>
                  <a:pt x="624" y="6236"/>
                </a:lnTo>
                <a:lnTo>
                  <a:pt x="845" y="6273"/>
                </a:lnTo>
                <a:lnTo>
                  <a:pt x="1028" y="6236"/>
                </a:lnTo>
                <a:lnTo>
                  <a:pt x="1395" y="6163"/>
                </a:lnTo>
                <a:lnTo>
                  <a:pt x="2385" y="5980"/>
                </a:lnTo>
                <a:lnTo>
                  <a:pt x="2605" y="5943"/>
                </a:lnTo>
                <a:lnTo>
                  <a:pt x="2752" y="5906"/>
                </a:lnTo>
                <a:lnTo>
                  <a:pt x="2899" y="5833"/>
                </a:lnTo>
                <a:lnTo>
                  <a:pt x="2972" y="5686"/>
                </a:lnTo>
                <a:lnTo>
                  <a:pt x="2972" y="5576"/>
                </a:lnTo>
                <a:lnTo>
                  <a:pt x="2935" y="5503"/>
                </a:lnTo>
                <a:lnTo>
                  <a:pt x="2825" y="5429"/>
                </a:lnTo>
                <a:lnTo>
                  <a:pt x="2679" y="5393"/>
                </a:lnTo>
                <a:lnTo>
                  <a:pt x="2532" y="5393"/>
                </a:lnTo>
                <a:lnTo>
                  <a:pt x="2385" y="5429"/>
                </a:lnTo>
                <a:lnTo>
                  <a:pt x="2055" y="5503"/>
                </a:lnTo>
                <a:lnTo>
                  <a:pt x="1762" y="5576"/>
                </a:lnTo>
                <a:lnTo>
                  <a:pt x="1028" y="5723"/>
                </a:lnTo>
                <a:lnTo>
                  <a:pt x="698" y="5796"/>
                </a:lnTo>
                <a:lnTo>
                  <a:pt x="661" y="4953"/>
                </a:lnTo>
                <a:lnTo>
                  <a:pt x="624" y="4109"/>
                </a:lnTo>
                <a:lnTo>
                  <a:pt x="845" y="4109"/>
                </a:lnTo>
                <a:lnTo>
                  <a:pt x="1028" y="4072"/>
                </a:lnTo>
                <a:lnTo>
                  <a:pt x="1431" y="3962"/>
                </a:lnTo>
                <a:lnTo>
                  <a:pt x="2459" y="3742"/>
                </a:lnTo>
                <a:lnTo>
                  <a:pt x="2495" y="3779"/>
                </a:lnTo>
                <a:lnTo>
                  <a:pt x="2605" y="3779"/>
                </a:lnTo>
                <a:lnTo>
                  <a:pt x="2679" y="3742"/>
                </a:lnTo>
                <a:lnTo>
                  <a:pt x="2752" y="3705"/>
                </a:lnTo>
                <a:lnTo>
                  <a:pt x="2789" y="3669"/>
                </a:lnTo>
                <a:lnTo>
                  <a:pt x="2862" y="3559"/>
                </a:lnTo>
                <a:lnTo>
                  <a:pt x="2899" y="3485"/>
                </a:lnTo>
                <a:lnTo>
                  <a:pt x="2899" y="3412"/>
                </a:lnTo>
                <a:lnTo>
                  <a:pt x="2862" y="3339"/>
                </a:lnTo>
                <a:lnTo>
                  <a:pt x="2825" y="3265"/>
                </a:lnTo>
                <a:lnTo>
                  <a:pt x="2715" y="3155"/>
                </a:lnTo>
                <a:lnTo>
                  <a:pt x="2532" y="3155"/>
                </a:lnTo>
                <a:lnTo>
                  <a:pt x="1431" y="3449"/>
                </a:lnTo>
                <a:lnTo>
                  <a:pt x="1028" y="3522"/>
                </a:lnTo>
                <a:lnTo>
                  <a:pt x="808" y="3595"/>
                </a:lnTo>
                <a:lnTo>
                  <a:pt x="624" y="3632"/>
                </a:lnTo>
                <a:lnTo>
                  <a:pt x="588" y="2788"/>
                </a:lnTo>
                <a:lnTo>
                  <a:pt x="588" y="2458"/>
                </a:lnTo>
                <a:lnTo>
                  <a:pt x="551" y="2091"/>
                </a:lnTo>
                <a:lnTo>
                  <a:pt x="1065" y="1981"/>
                </a:lnTo>
                <a:lnTo>
                  <a:pt x="1615" y="1835"/>
                </a:lnTo>
                <a:lnTo>
                  <a:pt x="1798" y="1798"/>
                </a:lnTo>
                <a:lnTo>
                  <a:pt x="2055" y="1798"/>
                </a:lnTo>
                <a:lnTo>
                  <a:pt x="2165" y="1871"/>
                </a:lnTo>
                <a:lnTo>
                  <a:pt x="2238" y="1908"/>
                </a:lnTo>
                <a:lnTo>
                  <a:pt x="2312" y="1945"/>
                </a:lnTo>
                <a:lnTo>
                  <a:pt x="2422" y="1945"/>
                </a:lnTo>
                <a:lnTo>
                  <a:pt x="2495" y="1908"/>
                </a:lnTo>
                <a:lnTo>
                  <a:pt x="3009" y="1651"/>
                </a:lnTo>
                <a:lnTo>
                  <a:pt x="3082" y="1615"/>
                </a:lnTo>
                <a:lnTo>
                  <a:pt x="3119" y="1578"/>
                </a:lnTo>
                <a:lnTo>
                  <a:pt x="3156" y="1431"/>
                </a:lnTo>
                <a:lnTo>
                  <a:pt x="3119" y="1284"/>
                </a:lnTo>
                <a:lnTo>
                  <a:pt x="3082" y="1248"/>
                </a:lnTo>
                <a:lnTo>
                  <a:pt x="3009" y="1174"/>
                </a:lnTo>
                <a:lnTo>
                  <a:pt x="2862" y="1138"/>
                </a:lnTo>
                <a:close/>
              </a:path>
            </a:pathLst>
          </a:custGeom>
          <a:solidFill>
            <a:srgbClr val="6D9EEB"/>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35" name="Google Shape;235;p3"/>
          <p:cNvSpPr/>
          <p:nvPr/>
        </p:nvSpPr>
        <p:spPr>
          <a:xfrm>
            <a:off x="4335963" y="6433680"/>
            <a:ext cx="786656" cy="552172"/>
          </a:xfrm>
          <a:custGeom>
            <a:rect b="b" l="l" r="r" t="t"/>
            <a:pathLst>
              <a:path extrusionOk="0" h="14600" w="2080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36" name="Google Shape;236;p3"/>
          <p:cNvSpPr/>
          <p:nvPr/>
        </p:nvSpPr>
        <p:spPr>
          <a:xfrm>
            <a:off x="4335970" y="5372369"/>
            <a:ext cx="517491" cy="545251"/>
          </a:xfrm>
          <a:custGeom>
            <a:rect b="b" l="l" r="r" t="t"/>
            <a:pathLst>
              <a:path extrusionOk="0" h="14417" w="13683">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6D9EEB"/>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37" name="Google Shape;237;p3"/>
          <p:cNvSpPr/>
          <p:nvPr/>
        </p:nvSpPr>
        <p:spPr>
          <a:xfrm>
            <a:off x="2911965" y="6600511"/>
            <a:ext cx="396807" cy="281646"/>
          </a:xfrm>
          <a:custGeom>
            <a:rect b="b" l="l" r="r" t="t"/>
            <a:pathLst>
              <a:path extrusionOk="0" h="7447" w="10492">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6D9EEB"/>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38" name="Google Shape;238;p3"/>
          <p:cNvSpPr/>
          <p:nvPr/>
        </p:nvSpPr>
        <p:spPr>
          <a:xfrm>
            <a:off x="5265500" y="6600167"/>
            <a:ext cx="384327" cy="245603"/>
          </a:xfrm>
          <a:custGeom>
            <a:rect b="b" l="l" r="r" t="t"/>
            <a:pathLst>
              <a:path extrusionOk="0" h="6494" w="10162">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6D9EEB"/>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39" name="Google Shape;239;p3"/>
          <p:cNvSpPr/>
          <p:nvPr/>
        </p:nvSpPr>
        <p:spPr>
          <a:xfrm>
            <a:off x="1813486" y="6373645"/>
            <a:ext cx="431488" cy="428728"/>
          </a:xfrm>
          <a:custGeom>
            <a:rect b="b" l="l" r="r" t="t"/>
            <a:pathLst>
              <a:path extrusionOk="0" h="11336" w="11409">
                <a:moveTo>
                  <a:pt x="5173" y="4219"/>
                </a:moveTo>
                <a:lnTo>
                  <a:pt x="5136" y="4256"/>
                </a:lnTo>
                <a:lnTo>
                  <a:pt x="5100" y="4292"/>
                </a:lnTo>
                <a:lnTo>
                  <a:pt x="4990" y="4366"/>
                </a:lnTo>
                <a:lnTo>
                  <a:pt x="4916" y="4476"/>
                </a:lnTo>
                <a:lnTo>
                  <a:pt x="4916" y="4512"/>
                </a:lnTo>
                <a:lnTo>
                  <a:pt x="4843" y="4659"/>
                </a:lnTo>
                <a:lnTo>
                  <a:pt x="4843" y="4769"/>
                </a:lnTo>
                <a:lnTo>
                  <a:pt x="4880" y="4843"/>
                </a:lnTo>
                <a:lnTo>
                  <a:pt x="4990" y="4916"/>
                </a:lnTo>
                <a:lnTo>
                  <a:pt x="5100" y="4989"/>
                </a:lnTo>
                <a:lnTo>
                  <a:pt x="5283" y="4989"/>
                </a:lnTo>
                <a:lnTo>
                  <a:pt x="5430" y="4916"/>
                </a:lnTo>
                <a:lnTo>
                  <a:pt x="5540" y="4769"/>
                </a:lnTo>
                <a:lnTo>
                  <a:pt x="5577" y="4696"/>
                </a:lnTo>
                <a:lnTo>
                  <a:pt x="5613" y="4623"/>
                </a:lnTo>
                <a:lnTo>
                  <a:pt x="5577" y="4549"/>
                </a:lnTo>
                <a:lnTo>
                  <a:pt x="5577" y="4476"/>
                </a:lnTo>
                <a:lnTo>
                  <a:pt x="5430" y="4402"/>
                </a:lnTo>
                <a:lnTo>
                  <a:pt x="5320" y="4366"/>
                </a:lnTo>
                <a:lnTo>
                  <a:pt x="5320" y="4292"/>
                </a:lnTo>
                <a:lnTo>
                  <a:pt x="5246" y="4256"/>
                </a:lnTo>
                <a:lnTo>
                  <a:pt x="5173" y="4219"/>
                </a:lnTo>
                <a:close/>
                <a:moveTo>
                  <a:pt x="5980" y="6016"/>
                </a:moveTo>
                <a:lnTo>
                  <a:pt x="6017" y="6053"/>
                </a:lnTo>
                <a:lnTo>
                  <a:pt x="6053" y="6126"/>
                </a:lnTo>
                <a:lnTo>
                  <a:pt x="6053" y="6200"/>
                </a:lnTo>
                <a:lnTo>
                  <a:pt x="5907" y="6237"/>
                </a:lnTo>
                <a:lnTo>
                  <a:pt x="5943" y="6090"/>
                </a:lnTo>
                <a:lnTo>
                  <a:pt x="5980" y="6016"/>
                </a:lnTo>
                <a:close/>
                <a:moveTo>
                  <a:pt x="5833" y="5613"/>
                </a:moveTo>
                <a:lnTo>
                  <a:pt x="5723" y="5650"/>
                </a:lnTo>
                <a:lnTo>
                  <a:pt x="5650" y="5723"/>
                </a:lnTo>
                <a:lnTo>
                  <a:pt x="5613" y="5796"/>
                </a:lnTo>
                <a:lnTo>
                  <a:pt x="5613" y="5870"/>
                </a:lnTo>
                <a:lnTo>
                  <a:pt x="5687" y="5943"/>
                </a:lnTo>
                <a:lnTo>
                  <a:pt x="5577" y="6163"/>
                </a:lnTo>
                <a:lnTo>
                  <a:pt x="5540" y="6420"/>
                </a:lnTo>
                <a:lnTo>
                  <a:pt x="5577" y="6530"/>
                </a:lnTo>
                <a:lnTo>
                  <a:pt x="5687" y="6567"/>
                </a:lnTo>
                <a:lnTo>
                  <a:pt x="5833" y="6603"/>
                </a:lnTo>
                <a:lnTo>
                  <a:pt x="5980" y="6603"/>
                </a:lnTo>
                <a:lnTo>
                  <a:pt x="6090" y="6567"/>
                </a:lnTo>
                <a:lnTo>
                  <a:pt x="6237" y="6530"/>
                </a:lnTo>
                <a:lnTo>
                  <a:pt x="6347" y="6457"/>
                </a:lnTo>
                <a:lnTo>
                  <a:pt x="6420" y="6347"/>
                </a:lnTo>
                <a:lnTo>
                  <a:pt x="6457" y="6200"/>
                </a:lnTo>
                <a:lnTo>
                  <a:pt x="6457" y="6053"/>
                </a:lnTo>
                <a:lnTo>
                  <a:pt x="6420" y="5943"/>
                </a:lnTo>
                <a:lnTo>
                  <a:pt x="6347" y="5833"/>
                </a:lnTo>
                <a:lnTo>
                  <a:pt x="6274" y="5760"/>
                </a:lnTo>
                <a:lnTo>
                  <a:pt x="6163" y="5686"/>
                </a:lnTo>
                <a:lnTo>
                  <a:pt x="6053" y="5650"/>
                </a:lnTo>
                <a:lnTo>
                  <a:pt x="5943" y="5613"/>
                </a:lnTo>
                <a:close/>
                <a:moveTo>
                  <a:pt x="3926" y="441"/>
                </a:moveTo>
                <a:lnTo>
                  <a:pt x="4623" y="478"/>
                </a:lnTo>
                <a:lnTo>
                  <a:pt x="5356" y="478"/>
                </a:lnTo>
                <a:lnTo>
                  <a:pt x="6824" y="551"/>
                </a:lnTo>
                <a:lnTo>
                  <a:pt x="7631" y="551"/>
                </a:lnTo>
                <a:lnTo>
                  <a:pt x="7704" y="734"/>
                </a:lnTo>
                <a:lnTo>
                  <a:pt x="7777" y="1064"/>
                </a:lnTo>
                <a:lnTo>
                  <a:pt x="7521" y="1174"/>
                </a:lnTo>
                <a:lnTo>
                  <a:pt x="7191" y="1211"/>
                </a:lnTo>
                <a:lnTo>
                  <a:pt x="7044" y="1211"/>
                </a:lnTo>
                <a:lnTo>
                  <a:pt x="6860" y="1174"/>
                </a:lnTo>
                <a:lnTo>
                  <a:pt x="6714" y="1174"/>
                </a:lnTo>
                <a:lnTo>
                  <a:pt x="6530" y="1211"/>
                </a:lnTo>
                <a:lnTo>
                  <a:pt x="6494" y="1248"/>
                </a:lnTo>
                <a:lnTo>
                  <a:pt x="6457" y="1321"/>
                </a:lnTo>
                <a:lnTo>
                  <a:pt x="6420" y="1395"/>
                </a:lnTo>
                <a:lnTo>
                  <a:pt x="6457" y="1468"/>
                </a:lnTo>
                <a:lnTo>
                  <a:pt x="6457" y="1505"/>
                </a:lnTo>
                <a:lnTo>
                  <a:pt x="6494" y="1578"/>
                </a:lnTo>
                <a:lnTo>
                  <a:pt x="6567" y="1651"/>
                </a:lnTo>
                <a:lnTo>
                  <a:pt x="6567" y="1871"/>
                </a:lnTo>
                <a:lnTo>
                  <a:pt x="6567" y="2092"/>
                </a:lnTo>
                <a:lnTo>
                  <a:pt x="6640" y="2642"/>
                </a:lnTo>
                <a:lnTo>
                  <a:pt x="6677" y="3192"/>
                </a:lnTo>
                <a:lnTo>
                  <a:pt x="6714" y="3632"/>
                </a:lnTo>
                <a:lnTo>
                  <a:pt x="6714" y="4072"/>
                </a:lnTo>
                <a:lnTo>
                  <a:pt x="6677" y="4586"/>
                </a:lnTo>
                <a:lnTo>
                  <a:pt x="6640" y="4843"/>
                </a:lnTo>
                <a:lnTo>
                  <a:pt x="6640" y="5099"/>
                </a:lnTo>
                <a:lnTo>
                  <a:pt x="6677" y="5246"/>
                </a:lnTo>
                <a:lnTo>
                  <a:pt x="6640" y="5319"/>
                </a:lnTo>
                <a:lnTo>
                  <a:pt x="6640" y="5393"/>
                </a:lnTo>
                <a:lnTo>
                  <a:pt x="6640" y="5466"/>
                </a:lnTo>
                <a:lnTo>
                  <a:pt x="6714" y="5540"/>
                </a:lnTo>
                <a:lnTo>
                  <a:pt x="7117" y="5796"/>
                </a:lnTo>
                <a:lnTo>
                  <a:pt x="7484" y="6016"/>
                </a:lnTo>
                <a:lnTo>
                  <a:pt x="7851" y="6310"/>
                </a:lnTo>
                <a:lnTo>
                  <a:pt x="8218" y="6640"/>
                </a:lnTo>
                <a:lnTo>
                  <a:pt x="8915" y="7300"/>
                </a:lnTo>
                <a:lnTo>
                  <a:pt x="8621" y="7337"/>
                </a:lnTo>
                <a:lnTo>
                  <a:pt x="8328" y="7300"/>
                </a:lnTo>
                <a:lnTo>
                  <a:pt x="8108" y="7227"/>
                </a:lnTo>
                <a:lnTo>
                  <a:pt x="7887" y="7154"/>
                </a:lnTo>
                <a:lnTo>
                  <a:pt x="7484" y="6933"/>
                </a:lnTo>
                <a:lnTo>
                  <a:pt x="7117" y="6823"/>
                </a:lnTo>
                <a:lnTo>
                  <a:pt x="6750" y="6787"/>
                </a:lnTo>
                <a:lnTo>
                  <a:pt x="6384" y="6823"/>
                </a:lnTo>
                <a:lnTo>
                  <a:pt x="5980" y="6933"/>
                </a:lnTo>
                <a:lnTo>
                  <a:pt x="5577" y="7044"/>
                </a:lnTo>
                <a:lnTo>
                  <a:pt x="5210" y="7227"/>
                </a:lnTo>
                <a:lnTo>
                  <a:pt x="4843" y="7374"/>
                </a:lnTo>
                <a:lnTo>
                  <a:pt x="4439" y="7520"/>
                </a:lnTo>
                <a:lnTo>
                  <a:pt x="4109" y="7557"/>
                </a:lnTo>
                <a:lnTo>
                  <a:pt x="3816" y="7594"/>
                </a:lnTo>
                <a:lnTo>
                  <a:pt x="3889" y="7557"/>
                </a:lnTo>
                <a:lnTo>
                  <a:pt x="3926" y="7484"/>
                </a:lnTo>
                <a:lnTo>
                  <a:pt x="3926" y="7374"/>
                </a:lnTo>
                <a:lnTo>
                  <a:pt x="3926" y="7300"/>
                </a:lnTo>
                <a:lnTo>
                  <a:pt x="3889" y="7227"/>
                </a:lnTo>
                <a:lnTo>
                  <a:pt x="3816" y="7190"/>
                </a:lnTo>
                <a:lnTo>
                  <a:pt x="2789" y="7190"/>
                </a:lnTo>
                <a:lnTo>
                  <a:pt x="2935" y="7044"/>
                </a:lnTo>
                <a:lnTo>
                  <a:pt x="3266" y="6677"/>
                </a:lnTo>
                <a:lnTo>
                  <a:pt x="3559" y="6713"/>
                </a:lnTo>
                <a:lnTo>
                  <a:pt x="3853" y="6713"/>
                </a:lnTo>
                <a:lnTo>
                  <a:pt x="4403" y="6677"/>
                </a:lnTo>
                <a:lnTo>
                  <a:pt x="4549" y="6640"/>
                </a:lnTo>
                <a:lnTo>
                  <a:pt x="4623" y="6530"/>
                </a:lnTo>
                <a:lnTo>
                  <a:pt x="4623" y="6457"/>
                </a:lnTo>
                <a:lnTo>
                  <a:pt x="4586" y="6383"/>
                </a:lnTo>
                <a:lnTo>
                  <a:pt x="4513" y="6310"/>
                </a:lnTo>
                <a:lnTo>
                  <a:pt x="4403" y="6273"/>
                </a:lnTo>
                <a:lnTo>
                  <a:pt x="3669" y="6273"/>
                </a:lnTo>
                <a:lnTo>
                  <a:pt x="3926" y="6016"/>
                </a:lnTo>
                <a:lnTo>
                  <a:pt x="4183" y="5723"/>
                </a:lnTo>
                <a:lnTo>
                  <a:pt x="4293" y="5723"/>
                </a:lnTo>
                <a:lnTo>
                  <a:pt x="4366" y="5686"/>
                </a:lnTo>
                <a:lnTo>
                  <a:pt x="4439" y="5576"/>
                </a:lnTo>
                <a:lnTo>
                  <a:pt x="4476" y="5466"/>
                </a:lnTo>
                <a:lnTo>
                  <a:pt x="4403" y="3449"/>
                </a:lnTo>
                <a:lnTo>
                  <a:pt x="4366" y="2495"/>
                </a:lnTo>
                <a:lnTo>
                  <a:pt x="4329" y="2018"/>
                </a:lnTo>
                <a:lnTo>
                  <a:pt x="4293" y="1541"/>
                </a:lnTo>
                <a:lnTo>
                  <a:pt x="4256" y="1431"/>
                </a:lnTo>
                <a:lnTo>
                  <a:pt x="4549" y="1505"/>
                </a:lnTo>
                <a:lnTo>
                  <a:pt x="4953" y="1578"/>
                </a:lnTo>
                <a:lnTo>
                  <a:pt x="5173" y="1578"/>
                </a:lnTo>
                <a:lnTo>
                  <a:pt x="5356" y="1505"/>
                </a:lnTo>
                <a:lnTo>
                  <a:pt x="5393" y="1468"/>
                </a:lnTo>
                <a:lnTo>
                  <a:pt x="5430" y="1431"/>
                </a:lnTo>
                <a:lnTo>
                  <a:pt x="5430" y="1358"/>
                </a:lnTo>
                <a:lnTo>
                  <a:pt x="5393" y="1321"/>
                </a:lnTo>
                <a:lnTo>
                  <a:pt x="5246" y="1211"/>
                </a:lnTo>
                <a:lnTo>
                  <a:pt x="5063" y="1174"/>
                </a:lnTo>
                <a:lnTo>
                  <a:pt x="4733" y="1138"/>
                </a:lnTo>
                <a:lnTo>
                  <a:pt x="4219" y="1064"/>
                </a:lnTo>
                <a:lnTo>
                  <a:pt x="4183" y="1028"/>
                </a:lnTo>
                <a:lnTo>
                  <a:pt x="4146" y="991"/>
                </a:lnTo>
                <a:lnTo>
                  <a:pt x="3999" y="991"/>
                </a:lnTo>
                <a:lnTo>
                  <a:pt x="3853" y="1028"/>
                </a:lnTo>
                <a:lnTo>
                  <a:pt x="3706" y="1064"/>
                </a:lnTo>
                <a:lnTo>
                  <a:pt x="3596" y="1064"/>
                </a:lnTo>
                <a:lnTo>
                  <a:pt x="3522" y="1028"/>
                </a:lnTo>
                <a:lnTo>
                  <a:pt x="3486" y="991"/>
                </a:lnTo>
                <a:lnTo>
                  <a:pt x="3412" y="881"/>
                </a:lnTo>
                <a:lnTo>
                  <a:pt x="3412" y="771"/>
                </a:lnTo>
                <a:lnTo>
                  <a:pt x="3412" y="698"/>
                </a:lnTo>
                <a:lnTo>
                  <a:pt x="3486" y="624"/>
                </a:lnTo>
                <a:lnTo>
                  <a:pt x="3559" y="551"/>
                </a:lnTo>
                <a:lnTo>
                  <a:pt x="3742" y="478"/>
                </a:lnTo>
                <a:lnTo>
                  <a:pt x="3926" y="441"/>
                </a:lnTo>
                <a:close/>
                <a:moveTo>
                  <a:pt x="6090" y="8071"/>
                </a:moveTo>
                <a:lnTo>
                  <a:pt x="6127" y="8144"/>
                </a:lnTo>
                <a:lnTo>
                  <a:pt x="6127" y="8217"/>
                </a:lnTo>
                <a:lnTo>
                  <a:pt x="6090" y="8291"/>
                </a:lnTo>
                <a:lnTo>
                  <a:pt x="6053" y="8364"/>
                </a:lnTo>
                <a:lnTo>
                  <a:pt x="5980" y="8401"/>
                </a:lnTo>
                <a:lnTo>
                  <a:pt x="5907" y="8401"/>
                </a:lnTo>
                <a:lnTo>
                  <a:pt x="5833" y="8364"/>
                </a:lnTo>
                <a:lnTo>
                  <a:pt x="5760" y="8291"/>
                </a:lnTo>
                <a:lnTo>
                  <a:pt x="5760" y="8181"/>
                </a:lnTo>
                <a:lnTo>
                  <a:pt x="5833" y="8144"/>
                </a:lnTo>
                <a:lnTo>
                  <a:pt x="5943" y="8071"/>
                </a:lnTo>
                <a:lnTo>
                  <a:pt x="6017" y="8107"/>
                </a:lnTo>
                <a:lnTo>
                  <a:pt x="6053" y="8107"/>
                </a:lnTo>
                <a:lnTo>
                  <a:pt x="6090" y="8071"/>
                </a:lnTo>
                <a:close/>
                <a:moveTo>
                  <a:pt x="5907" y="7630"/>
                </a:moveTo>
                <a:lnTo>
                  <a:pt x="5797" y="7667"/>
                </a:lnTo>
                <a:lnTo>
                  <a:pt x="5687" y="7704"/>
                </a:lnTo>
                <a:lnTo>
                  <a:pt x="5577" y="7777"/>
                </a:lnTo>
                <a:lnTo>
                  <a:pt x="5467" y="7887"/>
                </a:lnTo>
                <a:lnTo>
                  <a:pt x="5467" y="7924"/>
                </a:lnTo>
                <a:lnTo>
                  <a:pt x="5430" y="7997"/>
                </a:lnTo>
                <a:lnTo>
                  <a:pt x="5503" y="8071"/>
                </a:lnTo>
                <a:lnTo>
                  <a:pt x="5430" y="8217"/>
                </a:lnTo>
                <a:lnTo>
                  <a:pt x="5430" y="8364"/>
                </a:lnTo>
                <a:lnTo>
                  <a:pt x="5467" y="8474"/>
                </a:lnTo>
                <a:lnTo>
                  <a:pt x="5540" y="8584"/>
                </a:lnTo>
                <a:lnTo>
                  <a:pt x="5650" y="8694"/>
                </a:lnTo>
                <a:lnTo>
                  <a:pt x="5797" y="8731"/>
                </a:lnTo>
                <a:lnTo>
                  <a:pt x="5907" y="8768"/>
                </a:lnTo>
                <a:lnTo>
                  <a:pt x="6053" y="8768"/>
                </a:lnTo>
                <a:lnTo>
                  <a:pt x="6200" y="8731"/>
                </a:lnTo>
                <a:lnTo>
                  <a:pt x="6310" y="8658"/>
                </a:lnTo>
                <a:lnTo>
                  <a:pt x="6384" y="8584"/>
                </a:lnTo>
                <a:lnTo>
                  <a:pt x="6457" y="8474"/>
                </a:lnTo>
                <a:lnTo>
                  <a:pt x="6494" y="8327"/>
                </a:lnTo>
                <a:lnTo>
                  <a:pt x="6494" y="8217"/>
                </a:lnTo>
                <a:lnTo>
                  <a:pt x="6494" y="8071"/>
                </a:lnTo>
                <a:lnTo>
                  <a:pt x="6457" y="7961"/>
                </a:lnTo>
                <a:lnTo>
                  <a:pt x="6384" y="7851"/>
                </a:lnTo>
                <a:lnTo>
                  <a:pt x="6310" y="7777"/>
                </a:lnTo>
                <a:lnTo>
                  <a:pt x="6200" y="7704"/>
                </a:lnTo>
                <a:lnTo>
                  <a:pt x="6053" y="7667"/>
                </a:lnTo>
                <a:lnTo>
                  <a:pt x="5907" y="7630"/>
                </a:lnTo>
                <a:close/>
                <a:moveTo>
                  <a:pt x="4476" y="9134"/>
                </a:moveTo>
                <a:lnTo>
                  <a:pt x="4513" y="9281"/>
                </a:lnTo>
                <a:lnTo>
                  <a:pt x="4476" y="9391"/>
                </a:lnTo>
                <a:lnTo>
                  <a:pt x="4403" y="9538"/>
                </a:lnTo>
                <a:lnTo>
                  <a:pt x="4256" y="9648"/>
                </a:lnTo>
                <a:lnTo>
                  <a:pt x="4183" y="9685"/>
                </a:lnTo>
                <a:lnTo>
                  <a:pt x="4109" y="9685"/>
                </a:lnTo>
                <a:lnTo>
                  <a:pt x="4036" y="9648"/>
                </a:lnTo>
                <a:lnTo>
                  <a:pt x="3963" y="9575"/>
                </a:lnTo>
                <a:lnTo>
                  <a:pt x="3926" y="9501"/>
                </a:lnTo>
                <a:lnTo>
                  <a:pt x="3926" y="9428"/>
                </a:lnTo>
                <a:lnTo>
                  <a:pt x="3963" y="9354"/>
                </a:lnTo>
                <a:lnTo>
                  <a:pt x="4036" y="9281"/>
                </a:lnTo>
                <a:lnTo>
                  <a:pt x="4219" y="9208"/>
                </a:lnTo>
                <a:lnTo>
                  <a:pt x="4403" y="9171"/>
                </a:lnTo>
                <a:lnTo>
                  <a:pt x="4439" y="9171"/>
                </a:lnTo>
                <a:lnTo>
                  <a:pt x="4476" y="9134"/>
                </a:lnTo>
                <a:close/>
                <a:moveTo>
                  <a:pt x="7741" y="9391"/>
                </a:moveTo>
                <a:lnTo>
                  <a:pt x="7814" y="9464"/>
                </a:lnTo>
                <a:lnTo>
                  <a:pt x="7851" y="9575"/>
                </a:lnTo>
                <a:lnTo>
                  <a:pt x="7851" y="9685"/>
                </a:lnTo>
                <a:lnTo>
                  <a:pt x="7814" y="9795"/>
                </a:lnTo>
                <a:lnTo>
                  <a:pt x="7704" y="9868"/>
                </a:lnTo>
                <a:lnTo>
                  <a:pt x="7557" y="9905"/>
                </a:lnTo>
                <a:lnTo>
                  <a:pt x="7447" y="9905"/>
                </a:lnTo>
                <a:lnTo>
                  <a:pt x="7301" y="9868"/>
                </a:lnTo>
                <a:lnTo>
                  <a:pt x="7227" y="9795"/>
                </a:lnTo>
                <a:lnTo>
                  <a:pt x="7301" y="9648"/>
                </a:lnTo>
                <a:lnTo>
                  <a:pt x="7374" y="9538"/>
                </a:lnTo>
                <a:lnTo>
                  <a:pt x="7484" y="9464"/>
                </a:lnTo>
                <a:lnTo>
                  <a:pt x="7631" y="9428"/>
                </a:lnTo>
                <a:lnTo>
                  <a:pt x="7704" y="9391"/>
                </a:lnTo>
                <a:close/>
                <a:moveTo>
                  <a:pt x="4439" y="8658"/>
                </a:moveTo>
                <a:lnTo>
                  <a:pt x="4293" y="8694"/>
                </a:lnTo>
                <a:lnTo>
                  <a:pt x="4146" y="8694"/>
                </a:lnTo>
                <a:lnTo>
                  <a:pt x="4073" y="8731"/>
                </a:lnTo>
                <a:lnTo>
                  <a:pt x="3999" y="8804"/>
                </a:lnTo>
                <a:lnTo>
                  <a:pt x="3963" y="8951"/>
                </a:lnTo>
                <a:lnTo>
                  <a:pt x="3742" y="9061"/>
                </a:lnTo>
                <a:lnTo>
                  <a:pt x="3596" y="9244"/>
                </a:lnTo>
                <a:lnTo>
                  <a:pt x="3559" y="9354"/>
                </a:lnTo>
                <a:lnTo>
                  <a:pt x="3522" y="9501"/>
                </a:lnTo>
                <a:lnTo>
                  <a:pt x="3559" y="9611"/>
                </a:lnTo>
                <a:lnTo>
                  <a:pt x="3596" y="9758"/>
                </a:lnTo>
                <a:lnTo>
                  <a:pt x="3706" y="9868"/>
                </a:lnTo>
                <a:lnTo>
                  <a:pt x="3779" y="9978"/>
                </a:lnTo>
                <a:lnTo>
                  <a:pt x="3926" y="10051"/>
                </a:lnTo>
                <a:lnTo>
                  <a:pt x="4036" y="10088"/>
                </a:lnTo>
                <a:lnTo>
                  <a:pt x="4366" y="10088"/>
                </a:lnTo>
                <a:lnTo>
                  <a:pt x="4513" y="10015"/>
                </a:lnTo>
                <a:lnTo>
                  <a:pt x="4623" y="9905"/>
                </a:lnTo>
                <a:lnTo>
                  <a:pt x="4733" y="9795"/>
                </a:lnTo>
                <a:lnTo>
                  <a:pt x="4843" y="9648"/>
                </a:lnTo>
                <a:lnTo>
                  <a:pt x="4880" y="9501"/>
                </a:lnTo>
                <a:lnTo>
                  <a:pt x="4916" y="9354"/>
                </a:lnTo>
                <a:lnTo>
                  <a:pt x="4916" y="9171"/>
                </a:lnTo>
                <a:lnTo>
                  <a:pt x="4880" y="9024"/>
                </a:lnTo>
                <a:lnTo>
                  <a:pt x="4806" y="8878"/>
                </a:lnTo>
                <a:lnTo>
                  <a:pt x="4733" y="8768"/>
                </a:lnTo>
                <a:lnTo>
                  <a:pt x="4586" y="8694"/>
                </a:lnTo>
                <a:lnTo>
                  <a:pt x="4439" y="8658"/>
                </a:lnTo>
                <a:close/>
                <a:moveTo>
                  <a:pt x="7447" y="8951"/>
                </a:moveTo>
                <a:lnTo>
                  <a:pt x="7337" y="8988"/>
                </a:lnTo>
                <a:lnTo>
                  <a:pt x="7264" y="9061"/>
                </a:lnTo>
                <a:lnTo>
                  <a:pt x="7227" y="9134"/>
                </a:lnTo>
                <a:lnTo>
                  <a:pt x="7227" y="9208"/>
                </a:lnTo>
                <a:lnTo>
                  <a:pt x="7117" y="9318"/>
                </a:lnTo>
                <a:lnTo>
                  <a:pt x="7007" y="9391"/>
                </a:lnTo>
                <a:lnTo>
                  <a:pt x="6934" y="9501"/>
                </a:lnTo>
                <a:lnTo>
                  <a:pt x="6897" y="9611"/>
                </a:lnTo>
                <a:lnTo>
                  <a:pt x="6897" y="9575"/>
                </a:lnTo>
                <a:lnTo>
                  <a:pt x="6860" y="9611"/>
                </a:lnTo>
                <a:lnTo>
                  <a:pt x="6824" y="9758"/>
                </a:lnTo>
                <a:lnTo>
                  <a:pt x="6824" y="9905"/>
                </a:lnTo>
                <a:lnTo>
                  <a:pt x="6860" y="9978"/>
                </a:lnTo>
                <a:lnTo>
                  <a:pt x="6897" y="10051"/>
                </a:lnTo>
                <a:lnTo>
                  <a:pt x="7007" y="10125"/>
                </a:lnTo>
                <a:lnTo>
                  <a:pt x="7044" y="10161"/>
                </a:lnTo>
                <a:lnTo>
                  <a:pt x="7044" y="10198"/>
                </a:lnTo>
                <a:lnTo>
                  <a:pt x="7227" y="10271"/>
                </a:lnTo>
                <a:lnTo>
                  <a:pt x="7374" y="10345"/>
                </a:lnTo>
                <a:lnTo>
                  <a:pt x="7704" y="10345"/>
                </a:lnTo>
                <a:lnTo>
                  <a:pt x="7851" y="10271"/>
                </a:lnTo>
                <a:lnTo>
                  <a:pt x="7998" y="10198"/>
                </a:lnTo>
                <a:lnTo>
                  <a:pt x="8108" y="10088"/>
                </a:lnTo>
                <a:lnTo>
                  <a:pt x="8181" y="9941"/>
                </a:lnTo>
                <a:lnTo>
                  <a:pt x="8254" y="9795"/>
                </a:lnTo>
                <a:lnTo>
                  <a:pt x="8291" y="9611"/>
                </a:lnTo>
                <a:lnTo>
                  <a:pt x="8254" y="9464"/>
                </a:lnTo>
                <a:lnTo>
                  <a:pt x="8218" y="9318"/>
                </a:lnTo>
                <a:lnTo>
                  <a:pt x="8144" y="9171"/>
                </a:lnTo>
                <a:lnTo>
                  <a:pt x="7998" y="9024"/>
                </a:lnTo>
                <a:lnTo>
                  <a:pt x="7924" y="8988"/>
                </a:lnTo>
                <a:lnTo>
                  <a:pt x="7851" y="8951"/>
                </a:lnTo>
                <a:close/>
                <a:moveTo>
                  <a:pt x="6970" y="7227"/>
                </a:moveTo>
                <a:lnTo>
                  <a:pt x="7227" y="7300"/>
                </a:lnTo>
                <a:lnTo>
                  <a:pt x="7741" y="7520"/>
                </a:lnTo>
                <a:lnTo>
                  <a:pt x="8071" y="7667"/>
                </a:lnTo>
                <a:lnTo>
                  <a:pt x="8474" y="7740"/>
                </a:lnTo>
                <a:lnTo>
                  <a:pt x="8658" y="7777"/>
                </a:lnTo>
                <a:lnTo>
                  <a:pt x="8878" y="7777"/>
                </a:lnTo>
                <a:lnTo>
                  <a:pt x="9061" y="7740"/>
                </a:lnTo>
                <a:lnTo>
                  <a:pt x="9245" y="7667"/>
                </a:lnTo>
                <a:lnTo>
                  <a:pt x="9575" y="8071"/>
                </a:lnTo>
                <a:lnTo>
                  <a:pt x="10125" y="8841"/>
                </a:lnTo>
                <a:lnTo>
                  <a:pt x="10639" y="9648"/>
                </a:lnTo>
                <a:lnTo>
                  <a:pt x="10785" y="9868"/>
                </a:lnTo>
                <a:lnTo>
                  <a:pt x="10822" y="10015"/>
                </a:lnTo>
                <a:lnTo>
                  <a:pt x="10785" y="10161"/>
                </a:lnTo>
                <a:lnTo>
                  <a:pt x="10749" y="10235"/>
                </a:lnTo>
                <a:lnTo>
                  <a:pt x="10639" y="10345"/>
                </a:lnTo>
                <a:lnTo>
                  <a:pt x="10455" y="10455"/>
                </a:lnTo>
                <a:lnTo>
                  <a:pt x="10235" y="10602"/>
                </a:lnTo>
                <a:lnTo>
                  <a:pt x="9758" y="10565"/>
                </a:lnTo>
                <a:lnTo>
                  <a:pt x="9281" y="10492"/>
                </a:lnTo>
                <a:lnTo>
                  <a:pt x="8328" y="10455"/>
                </a:lnTo>
                <a:lnTo>
                  <a:pt x="7374" y="10492"/>
                </a:lnTo>
                <a:lnTo>
                  <a:pt x="6420" y="10528"/>
                </a:lnTo>
                <a:lnTo>
                  <a:pt x="2092" y="10675"/>
                </a:lnTo>
                <a:lnTo>
                  <a:pt x="1065" y="10712"/>
                </a:lnTo>
                <a:lnTo>
                  <a:pt x="735" y="10712"/>
                </a:lnTo>
                <a:lnTo>
                  <a:pt x="625" y="10638"/>
                </a:lnTo>
                <a:lnTo>
                  <a:pt x="588" y="10602"/>
                </a:lnTo>
                <a:lnTo>
                  <a:pt x="551" y="10565"/>
                </a:lnTo>
                <a:lnTo>
                  <a:pt x="588" y="10418"/>
                </a:lnTo>
                <a:lnTo>
                  <a:pt x="735" y="10198"/>
                </a:lnTo>
                <a:lnTo>
                  <a:pt x="1065" y="9685"/>
                </a:lnTo>
                <a:lnTo>
                  <a:pt x="1542" y="9575"/>
                </a:lnTo>
                <a:lnTo>
                  <a:pt x="1762" y="9538"/>
                </a:lnTo>
                <a:lnTo>
                  <a:pt x="2018" y="9501"/>
                </a:lnTo>
                <a:lnTo>
                  <a:pt x="2092" y="9464"/>
                </a:lnTo>
                <a:lnTo>
                  <a:pt x="2128" y="9428"/>
                </a:lnTo>
                <a:lnTo>
                  <a:pt x="2165" y="9281"/>
                </a:lnTo>
                <a:lnTo>
                  <a:pt x="2128" y="9171"/>
                </a:lnTo>
                <a:lnTo>
                  <a:pt x="2092" y="9134"/>
                </a:lnTo>
                <a:lnTo>
                  <a:pt x="2018" y="9098"/>
                </a:lnTo>
                <a:lnTo>
                  <a:pt x="1872" y="9061"/>
                </a:lnTo>
                <a:lnTo>
                  <a:pt x="1725" y="9061"/>
                </a:lnTo>
                <a:lnTo>
                  <a:pt x="1395" y="9134"/>
                </a:lnTo>
                <a:lnTo>
                  <a:pt x="1395" y="9134"/>
                </a:lnTo>
                <a:lnTo>
                  <a:pt x="1798" y="8547"/>
                </a:lnTo>
                <a:lnTo>
                  <a:pt x="1835" y="8511"/>
                </a:lnTo>
                <a:lnTo>
                  <a:pt x="1945" y="8547"/>
                </a:lnTo>
                <a:lnTo>
                  <a:pt x="2092" y="8584"/>
                </a:lnTo>
                <a:lnTo>
                  <a:pt x="2459" y="8621"/>
                </a:lnTo>
                <a:lnTo>
                  <a:pt x="2972" y="8621"/>
                </a:lnTo>
                <a:lnTo>
                  <a:pt x="3082" y="8584"/>
                </a:lnTo>
                <a:lnTo>
                  <a:pt x="3156" y="8511"/>
                </a:lnTo>
                <a:lnTo>
                  <a:pt x="3192" y="8401"/>
                </a:lnTo>
                <a:lnTo>
                  <a:pt x="3156" y="8291"/>
                </a:lnTo>
                <a:lnTo>
                  <a:pt x="3082" y="8217"/>
                </a:lnTo>
                <a:lnTo>
                  <a:pt x="2972" y="8181"/>
                </a:lnTo>
                <a:lnTo>
                  <a:pt x="2055" y="8181"/>
                </a:lnTo>
                <a:lnTo>
                  <a:pt x="2532" y="7520"/>
                </a:lnTo>
                <a:lnTo>
                  <a:pt x="2752" y="7557"/>
                </a:lnTo>
                <a:lnTo>
                  <a:pt x="2899" y="7704"/>
                </a:lnTo>
                <a:lnTo>
                  <a:pt x="3046" y="7777"/>
                </a:lnTo>
                <a:lnTo>
                  <a:pt x="3192" y="7851"/>
                </a:lnTo>
                <a:lnTo>
                  <a:pt x="3376" y="7924"/>
                </a:lnTo>
                <a:lnTo>
                  <a:pt x="3742" y="7961"/>
                </a:lnTo>
                <a:lnTo>
                  <a:pt x="4073" y="7961"/>
                </a:lnTo>
                <a:lnTo>
                  <a:pt x="4549" y="7887"/>
                </a:lnTo>
                <a:lnTo>
                  <a:pt x="4953" y="7777"/>
                </a:lnTo>
                <a:lnTo>
                  <a:pt x="5797" y="7410"/>
                </a:lnTo>
                <a:lnTo>
                  <a:pt x="6237" y="7264"/>
                </a:lnTo>
                <a:lnTo>
                  <a:pt x="6494" y="7227"/>
                </a:lnTo>
                <a:close/>
                <a:moveTo>
                  <a:pt x="4036" y="1"/>
                </a:moveTo>
                <a:lnTo>
                  <a:pt x="3816" y="37"/>
                </a:lnTo>
                <a:lnTo>
                  <a:pt x="3596" y="74"/>
                </a:lnTo>
                <a:lnTo>
                  <a:pt x="3412" y="147"/>
                </a:lnTo>
                <a:lnTo>
                  <a:pt x="3229" y="257"/>
                </a:lnTo>
                <a:lnTo>
                  <a:pt x="3119" y="404"/>
                </a:lnTo>
                <a:lnTo>
                  <a:pt x="3009" y="551"/>
                </a:lnTo>
                <a:lnTo>
                  <a:pt x="2972" y="771"/>
                </a:lnTo>
                <a:lnTo>
                  <a:pt x="3009" y="991"/>
                </a:lnTo>
                <a:lnTo>
                  <a:pt x="3082" y="1174"/>
                </a:lnTo>
                <a:lnTo>
                  <a:pt x="3156" y="1285"/>
                </a:lnTo>
                <a:lnTo>
                  <a:pt x="3266" y="1358"/>
                </a:lnTo>
                <a:lnTo>
                  <a:pt x="3412" y="1431"/>
                </a:lnTo>
                <a:lnTo>
                  <a:pt x="3559" y="1468"/>
                </a:lnTo>
                <a:lnTo>
                  <a:pt x="3706" y="1468"/>
                </a:lnTo>
                <a:lnTo>
                  <a:pt x="3853" y="1431"/>
                </a:lnTo>
                <a:lnTo>
                  <a:pt x="3999" y="1395"/>
                </a:lnTo>
                <a:lnTo>
                  <a:pt x="4073" y="1395"/>
                </a:lnTo>
                <a:lnTo>
                  <a:pt x="3963" y="1468"/>
                </a:lnTo>
                <a:lnTo>
                  <a:pt x="3926" y="1578"/>
                </a:lnTo>
                <a:lnTo>
                  <a:pt x="3889" y="2055"/>
                </a:lnTo>
                <a:lnTo>
                  <a:pt x="3889" y="2532"/>
                </a:lnTo>
                <a:lnTo>
                  <a:pt x="3926" y="3449"/>
                </a:lnTo>
                <a:lnTo>
                  <a:pt x="3926" y="5099"/>
                </a:lnTo>
                <a:lnTo>
                  <a:pt x="3926" y="5283"/>
                </a:lnTo>
                <a:lnTo>
                  <a:pt x="3963" y="5466"/>
                </a:lnTo>
                <a:lnTo>
                  <a:pt x="3963" y="5503"/>
                </a:lnTo>
                <a:lnTo>
                  <a:pt x="3742" y="5613"/>
                </a:lnTo>
                <a:lnTo>
                  <a:pt x="3559" y="5723"/>
                </a:lnTo>
                <a:lnTo>
                  <a:pt x="3229" y="6016"/>
                </a:lnTo>
                <a:lnTo>
                  <a:pt x="2899" y="6347"/>
                </a:lnTo>
                <a:lnTo>
                  <a:pt x="2605" y="6677"/>
                </a:lnTo>
                <a:lnTo>
                  <a:pt x="2239" y="7080"/>
                </a:lnTo>
                <a:lnTo>
                  <a:pt x="1908" y="7484"/>
                </a:lnTo>
                <a:lnTo>
                  <a:pt x="1285" y="8364"/>
                </a:lnTo>
                <a:lnTo>
                  <a:pt x="698" y="9244"/>
                </a:lnTo>
                <a:lnTo>
                  <a:pt x="148" y="10125"/>
                </a:lnTo>
                <a:lnTo>
                  <a:pt x="38" y="10308"/>
                </a:lnTo>
                <a:lnTo>
                  <a:pt x="1" y="10492"/>
                </a:lnTo>
                <a:lnTo>
                  <a:pt x="38" y="10675"/>
                </a:lnTo>
                <a:lnTo>
                  <a:pt x="111" y="10858"/>
                </a:lnTo>
                <a:lnTo>
                  <a:pt x="221" y="11005"/>
                </a:lnTo>
                <a:lnTo>
                  <a:pt x="368" y="11115"/>
                </a:lnTo>
                <a:lnTo>
                  <a:pt x="551" y="11225"/>
                </a:lnTo>
                <a:lnTo>
                  <a:pt x="771" y="11262"/>
                </a:lnTo>
                <a:lnTo>
                  <a:pt x="1321" y="11299"/>
                </a:lnTo>
                <a:lnTo>
                  <a:pt x="1872" y="11262"/>
                </a:lnTo>
                <a:lnTo>
                  <a:pt x="3009" y="11189"/>
                </a:lnTo>
                <a:lnTo>
                  <a:pt x="5503" y="11115"/>
                </a:lnTo>
                <a:lnTo>
                  <a:pt x="7447" y="11042"/>
                </a:lnTo>
                <a:lnTo>
                  <a:pt x="8401" y="11005"/>
                </a:lnTo>
                <a:lnTo>
                  <a:pt x="9355" y="11042"/>
                </a:lnTo>
                <a:lnTo>
                  <a:pt x="9391" y="11152"/>
                </a:lnTo>
                <a:lnTo>
                  <a:pt x="9465" y="11225"/>
                </a:lnTo>
                <a:lnTo>
                  <a:pt x="9612" y="11299"/>
                </a:lnTo>
                <a:lnTo>
                  <a:pt x="9795" y="11335"/>
                </a:lnTo>
                <a:lnTo>
                  <a:pt x="9978" y="11335"/>
                </a:lnTo>
                <a:lnTo>
                  <a:pt x="10125" y="11299"/>
                </a:lnTo>
                <a:lnTo>
                  <a:pt x="10272" y="11299"/>
                </a:lnTo>
                <a:lnTo>
                  <a:pt x="10382" y="11262"/>
                </a:lnTo>
                <a:lnTo>
                  <a:pt x="10455" y="11189"/>
                </a:lnTo>
                <a:lnTo>
                  <a:pt x="10565" y="11115"/>
                </a:lnTo>
                <a:lnTo>
                  <a:pt x="10785" y="10968"/>
                </a:lnTo>
                <a:lnTo>
                  <a:pt x="10969" y="10785"/>
                </a:lnTo>
                <a:lnTo>
                  <a:pt x="11152" y="10602"/>
                </a:lnTo>
                <a:lnTo>
                  <a:pt x="11299" y="10455"/>
                </a:lnTo>
                <a:lnTo>
                  <a:pt x="11336" y="10308"/>
                </a:lnTo>
                <a:lnTo>
                  <a:pt x="11372" y="10198"/>
                </a:lnTo>
                <a:lnTo>
                  <a:pt x="11409" y="10051"/>
                </a:lnTo>
                <a:lnTo>
                  <a:pt x="11372" y="9941"/>
                </a:lnTo>
                <a:lnTo>
                  <a:pt x="11299" y="9685"/>
                </a:lnTo>
                <a:lnTo>
                  <a:pt x="11189" y="9464"/>
                </a:lnTo>
                <a:lnTo>
                  <a:pt x="10859" y="8914"/>
                </a:lnTo>
                <a:lnTo>
                  <a:pt x="10492" y="8364"/>
                </a:lnTo>
                <a:lnTo>
                  <a:pt x="10125" y="7887"/>
                </a:lnTo>
                <a:lnTo>
                  <a:pt x="9722" y="7410"/>
                </a:lnTo>
                <a:lnTo>
                  <a:pt x="9318" y="6933"/>
                </a:lnTo>
                <a:lnTo>
                  <a:pt x="8878" y="6493"/>
                </a:lnTo>
                <a:lnTo>
                  <a:pt x="8474" y="6126"/>
                </a:lnTo>
                <a:lnTo>
                  <a:pt x="8071" y="5760"/>
                </a:lnTo>
                <a:lnTo>
                  <a:pt x="7851" y="5576"/>
                </a:lnTo>
                <a:lnTo>
                  <a:pt x="7594" y="5430"/>
                </a:lnTo>
                <a:lnTo>
                  <a:pt x="7374" y="5319"/>
                </a:lnTo>
                <a:lnTo>
                  <a:pt x="7117" y="5209"/>
                </a:lnTo>
                <a:lnTo>
                  <a:pt x="7117" y="5173"/>
                </a:lnTo>
                <a:lnTo>
                  <a:pt x="7191" y="4953"/>
                </a:lnTo>
                <a:lnTo>
                  <a:pt x="7227" y="4696"/>
                </a:lnTo>
                <a:lnTo>
                  <a:pt x="7227" y="4182"/>
                </a:lnTo>
                <a:lnTo>
                  <a:pt x="7227" y="3669"/>
                </a:lnTo>
                <a:lnTo>
                  <a:pt x="7191" y="3192"/>
                </a:lnTo>
                <a:lnTo>
                  <a:pt x="7154" y="2825"/>
                </a:lnTo>
                <a:lnTo>
                  <a:pt x="7117" y="2385"/>
                </a:lnTo>
                <a:lnTo>
                  <a:pt x="7044" y="2165"/>
                </a:lnTo>
                <a:lnTo>
                  <a:pt x="7007" y="1945"/>
                </a:lnTo>
                <a:lnTo>
                  <a:pt x="6934" y="1761"/>
                </a:lnTo>
                <a:lnTo>
                  <a:pt x="6824" y="1615"/>
                </a:lnTo>
                <a:lnTo>
                  <a:pt x="7191" y="1651"/>
                </a:lnTo>
                <a:lnTo>
                  <a:pt x="7521" y="1651"/>
                </a:lnTo>
                <a:lnTo>
                  <a:pt x="7851" y="1541"/>
                </a:lnTo>
                <a:lnTo>
                  <a:pt x="7998" y="1468"/>
                </a:lnTo>
                <a:lnTo>
                  <a:pt x="8144" y="1358"/>
                </a:lnTo>
                <a:lnTo>
                  <a:pt x="8254" y="1248"/>
                </a:lnTo>
                <a:lnTo>
                  <a:pt x="8254" y="1174"/>
                </a:lnTo>
                <a:lnTo>
                  <a:pt x="8254" y="1101"/>
                </a:lnTo>
                <a:lnTo>
                  <a:pt x="8144" y="624"/>
                </a:lnTo>
                <a:lnTo>
                  <a:pt x="8071" y="404"/>
                </a:lnTo>
                <a:lnTo>
                  <a:pt x="7998" y="294"/>
                </a:lnTo>
                <a:lnTo>
                  <a:pt x="7924" y="221"/>
                </a:lnTo>
                <a:lnTo>
                  <a:pt x="7851" y="147"/>
                </a:lnTo>
                <a:lnTo>
                  <a:pt x="7777" y="147"/>
                </a:lnTo>
                <a:lnTo>
                  <a:pt x="7631" y="111"/>
                </a:lnTo>
                <a:lnTo>
                  <a:pt x="6824" y="74"/>
                </a:lnTo>
                <a:lnTo>
                  <a:pt x="4036" y="1"/>
                </a:lnTo>
                <a:close/>
              </a:path>
            </a:pathLst>
          </a:custGeom>
          <a:solidFill>
            <a:srgbClr val="6D9EEB"/>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40" name="Google Shape;240;p3"/>
          <p:cNvSpPr/>
          <p:nvPr/>
        </p:nvSpPr>
        <p:spPr>
          <a:xfrm>
            <a:off x="4962458" y="5333706"/>
            <a:ext cx="409288" cy="513369"/>
          </a:xfrm>
          <a:custGeom>
            <a:rect b="b" l="l" r="r" t="t"/>
            <a:pathLst>
              <a:path extrusionOk="0" h="13574" w="10822">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6D9EEB"/>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41" name="Google Shape;241;p3"/>
          <p:cNvSpPr/>
          <p:nvPr/>
        </p:nvSpPr>
        <p:spPr>
          <a:xfrm>
            <a:off x="122166" y="6070570"/>
            <a:ext cx="554971" cy="546650"/>
          </a:xfrm>
          <a:custGeom>
            <a:rect b="b" l="l" r="r" t="t"/>
            <a:pathLst>
              <a:path extrusionOk="0" h="14454" w="14674">
                <a:moveTo>
                  <a:pt x="7887" y="3779"/>
                </a:moveTo>
                <a:lnTo>
                  <a:pt x="7961" y="3816"/>
                </a:lnTo>
                <a:lnTo>
                  <a:pt x="8071" y="3889"/>
                </a:lnTo>
                <a:lnTo>
                  <a:pt x="8218" y="4072"/>
                </a:lnTo>
                <a:lnTo>
                  <a:pt x="8291" y="4292"/>
                </a:lnTo>
                <a:lnTo>
                  <a:pt x="8364" y="4513"/>
                </a:lnTo>
                <a:lnTo>
                  <a:pt x="8401" y="4696"/>
                </a:lnTo>
                <a:lnTo>
                  <a:pt x="8401" y="4916"/>
                </a:lnTo>
                <a:lnTo>
                  <a:pt x="8401" y="5099"/>
                </a:lnTo>
                <a:lnTo>
                  <a:pt x="8291" y="5283"/>
                </a:lnTo>
                <a:lnTo>
                  <a:pt x="8144" y="4659"/>
                </a:lnTo>
                <a:lnTo>
                  <a:pt x="8034" y="4219"/>
                </a:lnTo>
                <a:lnTo>
                  <a:pt x="7961" y="3999"/>
                </a:lnTo>
                <a:lnTo>
                  <a:pt x="7887" y="3779"/>
                </a:lnTo>
                <a:close/>
                <a:moveTo>
                  <a:pt x="4329" y="5063"/>
                </a:moveTo>
                <a:lnTo>
                  <a:pt x="4476" y="5209"/>
                </a:lnTo>
                <a:lnTo>
                  <a:pt x="4586" y="5356"/>
                </a:lnTo>
                <a:lnTo>
                  <a:pt x="4696" y="5503"/>
                </a:lnTo>
                <a:lnTo>
                  <a:pt x="4769" y="5686"/>
                </a:lnTo>
                <a:lnTo>
                  <a:pt x="4769" y="5870"/>
                </a:lnTo>
                <a:lnTo>
                  <a:pt x="4769" y="6053"/>
                </a:lnTo>
                <a:lnTo>
                  <a:pt x="4659" y="6126"/>
                </a:lnTo>
                <a:lnTo>
                  <a:pt x="4549" y="6237"/>
                </a:lnTo>
                <a:lnTo>
                  <a:pt x="4439" y="5980"/>
                </a:lnTo>
                <a:lnTo>
                  <a:pt x="4329" y="5686"/>
                </a:lnTo>
                <a:lnTo>
                  <a:pt x="4293" y="5393"/>
                </a:lnTo>
                <a:lnTo>
                  <a:pt x="4293" y="5209"/>
                </a:lnTo>
                <a:lnTo>
                  <a:pt x="4293" y="5136"/>
                </a:lnTo>
                <a:lnTo>
                  <a:pt x="4329" y="5063"/>
                </a:lnTo>
                <a:close/>
                <a:moveTo>
                  <a:pt x="6604" y="7594"/>
                </a:moveTo>
                <a:lnTo>
                  <a:pt x="6714" y="7667"/>
                </a:lnTo>
                <a:lnTo>
                  <a:pt x="6787" y="7814"/>
                </a:lnTo>
                <a:lnTo>
                  <a:pt x="6934" y="8071"/>
                </a:lnTo>
                <a:lnTo>
                  <a:pt x="7337" y="8694"/>
                </a:lnTo>
                <a:lnTo>
                  <a:pt x="7117" y="8878"/>
                </a:lnTo>
                <a:lnTo>
                  <a:pt x="7080" y="8768"/>
                </a:lnTo>
                <a:lnTo>
                  <a:pt x="6860" y="8474"/>
                </a:lnTo>
                <a:lnTo>
                  <a:pt x="6677" y="8144"/>
                </a:lnTo>
                <a:lnTo>
                  <a:pt x="6567" y="7887"/>
                </a:lnTo>
                <a:lnTo>
                  <a:pt x="6420" y="7667"/>
                </a:lnTo>
                <a:lnTo>
                  <a:pt x="6604" y="7594"/>
                </a:lnTo>
                <a:close/>
                <a:moveTo>
                  <a:pt x="5283" y="8107"/>
                </a:moveTo>
                <a:lnTo>
                  <a:pt x="5356" y="8144"/>
                </a:lnTo>
                <a:lnTo>
                  <a:pt x="5833" y="9428"/>
                </a:lnTo>
                <a:lnTo>
                  <a:pt x="5650" y="9501"/>
                </a:lnTo>
                <a:lnTo>
                  <a:pt x="5686" y="9318"/>
                </a:lnTo>
                <a:lnTo>
                  <a:pt x="5650" y="9208"/>
                </a:lnTo>
                <a:lnTo>
                  <a:pt x="5613" y="9061"/>
                </a:lnTo>
                <a:lnTo>
                  <a:pt x="5503" y="8768"/>
                </a:lnTo>
                <a:lnTo>
                  <a:pt x="5246" y="8107"/>
                </a:lnTo>
                <a:close/>
                <a:moveTo>
                  <a:pt x="7337" y="9905"/>
                </a:moveTo>
                <a:lnTo>
                  <a:pt x="7337" y="10235"/>
                </a:lnTo>
                <a:lnTo>
                  <a:pt x="7190" y="9978"/>
                </a:lnTo>
                <a:lnTo>
                  <a:pt x="7337" y="9905"/>
                </a:lnTo>
                <a:close/>
                <a:moveTo>
                  <a:pt x="9721" y="9061"/>
                </a:moveTo>
                <a:lnTo>
                  <a:pt x="9832" y="9281"/>
                </a:lnTo>
                <a:lnTo>
                  <a:pt x="9942" y="9501"/>
                </a:lnTo>
                <a:lnTo>
                  <a:pt x="10052" y="9685"/>
                </a:lnTo>
                <a:lnTo>
                  <a:pt x="10162" y="9868"/>
                </a:lnTo>
                <a:lnTo>
                  <a:pt x="10198" y="10015"/>
                </a:lnTo>
                <a:lnTo>
                  <a:pt x="10198" y="10161"/>
                </a:lnTo>
                <a:lnTo>
                  <a:pt x="10198" y="10308"/>
                </a:lnTo>
                <a:lnTo>
                  <a:pt x="10125" y="10455"/>
                </a:lnTo>
                <a:lnTo>
                  <a:pt x="10052" y="10345"/>
                </a:lnTo>
                <a:lnTo>
                  <a:pt x="9978" y="10308"/>
                </a:lnTo>
                <a:lnTo>
                  <a:pt x="9758" y="9758"/>
                </a:lnTo>
                <a:lnTo>
                  <a:pt x="9685" y="9464"/>
                </a:lnTo>
                <a:lnTo>
                  <a:pt x="9575" y="9171"/>
                </a:lnTo>
                <a:lnTo>
                  <a:pt x="9648" y="9134"/>
                </a:lnTo>
                <a:lnTo>
                  <a:pt x="9721" y="9061"/>
                </a:lnTo>
                <a:close/>
                <a:moveTo>
                  <a:pt x="7667" y="9758"/>
                </a:moveTo>
                <a:lnTo>
                  <a:pt x="7777" y="9795"/>
                </a:lnTo>
                <a:lnTo>
                  <a:pt x="7924" y="9868"/>
                </a:lnTo>
                <a:lnTo>
                  <a:pt x="8071" y="10015"/>
                </a:lnTo>
                <a:lnTo>
                  <a:pt x="8181" y="10235"/>
                </a:lnTo>
                <a:lnTo>
                  <a:pt x="8291" y="10638"/>
                </a:lnTo>
                <a:lnTo>
                  <a:pt x="8328" y="10822"/>
                </a:lnTo>
                <a:lnTo>
                  <a:pt x="8328" y="10968"/>
                </a:lnTo>
                <a:lnTo>
                  <a:pt x="8291" y="11115"/>
                </a:lnTo>
                <a:lnTo>
                  <a:pt x="8181" y="11189"/>
                </a:lnTo>
                <a:lnTo>
                  <a:pt x="8181" y="11115"/>
                </a:lnTo>
                <a:lnTo>
                  <a:pt x="8144" y="11005"/>
                </a:lnTo>
                <a:lnTo>
                  <a:pt x="8071" y="10968"/>
                </a:lnTo>
                <a:lnTo>
                  <a:pt x="7997" y="10895"/>
                </a:lnTo>
                <a:lnTo>
                  <a:pt x="7887" y="10675"/>
                </a:lnTo>
                <a:lnTo>
                  <a:pt x="7814" y="10382"/>
                </a:lnTo>
                <a:lnTo>
                  <a:pt x="7741" y="9831"/>
                </a:lnTo>
                <a:lnTo>
                  <a:pt x="7667" y="9758"/>
                </a:lnTo>
                <a:close/>
                <a:moveTo>
                  <a:pt x="10162" y="1321"/>
                </a:moveTo>
                <a:lnTo>
                  <a:pt x="10198" y="1541"/>
                </a:lnTo>
                <a:lnTo>
                  <a:pt x="10272" y="1725"/>
                </a:lnTo>
                <a:lnTo>
                  <a:pt x="10455" y="2092"/>
                </a:lnTo>
                <a:lnTo>
                  <a:pt x="10932" y="3229"/>
                </a:lnTo>
                <a:lnTo>
                  <a:pt x="10969" y="3302"/>
                </a:lnTo>
                <a:lnTo>
                  <a:pt x="10749" y="3375"/>
                </a:lnTo>
                <a:lnTo>
                  <a:pt x="10528" y="3449"/>
                </a:lnTo>
                <a:lnTo>
                  <a:pt x="9758" y="3742"/>
                </a:lnTo>
                <a:lnTo>
                  <a:pt x="8988" y="4146"/>
                </a:lnTo>
                <a:lnTo>
                  <a:pt x="8841" y="4219"/>
                </a:lnTo>
                <a:lnTo>
                  <a:pt x="8731" y="4329"/>
                </a:lnTo>
                <a:lnTo>
                  <a:pt x="8658" y="4072"/>
                </a:lnTo>
                <a:lnTo>
                  <a:pt x="8511" y="3816"/>
                </a:lnTo>
                <a:lnTo>
                  <a:pt x="8364" y="3595"/>
                </a:lnTo>
                <a:lnTo>
                  <a:pt x="8254" y="3522"/>
                </a:lnTo>
                <a:lnTo>
                  <a:pt x="8144" y="3449"/>
                </a:lnTo>
                <a:lnTo>
                  <a:pt x="7997" y="3412"/>
                </a:lnTo>
                <a:lnTo>
                  <a:pt x="7851" y="3375"/>
                </a:lnTo>
                <a:lnTo>
                  <a:pt x="7777" y="3375"/>
                </a:lnTo>
                <a:lnTo>
                  <a:pt x="7704" y="3412"/>
                </a:lnTo>
                <a:lnTo>
                  <a:pt x="7667" y="3485"/>
                </a:lnTo>
                <a:lnTo>
                  <a:pt x="7667" y="3559"/>
                </a:lnTo>
                <a:lnTo>
                  <a:pt x="7484" y="3595"/>
                </a:lnTo>
                <a:lnTo>
                  <a:pt x="7337" y="3706"/>
                </a:lnTo>
                <a:lnTo>
                  <a:pt x="7190" y="3852"/>
                </a:lnTo>
                <a:lnTo>
                  <a:pt x="7044" y="3999"/>
                </a:lnTo>
                <a:lnTo>
                  <a:pt x="7007" y="4109"/>
                </a:lnTo>
                <a:lnTo>
                  <a:pt x="7044" y="4219"/>
                </a:lnTo>
                <a:lnTo>
                  <a:pt x="7264" y="4696"/>
                </a:lnTo>
                <a:lnTo>
                  <a:pt x="7080" y="4769"/>
                </a:lnTo>
                <a:lnTo>
                  <a:pt x="6310" y="5026"/>
                </a:lnTo>
                <a:lnTo>
                  <a:pt x="5576" y="5283"/>
                </a:lnTo>
                <a:lnTo>
                  <a:pt x="5320" y="5356"/>
                </a:lnTo>
                <a:lnTo>
                  <a:pt x="5210" y="5393"/>
                </a:lnTo>
                <a:lnTo>
                  <a:pt x="5136" y="5466"/>
                </a:lnTo>
                <a:lnTo>
                  <a:pt x="5100" y="5356"/>
                </a:lnTo>
                <a:lnTo>
                  <a:pt x="4916" y="5063"/>
                </a:lnTo>
                <a:lnTo>
                  <a:pt x="4806" y="4879"/>
                </a:lnTo>
                <a:lnTo>
                  <a:pt x="4659" y="4733"/>
                </a:lnTo>
                <a:lnTo>
                  <a:pt x="4513" y="4623"/>
                </a:lnTo>
                <a:lnTo>
                  <a:pt x="4329" y="4549"/>
                </a:lnTo>
                <a:lnTo>
                  <a:pt x="4183" y="4513"/>
                </a:lnTo>
                <a:lnTo>
                  <a:pt x="4036" y="4586"/>
                </a:lnTo>
                <a:lnTo>
                  <a:pt x="3852" y="4586"/>
                </a:lnTo>
                <a:lnTo>
                  <a:pt x="3779" y="4623"/>
                </a:lnTo>
                <a:lnTo>
                  <a:pt x="3742" y="4696"/>
                </a:lnTo>
                <a:lnTo>
                  <a:pt x="3706" y="4989"/>
                </a:lnTo>
                <a:lnTo>
                  <a:pt x="3706" y="5283"/>
                </a:lnTo>
                <a:lnTo>
                  <a:pt x="3742" y="5576"/>
                </a:lnTo>
                <a:lnTo>
                  <a:pt x="3816" y="5870"/>
                </a:lnTo>
                <a:lnTo>
                  <a:pt x="3596" y="5833"/>
                </a:lnTo>
                <a:lnTo>
                  <a:pt x="3376" y="5870"/>
                </a:lnTo>
                <a:lnTo>
                  <a:pt x="2972" y="6016"/>
                </a:lnTo>
                <a:lnTo>
                  <a:pt x="2422" y="6163"/>
                </a:lnTo>
                <a:lnTo>
                  <a:pt x="2165" y="6273"/>
                </a:lnTo>
                <a:lnTo>
                  <a:pt x="2055" y="6347"/>
                </a:lnTo>
                <a:lnTo>
                  <a:pt x="1945" y="6457"/>
                </a:lnTo>
                <a:lnTo>
                  <a:pt x="1945" y="6530"/>
                </a:lnTo>
                <a:lnTo>
                  <a:pt x="1982" y="6567"/>
                </a:lnTo>
                <a:lnTo>
                  <a:pt x="2238" y="6603"/>
                </a:lnTo>
                <a:lnTo>
                  <a:pt x="2459" y="6567"/>
                </a:lnTo>
                <a:lnTo>
                  <a:pt x="2972" y="6457"/>
                </a:lnTo>
                <a:lnTo>
                  <a:pt x="3449" y="6347"/>
                </a:lnTo>
                <a:lnTo>
                  <a:pt x="3706" y="6237"/>
                </a:lnTo>
                <a:lnTo>
                  <a:pt x="3816" y="6163"/>
                </a:lnTo>
                <a:lnTo>
                  <a:pt x="3889" y="6090"/>
                </a:lnTo>
                <a:lnTo>
                  <a:pt x="4073" y="6383"/>
                </a:lnTo>
                <a:lnTo>
                  <a:pt x="4256" y="6677"/>
                </a:lnTo>
                <a:lnTo>
                  <a:pt x="4293" y="6713"/>
                </a:lnTo>
                <a:lnTo>
                  <a:pt x="4366" y="6823"/>
                </a:lnTo>
                <a:lnTo>
                  <a:pt x="4549" y="6970"/>
                </a:lnTo>
                <a:lnTo>
                  <a:pt x="4659" y="7007"/>
                </a:lnTo>
                <a:lnTo>
                  <a:pt x="4733" y="7044"/>
                </a:lnTo>
                <a:lnTo>
                  <a:pt x="4806" y="7007"/>
                </a:lnTo>
                <a:lnTo>
                  <a:pt x="4879" y="6933"/>
                </a:lnTo>
                <a:lnTo>
                  <a:pt x="5063" y="6640"/>
                </a:lnTo>
                <a:lnTo>
                  <a:pt x="5173" y="6347"/>
                </a:lnTo>
                <a:lnTo>
                  <a:pt x="5210" y="6053"/>
                </a:lnTo>
                <a:lnTo>
                  <a:pt x="5210" y="5760"/>
                </a:lnTo>
                <a:lnTo>
                  <a:pt x="5320" y="5760"/>
                </a:lnTo>
                <a:lnTo>
                  <a:pt x="5430" y="5723"/>
                </a:lnTo>
                <a:lnTo>
                  <a:pt x="5686" y="5650"/>
                </a:lnTo>
                <a:lnTo>
                  <a:pt x="6457" y="5430"/>
                </a:lnTo>
                <a:lnTo>
                  <a:pt x="7190" y="5173"/>
                </a:lnTo>
                <a:lnTo>
                  <a:pt x="7447" y="5063"/>
                </a:lnTo>
                <a:lnTo>
                  <a:pt x="7631" y="5430"/>
                </a:lnTo>
                <a:lnTo>
                  <a:pt x="7704" y="5613"/>
                </a:lnTo>
                <a:lnTo>
                  <a:pt x="7814" y="5760"/>
                </a:lnTo>
                <a:lnTo>
                  <a:pt x="7924" y="5833"/>
                </a:lnTo>
                <a:lnTo>
                  <a:pt x="8218" y="5833"/>
                </a:lnTo>
                <a:lnTo>
                  <a:pt x="8328" y="5760"/>
                </a:lnTo>
                <a:lnTo>
                  <a:pt x="8548" y="5576"/>
                </a:lnTo>
                <a:lnTo>
                  <a:pt x="8731" y="5356"/>
                </a:lnTo>
                <a:lnTo>
                  <a:pt x="8804" y="5173"/>
                </a:lnTo>
                <a:lnTo>
                  <a:pt x="8841" y="4989"/>
                </a:lnTo>
                <a:lnTo>
                  <a:pt x="8841" y="4806"/>
                </a:lnTo>
                <a:lnTo>
                  <a:pt x="8804" y="4586"/>
                </a:lnTo>
                <a:lnTo>
                  <a:pt x="8914" y="4586"/>
                </a:lnTo>
                <a:lnTo>
                  <a:pt x="9061" y="4513"/>
                </a:lnTo>
                <a:lnTo>
                  <a:pt x="9942" y="4109"/>
                </a:lnTo>
                <a:lnTo>
                  <a:pt x="10639" y="3852"/>
                </a:lnTo>
                <a:lnTo>
                  <a:pt x="10895" y="3742"/>
                </a:lnTo>
                <a:lnTo>
                  <a:pt x="11115" y="3669"/>
                </a:lnTo>
                <a:lnTo>
                  <a:pt x="11519" y="4586"/>
                </a:lnTo>
                <a:lnTo>
                  <a:pt x="11849" y="5540"/>
                </a:lnTo>
                <a:lnTo>
                  <a:pt x="12069" y="6237"/>
                </a:lnTo>
                <a:lnTo>
                  <a:pt x="12032" y="6347"/>
                </a:lnTo>
                <a:lnTo>
                  <a:pt x="11996" y="6457"/>
                </a:lnTo>
                <a:lnTo>
                  <a:pt x="11959" y="6457"/>
                </a:lnTo>
                <a:lnTo>
                  <a:pt x="11592" y="6603"/>
                </a:lnTo>
                <a:lnTo>
                  <a:pt x="10969" y="6787"/>
                </a:lnTo>
                <a:lnTo>
                  <a:pt x="9685" y="7227"/>
                </a:lnTo>
                <a:lnTo>
                  <a:pt x="8438" y="7630"/>
                </a:lnTo>
                <a:lnTo>
                  <a:pt x="7887" y="7777"/>
                </a:lnTo>
                <a:lnTo>
                  <a:pt x="7631" y="7924"/>
                </a:lnTo>
                <a:lnTo>
                  <a:pt x="7521" y="7997"/>
                </a:lnTo>
                <a:lnTo>
                  <a:pt x="7447" y="8107"/>
                </a:lnTo>
                <a:lnTo>
                  <a:pt x="7447" y="8144"/>
                </a:lnTo>
                <a:lnTo>
                  <a:pt x="7631" y="8181"/>
                </a:lnTo>
                <a:lnTo>
                  <a:pt x="7997" y="8181"/>
                </a:lnTo>
                <a:lnTo>
                  <a:pt x="8181" y="8107"/>
                </a:lnTo>
                <a:lnTo>
                  <a:pt x="8914" y="7887"/>
                </a:lnTo>
                <a:lnTo>
                  <a:pt x="10565" y="7374"/>
                </a:lnTo>
                <a:lnTo>
                  <a:pt x="12216" y="6860"/>
                </a:lnTo>
                <a:lnTo>
                  <a:pt x="12289" y="6823"/>
                </a:lnTo>
                <a:lnTo>
                  <a:pt x="12546" y="7777"/>
                </a:lnTo>
                <a:lnTo>
                  <a:pt x="12766" y="8474"/>
                </a:lnTo>
                <a:lnTo>
                  <a:pt x="12729" y="8511"/>
                </a:lnTo>
                <a:lnTo>
                  <a:pt x="12693" y="8584"/>
                </a:lnTo>
                <a:lnTo>
                  <a:pt x="11629" y="8988"/>
                </a:lnTo>
                <a:lnTo>
                  <a:pt x="11042" y="9208"/>
                </a:lnTo>
                <a:lnTo>
                  <a:pt x="10859" y="9281"/>
                </a:lnTo>
                <a:lnTo>
                  <a:pt x="10749" y="9391"/>
                </a:lnTo>
                <a:lnTo>
                  <a:pt x="10455" y="9575"/>
                </a:lnTo>
                <a:lnTo>
                  <a:pt x="10455" y="9611"/>
                </a:lnTo>
                <a:lnTo>
                  <a:pt x="10418" y="9501"/>
                </a:lnTo>
                <a:lnTo>
                  <a:pt x="10198" y="9024"/>
                </a:lnTo>
                <a:lnTo>
                  <a:pt x="10052" y="8804"/>
                </a:lnTo>
                <a:lnTo>
                  <a:pt x="9942" y="8731"/>
                </a:lnTo>
                <a:lnTo>
                  <a:pt x="9832" y="8694"/>
                </a:lnTo>
                <a:lnTo>
                  <a:pt x="9758" y="8694"/>
                </a:lnTo>
                <a:lnTo>
                  <a:pt x="9721" y="8768"/>
                </a:lnTo>
                <a:lnTo>
                  <a:pt x="9685" y="8841"/>
                </a:lnTo>
                <a:lnTo>
                  <a:pt x="9501" y="8841"/>
                </a:lnTo>
                <a:lnTo>
                  <a:pt x="9355" y="8804"/>
                </a:lnTo>
                <a:lnTo>
                  <a:pt x="9208" y="8841"/>
                </a:lnTo>
                <a:lnTo>
                  <a:pt x="9061" y="8878"/>
                </a:lnTo>
                <a:lnTo>
                  <a:pt x="8988" y="8988"/>
                </a:lnTo>
                <a:lnTo>
                  <a:pt x="8914" y="9098"/>
                </a:lnTo>
                <a:lnTo>
                  <a:pt x="8914" y="9208"/>
                </a:lnTo>
                <a:lnTo>
                  <a:pt x="9025" y="9611"/>
                </a:lnTo>
                <a:lnTo>
                  <a:pt x="9135" y="10051"/>
                </a:lnTo>
                <a:lnTo>
                  <a:pt x="8694" y="10161"/>
                </a:lnTo>
                <a:lnTo>
                  <a:pt x="8658" y="10198"/>
                </a:lnTo>
                <a:lnTo>
                  <a:pt x="8621" y="10235"/>
                </a:lnTo>
                <a:lnTo>
                  <a:pt x="8584" y="10345"/>
                </a:lnTo>
                <a:lnTo>
                  <a:pt x="8511" y="10125"/>
                </a:lnTo>
                <a:lnTo>
                  <a:pt x="8401" y="9905"/>
                </a:lnTo>
                <a:lnTo>
                  <a:pt x="8254" y="9685"/>
                </a:lnTo>
                <a:lnTo>
                  <a:pt x="8034" y="9501"/>
                </a:lnTo>
                <a:lnTo>
                  <a:pt x="7777" y="9391"/>
                </a:lnTo>
                <a:lnTo>
                  <a:pt x="7557" y="9391"/>
                </a:lnTo>
                <a:lnTo>
                  <a:pt x="7411" y="9428"/>
                </a:lnTo>
                <a:lnTo>
                  <a:pt x="7300" y="9464"/>
                </a:lnTo>
                <a:lnTo>
                  <a:pt x="7190" y="9538"/>
                </a:lnTo>
                <a:lnTo>
                  <a:pt x="7080" y="9611"/>
                </a:lnTo>
                <a:lnTo>
                  <a:pt x="7044" y="9721"/>
                </a:lnTo>
                <a:lnTo>
                  <a:pt x="7007" y="9868"/>
                </a:lnTo>
                <a:lnTo>
                  <a:pt x="7044" y="9941"/>
                </a:lnTo>
                <a:lnTo>
                  <a:pt x="7117" y="9978"/>
                </a:lnTo>
                <a:lnTo>
                  <a:pt x="7044" y="10235"/>
                </a:lnTo>
                <a:lnTo>
                  <a:pt x="7080" y="10492"/>
                </a:lnTo>
                <a:lnTo>
                  <a:pt x="4806" y="11152"/>
                </a:lnTo>
                <a:lnTo>
                  <a:pt x="4219" y="11335"/>
                </a:lnTo>
                <a:lnTo>
                  <a:pt x="3632" y="11519"/>
                </a:lnTo>
                <a:lnTo>
                  <a:pt x="3449" y="11629"/>
                </a:lnTo>
                <a:lnTo>
                  <a:pt x="3192" y="10602"/>
                </a:lnTo>
                <a:lnTo>
                  <a:pt x="2862" y="9611"/>
                </a:lnTo>
                <a:lnTo>
                  <a:pt x="3339" y="9538"/>
                </a:lnTo>
                <a:lnTo>
                  <a:pt x="3816" y="9428"/>
                </a:lnTo>
                <a:lnTo>
                  <a:pt x="4769" y="9134"/>
                </a:lnTo>
                <a:lnTo>
                  <a:pt x="4843" y="9318"/>
                </a:lnTo>
                <a:lnTo>
                  <a:pt x="4953" y="9501"/>
                </a:lnTo>
                <a:lnTo>
                  <a:pt x="5063" y="9685"/>
                </a:lnTo>
                <a:lnTo>
                  <a:pt x="5246" y="9831"/>
                </a:lnTo>
                <a:lnTo>
                  <a:pt x="5356" y="9868"/>
                </a:lnTo>
                <a:lnTo>
                  <a:pt x="5466" y="9905"/>
                </a:lnTo>
                <a:lnTo>
                  <a:pt x="5613" y="9905"/>
                </a:lnTo>
                <a:lnTo>
                  <a:pt x="5723" y="9868"/>
                </a:lnTo>
                <a:lnTo>
                  <a:pt x="5980" y="9758"/>
                </a:lnTo>
                <a:lnTo>
                  <a:pt x="6163" y="9648"/>
                </a:lnTo>
                <a:lnTo>
                  <a:pt x="6237" y="9538"/>
                </a:lnTo>
                <a:lnTo>
                  <a:pt x="6273" y="9501"/>
                </a:lnTo>
                <a:lnTo>
                  <a:pt x="6237" y="9428"/>
                </a:lnTo>
                <a:lnTo>
                  <a:pt x="5980" y="8731"/>
                </a:lnTo>
                <a:lnTo>
                  <a:pt x="6200" y="8731"/>
                </a:lnTo>
                <a:lnTo>
                  <a:pt x="6383" y="8658"/>
                </a:lnTo>
                <a:lnTo>
                  <a:pt x="6604" y="9244"/>
                </a:lnTo>
                <a:lnTo>
                  <a:pt x="6677" y="9318"/>
                </a:lnTo>
                <a:lnTo>
                  <a:pt x="6714" y="9354"/>
                </a:lnTo>
                <a:lnTo>
                  <a:pt x="6787" y="9354"/>
                </a:lnTo>
                <a:lnTo>
                  <a:pt x="7044" y="9318"/>
                </a:lnTo>
                <a:lnTo>
                  <a:pt x="7300" y="9208"/>
                </a:lnTo>
                <a:lnTo>
                  <a:pt x="7521" y="9061"/>
                </a:lnTo>
                <a:lnTo>
                  <a:pt x="7704" y="8878"/>
                </a:lnTo>
                <a:lnTo>
                  <a:pt x="7741" y="8841"/>
                </a:lnTo>
                <a:lnTo>
                  <a:pt x="7777" y="8768"/>
                </a:lnTo>
                <a:lnTo>
                  <a:pt x="7741" y="8658"/>
                </a:lnTo>
                <a:lnTo>
                  <a:pt x="7264" y="7887"/>
                </a:lnTo>
                <a:lnTo>
                  <a:pt x="7080" y="7520"/>
                </a:lnTo>
                <a:lnTo>
                  <a:pt x="6970" y="7337"/>
                </a:lnTo>
                <a:lnTo>
                  <a:pt x="6824" y="7227"/>
                </a:lnTo>
                <a:lnTo>
                  <a:pt x="6640" y="7154"/>
                </a:lnTo>
                <a:lnTo>
                  <a:pt x="6457" y="7190"/>
                </a:lnTo>
                <a:lnTo>
                  <a:pt x="6383" y="7227"/>
                </a:lnTo>
                <a:lnTo>
                  <a:pt x="6310" y="7264"/>
                </a:lnTo>
                <a:lnTo>
                  <a:pt x="6237" y="7337"/>
                </a:lnTo>
                <a:lnTo>
                  <a:pt x="6200" y="7410"/>
                </a:lnTo>
                <a:lnTo>
                  <a:pt x="6017" y="7447"/>
                </a:lnTo>
                <a:lnTo>
                  <a:pt x="5980" y="7484"/>
                </a:lnTo>
                <a:lnTo>
                  <a:pt x="5943" y="7520"/>
                </a:lnTo>
                <a:lnTo>
                  <a:pt x="5907" y="7594"/>
                </a:lnTo>
                <a:lnTo>
                  <a:pt x="5907" y="7667"/>
                </a:lnTo>
                <a:lnTo>
                  <a:pt x="6200" y="8291"/>
                </a:lnTo>
                <a:lnTo>
                  <a:pt x="6163" y="8364"/>
                </a:lnTo>
                <a:lnTo>
                  <a:pt x="6127" y="8401"/>
                </a:lnTo>
                <a:lnTo>
                  <a:pt x="6090" y="8401"/>
                </a:lnTo>
                <a:lnTo>
                  <a:pt x="6053" y="8437"/>
                </a:lnTo>
                <a:lnTo>
                  <a:pt x="5943" y="8474"/>
                </a:lnTo>
                <a:lnTo>
                  <a:pt x="5907" y="8511"/>
                </a:lnTo>
                <a:lnTo>
                  <a:pt x="5613" y="7814"/>
                </a:lnTo>
                <a:lnTo>
                  <a:pt x="5576" y="7777"/>
                </a:lnTo>
                <a:lnTo>
                  <a:pt x="5540" y="7704"/>
                </a:lnTo>
                <a:lnTo>
                  <a:pt x="5393" y="7704"/>
                </a:lnTo>
                <a:lnTo>
                  <a:pt x="5356" y="7667"/>
                </a:lnTo>
                <a:lnTo>
                  <a:pt x="5173" y="7667"/>
                </a:lnTo>
                <a:lnTo>
                  <a:pt x="4990" y="7704"/>
                </a:lnTo>
                <a:lnTo>
                  <a:pt x="4843" y="7814"/>
                </a:lnTo>
                <a:lnTo>
                  <a:pt x="4733" y="7961"/>
                </a:lnTo>
                <a:lnTo>
                  <a:pt x="4659" y="8144"/>
                </a:lnTo>
                <a:lnTo>
                  <a:pt x="4623" y="8327"/>
                </a:lnTo>
                <a:lnTo>
                  <a:pt x="4623" y="8511"/>
                </a:lnTo>
                <a:lnTo>
                  <a:pt x="4623" y="8694"/>
                </a:lnTo>
                <a:lnTo>
                  <a:pt x="3669" y="8951"/>
                </a:lnTo>
                <a:lnTo>
                  <a:pt x="3229" y="9134"/>
                </a:lnTo>
                <a:lnTo>
                  <a:pt x="2752" y="9318"/>
                </a:lnTo>
                <a:lnTo>
                  <a:pt x="2348" y="7997"/>
                </a:lnTo>
                <a:lnTo>
                  <a:pt x="1908" y="6677"/>
                </a:lnTo>
                <a:lnTo>
                  <a:pt x="1541" y="5356"/>
                </a:lnTo>
                <a:lnTo>
                  <a:pt x="1395" y="4696"/>
                </a:lnTo>
                <a:lnTo>
                  <a:pt x="1285" y="3999"/>
                </a:lnTo>
                <a:lnTo>
                  <a:pt x="1505" y="3962"/>
                </a:lnTo>
                <a:lnTo>
                  <a:pt x="1725" y="3926"/>
                </a:lnTo>
                <a:lnTo>
                  <a:pt x="2165" y="3816"/>
                </a:lnTo>
                <a:lnTo>
                  <a:pt x="3302" y="3485"/>
                </a:lnTo>
                <a:lnTo>
                  <a:pt x="5760" y="2825"/>
                </a:lnTo>
                <a:lnTo>
                  <a:pt x="6934" y="2495"/>
                </a:lnTo>
                <a:lnTo>
                  <a:pt x="8071" y="2092"/>
                </a:lnTo>
                <a:lnTo>
                  <a:pt x="9135" y="1725"/>
                </a:lnTo>
                <a:lnTo>
                  <a:pt x="9758" y="1505"/>
                </a:lnTo>
                <a:lnTo>
                  <a:pt x="9978" y="1395"/>
                </a:lnTo>
                <a:lnTo>
                  <a:pt x="10088" y="1358"/>
                </a:lnTo>
                <a:lnTo>
                  <a:pt x="10162" y="1321"/>
                </a:lnTo>
                <a:close/>
                <a:moveTo>
                  <a:pt x="12876" y="8988"/>
                </a:moveTo>
                <a:lnTo>
                  <a:pt x="13023" y="9575"/>
                </a:lnTo>
                <a:lnTo>
                  <a:pt x="13096" y="9905"/>
                </a:lnTo>
                <a:lnTo>
                  <a:pt x="13206" y="10198"/>
                </a:lnTo>
                <a:lnTo>
                  <a:pt x="12619" y="10271"/>
                </a:lnTo>
                <a:lnTo>
                  <a:pt x="12069" y="10418"/>
                </a:lnTo>
                <a:lnTo>
                  <a:pt x="11519" y="10565"/>
                </a:lnTo>
                <a:lnTo>
                  <a:pt x="10969" y="10748"/>
                </a:lnTo>
                <a:lnTo>
                  <a:pt x="9685" y="11225"/>
                </a:lnTo>
                <a:lnTo>
                  <a:pt x="8438" y="11702"/>
                </a:lnTo>
                <a:lnTo>
                  <a:pt x="5980" y="12619"/>
                </a:lnTo>
                <a:lnTo>
                  <a:pt x="4879" y="13023"/>
                </a:lnTo>
                <a:lnTo>
                  <a:pt x="4329" y="13243"/>
                </a:lnTo>
                <a:lnTo>
                  <a:pt x="3816" y="13499"/>
                </a:lnTo>
                <a:lnTo>
                  <a:pt x="3669" y="12692"/>
                </a:lnTo>
                <a:lnTo>
                  <a:pt x="3522" y="11885"/>
                </a:lnTo>
                <a:lnTo>
                  <a:pt x="3742" y="11885"/>
                </a:lnTo>
                <a:lnTo>
                  <a:pt x="3999" y="11812"/>
                </a:lnTo>
                <a:lnTo>
                  <a:pt x="5173" y="11482"/>
                </a:lnTo>
                <a:lnTo>
                  <a:pt x="7190" y="10932"/>
                </a:lnTo>
                <a:lnTo>
                  <a:pt x="7374" y="11335"/>
                </a:lnTo>
                <a:lnTo>
                  <a:pt x="7594" y="11702"/>
                </a:lnTo>
                <a:lnTo>
                  <a:pt x="7631" y="11775"/>
                </a:lnTo>
                <a:lnTo>
                  <a:pt x="7814" y="11775"/>
                </a:lnTo>
                <a:lnTo>
                  <a:pt x="7887" y="11702"/>
                </a:lnTo>
                <a:lnTo>
                  <a:pt x="7961" y="11629"/>
                </a:lnTo>
                <a:lnTo>
                  <a:pt x="8107" y="11592"/>
                </a:lnTo>
                <a:lnTo>
                  <a:pt x="8401" y="11519"/>
                </a:lnTo>
                <a:lnTo>
                  <a:pt x="8474" y="11445"/>
                </a:lnTo>
                <a:lnTo>
                  <a:pt x="8548" y="11372"/>
                </a:lnTo>
                <a:lnTo>
                  <a:pt x="8658" y="11189"/>
                </a:lnTo>
                <a:lnTo>
                  <a:pt x="8694" y="11005"/>
                </a:lnTo>
                <a:lnTo>
                  <a:pt x="8694" y="10785"/>
                </a:lnTo>
                <a:lnTo>
                  <a:pt x="8658" y="10602"/>
                </a:lnTo>
                <a:lnTo>
                  <a:pt x="8621" y="10418"/>
                </a:lnTo>
                <a:lnTo>
                  <a:pt x="8658" y="10492"/>
                </a:lnTo>
                <a:lnTo>
                  <a:pt x="8768" y="10528"/>
                </a:lnTo>
                <a:lnTo>
                  <a:pt x="9025" y="10492"/>
                </a:lnTo>
                <a:lnTo>
                  <a:pt x="9281" y="10418"/>
                </a:lnTo>
                <a:lnTo>
                  <a:pt x="9428" y="10638"/>
                </a:lnTo>
                <a:lnTo>
                  <a:pt x="9611" y="10822"/>
                </a:lnTo>
                <a:lnTo>
                  <a:pt x="9758" y="10895"/>
                </a:lnTo>
                <a:lnTo>
                  <a:pt x="9942" y="10932"/>
                </a:lnTo>
                <a:lnTo>
                  <a:pt x="10088" y="10932"/>
                </a:lnTo>
                <a:lnTo>
                  <a:pt x="10235" y="10858"/>
                </a:lnTo>
                <a:lnTo>
                  <a:pt x="10382" y="10785"/>
                </a:lnTo>
                <a:lnTo>
                  <a:pt x="10492" y="10638"/>
                </a:lnTo>
                <a:lnTo>
                  <a:pt x="10565" y="10492"/>
                </a:lnTo>
                <a:lnTo>
                  <a:pt x="10602" y="10345"/>
                </a:lnTo>
                <a:lnTo>
                  <a:pt x="10639" y="10161"/>
                </a:lnTo>
                <a:lnTo>
                  <a:pt x="10602" y="9978"/>
                </a:lnTo>
                <a:lnTo>
                  <a:pt x="10492" y="9648"/>
                </a:lnTo>
                <a:lnTo>
                  <a:pt x="10749" y="9648"/>
                </a:lnTo>
                <a:lnTo>
                  <a:pt x="11005" y="9611"/>
                </a:lnTo>
                <a:lnTo>
                  <a:pt x="11629" y="9428"/>
                </a:lnTo>
                <a:lnTo>
                  <a:pt x="12876" y="8988"/>
                </a:lnTo>
                <a:close/>
                <a:moveTo>
                  <a:pt x="13206" y="10675"/>
                </a:moveTo>
                <a:lnTo>
                  <a:pt x="13096" y="10712"/>
                </a:lnTo>
                <a:lnTo>
                  <a:pt x="11592" y="11262"/>
                </a:lnTo>
                <a:lnTo>
                  <a:pt x="8731" y="12362"/>
                </a:lnTo>
                <a:lnTo>
                  <a:pt x="7300" y="12876"/>
                </a:lnTo>
                <a:lnTo>
                  <a:pt x="6604" y="13133"/>
                </a:lnTo>
                <a:lnTo>
                  <a:pt x="5870" y="13316"/>
                </a:lnTo>
                <a:lnTo>
                  <a:pt x="4696" y="13573"/>
                </a:lnTo>
                <a:lnTo>
                  <a:pt x="5393" y="13279"/>
                </a:lnTo>
                <a:lnTo>
                  <a:pt x="6090" y="13023"/>
                </a:lnTo>
                <a:lnTo>
                  <a:pt x="8438" y="12179"/>
                </a:lnTo>
                <a:lnTo>
                  <a:pt x="9611" y="11702"/>
                </a:lnTo>
                <a:lnTo>
                  <a:pt x="10822" y="11299"/>
                </a:lnTo>
                <a:lnTo>
                  <a:pt x="11409" y="11078"/>
                </a:lnTo>
                <a:lnTo>
                  <a:pt x="11996" y="10895"/>
                </a:lnTo>
                <a:lnTo>
                  <a:pt x="12619" y="10748"/>
                </a:lnTo>
                <a:lnTo>
                  <a:pt x="13206" y="10675"/>
                </a:lnTo>
                <a:close/>
                <a:moveTo>
                  <a:pt x="10492" y="478"/>
                </a:moveTo>
                <a:lnTo>
                  <a:pt x="10712" y="1064"/>
                </a:lnTo>
                <a:lnTo>
                  <a:pt x="10969" y="1688"/>
                </a:lnTo>
                <a:lnTo>
                  <a:pt x="11482" y="2862"/>
                </a:lnTo>
                <a:lnTo>
                  <a:pt x="11996" y="4182"/>
                </a:lnTo>
                <a:lnTo>
                  <a:pt x="12473" y="5466"/>
                </a:lnTo>
                <a:lnTo>
                  <a:pt x="12876" y="6713"/>
                </a:lnTo>
                <a:lnTo>
                  <a:pt x="13280" y="7924"/>
                </a:lnTo>
                <a:lnTo>
                  <a:pt x="13683" y="9171"/>
                </a:lnTo>
                <a:lnTo>
                  <a:pt x="14013" y="10418"/>
                </a:lnTo>
                <a:lnTo>
                  <a:pt x="13793" y="10418"/>
                </a:lnTo>
                <a:lnTo>
                  <a:pt x="13573" y="10492"/>
                </a:lnTo>
                <a:lnTo>
                  <a:pt x="13573" y="10418"/>
                </a:lnTo>
                <a:lnTo>
                  <a:pt x="13573" y="10308"/>
                </a:lnTo>
                <a:lnTo>
                  <a:pt x="13646" y="10235"/>
                </a:lnTo>
                <a:lnTo>
                  <a:pt x="13646" y="10125"/>
                </a:lnTo>
                <a:lnTo>
                  <a:pt x="13610" y="9831"/>
                </a:lnTo>
                <a:lnTo>
                  <a:pt x="13610" y="9758"/>
                </a:lnTo>
                <a:lnTo>
                  <a:pt x="13610" y="9721"/>
                </a:lnTo>
                <a:lnTo>
                  <a:pt x="13426" y="9024"/>
                </a:lnTo>
                <a:lnTo>
                  <a:pt x="13096" y="7777"/>
                </a:lnTo>
                <a:lnTo>
                  <a:pt x="12693" y="6603"/>
                </a:lnTo>
                <a:lnTo>
                  <a:pt x="12289" y="5430"/>
                </a:lnTo>
                <a:lnTo>
                  <a:pt x="11849" y="4256"/>
                </a:lnTo>
                <a:lnTo>
                  <a:pt x="11372" y="3119"/>
                </a:lnTo>
                <a:lnTo>
                  <a:pt x="10859" y="1981"/>
                </a:lnTo>
                <a:lnTo>
                  <a:pt x="10675" y="1651"/>
                </a:lnTo>
                <a:lnTo>
                  <a:pt x="10492" y="1358"/>
                </a:lnTo>
                <a:lnTo>
                  <a:pt x="10602" y="1285"/>
                </a:lnTo>
                <a:lnTo>
                  <a:pt x="10639" y="1174"/>
                </a:lnTo>
                <a:lnTo>
                  <a:pt x="10602" y="1064"/>
                </a:lnTo>
                <a:lnTo>
                  <a:pt x="10565" y="991"/>
                </a:lnTo>
                <a:lnTo>
                  <a:pt x="10528" y="954"/>
                </a:lnTo>
                <a:lnTo>
                  <a:pt x="10455" y="918"/>
                </a:lnTo>
                <a:lnTo>
                  <a:pt x="10272" y="881"/>
                </a:lnTo>
                <a:lnTo>
                  <a:pt x="10088" y="918"/>
                </a:lnTo>
                <a:lnTo>
                  <a:pt x="9391" y="1138"/>
                </a:lnTo>
                <a:lnTo>
                  <a:pt x="8658" y="1431"/>
                </a:lnTo>
                <a:lnTo>
                  <a:pt x="7924" y="1688"/>
                </a:lnTo>
                <a:lnTo>
                  <a:pt x="7190" y="1945"/>
                </a:lnTo>
                <a:lnTo>
                  <a:pt x="5650" y="2422"/>
                </a:lnTo>
                <a:lnTo>
                  <a:pt x="4109" y="2862"/>
                </a:lnTo>
                <a:lnTo>
                  <a:pt x="2569" y="3265"/>
                </a:lnTo>
                <a:lnTo>
                  <a:pt x="1762" y="3485"/>
                </a:lnTo>
                <a:lnTo>
                  <a:pt x="1358" y="3632"/>
                </a:lnTo>
                <a:lnTo>
                  <a:pt x="1175" y="3706"/>
                </a:lnTo>
                <a:lnTo>
                  <a:pt x="1028" y="3816"/>
                </a:lnTo>
                <a:lnTo>
                  <a:pt x="991" y="3816"/>
                </a:lnTo>
                <a:lnTo>
                  <a:pt x="955" y="3889"/>
                </a:lnTo>
                <a:lnTo>
                  <a:pt x="918" y="3962"/>
                </a:lnTo>
                <a:lnTo>
                  <a:pt x="991" y="4586"/>
                </a:lnTo>
                <a:lnTo>
                  <a:pt x="1101" y="5209"/>
                </a:lnTo>
                <a:lnTo>
                  <a:pt x="1248" y="5796"/>
                </a:lnTo>
                <a:lnTo>
                  <a:pt x="1395" y="6420"/>
                </a:lnTo>
                <a:lnTo>
                  <a:pt x="1725" y="7594"/>
                </a:lnTo>
                <a:lnTo>
                  <a:pt x="2128" y="8768"/>
                </a:lnTo>
                <a:lnTo>
                  <a:pt x="2532" y="9978"/>
                </a:lnTo>
                <a:lnTo>
                  <a:pt x="2899" y="11152"/>
                </a:lnTo>
                <a:lnTo>
                  <a:pt x="3045" y="11739"/>
                </a:lnTo>
                <a:lnTo>
                  <a:pt x="3192" y="12362"/>
                </a:lnTo>
                <a:lnTo>
                  <a:pt x="3302" y="12949"/>
                </a:lnTo>
                <a:lnTo>
                  <a:pt x="3412" y="13573"/>
                </a:lnTo>
                <a:lnTo>
                  <a:pt x="3412" y="13683"/>
                </a:lnTo>
                <a:lnTo>
                  <a:pt x="3486" y="13720"/>
                </a:lnTo>
                <a:lnTo>
                  <a:pt x="3559" y="13756"/>
                </a:lnTo>
                <a:lnTo>
                  <a:pt x="3632" y="13793"/>
                </a:lnTo>
                <a:lnTo>
                  <a:pt x="3669" y="13830"/>
                </a:lnTo>
                <a:lnTo>
                  <a:pt x="3742" y="13830"/>
                </a:lnTo>
                <a:lnTo>
                  <a:pt x="4036" y="13756"/>
                </a:lnTo>
                <a:lnTo>
                  <a:pt x="3706" y="13903"/>
                </a:lnTo>
                <a:lnTo>
                  <a:pt x="3412" y="14086"/>
                </a:lnTo>
                <a:lnTo>
                  <a:pt x="2569" y="11115"/>
                </a:lnTo>
                <a:lnTo>
                  <a:pt x="2128" y="9611"/>
                </a:lnTo>
                <a:lnTo>
                  <a:pt x="1725" y="8144"/>
                </a:lnTo>
                <a:lnTo>
                  <a:pt x="955" y="5136"/>
                </a:lnTo>
                <a:lnTo>
                  <a:pt x="808" y="4439"/>
                </a:lnTo>
                <a:lnTo>
                  <a:pt x="661" y="3999"/>
                </a:lnTo>
                <a:lnTo>
                  <a:pt x="588" y="3779"/>
                </a:lnTo>
                <a:lnTo>
                  <a:pt x="478" y="3632"/>
                </a:lnTo>
                <a:lnTo>
                  <a:pt x="1065" y="3522"/>
                </a:lnTo>
                <a:lnTo>
                  <a:pt x="1652" y="3412"/>
                </a:lnTo>
                <a:lnTo>
                  <a:pt x="2825" y="3045"/>
                </a:lnTo>
                <a:lnTo>
                  <a:pt x="4183" y="2642"/>
                </a:lnTo>
                <a:lnTo>
                  <a:pt x="5503" y="2202"/>
                </a:lnTo>
                <a:lnTo>
                  <a:pt x="8034" y="1358"/>
                </a:lnTo>
                <a:lnTo>
                  <a:pt x="9281" y="918"/>
                </a:lnTo>
                <a:lnTo>
                  <a:pt x="9905" y="734"/>
                </a:lnTo>
                <a:lnTo>
                  <a:pt x="10198" y="624"/>
                </a:lnTo>
                <a:lnTo>
                  <a:pt x="10492" y="478"/>
                </a:lnTo>
                <a:close/>
                <a:moveTo>
                  <a:pt x="10455" y="1"/>
                </a:moveTo>
                <a:lnTo>
                  <a:pt x="10162" y="37"/>
                </a:lnTo>
                <a:lnTo>
                  <a:pt x="9832" y="147"/>
                </a:lnTo>
                <a:lnTo>
                  <a:pt x="9245" y="367"/>
                </a:lnTo>
                <a:lnTo>
                  <a:pt x="7997" y="808"/>
                </a:lnTo>
                <a:lnTo>
                  <a:pt x="5503" y="1651"/>
                </a:lnTo>
                <a:lnTo>
                  <a:pt x="2935" y="2495"/>
                </a:lnTo>
                <a:lnTo>
                  <a:pt x="1615" y="2899"/>
                </a:lnTo>
                <a:lnTo>
                  <a:pt x="918" y="3082"/>
                </a:lnTo>
                <a:lnTo>
                  <a:pt x="258" y="3339"/>
                </a:lnTo>
                <a:lnTo>
                  <a:pt x="184" y="3412"/>
                </a:lnTo>
                <a:lnTo>
                  <a:pt x="148" y="3522"/>
                </a:lnTo>
                <a:lnTo>
                  <a:pt x="38" y="3559"/>
                </a:lnTo>
                <a:lnTo>
                  <a:pt x="1" y="3595"/>
                </a:lnTo>
                <a:lnTo>
                  <a:pt x="1" y="3632"/>
                </a:lnTo>
                <a:lnTo>
                  <a:pt x="38" y="3779"/>
                </a:lnTo>
                <a:lnTo>
                  <a:pt x="111" y="3926"/>
                </a:lnTo>
                <a:lnTo>
                  <a:pt x="184" y="4036"/>
                </a:lnTo>
                <a:lnTo>
                  <a:pt x="221" y="4146"/>
                </a:lnTo>
                <a:lnTo>
                  <a:pt x="294" y="4366"/>
                </a:lnTo>
                <a:lnTo>
                  <a:pt x="588" y="5796"/>
                </a:lnTo>
                <a:lnTo>
                  <a:pt x="955" y="7227"/>
                </a:lnTo>
                <a:lnTo>
                  <a:pt x="1285" y="8658"/>
                </a:lnTo>
                <a:lnTo>
                  <a:pt x="2055" y="11482"/>
                </a:lnTo>
                <a:lnTo>
                  <a:pt x="2459" y="12876"/>
                </a:lnTo>
                <a:lnTo>
                  <a:pt x="2899" y="14233"/>
                </a:lnTo>
                <a:lnTo>
                  <a:pt x="2935" y="14380"/>
                </a:lnTo>
                <a:lnTo>
                  <a:pt x="3045" y="14416"/>
                </a:lnTo>
                <a:lnTo>
                  <a:pt x="3155" y="14453"/>
                </a:lnTo>
                <a:lnTo>
                  <a:pt x="3302" y="14416"/>
                </a:lnTo>
                <a:lnTo>
                  <a:pt x="3596" y="14343"/>
                </a:lnTo>
                <a:lnTo>
                  <a:pt x="3889" y="14270"/>
                </a:lnTo>
                <a:lnTo>
                  <a:pt x="4513" y="14086"/>
                </a:lnTo>
                <a:lnTo>
                  <a:pt x="5980" y="13793"/>
                </a:lnTo>
                <a:lnTo>
                  <a:pt x="6714" y="13610"/>
                </a:lnTo>
                <a:lnTo>
                  <a:pt x="7447" y="13353"/>
                </a:lnTo>
                <a:lnTo>
                  <a:pt x="8878" y="12839"/>
                </a:lnTo>
                <a:lnTo>
                  <a:pt x="11739" y="11775"/>
                </a:lnTo>
                <a:lnTo>
                  <a:pt x="13133" y="11225"/>
                </a:lnTo>
                <a:lnTo>
                  <a:pt x="13646" y="11078"/>
                </a:lnTo>
                <a:lnTo>
                  <a:pt x="13903" y="10968"/>
                </a:lnTo>
                <a:lnTo>
                  <a:pt x="14160" y="10822"/>
                </a:lnTo>
                <a:lnTo>
                  <a:pt x="14197" y="10932"/>
                </a:lnTo>
                <a:lnTo>
                  <a:pt x="14270" y="10968"/>
                </a:lnTo>
                <a:lnTo>
                  <a:pt x="14380" y="11005"/>
                </a:lnTo>
                <a:lnTo>
                  <a:pt x="14490" y="11005"/>
                </a:lnTo>
                <a:lnTo>
                  <a:pt x="14563" y="10932"/>
                </a:lnTo>
                <a:lnTo>
                  <a:pt x="14637" y="10895"/>
                </a:lnTo>
                <a:lnTo>
                  <a:pt x="14674" y="10785"/>
                </a:lnTo>
                <a:lnTo>
                  <a:pt x="14637" y="10675"/>
                </a:lnTo>
                <a:lnTo>
                  <a:pt x="14270" y="9318"/>
                </a:lnTo>
                <a:lnTo>
                  <a:pt x="13867" y="7997"/>
                </a:lnTo>
                <a:lnTo>
                  <a:pt x="13426" y="6640"/>
                </a:lnTo>
                <a:lnTo>
                  <a:pt x="12949" y="5356"/>
                </a:lnTo>
                <a:lnTo>
                  <a:pt x="12473" y="4036"/>
                </a:lnTo>
                <a:lnTo>
                  <a:pt x="11922" y="2752"/>
                </a:lnTo>
                <a:lnTo>
                  <a:pt x="11409" y="1468"/>
                </a:lnTo>
                <a:lnTo>
                  <a:pt x="11115" y="881"/>
                </a:lnTo>
                <a:lnTo>
                  <a:pt x="10785" y="257"/>
                </a:lnTo>
                <a:lnTo>
                  <a:pt x="10749" y="221"/>
                </a:lnTo>
                <a:lnTo>
                  <a:pt x="10675" y="184"/>
                </a:lnTo>
                <a:lnTo>
                  <a:pt x="10639" y="111"/>
                </a:lnTo>
                <a:lnTo>
                  <a:pt x="10602" y="74"/>
                </a:lnTo>
                <a:lnTo>
                  <a:pt x="10528" y="37"/>
                </a:lnTo>
                <a:lnTo>
                  <a:pt x="10455" y="1"/>
                </a:lnTo>
                <a:close/>
              </a:path>
            </a:pathLst>
          </a:custGeom>
          <a:solidFill>
            <a:srgbClr val="3C78D8"/>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42" name="Google Shape;242;p3"/>
          <p:cNvSpPr/>
          <p:nvPr/>
        </p:nvSpPr>
        <p:spPr>
          <a:xfrm>
            <a:off x="5371738" y="6111824"/>
            <a:ext cx="521651" cy="385726"/>
          </a:xfrm>
          <a:custGeom>
            <a:rect b="b" l="l" r="r" t="t"/>
            <a:pathLst>
              <a:path extrusionOk="0" h="10199" w="13793">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6D9EEB"/>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43" name="Google Shape;243;p3"/>
          <p:cNvSpPr/>
          <p:nvPr/>
        </p:nvSpPr>
        <p:spPr>
          <a:xfrm>
            <a:off x="3605" y="6533641"/>
            <a:ext cx="240044" cy="498052"/>
          </a:xfrm>
          <a:custGeom>
            <a:rect b="b" l="l" r="r" t="t"/>
            <a:pathLst>
              <a:path extrusionOk="0" h="13169" w="6347">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6D9EEB"/>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44" name="Google Shape;244;p3"/>
          <p:cNvSpPr/>
          <p:nvPr/>
        </p:nvSpPr>
        <p:spPr>
          <a:xfrm rot="1920612">
            <a:off x="3248157" y="6210904"/>
            <a:ext cx="668704" cy="567426"/>
          </a:xfrm>
          <a:custGeom>
            <a:rect b="b" l="l" r="r" t="t"/>
            <a:pathLst>
              <a:path extrusionOk="0" h="15004" w="17681">
                <a:moveTo>
                  <a:pt x="6823" y="1981"/>
                </a:moveTo>
                <a:lnTo>
                  <a:pt x="6676" y="2018"/>
                </a:lnTo>
                <a:lnTo>
                  <a:pt x="6566" y="2055"/>
                </a:lnTo>
                <a:lnTo>
                  <a:pt x="6493" y="2201"/>
                </a:lnTo>
                <a:lnTo>
                  <a:pt x="6420" y="2385"/>
                </a:lnTo>
                <a:lnTo>
                  <a:pt x="6383" y="2531"/>
                </a:lnTo>
                <a:lnTo>
                  <a:pt x="6383" y="2641"/>
                </a:lnTo>
                <a:lnTo>
                  <a:pt x="6420" y="2752"/>
                </a:lnTo>
                <a:lnTo>
                  <a:pt x="6493" y="2825"/>
                </a:lnTo>
                <a:lnTo>
                  <a:pt x="6566" y="2862"/>
                </a:lnTo>
                <a:lnTo>
                  <a:pt x="6713" y="2862"/>
                </a:lnTo>
                <a:lnTo>
                  <a:pt x="6860" y="2825"/>
                </a:lnTo>
                <a:lnTo>
                  <a:pt x="6933" y="2752"/>
                </a:lnTo>
                <a:lnTo>
                  <a:pt x="7006" y="2641"/>
                </a:lnTo>
                <a:lnTo>
                  <a:pt x="7080" y="2531"/>
                </a:lnTo>
                <a:lnTo>
                  <a:pt x="7080" y="2421"/>
                </a:lnTo>
                <a:lnTo>
                  <a:pt x="7080" y="2275"/>
                </a:lnTo>
                <a:lnTo>
                  <a:pt x="7006" y="2165"/>
                </a:lnTo>
                <a:lnTo>
                  <a:pt x="6933" y="2055"/>
                </a:lnTo>
                <a:lnTo>
                  <a:pt x="6823" y="1981"/>
                </a:lnTo>
                <a:close/>
                <a:moveTo>
                  <a:pt x="5282" y="2641"/>
                </a:moveTo>
                <a:lnTo>
                  <a:pt x="5209" y="2678"/>
                </a:lnTo>
                <a:lnTo>
                  <a:pt x="5136" y="2715"/>
                </a:lnTo>
                <a:lnTo>
                  <a:pt x="5062" y="2788"/>
                </a:lnTo>
                <a:lnTo>
                  <a:pt x="5062" y="2898"/>
                </a:lnTo>
                <a:lnTo>
                  <a:pt x="5062" y="2935"/>
                </a:lnTo>
                <a:lnTo>
                  <a:pt x="4989" y="2972"/>
                </a:lnTo>
                <a:lnTo>
                  <a:pt x="4952" y="3045"/>
                </a:lnTo>
                <a:lnTo>
                  <a:pt x="4952" y="3118"/>
                </a:lnTo>
                <a:lnTo>
                  <a:pt x="4952" y="3228"/>
                </a:lnTo>
                <a:lnTo>
                  <a:pt x="5026" y="3338"/>
                </a:lnTo>
                <a:lnTo>
                  <a:pt x="5099" y="3412"/>
                </a:lnTo>
                <a:lnTo>
                  <a:pt x="5319" y="3412"/>
                </a:lnTo>
                <a:lnTo>
                  <a:pt x="5429" y="3338"/>
                </a:lnTo>
                <a:lnTo>
                  <a:pt x="5502" y="3265"/>
                </a:lnTo>
                <a:lnTo>
                  <a:pt x="5576" y="3155"/>
                </a:lnTo>
                <a:lnTo>
                  <a:pt x="5613" y="3008"/>
                </a:lnTo>
                <a:lnTo>
                  <a:pt x="5576" y="2862"/>
                </a:lnTo>
                <a:lnTo>
                  <a:pt x="5502" y="2752"/>
                </a:lnTo>
                <a:lnTo>
                  <a:pt x="5392" y="2678"/>
                </a:lnTo>
                <a:lnTo>
                  <a:pt x="5282" y="2641"/>
                </a:lnTo>
                <a:close/>
                <a:moveTo>
                  <a:pt x="6786" y="3559"/>
                </a:moveTo>
                <a:lnTo>
                  <a:pt x="6640" y="3595"/>
                </a:lnTo>
                <a:lnTo>
                  <a:pt x="6493" y="3705"/>
                </a:lnTo>
                <a:lnTo>
                  <a:pt x="6383" y="3815"/>
                </a:lnTo>
                <a:lnTo>
                  <a:pt x="6309" y="3962"/>
                </a:lnTo>
                <a:lnTo>
                  <a:pt x="6273" y="4109"/>
                </a:lnTo>
                <a:lnTo>
                  <a:pt x="6273" y="4255"/>
                </a:lnTo>
                <a:lnTo>
                  <a:pt x="6273" y="4366"/>
                </a:lnTo>
                <a:lnTo>
                  <a:pt x="6383" y="4439"/>
                </a:lnTo>
                <a:lnTo>
                  <a:pt x="6493" y="4476"/>
                </a:lnTo>
                <a:lnTo>
                  <a:pt x="6603" y="4439"/>
                </a:lnTo>
                <a:lnTo>
                  <a:pt x="6750" y="4329"/>
                </a:lnTo>
                <a:lnTo>
                  <a:pt x="6860" y="4329"/>
                </a:lnTo>
                <a:lnTo>
                  <a:pt x="6970" y="4292"/>
                </a:lnTo>
                <a:lnTo>
                  <a:pt x="7080" y="4182"/>
                </a:lnTo>
                <a:lnTo>
                  <a:pt x="7153" y="4035"/>
                </a:lnTo>
                <a:lnTo>
                  <a:pt x="7153" y="3852"/>
                </a:lnTo>
                <a:lnTo>
                  <a:pt x="7080" y="3705"/>
                </a:lnTo>
                <a:lnTo>
                  <a:pt x="7043" y="3632"/>
                </a:lnTo>
                <a:lnTo>
                  <a:pt x="6970" y="3595"/>
                </a:lnTo>
                <a:lnTo>
                  <a:pt x="6786" y="3559"/>
                </a:lnTo>
                <a:close/>
                <a:moveTo>
                  <a:pt x="4806" y="5979"/>
                </a:moveTo>
                <a:lnTo>
                  <a:pt x="4622" y="6090"/>
                </a:lnTo>
                <a:lnTo>
                  <a:pt x="4439" y="6200"/>
                </a:lnTo>
                <a:lnTo>
                  <a:pt x="4402" y="6236"/>
                </a:lnTo>
                <a:lnTo>
                  <a:pt x="4329" y="6310"/>
                </a:lnTo>
                <a:lnTo>
                  <a:pt x="4255" y="6383"/>
                </a:lnTo>
                <a:lnTo>
                  <a:pt x="4219" y="6493"/>
                </a:lnTo>
                <a:lnTo>
                  <a:pt x="4219" y="6566"/>
                </a:lnTo>
                <a:lnTo>
                  <a:pt x="4255" y="6713"/>
                </a:lnTo>
                <a:lnTo>
                  <a:pt x="4329" y="6860"/>
                </a:lnTo>
                <a:lnTo>
                  <a:pt x="4365" y="6897"/>
                </a:lnTo>
                <a:lnTo>
                  <a:pt x="4475" y="6970"/>
                </a:lnTo>
                <a:lnTo>
                  <a:pt x="4585" y="7007"/>
                </a:lnTo>
                <a:lnTo>
                  <a:pt x="4696" y="7043"/>
                </a:lnTo>
                <a:lnTo>
                  <a:pt x="4842" y="7007"/>
                </a:lnTo>
                <a:lnTo>
                  <a:pt x="4952" y="6970"/>
                </a:lnTo>
                <a:lnTo>
                  <a:pt x="5026" y="6897"/>
                </a:lnTo>
                <a:lnTo>
                  <a:pt x="5209" y="6750"/>
                </a:lnTo>
                <a:lnTo>
                  <a:pt x="5282" y="6640"/>
                </a:lnTo>
                <a:lnTo>
                  <a:pt x="5319" y="6493"/>
                </a:lnTo>
                <a:lnTo>
                  <a:pt x="5356" y="6346"/>
                </a:lnTo>
                <a:lnTo>
                  <a:pt x="5356" y="6236"/>
                </a:lnTo>
                <a:lnTo>
                  <a:pt x="5282" y="6126"/>
                </a:lnTo>
                <a:lnTo>
                  <a:pt x="5209" y="6053"/>
                </a:lnTo>
                <a:lnTo>
                  <a:pt x="5136" y="5979"/>
                </a:lnTo>
                <a:close/>
                <a:moveTo>
                  <a:pt x="4219" y="4916"/>
                </a:moveTo>
                <a:lnTo>
                  <a:pt x="4219" y="5062"/>
                </a:lnTo>
                <a:lnTo>
                  <a:pt x="4255" y="5136"/>
                </a:lnTo>
                <a:lnTo>
                  <a:pt x="4292" y="5173"/>
                </a:lnTo>
                <a:lnTo>
                  <a:pt x="4439" y="5209"/>
                </a:lnTo>
                <a:lnTo>
                  <a:pt x="4549" y="5173"/>
                </a:lnTo>
                <a:lnTo>
                  <a:pt x="4585" y="5136"/>
                </a:lnTo>
                <a:lnTo>
                  <a:pt x="4622" y="5062"/>
                </a:lnTo>
                <a:lnTo>
                  <a:pt x="4659" y="5026"/>
                </a:lnTo>
                <a:lnTo>
                  <a:pt x="4989" y="5136"/>
                </a:lnTo>
                <a:lnTo>
                  <a:pt x="5319" y="5209"/>
                </a:lnTo>
                <a:lnTo>
                  <a:pt x="5392" y="5319"/>
                </a:lnTo>
                <a:lnTo>
                  <a:pt x="5466" y="5429"/>
                </a:lnTo>
                <a:lnTo>
                  <a:pt x="5686" y="5613"/>
                </a:lnTo>
                <a:lnTo>
                  <a:pt x="5869" y="5833"/>
                </a:lnTo>
                <a:lnTo>
                  <a:pt x="5979" y="6053"/>
                </a:lnTo>
                <a:lnTo>
                  <a:pt x="6016" y="6273"/>
                </a:lnTo>
                <a:lnTo>
                  <a:pt x="5979" y="6530"/>
                </a:lnTo>
                <a:lnTo>
                  <a:pt x="5943" y="6676"/>
                </a:lnTo>
                <a:lnTo>
                  <a:pt x="5869" y="6823"/>
                </a:lnTo>
                <a:lnTo>
                  <a:pt x="5686" y="7080"/>
                </a:lnTo>
                <a:lnTo>
                  <a:pt x="5466" y="7227"/>
                </a:lnTo>
                <a:lnTo>
                  <a:pt x="5209" y="7373"/>
                </a:lnTo>
                <a:lnTo>
                  <a:pt x="4916" y="7447"/>
                </a:lnTo>
                <a:lnTo>
                  <a:pt x="4622" y="7483"/>
                </a:lnTo>
                <a:lnTo>
                  <a:pt x="4329" y="7520"/>
                </a:lnTo>
                <a:lnTo>
                  <a:pt x="4035" y="7483"/>
                </a:lnTo>
                <a:lnTo>
                  <a:pt x="3778" y="7447"/>
                </a:lnTo>
                <a:lnTo>
                  <a:pt x="3485" y="7337"/>
                </a:lnTo>
                <a:lnTo>
                  <a:pt x="3338" y="7227"/>
                </a:lnTo>
                <a:lnTo>
                  <a:pt x="3228" y="7080"/>
                </a:lnTo>
                <a:lnTo>
                  <a:pt x="3155" y="6897"/>
                </a:lnTo>
                <a:lnTo>
                  <a:pt x="3118" y="6713"/>
                </a:lnTo>
                <a:lnTo>
                  <a:pt x="3082" y="6383"/>
                </a:lnTo>
                <a:lnTo>
                  <a:pt x="3155" y="6090"/>
                </a:lnTo>
                <a:lnTo>
                  <a:pt x="3228" y="5796"/>
                </a:lnTo>
                <a:lnTo>
                  <a:pt x="3375" y="5539"/>
                </a:lnTo>
                <a:lnTo>
                  <a:pt x="3558" y="5319"/>
                </a:lnTo>
                <a:lnTo>
                  <a:pt x="3742" y="5173"/>
                </a:lnTo>
                <a:lnTo>
                  <a:pt x="3962" y="5026"/>
                </a:lnTo>
                <a:lnTo>
                  <a:pt x="4219" y="4916"/>
                </a:lnTo>
                <a:close/>
                <a:moveTo>
                  <a:pt x="11628" y="7190"/>
                </a:moveTo>
                <a:lnTo>
                  <a:pt x="11958" y="7263"/>
                </a:lnTo>
                <a:lnTo>
                  <a:pt x="12252" y="7263"/>
                </a:lnTo>
                <a:lnTo>
                  <a:pt x="12362" y="7227"/>
                </a:lnTo>
                <a:lnTo>
                  <a:pt x="12435" y="7447"/>
                </a:lnTo>
                <a:lnTo>
                  <a:pt x="12509" y="7704"/>
                </a:lnTo>
                <a:lnTo>
                  <a:pt x="12509" y="7814"/>
                </a:lnTo>
                <a:lnTo>
                  <a:pt x="12472" y="7814"/>
                </a:lnTo>
                <a:lnTo>
                  <a:pt x="12399" y="7850"/>
                </a:lnTo>
                <a:lnTo>
                  <a:pt x="12399" y="7887"/>
                </a:lnTo>
                <a:lnTo>
                  <a:pt x="12252" y="7814"/>
                </a:lnTo>
                <a:lnTo>
                  <a:pt x="11738" y="7557"/>
                </a:lnTo>
                <a:lnTo>
                  <a:pt x="11702" y="7483"/>
                </a:lnTo>
                <a:lnTo>
                  <a:pt x="11628" y="7373"/>
                </a:lnTo>
                <a:lnTo>
                  <a:pt x="11628" y="7190"/>
                </a:lnTo>
                <a:close/>
                <a:moveTo>
                  <a:pt x="4329" y="4402"/>
                </a:moveTo>
                <a:lnTo>
                  <a:pt x="4255" y="4476"/>
                </a:lnTo>
                <a:lnTo>
                  <a:pt x="4035" y="4512"/>
                </a:lnTo>
                <a:lnTo>
                  <a:pt x="3815" y="4622"/>
                </a:lnTo>
                <a:lnTo>
                  <a:pt x="3632" y="4732"/>
                </a:lnTo>
                <a:lnTo>
                  <a:pt x="3448" y="4842"/>
                </a:lnTo>
                <a:lnTo>
                  <a:pt x="3265" y="4989"/>
                </a:lnTo>
                <a:lnTo>
                  <a:pt x="3082" y="5173"/>
                </a:lnTo>
                <a:lnTo>
                  <a:pt x="2971" y="5356"/>
                </a:lnTo>
                <a:lnTo>
                  <a:pt x="2825" y="5576"/>
                </a:lnTo>
                <a:lnTo>
                  <a:pt x="2715" y="5906"/>
                </a:lnTo>
                <a:lnTo>
                  <a:pt x="2641" y="6236"/>
                </a:lnTo>
                <a:lnTo>
                  <a:pt x="2641" y="6603"/>
                </a:lnTo>
                <a:lnTo>
                  <a:pt x="2678" y="6933"/>
                </a:lnTo>
                <a:lnTo>
                  <a:pt x="2825" y="7263"/>
                </a:lnTo>
                <a:lnTo>
                  <a:pt x="3008" y="7520"/>
                </a:lnTo>
                <a:lnTo>
                  <a:pt x="3118" y="7667"/>
                </a:lnTo>
                <a:lnTo>
                  <a:pt x="3265" y="7740"/>
                </a:lnTo>
                <a:lnTo>
                  <a:pt x="3412" y="7850"/>
                </a:lnTo>
                <a:lnTo>
                  <a:pt x="3595" y="7887"/>
                </a:lnTo>
                <a:lnTo>
                  <a:pt x="3962" y="7997"/>
                </a:lnTo>
                <a:lnTo>
                  <a:pt x="4292" y="8034"/>
                </a:lnTo>
                <a:lnTo>
                  <a:pt x="4659" y="7997"/>
                </a:lnTo>
                <a:lnTo>
                  <a:pt x="5026" y="7960"/>
                </a:lnTo>
                <a:lnTo>
                  <a:pt x="5356" y="7850"/>
                </a:lnTo>
                <a:lnTo>
                  <a:pt x="5686" y="7704"/>
                </a:lnTo>
                <a:lnTo>
                  <a:pt x="5979" y="7483"/>
                </a:lnTo>
                <a:lnTo>
                  <a:pt x="6236" y="7227"/>
                </a:lnTo>
                <a:lnTo>
                  <a:pt x="6383" y="6933"/>
                </a:lnTo>
                <a:lnTo>
                  <a:pt x="6456" y="6640"/>
                </a:lnTo>
                <a:lnTo>
                  <a:pt x="6530" y="6346"/>
                </a:lnTo>
                <a:lnTo>
                  <a:pt x="6493" y="6016"/>
                </a:lnTo>
                <a:lnTo>
                  <a:pt x="6420" y="5759"/>
                </a:lnTo>
                <a:lnTo>
                  <a:pt x="6273" y="5503"/>
                </a:lnTo>
                <a:lnTo>
                  <a:pt x="6163" y="5393"/>
                </a:lnTo>
                <a:lnTo>
                  <a:pt x="5979" y="5246"/>
                </a:lnTo>
                <a:lnTo>
                  <a:pt x="5833" y="5099"/>
                </a:lnTo>
                <a:lnTo>
                  <a:pt x="5796" y="5026"/>
                </a:lnTo>
                <a:lnTo>
                  <a:pt x="5796" y="4952"/>
                </a:lnTo>
                <a:lnTo>
                  <a:pt x="5759" y="4879"/>
                </a:lnTo>
                <a:lnTo>
                  <a:pt x="5723" y="4806"/>
                </a:lnTo>
                <a:lnTo>
                  <a:pt x="5649" y="4732"/>
                </a:lnTo>
                <a:lnTo>
                  <a:pt x="5539" y="4696"/>
                </a:lnTo>
                <a:lnTo>
                  <a:pt x="5209" y="4659"/>
                </a:lnTo>
                <a:lnTo>
                  <a:pt x="5136" y="4586"/>
                </a:lnTo>
                <a:lnTo>
                  <a:pt x="5136" y="4512"/>
                </a:lnTo>
                <a:lnTo>
                  <a:pt x="5062" y="4439"/>
                </a:lnTo>
                <a:lnTo>
                  <a:pt x="4585" y="4439"/>
                </a:lnTo>
                <a:lnTo>
                  <a:pt x="4475" y="4402"/>
                </a:lnTo>
                <a:close/>
                <a:moveTo>
                  <a:pt x="1761" y="7447"/>
                </a:moveTo>
                <a:lnTo>
                  <a:pt x="1908" y="7483"/>
                </a:lnTo>
                <a:lnTo>
                  <a:pt x="2054" y="7520"/>
                </a:lnTo>
                <a:lnTo>
                  <a:pt x="2164" y="7630"/>
                </a:lnTo>
                <a:lnTo>
                  <a:pt x="2275" y="7740"/>
                </a:lnTo>
                <a:lnTo>
                  <a:pt x="2348" y="7887"/>
                </a:lnTo>
                <a:lnTo>
                  <a:pt x="2348" y="8070"/>
                </a:lnTo>
                <a:lnTo>
                  <a:pt x="2348" y="8107"/>
                </a:lnTo>
                <a:lnTo>
                  <a:pt x="2311" y="8144"/>
                </a:lnTo>
                <a:lnTo>
                  <a:pt x="2238" y="8144"/>
                </a:lnTo>
                <a:lnTo>
                  <a:pt x="2128" y="8070"/>
                </a:lnTo>
                <a:lnTo>
                  <a:pt x="2018" y="7960"/>
                </a:lnTo>
                <a:lnTo>
                  <a:pt x="1908" y="7814"/>
                </a:lnTo>
                <a:lnTo>
                  <a:pt x="1724" y="7520"/>
                </a:lnTo>
                <a:lnTo>
                  <a:pt x="1651" y="7447"/>
                </a:lnTo>
                <a:close/>
                <a:moveTo>
                  <a:pt x="14233" y="7630"/>
                </a:moveTo>
                <a:lnTo>
                  <a:pt x="14159" y="7667"/>
                </a:lnTo>
                <a:lnTo>
                  <a:pt x="14123" y="7740"/>
                </a:lnTo>
                <a:lnTo>
                  <a:pt x="14013" y="7960"/>
                </a:lnTo>
                <a:lnTo>
                  <a:pt x="14013" y="8070"/>
                </a:lnTo>
                <a:lnTo>
                  <a:pt x="14049" y="8180"/>
                </a:lnTo>
                <a:lnTo>
                  <a:pt x="14086" y="8254"/>
                </a:lnTo>
                <a:lnTo>
                  <a:pt x="14159" y="8290"/>
                </a:lnTo>
                <a:lnTo>
                  <a:pt x="14306" y="8290"/>
                </a:lnTo>
                <a:lnTo>
                  <a:pt x="14416" y="8254"/>
                </a:lnTo>
                <a:lnTo>
                  <a:pt x="14453" y="8180"/>
                </a:lnTo>
                <a:lnTo>
                  <a:pt x="14490" y="8107"/>
                </a:lnTo>
                <a:lnTo>
                  <a:pt x="14490" y="7997"/>
                </a:lnTo>
                <a:lnTo>
                  <a:pt x="14490" y="7924"/>
                </a:lnTo>
                <a:lnTo>
                  <a:pt x="14490" y="7777"/>
                </a:lnTo>
                <a:lnTo>
                  <a:pt x="14453" y="7704"/>
                </a:lnTo>
                <a:lnTo>
                  <a:pt x="14416" y="7667"/>
                </a:lnTo>
                <a:lnTo>
                  <a:pt x="14306" y="7630"/>
                </a:lnTo>
                <a:close/>
                <a:moveTo>
                  <a:pt x="7410" y="6236"/>
                </a:moveTo>
                <a:lnTo>
                  <a:pt x="7300" y="6310"/>
                </a:lnTo>
                <a:lnTo>
                  <a:pt x="7227" y="6346"/>
                </a:lnTo>
                <a:lnTo>
                  <a:pt x="7190" y="6420"/>
                </a:lnTo>
                <a:lnTo>
                  <a:pt x="7153" y="6566"/>
                </a:lnTo>
                <a:lnTo>
                  <a:pt x="7153" y="6750"/>
                </a:lnTo>
                <a:lnTo>
                  <a:pt x="7190" y="6933"/>
                </a:lnTo>
                <a:lnTo>
                  <a:pt x="7227" y="7007"/>
                </a:lnTo>
                <a:lnTo>
                  <a:pt x="7300" y="7080"/>
                </a:lnTo>
                <a:lnTo>
                  <a:pt x="7667" y="7153"/>
                </a:lnTo>
                <a:lnTo>
                  <a:pt x="7410" y="7373"/>
                </a:lnTo>
                <a:lnTo>
                  <a:pt x="7263" y="7520"/>
                </a:lnTo>
                <a:lnTo>
                  <a:pt x="7190" y="7593"/>
                </a:lnTo>
                <a:lnTo>
                  <a:pt x="7153" y="7704"/>
                </a:lnTo>
                <a:lnTo>
                  <a:pt x="7153" y="7887"/>
                </a:lnTo>
                <a:lnTo>
                  <a:pt x="7227" y="8070"/>
                </a:lnTo>
                <a:lnTo>
                  <a:pt x="7337" y="8180"/>
                </a:lnTo>
                <a:lnTo>
                  <a:pt x="7483" y="8290"/>
                </a:lnTo>
                <a:lnTo>
                  <a:pt x="7520" y="8400"/>
                </a:lnTo>
                <a:lnTo>
                  <a:pt x="7557" y="8474"/>
                </a:lnTo>
                <a:lnTo>
                  <a:pt x="7593" y="8511"/>
                </a:lnTo>
                <a:lnTo>
                  <a:pt x="7740" y="8511"/>
                </a:lnTo>
                <a:lnTo>
                  <a:pt x="7813" y="8437"/>
                </a:lnTo>
                <a:lnTo>
                  <a:pt x="7850" y="8364"/>
                </a:lnTo>
                <a:lnTo>
                  <a:pt x="7923" y="8217"/>
                </a:lnTo>
                <a:lnTo>
                  <a:pt x="7923" y="8144"/>
                </a:lnTo>
                <a:lnTo>
                  <a:pt x="7887" y="8070"/>
                </a:lnTo>
                <a:lnTo>
                  <a:pt x="7850" y="7997"/>
                </a:lnTo>
                <a:lnTo>
                  <a:pt x="7777" y="7960"/>
                </a:lnTo>
                <a:lnTo>
                  <a:pt x="7667" y="7924"/>
                </a:lnTo>
                <a:lnTo>
                  <a:pt x="7630" y="7887"/>
                </a:lnTo>
                <a:lnTo>
                  <a:pt x="7630" y="7814"/>
                </a:lnTo>
                <a:lnTo>
                  <a:pt x="7630" y="7777"/>
                </a:lnTo>
                <a:lnTo>
                  <a:pt x="7703" y="7667"/>
                </a:lnTo>
                <a:lnTo>
                  <a:pt x="7850" y="7593"/>
                </a:lnTo>
                <a:lnTo>
                  <a:pt x="7997" y="7410"/>
                </a:lnTo>
                <a:lnTo>
                  <a:pt x="8107" y="7190"/>
                </a:lnTo>
                <a:lnTo>
                  <a:pt x="8107" y="7080"/>
                </a:lnTo>
                <a:lnTo>
                  <a:pt x="8070" y="6970"/>
                </a:lnTo>
                <a:lnTo>
                  <a:pt x="8034" y="6897"/>
                </a:lnTo>
                <a:lnTo>
                  <a:pt x="7960" y="6823"/>
                </a:lnTo>
                <a:lnTo>
                  <a:pt x="7740" y="6750"/>
                </a:lnTo>
                <a:lnTo>
                  <a:pt x="7520" y="6713"/>
                </a:lnTo>
                <a:lnTo>
                  <a:pt x="7557" y="6566"/>
                </a:lnTo>
                <a:lnTo>
                  <a:pt x="7593" y="6493"/>
                </a:lnTo>
                <a:lnTo>
                  <a:pt x="7667" y="6456"/>
                </a:lnTo>
                <a:lnTo>
                  <a:pt x="7703" y="6383"/>
                </a:lnTo>
                <a:lnTo>
                  <a:pt x="7667" y="6310"/>
                </a:lnTo>
                <a:lnTo>
                  <a:pt x="7593" y="6236"/>
                </a:lnTo>
                <a:close/>
                <a:moveTo>
                  <a:pt x="1651" y="6897"/>
                </a:moveTo>
                <a:lnTo>
                  <a:pt x="1578" y="6933"/>
                </a:lnTo>
                <a:lnTo>
                  <a:pt x="1541" y="7007"/>
                </a:lnTo>
                <a:lnTo>
                  <a:pt x="1504" y="7080"/>
                </a:lnTo>
                <a:lnTo>
                  <a:pt x="1504" y="7227"/>
                </a:lnTo>
                <a:lnTo>
                  <a:pt x="1541" y="7300"/>
                </a:lnTo>
                <a:lnTo>
                  <a:pt x="1578" y="7373"/>
                </a:lnTo>
                <a:lnTo>
                  <a:pt x="1541" y="7410"/>
                </a:lnTo>
                <a:lnTo>
                  <a:pt x="1504" y="7410"/>
                </a:lnTo>
                <a:lnTo>
                  <a:pt x="1468" y="7483"/>
                </a:lnTo>
                <a:lnTo>
                  <a:pt x="1431" y="7557"/>
                </a:lnTo>
                <a:lnTo>
                  <a:pt x="1468" y="7814"/>
                </a:lnTo>
                <a:lnTo>
                  <a:pt x="1578" y="8034"/>
                </a:lnTo>
                <a:lnTo>
                  <a:pt x="1724" y="8254"/>
                </a:lnTo>
                <a:lnTo>
                  <a:pt x="1908" y="8437"/>
                </a:lnTo>
                <a:lnTo>
                  <a:pt x="2128" y="8547"/>
                </a:lnTo>
                <a:lnTo>
                  <a:pt x="2238" y="8584"/>
                </a:lnTo>
                <a:lnTo>
                  <a:pt x="2348" y="8621"/>
                </a:lnTo>
                <a:lnTo>
                  <a:pt x="2458" y="8621"/>
                </a:lnTo>
                <a:lnTo>
                  <a:pt x="2568" y="8547"/>
                </a:lnTo>
                <a:lnTo>
                  <a:pt x="2641" y="8474"/>
                </a:lnTo>
                <a:lnTo>
                  <a:pt x="2715" y="8364"/>
                </a:lnTo>
                <a:lnTo>
                  <a:pt x="2788" y="8144"/>
                </a:lnTo>
                <a:lnTo>
                  <a:pt x="2788" y="7960"/>
                </a:lnTo>
                <a:lnTo>
                  <a:pt x="2751" y="7740"/>
                </a:lnTo>
                <a:lnTo>
                  <a:pt x="2678" y="7557"/>
                </a:lnTo>
                <a:lnTo>
                  <a:pt x="2531" y="7373"/>
                </a:lnTo>
                <a:lnTo>
                  <a:pt x="2385" y="7227"/>
                </a:lnTo>
                <a:lnTo>
                  <a:pt x="2201" y="7117"/>
                </a:lnTo>
                <a:lnTo>
                  <a:pt x="1981" y="7043"/>
                </a:lnTo>
                <a:lnTo>
                  <a:pt x="1908" y="6933"/>
                </a:lnTo>
                <a:lnTo>
                  <a:pt x="1834" y="6897"/>
                </a:lnTo>
                <a:close/>
                <a:moveTo>
                  <a:pt x="14306" y="7227"/>
                </a:moveTo>
                <a:lnTo>
                  <a:pt x="14453" y="7263"/>
                </a:lnTo>
                <a:lnTo>
                  <a:pt x="14563" y="7300"/>
                </a:lnTo>
                <a:lnTo>
                  <a:pt x="14636" y="7410"/>
                </a:lnTo>
                <a:lnTo>
                  <a:pt x="14673" y="7520"/>
                </a:lnTo>
                <a:lnTo>
                  <a:pt x="14673" y="7667"/>
                </a:lnTo>
                <a:lnTo>
                  <a:pt x="14673" y="7814"/>
                </a:lnTo>
                <a:lnTo>
                  <a:pt x="14600" y="8070"/>
                </a:lnTo>
                <a:lnTo>
                  <a:pt x="14490" y="8290"/>
                </a:lnTo>
                <a:lnTo>
                  <a:pt x="14343" y="8511"/>
                </a:lnTo>
                <a:lnTo>
                  <a:pt x="14269" y="8584"/>
                </a:lnTo>
                <a:lnTo>
                  <a:pt x="14196" y="8621"/>
                </a:lnTo>
                <a:lnTo>
                  <a:pt x="14123" y="8621"/>
                </a:lnTo>
                <a:lnTo>
                  <a:pt x="14049" y="8584"/>
                </a:lnTo>
                <a:lnTo>
                  <a:pt x="14013" y="8547"/>
                </a:lnTo>
                <a:lnTo>
                  <a:pt x="13976" y="8474"/>
                </a:lnTo>
                <a:lnTo>
                  <a:pt x="13903" y="8290"/>
                </a:lnTo>
                <a:lnTo>
                  <a:pt x="13939" y="8034"/>
                </a:lnTo>
                <a:lnTo>
                  <a:pt x="13976" y="7777"/>
                </a:lnTo>
                <a:lnTo>
                  <a:pt x="14086" y="7263"/>
                </a:lnTo>
                <a:lnTo>
                  <a:pt x="14306" y="7227"/>
                </a:lnTo>
                <a:close/>
                <a:moveTo>
                  <a:pt x="14233" y="6750"/>
                </a:moveTo>
                <a:lnTo>
                  <a:pt x="14123" y="6786"/>
                </a:lnTo>
                <a:lnTo>
                  <a:pt x="13866" y="6786"/>
                </a:lnTo>
                <a:lnTo>
                  <a:pt x="13829" y="6823"/>
                </a:lnTo>
                <a:lnTo>
                  <a:pt x="13756" y="6933"/>
                </a:lnTo>
                <a:lnTo>
                  <a:pt x="13609" y="7373"/>
                </a:lnTo>
                <a:lnTo>
                  <a:pt x="13499" y="7850"/>
                </a:lnTo>
                <a:lnTo>
                  <a:pt x="13462" y="8107"/>
                </a:lnTo>
                <a:lnTo>
                  <a:pt x="13462" y="8327"/>
                </a:lnTo>
                <a:lnTo>
                  <a:pt x="13499" y="8584"/>
                </a:lnTo>
                <a:lnTo>
                  <a:pt x="13572" y="8804"/>
                </a:lnTo>
                <a:lnTo>
                  <a:pt x="13683" y="8914"/>
                </a:lnTo>
                <a:lnTo>
                  <a:pt x="13829" y="9024"/>
                </a:lnTo>
                <a:lnTo>
                  <a:pt x="13976" y="9097"/>
                </a:lnTo>
                <a:lnTo>
                  <a:pt x="14123" y="9134"/>
                </a:lnTo>
                <a:lnTo>
                  <a:pt x="14343" y="9097"/>
                </a:lnTo>
                <a:lnTo>
                  <a:pt x="14490" y="9024"/>
                </a:lnTo>
                <a:lnTo>
                  <a:pt x="14600" y="8877"/>
                </a:lnTo>
                <a:lnTo>
                  <a:pt x="14746" y="8731"/>
                </a:lnTo>
                <a:lnTo>
                  <a:pt x="14966" y="8400"/>
                </a:lnTo>
                <a:lnTo>
                  <a:pt x="15076" y="8180"/>
                </a:lnTo>
                <a:lnTo>
                  <a:pt x="15113" y="7997"/>
                </a:lnTo>
                <a:lnTo>
                  <a:pt x="15150" y="7814"/>
                </a:lnTo>
                <a:lnTo>
                  <a:pt x="15150" y="7593"/>
                </a:lnTo>
                <a:lnTo>
                  <a:pt x="15113" y="7410"/>
                </a:lnTo>
                <a:lnTo>
                  <a:pt x="15040" y="7190"/>
                </a:lnTo>
                <a:lnTo>
                  <a:pt x="15003" y="7080"/>
                </a:lnTo>
                <a:lnTo>
                  <a:pt x="14893" y="7007"/>
                </a:lnTo>
                <a:lnTo>
                  <a:pt x="14673" y="6823"/>
                </a:lnTo>
                <a:lnTo>
                  <a:pt x="14526" y="6786"/>
                </a:lnTo>
                <a:lnTo>
                  <a:pt x="14379" y="6750"/>
                </a:lnTo>
                <a:close/>
                <a:moveTo>
                  <a:pt x="6273" y="7887"/>
                </a:moveTo>
                <a:lnTo>
                  <a:pt x="6199" y="7924"/>
                </a:lnTo>
                <a:lnTo>
                  <a:pt x="6126" y="7997"/>
                </a:lnTo>
                <a:lnTo>
                  <a:pt x="5979" y="8107"/>
                </a:lnTo>
                <a:lnTo>
                  <a:pt x="5869" y="8290"/>
                </a:lnTo>
                <a:lnTo>
                  <a:pt x="5796" y="8474"/>
                </a:lnTo>
                <a:lnTo>
                  <a:pt x="5796" y="8584"/>
                </a:lnTo>
                <a:lnTo>
                  <a:pt x="5833" y="8657"/>
                </a:lnTo>
                <a:lnTo>
                  <a:pt x="5906" y="8694"/>
                </a:lnTo>
                <a:lnTo>
                  <a:pt x="6236" y="8694"/>
                </a:lnTo>
                <a:lnTo>
                  <a:pt x="6420" y="8767"/>
                </a:lnTo>
                <a:lnTo>
                  <a:pt x="6199" y="9024"/>
                </a:lnTo>
                <a:lnTo>
                  <a:pt x="6199" y="9061"/>
                </a:lnTo>
                <a:lnTo>
                  <a:pt x="6199" y="9134"/>
                </a:lnTo>
                <a:lnTo>
                  <a:pt x="6236" y="9244"/>
                </a:lnTo>
                <a:lnTo>
                  <a:pt x="6346" y="9354"/>
                </a:lnTo>
                <a:lnTo>
                  <a:pt x="6456" y="9391"/>
                </a:lnTo>
                <a:lnTo>
                  <a:pt x="6713" y="9391"/>
                </a:lnTo>
                <a:lnTo>
                  <a:pt x="6786" y="9318"/>
                </a:lnTo>
                <a:lnTo>
                  <a:pt x="6860" y="9207"/>
                </a:lnTo>
                <a:lnTo>
                  <a:pt x="6823" y="9097"/>
                </a:lnTo>
                <a:lnTo>
                  <a:pt x="6750" y="9024"/>
                </a:lnTo>
                <a:lnTo>
                  <a:pt x="6860" y="8951"/>
                </a:lnTo>
                <a:lnTo>
                  <a:pt x="6933" y="8877"/>
                </a:lnTo>
                <a:lnTo>
                  <a:pt x="6933" y="8804"/>
                </a:lnTo>
                <a:lnTo>
                  <a:pt x="6933" y="8731"/>
                </a:lnTo>
                <a:lnTo>
                  <a:pt x="6896" y="8621"/>
                </a:lnTo>
                <a:lnTo>
                  <a:pt x="6750" y="8511"/>
                </a:lnTo>
                <a:lnTo>
                  <a:pt x="6603" y="8437"/>
                </a:lnTo>
                <a:lnTo>
                  <a:pt x="6456" y="8364"/>
                </a:lnTo>
                <a:lnTo>
                  <a:pt x="6273" y="8327"/>
                </a:lnTo>
                <a:lnTo>
                  <a:pt x="6346" y="8180"/>
                </a:lnTo>
                <a:lnTo>
                  <a:pt x="6420" y="8034"/>
                </a:lnTo>
                <a:lnTo>
                  <a:pt x="6420" y="7960"/>
                </a:lnTo>
                <a:lnTo>
                  <a:pt x="6383" y="7924"/>
                </a:lnTo>
                <a:lnTo>
                  <a:pt x="6346" y="7924"/>
                </a:lnTo>
                <a:lnTo>
                  <a:pt x="6273" y="7887"/>
                </a:lnTo>
                <a:close/>
                <a:moveTo>
                  <a:pt x="7630" y="551"/>
                </a:moveTo>
                <a:lnTo>
                  <a:pt x="7777" y="587"/>
                </a:lnTo>
                <a:lnTo>
                  <a:pt x="7923" y="661"/>
                </a:lnTo>
                <a:lnTo>
                  <a:pt x="8437" y="1101"/>
                </a:lnTo>
                <a:lnTo>
                  <a:pt x="8657" y="1321"/>
                </a:lnTo>
                <a:lnTo>
                  <a:pt x="8877" y="1578"/>
                </a:lnTo>
                <a:lnTo>
                  <a:pt x="9061" y="1834"/>
                </a:lnTo>
                <a:lnTo>
                  <a:pt x="9207" y="2128"/>
                </a:lnTo>
                <a:lnTo>
                  <a:pt x="9281" y="2421"/>
                </a:lnTo>
                <a:lnTo>
                  <a:pt x="9317" y="2752"/>
                </a:lnTo>
                <a:lnTo>
                  <a:pt x="9281" y="3082"/>
                </a:lnTo>
                <a:lnTo>
                  <a:pt x="9244" y="3375"/>
                </a:lnTo>
                <a:lnTo>
                  <a:pt x="9024" y="3962"/>
                </a:lnTo>
                <a:lnTo>
                  <a:pt x="8804" y="4512"/>
                </a:lnTo>
                <a:lnTo>
                  <a:pt x="8584" y="5099"/>
                </a:lnTo>
                <a:lnTo>
                  <a:pt x="8547" y="5356"/>
                </a:lnTo>
                <a:lnTo>
                  <a:pt x="8510" y="5613"/>
                </a:lnTo>
                <a:lnTo>
                  <a:pt x="8510" y="5869"/>
                </a:lnTo>
                <a:lnTo>
                  <a:pt x="8547" y="6163"/>
                </a:lnTo>
                <a:lnTo>
                  <a:pt x="8584" y="6310"/>
                </a:lnTo>
                <a:lnTo>
                  <a:pt x="8657" y="6493"/>
                </a:lnTo>
                <a:lnTo>
                  <a:pt x="8804" y="6823"/>
                </a:lnTo>
                <a:lnTo>
                  <a:pt x="8987" y="7117"/>
                </a:lnTo>
                <a:lnTo>
                  <a:pt x="9134" y="7447"/>
                </a:lnTo>
                <a:lnTo>
                  <a:pt x="9207" y="7777"/>
                </a:lnTo>
                <a:lnTo>
                  <a:pt x="9244" y="8144"/>
                </a:lnTo>
                <a:lnTo>
                  <a:pt x="9207" y="8474"/>
                </a:lnTo>
                <a:lnTo>
                  <a:pt x="9097" y="8804"/>
                </a:lnTo>
                <a:lnTo>
                  <a:pt x="8951" y="9134"/>
                </a:lnTo>
                <a:lnTo>
                  <a:pt x="8767" y="9428"/>
                </a:lnTo>
                <a:lnTo>
                  <a:pt x="8510" y="9684"/>
                </a:lnTo>
                <a:lnTo>
                  <a:pt x="8254" y="9904"/>
                </a:lnTo>
                <a:lnTo>
                  <a:pt x="7960" y="10051"/>
                </a:lnTo>
                <a:lnTo>
                  <a:pt x="7667" y="10198"/>
                </a:lnTo>
                <a:lnTo>
                  <a:pt x="7373" y="10308"/>
                </a:lnTo>
                <a:lnTo>
                  <a:pt x="7043" y="10345"/>
                </a:lnTo>
                <a:lnTo>
                  <a:pt x="6676" y="10418"/>
                </a:lnTo>
                <a:lnTo>
                  <a:pt x="6493" y="10381"/>
                </a:lnTo>
                <a:lnTo>
                  <a:pt x="6309" y="10345"/>
                </a:lnTo>
                <a:lnTo>
                  <a:pt x="6163" y="10235"/>
                </a:lnTo>
                <a:lnTo>
                  <a:pt x="6016" y="10088"/>
                </a:lnTo>
                <a:lnTo>
                  <a:pt x="5906" y="9941"/>
                </a:lnTo>
                <a:lnTo>
                  <a:pt x="5759" y="9831"/>
                </a:lnTo>
                <a:lnTo>
                  <a:pt x="5649" y="9758"/>
                </a:lnTo>
                <a:lnTo>
                  <a:pt x="5502" y="9684"/>
                </a:lnTo>
                <a:lnTo>
                  <a:pt x="5209" y="9611"/>
                </a:lnTo>
                <a:lnTo>
                  <a:pt x="4916" y="9611"/>
                </a:lnTo>
                <a:lnTo>
                  <a:pt x="4622" y="9684"/>
                </a:lnTo>
                <a:lnTo>
                  <a:pt x="3999" y="9868"/>
                </a:lnTo>
                <a:lnTo>
                  <a:pt x="3705" y="9978"/>
                </a:lnTo>
                <a:lnTo>
                  <a:pt x="3412" y="10051"/>
                </a:lnTo>
                <a:lnTo>
                  <a:pt x="3118" y="10088"/>
                </a:lnTo>
                <a:lnTo>
                  <a:pt x="2825" y="10051"/>
                </a:lnTo>
                <a:lnTo>
                  <a:pt x="2495" y="10014"/>
                </a:lnTo>
                <a:lnTo>
                  <a:pt x="2201" y="9904"/>
                </a:lnTo>
                <a:lnTo>
                  <a:pt x="1944" y="9794"/>
                </a:lnTo>
                <a:lnTo>
                  <a:pt x="1651" y="9648"/>
                </a:lnTo>
                <a:lnTo>
                  <a:pt x="1394" y="9464"/>
                </a:lnTo>
                <a:lnTo>
                  <a:pt x="1174" y="9281"/>
                </a:lnTo>
                <a:lnTo>
                  <a:pt x="954" y="8987"/>
                </a:lnTo>
                <a:lnTo>
                  <a:pt x="771" y="8694"/>
                </a:lnTo>
                <a:lnTo>
                  <a:pt x="624" y="8364"/>
                </a:lnTo>
                <a:lnTo>
                  <a:pt x="550" y="8034"/>
                </a:lnTo>
                <a:lnTo>
                  <a:pt x="514" y="7667"/>
                </a:lnTo>
                <a:lnTo>
                  <a:pt x="514" y="7337"/>
                </a:lnTo>
                <a:lnTo>
                  <a:pt x="587" y="6970"/>
                </a:lnTo>
                <a:lnTo>
                  <a:pt x="661" y="6640"/>
                </a:lnTo>
                <a:lnTo>
                  <a:pt x="807" y="6310"/>
                </a:lnTo>
                <a:lnTo>
                  <a:pt x="991" y="6016"/>
                </a:lnTo>
                <a:lnTo>
                  <a:pt x="1211" y="5759"/>
                </a:lnTo>
                <a:lnTo>
                  <a:pt x="1468" y="5539"/>
                </a:lnTo>
                <a:lnTo>
                  <a:pt x="2018" y="5099"/>
                </a:lnTo>
                <a:lnTo>
                  <a:pt x="2568" y="4622"/>
                </a:lnTo>
                <a:lnTo>
                  <a:pt x="2788" y="4366"/>
                </a:lnTo>
                <a:lnTo>
                  <a:pt x="2971" y="4109"/>
                </a:lnTo>
                <a:lnTo>
                  <a:pt x="3082" y="3815"/>
                </a:lnTo>
                <a:lnTo>
                  <a:pt x="3192" y="3485"/>
                </a:lnTo>
                <a:lnTo>
                  <a:pt x="3265" y="3118"/>
                </a:lnTo>
                <a:lnTo>
                  <a:pt x="3302" y="2715"/>
                </a:lnTo>
                <a:lnTo>
                  <a:pt x="3375" y="2348"/>
                </a:lnTo>
                <a:lnTo>
                  <a:pt x="3448" y="2165"/>
                </a:lnTo>
                <a:lnTo>
                  <a:pt x="3558" y="1981"/>
                </a:lnTo>
                <a:lnTo>
                  <a:pt x="3705" y="1798"/>
                </a:lnTo>
                <a:lnTo>
                  <a:pt x="3852" y="1651"/>
                </a:lnTo>
                <a:lnTo>
                  <a:pt x="4072" y="1541"/>
                </a:lnTo>
                <a:lnTo>
                  <a:pt x="4292" y="1468"/>
                </a:lnTo>
                <a:lnTo>
                  <a:pt x="4512" y="1431"/>
                </a:lnTo>
                <a:lnTo>
                  <a:pt x="4769" y="1394"/>
                </a:lnTo>
                <a:lnTo>
                  <a:pt x="4989" y="1394"/>
                </a:lnTo>
                <a:lnTo>
                  <a:pt x="5209" y="1468"/>
                </a:lnTo>
                <a:lnTo>
                  <a:pt x="4952" y="1688"/>
                </a:lnTo>
                <a:lnTo>
                  <a:pt x="4916" y="1761"/>
                </a:lnTo>
                <a:lnTo>
                  <a:pt x="4879" y="1834"/>
                </a:lnTo>
                <a:lnTo>
                  <a:pt x="4916" y="1981"/>
                </a:lnTo>
                <a:lnTo>
                  <a:pt x="4989" y="2091"/>
                </a:lnTo>
                <a:lnTo>
                  <a:pt x="5062" y="2128"/>
                </a:lnTo>
                <a:lnTo>
                  <a:pt x="5136" y="2128"/>
                </a:lnTo>
                <a:lnTo>
                  <a:pt x="5319" y="2091"/>
                </a:lnTo>
                <a:lnTo>
                  <a:pt x="5429" y="2018"/>
                </a:lnTo>
                <a:lnTo>
                  <a:pt x="5539" y="1945"/>
                </a:lnTo>
                <a:lnTo>
                  <a:pt x="5613" y="1798"/>
                </a:lnTo>
                <a:lnTo>
                  <a:pt x="5759" y="1651"/>
                </a:lnTo>
                <a:lnTo>
                  <a:pt x="5833" y="1614"/>
                </a:lnTo>
                <a:lnTo>
                  <a:pt x="5869" y="1578"/>
                </a:lnTo>
                <a:lnTo>
                  <a:pt x="6420" y="1138"/>
                </a:lnTo>
                <a:lnTo>
                  <a:pt x="7006" y="771"/>
                </a:lnTo>
                <a:lnTo>
                  <a:pt x="7337" y="624"/>
                </a:lnTo>
                <a:lnTo>
                  <a:pt x="7483" y="551"/>
                </a:lnTo>
                <a:close/>
                <a:moveTo>
                  <a:pt x="10821" y="9281"/>
                </a:moveTo>
                <a:lnTo>
                  <a:pt x="10968" y="9538"/>
                </a:lnTo>
                <a:lnTo>
                  <a:pt x="11115" y="9758"/>
                </a:lnTo>
                <a:lnTo>
                  <a:pt x="11335" y="9978"/>
                </a:lnTo>
                <a:lnTo>
                  <a:pt x="11592" y="10161"/>
                </a:lnTo>
                <a:lnTo>
                  <a:pt x="11408" y="10418"/>
                </a:lnTo>
                <a:lnTo>
                  <a:pt x="11188" y="10198"/>
                </a:lnTo>
                <a:lnTo>
                  <a:pt x="10968" y="9978"/>
                </a:lnTo>
                <a:lnTo>
                  <a:pt x="10711" y="9831"/>
                </a:lnTo>
                <a:lnTo>
                  <a:pt x="10455" y="9648"/>
                </a:lnTo>
                <a:lnTo>
                  <a:pt x="10601" y="9464"/>
                </a:lnTo>
                <a:lnTo>
                  <a:pt x="10821" y="9281"/>
                </a:lnTo>
                <a:close/>
                <a:moveTo>
                  <a:pt x="13903" y="9941"/>
                </a:moveTo>
                <a:lnTo>
                  <a:pt x="13829" y="9978"/>
                </a:lnTo>
                <a:lnTo>
                  <a:pt x="13756" y="10014"/>
                </a:lnTo>
                <a:lnTo>
                  <a:pt x="13719" y="10014"/>
                </a:lnTo>
                <a:lnTo>
                  <a:pt x="13719" y="10051"/>
                </a:lnTo>
                <a:lnTo>
                  <a:pt x="13646" y="10161"/>
                </a:lnTo>
                <a:lnTo>
                  <a:pt x="13609" y="10271"/>
                </a:lnTo>
                <a:lnTo>
                  <a:pt x="13646" y="10418"/>
                </a:lnTo>
                <a:lnTo>
                  <a:pt x="13719" y="10565"/>
                </a:lnTo>
                <a:lnTo>
                  <a:pt x="13829" y="10638"/>
                </a:lnTo>
                <a:lnTo>
                  <a:pt x="13939" y="10675"/>
                </a:lnTo>
                <a:lnTo>
                  <a:pt x="14049" y="10638"/>
                </a:lnTo>
                <a:lnTo>
                  <a:pt x="14159" y="10601"/>
                </a:lnTo>
                <a:lnTo>
                  <a:pt x="14269" y="10491"/>
                </a:lnTo>
                <a:lnTo>
                  <a:pt x="14343" y="10418"/>
                </a:lnTo>
                <a:lnTo>
                  <a:pt x="14379" y="10308"/>
                </a:lnTo>
                <a:lnTo>
                  <a:pt x="14379" y="10271"/>
                </a:lnTo>
                <a:lnTo>
                  <a:pt x="14379" y="10198"/>
                </a:lnTo>
                <a:lnTo>
                  <a:pt x="14306" y="10124"/>
                </a:lnTo>
                <a:lnTo>
                  <a:pt x="14233" y="10051"/>
                </a:lnTo>
                <a:lnTo>
                  <a:pt x="14159" y="10014"/>
                </a:lnTo>
                <a:lnTo>
                  <a:pt x="14086" y="9978"/>
                </a:lnTo>
                <a:lnTo>
                  <a:pt x="13939" y="9941"/>
                </a:lnTo>
                <a:close/>
                <a:moveTo>
                  <a:pt x="7593" y="0"/>
                </a:moveTo>
                <a:lnTo>
                  <a:pt x="7447" y="37"/>
                </a:lnTo>
                <a:lnTo>
                  <a:pt x="7190" y="110"/>
                </a:lnTo>
                <a:lnTo>
                  <a:pt x="6970" y="221"/>
                </a:lnTo>
                <a:lnTo>
                  <a:pt x="6566" y="441"/>
                </a:lnTo>
                <a:lnTo>
                  <a:pt x="6199" y="697"/>
                </a:lnTo>
                <a:lnTo>
                  <a:pt x="5502" y="1211"/>
                </a:lnTo>
                <a:lnTo>
                  <a:pt x="5209" y="1064"/>
                </a:lnTo>
                <a:lnTo>
                  <a:pt x="4916" y="991"/>
                </a:lnTo>
                <a:lnTo>
                  <a:pt x="4585" y="991"/>
                </a:lnTo>
                <a:lnTo>
                  <a:pt x="4255" y="1027"/>
                </a:lnTo>
                <a:lnTo>
                  <a:pt x="3999" y="1101"/>
                </a:lnTo>
                <a:lnTo>
                  <a:pt x="3778" y="1211"/>
                </a:lnTo>
                <a:lnTo>
                  <a:pt x="3595" y="1358"/>
                </a:lnTo>
                <a:lnTo>
                  <a:pt x="3412" y="1504"/>
                </a:lnTo>
                <a:lnTo>
                  <a:pt x="3228" y="1688"/>
                </a:lnTo>
                <a:lnTo>
                  <a:pt x="3118" y="1908"/>
                </a:lnTo>
                <a:lnTo>
                  <a:pt x="3008" y="2128"/>
                </a:lnTo>
                <a:lnTo>
                  <a:pt x="2935" y="2348"/>
                </a:lnTo>
                <a:lnTo>
                  <a:pt x="2861" y="2678"/>
                </a:lnTo>
                <a:lnTo>
                  <a:pt x="2788" y="3008"/>
                </a:lnTo>
                <a:lnTo>
                  <a:pt x="2751" y="3338"/>
                </a:lnTo>
                <a:lnTo>
                  <a:pt x="2641" y="3669"/>
                </a:lnTo>
                <a:lnTo>
                  <a:pt x="2605" y="3852"/>
                </a:lnTo>
                <a:lnTo>
                  <a:pt x="2495" y="3999"/>
                </a:lnTo>
                <a:lnTo>
                  <a:pt x="2275" y="4255"/>
                </a:lnTo>
                <a:lnTo>
                  <a:pt x="2018" y="4476"/>
                </a:lnTo>
                <a:lnTo>
                  <a:pt x="1761" y="4696"/>
                </a:lnTo>
                <a:lnTo>
                  <a:pt x="1284" y="5062"/>
                </a:lnTo>
                <a:lnTo>
                  <a:pt x="844" y="5466"/>
                </a:lnTo>
                <a:lnTo>
                  <a:pt x="661" y="5649"/>
                </a:lnTo>
                <a:lnTo>
                  <a:pt x="514" y="5906"/>
                </a:lnTo>
                <a:lnTo>
                  <a:pt x="367" y="6126"/>
                </a:lnTo>
                <a:lnTo>
                  <a:pt x="220" y="6420"/>
                </a:lnTo>
                <a:lnTo>
                  <a:pt x="110" y="6713"/>
                </a:lnTo>
                <a:lnTo>
                  <a:pt x="37" y="7007"/>
                </a:lnTo>
                <a:lnTo>
                  <a:pt x="0" y="7263"/>
                </a:lnTo>
                <a:lnTo>
                  <a:pt x="0" y="7557"/>
                </a:lnTo>
                <a:lnTo>
                  <a:pt x="37" y="7850"/>
                </a:lnTo>
                <a:lnTo>
                  <a:pt x="74" y="8144"/>
                </a:lnTo>
                <a:lnTo>
                  <a:pt x="147" y="8400"/>
                </a:lnTo>
                <a:lnTo>
                  <a:pt x="220" y="8657"/>
                </a:lnTo>
                <a:lnTo>
                  <a:pt x="367" y="8914"/>
                </a:lnTo>
                <a:lnTo>
                  <a:pt x="514" y="9171"/>
                </a:lnTo>
                <a:lnTo>
                  <a:pt x="661" y="9391"/>
                </a:lnTo>
                <a:lnTo>
                  <a:pt x="844" y="9611"/>
                </a:lnTo>
                <a:lnTo>
                  <a:pt x="1064" y="9831"/>
                </a:lnTo>
                <a:lnTo>
                  <a:pt x="1284" y="10014"/>
                </a:lnTo>
                <a:lnTo>
                  <a:pt x="1541" y="10161"/>
                </a:lnTo>
                <a:lnTo>
                  <a:pt x="1798" y="10308"/>
                </a:lnTo>
                <a:lnTo>
                  <a:pt x="2054" y="10381"/>
                </a:lnTo>
                <a:lnTo>
                  <a:pt x="2348" y="10491"/>
                </a:lnTo>
                <a:lnTo>
                  <a:pt x="2641" y="10528"/>
                </a:lnTo>
                <a:lnTo>
                  <a:pt x="2898" y="10565"/>
                </a:lnTo>
                <a:lnTo>
                  <a:pt x="3192" y="10565"/>
                </a:lnTo>
                <a:lnTo>
                  <a:pt x="3485" y="10528"/>
                </a:lnTo>
                <a:lnTo>
                  <a:pt x="3742" y="10491"/>
                </a:lnTo>
                <a:lnTo>
                  <a:pt x="4035" y="10418"/>
                </a:lnTo>
                <a:lnTo>
                  <a:pt x="4365" y="10271"/>
                </a:lnTo>
                <a:lnTo>
                  <a:pt x="4696" y="10161"/>
                </a:lnTo>
                <a:lnTo>
                  <a:pt x="4879" y="10124"/>
                </a:lnTo>
                <a:lnTo>
                  <a:pt x="5209" y="10124"/>
                </a:lnTo>
                <a:lnTo>
                  <a:pt x="5392" y="10161"/>
                </a:lnTo>
                <a:lnTo>
                  <a:pt x="5502" y="10271"/>
                </a:lnTo>
                <a:lnTo>
                  <a:pt x="5613" y="10381"/>
                </a:lnTo>
                <a:lnTo>
                  <a:pt x="5833" y="10601"/>
                </a:lnTo>
                <a:lnTo>
                  <a:pt x="5979" y="10711"/>
                </a:lnTo>
                <a:lnTo>
                  <a:pt x="6089" y="10785"/>
                </a:lnTo>
                <a:lnTo>
                  <a:pt x="6273" y="10858"/>
                </a:lnTo>
                <a:lnTo>
                  <a:pt x="6420" y="10895"/>
                </a:lnTo>
                <a:lnTo>
                  <a:pt x="6933" y="10895"/>
                </a:lnTo>
                <a:lnTo>
                  <a:pt x="7227" y="10858"/>
                </a:lnTo>
                <a:lnTo>
                  <a:pt x="7483" y="10821"/>
                </a:lnTo>
                <a:lnTo>
                  <a:pt x="7740" y="10748"/>
                </a:lnTo>
                <a:lnTo>
                  <a:pt x="7997" y="10638"/>
                </a:lnTo>
                <a:lnTo>
                  <a:pt x="8217" y="10528"/>
                </a:lnTo>
                <a:lnTo>
                  <a:pt x="8437" y="10381"/>
                </a:lnTo>
                <a:lnTo>
                  <a:pt x="8657" y="10198"/>
                </a:lnTo>
                <a:lnTo>
                  <a:pt x="8877" y="10014"/>
                </a:lnTo>
                <a:lnTo>
                  <a:pt x="9061" y="9831"/>
                </a:lnTo>
                <a:lnTo>
                  <a:pt x="9207" y="9611"/>
                </a:lnTo>
                <a:lnTo>
                  <a:pt x="9354" y="9391"/>
                </a:lnTo>
                <a:lnTo>
                  <a:pt x="9501" y="9171"/>
                </a:lnTo>
                <a:lnTo>
                  <a:pt x="9574" y="8914"/>
                </a:lnTo>
                <a:lnTo>
                  <a:pt x="9684" y="8694"/>
                </a:lnTo>
                <a:lnTo>
                  <a:pt x="9721" y="8400"/>
                </a:lnTo>
                <a:lnTo>
                  <a:pt x="9721" y="8144"/>
                </a:lnTo>
                <a:lnTo>
                  <a:pt x="9721" y="7887"/>
                </a:lnTo>
                <a:lnTo>
                  <a:pt x="9684" y="7630"/>
                </a:lnTo>
                <a:lnTo>
                  <a:pt x="9611" y="7373"/>
                </a:lnTo>
                <a:lnTo>
                  <a:pt x="9537" y="7117"/>
                </a:lnTo>
                <a:lnTo>
                  <a:pt x="9281" y="6640"/>
                </a:lnTo>
                <a:lnTo>
                  <a:pt x="9171" y="6383"/>
                </a:lnTo>
                <a:lnTo>
                  <a:pt x="9061" y="6090"/>
                </a:lnTo>
                <a:lnTo>
                  <a:pt x="9061" y="5833"/>
                </a:lnTo>
                <a:lnTo>
                  <a:pt x="9061" y="5576"/>
                </a:lnTo>
                <a:lnTo>
                  <a:pt x="9097" y="5319"/>
                </a:lnTo>
                <a:lnTo>
                  <a:pt x="9134" y="5062"/>
                </a:lnTo>
                <a:lnTo>
                  <a:pt x="9317" y="4512"/>
                </a:lnTo>
                <a:lnTo>
                  <a:pt x="9501" y="4035"/>
                </a:lnTo>
                <a:lnTo>
                  <a:pt x="9684" y="3559"/>
                </a:lnTo>
                <a:lnTo>
                  <a:pt x="9794" y="3082"/>
                </a:lnTo>
                <a:lnTo>
                  <a:pt x="9831" y="2825"/>
                </a:lnTo>
                <a:lnTo>
                  <a:pt x="9831" y="2568"/>
                </a:lnTo>
                <a:lnTo>
                  <a:pt x="9794" y="2311"/>
                </a:lnTo>
                <a:lnTo>
                  <a:pt x="9721" y="2055"/>
                </a:lnTo>
                <a:lnTo>
                  <a:pt x="9611" y="1834"/>
                </a:lnTo>
                <a:lnTo>
                  <a:pt x="9501" y="1578"/>
                </a:lnTo>
                <a:lnTo>
                  <a:pt x="9354" y="1358"/>
                </a:lnTo>
                <a:lnTo>
                  <a:pt x="9207" y="1174"/>
                </a:lnTo>
                <a:lnTo>
                  <a:pt x="8841" y="771"/>
                </a:lnTo>
                <a:lnTo>
                  <a:pt x="8400" y="404"/>
                </a:lnTo>
                <a:lnTo>
                  <a:pt x="7960" y="110"/>
                </a:lnTo>
                <a:lnTo>
                  <a:pt x="7850" y="37"/>
                </a:lnTo>
                <a:lnTo>
                  <a:pt x="7703" y="0"/>
                </a:lnTo>
                <a:close/>
                <a:moveTo>
                  <a:pt x="12912" y="10675"/>
                </a:moveTo>
                <a:lnTo>
                  <a:pt x="12839" y="10711"/>
                </a:lnTo>
                <a:lnTo>
                  <a:pt x="12765" y="10785"/>
                </a:lnTo>
                <a:lnTo>
                  <a:pt x="12729" y="10858"/>
                </a:lnTo>
                <a:lnTo>
                  <a:pt x="12729" y="11005"/>
                </a:lnTo>
                <a:lnTo>
                  <a:pt x="12765" y="11115"/>
                </a:lnTo>
                <a:lnTo>
                  <a:pt x="12876" y="11225"/>
                </a:lnTo>
                <a:lnTo>
                  <a:pt x="13022" y="11262"/>
                </a:lnTo>
                <a:lnTo>
                  <a:pt x="13132" y="11225"/>
                </a:lnTo>
                <a:lnTo>
                  <a:pt x="13242" y="11115"/>
                </a:lnTo>
                <a:lnTo>
                  <a:pt x="13279" y="11005"/>
                </a:lnTo>
                <a:lnTo>
                  <a:pt x="13279" y="10858"/>
                </a:lnTo>
                <a:lnTo>
                  <a:pt x="13242" y="10785"/>
                </a:lnTo>
                <a:lnTo>
                  <a:pt x="13169" y="10711"/>
                </a:lnTo>
                <a:lnTo>
                  <a:pt x="13096" y="10675"/>
                </a:lnTo>
                <a:close/>
                <a:moveTo>
                  <a:pt x="13572" y="11262"/>
                </a:moveTo>
                <a:lnTo>
                  <a:pt x="13499" y="11298"/>
                </a:lnTo>
                <a:lnTo>
                  <a:pt x="13462" y="11372"/>
                </a:lnTo>
                <a:lnTo>
                  <a:pt x="13389" y="11408"/>
                </a:lnTo>
                <a:lnTo>
                  <a:pt x="13316" y="11445"/>
                </a:lnTo>
                <a:lnTo>
                  <a:pt x="13242" y="11555"/>
                </a:lnTo>
                <a:lnTo>
                  <a:pt x="13242" y="11702"/>
                </a:lnTo>
                <a:lnTo>
                  <a:pt x="13242" y="11775"/>
                </a:lnTo>
                <a:lnTo>
                  <a:pt x="13279" y="11849"/>
                </a:lnTo>
                <a:lnTo>
                  <a:pt x="13352" y="11959"/>
                </a:lnTo>
                <a:lnTo>
                  <a:pt x="13609" y="11959"/>
                </a:lnTo>
                <a:lnTo>
                  <a:pt x="13719" y="11922"/>
                </a:lnTo>
                <a:lnTo>
                  <a:pt x="13829" y="11849"/>
                </a:lnTo>
                <a:lnTo>
                  <a:pt x="13866" y="11738"/>
                </a:lnTo>
                <a:lnTo>
                  <a:pt x="13939" y="11628"/>
                </a:lnTo>
                <a:lnTo>
                  <a:pt x="13939" y="11555"/>
                </a:lnTo>
                <a:lnTo>
                  <a:pt x="13939" y="11518"/>
                </a:lnTo>
                <a:lnTo>
                  <a:pt x="13903" y="11445"/>
                </a:lnTo>
                <a:lnTo>
                  <a:pt x="13866" y="11372"/>
                </a:lnTo>
                <a:lnTo>
                  <a:pt x="13829" y="11298"/>
                </a:lnTo>
                <a:lnTo>
                  <a:pt x="13719" y="11262"/>
                </a:lnTo>
                <a:close/>
                <a:moveTo>
                  <a:pt x="12215" y="11555"/>
                </a:moveTo>
                <a:lnTo>
                  <a:pt x="12142" y="11592"/>
                </a:lnTo>
                <a:lnTo>
                  <a:pt x="12069" y="11702"/>
                </a:lnTo>
                <a:lnTo>
                  <a:pt x="12032" y="11812"/>
                </a:lnTo>
                <a:lnTo>
                  <a:pt x="12032" y="11959"/>
                </a:lnTo>
                <a:lnTo>
                  <a:pt x="12032" y="12069"/>
                </a:lnTo>
                <a:lnTo>
                  <a:pt x="12105" y="12362"/>
                </a:lnTo>
                <a:lnTo>
                  <a:pt x="12252" y="12582"/>
                </a:lnTo>
                <a:lnTo>
                  <a:pt x="12325" y="12619"/>
                </a:lnTo>
                <a:lnTo>
                  <a:pt x="12399" y="12656"/>
                </a:lnTo>
                <a:lnTo>
                  <a:pt x="12509" y="12656"/>
                </a:lnTo>
                <a:lnTo>
                  <a:pt x="12582" y="12582"/>
                </a:lnTo>
                <a:lnTo>
                  <a:pt x="12619" y="12545"/>
                </a:lnTo>
                <a:lnTo>
                  <a:pt x="12692" y="12545"/>
                </a:lnTo>
                <a:lnTo>
                  <a:pt x="12802" y="12619"/>
                </a:lnTo>
                <a:lnTo>
                  <a:pt x="12876" y="12619"/>
                </a:lnTo>
                <a:lnTo>
                  <a:pt x="12949" y="12582"/>
                </a:lnTo>
                <a:lnTo>
                  <a:pt x="12986" y="12545"/>
                </a:lnTo>
                <a:lnTo>
                  <a:pt x="13022" y="12435"/>
                </a:lnTo>
                <a:lnTo>
                  <a:pt x="12986" y="12325"/>
                </a:lnTo>
                <a:lnTo>
                  <a:pt x="12912" y="12215"/>
                </a:lnTo>
                <a:lnTo>
                  <a:pt x="12802" y="12179"/>
                </a:lnTo>
                <a:lnTo>
                  <a:pt x="12655" y="12142"/>
                </a:lnTo>
                <a:lnTo>
                  <a:pt x="12545" y="12142"/>
                </a:lnTo>
                <a:lnTo>
                  <a:pt x="12472" y="12179"/>
                </a:lnTo>
                <a:lnTo>
                  <a:pt x="12399" y="12032"/>
                </a:lnTo>
                <a:lnTo>
                  <a:pt x="12399" y="11849"/>
                </a:lnTo>
                <a:lnTo>
                  <a:pt x="12399" y="11665"/>
                </a:lnTo>
                <a:lnTo>
                  <a:pt x="12362" y="11592"/>
                </a:lnTo>
                <a:lnTo>
                  <a:pt x="12289" y="11555"/>
                </a:lnTo>
                <a:close/>
                <a:moveTo>
                  <a:pt x="14049" y="5466"/>
                </a:moveTo>
                <a:lnTo>
                  <a:pt x="14196" y="5503"/>
                </a:lnTo>
                <a:lnTo>
                  <a:pt x="14490" y="5649"/>
                </a:lnTo>
                <a:lnTo>
                  <a:pt x="14673" y="5723"/>
                </a:lnTo>
                <a:lnTo>
                  <a:pt x="14930" y="5906"/>
                </a:lnTo>
                <a:lnTo>
                  <a:pt x="15150" y="6090"/>
                </a:lnTo>
                <a:lnTo>
                  <a:pt x="15370" y="6310"/>
                </a:lnTo>
                <a:lnTo>
                  <a:pt x="15590" y="6566"/>
                </a:lnTo>
                <a:lnTo>
                  <a:pt x="15773" y="6860"/>
                </a:lnTo>
                <a:lnTo>
                  <a:pt x="15883" y="7190"/>
                </a:lnTo>
                <a:lnTo>
                  <a:pt x="15993" y="7520"/>
                </a:lnTo>
                <a:lnTo>
                  <a:pt x="16067" y="7850"/>
                </a:lnTo>
                <a:lnTo>
                  <a:pt x="16104" y="8217"/>
                </a:lnTo>
                <a:lnTo>
                  <a:pt x="16104" y="8547"/>
                </a:lnTo>
                <a:lnTo>
                  <a:pt x="16067" y="9244"/>
                </a:lnTo>
                <a:lnTo>
                  <a:pt x="15957" y="9941"/>
                </a:lnTo>
                <a:lnTo>
                  <a:pt x="15773" y="10601"/>
                </a:lnTo>
                <a:lnTo>
                  <a:pt x="15517" y="11225"/>
                </a:lnTo>
                <a:lnTo>
                  <a:pt x="15370" y="11555"/>
                </a:lnTo>
                <a:lnTo>
                  <a:pt x="15186" y="11849"/>
                </a:lnTo>
                <a:lnTo>
                  <a:pt x="15003" y="12105"/>
                </a:lnTo>
                <a:lnTo>
                  <a:pt x="14783" y="12362"/>
                </a:lnTo>
                <a:lnTo>
                  <a:pt x="14526" y="12619"/>
                </a:lnTo>
                <a:lnTo>
                  <a:pt x="14269" y="12839"/>
                </a:lnTo>
                <a:lnTo>
                  <a:pt x="14013" y="13022"/>
                </a:lnTo>
                <a:lnTo>
                  <a:pt x="13719" y="13169"/>
                </a:lnTo>
                <a:lnTo>
                  <a:pt x="13389" y="13316"/>
                </a:lnTo>
                <a:lnTo>
                  <a:pt x="13059" y="13463"/>
                </a:lnTo>
                <a:lnTo>
                  <a:pt x="12802" y="13499"/>
                </a:lnTo>
                <a:lnTo>
                  <a:pt x="12509" y="13536"/>
                </a:lnTo>
                <a:lnTo>
                  <a:pt x="12325" y="13499"/>
                </a:lnTo>
                <a:lnTo>
                  <a:pt x="12179" y="13426"/>
                </a:lnTo>
                <a:lnTo>
                  <a:pt x="12032" y="13279"/>
                </a:lnTo>
                <a:lnTo>
                  <a:pt x="11922" y="13169"/>
                </a:lnTo>
                <a:lnTo>
                  <a:pt x="11482" y="12692"/>
                </a:lnTo>
                <a:lnTo>
                  <a:pt x="11298" y="12435"/>
                </a:lnTo>
                <a:lnTo>
                  <a:pt x="11225" y="12289"/>
                </a:lnTo>
                <a:lnTo>
                  <a:pt x="11188" y="12105"/>
                </a:lnTo>
                <a:lnTo>
                  <a:pt x="11188" y="11922"/>
                </a:lnTo>
                <a:lnTo>
                  <a:pt x="11262" y="11738"/>
                </a:lnTo>
                <a:lnTo>
                  <a:pt x="11445" y="11408"/>
                </a:lnTo>
                <a:lnTo>
                  <a:pt x="11812" y="10785"/>
                </a:lnTo>
                <a:lnTo>
                  <a:pt x="12142" y="10161"/>
                </a:lnTo>
                <a:lnTo>
                  <a:pt x="12472" y="9501"/>
                </a:lnTo>
                <a:lnTo>
                  <a:pt x="12765" y="8877"/>
                </a:lnTo>
                <a:lnTo>
                  <a:pt x="12876" y="8547"/>
                </a:lnTo>
                <a:lnTo>
                  <a:pt x="12949" y="8217"/>
                </a:lnTo>
                <a:lnTo>
                  <a:pt x="12986" y="7887"/>
                </a:lnTo>
                <a:lnTo>
                  <a:pt x="12949" y="7593"/>
                </a:lnTo>
                <a:lnTo>
                  <a:pt x="12876" y="7263"/>
                </a:lnTo>
                <a:lnTo>
                  <a:pt x="12765" y="6970"/>
                </a:lnTo>
                <a:lnTo>
                  <a:pt x="12729" y="6750"/>
                </a:lnTo>
                <a:lnTo>
                  <a:pt x="12692" y="6566"/>
                </a:lnTo>
                <a:lnTo>
                  <a:pt x="12729" y="6346"/>
                </a:lnTo>
                <a:lnTo>
                  <a:pt x="12802" y="6200"/>
                </a:lnTo>
                <a:lnTo>
                  <a:pt x="12876" y="6016"/>
                </a:lnTo>
                <a:lnTo>
                  <a:pt x="12986" y="5869"/>
                </a:lnTo>
                <a:lnTo>
                  <a:pt x="13132" y="5723"/>
                </a:lnTo>
                <a:lnTo>
                  <a:pt x="13279" y="5613"/>
                </a:lnTo>
                <a:lnTo>
                  <a:pt x="13316" y="5686"/>
                </a:lnTo>
                <a:lnTo>
                  <a:pt x="13389" y="5723"/>
                </a:lnTo>
                <a:lnTo>
                  <a:pt x="13536" y="5759"/>
                </a:lnTo>
                <a:lnTo>
                  <a:pt x="13646" y="5686"/>
                </a:lnTo>
                <a:lnTo>
                  <a:pt x="13719" y="5649"/>
                </a:lnTo>
                <a:lnTo>
                  <a:pt x="13756" y="5576"/>
                </a:lnTo>
                <a:lnTo>
                  <a:pt x="13829" y="5503"/>
                </a:lnTo>
                <a:lnTo>
                  <a:pt x="13939" y="5466"/>
                </a:lnTo>
                <a:close/>
                <a:moveTo>
                  <a:pt x="13646" y="3852"/>
                </a:moveTo>
                <a:lnTo>
                  <a:pt x="13609" y="3925"/>
                </a:lnTo>
                <a:lnTo>
                  <a:pt x="13499" y="4182"/>
                </a:lnTo>
                <a:lnTo>
                  <a:pt x="13462" y="4476"/>
                </a:lnTo>
                <a:lnTo>
                  <a:pt x="13462" y="4732"/>
                </a:lnTo>
                <a:lnTo>
                  <a:pt x="13499" y="5026"/>
                </a:lnTo>
                <a:lnTo>
                  <a:pt x="13316" y="5099"/>
                </a:lnTo>
                <a:lnTo>
                  <a:pt x="13132" y="5173"/>
                </a:lnTo>
                <a:lnTo>
                  <a:pt x="13022" y="4769"/>
                </a:lnTo>
                <a:lnTo>
                  <a:pt x="12839" y="4439"/>
                </a:lnTo>
                <a:lnTo>
                  <a:pt x="12802" y="4402"/>
                </a:lnTo>
                <a:lnTo>
                  <a:pt x="12729" y="4402"/>
                </a:lnTo>
                <a:lnTo>
                  <a:pt x="12692" y="4439"/>
                </a:lnTo>
                <a:lnTo>
                  <a:pt x="12692" y="4476"/>
                </a:lnTo>
                <a:lnTo>
                  <a:pt x="12655" y="4732"/>
                </a:lnTo>
                <a:lnTo>
                  <a:pt x="12692" y="4952"/>
                </a:lnTo>
                <a:lnTo>
                  <a:pt x="12802" y="5429"/>
                </a:lnTo>
                <a:lnTo>
                  <a:pt x="12582" y="5649"/>
                </a:lnTo>
                <a:lnTo>
                  <a:pt x="12399" y="5466"/>
                </a:lnTo>
                <a:lnTo>
                  <a:pt x="12142" y="5173"/>
                </a:lnTo>
                <a:lnTo>
                  <a:pt x="12105" y="5136"/>
                </a:lnTo>
                <a:lnTo>
                  <a:pt x="12032" y="5173"/>
                </a:lnTo>
                <a:lnTo>
                  <a:pt x="11995" y="5209"/>
                </a:lnTo>
                <a:lnTo>
                  <a:pt x="11995" y="5283"/>
                </a:lnTo>
                <a:lnTo>
                  <a:pt x="12032" y="5466"/>
                </a:lnTo>
                <a:lnTo>
                  <a:pt x="12142" y="5649"/>
                </a:lnTo>
                <a:lnTo>
                  <a:pt x="12252" y="5796"/>
                </a:lnTo>
                <a:lnTo>
                  <a:pt x="12435" y="5906"/>
                </a:lnTo>
                <a:lnTo>
                  <a:pt x="12399" y="6016"/>
                </a:lnTo>
                <a:lnTo>
                  <a:pt x="12362" y="6053"/>
                </a:lnTo>
                <a:lnTo>
                  <a:pt x="12142" y="6016"/>
                </a:lnTo>
                <a:lnTo>
                  <a:pt x="11738" y="5833"/>
                </a:lnTo>
                <a:lnTo>
                  <a:pt x="11665" y="5686"/>
                </a:lnTo>
                <a:lnTo>
                  <a:pt x="11628" y="5649"/>
                </a:lnTo>
                <a:lnTo>
                  <a:pt x="11592" y="5686"/>
                </a:lnTo>
                <a:lnTo>
                  <a:pt x="11555" y="5833"/>
                </a:lnTo>
                <a:lnTo>
                  <a:pt x="11518" y="5906"/>
                </a:lnTo>
                <a:lnTo>
                  <a:pt x="11518" y="5979"/>
                </a:lnTo>
                <a:lnTo>
                  <a:pt x="11555" y="6053"/>
                </a:lnTo>
                <a:lnTo>
                  <a:pt x="11628" y="6126"/>
                </a:lnTo>
                <a:lnTo>
                  <a:pt x="11775" y="6236"/>
                </a:lnTo>
                <a:lnTo>
                  <a:pt x="11995" y="6346"/>
                </a:lnTo>
                <a:lnTo>
                  <a:pt x="12289" y="6456"/>
                </a:lnTo>
                <a:lnTo>
                  <a:pt x="12252" y="6676"/>
                </a:lnTo>
                <a:lnTo>
                  <a:pt x="12289" y="6897"/>
                </a:lnTo>
                <a:lnTo>
                  <a:pt x="11555" y="6897"/>
                </a:lnTo>
                <a:lnTo>
                  <a:pt x="11445" y="6933"/>
                </a:lnTo>
                <a:lnTo>
                  <a:pt x="11408" y="7007"/>
                </a:lnTo>
                <a:lnTo>
                  <a:pt x="11408" y="7153"/>
                </a:lnTo>
                <a:lnTo>
                  <a:pt x="11408" y="7337"/>
                </a:lnTo>
                <a:lnTo>
                  <a:pt x="11482" y="7483"/>
                </a:lnTo>
                <a:lnTo>
                  <a:pt x="11555" y="7593"/>
                </a:lnTo>
                <a:lnTo>
                  <a:pt x="11592" y="7630"/>
                </a:lnTo>
                <a:lnTo>
                  <a:pt x="11922" y="7960"/>
                </a:lnTo>
                <a:lnTo>
                  <a:pt x="12142" y="8107"/>
                </a:lnTo>
                <a:lnTo>
                  <a:pt x="12252" y="8180"/>
                </a:lnTo>
                <a:lnTo>
                  <a:pt x="12362" y="8217"/>
                </a:lnTo>
                <a:lnTo>
                  <a:pt x="12472" y="8217"/>
                </a:lnTo>
                <a:lnTo>
                  <a:pt x="12362" y="8547"/>
                </a:lnTo>
                <a:lnTo>
                  <a:pt x="12252" y="8804"/>
                </a:lnTo>
                <a:lnTo>
                  <a:pt x="12215" y="8841"/>
                </a:lnTo>
                <a:lnTo>
                  <a:pt x="12179" y="8877"/>
                </a:lnTo>
                <a:lnTo>
                  <a:pt x="11812" y="8731"/>
                </a:lnTo>
                <a:lnTo>
                  <a:pt x="11555" y="8584"/>
                </a:lnTo>
                <a:lnTo>
                  <a:pt x="11335" y="8364"/>
                </a:lnTo>
                <a:lnTo>
                  <a:pt x="11225" y="8364"/>
                </a:lnTo>
                <a:lnTo>
                  <a:pt x="11188" y="8437"/>
                </a:lnTo>
                <a:lnTo>
                  <a:pt x="11188" y="8511"/>
                </a:lnTo>
                <a:lnTo>
                  <a:pt x="11335" y="8731"/>
                </a:lnTo>
                <a:lnTo>
                  <a:pt x="11555" y="8951"/>
                </a:lnTo>
                <a:lnTo>
                  <a:pt x="11812" y="9134"/>
                </a:lnTo>
                <a:lnTo>
                  <a:pt x="12069" y="9244"/>
                </a:lnTo>
                <a:lnTo>
                  <a:pt x="11848" y="9648"/>
                </a:lnTo>
                <a:lnTo>
                  <a:pt x="11738" y="9648"/>
                </a:lnTo>
                <a:lnTo>
                  <a:pt x="11665" y="9721"/>
                </a:lnTo>
                <a:lnTo>
                  <a:pt x="11262" y="9428"/>
                </a:lnTo>
                <a:lnTo>
                  <a:pt x="10895" y="9134"/>
                </a:lnTo>
                <a:lnTo>
                  <a:pt x="10858" y="9097"/>
                </a:lnTo>
                <a:lnTo>
                  <a:pt x="10821" y="9134"/>
                </a:lnTo>
                <a:lnTo>
                  <a:pt x="10601" y="9391"/>
                </a:lnTo>
                <a:lnTo>
                  <a:pt x="10381" y="9648"/>
                </a:lnTo>
                <a:lnTo>
                  <a:pt x="10308" y="9648"/>
                </a:lnTo>
                <a:lnTo>
                  <a:pt x="10234" y="9684"/>
                </a:lnTo>
                <a:lnTo>
                  <a:pt x="10198" y="9758"/>
                </a:lnTo>
                <a:lnTo>
                  <a:pt x="10234" y="9831"/>
                </a:lnTo>
                <a:lnTo>
                  <a:pt x="10748" y="10308"/>
                </a:lnTo>
                <a:lnTo>
                  <a:pt x="11188" y="10821"/>
                </a:lnTo>
                <a:lnTo>
                  <a:pt x="10968" y="11262"/>
                </a:lnTo>
                <a:lnTo>
                  <a:pt x="10785" y="11152"/>
                </a:lnTo>
                <a:lnTo>
                  <a:pt x="10601" y="11078"/>
                </a:lnTo>
                <a:lnTo>
                  <a:pt x="10381" y="11042"/>
                </a:lnTo>
                <a:lnTo>
                  <a:pt x="10308" y="11005"/>
                </a:lnTo>
                <a:lnTo>
                  <a:pt x="10198" y="10968"/>
                </a:lnTo>
                <a:lnTo>
                  <a:pt x="10161" y="10931"/>
                </a:lnTo>
                <a:lnTo>
                  <a:pt x="10088" y="10931"/>
                </a:lnTo>
                <a:lnTo>
                  <a:pt x="9978" y="10968"/>
                </a:lnTo>
                <a:lnTo>
                  <a:pt x="9941" y="11078"/>
                </a:lnTo>
                <a:lnTo>
                  <a:pt x="9941" y="11152"/>
                </a:lnTo>
                <a:lnTo>
                  <a:pt x="9978" y="11188"/>
                </a:lnTo>
                <a:lnTo>
                  <a:pt x="10124" y="11335"/>
                </a:lnTo>
                <a:lnTo>
                  <a:pt x="10308" y="11445"/>
                </a:lnTo>
                <a:lnTo>
                  <a:pt x="10565" y="11555"/>
                </a:lnTo>
                <a:lnTo>
                  <a:pt x="10675" y="11592"/>
                </a:lnTo>
                <a:lnTo>
                  <a:pt x="10785" y="11592"/>
                </a:lnTo>
                <a:lnTo>
                  <a:pt x="10748" y="11775"/>
                </a:lnTo>
                <a:lnTo>
                  <a:pt x="10711" y="11959"/>
                </a:lnTo>
                <a:lnTo>
                  <a:pt x="10675" y="12179"/>
                </a:lnTo>
                <a:lnTo>
                  <a:pt x="10711" y="12362"/>
                </a:lnTo>
                <a:lnTo>
                  <a:pt x="10785" y="12582"/>
                </a:lnTo>
                <a:lnTo>
                  <a:pt x="10638" y="12692"/>
                </a:lnTo>
                <a:lnTo>
                  <a:pt x="10455" y="12876"/>
                </a:lnTo>
                <a:lnTo>
                  <a:pt x="10381" y="12949"/>
                </a:lnTo>
                <a:lnTo>
                  <a:pt x="10308" y="12949"/>
                </a:lnTo>
                <a:lnTo>
                  <a:pt x="10271" y="12986"/>
                </a:lnTo>
                <a:lnTo>
                  <a:pt x="10234" y="13059"/>
                </a:lnTo>
                <a:lnTo>
                  <a:pt x="10234" y="13169"/>
                </a:lnTo>
                <a:lnTo>
                  <a:pt x="10271" y="13206"/>
                </a:lnTo>
                <a:lnTo>
                  <a:pt x="10308" y="13242"/>
                </a:lnTo>
                <a:lnTo>
                  <a:pt x="10455" y="13242"/>
                </a:lnTo>
                <a:lnTo>
                  <a:pt x="10565" y="13206"/>
                </a:lnTo>
                <a:lnTo>
                  <a:pt x="10748" y="13059"/>
                </a:lnTo>
                <a:lnTo>
                  <a:pt x="11005" y="12912"/>
                </a:lnTo>
                <a:lnTo>
                  <a:pt x="11408" y="13352"/>
                </a:lnTo>
                <a:lnTo>
                  <a:pt x="11482" y="13426"/>
                </a:lnTo>
                <a:lnTo>
                  <a:pt x="11335" y="13609"/>
                </a:lnTo>
                <a:lnTo>
                  <a:pt x="11262" y="13829"/>
                </a:lnTo>
                <a:lnTo>
                  <a:pt x="11188" y="13829"/>
                </a:lnTo>
                <a:lnTo>
                  <a:pt x="11115" y="13866"/>
                </a:lnTo>
                <a:lnTo>
                  <a:pt x="11005" y="13939"/>
                </a:lnTo>
                <a:lnTo>
                  <a:pt x="10968" y="14013"/>
                </a:lnTo>
                <a:lnTo>
                  <a:pt x="11005" y="14123"/>
                </a:lnTo>
                <a:lnTo>
                  <a:pt x="11041" y="14233"/>
                </a:lnTo>
                <a:lnTo>
                  <a:pt x="11151" y="14306"/>
                </a:lnTo>
                <a:lnTo>
                  <a:pt x="11262" y="14343"/>
                </a:lnTo>
                <a:lnTo>
                  <a:pt x="11372" y="14343"/>
                </a:lnTo>
                <a:lnTo>
                  <a:pt x="11482" y="14270"/>
                </a:lnTo>
                <a:lnTo>
                  <a:pt x="11555" y="14196"/>
                </a:lnTo>
                <a:lnTo>
                  <a:pt x="11628" y="14086"/>
                </a:lnTo>
                <a:lnTo>
                  <a:pt x="11665" y="13976"/>
                </a:lnTo>
                <a:lnTo>
                  <a:pt x="11665" y="13866"/>
                </a:lnTo>
                <a:lnTo>
                  <a:pt x="11738" y="13719"/>
                </a:lnTo>
                <a:lnTo>
                  <a:pt x="11848" y="13829"/>
                </a:lnTo>
                <a:lnTo>
                  <a:pt x="11995" y="13903"/>
                </a:lnTo>
                <a:lnTo>
                  <a:pt x="12142" y="13976"/>
                </a:lnTo>
                <a:lnTo>
                  <a:pt x="12325" y="14013"/>
                </a:lnTo>
                <a:lnTo>
                  <a:pt x="12362" y="14049"/>
                </a:lnTo>
                <a:lnTo>
                  <a:pt x="12252" y="14270"/>
                </a:lnTo>
                <a:lnTo>
                  <a:pt x="12179" y="14453"/>
                </a:lnTo>
                <a:lnTo>
                  <a:pt x="12105" y="14563"/>
                </a:lnTo>
                <a:lnTo>
                  <a:pt x="11995" y="14600"/>
                </a:lnTo>
                <a:lnTo>
                  <a:pt x="11958" y="14600"/>
                </a:lnTo>
                <a:lnTo>
                  <a:pt x="11885" y="14636"/>
                </a:lnTo>
                <a:lnTo>
                  <a:pt x="11848" y="14746"/>
                </a:lnTo>
                <a:lnTo>
                  <a:pt x="11848" y="14856"/>
                </a:lnTo>
                <a:lnTo>
                  <a:pt x="11922" y="14930"/>
                </a:lnTo>
                <a:lnTo>
                  <a:pt x="11995" y="15003"/>
                </a:lnTo>
                <a:lnTo>
                  <a:pt x="12069" y="15003"/>
                </a:lnTo>
                <a:lnTo>
                  <a:pt x="12215" y="14966"/>
                </a:lnTo>
                <a:lnTo>
                  <a:pt x="12362" y="14856"/>
                </a:lnTo>
                <a:lnTo>
                  <a:pt x="12472" y="14746"/>
                </a:lnTo>
                <a:lnTo>
                  <a:pt x="12545" y="14563"/>
                </a:lnTo>
                <a:lnTo>
                  <a:pt x="12619" y="14416"/>
                </a:lnTo>
                <a:lnTo>
                  <a:pt x="12692" y="14049"/>
                </a:lnTo>
                <a:lnTo>
                  <a:pt x="13132" y="13976"/>
                </a:lnTo>
                <a:lnTo>
                  <a:pt x="13536" y="13829"/>
                </a:lnTo>
                <a:lnTo>
                  <a:pt x="13279" y="14526"/>
                </a:lnTo>
                <a:lnTo>
                  <a:pt x="13206" y="14710"/>
                </a:lnTo>
                <a:lnTo>
                  <a:pt x="13206" y="14820"/>
                </a:lnTo>
                <a:lnTo>
                  <a:pt x="13242" y="14856"/>
                </a:lnTo>
                <a:lnTo>
                  <a:pt x="13279" y="14930"/>
                </a:lnTo>
                <a:lnTo>
                  <a:pt x="13352" y="14966"/>
                </a:lnTo>
                <a:lnTo>
                  <a:pt x="13426" y="14966"/>
                </a:lnTo>
                <a:lnTo>
                  <a:pt x="13499" y="14930"/>
                </a:lnTo>
                <a:lnTo>
                  <a:pt x="13572" y="14893"/>
                </a:lnTo>
                <a:lnTo>
                  <a:pt x="13609" y="14820"/>
                </a:lnTo>
                <a:lnTo>
                  <a:pt x="13719" y="14563"/>
                </a:lnTo>
                <a:lnTo>
                  <a:pt x="13793" y="14270"/>
                </a:lnTo>
                <a:lnTo>
                  <a:pt x="13829" y="13976"/>
                </a:lnTo>
                <a:lnTo>
                  <a:pt x="13829" y="13719"/>
                </a:lnTo>
                <a:lnTo>
                  <a:pt x="14269" y="13463"/>
                </a:lnTo>
                <a:lnTo>
                  <a:pt x="14306" y="13939"/>
                </a:lnTo>
                <a:lnTo>
                  <a:pt x="14343" y="14049"/>
                </a:lnTo>
                <a:lnTo>
                  <a:pt x="14379" y="14123"/>
                </a:lnTo>
                <a:lnTo>
                  <a:pt x="14379" y="14159"/>
                </a:lnTo>
                <a:lnTo>
                  <a:pt x="14416" y="14270"/>
                </a:lnTo>
                <a:lnTo>
                  <a:pt x="14490" y="14343"/>
                </a:lnTo>
                <a:lnTo>
                  <a:pt x="14673" y="14343"/>
                </a:lnTo>
                <a:lnTo>
                  <a:pt x="14673" y="14306"/>
                </a:lnTo>
                <a:lnTo>
                  <a:pt x="14746" y="14233"/>
                </a:lnTo>
                <a:lnTo>
                  <a:pt x="14783" y="14159"/>
                </a:lnTo>
                <a:lnTo>
                  <a:pt x="14710" y="13903"/>
                </a:lnTo>
                <a:lnTo>
                  <a:pt x="14673" y="13646"/>
                </a:lnTo>
                <a:lnTo>
                  <a:pt x="14563" y="13279"/>
                </a:lnTo>
                <a:lnTo>
                  <a:pt x="15003" y="12876"/>
                </a:lnTo>
                <a:lnTo>
                  <a:pt x="15113" y="13022"/>
                </a:lnTo>
                <a:lnTo>
                  <a:pt x="15223" y="13132"/>
                </a:lnTo>
                <a:lnTo>
                  <a:pt x="15370" y="13352"/>
                </a:lnTo>
                <a:lnTo>
                  <a:pt x="15480" y="13463"/>
                </a:lnTo>
                <a:lnTo>
                  <a:pt x="15590" y="13536"/>
                </a:lnTo>
                <a:lnTo>
                  <a:pt x="15663" y="13536"/>
                </a:lnTo>
                <a:lnTo>
                  <a:pt x="15737" y="13463"/>
                </a:lnTo>
                <a:lnTo>
                  <a:pt x="15773" y="13389"/>
                </a:lnTo>
                <a:lnTo>
                  <a:pt x="15773" y="13316"/>
                </a:lnTo>
                <a:lnTo>
                  <a:pt x="15737" y="13132"/>
                </a:lnTo>
                <a:lnTo>
                  <a:pt x="15627" y="12986"/>
                </a:lnTo>
                <a:lnTo>
                  <a:pt x="15480" y="12876"/>
                </a:lnTo>
                <a:lnTo>
                  <a:pt x="15370" y="12729"/>
                </a:lnTo>
                <a:lnTo>
                  <a:pt x="15260" y="12582"/>
                </a:lnTo>
                <a:lnTo>
                  <a:pt x="15480" y="12289"/>
                </a:lnTo>
                <a:lnTo>
                  <a:pt x="15700" y="11995"/>
                </a:lnTo>
                <a:lnTo>
                  <a:pt x="15773" y="12069"/>
                </a:lnTo>
                <a:lnTo>
                  <a:pt x="15993" y="12215"/>
                </a:lnTo>
                <a:lnTo>
                  <a:pt x="16177" y="12399"/>
                </a:lnTo>
                <a:lnTo>
                  <a:pt x="16250" y="12435"/>
                </a:lnTo>
                <a:lnTo>
                  <a:pt x="16397" y="12435"/>
                </a:lnTo>
                <a:lnTo>
                  <a:pt x="16434" y="12399"/>
                </a:lnTo>
                <a:lnTo>
                  <a:pt x="16470" y="12325"/>
                </a:lnTo>
                <a:lnTo>
                  <a:pt x="16507" y="12252"/>
                </a:lnTo>
                <a:lnTo>
                  <a:pt x="16507" y="12179"/>
                </a:lnTo>
                <a:lnTo>
                  <a:pt x="16434" y="12105"/>
                </a:lnTo>
                <a:lnTo>
                  <a:pt x="16250" y="11922"/>
                </a:lnTo>
                <a:lnTo>
                  <a:pt x="16030" y="11775"/>
                </a:lnTo>
                <a:lnTo>
                  <a:pt x="15883" y="11702"/>
                </a:lnTo>
                <a:lnTo>
                  <a:pt x="16140" y="11115"/>
                </a:lnTo>
                <a:lnTo>
                  <a:pt x="16324" y="11225"/>
                </a:lnTo>
                <a:lnTo>
                  <a:pt x="16617" y="11335"/>
                </a:lnTo>
                <a:lnTo>
                  <a:pt x="16984" y="11408"/>
                </a:lnTo>
                <a:lnTo>
                  <a:pt x="17057" y="11408"/>
                </a:lnTo>
                <a:lnTo>
                  <a:pt x="17094" y="11372"/>
                </a:lnTo>
                <a:lnTo>
                  <a:pt x="17131" y="11298"/>
                </a:lnTo>
                <a:lnTo>
                  <a:pt x="17167" y="11225"/>
                </a:lnTo>
                <a:lnTo>
                  <a:pt x="17167" y="11152"/>
                </a:lnTo>
                <a:lnTo>
                  <a:pt x="17131" y="11078"/>
                </a:lnTo>
                <a:lnTo>
                  <a:pt x="17094" y="11042"/>
                </a:lnTo>
                <a:lnTo>
                  <a:pt x="17021" y="11005"/>
                </a:lnTo>
                <a:lnTo>
                  <a:pt x="16764" y="10968"/>
                </a:lnTo>
                <a:lnTo>
                  <a:pt x="16544" y="10895"/>
                </a:lnTo>
                <a:lnTo>
                  <a:pt x="16250" y="10821"/>
                </a:lnTo>
                <a:lnTo>
                  <a:pt x="16397" y="10345"/>
                </a:lnTo>
                <a:lnTo>
                  <a:pt x="16507" y="9831"/>
                </a:lnTo>
                <a:lnTo>
                  <a:pt x="16727" y="9941"/>
                </a:lnTo>
                <a:lnTo>
                  <a:pt x="16984" y="9978"/>
                </a:lnTo>
                <a:lnTo>
                  <a:pt x="17131" y="10014"/>
                </a:lnTo>
                <a:lnTo>
                  <a:pt x="17277" y="10014"/>
                </a:lnTo>
                <a:lnTo>
                  <a:pt x="17424" y="9978"/>
                </a:lnTo>
                <a:lnTo>
                  <a:pt x="17461" y="9904"/>
                </a:lnTo>
                <a:lnTo>
                  <a:pt x="17497" y="9831"/>
                </a:lnTo>
                <a:lnTo>
                  <a:pt x="17497" y="9794"/>
                </a:lnTo>
                <a:lnTo>
                  <a:pt x="17497" y="9721"/>
                </a:lnTo>
                <a:lnTo>
                  <a:pt x="17387" y="9648"/>
                </a:lnTo>
                <a:lnTo>
                  <a:pt x="17277" y="9611"/>
                </a:lnTo>
                <a:lnTo>
                  <a:pt x="17167" y="9574"/>
                </a:lnTo>
                <a:lnTo>
                  <a:pt x="16544" y="9501"/>
                </a:lnTo>
                <a:lnTo>
                  <a:pt x="16544" y="9464"/>
                </a:lnTo>
                <a:lnTo>
                  <a:pt x="16580" y="8987"/>
                </a:lnTo>
                <a:lnTo>
                  <a:pt x="16617" y="8511"/>
                </a:lnTo>
                <a:lnTo>
                  <a:pt x="16800" y="8584"/>
                </a:lnTo>
                <a:lnTo>
                  <a:pt x="17021" y="8621"/>
                </a:lnTo>
                <a:lnTo>
                  <a:pt x="17204" y="8657"/>
                </a:lnTo>
                <a:lnTo>
                  <a:pt x="17424" y="8621"/>
                </a:lnTo>
                <a:lnTo>
                  <a:pt x="17571" y="8584"/>
                </a:lnTo>
                <a:lnTo>
                  <a:pt x="17644" y="8511"/>
                </a:lnTo>
                <a:lnTo>
                  <a:pt x="17681" y="8437"/>
                </a:lnTo>
                <a:lnTo>
                  <a:pt x="17681" y="8364"/>
                </a:lnTo>
                <a:lnTo>
                  <a:pt x="17644" y="8290"/>
                </a:lnTo>
                <a:lnTo>
                  <a:pt x="17534" y="8217"/>
                </a:lnTo>
                <a:lnTo>
                  <a:pt x="17387" y="8217"/>
                </a:lnTo>
                <a:lnTo>
                  <a:pt x="17094" y="8254"/>
                </a:lnTo>
                <a:lnTo>
                  <a:pt x="16617" y="8217"/>
                </a:lnTo>
                <a:lnTo>
                  <a:pt x="16580" y="7814"/>
                </a:lnTo>
                <a:lnTo>
                  <a:pt x="16507" y="7410"/>
                </a:lnTo>
                <a:lnTo>
                  <a:pt x="16507" y="7410"/>
                </a:lnTo>
                <a:lnTo>
                  <a:pt x="16690" y="7447"/>
                </a:lnTo>
                <a:lnTo>
                  <a:pt x="16874" y="7447"/>
                </a:lnTo>
                <a:lnTo>
                  <a:pt x="17021" y="7410"/>
                </a:lnTo>
                <a:lnTo>
                  <a:pt x="17204" y="7337"/>
                </a:lnTo>
                <a:lnTo>
                  <a:pt x="17351" y="7263"/>
                </a:lnTo>
                <a:lnTo>
                  <a:pt x="17387" y="7190"/>
                </a:lnTo>
                <a:lnTo>
                  <a:pt x="17424" y="7117"/>
                </a:lnTo>
                <a:lnTo>
                  <a:pt x="17424" y="7043"/>
                </a:lnTo>
                <a:lnTo>
                  <a:pt x="17424" y="7007"/>
                </a:lnTo>
                <a:lnTo>
                  <a:pt x="17351" y="6933"/>
                </a:lnTo>
                <a:lnTo>
                  <a:pt x="17314" y="6897"/>
                </a:lnTo>
                <a:lnTo>
                  <a:pt x="17131" y="6897"/>
                </a:lnTo>
                <a:lnTo>
                  <a:pt x="16947" y="6970"/>
                </a:lnTo>
                <a:lnTo>
                  <a:pt x="16764" y="7007"/>
                </a:lnTo>
                <a:lnTo>
                  <a:pt x="16397" y="7080"/>
                </a:lnTo>
                <a:lnTo>
                  <a:pt x="16324" y="6897"/>
                </a:lnTo>
                <a:lnTo>
                  <a:pt x="16140" y="6493"/>
                </a:lnTo>
                <a:lnTo>
                  <a:pt x="16397" y="6420"/>
                </a:lnTo>
                <a:lnTo>
                  <a:pt x="16764" y="6273"/>
                </a:lnTo>
                <a:lnTo>
                  <a:pt x="16947" y="6200"/>
                </a:lnTo>
                <a:lnTo>
                  <a:pt x="17094" y="6090"/>
                </a:lnTo>
                <a:lnTo>
                  <a:pt x="17131" y="6053"/>
                </a:lnTo>
                <a:lnTo>
                  <a:pt x="17131" y="5979"/>
                </a:lnTo>
                <a:lnTo>
                  <a:pt x="17131" y="5906"/>
                </a:lnTo>
                <a:lnTo>
                  <a:pt x="17021" y="5833"/>
                </a:lnTo>
                <a:lnTo>
                  <a:pt x="16910" y="5796"/>
                </a:lnTo>
                <a:lnTo>
                  <a:pt x="16764" y="5833"/>
                </a:lnTo>
                <a:lnTo>
                  <a:pt x="16580" y="5906"/>
                </a:lnTo>
                <a:lnTo>
                  <a:pt x="16250" y="6090"/>
                </a:lnTo>
                <a:lnTo>
                  <a:pt x="16104" y="6163"/>
                </a:lnTo>
                <a:lnTo>
                  <a:pt x="15957" y="6236"/>
                </a:lnTo>
                <a:lnTo>
                  <a:pt x="15957" y="6200"/>
                </a:lnTo>
                <a:lnTo>
                  <a:pt x="15957" y="6163"/>
                </a:lnTo>
                <a:lnTo>
                  <a:pt x="15920" y="6163"/>
                </a:lnTo>
                <a:lnTo>
                  <a:pt x="15590" y="5796"/>
                </a:lnTo>
                <a:lnTo>
                  <a:pt x="15920" y="5503"/>
                </a:lnTo>
                <a:lnTo>
                  <a:pt x="16250" y="5173"/>
                </a:lnTo>
                <a:lnTo>
                  <a:pt x="16287" y="5099"/>
                </a:lnTo>
                <a:lnTo>
                  <a:pt x="16324" y="4989"/>
                </a:lnTo>
                <a:lnTo>
                  <a:pt x="16287" y="4916"/>
                </a:lnTo>
                <a:lnTo>
                  <a:pt x="16250" y="4879"/>
                </a:lnTo>
                <a:lnTo>
                  <a:pt x="16177" y="4806"/>
                </a:lnTo>
                <a:lnTo>
                  <a:pt x="16030" y="4806"/>
                </a:lnTo>
                <a:lnTo>
                  <a:pt x="15957" y="4842"/>
                </a:lnTo>
                <a:lnTo>
                  <a:pt x="15627" y="5209"/>
                </a:lnTo>
                <a:lnTo>
                  <a:pt x="15333" y="5576"/>
                </a:lnTo>
                <a:lnTo>
                  <a:pt x="15076" y="5393"/>
                </a:lnTo>
                <a:lnTo>
                  <a:pt x="14820" y="5246"/>
                </a:lnTo>
                <a:lnTo>
                  <a:pt x="14673" y="5173"/>
                </a:lnTo>
                <a:lnTo>
                  <a:pt x="14746" y="5026"/>
                </a:lnTo>
                <a:lnTo>
                  <a:pt x="14966" y="4659"/>
                </a:lnTo>
                <a:lnTo>
                  <a:pt x="15003" y="4586"/>
                </a:lnTo>
                <a:lnTo>
                  <a:pt x="15003" y="4512"/>
                </a:lnTo>
                <a:lnTo>
                  <a:pt x="14930" y="4402"/>
                </a:lnTo>
                <a:lnTo>
                  <a:pt x="14856" y="4366"/>
                </a:lnTo>
                <a:lnTo>
                  <a:pt x="14746" y="4366"/>
                </a:lnTo>
                <a:lnTo>
                  <a:pt x="14673" y="4439"/>
                </a:lnTo>
                <a:lnTo>
                  <a:pt x="14526" y="4622"/>
                </a:lnTo>
                <a:lnTo>
                  <a:pt x="14416" y="4842"/>
                </a:lnTo>
                <a:lnTo>
                  <a:pt x="14343" y="5026"/>
                </a:lnTo>
                <a:lnTo>
                  <a:pt x="14159" y="4989"/>
                </a:lnTo>
                <a:lnTo>
                  <a:pt x="13939" y="4989"/>
                </a:lnTo>
                <a:lnTo>
                  <a:pt x="13903" y="4732"/>
                </a:lnTo>
                <a:lnTo>
                  <a:pt x="13866" y="4476"/>
                </a:lnTo>
                <a:lnTo>
                  <a:pt x="13829" y="3962"/>
                </a:lnTo>
                <a:lnTo>
                  <a:pt x="13829" y="3889"/>
                </a:lnTo>
                <a:lnTo>
                  <a:pt x="13756" y="3852"/>
                </a:lnTo>
                <a:close/>
              </a:path>
            </a:pathLst>
          </a:custGeom>
          <a:solidFill>
            <a:srgbClr val="6D9EEB"/>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45" name="Google Shape;245;p3"/>
          <p:cNvSpPr/>
          <p:nvPr/>
        </p:nvSpPr>
        <p:spPr>
          <a:xfrm>
            <a:off x="4616923" y="6023740"/>
            <a:ext cx="639574" cy="452289"/>
          </a:xfrm>
          <a:custGeom>
            <a:rect b="b" l="l" r="r" t="t"/>
            <a:pathLst>
              <a:path extrusionOk="0" h="11959" w="16911">
                <a:moveTo>
                  <a:pt x="12215" y="8951"/>
                </a:moveTo>
                <a:lnTo>
                  <a:pt x="12032" y="9098"/>
                </a:lnTo>
                <a:lnTo>
                  <a:pt x="11848" y="9244"/>
                </a:lnTo>
                <a:lnTo>
                  <a:pt x="11408" y="9538"/>
                </a:lnTo>
                <a:lnTo>
                  <a:pt x="11005" y="9685"/>
                </a:lnTo>
                <a:lnTo>
                  <a:pt x="10638" y="9868"/>
                </a:lnTo>
                <a:lnTo>
                  <a:pt x="10124" y="10051"/>
                </a:lnTo>
                <a:lnTo>
                  <a:pt x="9977" y="10125"/>
                </a:lnTo>
                <a:lnTo>
                  <a:pt x="9794" y="10161"/>
                </a:lnTo>
                <a:lnTo>
                  <a:pt x="9904" y="9978"/>
                </a:lnTo>
                <a:lnTo>
                  <a:pt x="10051" y="9795"/>
                </a:lnTo>
                <a:lnTo>
                  <a:pt x="10344" y="9758"/>
                </a:lnTo>
                <a:lnTo>
                  <a:pt x="10601" y="9648"/>
                </a:lnTo>
                <a:lnTo>
                  <a:pt x="10858" y="9538"/>
                </a:lnTo>
                <a:lnTo>
                  <a:pt x="11115" y="9354"/>
                </a:lnTo>
                <a:lnTo>
                  <a:pt x="11335" y="9171"/>
                </a:lnTo>
                <a:lnTo>
                  <a:pt x="11371" y="9061"/>
                </a:lnTo>
                <a:lnTo>
                  <a:pt x="11445" y="9061"/>
                </a:lnTo>
                <a:lnTo>
                  <a:pt x="11481" y="9024"/>
                </a:lnTo>
                <a:lnTo>
                  <a:pt x="11848" y="8951"/>
                </a:lnTo>
                <a:close/>
                <a:moveTo>
                  <a:pt x="12619" y="8988"/>
                </a:moveTo>
                <a:lnTo>
                  <a:pt x="12839" y="9061"/>
                </a:lnTo>
                <a:lnTo>
                  <a:pt x="12839" y="9171"/>
                </a:lnTo>
                <a:lnTo>
                  <a:pt x="12215" y="9685"/>
                </a:lnTo>
                <a:lnTo>
                  <a:pt x="11518" y="10125"/>
                </a:lnTo>
                <a:lnTo>
                  <a:pt x="11115" y="10345"/>
                </a:lnTo>
                <a:lnTo>
                  <a:pt x="10711" y="10528"/>
                </a:lnTo>
                <a:lnTo>
                  <a:pt x="10308" y="10712"/>
                </a:lnTo>
                <a:lnTo>
                  <a:pt x="9904" y="10932"/>
                </a:lnTo>
                <a:lnTo>
                  <a:pt x="9831" y="10822"/>
                </a:lnTo>
                <a:lnTo>
                  <a:pt x="9794" y="10712"/>
                </a:lnTo>
                <a:lnTo>
                  <a:pt x="9757" y="10455"/>
                </a:lnTo>
                <a:lnTo>
                  <a:pt x="9904" y="10455"/>
                </a:lnTo>
                <a:lnTo>
                  <a:pt x="10051" y="10381"/>
                </a:lnTo>
                <a:lnTo>
                  <a:pt x="10344" y="10271"/>
                </a:lnTo>
                <a:lnTo>
                  <a:pt x="11078" y="10015"/>
                </a:lnTo>
                <a:lnTo>
                  <a:pt x="11481" y="9831"/>
                </a:lnTo>
                <a:lnTo>
                  <a:pt x="11922" y="9611"/>
                </a:lnTo>
                <a:lnTo>
                  <a:pt x="12288" y="9318"/>
                </a:lnTo>
                <a:lnTo>
                  <a:pt x="12435" y="9171"/>
                </a:lnTo>
                <a:lnTo>
                  <a:pt x="12619" y="8988"/>
                </a:lnTo>
                <a:close/>
                <a:moveTo>
                  <a:pt x="9464" y="514"/>
                </a:moveTo>
                <a:lnTo>
                  <a:pt x="9721" y="551"/>
                </a:lnTo>
                <a:lnTo>
                  <a:pt x="9941" y="588"/>
                </a:lnTo>
                <a:lnTo>
                  <a:pt x="10161" y="661"/>
                </a:lnTo>
                <a:lnTo>
                  <a:pt x="10344" y="771"/>
                </a:lnTo>
                <a:lnTo>
                  <a:pt x="10491" y="918"/>
                </a:lnTo>
                <a:lnTo>
                  <a:pt x="10564" y="1101"/>
                </a:lnTo>
                <a:lnTo>
                  <a:pt x="10601" y="1101"/>
                </a:lnTo>
                <a:lnTo>
                  <a:pt x="10528" y="1211"/>
                </a:lnTo>
                <a:lnTo>
                  <a:pt x="10528" y="1321"/>
                </a:lnTo>
                <a:lnTo>
                  <a:pt x="10564" y="1615"/>
                </a:lnTo>
                <a:lnTo>
                  <a:pt x="10638" y="1871"/>
                </a:lnTo>
                <a:lnTo>
                  <a:pt x="10748" y="2091"/>
                </a:lnTo>
                <a:lnTo>
                  <a:pt x="10931" y="2348"/>
                </a:lnTo>
                <a:lnTo>
                  <a:pt x="11005" y="2495"/>
                </a:lnTo>
                <a:lnTo>
                  <a:pt x="11041" y="2678"/>
                </a:lnTo>
                <a:lnTo>
                  <a:pt x="11041" y="2752"/>
                </a:lnTo>
                <a:lnTo>
                  <a:pt x="11005" y="2788"/>
                </a:lnTo>
                <a:lnTo>
                  <a:pt x="10931" y="2788"/>
                </a:lnTo>
                <a:lnTo>
                  <a:pt x="10858" y="2752"/>
                </a:lnTo>
                <a:lnTo>
                  <a:pt x="10784" y="2642"/>
                </a:lnTo>
                <a:lnTo>
                  <a:pt x="10674" y="2312"/>
                </a:lnTo>
                <a:lnTo>
                  <a:pt x="10601" y="2128"/>
                </a:lnTo>
                <a:lnTo>
                  <a:pt x="10491" y="1981"/>
                </a:lnTo>
                <a:lnTo>
                  <a:pt x="10381" y="1798"/>
                </a:lnTo>
                <a:lnTo>
                  <a:pt x="10234" y="1651"/>
                </a:lnTo>
                <a:lnTo>
                  <a:pt x="10088" y="1541"/>
                </a:lnTo>
                <a:lnTo>
                  <a:pt x="9904" y="1431"/>
                </a:lnTo>
                <a:lnTo>
                  <a:pt x="9721" y="1358"/>
                </a:lnTo>
                <a:lnTo>
                  <a:pt x="9537" y="1321"/>
                </a:lnTo>
                <a:lnTo>
                  <a:pt x="9134" y="1321"/>
                </a:lnTo>
                <a:lnTo>
                  <a:pt x="8950" y="1358"/>
                </a:lnTo>
                <a:lnTo>
                  <a:pt x="8767" y="1431"/>
                </a:lnTo>
                <a:lnTo>
                  <a:pt x="8694" y="1468"/>
                </a:lnTo>
                <a:lnTo>
                  <a:pt x="8657" y="1505"/>
                </a:lnTo>
                <a:lnTo>
                  <a:pt x="8694" y="1615"/>
                </a:lnTo>
                <a:lnTo>
                  <a:pt x="8767" y="1688"/>
                </a:lnTo>
                <a:lnTo>
                  <a:pt x="8804" y="1725"/>
                </a:lnTo>
                <a:lnTo>
                  <a:pt x="8877" y="1725"/>
                </a:lnTo>
                <a:lnTo>
                  <a:pt x="9097" y="1688"/>
                </a:lnTo>
                <a:lnTo>
                  <a:pt x="9281" y="1688"/>
                </a:lnTo>
                <a:lnTo>
                  <a:pt x="9501" y="1725"/>
                </a:lnTo>
                <a:lnTo>
                  <a:pt x="9684" y="1798"/>
                </a:lnTo>
                <a:lnTo>
                  <a:pt x="9867" y="1871"/>
                </a:lnTo>
                <a:lnTo>
                  <a:pt x="10014" y="2018"/>
                </a:lnTo>
                <a:lnTo>
                  <a:pt x="10161" y="2165"/>
                </a:lnTo>
                <a:lnTo>
                  <a:pt x="10271" y="2348"/>
                </a:lnTo>
                <a:lnTo>
                  <a:pt x="10418" y="2788"/>
                </a:lnTo>
                <a:lnTo>
                  <a:pt x="10528" y="2972"/>
                </a:lnTo>
                <a:lnTo>
                  <a:pt x="10638" y="3119"/>
                </a:lnTo>
                <a:lnTo>
                  <a:pt x="10528" y="3192"/>
                </a:lnTo>
                <a:lnTo>
                  <a:pt x="10308" y="3375"/>
                </a:lnTo>
                <a:lnTo>
                  <a:pt x="10088" y="3595"/>
                </a:lnTo>
                <a:lnTo>
                  <a:pt x="9904" y="3816"/>
                </a:lnTo>
                <a:lnTo>
                  <a:pt x="9794" y="4072"/>
                </a:lnTo>
                <a:lnTo>
                  <a:pt x="9721" y="4292"/>
                </a:lnTo>
                <a:lnTo>
                  <a:pt x="9684" y="4512"/>
                </a:lnTo>
                <a:lnTo>
                  <a:pt x="9721" y="4733"/>
                </a:lnTo>
                <a:lnTo>
                  <a:pt x="9757" y="4953"/>
                </a:lnTo>
                <a:lnTo>
                  <a:pt x="9867" y="5136"/>
                </a:lnTo>
                <a:lnTo>
                  <a:pt x="10014" y="5283"/>
                </a:lnTo>
                <a:lnTo>
                  <a:pt x="10198" y="5429"/>
                </a:lnTo>
                <a:lnTo>
                  <a:pt x="10418" y="5503"/>
                </a:lnTo>
                <a:lnTo>
                  <a:pt x="10638" y="5576"/>
                </a:lnTo>
                <a:lnTo>
                  <a:pt x="10895" y="5540"/>
                </a:lnTo>
                <a:lnTo>
                  <a:pt x="11151" y="5503"/>
                </a:lnTo>
                <a:lnTo>
                  <a:pt x="11371" y="5393"/>
                </a:lnTo>
                <a:lnTo>
                  <a:pt x="12032" y="5063"/>
                </a:lnTo>
                <a:lnTo>
                  <a:pt x="12692" y="4659"/>
                </a:lnTo>
                <a:lnTo>
                  <a:pt x="12729" y="4586"/>
                </a:lnTo>
                <a:lnTo>
                  <a:pt x="12765" y="4512"/>
                </a:lnTo>
                <a:lnTo>
                  <a:pt x="12765" y="4439"/>
                </a:lnTo>
                <a:lnTo>
                  <a:pt x="12729" y="4402"/>
                </a:lnTo>
                <a:lnTo>
                  <a:pt x="12692" y="4329"/>
                </a:lnTo>
                <a:lnTo>
                  <a:pt x="12619" y="4292"/>
                </a:lnTo>
                <a:lnTo>
                  <a:pt x="12472" y="4292"/>
                </a:lnTo>
                <a:lnTo>
                  <a:pt x="12032" y="4549"/>
                </a:lnTo>
                <a:lnTo>
                  <a:pt x="11591" y="4843"/>
                </a:lnTo>
                <a:lnTo>
                  <a:pt x="11371" y="4953"/>
                </a:lnTo>
                <a:lnTo>
                  <a:pt x="11151" y="5063"/>
                </a:lnTo>
                <a:lnTo>
                  <a:pt x="10895" y="5136"/>
                </a:lnTo>
                <a:lnTo>
                  <a:pt x="10528" y="5136"/>
                </a:lnTo>
                <a:lnTo>
                  <a:pt x="10418" y="5099"/>
                </a:lnTo>
                <a:lnTo>
                  <a:pt x="10308" y="5026"/>
                </a:lnTo>
                <a:lnTo>
                  <a:pt x="10234" y="4953"/>
                </a:lnTo>
                <a:lnTo>
                  <a:pt x="10161" y="4843"/>
                </a:lnTo>
                <a:lnTo>
                  <a:pt x="10124" y="4733"/>
                </a:lnTo>
                <a:lnTo>
                  <a:pt x="10088" y="4476"/>
                </a:lnTo>
                <a:lnTo>
                  <a:pt x="10124" y="4366"/>
                </a:lnTo>
                <a:lnTo>
                  <a:pt x="10161" y="4219"/>
                </a:lnTo>
                <a:lnTo>
                  <a:pt x="10271" y="3999"/>
                </a:lnTo>
                <a:lnTo>
                  <a:pt x="10454" y="3816"/>
                </a:lnTo>
                <a:lnTo>
                  <a:pt x="10674" y="3632"/>
                </a:lnTo>
                <a:lnTo>
                  <a:pt x="10968" y="3375"/>
                </a:lnTo>
                <a:lnTo>
                  <a:pt x="11225" y="3119"/>
                </a:lnTo>
                <a:lnTo>
                  <a:pt x="11335" y="2972"/>
                </a:lnTo>
                <a:lnTo>
                  <a:pt x="11408" y="2825"/>
                </a:lnTo>
                <a:lnTo>
                  <a:pt x="11408" y="2642"/>
                </a:lnTo>
                <a:lnTo>
                  <a:pt x="11408" y="2422"/>
                </a:lnTo>
                <a:lnTo>
                  <a:pt x="11335" y="2275"/>
                </a:lnTo>
                <a:lnTo>
                  <a:pt x="11261" y="2165"/>
                </a:lnTo>
                <a:lnTo>
                  <a:pt x="11078" y="1871"/>
                </a:lnTo>
                <a:lnTo>
                  <a:pt x="10895" y="1578"/>
                </a:lnTo>
                <a:lnTo>
                  <a:pt x="10821" y="1431"/>
                </a:lnTo>
                <a:lnTo>
                  <a:pt x="10821" y="1284"/>
                </a:lnTo>
                <a:lnTo>
                  <a:pt x="10895" y="1248"/>
                </a:lnTo>
                <a:lnTo>
                  <a:pt x="11298" y="1138"/>
                </a:lnTo>
                <a:lnTo>
                  <a:pt x="11702" y="1028"/>
                </a:lnTo>
                <a:lnTo>
                  <a:pt x="12142" y="954"/>
                </a:lnTo>
                <a:lnTo>
                  <a:pt x="12582" y="918"/>
                </a:lnTo>
                <a:lnTo>
                  <a:pt x="12802" y="954"/>
                </a:lnTo>
                <a:lnTo>
                  <a:pt x="13022" y="1028"/>
                </a:lnTo>
                <a:lnTo>
                  <a:pt x="13205" y="1101"/>
                </a:lnTo>
                <a:lnTo>
                  <a:pt x="13352" y="1211"/>
                </a:lnTo>
                <a:lnTo>
                  <a:pt x="13499" y="1358"/>
                </a:lnTo>
                <a:lnTo>
                  <a:pt x="13609" y="1505"/>
                </a:lnTo>
                <a:lnTo>
                  <a:pt x="13829" y="1908"/>
                </a:lnTo>
                <a:lnTo>
                  <a:pt x="14012" y="2202"/>
                </a:lnTo>
                <a:lnTo>
                  <a:pt x="13866" y="2422"/>
                </a:lnTo>
                <a:lnTo>
                  <a:pt x="13682" y="2568"/>
                </a:lnTo>
                <a:lnTo>
                  <a:pt x="13499" y="2678"/>
                </a:lnTo>
                <a:lnTo>
                  <a:pt x="13279" y="2788"/>
                </a:lnTo>
                <a:lnTo>
                  <a:pt x="12839" y="2935"/>
                </a:lnTo>
                <a:lnTo>
                  <a:pt x="12362" y="3082"/>
                </a:lnTo>
                <a:lnTo>
                  <a:pt x="11995" y="3229"/>
                </a:lnTo>
                <a:lnTo>
                  <a:pt x="11518" y="3449"/>
                </a:lnTo>
                <a:lnTo>
                  <a:pt x="11298" y="3559"/>
                </a:lnTo>
                <a:lnTo>
                  <a:pt x="11151" y="3742"/>
                </a:lnTo>
                <a:lnTo>
                  <a:pt x="11041" y="3889"/>
                </a:lnTo>
                <a:lnTo>
                  <a:pt x="11005" y="3999"/>
                </a:lnTo>
                <a:lnTo>
                  <a:pt x="11005" y="4109"/>
                </a:lnTo>
                <a:lnTo>
                  <a:pt x="11005" y="4182"/>
                </a:lnTo>
                <a:lnTo>
                  <a:pt x="11041" y="4256"/>
                </a:lnTo>
                <a:lnTo>
                  <a:pt x="11115" y="4292"/>
                </a:lnTo>
                <a:lnTo>
                  <a:pt x="11335" y="4292"/>
                </a:lnTo>
                <a:lnTo>
                  <a:pt x="11371" y="4219"/>
                </a:lnTo>
                <a:lnTo>
                  <a:pt x="11408" y="4146"/>
                </a:lnTo>
                <a:lnTo>
                  <a:pt x="11445" y="4072"/>
                </a:lnTo>
                <a:lnTo>
                  <a:pt x="11555" y="3962"/>
                </a:lnTo>
                <a:lnTo>
                  <a:pt x="11775" y="3816"/>
                </a:lnTo>
                <a:lnTo>
                  <a:pt x="12068" y="3669"/>
                </a:lnTo>
                <a:lnTo>
                  <a:pt x="12288" y="3595"/>
                </a:lnTo>
                <a:lnTo>
                  <a:pt x="12802" y="3412"/>
                </a:lnTo>
                <a:lnTo>
                  <a:pt x="13279" y="3229"/>
                </a:lnTo>
                <a:lnTo>
                  <a:pt x="13572" y="3119"/>
                </a:lnTo>
                <a:lnTo>
                  <a:pt x="13866" y="2972"/>
                </a:lnTo>
                <a:lnTo>
                  <a:pt x="14086" y="2752"/>
                </a:lnTo>
                <a:lnTo>
                  <a:pt x="14159" y="2642"/>
                </a:lnTo>
                <a:lnTo>
                  <a:pt x="14233" y="2495"/>
                </a:lnTo>
                <a:lnTo>
                  <a:pt x="14306" y="2568"/>
                </a:lnTo>
                <a:lnTo>
                  <a:pt x="14489" y="2715"/>
                </a:lnTo>
                <a:lnTo>
                  <a:pt x="14673" y="2788"/>
                </a:lnTo>
                <a:lnTo>
                  <a:pt x="14893" y="2898"/>
                </a:lnTo>
                <a:lnTo>
                  <a:pt x="15076" y="3009"/>
                </a:lnTo>
                <a:lnTo>
                  <a:pt x="15296" y="3192"/>
                </a:lnTo>
                <a:lnTo>
                  <a:pt x="15480" y="3449"/>
                </a:lnTo>
                <a:lnTo>
                  <a:pt x="15626" y="3705"/>
                </a:lnTo>
                <a:lnTo>
                  <a:pt x="15700" y="3999"/>
                </a:lnTo>
                <a:lnTo>
                  <a:pt x="15480" y="4366"/>
                </a:lnTo>
                <a:lnTo>
                  <a:pt x="15370" y="4549"/>
                </a:lnTo>
                <a:lnTo>
                  <a:pt x="15186" y="4696"/>
                </a:lnTo>
                <a:lnTo>
                  <a:pt x="14966" y="4879"/>
                </a:lnTo>
                <a:lnTo>
                  <a:pt x="14709" y="5063"/>
                </a:lnTo>
                <a:lnTo>
                  <a:pt x="14416" y="5173"/>
                </a:lnTo>
                <a:lnTo>
                  <a:pt x="14123" y="5283"/>
                </a:lnTo>
                <a:lnTo>
                  <a:pt x="13572" y="5429"/>
                </a:lnTo>
                <a:lnTo>
                  <a:pt x="13022" y="5613"/>
                </a:lnTo>
                <a:lnTo>
                  <a:pt x="12765" y="5723"/>
                </a:lnTo>
                <a:lnTo>
                  <a:pt x="12509" y="5870"/>
                </a:lnTo>
                <a:lnTo>
                  <a:pt x="12288" y="6016"/>
                </a:lnTo>
                <a:lnTo>
                  <a:pt x="12105" y="6236"/>
                </a:lnTo>
                <a:lnTo>
                  <a:pt x="11958" y="6420"/>
                </a:lnTo>
                <a:lnTo>
                  <a:pt x="11922" y="6640"/>
                </a:lnTo>
                <a:lnTo>
                  <a:pt x="11922" y="6823"/>
                </a:lnTo>
                <a:lnTo>
                  <a:pt x="11958" y="7007"/>
                </a:lnTo>
                <a:lnTo>
                  <a:pt x="12032" y="7154"/>
                </a:lnTo>
                <a:lnTo>
                  <a:pt x="12178" y="7300"/>
                </a:lnTo>
                <a:lnTo>
                  <a:pt x="12325" y="7410"/>
                </a:lnTo>
                <a:lnTo>
                  <a:pt x="12545" y="7520"/>
                </a:lnTo>
                <a:lnTo>
                  <a:pt x="12765" y="7557"/>
                </a:lnTo>
                <a:lnTo>
                  <a:pt x="12985" y="7557"/>
                </a:lnTo>
                <a:lnTo>
                  <a:pt x="13205" y="7520"/>
                </a:lnTo>
                <a:lnTo>
                  <a:pt x="13426" y="7484"/>
                </a:lnTo>
                <a:lnTo>
                  <a:pt x="13682" y="7410"/>
                </a:lnTo>
                <a:lnTo>
                  <a:pt x="13976" y="7300"/>
                </a:lnTo>
                <a:lnTo>
                  <a:pt x="14196" y="7154"/>
                </a:lnTo>
                <a:lnTo>
                  <a:pt x="14306" y="7043"/>
                </a:lnTo>
                <a:lnTo>
                  <a:pt x="14343" y="6970"/>
                </a:lnTo>
                <a:lnTo>
                  <a:pt x="14379" y="6823"/>
                </a:lnTo>
                <a:lnTo>
                  <a:pt x="14343" y="6787"/>
                </a:lnTo>
                <a:lnTo>
                  <a:pt x="14269" y="6750"/>
                </a:lnTo>
                <a:lnTo>
                  <a:pt x="14086" y="6750"/>
                </a:lnTo>
                <a:lnTo>
                  <a:pt x="13902" y="6823"/>
                </a:lnTo>
                <a:lnTo>
                  <a:pt x="13536" y="6970"/>
                </a:lnTo>
                <a:lnTo>
                  <a:pt x="13316" y="7043"/>
                </a:lnTo>
                <a:lnTo>
                  <a:pt x="13095" y="7080"/>
                </a:lnTo>
                <a:lnTo>
                  <a:pt x="12655" y="7080"/>
                </a:lnTo>
                <a:lnTo>
                  <a:pt x="12509" y="7007"/>
                </a:lnTo>
                <a:lnTo>
                  <a:pt x="12435" y="6933"/>
                </a:lnTo>
                <a:lnTo>
                  <a:pt x="12362" y="6823"/>
                </a:lnTo>
                <a:lnTo>
                  <a:pt x="12362" y="6713"/>
                </a:lnTo>
                <a:lnTo>
                  <a:pt x="12398" y="6603"/>
                </a:lnTo>
                <a:lnTo>
                  <a:pt x="12472" y="6493"/>
                </a:lnTo>
                <a:lnTo>
                  <a:pt x="12655" y="6310"/>
                </a:lnTo>
                <a:lnTo>
                  <a:pt x="12875" y="6163"/>
                </a:lnTo>
                <a:lnTo>
                  <a:pt x="13132" y="6053"/>
                </a:lnTo>
                <a:lnTo>
                  <a:pt x="13609" y="5906"/>
                </a:lnTo>
                <a:lnTo>
                  <a:pt x="14453" y="5613"/>
                </a:lnTo>
                <a:lnTo>
                  <a:pt x="14893" y="5429"/>
                </a:lnTo>
                <a:lnTo>
                  <a:pt x="15076" y="5319"/>
                </a:lnTo>
                <a:lnTo>
                  <a:pt x="15260" y="5173"/>
                </a:lnTo>
                <a:lnTo>
                  <a:pt x="15516" y="4953"/>
                </a:lnTo>
                <a:lnTo>
                  <a:pt x="15736" y="4659"/>
                </a:lnTo>
                <a:lnTo>
                  <a:pt x="15736" y="4696"/>
                </a:lnTo>
                <a:lnTo>
                  <a:pt x="15700" y="4806"/>
                </a:lnTo>
                <a:lnTo>
                  <a:pt x="15773" y="4916"/>
                </a:lnTo>
                <a:lnTo>
                  <a:pt x="15847" y="4989"/>
                </a:lnTo>
                <a:lnTo>
                  <a:pt x="15957" y="5026"/>
                </a:lnTo>
                <a:lnTo>
                  <a:pt x="16103" y="5063"/>
                </a:lnTo>
                <a:lnTo>
                  <a:pt x="16177" y="5099"/>
                </a:lnTo>
                <a:lnTo>
                  <a:pt x="16250" y="5209"/>
                </a:lnTo>
                <a:lnTo>
                  <a:pt x="16323" y="5356"/>
                </a:lnTo>
                <a:lnTo>
                  <a:pt x="16140" y="5393"/>
                </a:lnTo>
                <a:lnTo>
                  <a:pt x="15920" y="5466"/>
                </a:lnTo>
                <a:lnTo>
                  <a:pt x="15553" y="5650"/>
                </a:lnTo>
                <a:lnTo>
                  <a:pt x="15003" y="5833"/>
                </a:lnTo>
                <a:lnTo>
                  <a:pt x="14783" y="5906"/>
                </a:lnTo>
                <a:lnTo>
                  <a:pt x="14709" y="5980"/>
                </a:lnTo>
                <a:lnTo>
                  <a:pt x="14636" y="6090"/>
                </a:lnTo>
                <a:lnTo>
                  <a:pt x="14599" y="6163"/>
                </a:lnTo>
                <a:lnTo>
                  <a:pt x="14673" y="6273"/>
                </a:lnTo>
                <a:lnTo>
                  <a:pt x="14783" y="6310"/>
                </a:lnTo>
                <a:lnTo>
                  <a:pt x="14893" y="6310"/>
                </a:lnTo>
                <a:lnTo>
                  <a:pt x="15150" y="6273"/>
                </a:lnTo>
                <a:lnTo>
                  <a:pt x="15406" y="6163"/>
                </a:lnTo>
                <a:lnTo>
                  <a:pt x="15626" y="6053"/>
                </a:lnTo>
                <a:lnTo>
                  <a:pt x="16030" y="5870"/>
                </a:lnTo>
                <a:lnTo>
                  <a:pt x="16213" y="5723"/>
                </a:lnTo>
                <a:lnTo>
                  <a:pt x="16397" y="5576"/>
                </a:lnTo>
                <a:lnTo>
                  <a:pt x="16397" y="5833"/>
                </a:lnTo>
                <a:lnTo>
                  <a:pt x="16397" y="6090"/>
                </a:lnTo>
                <a:lnTo>
                  <a:pt x="16397" y="6493"/>
                </a:lnTo>
                <a:lnTo>
                  <a:pt x="16397" y="6567"/>
                </a:lnTo>
                <a:lnTo>
                  <a:pt x="16323" y="6603"/>
                </a:lnTo>
                <a:lnTo>
                  <a:pt x="16177" y="6933"/>
                </a:lnTo>
                <a:lnTo>
                  <a:pt x="16067" y="7264"/>
                </a:lnTo>
                <a:lnTo>
                  <a:pt x="15076" y="7264"/>
                </a:lnTo>
                <a:lnTo>
                  <a:pt x="14783" y="7300"/>
                </a:lnTo>
                <a:lnTo>
                  <a:pt x="14526" y="7410"/>
                </a:lnTo>
                <a:lnTo>
                  <a:pt x="14343" y="7594"/>
                </a:lnTo>
                <a:lnTo>
                  <a:pt x="14196" y="7814"/>
                </a:lnTo>
                <a:lnTo>
                  <a:pt x="14086" y="8034"/>
                </a:lnTo>
                <a:lnTo>
                  <a:pt x="14049" y="8181"/>
                </a:lnTo>
                <a:lnTo>
                  <a:pt x="14012" y="8327"/>
                </a:lnTo>
                <a:lnTo>
                  <a:pt x="14049" y="8584"/>
                </a:lnTo>
                <a:lnTo>
                  <a:pt x="14159" y="8841"/>
                </a:lnTo>
                <a:lnTo>
                  <a:pt x="14306" y="9098"/>
                </a:lnTo>
                <a:lnTo>
                  <a:pt x="14489" y="9318"/>
                </a:lnTo>
                <a:lnTo>
                  <a:pt x="14673" y="9538"/>
                </a:lnTo>
                <a:lnTo>
                  <a:pt x="14856" y="9758"/>
                </a:lnTo>
                <a:lnTo>
                  <a:pt x="15003" y="9831"/>
                </a:lnTo>
                <a:lnTo>
                  <a:pt x="15150" y="9868"/>
                </a:lnTo>
                <a:lnTo>
                  <a:pt x="15223" y="9831"/>
                </a:lnTo>
                <a:lnTo>
                  <a:pt x="15260" y="9758"/>
                </a:lnTo>
                <a:lnTo>
                  <a:pt x="15260" y="9685"/>
                </a:lnTo>
                <a:lnTo>
                  <a:pt x="15260" y="9574"/>
                </a:lnTo>
                <a:lnTo>
                  <a:pt x="15150" y="9428"/>
                </a:lnTo>
                <a:lnTo>
                  <a:pt x="14893" y="9134"/>
                </a:lnTo>
                <a:lnTo>
                  <a:pt x="14709" y="8951"/>
                </a:lnTo>
                <a:lnTo>
                  <a:pt x="14563" y="8731"/>
                </a:lnTo>
                <a:lnTo>
                  <a:pt x="14489" y="8511"/>
                </a:lnTo>
                <a:lnTo>
                  <a:pt x="14453" y="8364"/>
                </a:lnTo>
                <a:lnTo>
                  <a:pt x="14453" y="8254"/>
                </a:lnTo>
                <a:lnTo>
                  <a:pt x="14489" y="8107"/>
                </a:lnTo>
                <a:lnTo>
                  <a:pt x="14563" y="7997"/>
                </a:lnTo>
                <a:lnTo>
                  <a:pt x="14673" y="7850"/>
                </a:lnTo>
                <a:lnTo>
                  <a:pt x="14893" y="7740"/>
                </a:lnTo>
                <a:lnTo>
                  <a:pt x="15113" y="7667"/>
                </a:lnTo>
                <a:lnTo>
                  <a:pt x="15333" y="7630"/>
                </a:lnTo>
                <a:lnTo>
                  <a:pt x="16103" y="7630"/>
                </a:lnTo>
                <a:lnTo>
                  <a:pt x="15993" y="7850"/>
                </a:lnTo>
                <a:lnTo>
                  <a:pt x="15957" y="7961"/>
                </a:lnTo>
                <a:lnTo>
                  <a:pt x="15993" y="8107"/>
                </a:lnTo>
                <a:lnTo>
                  <a:pt x="16030" y="8327"/>
                </a:lnTo>
                <a:lnTo>
                  <a:pt x="16030" y="8584"/>
                </a:lnTo>
                <a:lnTo>
                  <a:pt x="16030" y="8804"/>
                </a:lnTo>
                <a:lnTo>
                  <a:pt x="15993" y="9024"/>
                </a:lnTo>
                <a:lnTo>
                  <a:pt x="15920" y="8841"/>
                </a:lnTo>
                <a:lnTo>
                  <a:pt x="15847" y="8694"/>
                </a:lnTo>
                <a:lnTo>
                  <a:pt x="15736" y="8511"/>
                </a:lnTo>
                <a:lnTo>
                  <a:pt x="15590" y="8364"/>
                </a:lnTo>
                <a:lnTo>
                  <a:pt x="15516" y="8327"/>
                </a:lnTo>
                <a:lnTo>
                  <a:pt x="15370" y="8327"/>
                </a:lnTo>
                <a:lnTo>
                  <a:pt x="15296" y="8364"/>
                </a:lnTo>
                <a:lnTo>
                  <a:pt x="15260" y="8437"/>
                </a:lnTo>
                <a:lnTo>
                  <a:pt x="15260" y="8511"/>
                </a:lnTo>
                <a:lnTo>
                  <a:pt x="15260" y="8584"/>
                </a:lnTo>
                <a:lnTo>
                  <a:pt x="15296" y="8657"/>
                </a:lnTo>
                <a:lnTo>
                  <a:pt x="15480" y="8914"/>
                </a:lnTo>
                <a:lnTo>
                  <a:pt x="15590" y="9171"/>
                </a:lnTo>
                <a:lnTo>
                  <a:pt x="15626" y="9464"/>
                </a:lnTo>
                <a:lnTo>
                  <a:pt x="15590" y="9795"/>
                </a:lnTo>
                <a:lnTo>
                  <a:pt x="15590" y="9868"/>
                </a:lnTo>
                <a:lnTo>
                  <a:pt x="15626" y="9978"/>
                </a:lnTo>
                <a:lnTo>
                  <a:pt x="15370" y="10308"/>
                </a:lnTo>
                <a:lnTo>
                  <a:pt x="15040" y="10638"/>
                </a:lnTo>
                <a:lnTo>
                  <a:pt x="14893" y="10748"/>
                </a:lnTo>
                <a:lnTo>
                  <a:pt x="14673" y="10895"/>
                </a:lnTo>
                <a:lnTo>
                  <a:pt x="14269" y="11042"/>
                </a:lnTo>
                <a:lnTo>
                  <a:pt x="14306" y="10968"/>
                </a:lnTo>
                <a:lnTo>
                  <a:pt x="14343" y="10638"/>
                </a:lnTo>
                <a:lnTo>
                  <a:pt x="14306" y="10345"/>
                </a:lnTo>
                <a:lnTo>
                  <a:pt x="14233" y="10015"/>
                </a:lnTo>
                <a:lnTo>
                  <a:pt x="14086" y="9721"/>
                </a:lnTo>
                <a:lnTo>
                  <a:pt x="13902" y="9428"/>
                </a:lnTo>
                <a:lnTo>
                  <a:pt x="13682" y="9171"/>
                </a:lnTo>
                <a:lnTo>
                  <a:pt x="13499" y="9024"/>
                </a:lnTo>
                <a:lnTo>
                  <a:pt x="13426" y="8914"/>
                </a:lnTo>
                <a:lnTo>
                  <a:pt x="13352" y="8841"/>
                </a:lnTo>
                <a:lnTo>
                  <a:pt x="13169" y="8841"/>
                </a:lnTo>
                <a:lnTo>
                  <a:pt x="12839" y="8694"/>
                </a:lnTo>
                <a:lnTo>
                  <a:pt x="12875" y="8584"/>
                </a:lnTo>
                <a:lnTo>
                  <a:pt x="12875" y="8437"/>
                </a:lnTo>
                <a:lnTo>
                  <a:pt x="12875" y="8364"/>
                </a:lnTo>
                <a:lnTo>
                  <a:pt x="12839" y="8327"/>
                </a:lnTo>
                <a:lnTo>
                  <a:pt x="12765" y="8291"/>
                </a:lnTo>
                <a:lnTo>
                  <a:pt x="12655" y="8291"/>
                </a:lnTo>
                <a:lnTo>
                  <a:pt x="12582" y="8327"/>
                </a:lnTo>
                <a:lnTo>
                  <a:pt x="12545" y="8401"/>
                </a:lnTo>
                <a:lnTo>
                  <a:pt x="12472" y="8584"/>
                </a:lnTo>
                <a:lnTo>
                  <a:pt x="12252" y="8547"/>
                </a:lnTo>
                <a:lnTo>
                  <a:pt x="12032" y="8584"/>
                </a:lnTo>
                <a:lnTo>
                  <a:pt x="11812" y="8621"/>
                </a:lnTo>
                <a:lnTo>
                  <a:pt x="11628" y="8694"/>
                </a:lnTo>
                <a:lnTo>
                  <a:pt x="11555" y="8584"/>
                </a:lnTo>
                <a:lnTo>
                  <a:pt x="11445" y="8511"/>
                </a:lnTo>
                <a:lnTo>
                  <a:pt x="11261" y="8511"/>
                </a:lnTo>
                <a:lnTo>
                  <a:pt x="11188" y="8584"/>
                </a:lnTo>
                <a:lnTo>
                  <a:pt x="11115" y="8657"/>
                </a:lnTo>
                <a:lnTo>
                  <a:pt x="11041" y="8731"/>
                </a:lnTo>
                <a:lnTo>
                  <a:pt x="10895" y="8914"/>
                </a:lnTo>
                <a:lnTo>
                  <a:pt x="10748" y="9061"/>
                </a:lnTo>
                <a:lnTo>
                  <a:pt x="10454" y="9208"/>
                </a:lnTo>
                <a:lnTo>
                  <a:pt x="10124" y="9318"/>
                </a:lnTo>
                <a:lnTo>
                  <a:pt x="9794" y="9391"/>
                </a:lnTo>
                <a:lnTo>
                  <a:pt x="9464" y="9428"/>
                </a:lnTo>
                <a:lnTo>
                  <a:pt x="8767" y="9428"/>
                </a:lnTo>
                <a:lnTo>
                  <a:pt x="8327" y="9354"/>
                </a:lnTo>
                <a:lnTo>
                  <a:pt x="8180" y="9318"/>
                </a:lnTo>
                <a:lnTo>
                  <a:pt x="8143" y="9318"/>
                </a:lnTo>
                <a:lnTo>
                  <a:pt x="8143" y="9281"/>
                </a:lnTo>
                <a:lnTo>
                  <a:pt x="8143" y="9134"/>
                </a:lnTo>
                <a:lnTo>
                  <a:pt x="8033" y="9024"/>
                </a:lnTo>
                <a:lnTo>
                  <a:pt x="8290" y="8621"/>
                </a:lnTo>
                <a:lnTo>
                  <a:pt x="8547" y="8181"/>
                </a:lnTo>
                <a:lnTo>
                  <a:pt x="8767" y="7924"/>
                </a:lnTo>
                <a:lnTo>
                  <a:pt x="8987" y="7630"/>
                </a:lnTo>
                <a:lnTo>
                  <a:pt x="9244" y="7410"/>
                </a:lnTo>
                <a:lnTo>
                  <a:pt x="9501" y="7154"/>
                </a:lnTo>
                <a:lnTo>
                  <a:pt x="9794" y="6970"/>
                </a:lnTo>
                <a:lnTo>
                  <a:pt x="10088" y="6787"/>
                </a:lnTo>
                <a:lnTo>
                  <a:pt x="10234" y="6713"/>
                </a:lnTo>
                <a:lnTo>
                  <a:pt x="10418" y="6713"/>
                </a:lnTo>
                <a:lnTo>
                  <a:pt x="10491" y="6750"/>
                </a:lnTo>
                <a:lnTo>
                  <a:pt x="10528" y="6823"/>
                </a:lnTo>
                <a:lnTo>
                  <a:pt x="10528" y="6897"/>
                </a:lnTo>
                <a:lnTo>
                  <a:pt x="10528" y="7043"/>
                </a:lnTo>
                <a:lnTo>
                  <a:pt x="10454" y="7154"/>
                </a:lnTo>
                <a:lnTo>
                  <a:pt x="10308" y="7374"/>
                </a:lnTo>
                <a:lnTo>
                  <a:pt x="10051" y="7667"/>
                </a:lnTo>
                <a:lnTo>
                  <a:pt x="9757" y="7961"/>
                </a:lnTo>
                <a:lnTo>
                  <a:pt x="9501" y="8291"/>
                </a:lnTo>
                <a:lnTo>
                  <a:pt x="9281" y="8657"/>
                </a:lnTo>
                <a:lnTo>
                  <a:pt x="9281" y="8731"/>
                </a:lnTo>
                <a:lnTo>
                  <a:pt x="9317" y="8841"/>
                </a:lnTo>
                <a:lnTo>
                  <a:pt x="9391" y="8878"/>
                </a:lnTo>
                <a:lnTo>
                  <a:pt x="9501" y="8878"/>
                </a:lnTo>
                <a:lnTo>
                  <a:pt x="9721" y="8694"/>
                </a:lnTo>
                <a:lnTo>
                  <a:pt x="9941" y="8474"/>
                </a:lnTo>
                <a:lnTo>
                  <a:pt x="10271" y="7997"/>
                </a:lnTo>
                <a:lnTo>
                  <a:pt x="10601" y="7630"/>
                </a:lnTo>
                <a:lnTo>
                  <a:pt x="10748" y="7447"/>
                </a:lnTo>
                <a:lnTo>
                  <a:pt x="10858" y="7227"/>
                </a:lnTo>
                <a:lnTo>
                  <a:pt x="10895" y="7043"/>
                </a:lnTo>
                <a:lnTo>
                  <a:pt x="10895" y="6860"/>
                </a:lnTo>
                <a:lnTo>
                  <a:pt x="10858" y="6677"/>
                </a:lnTo>
                <a:lnTo>
                  <a:pt x="10784" y="6530"/>
                </a:lnTo>
                <a:lnTo>
                  <a:pt x="10674" y="6383"/>
                </a:lnTo>
                <a:lnTo>
                  <a:pt x="10491" y="6310"/>
                </a:lnTo>
                <a:lnTo>
                  <a:pt x="10344" y="6310"/>
                </a:lnTo>
                <a:lnTo>
                  <a:pt x="10124" y="6347"/>
                </a:lnTo>
                <a:lnTo>
                  <a:pt x="9904" y="6420"/>
                </a:lnTo>
                <a:lnTo>
                  <a:pt x="9684" y="6567"/>
                </a:lnTo>
                <a:lnTo>
                  <a:pt x="9281" y="6860"/>
                </a:lnTo>
                <a:lnTo>
                  <a:pt x="8914" y="7190"/>
                </a:lnTo>
                <a:lnTo>
                  <a:pt x="8584" y="7557"/>
                </a:lnTo>
                <a:lnTo>
                  <a:pt x="8290" y="7887"/>
                </a:lnTo>
                <a:lnTo>
                  <a:pt x="8033" y="8254"/>
                </a:lnTo>
                <a:lnTo>
                  <a:pt x="7850" y="8657"/>
                </a:lnTo>
                <a:lnTo>
                  <a:pt x="7777" y="8878"/>
                </a:lnTo>
                <a:lnTo>
                  <a:pt x="7740" y="9098"/>
                </a:lnTo>
                <a:lnTo>
                  <a:pt x="7703" y="9098"/>
                </a:lnTo>
                <a:lnTo>
                  <a:pt x="7667" y="9171"/>
                </a:lnTo>
                <a:lnTo>
                  <a:pt x="7556" y="9208"/>
                </a:lnTo>
                <a:lnTo>
                  <a:pt x="7300" y="9208"/>
                </a:lnTo>
                <a:lnTo>
                  <a:pt x="6823" y="9098"/>
                </a:lnTo>
                <a:lnTo>
                  <a:pt x="6236" y="9098"/>
                </a:lnTo>
                <a:lnTo>
                  <a:pt x="5686" y="9171"/>
                </a:lnTo>
                <a:lnTo>
                  <a:pt x="5612" y="9171"/>
                </a:lnTo>
                <a:lnTo>
                  <a:pt x="5612" y="8988"/>
                </a:lnTo>
                <a:lnTo>
                  <a:pt x="5612" y="8804"/>
                </a:lnTo>
                <a:lnTo>
                  <a:pt x="5686" y="8657"/>
                </a:lnTo>
                <a:lnTo>
                  <a:pt x="5759" y="8511"/>
                </a:lnTo>
                <a:lnTo>
                  <a:pt x="5869" y="8364"/>
                </a:lnTo>
                <a:lnTo>
                  <a:pt x="6016" y="8291"/>
                </a:lnTo>
                <a:lnTo>
                  <a:pt x="6163" y="8181"/>
                </a:lnTo>
                <a:lnTo>
                  <a:pt x="6383" y="8144"/>
                </a:lnTo>
                <a:lnTo>
                  <a:pt x="6749" y="8034"/>
                </a:lnTo>
                <a:lnTo>
                  <a:pt x="7080" y="7924"/>
                </a:lnTo>
                <a:lnTo>
                  <a:pt x="7410" y="7777"/>
                </a:lnTo>
                <a:lnTo>
                  <a:pt x="7703" y="7594"/>
                </a:lnTo>
                <a:lnTo>
                  <a:pt x="7960" y="7374"/>
                </a:lnTo>
                <a:lnTo>
                  <a:pt x="8217" y="7154"/>
                </a:lnTo>
                <a:lnTo>
                  <a:pt x="8437" y="6897"/>
                </a:lnTo>
                <a:lnTo>
                  <a:pt x="8620" y="6603"/>
                </a:lnTo>
                <a:lnTo>
                  <a:pt x="8767" y="6383"/>
                </a:lnTo>
                <a:lnTo>
                  <a:pt x="8914" y="6090"/>
                </a:lnTo>
                <a:lnTo>
                  <a:pt x="8950" y="5943"/>
                </a:lnTo>
                <a:lnTo>
                  <a:pt x="8987" y="5796"/>
                </a:lnTo>
                <a:lnTo>
                  <a:pt x="8950" y="5650"/>
                </a:lnTo>
                <a:lnTo>
                  <a:pt x="8914" y="5540"/>
                </a:lnTo>
                <a:lnTo>
                  <a:pt x="8804" y="5540"/>
                </a:lnTo>
                <a:lnTo>
                  <a:pt x="8694" y="5576"/>
                </a:lnTo>
                <a:lnTo>
                  <a:pt x="8620" y="5686"/>
                </a:lnTo>
                <a:lnTo>
                  <a:pt x="8510" y="5943"/>
                </a:lnTo>
                <a:lnTo>
                  <a:pt x="8327" y="6310"/>
                </a:lnTo>
                <a:lnTo>
                  <a:pt x="8107" y="6677"/>
                </a:lnTo>
                <a:lnTo>
                  <a:pt x="7813" y="7007"/>
                </a:lnTo>
                <a:lnTo>
                  <a:pt x="7483" y="7264"/>
                </a:lnTo>
                <a:lnTo>
                  <a:pt x="7116" y="7484"/>
                </a:lnTo>
                <a:lnTo>
                  <a:pt x="6713" y="7667"/>
                </a:lnTo>
                <a:lnTo>
                  <a:pt x="6346" y="7777"/>
                </a:lnTo>
                <a:lnTo>
                  <a:pt x="6016" y="7887"/>
                </a:lnTo>
                <a:lnTo>
                  <a:pt x="5832" y="7924"/>
                </a:lnTo>
                <a:lnTo>
                  <a:pt x="5686" y="8034"/>
                </a:lnTo>
                <a:lnTo>
                  <a:pt x="5539" y="8144"/>
                </a:lnTo>
                <a:lnTo>
                  <a:pt x="5429" y="8291"/>
                </a:lnTo>
                <a:lnTo>
                  <a:pt x="5282" y="8511"/>
                </a:lnTo>
                <a:lnTo>
                  <a:pt x="5209" y="8768"/>
                </a:lnTo>
                <a:lnTo>
                  <a:pt x="5209" y="9024"/>
                </a:lnTo>
                <a:lnTo>
                  <a:pt x="5282" y="9281"/>
                </a:lnTo>
                <a:lnTo>
                  <a:pt x="4915" y="9391"/>
                </a:lnTo>
                <a:lnTo>
                  <a:pt x="4512" y="9501"/>
                </a:lnTo>
                <a:lnTo>
                  <a:pt x="4365" y="9501"/>
                </a:lnTo>
                <a:lnTo>
                  <a:pt x="4218" y="9464"/>
                </a:lnTo>
                <a:lnTo>
                  <a:pt x="4072" y="9428"/>
                </a:lnTo>
                <a:lnTo>
                  <a:pt x="3962" y="9354"/>
                </a:lnTo>
                <a:lnTo>
                  <a:pt x="3852" y="9244"/>
                </a:lnTo>
                <a:lnTo>
                  <a:pt x="3778" y="9134"/>
                </a:lnTo>
                <a:lnTo>
                  <a:pt x="3742" y="9024"/>
                </a:lnTo>
                <a:lnTo>
                  <a:pt x="3778" y="8841"/>
                </a:lnTo>
                <a:lnTo>
                  <a:pt x="3815" y="8768"/>
                </a:lnTo>
                <a:lnTo>
                  <a:pt x="3778" y="8694"/>
                </a:lnTo>
                <a:lnTo>
                  <a:pt x="3888" y="8547"/>
                </a:lnTo>
                <a:lnTo>
                  <a:pt x="3962" y="8401"/>
                </a:lnTo>
                <a:lnTo>
                  <a:pt x="4108" y="8107"/>
                </a:lnTo>
                <a:lnTo>
                  <a:pt x="4255" y="7850"/>
                </a:lnTo>
                <a:lnTo>
                  <a:pt x="4439" y="7520"/>
                </a:lnTo>
                <a:lnTo>
                  <a:pt x="4475" y="7374"/>
                </a:lnTo>
                <a:lnTo>
                  <a:pt x="4512" y="7227"/>
                </a:lnTo>
                <a:lnTo>
                  <a:pt x="4475" y="7043"/>
                </a:lnTo>
                <a:lnTo>
                  <a:pt x="4439" y="6897"/>
                </a:lnTo>
                <a:lnTo>
                  <a:pt x="4328" y="6823"/>
                </a:lnTo>
                <a:lnTo>
                  <a:pt x="4218" y="6750"/>
                </a:lnTo>
                <a:lnTo>
                  <a:pt x="4108" y="6713"/>
                </a:lnTo>
                <a:lnTo>
                  <a:pt x="3962" y="6713"/>
                </a:lnTo>
                <a:lnTo>
                  <a:pt x="3705" y="6750"/>
                </a:lnTo>
                <a:lnTo>
                  <a:pt x="3485" y="6823"/>
                </a:lnTo>
                <a:lnTo>
                  <a:pt x="3191" y="7007"/>
                </a:lnTo>
                <a:lnTo>
                  <a:pt x="2935" y="7227"/>
                </a:lnTo>
                <a:lnTo>
                  <a:pt x="2751" y="7447"/>
                </a:lnTo>
                <a:lnTo>
                  <a:pt x="2568" y="7667"/>
                </a:lnTo>
                <a:lnTo>
                  <a:pt x="2494" y="7667"/>
                </a:lnTo>
                <a:lnTo>
                  <a:pt x="2421" y="7704"/>
                </a:lnTo>
                <a:lnTo>
                  <a:pt x="2348" y="7850"/>
                </a:lnTo>
                <a:lnTo>
                  <a:pt x="2348" y="7887"/>
                </a:lnTo>
                <a:lnTo>
                  <a:pt x="2348" y="7961"/>
                </a:lnTo>
                <a:lnTo>
                  <a:pt x="2384" y="8034"/>
                </a:lnTo>
                <a:lnTo>
                  <a:pt x="2458" y="8071"/>
                </a:lnTo>
                <a:lnTo>
                  <a:pt x="2568" y="8107"/>
                </a:lnTo>
                <a:lnTo>
                  <a:pt x="2678" y="8107"/>
                </a:lnTo>
                <a:lnTo>
                  <a:pt x="2788" y="8071"/>
                </a:lnTo>
                <a:lnTo>
                  <a:pt x="2861" y="7997"/>
                </a:lnTo>
                <a:lnTo>
                  <a:pt x="3191" y="7630"/>
                </a:lnTo>
                <a:lnTo>
                  <a:pt x="3338" y="7447"/>
                </a:lnTo>
                <a:lnTo>
                  <a:pt x="3521" y="7300"/>
                </a:lnTo>
                <a:lnTo>
                  <a:pt x="3742" y="7227"/>
                </a:lnTo>
                <a:lnTo>
                  <a:pt x="3962" y="7154"/>
                </a:lnTo>
                <a:lnTo>
                  <a:pt x="4035" y="7154"/>
                </a:lnTo>
                <a:lnTo>
                  <a:pt x="4035" y="7190"/>
                </a:lnTo>
                <a:lnTo>
                  <a:pt x="4035" y="7300"/>
                </a:lnTo>
                <a:lnTo>
                  <a:pt x="3925" y="7557"/>
                </a:lnTo>
                <a:lnTo>
                  <a:pt x="3668" y="8034"/>
                </a:lnTo>
                <a:lnTo>
                  <a:pt x="3558" y="8327"/>
                </a:lnTo>
                <a:lnTo>
                  <a:pt x="3485" y="8474"/>
                </a:lnTo>
                <a:lnTo>
                  <a:pt x="3411" y="8547"/>
                </a:lnTo>
                <a:lnTo>
                  <a:pt x="3301" y="8621"/>
                </a:lnTo>
                <a:lnTo>
                  <a:pt x="3301" y="8657"/>
                </a:lnTo>
                <a:lnTo>
                  <a:pt x="3265" y="8694"/>
                </a:lnTo>
                <a:lnTo>
                  <a:pt x="3118" y="8804"/>
                </a:lnTo>
                <a:lnTo>
                  <a:pt x="2935" y="8841"/>
                </a:lnTo>
                <a:lnTo>
                  <a:pt x="2751" y="8878"/>
                </a:lnTo>
                <a:lnTo>
                  <a:pt x="2531" y="8878"/>
                </a:lnTo>
                <a:lnTo>
                  <a:pt x="2348" y="8841"/>
                </a:lnTo>
                <a:lnTo>
                  <a:pt x="2164" y="8768"/>
                </a:lnTo>
                <a:lnTo>
                  <a:pt x="2018" y="8694"/>
                </a:lnTo>
                <a:lnTo>
                  <a:pt x="1871" y="8584"/>
                </a:lnTo>
                <a:lnTo>
                  <a:pt x="1724" y="8437"/>
                </a:lnTo>
                <a:lnTo>
                  <a:pt x="1651" y="8291"/>
                </a:lnTo>
                <a:lnTo>
                  <a:pt x="1577" y="8144"/>
                </a:lnTo>
                <a:lnTo>
                  <a:pt x="1504" y="7961"/>
                </a:lnTo>
                <a:lnTo>
                  <a:pt x="1504" y="7777"/>
                </a:lnTo>
                <a:lnTo>
                  <a:pt x="1504" y="7594"/>
                </a:lnTo>
                <a:lnTo>
                  <a:pt x="1504" y="7447"/>
                </a:lnTo>
                <a:lnTo>
                  <a:pt x="1577" y="7264"/>
                </a:lnTo>
                <a:lnTo>
                  <a:pt x="1614" y="7154"/>
                </a:lnTo>
                <a:lnTo>
                  <a:pt x="1651" y="7043"/>
                </a:lnTo>
                <a:lnTo>
                  <a:pt x="1614" y="6970"/>
                </a:lnTo>
                <a:lnTo>
                  <a:pt x="1687" y="6970"/>
                </a:lnTo>
                <a:lnTo>
                  <a:pt x="1944" y="6860"/>
                </a:lnTo>
                <a:lnTo>
                  <a:pt x="2201" y="6787"/>
                </a:lnTo>
                <a:lnTo>
                  <a:pt x="2788" y="6493"/>
                </a:lnTo>
                <a:lnTo>
                  <a:pt x="3375" y="6163"/>
                </a:lnTo>
                <a:lnTo>
                  <a:pt x="3815" y="5870"/>
                </a:lnTo>
                <a:lnTo>
                  <a:pt x="3998" y="5686"/>
                </a:lnTo>
                <a:lnTo>
                  <a:pt x="4145" y="5503"/>
                </a:lnTo>
                <a:lnTo>
                  <a:pt x="4292" y="5283"/>
                </a:lnTo>
                <a:lnTo>
                  <a:pt x="4402" y="5099"/>
                </a:lnTo>
                <a:lnTo>
                  <a:pt x="4475" y="4843"/>
                </a:lnTo>
                <a:lnTo>
                  <a:pt x="4512" y="4586"/>
                </a:lnTo>
                <a:lnTo>
                  <a:pt x="4512" y="4402"/>
                </a:lnTo>
                <a:lnTo>
                  <a:pt x="4475" y="4182"/>
                </a:lnTo>
                <a:lnTo>
                  <a:pt x="4365" y="3999"/>
                </a:lnTo>
                <a:lnTo>
                  <a:pt x="4292" y="3926"/>
                </a:lnTo>
                <a:lnTo>
                  <a:pt x="4218" y="3889"/>
                </a:lnTo>
                <a:lnTo>
                  <a:pt x="3962" y="3816"/>
                </a:lnTo>
                <a:lnTo>
                  <a:pt x="3742" y="3779"/>
                </a:lnTo>
                <a:lnTo>
                  <a:pt x="3485" y="3816"/>
                </a:lnTo>
                <a:lnTo>
                  <a:pt x="3228" y="3852"/>
                </a:lnTo>
                <a:lnTo>
                  <a:pt x="2935" y="3962"/>
                </a:lnTo>
                <a:lnTo>
                  <a:pt x="2678" y="4072"/>
                </a:lnTo>
                <a:lnTo>
                  <a:pt x="2164" y="4366"/>
                </a:lnTo>
                <a:lnTo>
                  <a:pt x="1504" y="4733"/>
                </a:lnTo>
                <a:lnTo>
                  <a:pt x="1211" y="4916"/>
                </a:lnTo>
                <a:lnTo>
                  <a:pt x="917" y="5099"/>
                </a:lnTo>
                <a:lnTo>
                  <a:pt x="844" y="5173"/>
                </a:lnTo>
                <a:lnTo>
                  <a:pt x="807" y="5246"/>
                </a:lnTo>
                <a:lnTo>
                  <a:pt x="807" y="5319"/>
                </a:lnTo>
                <a:lnTo>
                  <a:pt x="844" y="5356"/>
                </a:lnTo>
                <a:lnTo>
                  <a:pt x="880" y="5429"/>
                </a:lnTo>
                <a:lnTo>
                  <a:pt x="954" y="5466"/>
                </a:lnTo>
                <a:lnTo>
                  <a:pt x="1101" y="5466"/>
                </a:lnTo>
                <a:lnTo>
                  <a:pt x="1541" y="5246"/>
                </a:lnTo>
                <a:lnTo>
                  <a:pt x="1944" y="4989"/>
                </a:lnTo>
                <a:lnTo>
                  <a:pt x="2788" y="4512"/>
                </a:lnTo>
                <a:lnTo>
                  <a:pt x="3191" y="4329"/>
                </a:lnTo>
                <a:lnTo>
                  <a:pt x="3375" y="4256"/>
                </a:lnTo>
                <a:lnTo>
                  <a:pt x="3595" y="4219"/>
                </a:lnTo>
                <a:lnTo>
                  <a:pt x="3742" y="4182"/>
                </a:lnTo>
                <a:lnTo>
                  <a:pt x="3852" y="4219"/>
                </a:lnTo>
                <a:lnTo>
                  <a:pt x="3998" y="4256"/>
                </a:lnTo>
                <a:lnTo>
                  <a:pt x="4035" y="4292"/>
                </a:lnTo>
                <a:lnTo>
                  <a:pt x="4072" y="4366"/>
                </a:lnTo>
                <a:lnTo>
                  <a:pt x="4108" y="4476"/>
                </a:lnTo>
                <a:lnTo>
                  <a:pt x="4108" y="4586"/>
                </a:lnTo>
                <a:lnTo>
                  <a:pt x="4072" y="4843"/>
                </a:lnTo>
                <a:lnTo>
                  <a:pt x="3998" y="5026"/>
                </a:lnTo>
                <a:lnTo>
                  <a:pt x="3852" y="5246"/>
                </a:lnTo>
                <a:lnTo>
                  <a:pt x="3705" y="5393"/>
                </a:lnTo>
                <a:lnTo>
                  <a:pt x="3558" y="5576"/>
                </a:lnTo>
                <a:lnTo>
                  <a:pt x="3155" y="5833"/>
                </a:lnTo>
                <a:lnTo>
                  <a:pt x="2788" y="6053"/>
                </a:lnTo>
                <a:lnTo>
                  <a:pt x="2348" y="6310"/>
                </a:lnTo>
                <a:lnTo>
                  <a:pt x="1908" y="6530"/>
                </a:lnTo>
                <a:lnTo>
                  <a:pt x="1467" y="6750"/>
                </a:lnTo>
                <a:lnTo>
                  <a:pt x="1321" y="6823"/>
                </a:lnTo>
                <a:lnTo>
                  <a:pt x="1247" y="6860"/>
                </a:lnTo>
                <a:lnTo>
                  <a:pt x="1211" y="6933"/>
                </a:lnTo>
                <a:lnTo>
                  <a:pt x="1174" y="6933"/>
                </a:lnTo>
                <a:lnTo>
                  <a:pt x="1064" y="6860"/>
                </a:lnTo>
                <a:lnTo>
                  <a:pt x="880" y="6713"/>
                </a:lnTo>
                <a:lnTo>
                  <a:pt x="697" y="6457"/>
                </a:lnTo>
                <a:lnTo>
                  <a:pt x="587" y="6273"/>
                </a:lnTo>
                <a:lnTo>
                  <a:pt x="514" y="6053"/>
                </a:lnTo>
                <a:lnTo>
                  <a:pt x="477" y="5833"/>
                </a:lnTo>
                <a:lnTo>
                  <a:pt x="477" y="5613"/>
                </a:lnTo>
                <a:lnTo>
                  <a:pt x="477" y="5356"/>
                </a:lnTo>
                <a:lnTo>
                  <a:pt x="550" y="5136"/>
                </a:lnTo>
                <a:lnTo>
                  <a:pt x="660" y="4879"/>
                </a:lnTo>
                <a:lnTo>
                  <a:pt x="770" y="4659"/>
                </a:lnTo>
                <a:lnTo>
                  <a:pt x="917" y="4476"/>
                </a:lnTo>
                <a:lnTo>
                  <a:pt x="1101" y="4292"/>
                </a:lnTo>
                <a:lnTo>
                  <a:pt x="1504" y="3962"/>
                </a:lnTo>
                <a:lnTo>
                  <a:pt x="1908" y="3705"/>
                </a:lnTo>
                <a:lnTo>
                  <a:pt x="2384" y="3485"/>
                </a:lnTo>
                <a:lnTo>
                  <a:pt x="2458" y="3412"/>
                </a:lnTo>
                <a:lnTo>
                  <a:pt x="2494" y="3302"/>
                </a:lnTo>
                <a:lnTo>
                  <a:pt x="2568" y="3119"/>
                </a:lnTo>
                <a:lnTo>
                  <a:pt x="2715" y="2898"/>
                </a:lnTo>
                <a:lnTo>
                  <a:pt x="2898" y="2715"/>
                </a:lnTo>
                <a:lnTo>
                  <a:pt x="3045" y="2532"/>
                </a:lnTo>
                <a:lnTo>
                  <a:pt x="3228" y="2385"/>
                </a:lnTo>
                <a:lnTo>
                  <a:pt x="3448" y="2238"/>
                </a:lnTo>
                <a:lnTo>
                  <a:pt x="3632" y="2128"/>
                </a:lnTo>
                <a:lnTo>
                  <a:pt x="3852" y="2055"/>
                </a:lnTo>
                <a:lnTo>
                  <a:pt x="4108" y="1981"/>
                </a:lnTo>
                <a:lnTo>
                  <a:pt x="4328" y="1945"/>
                </a:lnTo>
                <a:lnTo>
                  <a:pt x="4549" y="1908"/>
                </a:lnTo>
                <a:lnTo>
                  <a:pt x="4695" y="2055"/>
                </a:lnTo>
                <a:lnTo>
                  <a:pt x="4879" y="2165"/>
                </a:lnTo>
                <a:lnTo>
                  <a:pt x="5135" y="2348"/>
                </a:lnTo>
                <a:lnTo>
                  <a:pt x="5356" y="2568"/>
                </a:lnTo>
                <a:lnTo>
                  <a:pt x="5466" y="2715"/>
                </a:lnTo>
                <a:lnTo>
                  <a:pt x="5539" y="2898"/>
                </a:lnTo>
                <a:lnTo>
                  <a:pt x="5649" y="3229"/>
                </a:lnTo>
                <a:lnTo>
                  <a:pt x="5722" y="3559"/>
                </a:lnTo>
                <a:lnTo>
                  <a:pt x="5686" y="3926"/>
                </a:lnTo>
                <a:lnTo>
                  <a:pt x="5612" y="4256"/>
                </a:lnTo>
                <a:lnTo>
                  <a:pt x="5466" y="4549"/>
                </a:lnTo>
                <a:lnTo>
                  <a:pt x="5062" y="5063"/>
                </a:lnTo>
                <a:lnTo>
                  <a:pt x="4879" y="5319"/>
                </a:lnTo>
                <a:lnTo>
                  <a:pt x="4732" y="5613"/>
                </a:lnTo>
                <a:lnTo>
                  <a:pt x="4659" y="5943"/>
                </a:lnTo>
                <a:lnTo>
                  <a:pt x="4659" y="6090"/>
                </a:lnTo>
                <a:lnTo>
                  <a:pt x="4659" y="6273"/>
                </a:lnTo>
                <a:lnTo>
                  <a:pt x="4695" y="6420"/>
                </a:lnTo>
                <a:lnTo>
                  <a:pt x="4769" y="6567"/>
                </a:lnTo>
                <a:lnTo>
                  <a:pt x="4805" y="6677"/>
                </a:lnTo>
                <a:lnTo>
                  <a:pt x="4915" y="6787"/>
                </a:lnTo>
                <a:lnTo>
                  <a:pt x="5135" y="6933"/>
                </a:lnTo>
                <a:lnTo>
                  <a:pt x="5392" y="7007"/>
                </a:lnTo>
                <a:lnTo>
                  <a:pt x="5649" y="7043"/>
                </a:lnTo>
                <a:lnTo>
                  <a:pt x="5942" y="7007"/>
                </a:lnTo>
                <a:lnTo>
                  <a:pt x="6199" y="6933"/>
                </a:lnTo>
                <a:lnTo>
                  <a:pt x="6456" y="6823"/>
                </a:lnTo>
                <a:lnTo>
                  <a:pt x="6676" y="6677"/>
                </a:lnTo>
                <a:lnTo>
                  <a:pt x="6896" y="6457"/>
                </a:lnTo>
                <a:lnTo>
                  <a:pt x="7043" y="6200"/>
                </a:lnTo>
                <a:lnTo>
                  <a:pt x="7226" y="5980"/>
                </a:lnTo>
                <a:lnTo>
                  <a:pt x="7667" y="5246"/>
                </a:lnTo>
                <a:lnTo>
                  <a:pt x="7887" y="4879"/>
                </a:lnTo>
                <a:lnTo>
                  <a:pt x="8107" y="4476"/>
                </a:lnTo>
                <a:lnTo>
                  <a:pt x="8143" y="4402"/>
                </a:lnTo>
                <a:lnTo>
                  <a:pt x="8107" y="4329"/>
                </a:lnTo>
                <a:lnTo>
                  <a:pt x="8070" y="4256"/>
                </a:lnTo>
                <a:lnTo>
                  <a:pt x="8033" y="4182"/>
                </a:lnTo>
                <a:lnTo>
                  <a:pt x="7777" y="4182"/>
                </a:lnTo>
                <a:lnTo>
                  <a:pt x="7703" y="4256"/>
                </a:lnTo>
                <a:lnTo>
                  <a:pt x="7520" y="4586"/>
                </a:lnTo>
                <a:lnTo>
                  <a:pt x="7300" y="4879"/>
                </a:lnTo>
                <a:lnTo>
                  <a:pt x="6933" y="5540"/>
                </a:lnTo>
                <a:lnTo>
                  <a:pt x="6749" y="5796"/>
                </a:lnTo>
                <a:lnTo>
                  <a:pt x="6566" y="6053"/>
                </a:lnTo>
                <a:lnTo>
                  <a:pt x="6383" y="6273"/>
                </a:lnTo>
                <a:lnTo>
                  <a:pt x="6126" y="6493"/>
                </a:lnTo>
                <a:lnTo>
                  <a:pt x="5942" y="6567"/>
                </a:lnTo>
                <a:lnTo>
                  <a:pt x="5796" y="6603"/>
                </a:lnTo>
                <a:lnTo>
                  <a:pt x="5612" y="6567"/>
                </a:lnTo>
                <a:lnTo>
                  <a:pt x="5466" y="6530"/>
                </a:lnTo>
                <a:lnTo>
                  <a:pt x="5319" y="6457"/>
                </a:lnTo>
                <a:lnTo>
                  <a:pt x="5209" y="6347"/>
                </a:lnTo>
                <a:lnTo>
                  <a:pt x="5135" y="6200"/>
                </a:lnTo>
                <a:lnTo>
                  <a:pt x="5099" y="6016"/>
                </a:lnTo>
                <a:lnTo>
                  <a:pt x="5135" y="5833"/>
                </a:lnTo>
                <a:lnTo>
                  <a:pt x="5172" y="5686"/>
                </a:lnTo>
                <a:lnTo>
                  <a:pt x="5356" y="5393"/>
                </a:lnTo>
                <a:lnTo>
                  <a:pt x="5759" y="4879"/>
                </a:lnTo>
                <a:lnTo>
                  <a:pt x="5906" y="4659"/>
                </a:lnTo>
                <a:lnTo>
                  <a:pt x="6016" y="4402"/>
                </a:lnTo>
                <a:lnTo>
                  <a:pt x="6126" y="4146"/>
                </a:lnTo>
                <a:lnTo>
                  <a:pt x="6163" y="3889"/>
                </a:lnTo>
                <a:lnTo>
                  <a:pt x="6163" y="3632"/>
                </a:lnTo>
                <a:lnTo>
                  <a:pt x="6163" y="3339"/>
                </a:lnTo>
                <a:lnTo>
                  <a:pt x="6089" y="3082"/>
                </a:lnTo>
                <a:lnTo>
                  <a:pt x="6016" y="2825"/>
                </a:lnTo>
                <a:lnTo>
                  <a:pt x="5832" y="2532"/>
                </a:lnTo>
                <a:lnTo>
                  <a:pt x="5576" y="2165"/>
                </a:lnTo>
                <a:lnTo>
                  <a:pt x="5429" y="2018"/>
                </a:lnTo>
                <a:lnTo>
                  <a:pt x="5282" y="1908"/>
                </a:lnTo>
                <a:lnTo>
                  <a:pt x="5099" y="1798"/>
                </a:lnTo>
                <a:lnTo>
                  <a:pt x="4915" y="1725"/>
                </a:lnTo>
                <a:lnTo>
                  <a:pt x="4915" y="1688"/>
                </a:lnTo>
                <a:lnTo>
                  <a:pt x="4915" y="1468"/>
                </a:lnTo>
                <a:lnTo>
                  <a:pt x="4989" y="1321"/>
                </a:lnTo>
                <a:lnTo>
                  <a:pt x="5062" y="1174"/>
                </a:lnTo>
                <a:lnTo>
                  <a:pt x="5172" y="1028"/>
                </a:lnTo>
                <a:lnTo>
                  <a:pt x="5319" y="918"/>
                </a:lnTo>
                <a:lnTo>
                  <a:pt x="5502" y="844"/>
                </a:lnTo>
                <a:lnTo>
                  <a:pt x="5686" y="808"/>
                </a:lnTo>
                <a:lnTo>
                  <a:pt x="5869" y="771"/>
                </a:lnTo>
                <a:lnTo>
                  <a:pt x="6016" y="771"/>
                </a:lnTo>
                <a:lnTo>
                  <a:pt x="6199" y="808"/>
                </a:lnTo>
                <a:lnTo>
                  <a:pt x="6529" y="918"/>
                </a:lnTo>
                <a:lnTo>
                  <a:pt x="7190" y="1211"/>
                </a:lnTo>
                <a:lnTo>
                  <a:pt x="7080" y="1321"/>
                </a:lnTo>
                <a:lnTo>
                  <a:pt x="7043" y="1431"/>
                </a:lnTo>
                <a:lnTo>
                  <a:pt x="7043" y="1541"/>
                </a:lnTo>
                <a:lnTo>
                  <a:pt x="7043" y="1651"/>
                </a:lnTo>
                <a:lnTo>
                  <a:pt x="7153" y="1871"/>
                </a:lnTo>
                <a:lnTo>
                  <a:pt x="7300" y="2018"/>
                </a:lnTo>
                <a:lnTo>
                  <a:pt x="7446" y="2165"/>
                </a:lnTo>
                <a:lnTo>
                  <a:pt x="7556" y="2275"/>
                </a:lnTo>
                <a:lnTo>
                  <a:pt x="7446" y="2495"/>
                </a:lnTo>
                <a:lnTo>
                  <a:pt x="7263" y="3045"/>
                </a:lnTo>
                <a:lnTo>
                  <a:pt x="7153" y="3265"/>
                </a:lnTo>
                <a:lnTo>
                  <a:pt x="7043" y="3485"/>
                </a:lnTo>
                <a:lnTo>
                  <a:pt x="6933" y="3705"/>
                </a:lnTo>
                <a:lnTo>
                  <a:pt x="6896" y="3926"/>
                </a:lnTo>
                <a:lnTo>
                  <a:pt x="6896" y="3999"/>
                </a:lnTo>
                <a:lnTo>
                  <a:pt x="6970" y="4036"/>
                </a:lnTo>
                <a:lnTo>
                  <a:pt x="7043" y="4072"/>
                </a:lnTo>
                <a:lnTo>
                  <a:pt x="7116" y="4036"/>
                </a:lnTo>
                <a:lnTo>
                  <a:pt x="7263" y="3889"/>
                </a:lnTo>
                <a:lnTo>
                  <a:pt x="7410" y="3705"/>
                </a:lnTo>
                <a:lnTo>
                  <a:pt x="7593" y="3265"/>
                </a:lnTo>
                <a:lnTo>
                  <a:pt x="7777" y="2715"/>
                </a:lnTo>
                <a:lnTo>
                  <a:pt x="7813" y="2458"/>
                </a:lnTo>
                <a:lnTo>
                  <a:pt x="7813" y="2422"/>
                </a:lnTo>
                <a:lnTo>
                  <a:pt x="8363" y="2678"/>
                </a:lnTo>
                <a:lnTo>
                  <a:pt x="8584" y="2862"/>
                </a:lnTo>
                <a:lnTo>
                  <a:pt x="8694" y="3009"/>
                </a:lnTo>
                <a:lnTo>
                  <a:pt x="8804" y="3155"/>
                </a:lnTo>
                <a:lnTo>
                  <a:pt x="8877" y="3302"/>
                </a:lnTo>
                <a:lnTo>
                  <a:pt x="8877" y="3449"/>
                </a:lnTo>
                <a:lnTo>
                  <a:pt x="8840" y="3595"/>
                </a:lnTo>
                <a:lnTo>
                  <a:pt x="8694" y="3705"/>
                </a:lnTo>
                <a:lnTo>
                  <a:pt x="8620" y="3779"/>
                </a:lnTo>
                <a:lnTo>
                  <a:pt x="8584" y="3852"/>
                </a:lnTo>
                <a:lnTo>
                  <a:pt x="8584" y="3926"/>
                </a:lnTo>
                <a:lnTo>
                  <a:pt x="8620" y="3999"/>
                </a:lnTo>
                <a:lnTo>
                  <a:pt x="8657" y="4072"/>
                </a:lnTo>
                <a:lnTo>
                  <a:pt x="8730" y="4109"/>
                </a:lnTo>
                <a:lnTo>
                  <a:pt x="8840" y="4109"/>
                </a:lnTo>
                <a:lnTo>
                  <a:pt x="8914" y="4072"/>
                </a:lnTo>
                <a:lnTo>
                  <a:pt x="9097" y="3926"/>
                </a:lnTo>
                <a:lnTo>
                  <a:pt x="9207" y="3779"/>
                </a:lnTo>
                <a:lnTo>
                  <a:pt x="9281" y="3595"/>
                </a:lnTo>
                <a:lnTo>
                  <a:pt x="9281" y="3412"/>
                </a:lnTo>
                <a:lnTo>
                  <a:pt x="9281" y="3192"/>
                </a:lnTo>
                <a:lnTo>
                  <a:pt x="9207" y="3009"/>
                </a:lnTo>
                <a:lnTo>
                  <a:pt x="9097" y="2825"/>
                </a:lnTo>
                <a:lnTo>
                  <a:pt x="8987" y="2642"/>
                </a:lnTo>
                <a:lnTo>
                  <a:pt x="8804" y="2458"/>
                </a:lnTo>
                <a:lnTo>
                  <a:pt x="8584" y="2348"/>
                </a:lnTo>
                <a:lnTo>
                  <a:pt x="8107" y="2091"/>
                </a:lnTo>
                <a:lnTo>
                  <a:pt x="7887" y="1981"/>
                </a:lnTo>
                <a:lnTo>
                  <a:pt x="7593" y="1798"/>
                </a:lnTo>
                <a:lnTo>
                  <a:pt x="7446" y="1651"/>
                </a:lnTo>
                <a:lnTo>
                  <a:pt x="7373" y="1541"/>
                </a:lnTo>
                <a:lnTo>
                  <a:pt x="7336" y="1431"/>
                </a:lnTo>
                <a:lnTo>
                  <a:pt x="7373" y="1284"/>
                </a:lnTo>
                <a:lnTo>
                  <a:pt x="7483" y="1358"/>
                </a:lnTo>
                <a:lnTo>
                  <a:pt x="7556" y="1358"/>
                </a:lnTo>
                <a:lnTo>
                  <a:pt x="7593" y="1321"/>
                </a:lnTo>
                <a:lnTo>
                  <a:pt x="7630" y="1248"/>
                </a:lnTo>
                <a:lnTo>
                  <a:pt x="7703" y="1138"/>
                </a:lnTo>
                <a:lnTo>
                  <a:pt x="7813" y="954"/>
                </a:lnTo>
                <a:lnTo>
                  <a:pt x="7923" y="808"/>
                </a:lnTo>
                <a:lnTo>
                  <a:pt x="8107" y="698"/>
                </a:lnTo>
                <a:lnTo>
                  <a:pt x="8290" y="624"/>
                </a:lnTo>
                <a:lnTo>
                  <a:pt x="8474" y="588"/>
                </a:lnTo>
                <a:lnTo>
                  <a:pt x="8694" y="551"/>
                </a:lnTo>
                <a:lnTo>
                  <a:pt x="9060" y="514"/>
                </a:lnTo>
                <a:close/>
                <a:moveTo>
                  <a:pt x="13279" y="9318"/>
                </a:moveTo>
                <a:lnTo>
                  <a:pt x="13426" y="9428"/>
                </a:lnTo>
                <a:lnTo>
                  <a:pt x="13426" y="9464"/>
                </a:lnTo>
                <a:lnTo>
                  <a:pt x="13352" y="9464"/>
                </a:lnTo>
                <a:lnTo>
                  <a:pt x="13242" y="9538"/>
                </a:lnTo>
                <a:lnTo>
                  <a:pt x="12985" y="9868"/>
                </a:lnTo>
                <a:lnTo>
                  <a:pt x="12692" y="10198"/>
                </a:lnTo>
                <a:lnTo>
                  <a:pt x="12362" y="10492"/>
                </a:lnTo>
                <a:lnTo>
                  <a:pt x="12032" y="10748"/>
                </a:lnTo>
                <a:lnTo>
                  <a:pt x="11445" y="11078"/>
                </a:lnTo>
                <a:lnTo>
                  <a:pt x="10858" y="11409"/>
                </a:lnTo>
                <a:lnTo>
                  <a:pt x="10638" y="11372"/>
                </a:lnTo>
                <a:lnTo>
                  <a:pt x="10418" y="11299"/>
                </a:lnTo>
                <a:lnTo>
                  <a:pt x="10234" y="11188"/>
                </a:lnTo>
                <a:lnTo>
                  <a:pt x="10051" y="11078"/>
                </a:lnTo>
                <a:lnTo>
                  <a:pt x="10491" y="11005"/>
                </a:lnTo>
                <a:lnTo>
                  <a:pt x="10895" y="10858"/>
                </a:lnTo>
                <a:lnTo>
                  <a:pt x="11298" y="10675"/>
                </a:lnTo>
                <a:lnTo>
                  <a:pt x="11702" y="10492"/>
                </a:lnTo>
                <a:lnTo>
                  <a:pt x="12142" y="10235"/>
                </a:lnTo>
                <a:lnTo>
                  <a:pt x="12545" y="9941"/>
                </a:lnTo>
                <a:lnTo>
                  <a:pt x="12912" y="9648"/>
                </a:lnTo>
                <a:lnTo>
                  <a:pt x="13279" y="9318"/>
                </a:lnTo>
                <a:close/>
                <a:moveTo>
                  <a:pt x="13609" y="9648"/>
                </a:moveTo>
                <a:lnTo>
                  <a:pt x="13719" y="9795"/>
                </a:lnTo>
                <a:lnTo>
                  <a:pt x="13792" y="9978"/>
                </a:lnTo>
                <a:lnTo>
                  <a:pt x="13939" y="10345"/>
                </a:lnTo>
                <a:lnTo>
                  <a:pt x="13939" y="10602"/>
                </a:lnTo>
                <a:lnTo>
                  <a:pt x="13939" y="10858"/>
                </a:lnTo>
                <a:lnTo>
                  <a:pt x="13866" y="10968"/>
                </a:lnTo>
                <a:lnTo>
                  <a:pt x="13829" y="10932"/>
                </a:lnTo>
                <a:lnTo>
                  <a:pt x="13719" y="10932"/>
                </a:lnTo>
                <a:lnTo>
                  <a:pt x="13719" y="10968"/>
                </a:lnTo>
                <a:lnTo>
                  <a:pt x="13609" y="11188"/>
                </a:lnTo>
                <a:lnTo>
                  <a:pt x="12765" y="11299"/>
                </a:lnTo>
                <a:lnTo>
                  <a:pt x="12912" y="11188"/>
                </a:lnTo>
                <a:lnTo>
                  <a:pt x="13316" y="10895"/>
                </a:lnTo>
                <a:lnTo>
                  <a:pt x="13682" y="10565"/>
                </a:lnTo>
                <a:lnTo>
                  <a:pt x="13756" y="10492"/>
                </a:lnTo>
                <a:lnTo>
                  <a:pt x="13756" y="10381"/>
                </a:lnTo>
                <a:lnTo>
                  <a:pt x="13719" y="10308"/>
                </a:lnTo>
                <a:lnTo>
                  <a:pt x="13609" y="10271"/>
                </a:lnTo>
                <a:lnTo>
                  <a:pt x="13536" y="10271"/>
                </a:lnTo>
                <a:lnTo>
                  <a:pt x="13462" y="10308"/>
                </a:lnTo>
                <a:lnTo>
                  <a:pt x="13059" y="10638"/>
                </a:lnTo>
                <a:lnTo>
                  <a:pt x="12655" y="10968"/>
                </a:lnTo>
                <a:lnTo>
                  <a:pt x="12398" y="11152"/>
                </a:lnTo>
                <a:lnTo>
                  <a:pt x="12325" y="11225"/>
                </a:lnTo>
                <a:lnTo>
                  <a:pt x="12252" y="11372"/>
                </a:lnTo>
                <a:lnTo>
                  <a:pt x="11665" y="11409"/>
                </a:lnTo>
                <a:lnTo>
                  <a:pt x="11481" y="11445"/>
                </a:lnTo>
                <a:lnTo>
                  <a:pt x="11775" y="11299"/>
                </a:lnTo>
                <a:lnTo>
                  <a:pt x="12068" y="11115"/>
                </a:lnTo>
                <a:lnTo>
                  <a:pt x="12362" y="10932"/>
                </a:lnTo>
                <a:lnTo>
                  <a:pt x="12655" y="10748"/>
                </a:lnTo>
                <a:lnTo>
                  <a:pt x="12912" y="10492"/>
                </a:lnTo>
                <a:lnTo>
                  <a:pt x="13132" y="10271"/>
                </a:lnTo>
                <a:lnTo>
                  <a:pt x="13352" y="10015"/>
                </a:lnTo>
                <a:lnTo>
                  <a:pt x="13572" y="9721"/>
                </a:lnTo>
                <a:lnTo>
                  <a:pt x="13609" y="9648"/>
                </a:lnTo>
                <a:close/>
                <a:moveTo>
                  <a:pt x="9060" y="1"/>
                </a:moveTo>
                <a:lnTo>
                  <a:pt x="8804" y="37"/>
                </a:lnTo>
                <a:lnTo>
                  <a:pt x="8547" y="37"/>
                </a:lnTo>
                <a:lnTo>
                  <a:pt x="8290" y="111"/>
                </a:lnTo>
                <a:lnTo>
                  <a:pt x="8033" y="184"/>
                </a:lnTo>
                <a:lnTo>
                  <a:pt x="7813" y="294"/>
                </a:lnTo>
                <a:lnTo>
                  <a:pt x="7593" y="441"/>
                </a:lnTo>
                <a:lnTo>
                  <a:pt x="7410" y="624"/>
                </a:lnTo>
                <a:lnTo>
                  <a:pt x="7300" y="844"/>
                </a:lnTo>
                <a:lnTo>
                  <a:pt x="6896" y="624"/>
                </a:lnTo>
                <a:lnTo>
                  <a:pt x="6493" y="441"/>
                </a:lnTo>
                <a:lnTo>
                  <a:pt x="6273" y="367"/>
                </a:lnTo>
                <a:lnTo>
                  <a:pt x="6053" y="331"/>
                </a:lnTo>
                <a:lnTo>
                  <a:pt x="5612" y="331"/>
                </a:lnTo>
                <a:lnTo>
                  <a:pt x="5392" y="404"/>
                </a:lnTo>
                <a:lnTo>
                  <a:pt x="5209" y="477"/>
                </a:lnTo>
                <a:lnTo>
                  <a:pt x="5025" y="588"/>
                </a:lnTo>
                <a:lnTo>
                  <a:pt x="4842" y="734"/>
                </a:lnTo>
                <a:lnTo>
                  <a:pt x="4695" y="881"/>
                </a:lnTo>
                <a:lnTo>
                  <a:pt x="4585" y="1064"/>
                </a:lnTo>
                <a:lnTo>
                  <a:pt x="4512" y="1248"/>
                </a:lnTo>
                <a:lnTo>
                  <a:pt x="4475" y="1468"/>
                </a:lnTo>
                <a:lnTo>
                  <a:pt x="4182" y="1505"/>
                </a:lnTo>
                <a:lnTo>
                  <a:pt x="3888" y="1541"/>
                </a:lnTo>
                <a:lnTo>
                  <a:pt x="3595" y="1651"/>
                </a:lnTo>
                <a:lnTo>
                  <a:pt x="3338" y="1798"/>
                </a:lnTo>
                <a:lnTo>
                  <a:pt x="3081" y="1945"/>
                </a:lnTo>
                <a:lnTo>
                  <a:pt x="2861" y="2091"/>
                </a:lnTo>
                <a:lnTo>
                  <a:pt x="2641" y="2312"/>
                </a:lnTo>
                <a:lnTo>
                  <a:pt x="2421" y="2532"/>
                </a:lnTo>
                <a:lnTo>
                  <a:pt x="2238" y="2788"/>
                </a:lnTo>
                <a:lnTo>
                  <a:pt x="2091" y="3082"/>
                </a:lnTo>
                <a:lnTo>
                  <a:pt x="1981" y="3155"/>
                </a:lnTo>
                <a:lnTo>
                  <a:pt x="1834" y="3229"/>
                </a:lnTo>
                <a:lnTo>
                  <a:pt x="1504" y="3375"/>
                </a:lnTo>
                <a:lnTo>
                  <a:pt x="1211" y="3559"/>
                </a:lnTo>
                <a:lnTo>
                  <a:pt x="954" y="3779"/>
                </a:lnTo>
                <a:lnTo>
                  <a:pt x="697" y="3999"/>
                </a:lnTo>
                <a:lnTo>
                  <a:pt x="477" y="4256"/>
                </a:lnTo>
                <a:lnTo>
                  <a:pt x="330" y="4512"/>
                </a:lnTo>
                <a:lnTo>
                  <a:pt x="183" y="4769"/>
                </a:lnTo>
                <a:lnTo>
                  <a:pt x="73" y="5063"/>
                </a:lnTo>
                <a:lnTo>
                  <a:pt x="37" y="5319"/>
                </a:lnTo>
                <a:lnTo>
                  <a:pt x="0" y="5613"/>
                </a:lnTo>
                <a:lnTo>
                  <a:pt x="0" y="5906"/>
                </a:lnTo>
                <a:lnTo>
                  <a:pt x="73" y="6200"/>
                </a:lnTo>
                <a:lnTo>
                  <a:pt x="183" y="6493"/>
                </a:lnTo>
                <a:lnTo>
                  <a:pt x="294" y="6713"/>
                </a:lnTo>
                <a:lnTo>
                  <a:pt x="440" y="6933"/>
                </a:lnTo>
                <a:lnTo>
                  <a:pt x="660" y="7117"/>
                </a:lnTo>
                <a:lnTo>
                  <a:pt x="880" y="7300"/>
                </a:lnTo>
                <a:lnTo>
                  <a:pt x="1064" y="7374"/>
                </a:lnTo>
                <a:lnTo>
                  <a:pt x="1027" y="7594"/>
                </a:lnTo>
                <a:lnTo>
                  <a:pt x="1027" y="7814"/>
                </a:lnTo>
                <a:lnTo>
                  <a:pt x="1064" y="8034"/>
                </a:lnTo>
                <a:lnTo>
                  <a:pt x="1101" y="8217"/>
                </a:lnTo>
                <a:lnTo>
                  <a:pt x="1174" y="8437"/>
                </a:lnTo>
                <a:lnTo>
                  <a:pt x="1284" y="8621"/>
                </a:lnTo>
                <a:lnTo>
                  <a:pt x="1431" y="8804"/>
                </a:lnTo>
                <a:lnTo>
                  <a:pt x="1614" y="8988"/>
                </a:lnTo>
                <a:lnTo>
                  <a:pt x="1797" y="9098"/>
                </a:lnTo>
                <a:lnTo>
                  <a:pt x="1981" y="9208"/>
                </a:lnTo>
                <a:lnTo>
                  <a:pt x="2201" y="9281"/>
                </a:lnTo>
                <a:lnTo>
                  <a:pt x="2421" y="9318"/>
                </a:lnTo>
                <a:lnTo>
                  <a:pt x="2641" y="9354"/>
                </a:lnTo>
                <a:lnTo>
                  <a:pt x="2861" y="9318"/>
                </a:lnTo>
                <a:lnTo>
                  <a:pt x="3081" y="9281"/>
                </a:lnTo>
                <a:lnTo>
                  <a:pt x="3301" y="9208"/>
                </a:lnTo>
                <a:lnTo>
                  <a:pt x="3375" y="9354"/>
                </a:lnTo>
                <a:lnTo>
                  <a:pt x="3448" y="9501"/>
                </a:lnTo>
                <a:lnTo>
                  <a:pt x="3595" y="9648"/>
                </a:lnTo>
                <a:lnTo>
                  <a:pt x="3742" y="9758"/>
                </a:lnTo>
                <a:lnTo>
                  <a:pt x="3925" y="9868"/>
                </a:lnTo>
                <a:lnTo>
                  <a:pt x="4108" y="9905"/>
                </a:lnTo>
                <a:lnTo>
                  <a:pt x="4292" y="9941"/>
                </a:lnTo>
                <a:lnTo>
                  <a:pt x="4475" y="9941"/>
                </a:lnTo>
                <a:lnTo>
                  <a:pt x="4842" y="9905"/>
                </a:lnTo>
                <a:lnTo>
                  <a:pt x="5246" y="9795"/>
                </a:lnTo>
                <a:lnTo>
                  <a:pt x="5686" y="9648"/>
                </a:lnTo>
                <a:lnTo>
                  <a:pt x="6163" y="9574"/>
                </a:lnTo>
                <a:lnTo>
                  <a:pt x="6603" y="9574"/>
                </a:lnTo>
                <a:lnTo>
                  <a:pt x="7080" y="9611"/>
                </a:lnTo>
                <a:lnTo>
                  <a:pt x="7446" y="9648"/>
                </a:lnTo>
                <a:lnTo>
                  <a:pt x="7630" y="9648"/>
                </a:lnTo>
                <a:lnTo>
                  <a:pt x="7813" y="9611"/>
                </a:lnTo>
                <a:lnTo>
                  <a:pt x="7960" y="9721"/>
                </a:lnTo>
                <a:lnTo>
                  <a:pt x="8143" y="9795"/>
                </a:lnTo>
                <a:lnTo>
                  <a:pt x="8327" y="9831"/>
                </a:lnTo>
                <a:lnTo>
                  <a:pt x="8547" y="9868"/>
                </a:lnTo>
                <a:lnTo>
                  <a:pt x="9024" y="9905"/>
                </a:lnTo>
                <a:lnTo>
                  <a:pt x="9391" y="9868"/>
                </a:lnTo>
                <a:lnTo>
                  <a:pt x="9501" y="9868"/>
                </a:lnTo>
                <a:lnTo>
                  <a:pt x="9354" y="10161"/>
                </a:lnTo>
                <a:lnTo>
                  <a:pt x="9317" y="10308"/>
                </a:lnTo>
                <a:lnTo>
                  <a:pt x="9281" y="10492"/>
                </a:lnTo>
                <a:lnTo>
                  <a:pt x="9317" y="10638"/>
                </a:lnTo>
                <a:lnTo>
                  <a:pt x="9354" y="10785"/>
                </a:lnTo>
                <a:lnTo>
                  <a:pt x="9464" y="11078"/>
                </a:lnTo>
                <a:lnTo>
                  <a:pt x="9647" y="11335"/>
                </a:lnTo>
                <a:lnTo>
                  <a:pt x="9831" y="11519"/>
                </a:lnTo>
                <a:lnTo>
                  <a:pt x="9977" y="11629"/>
                </a:lnTo>
                <a:lnTo>
                  <a:pt x="10198" y="11739"/>
                </a:lnTo>
                <a:lnTo>
                  <a:pt x="10381" y="11812"/>
                </a:lnTo>
                <a:lnTo>
                  <a:pt x="10821" y="11922"/>
                </a:lnTo>
                <a:lnTo>
                  <a:pt x="11298" y="11959"/>
                </a:lnTo>
                <a:lnTo>
                  <a:pt x="11775" y="11922"/>
                </a:lnTo>
                <a:lnTo>
                  <a:pt x="12215" y="11885"/>
                </a:lnTo>
                <a:lnTo>
                  <a:pt x="13095" y="11775"/>
                </a:lnTo>
                <a:lnTo>
                  <a:pt x="13939" y="11665"/>
                </a:lnTo>
                <a:lnTo>
                  <a:pt x="14343" y="11555"/>
                </a:lnTo>
                <a:lnTo>
                  <a:pt x="14746" y="11409"/>
                </a:lnTo>
                <a:lnTo>
                  <a:pt x="15076" y="11262"/>
                </a:lnTo>
                <a:lnTo>
                  <a:pt x="15370" y="11042"/>
                </a:lnTo>
                <a:lnTo>
                  <a:pt x="15626" y="10785"/>
                </a:lnTo>
                <a:lnTo>
                  <a:pt x="15847" y="10528"/>
                </a:lnTo>
                <a:lnTo>
                  <a:pt x="16030" y="10235"/>
                </a:lnTo>
                <a:lnTo>
                  <a:pt x="16213" y="9941"/>
                </a:lnTo>
                <a:lnTo>
                  <a:pt x="16360" y="9648"/>
                </a:lnTo>
                <a:lnTo>
                  <a:pt x="16433" y="9318"/>
                </a:lnTo>
                <a:lnTo>
                  <a:pt x="16507" y="8988"/>
                </a:lnTo>
                <a:lnTo>
                  <a:pt x="16543" y="8657"/>
                </a:lnTo>
                <a:lnTo>
                  <a:pt x="16507" y="8327"/>
                </a:lnTo>
                <a:lnTo>
                  <a:pt x="16470" y="7997"/>
                </a:lnTo>
                <a:lnTo>
                  <a:pt x="16690" y="7447"/>
                </a:lnTo>
                <a:lnTo>
                  <a:pt x="16837" y="6933"/>
                </a:lnTo>
                <a:lnTo>
                  <a:pt x="16910" y="6347"/>
                </a:lnTo>
                <a:lnTo>
                  <a:pt x="16910" y="5796"/>
                </a:lnTo>
                <a:lnTo>
                  <a:pt x="16837" y="5429"/>
                </a:lnTo>
                <a:lnTo>
                  <a:pt x="16727" y="5063"/>
                </a:lnTo>
                <a:lnTo>
                  <a:pt x="16654" y="4916"/>
                </a:lnTo>
                <a:lnTo>
                  <a:pt x="16543" y="4769"/>
                </a:lnTo>
                <a:lnTo>
                  <a:pt x="16397" y="4659"/>
                </a:lnTo>
                <a:lnTo>
                  <a:pt x="16250" y="4586"/>
                </a:lnTo>
                <a:lnTo>
                  <a:pt x="16250" y="4146"/>
                </a:lnTo>
                <a:lnTo>
                  <a:pt x="16177" y="3742"/>
                </a:lnTo>
                <a:lnTo>
                  <a:pt x="16030" y="3375"/>
                </a:lnTo>
                <a:lnTo>
                  <a:pt x="15773" y="3009"/>
                </a:lnTo>
                <a:lnTo>
                  <a:pt x="15626" y="2825"/>
                </a:lnTo>
                <a:lnTo>
                  <a:pt x="15443" y="2642"/>
                </a:lnTo>
                <a:lnTo>
                  <a:pt x="15223" y="2495"/>
                </a:lnTo>
                <a:lnTo>
                  <a:pt x="15003" y="2385"/>
                </a:lnTo>
                <a:lnTo>
                  <a:pt x="14746" y="2238"/>
                </a:lnTo>
                <a:lnTo>
                  <a:pt x="14526" y="2055"/>
                </a:lnTo>
                <a:lnTo>
                  <a:pt x="14379" y="1835"/>
                </a:lnTo>
                <a:lnTo>
                  <a:pt x="14233" y="1578"/>
                </a:lnTo>
                <a:lnTo>
                  <a:pt x="14123" y="1358"/>
                </a:lnTo>
                <a:lnTo>
                  <a:pt x="13976" y="1138"/>
                </a:lnTo>
                <a:lnTo>
                  <a:pt x="13829" y="991"/>
                </a:lnTo>
                <a:lnTo>
                  <a:pt x="13682" y="808"/>
                </a:lnTo>
                <a:lnTo>
                  <a:pt x="13499" y="698"/>
                </a:lnTo>
                <a:lnTo>
                  <a:pt x="13279" y="588"/>
                </a:lnTo>
                <a:lnTo>
                  <a:pt x="13059" y="514"/>
                </a:lnTo>
                <a:lnTo>
                  <a:pt x="12802" y="441"/>
                </a:lnTo>
                <a:lnTo>
                  <a:pt x="12362" y="441"/>
                </a:lnTo>
                <a:lnTo>
                  <a:pt x="11885" y="477"/>
                </a:lnTo>
                <a:lnTo>
                  <a:pt x="11408" y="588"/>
                </a:lnTo>
                <a:lnTo>
                  <a:pt x="10968" y="698"/>
                </a:lnTo>
                <a:lnTo>
                  <a:pt x="10821" y="514"/>
                </a:lnTo>
                <a:lnTo>
                  <a:pt x="10601" y="331"/>
                </a:lnTo>
                <a:lnTo>
                  <a:pt x="10381" y="221"/>
                </a:lnTo>
                <a:lnTo>
                  <a:pt x="10124" y="147"/>
                </a:lnTo>
                <a:lnTo>
                  <a:pt x="9867" y="74"/>
                </a:lnTo>
                <a:lnTo>
                  <a:pt x="9574" y="37"/>
                </a:lnTo>
                <a:lnTo>
                  <a:pt x="9060" y="1"/>
                </a:lnTo>
                <a:close/>
              </a:path>
            </a:pathLst>
          </a:custGeom>
          <a:solidFill>
            <a:srgbClr val="3C78D8"/>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46" name="Google Shape;246;p3"/>
          <p:cNvSpPr/>
          <p:nvPr/>
        </p:nvSpPr>
        <p:spPr>
          <a:xfrm rot="-5400000">
            <a:off x="3845006" y="5309639"/>
            <a:ext cx="373208" cy="477288"/>
          </a:xfrm>
          <a:custGeom>
            <a:rect b="b" l="l" r="r" t="t"/>
            <a:pathLst>
              <a:path extrusionOk="0" h="12620" w="9868">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3C78D8"/>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47" name="Google Shape;247;p3"/>
          <p:cNvSpPr/>
          <p:nvPr/>
        </p:nvSpPr>
        <p:spPr>
          <a:xfrm>
            <a:off x="3812064" y="5826928"/>
            <a:ext cx="503611" cy="568851"/>
          </a:xfrm>
          <a:custGeom>
            <a:rect b="b" l="l" r="r" t="t"/>
            <a:pathLst>
              <a:path extrusionOk="0" h="15041" w="13316">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6D9EEB"/>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48" name="Google Shape;248;p3"/>
          <p:cNvSpPr/>
          <p:nvPr/>
        </p:nvSpPr>
        <p:spPr>
          <a:xfrm>
            <a:off x="345283" y="6610609"/>
            <a:ext cx="514730" cy="344086"/>
          </a:xfrm>
          <a:custGeom>
            <a:rect b="b" l="l" r="r" t="t"/>
            <a:pathLst>
              <a:path extrusionOk="0" h="9098" w="1361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6D9EEB"/>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49" name="Google Shape;249;p3"/>
          <p:cNvSpPr/>
          <p:nvPr/>
        </p:nvSpPr>
        <p:spPr>
          <a:xfrm>
            <a:off x="3975760" y="6513509"/>
            <a:ext cx="233122" cy="249763"/>
          </a:xfrm>
          <a:custGeom>
            <a:rect b="b" l="l" r="r" t="t"/>
            <a:pathLst>
              <a:path extrusionOk="0" h="6604" w="6164">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6D9EEB"/>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TITLE_1_1">
    <p:spTree>
      <p:nvGrpSpPr>
        <p:cNvPr id="250" name="Shape 250"/>
        <p:cNvGrpSpPr/>
        <p:nvPr/>
      </p:nvGrpSpPr>
      <p:grpSpPr>
        <a:xfrm>
          <a:off x="0" y="0"/>
          <a:ext cx="0" cy="0"/>
          <a:chOff x="0" y="0"/>
          <a:chExt cx="0" cy="0"/>
        </a:xfrm>
      </p:grpSpPr>
      <p:sp>
        <p:nvSpPr>
          <p:cNvPr id="251" name="Google Shape;251;p4"/>
          <p:cNvSpPr txBox="1"/>
          <p:nvPr>
            <p:ph idx="1" type="body"/>
          </p:nvPr>
        </p:nvSpPr>
        <p:spPr>
          <a:xfrm>
            <a:off x="2879100" y="2882400"/>
            <a:ext cx="6434100" cy="1093200"/>
          </a:xfrm>
          <a:prstGeom prst="rect">
            <a:avLst/>
          </a:prstGeom>
        </p:spPr>
        <p:txBody>
          <a:bodyPr anchorCtr="0" anchor="ctr" bIns="121900" lIns="121900" spcFirstLastPara="1" rIns="121900" wrap="square" tIns="121900">
            <a:noAutofit/>
          </a:bodyPr>
          <a:lstStyle>
            <a:lvl1pPr indent="-438150" lvl="0" marL="457200" rtl="0" algn="ctr">
              <a:spcBef>
                <a:spcPts val="800"/>
              </a:spcBef>
              <a:spcAft>
                <a:spcPts val="0"/>
              </a:spcAft>
              <a:buClr>
                <a:srgbClr val="1C4587"/>
              </a:buClr>
              <a:buSzPts val="3300"/>
              <a:buChar char="✘"/>
              <a:defRPr b="1" sz="3300">
                <a:solidFill>
                  <a:srgbClr val="1C4587"/>
                </a:solidFill>
              </a:defRPr>
            </a:lvl1pPr>
            <a:lvl2pPr indent="-438150" lvl="1" marL="914400" rtl="0" algn="ctr">
              <a:spcBef>
                <a:spcPts val="0"/>
              </a:spcBef>
              <a:spcAft>
                <a:spcPts val="0"/>
              </a:spcAft>
              <a:buClr>
                <a:srgbClr val="1C4587"/>
              </a:buClr>
              <a:buSzPts val="3300"/>
              <a:buChar char="✗"/>
              <a:defRPr b="1" sz="3300">
                <a:solidFill>
                  <a:srgbClr val="1C4587"/>
                </a:solidFill>
              </a:defRPr>
            </a:lvl2pPr>
            <a:lvl3pPr indent="-438150" lvl="2" marL="1371600" rtl="0" algn="ctr">
              <a:spcBef>
                <a:spcPts val="0"/>
              </a:spcBef>
              <a:spcAft>
                <a:spcPts val="0"/>
              </a:spcAft>
              <a:buClr>
                <a:srgbClr val="1C4587"/>
              </a:buClr>
              <a:buSzPts val="3300"/>
              <a:buChar char="■"/>
              <a:defRPr b="1" sz="3300">
                <a:solidFill>
                  <a:srgbClr val="1C4587"/>
                </a:solidFill>
              </a:defRPr>
            </a:lvl3pPr>
            <a:lvl4pPr indent="-438150" lvl="3" marL="1828800" rtl="0" algn="ctr">
              <a:spcBef>
                <a:spcPts val="0"/>
              </a:spcBef>
              <a:spcAft>
                <a:spcPts val="0"/>
              </a:spcAft>
              <a:buClr>
                <a:srgbClr val="1C4587"/>
              </a:buClr>
              <a:buSzPts val="3300"/>
              <a:buChar char="●"/>
              <a:defRPr b="1" sz="3300">
                <a:solidFill>
                  <a:srgbClr val="1C4587"/>
                </a:solidFill>
              </a:defRPr>
            </a:lvl4pPr>
            <a:lvl5pPr indent="-438150" lvl="4" marL="2286000" rtl="0" algn="ctr">
              <a:spcBef>
                <a:spcPts val="0"/>
              </a:spcBef>
              <a:spcAft>
                <a:spcPts val="0"/>
              </a:spcAft>
              <a:buClr>
                <a:srgbClr val="1C4587"/>
              </a:buClr>
              <a:buSzPts val="3300"/>
              <a:buChar char="○"/>
              <a:defRPr b="1" sz="3300">
                <a:solidFill>
                  <a:srgbClr val="1C4587"/>
                </a:solidFill>
              </a:defRPr>
            </a:lvl5pPr>
            <a:lvl6pPr indent="-438150" lvl="5" marL="2743200" rtl="0" algn="ctr">
              <a:spcBef>
                <a:spcPts val="0"/>
              </a:spcBef>
              <a:spcAft>
                <a:spcPts val="0"/>
              </a:spcAft>
              <a:buClr>
                <a:srgbClr val="1C4587"/>
              </a:buClr>
              <a:buSzPts val="3300"/>
              <a:buChar char="■"/>
              <a:defRPr b="1" sz="3300">
                <a:solidFill>
                  <a:srgbClr val="1C4587"/>
                </a:solidFill>
              </a:defRPr>
            </a:lvl6pPr>
            <a:lvl7pPr indent="-438150" lvl="6" marL="3200400" rtl="0" algn="ctr">
              <a:spcBef>
                <a:spcPts val="0"/>
              </a:spcBef>
              <a:spcAft>
                <a:spcPts val="0"/>
              </a:spcAft>
              <a:buClr>
                <a:srgbClr val="1C4587"/>
              </a:buClr>
              <a:buSzPts val="3300"/>
              <a:buChar char="●"/>
              <a:defRPr b="1" sz="3300">
                <a:solidFill>
                  <a:srgbClr val="1C4587"/>
                </a:solidFill>
              </a:defRPr>
            </a:lvl7pPr>
            <a:lvl8pPr indent="-438150" lvl="7" marL="3657600" rtl="0" algn="ctr">
              <a:spcBef>
                <a:spcPts val="0"/>
              </a:spcBef>
              <a:spcAft>
                <a:spcPts val="0"/>
              </a:spcAft>
              <a:buClr>
                <a:srgbClr val="1C4587"/>
              </a:buClr>
              <a:buSzPts val="3300"/>
              <a:buChar char="○"/>
              <a:defRPr b="1" sz="3300">
                <a:solidFill>
                  <a:srgbClr val="1C4587"/>
                </a:solidFill>
              </a:defRPr>
            </a:lvl8pPr>
            <a:lvl9pPr indent="-438150" lvl="8" marL="4114800" rtl="0" algn="ctr">
              <a:spcBef>
                <a:spcPts val="0"/>
              </a:spcBef>
              <a:spcAft>
                <a:spcPts val="0"/>
              </a:spcAft>
              <a:buClr>
                <a:srgbClr val="1C4587"/>
              </a:buClr>
              <a:buSzPts val="3300"/>
              <a:buChar char="■"/>
              <a:defRPr b="1" sz="3300">
                <a:solidFill>
                  <a:srgbClr val="1C4587"/>
                </a:solidFill>
              </a:defRPr>
            </a:lvl9pPr>
          </a:lstStyle>
          <a:p/>
        </p:txBody>
      </p:sp>
      <p:sp>
        <p:nvSpPr>
          <p:cNvPr id="252" name="Google Shape;252;p4"/>
          <p:cNvSpPr/>
          <p:nvPr/>
        </p:nvSpPr>
        <p:spPr>
          <a:xfrm>
            <a:off x="9737174" y="-392482"/>
            <a:ext cx="600733" cy="744978"/>
          </a:xfrm>
          <a:custGeom>
            <a:rect b="b" l="l" r="r" t="t"/>
            <a:pathLst>
              <a:path extrusionOk="0" h="19698" w="15884">
                <a:moveTo>
                  <a:pt x="9355" y="4108"/>
                </a:moveTo>
                <a:lnTo>
                  <a:pt x="9465" y="4145"/>
                </a:lnTo>
                <a:lnTo>
                  <a:pt x="9538" y="4182"/>
                </a:lnTo>
                <a:lnTo>
                  <a:pt x="9648" y="4328"/>
                </a:lnTo>
                <a:lnTo>
                  <a:pt x="9721" y="4549"/>
                </a:lnTo>
                <a:lnTo>
                  <a:pt x="9721" y="4769"/>
                </a:lnTo>
                <a:lnTo>
                  <a:pt x="9721" y="4842"/>
                </a:lnTo>
                <a:lnTo>
                  <a:pt x="9685" y="4879"/>
                </a:lnTo>
                <a:lnTo>
                  <a:pt x="9575" y="4952"/>
                </a:lnTo>
                <a:lnTo>
                  <a:pt x="9391" y="4952"/>
                </a:lnTo>
                <a:lnTo>
                  <a:pt x="9355" y="4915"/>
                </a:lnTo>
                <a:lnTo>
                  <a:pt x="9281" y="4842"/>
                </a:lnTo>
                <a:lnTo>
                  <a:pt x="9208" y="4695"/>
                </a:lnTo>
                <a:lnTo>
                  <a:pt x="9171" y="4549"/>
                </a:lnTo>
                <a:lnTo>
                  <a:pt x="9171" y="4438"/>
                </a:lnTo>
                <a:lnTo>
                  <a:pt x="9171" y="4328"/>
                </a:lnTo>
                <a:lnTo>
                  <a:pt x="9245" y="4108"/>
                </a:lnTo>
                <a:close/>
                <a:moveTo>
                  <a:pt x="9355" y="3705"/>
                </a:moveTo>
                <a:lnTo>
                  <a:pt x="9245" y="3742"/>
                </a:lnTo>
                <a:lnTo>
                  <a:pt x="9135" y="3778"/>
                </a:lnTo>
                <a:lnTo>
                  <a:pt x="9025" y="3852"/>
                </a:lnTo>
                <a:lnTo>
                  <a:pt x="8988" y="3925"/>
                </a:lnTo>
                <a:lnTo>
                  <a:pt x="8914" y="3998"/>
                </a:lnTo>
                <a:lnTo>
                  <a:pt x="8841" y="4218"/>
                </a:lnTo>
                <a:lnTo>
                  <a:pt x="8804" y="4475"/>
                </a:lnTo>
                <a:lnTo>
                  <a:pt x="8804" y="4659"/>
                </a:lnTo>
                <a:lnTo>
                  <a:pt x="8841" y="4805"/>
                </a:lnTo>
                <a:lnTo>
                  <a:pt x="8878" y="4952"/>
                </a:lnTo>
                <a:lnTo>
                  <a:pt x="8988" y="5099"/>
                </a:lnTo>
                <a:lnTo>
                  <a:pt x="9098" y="5209"/>
                </a:lnTo>
                <a:lnTo>
                  <a:pt x="9245" y="5282"/>
                </a:lnTo>
                <a:lnTo>
                  <a:pt x="9391" y="5355"/>
                </a:lnTo>
                <a:lnTo>
                  <a:pt x="9538" y="5355"/>
                </a:lnTo>
                <a:lnTo>
                  <a:pt x="9721" y="5319"/>
                </a:lnTo>
                <a:lnTo>
                  <a:pt x="9868" y="5245"/>
                </a:lnTo>
                <a:lnTo>
                  <a:pt x="10015" y="5135"/>
                </a:lnTo>
                <a:lnTo>
                  <a:pt x="10088" y="4989"/>
                </a:lnTo>
                <a:lnTo>
                  <a:pt x="10125" y="4805"/>
                </a:lnTo>
                <a:lnTo>
                  <a:pt x="10125" y="4659"/>
                </a:lnTo>
                <a:lnTo>
                  <a:pt x="10088" y="4475"/>
                </a:lnTo>
                <a:lnTo>
                  <a:pt x="10052" y="4292"/>
                </a:lnTo>
                <a:lnTo>
                  <a:pt x="9978" y="4145"/>
                </a:lnTo>
                <a:lnTo>
                  <a:pt x="9905" y="3998"/>
                </a:lnTo>
                <a:lnTo>
                  <a:pt x="9795" y="3888"/>
                </a:lnTo>
                <a:lnTo>
                  <a:pt x="9648" y="3778"/>
                </a:lnTo>
                <a:lnTo>
                  <a:pt x="9501" y="3742"/>
                </a:lnTo>
                <a:lnTo>
                  <a:pt x="9355" y="3705"/>
                </a:lnTo>
                <a:close/>
                <a:moveTo>
                  <a:pt x="11262" y="6676"/>
                </a:moveTo>
                <a:lnTo>
                  <a:pt x="11262" y="6786"/>
                </a:lnTo>
                <a:lnTo>
                  <a:pt x="11225" y="6859"/>
                </a:lnTo>
                <a:lnTo>
                  <a:pt x="11152" y="6933"/>
                </a:lnTo>
                <a:lnTo>
                  <a:pt x="11042" y="7006"/>
                </a:lnTo>
                <a:lnTo>
                  <a:pt x="10785" y="7116"/>
                </a:lnTo>
                <a:lnTo>
                  <a:pt x="10602" y="7190"/>
                </a:lnTo>
                <a:lnTo>
                  <a:pt x="9795" y="7556"/>
                </a:lnTo>
                <a:lnTo>
                  <a:pt x="9721" y="7263"/>
                </a:lnTo>
                <a:lnTo>
                  <a:pt x="10639" y="6823"/>
                </a:lnTo>
                <a:lnTo>
                  <a:pt x="11079" y="6676"/>
                </a:lnTo>
                <a:close/>
                <a:moveTo>
                  <a:pt x="11115" y="6273"/>
                </a:moveTo>
                <a:lnTo>
                  <a:pt x="10859" y="6346"/>
                </a:lnTo>
                <a:lnTo>
                  <a:pt x="10052" y="6639"/>
                </a:lnTo>
                <a:lnTo>
                  <a:pt x="9648" y="6823"/>
                </a:lnTo>
                <a:lnTo>
                  <a:pt x="9281" y="7006"/>
                </a:lnTo>
                <a:lnTo>
                  <a:pt x="9208" y="7080"/>
                </a:lnTo>
                <a:lnTo>
                  <a:pt x="9208" y="7116"/>
                </a:lnTo>
                <a:lnTo>
                  <a:pt x="9208" y="7190"/>
                </a:lnTo>
                <a:lnTo>
                  <a:pt x="9208" y="7263"/>
                </a:lnTo>
                <a:lnTo>
                  <a:pt x="9318" y="7336"/>
                </a:lnTo>
                <a:lnTo>
                  <a:pt x="9465" y="7336"/>
                </a:lnTo>
                <a:lnTo>
                  <a:pt x="9465" y="7593"/>
                </a:lnTo>
                <a:lnTo>
                  <a:pt x="9538" y="7813"/>
                </a:lnTo>
                <a:lnTo>
                  <a:pt x="9575" y="7887"/>
                </a:lnTo>
                <a:lnTo>
                  <a:pt x="9648" y="7923"/>
                </a:lnTo>
                <a:lnTo>
                  <a:pt x="9758" y="7923"/>
                </a:lnTo>
                <a:lnTo>
                  <a:pt x="10492" y="7630"/>
                </a:lnTo>
                <a:lnTo>
                  <a:pt x="10859" y="7483"/>
                </a:lnTo>
                <a:lnTo>
                  <a:pt x="11225" y="7336"/>
                </a:lnTo>
                <a:lnTo>
                  <a:pt x="11409" y="7190"/>
                </a:lnTo>
                <a:lnTo>
                  <a:pt x="11556" y="7006"/>
                </a:lnTo>
                <a:lnTo>
                  <a:pt x="11629" y="6896"/>
                </a:lnTo>
                <a:lnTo>
                  <a:pt x="11629" y="6786"/>
                </a:lnTo>
                <a:lnTo>
                  <a:pt x="11629" y="6676"/>
                </a:lnTo>
                <a:lnTo>
                  <a:pt x="11592" y="6566"/>
                </a:lnTo>
                <a:lnTo>
                  <a:pt x="11556" y="6419"/>
                </a:lnTo>
                <a:lnTo>
                  <a:pt x="11482" y="6346"/>
                </a:lnTo>
                <a:lnTo>
                  <a:pt x="11372" y="6273"/>
                </a:lnTo>
                <a:close/>
                <a:moveTo>
                  <a:pt x="10198" y="2861"/>
                </a:moveTo>
                <a:lnTo>
                  <a:pt x="10235" y="3228"/>
                </a:lnTo>
                <a:lnTo>
                  <a:pt x="10345" y="3595"/>
                </a:lnTo>
                <a:lnTo>
                  <a:pt x="10565" y="4292"/>
                </a:lnTo>
                <a:lnTo>
                  <a:pt x="10822" y="5062"/>
                </a:lnTo>
                <a:lnTo>
                  <a:pt x="10895" y="5282"/>
                </a:lnTo>
                <a:lnTo>
                  <a:pt x="9025" y="6052"/>
                </a:lnTo>
                <a:lnTo>
                  <a:pt x="7154" y="6786"/>
                </a:lnTo>
                <a:lnTo>
                  <a:pt x="5173" y="7593"/>
                </a:lnTo>
                <a:lnTo>
                  <a:pt x="4146" y="7997"/>
                </a:lnTo>
                <a:lnTo>
                  <a:pt x="3816" y="8143"/>
                </a:lnTo>
                <a:lnTo>
                  <a:pt x="3486" y="8290"/>
                </a:lnTo>
                <a:lnTo>
                  <a:pt x="3266" y="7887"/>
                </a:lnTo>
                <a:lnTo>
                  <a:pt x="3045" y="7446"/>
                </a:lnTo>
                <a:lnTo>
                  <a:pt x="2679" y="6566"/>
                </a:lnTo>
                <a:lnTo>
                  <a:pt x="2532" y="6162"/>
                </a:lnTo>
                <a:lnTo>
                  <a:pt x="2385" y="5869"/>
                </a:lnTo>
                <a:lnTo>
                  <a:pt x="2238" y="5612"/>
                </a:lnTo>
                <a:lnTo>
                  <a:pt x="2715" y="5539"/>
                </a:lnTo>
                <a:lnTo>
                  <a:pt x="3192" y="5429"/>
                </a:lnTo>
                <a:lnTo>
                  <a:pt x="3669" y="5282"/>
                </a:lnTo>
                <a:lnTo>
                  <a:pt x="4146" y="5099"/>
                </a:lnTo>
                <a:lnTo>
                  <a:pt x="5210" y="4659"/>
                </a:lnTo>
                <a:lnTo>
                  <a:pt x="6273" y="4218"/>
                </a:lnTo>
                <a:lnTo>
                  <a:pt x="6824" y="4035"/>
                </a:lnTo>
                <a:lnTo>
                  <a:pt x="7374" y="3852"/>
                </a:lnTo>
                <a:lnTo>
                  <a:pt x="8474" y="3558"/>
                </a:lnTo>
                <a:lnTo>
                  <a:pt x="9025" y="3411"/>
                </a:lnTo>
                <a:lnTo>
                  <a:pt x="9538" y="3191"/>
                </a:lnTo>
                <a:lnTo>
                  <a:pt x="9868" y="3081"/>
                </a:lnTo>
                <a:lnTo>
                  <a:pt x="10015" y="2971"/>
                </a:lnTo>
                <a:lnTo>
                  <a:pt x="10198" y="2861"/>
                </a:lnTo>
                <a:close/>
                <a:moveTo>
                  <a:pt x="8658" y="7740"/>
                </a:moveTo>
                <a:lnTo>
                  <a:pt x="8694" y="7923"/>
                </a:lnTo>
                <a:lnTo>
                  <a:pt x="8071" y="8253"/>
                </a:lnTo>
                <a:lnTo>
                  <a:pt x="7704" y="8437"/>
                </a:lnTo>
                <a:lnTo>
                  <a:pt x="7594" y="8437"/>
                </a:lnTo>
                <a:lnTo>
                  <a:pt x="7557" y="8363"/>
                </a:lnTo>
                <a:lnTo>
                  <a:pt x="7557" y="8180"/>
                </a:lnTo>
                <a:lnTo>
                  <a:pt x="8658" y="7740"/>
                </a:lnTo>
                <a:close/>
                <a:moveTo>
                  <a:pt x="10198" y="2384"/>
                </a:moveTo>
                <a:lnTo>
                  <a:pt x="9978" y="2458"/>
                </a:lnTo>
                <a:lnTo>
                  <a:pt x="9795" y="2568"/>
                </a:lnTo>
                <a:lnTo>
                  <a:pt x="9391" y="2788"/>
                </a:lnTo>
                <a:lnTo>
                  <a:pt x="8841" y="2971"/>
                </a:lnTo>
                <a:lnTo>
                  <a:pt x="8328" y="3155"/>
                </a:lnTo>
                <a:lnTo>
                  <a:pt x="7264" y="3411"/>
                </a:lnTo>
                <a:lnTo>
                  <a:pt x="6750" y="3558"/>
                </a:lnTo>
                <a:lnTo>
                  <a:pt x="6237" y="3742"/>
                </a:lnTo>
                <a:lnTo>
                  <a:pt x="5210" y="4145"/>
                </a:lnTo>
                <a:lnTo>
                  <a:pt x="4219" y="4585"/>
                </a:lnTo>
                <a:lnTo>
                  <a:pt x="3669" y="4805"/>
                </a:lnTo>
                <a:lnTo>
                  <a:pt x="3119" y="4989"/>
                </a:lnTo>
                <a:lnTo>
                  <a:pt x="2018" y="5319"/>
                </a:lnTo>
                <a:lnTo>
                  <a:pt x="1945" y="5355"/>
                </a:lnTo>
                <a:lnTo>
                  <a:pt x="1908" y="5392"/>
                </a:lnTo>
                <a:lnTo>
                  <a:pt x="1908" y="5466"/>
                </a:lnTo>
                <a:lnTo>
                  <a:pt x="1945" y="5539"/>
                </a:lnTo>
                <a:lnTo>
                  <a:pt x="1982" y="5576"/>
                </a:lnTo>
                <a:lnTo>
                  <a:pt x="1945" y="5686"/>
                </a:lnTo>
                <a:lnTo>
                  <a:pt x="1945" y="5759"/>
                </a:lnTo>
                <a:lnTo>
                  <a:pt x="2018" y="5979"/>
                </a:lnTo>
                <a:lnTo>
                  <a:pt x="2165" y="6456"/>
                </a:lnTo>
                <a:lnTo>
                  <a:pt x="2385" y="6933"/>
                </a:lnTo>
                <a:lnTo>
                  <a:pt x="2752" y="7850"/>
                </a:lnTo>
                <a:lnTo>
                  <a:pt x="2972" y="8290"/>
                </a:lnTo>
                <a:lnTo>
                  <a:pt x="3192" y="8694"/>
                </a:lnTo>
                <a:lnTo>
                  <a:pt x="3266" y="8767"/>
                </a:lnTo>
                <a:lnTo>
                  <a:pt x="3302" y="8804"/>
                </a:lnTo>
                <a:lnTo>
                  <a:pt x="3412" y="8804"/>
                </a:lnTo>
                <a:lnTo>
                  <a:pt x="3522" y="8730"/>
                </a:lnTo>
                <a:lnTo>
                  <a:pt x="3596" y="8620"/>
                </a:lnTo>
                <a:lnTo>
                  <a:pt x="3999" y="8510"/>
                </a:lnTo>
                <a:lnTo>
                  <a:pt x="4403" y="8363"/>
                </a:lnTo>
                <a:lnTo>
                  <a:pt x="5173" y="8033"/>
                </a:lnTo>
                <a:lnTo>
                  <a:pt x="7300" y="7190"/>
                </a:lnTo>
                <a:lnTo>
                  <a:pt x="9281" y="6419"/>
                </a:lnTo>
                <a:lnTo>
                  <a:pt x="10235" y="6052"/>
                </a:lnTo>
                <a:lnTo>
                  <a:pt x="10712" y="5832"/>
                </a:lnTo>
                <a:lnTo>
                  <a:pt x="11152" y="5612"/>
                </a:lnTo>
                <a:lnTo>
                  <a:pt x="11262" y="5612"/>
                </a:lnTo>
                <a:lnTo>
                  <a:pt x="11335" y="5539"/>
                </a:lnTo>
                <a:lnTo>
                  <a:pt x="11372" y="5392"/>
                </a:lnTo>
                <a:lnTo>
                  <a:pt x="11372" y="5282"/>
                </a:lnTo>
                <a:lnTo>
                  <a:pt x="11299" y="5025"/>
                </a:lnTo>
                <a:lnTo>
                  <a:pt x="11042" y="4255"/>
                </a:lnTo>
                <a:lnTo>
                  <a:pt x="10785" y="3485"/>
                </a:lnTo>
                <a:lnTo>
                  <a:pt x="10639" y="3118"/>
                </a:lnTo>
                <a:lnTo>
                  <a:pt x="10455" y="2751"/>
                </a:lnTo>
                <a:lnTo>
                  <a:pt x="10418" y="2714"/>
                </a:lnTo>
                <a:lnTo>
                  <a:pt x="10345" y="2678"/>
                </a:lnTo>
                <a:lnTo>
                  <a:pt x="10382" y="2568"/>
                </a:lnTo>
                <a:lnTo>
                  <a:pt x="10382" y="2494"/>
                </a:lnTo>
                <a:lnTo>
                  <a:pt x="10308" y="2421"/>
                </a:lnTo>
                <a:lnTo>
                  <a:pt x="10198" y="2384"/>
                </a:lnTo>
                <a:close/>
                <a:moveTo>
                  <a:pt x="8694" y="7263"/>
                </a:moveTo>
                <a:lnTo>
                  <a:pt x="7337" y="7813"/>
                </a:lnTo>
                <a:lnTo>
                  <a:pt x="7264" y="7850"/>
                </a:lnTo>
                <a:lnTo>
                  <a:pt x="7227" y="7923"/>
                </a:lnTo>
                <a:lnTo>
                  <a:pt x="7190" y="7997"/>
                </a:lnTo>
                <a:lnTo>
                  <a:pt x="7227" y="8070"/>
                </a:lnTo>
                <a:lnTo>
                  <a:pt x="7190" y="8143"/>
                </a:lnTo>
                <a:lnTo>
                  <a:pt x="7154" y="8363"/>
                </a:lnTo>
                <a:lnTo>
                  <a:pt x="7190" y="8620"/>
                </a:lnTo>
                <a:lnTo>
                  <a:pt x="7227" y="8730"/>
                </a:lnTo>
                <a:lnTo>
                  <a:pt x="7300" y="8840"/>
                </a:lnTo>
                <a:lnTo>
                  <a:pt x="7411" y="8877"/>
                </a:lnTo>
                <a:lnTo>
                  <a:pt x="7557" y="8877"/>
                </a:lnTo>
                <a:lnTo>
                  <a:pt x="7704" y="8840"/>
                </a:lnTo>
                <a:lnTo>
                  <a:pt x="7887" y="8804"/>
                </a:lnTo>
                <a:lnTo>
                  <a:pt x="8218" y="8620"/>
                </a:lnTo>
                <a:lnTo>
                  <a:pt x="9061" y="8217"/>
                </a:lnTo>
                <a:lnTo>
                  <a:pt x="9098" y="8180"/>
                </a:lnTo>
                <a:lnTo>
                  <a:pt x="9171" y="8107"/>
                </a:lnTo>
                <a:lnTo>
                  <a:pt x="9171" y="8033"/>
                </a:lnTo>
                <a:lnTo>
                  <a:pt x="9171" y="7960"/>
                </a:lnTo>
                <a:lnTo>
                  <a:pt x="8951" y="7410"/>
                </a:lnTo>
                <a:lnTo>
                  <a:pt x="8914" y="7336"/>
                </a:lnTo>
                <a:lnTo>
                  <a:pt x="8841" y="7300"/>
                </a:lnTo>
                <a:lnTo>
                  <a:pt x="8768" y="7263"/>
                </a:lnTo>
                <a:close/>
                <a:moveTo>
                  <a:pt x="11702" y="8327"/>
                </a:moveTo>
                <a:lnTo>
                  <a:pt x="11886" y="8694"/>
                </a:lnTo>
                <a:lnTo>
                  <a:pt x="12106" y="9060"/>
                </a:lnTo>
                <a:lnTo>
                  <a:pt x="11702" y="9244"/>
                </a:lnTo>
                <a:lnTo>
                  <a:pt x="11335" y="9390"/>
                </a:lnTo>
                <a:lnTo>
                  <a:pt x="10932" y="9500"/>
                </a:lnTo>
                <a:lnTo>
                  <a:pt x="10528" y="9611"/>
                </a:lnTo>
                <a:lnTo>
                  <a:pt x="10382" y="9244"/>
                </a:lnTo>
                <a:lnTo>
                  <a:pt x="10198" y="8877"/>
                </a:lnTo>
                <a:lnTo>
                  <a:pt x="10162" y="8840"/>
                </a:lnTo>
                <a:lnTo>
                  <a:pt x="10565" y="8730"/>
                </a:lnTo>
                <a:lnTo>
                  <a:pt x="10932" y="8620"/>
                </a:lnTo>
                <a:lnTo>
                  <a:pt x="11702" y="8327"/>
                </a:lnTo>
                <a:close/>
                <a:moveTo>
                  <a:pt x="11776" y="7887"/>
                </a:moveTo>
                <a:lnTo>
                  <a:pt x="11299" y="8070"/>
                </a:lnTo>
                <a:lnTo>
                  <a:pt x="10822" y="8217"/>
                </a:lnTo>
                <a:lnTo>
                  <a:pt x="9868" y="8510"/>
                </a:lnTo>
                <a:lnTo>
                  <a:pt x="9832" y="8510"/>
                </a:lnTo>
                <a:lnTo>
                  <a:pt x="9795" y="8583"/>
                </a:lnTo>
                <a:lnTo>
                  <a:pt x="9758" y="8694"/>
                </a:lnTo>
                <a:lnTo>
                  <a:pt x="9832" y="8804"/>
                </a:lnTo>
                <a:lnTo>
                  <a:pt x="9868" y="8840"/>
                </a:lnTo>
                <a:lnTo>
                  <a:pt x="9942" y="8877"/>
                </a:lnTo>
                <a:lnTo>
                  <a:pt x="9905" y="8950"/>
                </a:lnTo>
                <a:lnTo>
                  <a:pt x="9905" y="9024"/>
                </a:lnTo>
                <a:lnTo>
                  <a:pt x="10088" y="9427"/>
                </a:lnTo>
                <a:lnTo>
                  <a:pt x="10198" y="9867"/>
                </a:lnTo>
                <a:lnTo>
                  <a:pt x="10235" y="9941"/>
                </a:lnTo>
                <a:lnTo>
                  <a:pt x="10272" y="9977"/>
                </a:lnTo>
                <a:lnTo>
                  <a:pt x="10308" y="10014"/>
                </a:lnTo>
                <a:lnTo>
                  <a:pt x="10382" y="10051"/>
                </a:lnTo>
                <a:lnTo>
                  <a:pt x="10932" y="9904"/>
                </a:lnTo>
                <a:lnTo>
                  <a:pt x="11446" y="9757"/>
                </a:lnTo>
                <a:lnTo>
                  <a:pt x="11959" y="9574"/>
                </a:lnTo>
                <a:lnTo>
                  <a:pt x="12436" y="9317"/>
                </a:lnTo>
                <a:lnTo>
                  <a:pt x="12509" y="9280"/>
                </a:lnTo>
                <a:lnTo>
                  <a:pt x="12583" y="9207"/>
                </a:lnTo>
                <a:lnTo>
                  <a:pt x="12583" y="9097"/>
                </a:lnTo>
                <a:lnTo>
                  <a:pt x="12546" y="9024"/>
                </a:lnTo>
                <a:lnTo>
                  <a:pt x="12253" y="8547"/>
                </a:lnTo>
                <a:lnTo>
                  <a:pt x="11996" y="7997"/>
                </a:lnTo>
                <a:lnTo>
                  <a:pt x="11959" y="7923"/>
                </a:lnTo>
                <a:lnTo>
                  <a:pt x="11922" y="7887"/>
                </a:lnTo>
                <a:close/>
                <a:moveTo>
                  <a:pt x="8914" y="9354"/>
                </a:moveTo>
                <a:lnTo>
                  <a:pt x="9061" y="9757"/>
                </a:lnTo>
                <a:lnTo>
                  <a:pt x="9281" y="10161"/>
                </a:lnTo>
                <a:lnTo>
                  <a:pt x="8658" y="10491"/>
                </a:lnTo>
                <a:lnTo>
                  <a:pt x="7961" y="10784"/>
                </a:lnTo>
                <a:lnTo>
                  <a:pt x="7814" y="10858"/>
                </a:lnTo>
                <a:lnTo>
                  <a:pt x="7741" y="10858"/>
                </a:lnTo>
                <a:lnTo>
                  <a:pt x="7704" y="10821"/>
                </a:lnTo>
                <a:lnTo>
                  <a:pt x="7631" y="10674"/>
                </a:lnTo>
                <a:lnTo>
                  <a:pt x="7594" y="10491"/>
                </a:lnTo>
                <a:lnTo>
                  <a:pt x="7521" y="10161"/>
                </a:lnTo>
                <a:lnTo>
                  <a:pt x="7374" y="9867"/>
                </a:lnTo>
                <a:lnTo>
                  <a:pt x="8914" y="9354"/>
                </a:lnTo>
                <a:close/>
                <a:moveTo>
                  <a:pt x="8951" y="8950"/>
                </a:moveTo>
                <a:lnTo>
                  <a:pt x="7154" y="9537"/>
                </a:lnTo>
                <a:lnTo>
                  <a:pt x="7117" y="9574"/>
                </a:lnTo>
                <a:lnTo>
                  <a:pt x="7080" y="9611"/>
                </a:lnTo>
                <a:lnTo>
                  <a:pt x="7044" y="9721"/>
                </a:lnTo>
                <a:lnTo>
                  <a:pt x="7080" y="9831"/>
                </a:lnTo>
                <a:lnTo>
                  <a:pt x="7190" y="9904"/>
                </a:lnTo>
                <a:lnTo>
                  <a:pt x="7190" y="10124"/>
                </a:lnTo>
                <a:lnTo>
                  <a:pt x="7227" y="10381"/>
                </a:lnTo>
                <a:lnTo>
                  <a:pt x="7374" y="10858"/>
                </a:lnTo>
                <a:lnTo>
                  <a:pt x="7411" y="11004"/>
                </a:lnTo>
                <a:lnTo>
                  <a:pt x="7521" y="11114"/>
                </a:lnTo>
                <a:lnTo>
                  <a:pt x="7631" y="11188"/>
                </a:lnTo>
                <a:lnTo>
                  <a:pt x="7777" y="11225"/>
                </a:lnTo>
                <a:lnTo>
                  <a:pt x="8034" y="11151"/>
                </a:lnTo>
                <a:lnTo>
                  <a:pt x="8291" y="11078"/>
                </a:lnTo>
                <a:lnTo>
                  <a:pt x="8768" y="10858"/>
                </a:lnTo>
                <a:lnTo>
                  <a:pt x="9245" y="10601"/>
                </a:lnTo>
                <a:lnTo>
                  <a:pt x="9685" y="10344"/>
                </a:lnTo>
                <a:lnTo>
                  <a:pt x="9721" y="10271"/>
                </a:lnTo>
                <a:lnTo>
                  <a:pt x="9758" y="10197"/>
                </a:lnTo>
                <a:lnTo>
                  <a:pt x="9758" y="10161"/>
                </a:lnTo>
                <a:lnTo>
                  <a:pt x="9721" y="10087"/>
                </a:lnTo>
                <a:lnTo>
                  <a:pt x="9538" y="9867"/>
                </a:lnTo>
                <a:lnTo>
                  <a:pt x="9391" y="9611"/>
                </a:lnTo>
                <a:lnTo>
                  <a:pt x="9281" y="9354"/>
                </a:lnTo>
                <a:lnTo>
                  <a:pt x="9208" y="9060"/>
                </a:lnTo>
                <a:lnTo>
                  <a:pt x="9171" y="8987"/>
                </a:lnTo>
                <a:lnTo>
                  <a:pt x="9098" y="8950"/>
                </a:lnTo>
                <a:close/>
                <a:moveTo>
                  <a:pt x="12473" y="10344"/>
                </a:moveTo>
                <a:lnTo>
                  <a:pt x="12619" y="10711"/>
                </a:lnTo>
                <a:lnTo>
                  <a:pt x="11959" y="11078"/>
                </a:lnTo>
                <a:lnTo>
                  <a:pt x="11299" y="11445"/>
                </a:lnTo>
                <a:lnTo>
                  <a:pt x="11152" y="10894"/>
                </a:lnTo>
                <a:lnTo>
                  <a:pt x="11189" y="10858"/>
                </a:lnTo>
                <a:lnTo>
                  <a:pt x="11189" y="10784"/>
                </a:lnTo>
                <a:lnTo>
                  <a:pt x="11482" y="10674"/>
                </a:lnTo>
                <a:lnTo>
                  <a:pt x="11776" y="10601"/>
                </a:lnTo>
                <a:lnTo>
                  <a:pt x="12473" y="10344"/>
                </a:lnTo>
                <a:close/>
                <a:moveTo>
                  <a:pt x="6273" y="10418"/>
                </a:moveTo>
                <a:lnTo>
                  <a:pt x="6347" y="10454"/>
                </a:lnTo>
                <a:lnTo>
                  <a:pt x="6420" y="10564"/>
                </a:lnTo>
                <a:lnTo>
                  <a:pt x="6567" y="10894"/>
                </a:lnTo>
                <a:lnTo>
                  <a:pt x="5797" y="11261"/>
                </a:lnTo>
                <a:lnTo>
                  <a:pt x="5100" y="11738"/>
                </a:lnTo>
                <a:lnTo>
                  <a:pt x="4953" y="11298"/>
                </a:lnTo>
                <a:lnTo>
                  <a:pt x="4843" y="11078"/>
                </a:lnTo>
                <a:lnTo>
                  <a:pt x="4733" y="10894"/>
                </a:lnTo>
                <a:lnTo>
                  <a:pt x="5613" y="10601"/>
                </a:lnTo>
                <a:lnTo>
                  <a:pt x="5943" y="10491"/>
                </a:lnTo>
                <a:lnTo>
                  <a:pt x="6237" y="10418"/>
                </a:lnTo>
                <a:close/>
                <a:moveTo>
                  <a:pt x="12583" y="9867"/>
                </a:moveTo>
                <a:lnTo>
                  <a:pt x="12509" y="9904"/>
                </a:lnTo>
                <a:lnTo>
                  <a:pt x="11519" y="10271"/>
                </a:lnTo>
                <a:lnTo>
                  <a:pt x="11115" y="10381"/>
                </a:lnTo>
                <a:lnTo>
                  <a:pt x="10932" y="10491"/>
                </a:lnTo>
                <a:lnTo>
                  <a:pt x="10859" y="10564"/>
                </a:lnTo>
                <a:lnTo>
                  <a:pt x="10785" y="10638"/>
                </a:lnTo>
                <a:lnTo>
                  <a:pt x="10785" y="10748"/>
                </a:lnTo>
                <a:lnTo>
                  <a:pt x="10822" y="10821"/>
                </a:lnTo>
                <a:lnTo>
                  <a:pt x="10859" y="10858"/>
                </a:lnTo>
                <a:lnTo>
                  <a:pt x="10859" y="10894"/>
                </a:lnTo>
                <a:lnTo>
                  <a:pt x="10895" y="11335"/>
                </a:lnTo>
                <a:lnTo>
                  <a:pt x="11005" y="11738"/>
                </a:lnTo>
                <a:lnTo>
                  <a:pt x="11005" y="11848"/>
                </a:lnTo>
                <a:lnTo>
                  <a:pt x="11079" y="11885"/>
                </a:lnTo>
                <a:lnTo>
                  <a:pt x="11152" y="11921"/>
                </a:lnTo>
                <a:lnTo>
                  <a:pt x="11225" y="11921"/>
                </a:lnTo>
                <a:lnTo>
                  <a:pt x="12142" y="11445"/>
                </a:lnTo>
                <a:lnTo>
                  <a:pt x="12986" y="10931"/>
                </a:lnTo>
                <a:lnTo>
                  <a:pt x="13060" y="10858"/>
                </a:lnTo>
                <a:lnTo>
                  <a:pt x="13096" y="10784"/>
                </a:lnTo>
                <a:lnTo>
                  <a:pt x="13096" y="10711"/>
                </a:lnTo>
                <a:lnTo>
                  <a:pt x="13060" y="10638"/>
                </a:lnTo>
                <a:lnTo>
                  <a:pt x="12876" y="10344"/>
                </a:lnTo>
                <a:lnTo>
                  <a:pt x="12766" y="10014"/>
                </a:lnTo>
                <a:lnTo>
                  <a:pt x="12729" y="9941"/>
                </a:lnTo>
                <a:lnTo>
                  <a:pt x="12656" y="9904"/>
                </a:lnTo>
                <a:lnTo>
                  <a:pt x="12583" y="9867"/>
                </a:lnTo>
                <a:close/>
                <a:moveTo>
                  <a:pt x="6200" y="9977"/>
                </a:moveTo>
                <a:lnTo>
                  <a:pt x="5980" y="10014"/>
                </a:lnTo>
                <a:lnTo>
                  <a:pt x="5760" y="10087"/>
                </a:lnTo>
                <a:lnTo>
                  <a:pt x="5356" y="10234"/>
                </a:lnTo>
                <a:lnTo>
                  <a:pt x="4843" y="10381"/>
                </a:lnTo>
                <a:lnTo>
                  <a:pt x="4329" y="10564"/>
                </a:lnTo>
                <a:lnTo>
                  <a:pt x="4293" y="10601"/>
                </a:lnTo>
                <a:lnTo>
                  <a:pt x="4256" y="10638"/>
                </a:lnTo>
                <a:lnTo>
                  <a:pt x="4219" y="10784"/>
                </a:lnTo>
                <a:lnTo>
                  <a:pt x="4256" y="10894"/>
                </a:lnTo>
                <a:lnTo>
                  <a:pt x="4293" y="10931"/>
                </a:lnTo>
                <a:lnTo>
                  <a:pt x="4366" y="10968"/>
                </a:lnTo>
                <a:lnTo>
                  <a:pt x="4513" y="11298"/>
                </a:lnTo>
                <a:lnTo>
                  <a:pt x="4659" y="11701"/>
                </a:lnTo>
                <a:lnTo>
                  <a:pt x="4769" y="12142"/>
                </a:lnTo>
                <a:lnTo>
                  <a:pt x="4843" y="12215"/>
                </a:lnTo>
                <a:lnTo>
                  <a:pt x="4916" y="12252"/>
                </a:lnTo>
                <a:lnTo>
                  <a:pt x="4990" y="12252"/>
                </a:lnTo>
                <a:lnTo>
                  <a:pt x="5100" y="12215"/>
                </a:lnTo>
                <a:lnTo>
                  <a:pt x="5540" y="11921"/>
                </a:lnTo>
                <a:lnTo>
                  <a:pt x="5980" y="11665"/>
                </a:lnTo>
                <a:lnTo>
                  <a:pt x="6420" y="11445"/>
                </a:lnTo>
                <a:lnTo>
                  <a:pt x="6934" y="11225"/>
                </a:lnTo>
                <a:lnTo>
                  <a:pt x="6970" y="11188"/>
                </a:lnTo>
                <a:lnTo>
                  <a:pt x="7044" y="11114"/>
                </a:lnTo>
                <a:lnTo>
                  <a:pt x="7044" y="11041"/>
                </a:lnTo>
                <a:lnTo>
                  <a:pt x="7044" y="10931"/>
                </a:lnTo>
                <a:lnTo>
                  <a:pt x="6897" y="10601"/>
                </a:lnTo>
                <a:lnTo>
                  <a:pt x="6750" y="10307"/>
                </a:lnTo>
                <a:lnTo>
                  <a:pt x="6677" y="10161"/>
                </a:lnTo>
                <a:lnTo>
                  <a:pt x="6530" y="10051"/>
                </a:lnTo>
                <a:lnTo>
                  <a:pt x="6383" y="10014"/>
                </a:lnTo>
                <a:lnTo>
                  <a:pt x="6200" y="9977"/>
                </a:lnTo>
                <a:close/>
                <a:moveTo>
                  <a:pt x="9832" y="11371"/>
                </a:moveTo>
                <a:lnTo>
                  <a:pt x="10125" y="11921"/>
                </a:lnTo>
                <a:lnTo>
                  <a:pt x="9721" y="12142"/>
                </a:lnTo>
                <a:lnTo>
                  <a:pt x="9318" y="12288"/>
                </a:lnTo>
                <a:lnTo>
                  <a:pt x="8914" y="12435"/>
                </a:lnTo>
                <a:lnTo>
                  <a:pt x="8511" y="12545"/>
                </a:lnTo>
                <a:lnTo>
                  <a:pt x="8328" y="12032"/>
                </a:lnTo>
                <a:lnTo>
                  <a:pt x="8694" y="11921"/>
                </a:lnTo>
                <a:lnTo>
                  <a:pt x="9098" y="11738"/>
                </a:lnTo>
                <a:lnTo>
                  <a:pt x="9832" y="11371"/>
                </a:lnTo>
                <a:close/>
                <a:moveTo>
                  <a:pt x="9868" y="10894"/>
                </a:moveTo>
                <a:lnTo>
                  <a:pt x="8951" y="11298"/>
                </a:lnTo>
                <a:lnTo>
                  <a:pt x="8474" y="11481"/>
                </a:lnTo>
                <a:lnTo>
                  <a:pt x="8071" y="11738"/>
                </a:lnTo>
                <a:lnTo>
                  <a:pt x="7997" y="11738"/>
                </a:lnTo>
                <a:lnTo>
                  <a:pt x="7924" y="11775"/>
                </a:lnTo>
                <a:lnTo>
                  <a:pt x="7887" y="11885"/>
                </a:lnTo>
                <a:lnTo>
                  <a:pt x="7887" y="11958"/>
                </a:lnTo>
                <a:lnTo>
                  <a:pt x="8034" y="12398"/>
                </a:lnTo>
                <a:lnTo>
                  <a:pt x="8181" y="12839"/>
                </a:lnTo>
                <a:lnTo>
                  <a:pt x="8254" y="12949"/>
                </a:lnTo>
                <a:lnTo>
                  <a:pt x="8328" y="12985"/>
                </a:lnTo>
                <a:lnTo>
                  <a:pt x="8364" y="12985"/>
                </a:lnTo>
                <a:lnTo>
                  <a:pt x="8951" y="12839"/>
                </a:lnTo>
                <a:lnTo>
                  <a:pt x="9465" y="12655"/>
                </a:lnTo>
                <a:lnTo>
                  <a:pt x="10015" y="12472"/>
                </a:lnTo>
                <a:lnTo>
                  <a:pt x="10528" y="12215"/>
                </a:lnTo>
                <a:lnTo>
                  <a:pt x="10565" y="12142"/>
                </a:lnTo>
                <a:lnTo>
                  <a:pt x="10602" y="12105"/>
                </a:lnTo>
                <a:lnTo>
                  <a:pt x="10602" y="12032"/>
                </a:lnTo>
                <a:lnTo>
                  <a:pt x="10602" y="11958"/>
                </a:lnTo>
                <a:lnTo>
                  <a:pt x="10125" y="11041"/>
                </a:lnTo>
                <a:lnTo>
                  <a:pt x="10088" y="10968"/>
                </a:lnTo>
                <a:lnTo>
                  <a:pt x="10015" y="10894"/>
                </a:lnTo>
                <a:close/>
                <a:moveTo>
                  <a:pt x="13133" y="12288"/>
                </a:moveTo>
                <a:lnTo>
                  <a:pt x="13243" y="12325"/>
                </a:lnTo>
                <a:lnTo>
                  <a:pt x="13353" y="12472"/>
                </a:lnTo>
                <a:lnTo>
                  <a:pt x="13610" y="12985"/>
                </a:lnTo>
                <a:lnTo>
                  <a:pt x="12839" y="13242"/>
                </a:lnTo>
                <a:lnTo>
                  <a:pt x="12106" y="13572"/>
                </a:lnTo>
                <a:lnTo>
                  <a:pt x="11996" y="13352"/>
                </a:lnTo>
                <a:lnTo>
                  <a:pt x="11886" y="13132"/>
                </a:lnTo>
                <a:lnTo>
                  <a:pt x="11739" y="12692"/>
                </a:lnTo>
                <a:lnTo>
                  <a:pt x="12032" y="12618"/>
                </a:lnTo>
                <a:lnTo>
                  <a:pt x="12289" y="12545"/>
                </a:lnTo>
                <a:lnTo>
                  <a:pt x="12839" y="12362"/>
                </a:lnTo>
                <a:lnTo>
                  <a:pt x="13023" y="12288"/>
                </a:lnTo>
                <a:close/>
                <a:moveTo>
                  <a:pt x="7044" y="12325"/>
                </a:moveTo>
                <a:lnTo>
                  <a:pt x="7337" y="13022"/>
                </a:lnTo>
                <a:lnTo>
                  <a:pt x="5833" y="13792"/>
                </a:lnTo>
                <a:lnTo>
                  <a:pt x="5613" y="13132"/>
                </a:lnTo>
                <a:lnTo>
                  <a:pt x="5943" y="12875"/>
                </a:lnTo>
                <a:lnTo>
                  <a:pt x="6273" y="12655"/>
                </a:lnTo>
                <a:lnTo>
                  <a:pt x="6677" y="12472"/>
                </a:lnTo>
                <a:lnTo>
                  <a:pt x="7044" y="12325"/>
                </a:lnTo>
                <a:close/>
                <a:moveTo>
                  <a:pt x="13060" y="11885"/>
                </a:moveTo>
                <a:lnTo>
                  <a:pt x="12839" y="11921"/>
                </a:lnTo>
                <a:lnTo>
                  <a:pt x="12473" y="12068"/>
                </a:lnTo>
                <a:lnTo>
                  <a:pt x="11922" y="12215"/>
                </a:lnTo>
                <a:lnTo>
                  <a:pt x="11666" y="12288"/>
                </a:lnTo>
                <a:lnTo>
                  <a:pt x="11446" y="12398"/>
                </a:lnTo>
                <a:lnTo>
                  <a:pt x="11372" y="12435"/>
                </a:lnTo>
                <a:lnTo>
                  <a:pt x="11372" y="12472"/>
                </a:lnTo>
                <a:lnTo>
                  <a:pt x="11372" y="12582"/>
                </a:lnTo>
                <a:lnTo>
                  <a:pt x="11446" y="12655"/>
                </a:lnTo>
                <a:lnTo>
                  <a:pt x="11519" y="12692"/>
                </a:lnTo>
                <a:lnTo>
                  <a:pt x="11482" y="12839"/>
                </a:lnTo>
                <a:lnTo>
                  <a:pt x="11482" y="13022"/>
                </a:lnTo>
                <a:lnTo>
                  <a:pt x="11519" y="13169"/>
                </a:lnTo>
                <a:lnTo>
                  <a:pt x="11556" y="13315"/>
                </a:lnTo>
                <a:lnTo>
                  <a:pt x="11702" y="13646"/>
                </a:lnTo>
                <a:lnTo>
                  <a:pt x="11886" y="13902"/>
                </a:lnTo>
                <a:lnTo>
                  <a:pt x="11996" y="13976"/>
                </a:lnTo>
                <a:lnTo>
                  <a:pt x="12106" y="13976"/>
                </a:lnTo>
                <a:lnTo>
                  <a:pt x="13023" y="13609"/>
                </a:lnTo>
                <a:lnTo>
                  <a:pt x="13940" y="13279"/>
                </a:lnTo>
                <a:lnTo>
                  <a:pt x="14013" y="13205"/>
                </a:lnTo>
                <a:lnTo>
                  <a:pt x="14050" y="13169"/>
                </a:lnTo>
                <a:lnTo>
                  <a:pt x="14087" y="13095"/>
                </a:lnTo>
                <a:lnTo>
                  <a:pt x="14050" y="13022"/>
                </a:lnTo>
                <a:lnTo>
                  <a:pt x="13646" y="12142"/>
                </a:lnTo>
                <a:lnTo>
                  <a:pt x="13573" y="12032"/>
                </a:lnTo>
                <a:lnTo>
                  <a:pt x="13463" y="11958"/>
                </a:lnTo>
                <a:lnTo>
                  <a:pt x="13353" y="11885"/>
                </a:lnTo>
                <a:close/>
                <a:moveTo>
                  <a:pt x="7190" y="11848"/>
                </a:moveTo>
                <a:lnTo>
                  <a:pt x="7117" y="11885"/>
                </a:lnTo>
                <a:lnTo>
                  <a:pt x="6640" y="12032"/>
                </a:lnTo>
                <a:lnTo>
                  <a:pt x="6163" y="12215"/>
                </a:lnTo>
                <a:lnTo>
                  <a:pt x="5723" y="12508"/>
                </a:lnTo>
                <a:lnTo>
                  <a:pt x="5320" y="12802"/>
                </a:lnTo>
                <a:lnTo>
                  <a:pt x="5246" y="12839"/>
                </a:lnTo>
                <a:lnTo>
                  <a:pt x="5210" y="12875"/>
                </a:lnTo>
                <a:lnTo>
                  <a:pt x="5173" y="12912"/>
                </a:lnTo>
                <a:lnTo>
                  <a:pt x="5173" y="12985"/>
                </a:lnTo>
                <a:lnTo>
                  <a:pt x="5246" y="13279"/>
                </a:lnTo>
                <a:lnTo>
                  <a:pt x="5320" y="13572"/>
                </a:lnTo>
                <a:lnTo>
                  <a:pt x="5540" y="14159"/>
                </a:lnTo>
                <a:lnTo>
                  <a:pt x="5576" y="14196"/>
                </a:lnTo>
                <a:lnTo>
                  <a:pt x="5650" y="14269"/>
                </a:lnTo>
                <a:lnTo>
                  <a:pt x="5797" y="14269"/>
                </a:lnTo>
                <a:lnTo>
                  <a:pt x="7667" y="13315"/>
                </a:lnTo>
                <a:lnTo>
                  <a:pt x="7741" y="13279"/>
                </a:lnTo>
                <a:lnTo>
                  <a:pt x="7777" y="13205"/>
                </a:lnTo>
                <a:lnTo>
                  <a:pt x="7814" y="13132"/>
                </a:lnTo>
                <a:lnTo>
                  <a:pt x="7777" y="13059"/>
                </a:lnTo>
                <a:lnTo>
                  <a:pt x="7374" y="11995"/>
                </a:lnTo>
                <a:lnTo>
                  <a:pt x="7337" y="11921"/>
                </a:lnTo>
                <a:lnTo>
                  <a:pt x="7264" y="11885"/>
                </a:lnTo>
                <a:lnTo>
                  <a:pt x="7190" y="11848"/>
                </a:lnTo>
                <a:close/>
                <a:moveTo>
                  <a:pt x="10528" y="13279"/>
                </a:moveTo>
                <a:lnTo>
                  <a:pt x="10895" y="13976"/>
                </a:lnTo>
                <a:lnTo>
                  <a:pt x="9318" y="14599"/>
                </a:lnTo>
                <a:lnTo>
                  <a:pt x="9025" y="13902"/>
                </a:lnTo>
                <a:lnTo>
                  <a:pt x="9098" y="13829"/>
                </a:lnTo>
                <a:lnTo>
                  <a:pt x="9098" y="13792"/>
                </a:lnTo>
                <a:lnTo>
                  <a:pt x="9135" y="13756"/>
                </a:lnTo>
                <a:lnTo>
                  <a:pt x="9465" y="13609"/>
                </a:lnTo>
                <a:lnTo>
                  <a:pt x="9758" y="13535"/>
                </a:lnTo>
                <a:lnTo>
                  <a:pt x="10528" y="13279"/>
                </a:lnTo>
                <a:close/>
                <a:moveTo>
                  <a:pt x="10639" y="12839"/>
                </a:moveTo>
                <a:lnTo>
                  <a:pt x="10565" y="12875"/>
                </a:lnTo>
                <a:lnTo>
                  <a:pt x="9501" y="13242"/>
                </a:lnTo>
                <a:lnTo>
                  <a:pt x="9061" y="13352"/>
                </a:lnTo>
                <a:lnTo>
                  <a:pt x="8878" y="13462"/>
                </a:lnTo>
                <a:lnTo>
                  <a:pt x="8768" y="13499"/>
                </a:lnTo>
                <a:lnTo>
                  <a:pt x="8731" y="13572"/>
                </a:lnTo>
                <a:lnTo>
                  <a:pt x="8658" y="13682"/>
                </a:lnTo>
                <a:lnTo>
                  <a:pt x="8694" y="13829"/>
                </a:lnTo>
                <a:lnTo>
                  <a:pt x="8731" y="13866"/>
                </a:lnTo>
                <a:lnTo>
                  <a:pt x="8731" y="13902"/>
                </a:lnTo>
                <a:lnTo>
                  <a:pt x="8768" y="14159"/>
                </a:lnTo>
                <a:lnTo>
                  <a:pt x="8841" y="14416"/>
                </a:lnTo>
                <a:lnTo>
                  <a:pt x="9025" y="14893"/>
                </a:lnTo>
                <a:lnTo>
                  <a:pt x="9098" y="14929"/>
                </a:lnTo>
                <a:lnTo>
                  <a:pt x="9135" y="14966"/>
                </a:lnTo>
                <a:lnTo>
                  <a:pt x="9208" y="15003"/>
                </a:lnTo>
                <a:lnTo>
                  <a:pt x="9281" y="15003"/>
                </a:lnTo>
                <a:lnTo>
                  <a:pt x="11225" y="14269"/>
                </a:lnTo>
                <a:lnTo>
                  <a:pt x="11262" y="14232"/>
                </a:lnTo>
                <a:lnTo>
                  <a:pt x="11299" y="14159"/>
                </a:lnTo>
                <a:lnTo>
                  <a:pt x="11335" y="14086"/>
                </a:lnTo>
                <a:lnTo>
                  <a:pt x="11335" y="14012"/>
                </a:lnTo>
                <a:lnTo>
                  <a:pt x="10822" y="12985"/>
                </a:lnTo>
                <a:lnTo>
                  <a:pt x="10785" y="12912"/>
                </a:lnTo>
                <a:lnTo>
                  <a:pt x="10712" y="12875"/>
                </a:lnTo>
                <a:lnTo>
                  <a:pt x="10639" y="12839"/>
                </a:lnTo>
                <a:close/>
                <a:moveTo>
                  <a:pt x="7997" y="14342"/>
                </a:moveTo>
                <a:lnTo>
                  <a:pt x="8107" y="14489"/>
                </a:lnTo>
                <a:lnTo>
                  <a:pt x="8144" y="14599"/>
                </a:lnTo>
                <a:lnTo>
                  <a:pt x="8107" y="14746"/>
                </a:lnTo>
                <a:lnTo>
                  <a:pt x="8034" y="14893"/>
                </a:lnTo>
                <a:lnTo>
                  <a:pt x="7924" y="15003"/>
                </a:lnTo>
                <a:lnTo>
                  <a:pt x="7814" y="15149"/>
                </a:lnTo>
                <a:lnTo>
                  <a:pt x="7557" y="15296"/>
                </a:lnTo>
                <a:lnTo>
                  <a:pt x="7044" y="15516"/>
                </a:lnTo>
                <a:lnTo>
                  <a:pt x="6787" y="15590"/>
                </a:lnTo>
                <a:lnTo>
                  <a:pt x="6567" y="15736"/>
                </a:lnTo>
                <a:lnTo>
                  <a:pt x="6310" y="15113"/>
                </a:lnTo>
                <a:lnTo>
                  <a:pt x="6383" y="15076"/>
                </a:lnTo>
                <a:lnTo>
                  <a:pt x="6457" y="14966"/>
                </a:lnTo>
                <a:lnTo>
                  <a:pt x="6457" y="14929"/>
                </a:lnTo>
                <a:lnTo>
                  <a:pt x="6530" y="15003"/>
                </a:lnTo>
                <a:lnTo>
                  <a:pt x="6604" y="14966"/>
                </a:lnTo>
                <a:lnTo>
                  <a:pt x="6787" y="14929"/>
                </a:lnTo>
                <a:lnTo>
                  <a:pt x="7227" y="14783"/>
                </a:lnTo>
                <a:lnTo>
                  <a:pt x="7631" y="14599"/>
                </a:lnTo>
                <a:lnTo>
                  <a:pt x="7997" y="14342"/>
                </a:lnTo>
                <a:close/>
                <a:moveTo>
                  <a:pt x="15150" y="15370"/>
                </a:moveTo>
                <a:lnTo>
                  <a:pt x="15150" y="15443"/>
                </a:lnTo>
                <a:lnTo>
                  <a:pt x="15224" y="15480"/>
                </a:lnTo>
                <a:lnTo>
                  <a:pt x="15260" y="15516"/>
                </a:lnTo>
                <a:lnTo>
                  <a:pt x="15150" y="15736"/>
                </a:lnTo>
                <a:lnTo>
                  <a:pt x="15004" y="15993"/>
                </a:lnTo>
                <a:lnTo>
                  <a:pt x="14857" y="15626"/>
                </a:lnTo>
                <a:lnTo>
                  <a:pt x="15150" y="15370"/>
                </a:lnTo>
                <a:close/>
                <a:moveTo>
                  <a:pt x="7997" y="13902"/>
                </a:moveTo>
                <a:lnTo>
                  <a:pt x="7887" y="13939"/>
                </a:lnTo>
                <a:lnTo>
                  <a:pt x="7631" y="14122"/>
                </a:lnTo>
                <a:lnTo>
                  <a:pt x="7337" y="14269"/>
                </a:lnTo>
                <a:lnTo>
                  <a:pt x="7044" y="14416"/>
                </a:lnTo>
                <a:lnTo>
                  <a:pt x="6750" y="14526"/>
                </a:lnTo>
                <a:lnTo>
                  <a:pt x="6347" y="14599"/>
                </a:lnTo>
                <a:lnTo>
                  <a:pt x="6163" y="14673"/>
                </a:lnTo>
                <a:lnTo>
                  <a:pt x="6090" y="14746"/>
                </a:lnTo>
                <a:lnTo>
                  <a:pt x="6017" y="14819"/>
                </a:lnTo>
                <a:lnTo>
                  <a:pt x="6017" y="14929"/>
                </a:lnTo>
                <a:lnTo>
                  <a:pt x="5943" y="15003"/>
                </a:lnTo>
                <a:lnTo>
                  <a:pt x="5943" y="15113"/>
                </a:lnTo>
                <a:lnTo>
                  <a:pt x="6127" y="15590"/>
                </a:lnTo>
                <a:lnTo>
                  <a:pt x="6273" y="16103"/>
                </a:lnTo>
                <a:lnTo>
                  <a:pt x="6347" y="16177"/>
                </a:lnTo>
                <a:lnTo>
                  <a:pt x="6420" y="16213"/>
                </a:lnTo>
                <a:lnTo>
                  <a:pt x="6493" y="16213"/>
                </a:lnTo>
                <a:lnTo>
                  <a:pt x="6567" y="16177"/>
                </a:lnTo>
                <a:lnTo>
                  <a:pt x="6787" y="16030"/>
                </a:lnTo>
                <a:lnTo>
                  <a:pt x="7007" y="15920"/>
                </a:lnTo>
                <a:lnTo>
                  <a:pt x="7484" y="15736"/>
                </a:lnTo>
                <a:lnTo>
                  <a:pt x="7704" y="15663"/>
                </a:lnTo>
                <a:lnTo>
                  <a:pt x="7924" y="15553"/>
                </a:lnTo>
                <a:lnTo>
                  <a:pt x="8144" y="15406"/>
                </a:lnTo>
                <a:lnTo>
                  <a:pt x="8328" y="15223"/>
                </a:lnTo>
                <a:lnTo>
                  <a:pt x="8438" y="15076"/>
                </a:lnTo>
                <a:lnTo>
                  <a:pt x="8511" y="14893"/>
                </a:lnTo>
                <a:lnTo>
                  <a:pt x="8511" y="14709"/>
                </a:lnTo>
                <a:lnTo>
                  <a:pt x="8511" y="14526"/>
                </a:lnTo>
                <a:lnTo>
                  <a:pt x="8474" y="14342"/>
                </a:lnTo>
                <a:lnTo>
                  <a:pt x="8364" y="14159"/>
                </a:lnTo>
                <a:lnTo>
                  <a:pt x="8254" y="14049"/>
                </a:lnTo>
                <a:lnTo>
                  <a:pt x="8071" y="13939"/>
                </a:lnTo>
                <a:lnTo>
                  <a:pt x="7997" y="13902"/>
                </a:lnTo>
                <a:close/>
                <a:moveTo>
                  <a:pt x="14710" y="15736"/>
                </a:moveTo>
                <a:lnTo>
                  <a:pt x="14747" y="15993"/>
                </a:lnTo>
                <a:lnTo>
                  <a:pt x="14820" y="16250"/>
                </a:lnTo>
                <a:lnTo>
                  <a:pt x="14490" y="16507"/>
                </a:lnTo>
                <a:lnTo>
                  <a:pt x="14417" y="16397"/>
                </a:lnTo>
                <a:lnTo>
                  <a:pt x="14307" y="15993"/>
                </a:lnTo>
                <a:lnTo>
                  <a:pt x="14380" y="15956"/>
                </a:lnTo>
                <a:lnTo>
                  <a:pt x="14710" y="15736"/>
                </a:lnTo>
                <a:close/>
                <a:moveTo>
                  <a:pt x="14123" y="16103"/>
                </a:moveTo>
                <a:lnTo>
                  <a:pt x="14160" y="16397"/>
                </a:lnTo>
                <a:lnTo>
                  <a:pt x="14233" y="16690"/>
                </a:lnTo>
                <a:lnTo>
                  <a:pt x="13830" y="16873"/>
                </a:lnTo>
                <a:lnTo>
                  <a:pt x="13720" y="16727"/>
                </a:lnTo>
                <a:lnTo>
                  <a:pt x="13500" y="16433"/>
                </a:lnTo>
                <a:lnTo>
                  <a:pt x="14123" y="16103"/>
                </a:lnTo>
                <a:close/>
                <a:moveTo>
                  <a:pt x="13426" y="16470"/>
                </a:moveTo>
                <a:lnTo>
                  <a:pt x="13500" y="16727"/>
                </a:lnTo>
                <a:lnTo>
                  <a:pt x="13536" y="16873"/>
                </a:lnTo>
                <a:lnTo>
                  <a:pt x="13573" y="16984"/>
                </a:lnTo>
                <a:lnTo>
                  <a:pt x="13096" y="17167"/>
                </a:lnTo>
                <a:lnTo>
                  <a:pt x="12986" y="17057"/>
                </a:lnTo>
                <a:lnTo>
                  <a:pt x="12876" y="16873"/>
                </a:lnTo>
                <a:lnTo>
                  <a:pt x="12839" y="16727"/>
                </a:lnTo>
                <a:lnTo>
                  <a:pt x="13426" y="16470"/>
                </a:lnTo>
                <a:close/>
                <a:moveTo>
                  <a:pt x="12583" y="16837"/>
                </a:moveTo>
                <a:lnTo>
                  <a:pt x="12656" y="17094"/>
                </a:lnTo>
                <a:lnTo>
                  <a:pt x="12803" y="17277"/>
                </a:lnTo>
                <a:lnTo>
                  <a:pt x="12399" y="17460"/>
                </a:lnTo>
                <a:lnTo>
                  <a:pt x="12326" y="17387"/>
                </a:lnTo>
                <a:lnTo>
                  <a:pt x="12253" y="17277"/>
                </a:lnTo>
                <a:lnTo>
                  <a:pt x="12216" y="17167"/>
                </a:lnTo>
                <a:lnTo>
                  <a:pt x="12216" y="17020"/>
                </a:lnTo>
                <a:lnTo>
                  <a:pt x="12583" y="16837"/>
                </a:lnTo>
                <a:close/>
                <a:moveTo>
                  <a:pt x="12032" y="17094"/>
                </a:moveTo>
                <a:lnTo>
                  <a:pt x="11996" y="17240"/>
                </a:lnTo>
                <a:lnTo>
                  <a:pt x="12032" y="17387"/>
                </a:lnTo>
                <a:lnTo>
                  <a:pt x="12106" y="17570"/>
                </a:lnTo>
                <a:lnTo>
                  <a:pt x="11812" y="17644"/>
                </a:lnTo>
                <a:lnTo>
                  <a:pt x="11776" y="17644"/>
                </a:lnTo>
                <a:lnTo>
                  <a:pt x="11739" y="17497"/>
                </a:lnTo>
                <a:lnTo>
                  <a:pt x="11666" y="17240"/>
                </a:lnTo>
                <a:lnTo>
                  <a:pt x="12032" y="17094"/>
                </a:lnTo>
                <a:close/>
                <a:moveTo>
                  <a:pt x="11446" y="17350"/>
                </a:moveTo>
                <a:lnTo>
                  <a:pt x="11482" y="17607"/>
                </a:lnTo>
                <a:lnTo>
                  <a:pt x="11519" y="17791"/>
                </a:lnTo>
                <a:lnTo>
                  <a:pt x="11189" y="17901"/>
                </a:lnTo>
                <a:lnTo>
                  <a:pt x="11115" y="17937"/>
                </a:lnTo>
                <a:lnTo>
                  <a:pt x="11115" y="17864"/>
                </a:lnTo>
                <a:lnTo>
                  <a:pt x="11115" y="17827"/>
                </a:lnTo>
                <a:lnTo>
                  <a:pt x="11115" y="17717"/>
                </a:lnTo>
                <a:lnTo>
                  <a:pt x="11005" y="17607"/>
                </a:lnTo>
                <a:lnTo>
                  <a:pt x="10969" y="17534"/>
                </a:lnTo>
                <a:lnTo>
                  <a:pt x="11446" y="17350"/>
                </a:lnTo>
                <a:close/>
                <a:moveTo>
                  <a:pt x="10639" y="17644"/>
                </a:moveTo>
                <a:lnTo>
                  <a:pt x="10749" y="17791"/>
                </a:lnTo>
                <a:lnTo>
                  <a:pt x="10859" y="17901"/>
                </a:lnTo>
                <a:lnTo>
                  <a:pt x="10932" y="17974"/>
                </a:lnTo>
                <a:lnTo>
                  <a:pt x="10969" y="17974"/>
                </a:lnTo>
                <a:lnTo>
                  <a:pt x="10455" y="18194"/>
                </a:lnTo>
                <a:lnTo>
                  <a:pt x="10418" y="18121"/>
                </a:lnTo>
                <a:lnTo>
                  <a:pt x="10345" y="18121"/>
                </a:lnTo>
                <a:lnTo>
                  <a:pt x="10235" y="18157"/>
                </a:lnTo>
                <a:lnTo>
                  <a:pt x="10162" y="17901"/>
                </a:lnTo>
                <a:lnTo>
                  <a:pt x="10125" y="17827"/>
                </a:lnTo>
                <a:lnTo>
                  <a:pt x="10639" y="17644"/>
                </a:lnTo>
                <a:close/>
                <a:moveTo>
                  <a:pt x="10272" y="440"/>
                </a:moveTo>
                <a:lnTo>
                  <a:pt x="10455" y="477"/>
                </a:lnTo>
                <a:lnTo>
                  <a:pt x="10565" y="550"/>
                </a:lnTo>
                <a:lnTo>
                  <a:pt x="10675" y="624"/>
                </a:lnTo>
                <a:lnTo>
                  <a:pt x="10785" y="734"/>
                </a:lnTo>
                <a:lnTo>
                  <a:pt x="10969" y="990"/>
                </a:lnTo>
                <a:lnTo>
                  <a:pt x="11005" y="1210"/>
                </a:lnTo>
                <a:lnTo>
                  <a:pt x="11042" y="1431"/>
                </a:lnTo>
                <a:lnTo>
                  <a:pt x="11335" y="2348"/>
                </a:lnTo>
                <a:lnTo>
                  <a:pt x="11886" y="3998"/>
                </a:lnTo>
                <a:lnTo>
                  <a:pt x="13060" y="7300"/>
                </a:lnTo>
                <a:lnTo>
                  <a:pt x="14233" y="10564"/>
                </a:lnTo>
                <a:lnTo>
                  <a:pt x="14857" y="12215"/>
                </a:lnTo>
                <a:lnTo>
                  <a:pt x="15187" y="13095"/>
                </a:lnTo>
                <a:lnTo>
                  <a:pt x="15407" y="13646"/>
                </a:lnTo>
                <a:lnTo>
                  <a:pt x="15334" y="13682"/>
                </a:lnTo>
                <a:lnTo>
                  <a:pt x="15297" y="13829"/>
                </a:lnTo>
                <a:lnTo>
                  <a:pt x="15297" y="13939"/>
                </a:lnTo>
                <a:lnTo>
                  <a:pt x="15260" y="14196"/>
                </a:lnTo>
                <a:lnTo>
                  <a:pt x="15224" y="14379"/>
                </a:lnTo>
                <a:lnTo>
                  <a:pt x="15187" y="14526"/>
                </a:lnTo>
                <a:lnTo>
                  <a:pt x="15004" y="14856"/>
                </a:lnTo>
                <a:lnTo>
                  <a:pt x="14747" y="15149"/>
                </a:lnTo>
                <a:lnTo>
                  <a:pt x="14453" y="15370"/>
                </a:lnTo>
                <a:lnTo>
                  <a:pt x="14123" y="15590"/>
                </a:lnTo>
                <a:lnTo>
                  <a:pt x="13793" y="15773"/>
                </a:lnTo>
                <a:lnTo>
                  <a:pt x="13060" y="16140"/>
                </a:lnTo>
                <a:lnTo>
                  <a:pt x="12326" y="16470"/>
                </a:lnTo>
                <a:lnTo>
                  <a:pt x="10859" y="17094"/>
                </a:lnTo>
                <a:lnTo>
                  <a:pt x="10015" y="17424"/>
                </a:lnTo>
                <a:lnTo>
                  <a:pt x="9978" y="17387"/>
                </a:lnTo>
                <a:lnTo>
                  <a:pt x="9942" y="17387"/>
                </a:lnTo>
                <a:lnTo>
                  <a:pt x="9905" y="17424"/>
                </a:lnTo>
                <a:lnTo>
                  <a:pt x="9905" y="17460"/>
                </a:lnTo>
                <a:lnTo>
                  <a:pt x="8841" y="17791"/>
                </a:lnTo>
                <a:lnTo>
                  <a:pt x="7777" y="18121"/>
                </a:lnTo>
                <a:lnTo>
                  <a:pt x="6970" y="18304"/>
                </a:lnTo>
                <a:lnTo>
                  <a:pt x="6163" y="18487"/>
                </a:lnTo>
                <a:lnTo>
                  <a:pt x="5797" y="18524"/>
                </a:lnTo>
                <a:lnTo>
                  <a:pt x="5613" y="18524"/>
                </a:lnTo>
                <a:lnTo>
                  <a:pt x="5430" y="18451"/>
                </a:lnTo>
                <a:lnTo>
                  <a:pt x="5283" y="18377"/>
                </a:lnTo>
                <a:lnTo>
                  <a:pt x="5173" y="18231"/>
                </a:lnTo>
                <a:lnTo>
                  <a:pt x="5063" y="18121"/>
                </a:lnTo>
                <a:lnTo>
                  <a:pt x="4953" y="17974"/>
                </a:lnTo>
                <a:lnTo>
                  <a:pt x="4879" y="17680"/>
                </a:lnTo>
                <a:lnTo>
                  <a:pt x="4769" y="17387"/>
                </a:lnTo>
                <a:lnTo>
                  <a:pt x="4476" y="16507"/>
                </a:lnTo>
                <a:lnTo>
                  <a:pt x="3926" y="14819"/>
                </a:lnTo>
                <a:lnTo>
                  <a:pt x="3376" y="13169"/>
                </a:lnTo>
                <a:lnTo>
                  <a:pt x="2752" y="11518"/>
                </a:lnTo>
                <a:lnTo>
                  <a:pt x="2165" y="9867"/>
                </a:lnTo>
                <a:lnTo>
                  <a:pt x="1505" y="8253"/>
                </a:lnTo>
                <a:lnTo>
                  <a:pt x="845" y="6603"/>
                </a:lnTo>
                <a:lnTo>
                  <a:pt x="588" y="6052"/>
                </a:lnTo>
                <a:lnTo>
                  <a:pt x="478" y="5796"/>
                </a:lnTo>
                <a:lnTo>
                  <a:pt x="331" y="5539"/>
                </a:lnTo>
                <a:lnTo>
                  <a:pt x="368" y="5502"/>
                </a:lnTo>
                <a:lnTo>
                  <a:pt x="404" y="5429"/>
                </a:lnTo>
                <a:lnTo>
                  <a:pt x="368" y="5209"/>
                </a:lnTo>
                <a:lnTo>
                  <a:pt x="404" y="5025"/>
                </a:lnTo>
                <a:lnTo>
                  <a:pt x="404" y="4879"/>
                </a:lnTo>
                <a:lnTo>
                  <a:pt x="478" y="4695"/>
                </a:lnTo>
                <a:lnTo>
                  <a:pt x="624" y="4402"/>
                </a:lnTo>
                <a:lnTo>
                  <a:pt x="845" y="4145"/>
                </a:lnTo>
                <a:lnTo>
                  <a:pt x="1101" y="3888"/>
                </a:lnTo>
                <a:lnTo>
                  <a:pt x="1395" y="3668"/>
                </a:lnTo>
                <a:lnTo>
                  <a:pt x="1725" y="3485"/>
                </a:lnTo>
                <a:lnTo>
                  <a:pt x="2018" y="3301"/>
                </a:lnTo>
                <a:lnTo>
                  <a:pt x="2789" y="2935"/>
                </a:lnTo>
                <a:lnTo>
                  <a:pt x="3596" y="2641"/>
                </a:lnTo>
                <a:lnTo>
                  <a:pt x="5210" y="2017"/>
                </a:lnTo>
                <a:lnTo>
                  <a:pt x="6787" y="1394"/>
                </a:lnTo>
                <a:lnTo>
                  <a:pt x="7557" y="1100"/>
                </a:lnTo>
                <a:lnTo>
                  <a:pt x="8364" y="807"/>
                </a:lnTo>
                <a:lnTo>
                  <a:pt x="9135" y="587"/>
                </a:lnTo>
                <a:lnTo>
                  <a:pt x="9538" y="514"/>
                </a:lnTo>
                <a:lnTo>
                  <a:pt x="9942" y="440"/>
                </a:lnTo>
                <a:close/>
                <a:moveTo>
                  <a:pt x="9868" y="17937"/>
                </a:moveTo>
                <a:lnTo>
                  <a:pt x="9868" y="17974"/>
                </a:lnTo>
                <a:lnTo>
                  <a:pt x="9905" y="18157"/>
                </a:lnTo>
                <a:lnTo>
                  <a:pt x="10015" y="18341"/>
                </a:lnTo>
                <a:lnTo>
                  <a:pt x="9575" y="18524"/>
                </a:lnTo>
                <a:lnTo>
                  <a:pt x="9575" y="18487"/>
                </a:lnTo>
                <a:lnTo>
                  <a:pt x="9538" y="18341"/>
                </a:lnTo>
                <a:lnTo>
                  <a:pt x="9465" y="18231"/>
                </a:lnTo>
                <a:lnTo>
                  <a:pt x="9391" y="18084"/>
                </a:lnTo>
                <a:lnTo>
                  <a:pt x="9868" y="17937"/>
                </a:lnTo>
                <a:close/>
                <a:moveTo>
                  <a:pt x="9098" y="18194"/>
                </a:moveTo>
                <a:lnTo>
                  <a:pt x="9171" y="18414"/>
                </a:lnTo>
                <a:lnTo>
                  <a:pt x="9245" y="18524"/>
                </a:lnTo>
                <a:lnTo>
                  <a:pt x="9318" y="18598"/>
                </a:lnTo>
                <a:lnTo>
                  <a:pt x="8841" y="18781"/>
                </a:lnTo>
                <a:lnTo>
                  <a:pt x="8768" y="18708"/>
                </a:lnTo>
                <a:lnTo>
                  <a:pt x="8694" y="18598"/>
                </a:lnTo>
                <a:lnTo>
                  <a:pt x="8621" y="18487"/>
                </a:lnTo>
                <a:lnTo>
                  <a:pt x="8584" y="18341"/>
                </a:lnTo>
                <a:lnTo>
                  <a:pt x="9098" y="18194"/>
                </a:lnTo>
                <a:close/>
                <a:moveTo>
                  <a:pt x="8254" y="18414"/>
                </a:moveTo>
                <a:lnTo>
                  <a:pt x="8291" y="18561"/>
                </a:lnTo>
                <a:lnTo>
                  <a:pt x="8364" y="18744"/>
                </a:lnTo>
                <a:lnTo>
                  <a:pt x="8511" y="18928"/>
                </a:lnTo>
                <a:lnTo>
                  <a:pt x="8181" y="19038"/>
                </a:lnTo>
                <a:lnTo>
                  <a:pt x="8144" y="18964"/>
                </a:lnTo>
                <a:lnTo>
                  <a:pt x="8107" y="18928"/>
                </a:lnTo>
                <a:lnTo>
                  <a:pt x="7997" y="18854"/>
                </a:lnTo>
                <a:lnTo>
                  <a:pt x="7961" y="18818"/>
                </a:lnTo>
                <a:lnTo>
                  <a:pt x="7851" y="18634"/>
                </a:lnTo>
                <a:lnTo>
                  <a:pt x="7851" y="18561"/>
                </a:lnTo>
                <a:lnTo>
                  <a:pt x="8254" y="18414"/>
                </a:lnTo>
                <a:close/>
                <a:moveTo>
                  <a:pt x="5246" y="18818"/>
                </a:moveTo>
                <a:lnTo>
                  <a:pt x="5430" y="18891"/>
                </a:lnTo>
                <a:lnTo>
                  <a:pt x="5650" y="18928"/>
                </a:lnTo>
                <a:lnTo>
                  <a:pt x="5870" y="18964"/>
                </a:lnTo>
                <a:lnTo>
                  <a:pt x="5943" y="19221"/>
                </a:lnTo>
                <a:lnTo>
                  <a:pt x="5760" y="19148"/>
                </a:lnTo>
                <a:lnTo>
                  <a:pt x="5576" y="19038"/>
                </a:lnTo>
                <a:lnTo>
                  <a:pt x="5393" y="18928"/>
                </a:lnTo>
                <a:lnTo>
                  <a:pt x="5246" y="18818"/>
                </a:lnTo>
                <a:close/>
                <a:moveTo>
                  <a:pt x="7557" y="18634"/>
                </a:moveTo>
                <a:lnTo>
                  <a:pt x="7557" y="18781"/>
                </a:lnTo>
                <a:lnTo>
                  <a:pt x="7631" y="18928"/>
                </a:lnTo>
                <a:lnTo>
                  <a:pt x="7704" y="19038"/>
                </a:lnTo>
                <a:lnTo>
                  <a:pt x="7777" y="19148"/>
                </a:lnTo>
                <a:lnTo>
                  <a:pt x="7704" y="19184"/>
                </a:lnTo>
                <a:lnTo>
                  <a:pt x="7227" y="19294"/>
                </a:lnTo>
                <a:lnTo>
                  <a:pt x="7154" y="19184"/>
                </a:lnTo>
                <a:lnTo>
                  <a:pt x="7080" y="19074"/>
                </a:lnTo>
                <a:lnTo>
                  <a:pt x="6970" y="18928"/>
                </a:lnTo>
                <a:lnTo>
                  <a:pt x="6897" y="18781"/>
                </a:lnTo>
                <a:lnTo>
                  <a:pt x="7117" y="18708"/>
                </a:lnTo>
                <a:lnTo>
                  <a:pt x="7557" y="18634"/>
                </a:lnTo>
                <a:close/>
                <a:moveTo>
                  <a:pt x="6604" y="18854"/>
                </a:moveTo>
                <a:lnTo>
                  <a:pt x="6677" y="19111"/>
                </a:lnTo>
                <a:lnTo>
                  <a:pt x="6750" y="19221"/>
                </a:lnTo>
                <a:lnTo>
                  <a:pt x="6824" y="19331"/>
                </a:lnTo>
                <a:lnTo>
                  <a:pt x="6493" y="19331"/>
                </a:lnTo>
                <a:lnTo>
                  <a:pt x="6493" y="19258"/>
                </a:lnTo>
                <a:lnTo>
                  <a:pt x="6493" y="19221"/>
                </a:lnTo>
                <a:lnTo>
                  <a:pt x="6420" y="19184"/>
                </a:lnTo>
                <a:lnTo>
                  <a:pt x="6383" y="19184"/>
                </a:lnTo>
                <a:lnTo>
                  <a:pt x="6310" y="19221"/>
                </a:lnTo>
                <a:lnTo>
                  <a:pt x="6273" y="19221"/>
                </a:lnTo>
                <a:lnTo>
                  <a:pt x="6200" y="19184"/>
                </a:lnTo>
                <a:lnTo>
                  <a:pt x="6163" y="19074"/>
                </a:lnTo>
                <a:lnTo>
                  <a:pt x="6127" y="18928"/>
                </a:lnTo>
                <a:lnTo>
                  <a:pt x="6604" y="18854"/>
                </a:lnTo>
                <a:close/>
                <a:moveTo>
                  <a:pt x="10125" y="0"/>
                </a:moveTo>
                <a:lnTo>
                  <a:pt x="9721" y="37"/>
                </a:lnTo>
                <a:lnTo>
                  <a:pt x="9318" y="110"/>
                </a:lnTo>
                <a:lnTo>
                  <a:pt x="8804" y="220"/>
                </a:lnTo>
                <a:lnTo>
                  <a:pt x="8291" y="403"/>
                </a:lnTo>
                <a:lnTo>
                  <a:pt x="7300" y="734"/>
                </a:lnTo>
                <a:lnTo>
                  <a:pt x="5320" y="1504"/>
                </a:lnTo>
                <a:lnTo>
                  <a:pt x="3376" y="2274"/>
                </a:lnTo>
                <a:lnTo>
                  <a:pt x="2422" y="2678"/>
                </a:lnTo>
                <a:lnTo>
                  <a:pt x="1945" y="2898"/>
                </a:lnTo>
                <a:lnTo>
                  <a:pt x="1505" y="3118"/>
                </a:lnTo>
                <a:lnTo>
                  <a:pt x="1248" y="3301"/>
                </a:lnTo>
                <a:lnTo>
                  <a:pt x="955" y="3485"/>
                </a:lnTo>
                <a:lnTo>
                  <a:pt x="698" y="3742"/>
                </a:lnTo>
                <a:lnTo>
                  <a:pt x="441" y="3998"/>
                </a:lnTo>
                <a:lnTo>
                  <a:pt x="221" y="4292"/>
                </a:lnTo>
                <a:lnTo>
                  <a:pt x="74" y="4622"/>
                </a:lnTo>
                <a:lnTo>
                  <a:pt x="38" y="4769"/>
                </a:lnTo>
                <a:lnTo>
                  <a:pt x="38" y="4915"/>
                </a:lnTo>
                <a:lnTo>
                  <a:pt x="38" y="5099"/>
                </a:lnTo>
                <a:lnTo>
                  <a:pt x="74" y="5245"/>
                </a:lnTo>
                <a:lnTo>
                  <a:pt x="1" y="5282"/>
                </a:lnTo>
                <a:lnTo>
                  <a:pt x="1" y="5319"/>
                </a:lnTo>
                <a:lnTo>
                  <a:pt x="38" y="5722"/>
                </a:lnTo>
                <a:lnTo>
                  <a:pt x="148" y="6052"/>
                </a:lnTo>
                <a:lnTo>
                  <a:pt x="441" y="6786"/>
                </a:lnTo>
                <a:lnTo>
                  <a:pt x="1065" y="8400"/>
                </a:lnTo>
                <a:lnTo>
                  <a:pt x="2348" y="11665"/>
                </a:lnTo>
                <a:lnTo>
                  <a:pt x="2935" y="13315"/>
                </a:lnTo>
                <a:lnTo>
                  <a:pt x="3522" y="15003"/>
                </a:lnTo>
                <a:lnTo>
                  <a:pt x="4072" y="16653"/>
                </a:lnTo>
                <a:lnTo>
                  <a:pt x="4293" y="17424"/>
                </a:lnTo>
                <a:lnTo>
                  <a:pt x="4439" y="17827"/>
                </a:lnTo>
                <a:lnTo>
                  <a:pt x="4513" y="18047"/>
                </a:lnTo>
                <a:lnTo>
                  <a:pt x="4623" y="18231"/>
                </a:lnTo>
                <a:lnTo>
                  <a:pt x="4659" y="18451"/>
                </a:lnTo>
                <a:lnTo>
                  <a:pt x="4733" y="18634"/>
                </a:lnTo>
                <a:lnTo>
                  <a:pt x="4806" y="18781"/>
                </a:lnTo>
                <a:lnTo>
                  <a:pt x="4916" y="18928"/>
                </a:lnTo>
                <a:lnTo>
                  <a:pt x="5026" y="19074"/>
                </a:lnTo>
                <a:lnTo>
                  <a:pt x="5173" y="19221"/>
                </a:lnTo>
                <a:lnTo>
                  <a:pt x="5503" y="19404"/>
                </a:lnTo>
                <a:lnTo>
                  <a:pt x="5833" y="19551"/>
                </a:lnTo>
                <a:lnTo>
                  <a:pt x="6237" y="19661"/>
                </a:lnTo>
                <a:lnTo>
                  <a:pt x="6604" y="19698"/>
                </a:lnTo>
                <a:lnTo>
                  <a:pt x="7007" y="19698"/>
                </a:lnTo>
                <a:lnTo>
                  <a:pt x="7484" y="19625"/>
                </a:lnTo>
                <a:lnTo>
                  <a:pt x="7924" y="19515"/>
                </a:lnTo>
                <a:lnTo>
                  <a:pt x="8841" y="19184"/>
                </a:lnTo>
                <a:lnTo>
                  <a:pt x="11079" y="18341"/>
                </a:lnTo>
                <a:lnTo>
                  <a:pt x="13206" y="17570"/>
                </a:lnTo>
                <a:lnTo>
                  <a:pt x="13830" y="17314"/>
                </a:lnTo>
                <a:lnTo>
                  <a:pt x="14417" y="17020"/>
                </a:lnTo>
                <a:lnTo>
                  <a:pt x="14527" y="17020"/>
                </a:lnTo>
                <a:lnTo>
                  <a:pt x="14674" y="16947"/>
                </a:lnTo>
                <a:lnTo>
                  <a:pt x="14710" y="16873"/>
                </a:lnTo>
                <a:lnTo>
                  <a:pt x="14710" y="16837"/>
                </a:lnTo>
                <a:lnTo>
                  <a:pt x="14894" y="16690"/>
                </a:lnTo>
                <a:lnTo>
                  <a:pt x="15187" y="16433"/>
                </a:lnTo>
                <a:lnTo>
                  <a:pt x="15407" y="16103"/>
                </a:lnTo>
                <a:lnTo>
                  <a:pt x="15554" y="15773"/>
                </a:lnTo>
                <a:lnTo>
                  <a:pt x="15701" y="15406"/>
                </a:lnTo>
                <a:lnTo>
                  <a:pt x="15774" y="15039"/>
                </a:lnTo>
                <a:lnTo>
                  <a:pt x="15811" y="14636"/>
                </a:lnTo>
                <a:lnTo>
                  <a:pt x="15847" y="13866"/>
                </a:lnTo>
                <a:lnTo>
                  <a:pt x="15884" y="13829"/>
                </a:lnTo>
                <a:lnTo>
                  <a:pt x="15884" y="13756"/>
                </a:lnTo>
                <a:lnTo>
                  <a:pt x="15847" y="13572"/>
                </a:lnTo>
                <a:lnTo>
                  <a:pt x="15811" y="13389"/>
                </a:lnTo>
                <a:lnTo>
                  <a:pt x="15664" y="13059"/>
                </a:lnTo>
                <a:lnTo>
                  <a:pt x="15334" y="12178"/>
                </a:lnTo>
                <a:lnTo>
                  <a:pt x="14710" y="10564"/>
                </a:lnTo>
                <a:lnTo>
                  <a:pt x="13500" y="7263"/>
                </a:lnTo>
                <a:lnTo>
                  <a:pt x="12326" y="3962"/>
                </a:lnTo>
                <a:lnTo>
                  <a:pt x="11776" y="2311"/>
                </a:lnTo>
                <a:lnTo>
                  <a:pt x="11446" y="1431"/>
                </a:lnTo>
                <a:lnTo>
                  <a:pt x="11372" y="1174"/>
                </a:lnTo>
                <a:lnTo>
                  <a:pt x="11409" y="1027"/>
                </a:lnTo>
                <a:lnTo>
                  <a:pt x="11409" y="917"/>
                </a:lnTo>
                <a:lnTo>
                  <a:pt x="11372" y="770"/>
                </a:lnTo>
                <a:lnTo>
                  <a:pt x="11299" y="624"/>
                </a:lnTo>
                <a:lnTo>
                  <a:pt x="11152" y="403"/>
                </a:lnTo>
                <a:lnTo>
                  <a:pt x="10895" y="220"/>
                </a:lnTo>
                <a:lnTo>
                  <a:pt x="10712" y="110"/>
                </a:lnTo>
                <a:lnTo>
                  <a:pt x="10528" y="37"/>
                </a:lnTo>
                <a:lnTo>
                  <a:pt x="10345"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53" name="Google Shape;253;p4"/>
          <p:cNvSpPr/>
          <p:nvPr/>
        </p:nvSpPr>
        <p:spPr>
          <a:xfrm>
            <a:off x="-47166" y="4489283"/>
            <a:ext cx="591013" cy="672893"/>
          </a:xfrm>
          <a:custGeom>
            <a:rect b="b" l="l" r="r" t="t"/>
            <a:pathLst>
              <a:path extrusionOk="0" h="17792" w="15627">
                <a:moveTo>
                  <a:pt x="10528" y="1"/>
                </a:moveTo>
                <a:lnTo>
                  <a:pt x="10455" y="37"/>
                </a:lnTo>
                <a:lnTo>
                  <a:pt x="10308" y="221"/>
                </a:lnTo>
                <a:lnTo>
                  <a:pt x="10198" y="441"/>
                </a:lnTo>
                <a:lnTo>
                  <a:pt x="10015" y="881"/>
                </a:lnTo>
                <a:lnTo>
                  <a:pt x="9831" y="1468"/>
                </a:lnTo>
                <a:lnTo>
                  <a:pt x="9685" y="2091"/>
                </a:lnTo>
                <a:lnTo>
                  <a:pt x="9685" y="2201"/>
                </a:lnTo>
                <a:lnTo>
                  <a:pt x="9721" y="2311"/>
                </a:lnTo>
                <a:lnTo>
                  <a:pt x="9795" y="2348"/>
                </a:lnTo>
                <a:lnTo>
                  <a:pt x="9868" y="2385"/>
                </a:lnTo>
                <a:lnTo>
                  <a:pt x="9941" y="2421"/>
                </a:lnTo>
                <a:lnTo>
                  <a:pt x="10051" y="2385"/>
                </a:lnTo>
                <a:lnTo>
                  <a:pt x="10125" y="2311"/>
                </a:lnTo>
                <a:lnTo>
                  <a:pt x="10198" y="2238"/>
                </a:lnTo>
                <a:lnTo>
                  <a:pt x="10235" y="2055"/>
                </a:lnTo>
                <a:lnTo>
                  <a:pt x="10235" y="2018"/>
                </a:lnTo>
                <a:lnTo>
                  <a:pt x="10235" y="1981"/>
                </a:lnTo>
                <a:lnTo>
                  <a:pt x="10455" y="1138"/>
                </a:lnTo>
                <a:lnTo>
                  <a:pt x="10638" y="624"/>
                </a:lnTo>
                <a:lnTo>
                  <a:pt x="10675" y="367"/>
                </a:lnTo>
                <a:lnTo>
                  <a:pt x="10712" y="111"/>
                </a:lnTo>
                <a:lnTo>
                  <a:pt x="10675" y="37"/>
                </a:lnTo>
                <a:lnTo>
                  <a:pt x="10602" y="1"/>
                </a:lnTo>
                <a:close/>
                <a:moveTo>
                  <a:pt x="3559" y="1028"/>
                </a:moveTo>
                <a:lnTo>
                  <a:pt x="3522" y="1064"/>
                </a:lnTo>
                <a:lnTo>
                  <a:pt x="3485" y="1101"/>
                </a:lnTo>
                <a:lnTo>
                  <a:pt x="3485" y="1138"/>
                </a:lnTo>
                <a:lnTo>
                  <a:pt x="3559" y="1321"/>
                </a:lnTo>
                <a:lnTo>
                  <a:pt x="3669" y="1468"/>
                </a:lnTo>
                <a:lnTo>
                  <a:pt x="3889" y="1761"/>
                </a:lnTo>
                <a:lnTo>
                  <a:pt x="4109" y="2055"/>
                </a:lnTo>
                <a:lnTo>
                  <a:pt x="4366" y="2348"/>
                </a:lnTo>
                <a:lnTo>
                  <a:pt x="4476" y="2605"/>
                </a:lnTo>
                <a:lnTo>
                  <a:pt x="4586" y="2862"/>
                </a:lnTo>
                <a:lnTo>
                  <a:pt x="4696" y="2972"/>
                </a:lnTo>
                <a:lnTo>
                  <a:pt x="4769" y="3045"/>
                </a:lnTo>
                <a:lnTo>
                  <a:pt x="4916" y="3082"/>
                </a:lnTo>
                <a:lnTo>
                  <a:pt x="5063" y="3082"/>
                </a:lnTo>
                <a:lnTo>
                  <a:pt x="5136" y="3045"/>
                </a:lnTo>
                <a:lnTo>
                  <a:pt x="5209" y="3008"/>
                </a:lnTo>
                <a:lnTo>
                  <a:pt x="5246" y="2935"/>
                </a:lnTo>
                <a:lnTo>
                  <a:pt x="5246" y="2862"/>
                </a:lnTo>
                <a:lnTo>
                  <a:pt x="5209" y="2715"/>
                </a:lnTo>
                <a:lnTo>
                  <a:pt x="5173" y="2642"/>
                </a:lnTo>
                <a:lnTo>
                  <a:pt x="5099" y="2605"/>
                </a:lnTo>
                <a:lnTo>
                  <a:pt x="4989" y="2605"/>
                </a:lnTo>
                <a:lnTo>
                  <a:pt x="4989" y="2568"/>
                </a:lnTo>
                <a:lnTo>
                  <a:pt x="4989" y="2495"/>
                </a:lnTo>
                <a:lnTo>
                  <a:pt x="4953" y="2385"/>
                </a:lnTo>
                <a:lnTo>
                  <a:pt x="4806" y="2128"/>
                </a:lnTo>
                <a:lnTo>
                  <a:pt x="4623" y="1871"/>
                </a:lnTo>
                <a:lnTo>
                  <a:pt x="4402" y="1615"/>
                </a:lnTo>
                <a:lnTo>
                  <a:pt x="4146" y="1394"/>
                </a:lnTo>
                <a:lnTo>
                  <a:pt x="3889" y="1174"/>
                </a:lnTo>
                <a:lnTo>
                  <a:pt x="3595" y="1028"/>
                </a:lnTo>
                <a:close/>
                <a:moveTo>
                  <a:pt x="15334" y="3999"/>
                </a:moveTo>
                <a:lnTo>
                  <a:pt x="15260" y="4035"/>
                </a:lnTo>
                <a:lnTo>
                  <a:pt x="15187" y="4109"/>
                </a:lnTo>
                <a:lnTo>
                  <a:pt x="15077" y="4182"/>
                </a:lnTo>
                <a:lnTo>
                  <a:pt x="14967" y="4256"/>
                </a:lnTo>
                <a:lnTo>
                  <a:pt x="14820" y="4329"/>
                </a:lnTo>
                <a:lnTo>
                  <a:pt x="14673" y="4329"/>
                </a:lnTo>
                <a:lnTo>
                  <a:pt x="14527" y="4402"/>
                </a:lnTo>
                <a:lnTo>
                  <a:pt x="14490" y="4439"/>
                </a:lnTo>
                <a:lnTo>
                  <a:pt x="14453" y="4549"/>
                </a:lnTo>
                <a:lnTo>
                  <a:pt x="14417" y="4586"/>
                </a:lnTo>
                <a:lnTo>
                  <a:pt x="14380" y="4622"/>
                </a:lnTo>
                <a:lnTo>
                  <a:pt x="14233" y="4732"/>
                </a:lnTo>
                <a:lnTo>
                  <a:pt x="13940" y="4842"/>
                </a:lnTo>
                <a:lnTo>
                  <a:pt x="13720" y="4989"/>
                </a:lnTo>
                <a:lnTo>
                  <a:pt x="13536" y="5173"/>
                </a:lnTo>
                <a:lnTo>
                  <a:pt x="13499" y="5246"/>
                </a:lnTo>
                <a:lnTo>
                  <a:pt x="13499" y="5319"/>
                </a:lnTo>
                <a:lnTo>
                  <a:pt x="13573" y="5356"/>
                </a:lnTo>
                <a:lnTo>
                  <a:pt x="13830" y="5356"/>
                </a:lnTo>
                <a:lnTo>
                  <a:pt x="14013" y="5319"/>
                </a:lnTo>
                <a:lnTo>
                  <a:pt x="14380" y="5173"/>
                </a:lnTo>
                <a:lnTo>
                  <a:pt x="14673" y="5026"/>
                </a:lnTo>
                <a:lnTo>
                  <a:pt x="14783" y="4953"/>
                </a:lnTo>
                <a:lnTo>
                  <a:pt x="14857" y="4806"/>
                </a:lnTo>
                <a:lnTo>
                  <a:pt x="15077" y="4769"/>
                </a:lnTo>
                <a:lnTo>
                  <a:pt x="15260" y="4659"/>
                </a:lnTo>
                <a:lnTo>
                  <a:pt x="15370" y="4696"/>
                </a:lnTo>
                <a:lnTo>
                  <a:pt x="15444" y="4696"/>
                </a:lnTo>
                <a:lnTo>
                  <a:pt x="15554" y="4622"/>
                </a:lnTo>
                <a:lnTo>
                  <a:pt x="15627" y="4549"/>
                </a:lnTo>
                <a:lnTo>
                  <a:pt x="15627" y="4476"/>
                </a:lnTo>
                <a:lnTo>
                  <a:pt x="15590" y="4366"/>
                </a:lnTo>
                <a:lnTo>
                  <a:pt x="15627" y="4329"/>
                </a:lnTo>
                <a:lnTo>
                  <a:pt x="15627" y="4256"/>
                </a:lnTo>
                <a:lnTo>
                  <a:pt x="15590" y="4182"/>
                </a:lnTo>
                <a:lnTo>
                  <a:pt x="15554" y="4109"/>
                </a:lnTo>
                <a:lnTo>
                  <a:pt x="15480" y="4035"/>
                </a:lnTo>
                <a:lnTo>
                  <a:pt x="15407" y="4035"/>
                </a:lnTo>
                <a:lnTo>
                  <a:pt x="15334" y="3999"/>
                </a:lnTo>
                <a:close/>
                <a:moveTo>
                  <a:pt x="2238" y="7447"/>
                </a:moveTo>
                <a:lnTo>
                  <a:pt x="2128" y="7484"/>
                </a:lnTo>
                <a:lnTo>
                  <a:pt x="1064" y="7960"/>
                </a:lnTo>
                <a:lnTo>
                  <a:pt x="477" y="8217"/>
                </a:lnTo>
                <a:lnTo>
                  <a:pt x="257" y="8364"/>
                </a:lnTo>
                <a:lnTo>
                  <a:pt x="147" y="8474"/>
                </a:lnTo>
                <a:lnTo>
                  <a:pt x="111" y="8437"/>
                </a:lnTo>
                <a:lnTo>
                  <a:pt x="74" y="8437"/>
                </a:lnTo>
                <a:lnTo>
                  <a:pt x="1" y="8511"/>
                </a:lnTo>
                <a:lnTo>
                  <a:pt x="1" y="8584"/>
                </a:lnTo>
                <a:lnTo>
                  <a:pt x="37" y="8621"/>
                </a:lnTo>
                <a:lnTo>
                  <a:pt x="111" y="8694"/>
                </a:lnTo>
                <a:lnTo>
                  <a:pt x="221" y="8731"/>
                </a:lnTo>
                <a:lnTo>
                  <a:pt x="367" y="8694"/>
                </a:lnTo>
                <a:lnTo>
                  <a:pt x="514" y="8657"/>
                </a:lnTo>
                <a:lnTo>
                  <a:pt x="808" y="8547"/>
                </a:lnTo>
                <a:lnTo>
                  <a:pt x="1028" y="8474"/>
                </a:lnTo>
                <a:lnTo>
                  <a:pt x="2385" y="7887"/>
                </a:lnTo>
                <a:lnTo>
                  <a:pt x="2458" y="7850"/>
                </a:lnTo>
                <a:lnTo>
                  <a:pt x="2532" y="7777"/>
                </a:lnTo>
                <a:lnTo>
                  <a:pt x="2532" y="7667"/>
                </a:lnTo>
                <a:lnTo>
                  <a:pt x="2495" y="7594"/>
                </a:lnTo>
                <a:lnTo>
                  <a:pt x="2422" y="7520"/>
                </a:lnTo>
                <a:lnTo>
                  <a:pt x="2348" y="7484"/>
                </a:lnTo>
                <a:lnTo>
                  <a:pt x="2238" y="7447"/>
                </a:lnTo>
                <a:close/>
                <a:moveTo>
                  <a:pt x="6677" y="7814"/>
                </a:moveTo>
                <a:lnTo>
                  <a:pt x="6603" y="7887"/>
                </a:lnTo>
                <a:lnTo>
                  <a:pt x="6603" y="7960"/>
                </a:lnTo>
                <a:lnTo>
                  <a:pt x="6603" y="8070"/>
                </a:lnTo>
                <a:lnTo>
                  <a:pt x="6933" y="8474"/>
                </a:lnTo>
                <a:lnTo>
                  <a:pt x="7044" y="8694"/>
                </a:lnTo>
                <a:lnTo>
                  <a:pt x="7154" y="8914"/>
                </a:lnTo>
                <a:lnTo>
                  <a:pt x="7227" y="8951"/>
                </a:lnTo>
                <a:lnTo>
                  <a:pt x="7264" y="8987"/>
                </a:lnTo>
                <a:lnTo>
                  <a:pt x="7410" y="8987"/>
                </a:lnTo>
                <a:lnTo>
                  <a:pt x="7594" y="8877"/>
                </a:lnTo>
                <a:lnTo>
                  <a:pt x="7777" y="8767"/>
                </a:lnTo>
                <a:lnTo>
                  <a:pt x="7924" y="8621"/>
                </a:lnTo>
                <a:lnTo>
                  <a:pt x="7924" y="8657"/>
                </a:lnTo>
                <a:lnTo>
                  <a:pt x="7997" y="8767"/>
                </a:lnTo>
                <a:lnTo>
                  <a:pt x="8071" y="8877"/>
                </a:lnTo>
                <a:lnTo>
                  <a:pt x="8181" y="8951"/>
                </a:lnTo>
                <a:lnTo>
                  <a:pt x="8327" y="9024"/>
                </a:lnTo>
                <a:lnTo>
                  <a:pt x="8584" y="9061"/>
                </a:lnTo>
                <a:lnTo>
                  <a:pt x="8768" y="9061"/>
                </a:lnTo>
                <a:lnTo>
                  <a:pt x="8951" y="8987"/>
                </a:lnTo>
                <a:lnTo>
                  <a:pt x="9281" y="8841"/>
                </a:lnTo>
                <a:lnTo>
                  <a:pt x="9611" y="8657"/>
                </a:lnTo>
                <a:lnTo>
                  <a:pt x="9721" y="8547"/>
                </a:lnTo>
                <a:lnTo>
                  <a:pt x="9758" y="8474"/>
                </a:lnTo>
                <a:lnTo>
                  <a:pt x="9758" y="8364"/>
                </a:lnTo>
                <a:lnTo>
                  <a:pt x="9685" y="8254"/>
                </a:lnTo>
                <a:lnTo>
                  <a:pt x="9648" y="8217"/>
                </a:lnTo>
                <a:lnTo>
                  <a:pt x="9464" y="8217"/>
                </a:lnTo>
                <a:lnTo>
                  <a:pt x="9428" y="8291"/>
                </a:lnTo>
                <a:lnTo>
                  <a:pt x="9244" y="8437"/>
                </a:lnTo>
                <a:lnTo>
                  <a:pt x="8988" y="8547"/>
                </a:lnTo>
                <a:lnTo>
                  <a:pt x="8768" y="8621"/>
                </a:lnTo>
                <a:lnTo>
                  <a:pt x="8584" y="8657"/>
                </a:lnTo>
                <a:lnTo>
                  <a:pt x="8474" y="8657"/>
                </a:lnTo>
                <a:lnTo>
                  <a:pt x="8401" y="8621"/>
                </a:lnTo>
                <a:lnTo>
                  <a:pt x="8364" y="8584"/>
                </a:lnTo>
                <a:lnTo>
                  <a:pt x="8327" y="8547"/>
                </a:lnTo>
                <a:lnTo>
                  <a:pt x="8254" y="8254"/>
                </a:lnTo>
                <a:lnTo>
                  <a:pt x="8181" y="8144"/>
                </a:lnTo>
                <a:lnTo>
                  <a:pt x="8071" y="8107"/>
                </a:lnTo>
                <a:lnTo>
                  <a:pt x="7961" y="8107"/>
                </a:lnTo>
                <a:lnTo>
                  <a:pt x="7887" y="8144"/>
                </a:lnTo>
                <a:lnTo>
                  <a:pt x="7740" y="8254"/>
                </a:lnTo>
                <a:lnTo>
                  <a:pt x="7630" y="8401"/>
                </a:lnTo>
                <a:lnTo>
                  <a:pt x="7410" y="8547"/>
                </a:lnTo>
                <a:lnTo>
                  <a:pt x="7264" y="8364"/>
                </a:lnTo>
                <a:lnTo>
                  <a:pt x="7117" y="8180"/>
                </a:lnTo>
                <a:lnTo>
                  <a:pt x="6970" y="7997"/>
                </a:lnTo>
                <a:lnTo>
                  <a:pt x="6787" y="7850"/>
                </a:lnTo>
                <a:lnTo>
                  <a:pt x="6713" y="7814"/>
                </a:lnTo>
                <a:close/>
                <a:moveTo>
                  <a:pt x="12876" y="11005"/>
                </a:moveTo>
                <a:lnTo>
                  <a:pt x="12803" y="11042"/>
                </a:lnTo>
                <a:lnTo>
                  <a:pt x="12766" y="11078"/>
                </a:lnTo>
                <a:lnTo>
                  <a:pt x="12766" y="11152"/>
                </a:lnTo>
                <a:lnTo>
                  <a:pt x="12729" y="11225"/>
                </a:lnTo>
                <a:lnTo>
                  <a:pt x="12766" y="11298"/>
                </a:lnTo>
                <a:lnTo>
                  <a:pt x="12986" y="11702"/>
                </a:lnTo>
                <a:lnTo>
                  <a:pt x="13279" y="12069"/>
                </a:lnTo>
                <a:lnTo>
                  <a:pt x="13499" y="12399"/>
                </a:lnTo>
                <a:lnTo>
                  <a:pt x="13646" y="12509"/>
                </a:lnTo>
                <a:lnTo>
                  <a:pt x="13830" y="12619"/>
                </a:lnTo>
                <a:lnTo>
                  <a:pt x="13976" y="12619"/>
                </a:lnTo>
                <a:lnTo>
                  <a:pt x="14013" y="12582"/>
                </a:lnTo>
                <a:lnTo>
                  <a:pt x="14086" y="12546"/>
                </a:lnTo>
                <a:lnTo>
                  <a:pt x="14160" y="12436"/>
                </a:lnTo>
                <a:lnTo>
                  <a:pt x="14160" y="12325"/>
                </a:lnTo>
                <a:lnTo>
                  <a:pt x="14160" y="12252"/>
                </a:lnTo>
                <a:lnTo>
                  <a:pt x="14123" y="12142"/>
                </a:lnTo>
                <a:lnTo>
                  <a:pt x="14086" y="12069"/>
                </a:lnTo>
                <a:lnTo>
                  <a:pt x="14050" y="12032"/>
                </a:lnTo>
                <a:lnTo>
                  <a:pt x="13903" y="12032"/>
                </a:lnTo>
                <a:lnTo>
                  <a:pt x="13830" y="11885"/>
                </a:lnTo>
                <a:lnTo>
                  <a:pt x="13573" y="11592"/>
                </a:lnTo>
                <a:lnTo>
                  <a:pt x="13316" y="11298"/>
                </a:lnTo>
                <a:lnTo>
                  <a:pt x="13059" y="11042"/>
                </a:lnTo>
                <a:lnTo>
                  <a:pt x="13023" y="11005"/>
                </a:lnTo>
                <a:close/>
                <a:moveTo>
                  <a:pt x="8181" y="3192"/>
                </a:moveTo>
                <a:lnTo>
                  <a:pt x="8511" y="3228"/>
                </a:lnTo>
                <a:lnTo>
                  <a:pt x="8878" y="3265"/>
                </a:lnTo>
                <a:lnTo>
                  <a:pt x="9208" y="3339"/>
                </a:lnTo>
                <a:lnTo>
                  <a:pt x="9538" y="3412"/>
                </a:lnTo>
                <a:lnTo>
                  <a:pt x="9868" y="3522"/>
                </a:lnTo>
                <a:lnTo>
                  <a:pt x="10198" y="3669"/>
                </a:lnTo>
                <a:lnTo>
                  <a:pt x="10528" y="3852"/>
                </a:lnTo>
                <a:lnTo>
                  <a:pt x="10822" y="4035"/>
                </a:lnTo>
                <a:lnTo>
                  <a:pt x="11078" y="4256"/>
                </a:lnTo>
                <a:lnTo>
                  <a:pt x="11335" y="4476"/>
                </a:lnTo>
                <a:lnTo>
                  <a:pt x="11592" y="4732"/>
                </a:lnTo>
                <a:lnTo>
                  <a:pt x="11812" y="4989"/>
                </a:lnTo>
                <a:lnTo>
                  <a:pt x="11996" y="5319"/>
                </a:lnTo>
                <a:lnTo>
                  <a:pt x="12142" y="5576"/>
                </a:lnTo>
                <a:lnTo>
                  <a:pt x="12252" y="5870"/>
                </a:lnTo>
                <a:lnTo>
                  <a:pt x="12362" y="6200"/>
                </a:lnTo>
                <a:lnTo>
                  <a:pt x="12436" y="6530"/>
                </a:lnTo>
                <a:lnTo>
                  <a:pt x="12509" y="6823"/>
                </a:lnTo>
                <a:lnTo>
                  <a:pt x="12509" y="7153"/>
                </a:lnTo>
                <a:lnTo>
                  <a:pt x="12509" y="7484"/>
                </a:lnTo>
                <a:lnTo>
                  <a:pt x="12472" y="7814"/>
                </a:lnTo>
                <a:lnTo>
                  <a:pt x="12399" y="8144"/>
                </a:lnTo>
                <a:lnTo>
                  <a:pt x="12289" y="8511"/>
                </a:lnTo>
                <a:lnTo>
                  <a:pt x="12142" y="8804"/>
                </a:lnTo>
                <a:lnTo>
                  <a:pt x="11996" y="9134"/>
                </a:lnTo>
                <a:lnTo>
                  <a:pt x="11812" y="9428"/>
                </a:lnTo>
                <a:lnTo>
                  <a:pt x="11592" y="9721"/>
                </a:lnTo>
                <a:lnTo>
                  <a:pt x="11115" y="10271"/>
                </a:lnTo>
                <a:lnTo>
                  <a:pt x="10345" y="11115"/>
                </a:lnTo>
                <a:lnTo>
                  <a:pt x="9941" y="11555"/>
                </a:lnTo>
                <a:lnTo>
                  <a:pt x="9575" y="12032"/>
                </a:lnTo>
                <a:lnTo>
                  <a:pt x="9281" y="12509"/>
                </a:lnTo>
                <a:lnTo>
                  <a:pt x="8988" y="13022"/>
                </a:lnTo>
                <a:lnTo>
                  <a:pt x="8914" y="13279"/>
                </a:lnTo>
                <a:lnTo>
                  <a:pt x="8804" y="13573"/>
                </a:lnTo>
                <a:lnTo>
                  <a:pt x="8768" y="13829"/>
                </a:lnTo>
                <a:lnTo>
                  <a:pt x="8731" y="14123"/>
                </a:lnTo>
                <a:lnTo>
                  <a:pt x="8217" y="14013"/>
                </a:lnTo>
                <a:lnTo>
                  <a:pt x="7704" y="13939"/>
                </a:lnTo>
                <a:lnTo>
                  <a:pt x="8584" y="11665"/>
                </a:lnTo>
                <a:lnTo>
                  <a:pt x="9061" y="10418"/>
                </a:lnTo>
                <a:lnTo>
                  <a:pt x="9318" y="9831"/>
                </a:lnTo>
                <a:lnTo>
                  <a:pt x="9391" y="9538"/>
                </a:lnTo>
                <a:lnTo>
                  <a:pt x="9391" y="9391"/>
                </a:lnTo>
                <a:lnTo>
                  <a:pt x="9354" y="9244"/>
                </a:lnTo>
                <a:lnTo>
                  <a:pt x="9318" y="9208"/>
                </a:lnTo>
                <a:lnTo>
                  <a:pt x="9281" y="9208"/>
                </a:lnTo>
                <a:lnTo>
                  <a:pt x="9171" y="9281"/>
                </a:lnTo>
                <a:lnTo>
                  <a:pt x="9098" y="9391"/>
                </a:lnTo>
                <a:lnTo>
                  <a:pt x="8988" y="9611"/>
                </a:lnTo>
                <a:lnTo>
                  <a:pt x="8768" y="10088"/>
                </a:lnTo>
                <a:lnTo>
                  <a:pt x="8217" y="11445"/>
                </a:lnTo>
                <a:lnTo>
                  <a:pt x="7337" y="13719"/>
                </a:lnTo>
                <a:lnTo>
                  <a:pt x="7227" y="13903"/>
                </a:lnTo>
                <a:lnTo>
                  <a:pt x="6970" y="13829"/>
                </a:lnTo>
                <a:lnTo>
                  <a:pt x="6420" y="13683"/>
                </a:lnTo>
                <a:lnTo>
                  <a:pt x="6420" y="13646"/>
                </a:lnTo>
                <a:lnTo>
                  <a:pt x="6493" y="13389"/>
                </a:lnTo>
                <a:lnTo>
                  <a:pt x="6530" y="13096"/>
                </a:lnTo>
                <a:lnTo>
                  <a:pt x="6530" y="12546"/>
                </a:lnTo>
                <a:lnTo>
                  <a:pt x="6603" y="11372"/>
                </a:lnTo>
                <a:lnTo>
                  <a:pt x="6677" y="10125"/>
                </a:lnTo>
                <a:lnTo>
                  <a:pt x="6713" y="9501"/>
                </a:lnTo>
                <a:lnTo>
                  <a:pt x="6677" y="8877"/>
                </a:lnTo>
                <a:lnTo>
                  <a:pt x="6677" y="8804"/>
                </a:lnTo>
                <a:lnTo>
                  <a:pt x="6640" y="8767"/>
                </a:lnTo>
                <a:lnTo>
                  <a:pt x="6530" y="8694"/>
                </a:lnTo>
                <a:lnTo>
                  <a:pt x="6420" y="8731"/>
                </a:lnTo>
                <a:lnTo>
                  <a:pt x="6383" y="8767"/>
                </a:lnTo>
                <a:lnTo>
                  <a:pt x="6347" y="8841"/>
                </a:lnTo>
                <a:lnTo>
                  <a:pt x="6273" y="9391"/>
                </a:lnTo>
                <a:lnTo>
                  <a:pt x="6237" y="9978"/>
                </a:lnTo>
                <a:lnTo>
                  <a:pt x="6200" y="11115"/>
                </a:lnTo>
                <a:lnTo>
                  <a:pt x="6090" y="12289"/>
                </a:lnTo>
                <a:lnTo>
                  <a:pt x="6016" y="12912"/>
                </a:lnTo>
                <a:lnTo>
                  <a:pt x="6016" y="13206"/>
                </a:lnTo>
                <a:lnTo>
                  <a:pt x="6016" y="13536"/>
                </a:lnTo>
                <a:lnTo>
                  <a:pt x="5540" y="13353"/>
                </a:lnTo>
                <a:lnTo>
                  <a:pt x="5099" y="13206"/>
                </a:lnTo>
                <a:lnTo>
                  <a:pt x="4623" y="13132"/>
                </a:lnTo>
                <a:lnTo>
                  <a:pt x="4182" y="13132"/>
                </a:lnTo>
                <a:lnTo>
                  <a:pt x="4329" y="12876"/>
                </a:lnTo>
                <a:lnTo>
                  <a:pt x="4439" y="12619"/>
                </a:lnTo>
                <a:lnTo>
                  <a:pt x="4549" y="12362"/>
                </a:lnTo>
                <a:lnTo>
                  <a:pt x="4623" y="12069"/>
                </a:lnTo>
                <a:lnTo>
                  <a:pt x="4696" y="11482"/>
                </a:lnTo>
                <a:lnTo>
                  <a:pt x="4696" y="10895"/>
                </a:lnTo>
                <a:lnTo>
                  <a:pt x="4623" y="10161"/>
                </a:lnTo>
                <a:lnTo>
                  <a:pt x="4512" y="9428"/>
                </a:lnTo>
                <a:lnTo>
                  <a:pt x="4366" y="8694"/>
                </a:lnTo>
                <a:lnTo>
                  <a:pt x="4219" y="7960"/>
                </a:lnTo>
                <a:lnTo>
                  <a:pt x="4182" y="7594"/>
                </a:lnTo>
                <a:lnTo>
                  <a:pt x="4182" y="7190"/>
                </a:lnTo>
                <a:lnTo>
                  <a:pt x="4182" y="6823"/>
                </a:lnTo>
                <a:lnTo>
                  <a:pt x="4219" y="6456"/>
                </a:lnTo>
                <a:lnTo>
                  <a:pt x="4292" y="6090"/>
                </a:lnTo>
                <a:lnTo>
                  <a:pt x="4439" y="5760"/>
                </a:lnTo>
                <a:lnTo>
                  <a:pt x="4586" y="5429"/>
                </a:lnTo>
                <a:lnTo>
                  <a:pt x="4769" y="5063"/>
                </a:lnTo>
                <a:lnTo>
                  <a:pt x="5026" y="4769"/>
                </a:lnTo>
                <a:lnTo>
                  <a:pt x="5246" y="4476"/>
                </a:lnTo>
                <a:lnTo>
                  <a:pt x="5503" y="4219"/>
                </a:lnTo>
                <a:lnTo>
                  <a:pt x="5796" y="3999"/>
                </a:lnTo>
                <a:lnTo>
                  <a:pt x="6090" y="3779"/>
                </a:lnTo>
                <a:lnTo>
                  <a:pt x="6420" y="3595"/>
                </a:lnTo>
                <a:lnTo>
                  <a:pt x="6787" y="3449"/>
                </a:lnTo>
                <a:lnTo>
                  <a:pt x="7117" y="3339"/>
                </a:lnTo>
                <a:lnTo>
                  <a:pt x="7484" y="3265"/>
                </a:lnTo>
                <a:lnTo>
                  <a:pt x="7814" y="3228"/>
                </a:lnTo>
                <a:lnTo>
                  <a:pt x="8181" y="3192"/>
                </a:lnTo>
                <a:close/>
                <a:moveTo>
                  <a:pt x="3962" y="13426"/>
                </a:moveTo>
                <a:lnTo>
                  <a:pt x="4623" y="13536"/>
                </a:lnTo>
                <a:lnTo>
                  <a:pt x="5246" y="13719"/>
                </a:lnTo>
                <a:lnTo>
                  <a:pt x="5943" y="13939"/>
                </a:lnTo>
                <a:lnTo>
                  <a:pt x="6603" y="14196"/>
                </a:lnTo>
                <a:lnTo>
                  <a:pt x="6860" y="14270"/>
                </a:lnTo>
                <a:lnTo>
                  <a:pt x="7154" y="14306"/>
                </a:lnTo>
                <a:lnTo>
                  <a:pt x="7704" y="14380"/>
                </a:lnTo>
                <a:lnTo>
                  <a:pt x="8217" y="14490"/>
                </a:lnTo>
                <a:lnTo>
                  <a:pt x="8474" y="14563"/>
                </a:lnTo>
                <a:lnTo>
                  <a:pt x="8731" y="14636"/>
                </a:lnTo>
                <a:lnTo>
                  <a:pt x="8768" y="14783"/>
                </a:lnTo>
                <a:lnTo>
                  <a:pt x="8841" y="14857"/>
                </a:lnTo>
                <a:lnTo>
                  <a:pt x="8951" y="14893"/>
                </a:lnTo>
                <a:lnTo>
                  <a:pt x="9061" y="14893"/>
                </a:lnTo>
                <a:lnTo>
                  <a:pt x="9061" y="15003"/>
                </a:lnTo>
                <a:lnTo>
                  <a:pt x="9024" y="15150"/>
                </a:lnTo>
                <a:lnTo>
                  <a:pt x="8914" y="15223"/>
                </a:lnTo>
                <a:lnTo>
                  <a:pt x="8768" y="15333"/>
                </a:lnTo>
                <a:lnTo>
                  <a:pt x="8034" y="15040"/>
                </a:lnTo>
                <a:lnTo>
                  <a:pt x="6383" y="14490"/>
                </a:lnTo>
                <a:lnTo>
                  <a:pt x="5576" y="14270"/>
                </a:lnTo>
                <a:lnTo>
                  <a:pt x="4769" y="14086"/>
                </a:lnTo>
                <a:lnTo>
                  <a:pt x="4292" y="14013"/>
                </a:lnTo>
                <a:lnTo>
                  <a:pt x="4072" y="14013"/>
                </a:lnTo>
                <a:lnTo>
                  <a:pt x="3852" y="14050"/>
                </a:lnTo>
                <a:lnTo>
                  <a:pt x="3742" y="14013"/>
                </a:lnTo>
                <a:lnTo>
                  <a:pt x="3669" y="13939"/>
                </a:lnTo>
                <a:lnTo>
                  <a:pt x="3632" y="13829"/>
                </a:lnTo>
                <a:lnTo>
                  <a:pt x="3632" y="13719"/>
                </a:lnTo>
                <a:lnTo>
                  <a:pt x="3632" y="13609"/>
                </a:lnTo>
                <a:lnTo>
                  <a:pt x="3705" y="13536"/>
                </a:lnTo>
                <a:lnTo>
                  <a:pt x="3816" y="13463"/>
                </a:lnTo>
                <a:lnTo>
                  <a:pt x="3926" y="13426"/>
                </a:lnTo>
                <a:close/>
                <a:moveTo>
                  <a:pt x="4256" y="15737"/>
                </a:moveTo>
                <a:lnTo>
                  <a:pt x="4696" y="15847"/>
                </a:lnTo>
                <a:lnTo>
                  <a:pt x="4476" y="16067"/>
                </a:lnTo>
                <a:lnTo>
                  <a:pt x="4292" y="16287"/>
                </a:lnTo>
                <a:lnTo>
                  <a:pt x="4292" y="16250"/>
                </a:lnTo>
                <a:lnTo>
                  <a:pt x="4256" y="16140"/>
                </a:lnTo>
                <a:lnTo>
                  <a:pt x="4256" y="15994"/>
                </a:lnTo>
                <a:lnTo>
                  <a:pt x="4256" y="15737"/>
                </a:lnTo>
                <a:close/>
                <a:moveTo>
                  <a:pt x="4843" y="15920"/>
                </a:moveTo>
                <a:lnTo>
                  <a:pt x="4989" y="15957"/>
                </a:lnTo>
                <a:lnTo>
                  <a:pt x="5136" y="15994"/>
                </a:lnTo>
                <a:lnTo>
                  <a:pt x="4879" y="16140"/>
                </a:lnTo>
                <a:lnTo>
                  <a:pt x="4623" y="16360"/>
                </a:lnTo>
                <a:lnTo>
                  <a:pt x="4623" y="16360"/>
                </a:lnTo>
                <a:lnTo>
                  <a:pt x="4733" y="16140"/>
                </a:lnTo>
                <a:lnTo>
                  <a:pt x="4843" y="15920"/>
                </a:lnTo>
                <a:close/>
                <a:moveTo>
                  <a:pt x="4146" y="14453"/>
                </a:moveTo>
                <a:lnTo>
                  <a:pt x="4659" y="14490"/>
                </a:lnTo>
                <a:lnTo>
                  <a:pt x="5356" y="14673"/>
                </a:lnTo>
                <a:lnTo>
                  <a:pt x="6053" y="14857"/>
                </a:lnTo>
                <a:lnTo>
                  <a:pt x="7410" y="15333"/>
                </a:lnTo>
                <a:lnTo>
                  <a:pt x="8034" y="15553"/>
                </a:lnTo>
                <a:lnTo>
                  <a:pt x="8401" y="15663"/>
                </a:lnTo>
                <a:lnTo>
                  <a:pt x="8694" y="15774"/>
                </a:lnTo>
                <a:lnTo>
                  <a:pt x="8731" y="15847"/>
                </a:lnTo>
                <a:lnTo>
                  <a:pt x="8768" y="15884"/>
                </a:lnTo>
                <a:lnTo>
                  <a:pt x="8841" y="15957"/>
                </a:lnTo>
                <a:lnTo>
                  <a:pt x="8951" y="15957"/>
                </a:lnTo>
                <a:lnTo>
                  <a:pt x="8914" y="16067"/>
                </a:lnTo>
                <a:lnTo>
                  <a:pt x="8841" y="16214"/>
                </a:lnTo>
                <a:lnTo>
                  <a:pt x="8694" y="16397"/>
                </a:lnTo>
                <a:lnTo>
                  <a:pt x="8547" y="16507"/>
                </a:lnTo>
                <a:lnTo>
                  <a:pt x="8401" y="16581"/>
                </a:lnTo>
                <a:lnTo>
                  <a:pt x="7227" y="16140"/>
                </a:lnTo>
                <a:lnTo>
                  <a:pt x="6016" y="15774"/>
                </a:lnTo>
                <a:lnTo>
                  <a:pt x="4733" y="15370"/>
                </a:lnTo>
                <a:lnTo>
                  <a:pt x="4072" y="15223"/>
                </a:lnTo>
                <a:lnTo>
                  <a:pt x="3449" y="15113"/>
                </a:lnTo>
                <a:lnTo>
                  <a:pt x="3449" y="15040"/>
                </a:lnTo>
                <a:lnTo>
                  <a:pt x="3449" y="14857"/>
                </a:lnTo>
                <a:lnTo>
                  <a:pt x="3522" y="14673"/>
                </a:lnTo>
                <a:lnTo>
                  <a:pt x="3632" y="14563"/>
                </a:lnTo>
                <a:lnTo>
                  <a:pt x="3705" y="14490"/>
                </a:lnTo>
                <a:lnTo>
                  <a:pt x="3926" y="14490"/>
                </a:lnTo>
                <a:lnTo>
                  <a:pt x="3962" y="14526"/>
                </a:lnTo>
                <a:lnTo>
                  <a:pt x="3999" y="14526"/>
                </a:lnTo>
                <a:lnTo>
                  <a:pt x="4036" y="14490"/>
                </a:lnTo>
                <a:lnTo>
                  <a:pt x="4146" y="14453"/>
                </a:lnTo>
                <a:close/>
                <a:moveTo>
                  <a:pt x="5503" y="16067"/>
                </a:moveTo>
                <a:lnTo>
                  <a:pt x="5723" y="16140"/>
                </a:lnTo>
                <a:lnTo>
                  <a:pt x="5503" y="16287"/>
                </a:lnTo>
                <a:lnTo>
                  <a:pt x="5246" y="16434"/>
                </a:lnTo>
                <a:lnTo>
                  <a:pt x="5026" y="16617"/>
                </a:lnTo>
                <a:lnTo>
                  <a:pt x="4843" y="16837"/>
                </a:lnTo>
                <a:lnTo>
                  <a:pt x="4659" y="16764"/>
                </a:lnTo>
                <a:lnTo>
                  <a:pt x="4733" y="16691"/>
                </a:lnTo>
                <a:lnTo>
                  <a:pt x="5503" y="16067"/>
                </a:lnTo>
                <a:close/>
                <a:moveTo>
                  <a:pt x="5980" y="16214"/>
                </a:moveTo>
                <a:lnTo>
                  <a:pt x="6200" y="16287"/>
                </a:lnTo>
                <a:lnTo>
                  <a:pt x="6200" y="16324"/>
                </a:lnTo>
                <a:lnTo>
                  <a:pt x="5943" y="16434"/>
                </a:lnTo>
                <a:lnTo>
                  <a:pt x="5723" y="16581"/>
                </a:lnTo>
                <a:lnTo>
                  <a:pt x="5540" y="16727"/>
                </a:lnTo>
                <a:lnTo>
                  <a:pt x="5393" y="16947"/>
                </a:lnTo>
                <a:lnTo>
                  <a:pt x="5246" y="16911"/>
                </a:lnTo>
                <a:lnTo>
                  <a:pt x="5613" y="16544"/>
                </a:lnTo>
                <a:lnTo>
                  <a:pt x="5980" y="16214"/>
                </a:lnTo>
                <a:close/>
                <a:moveTo>
                  <a:pt x="6383" y="16360"/>
                </a:moveTo>
                <a:lnTo>
                  <a:pt x="6897" y="16544"/>
                </a:lnTo>
                <a:lnTo>
                  <a:pt x="6420" y="16801"/>
                </a:lnTo>
                <a:lnTo>
                  <a:pt x="6200" y="16947"/>
                </a:lnTo>
                <a:lnTo>
                  <a:pt x="5980" y="17131"/>
                </a:lnTo>
                <a:lnTo>
                  <a:pt x="5796" y="17057"/>
                </a:lnTo>
                <a:lnTo>
                  <a:pt x="5833" y="16984"/>
                </a:lnTo>
                <a:lnTo>
                  <a:pt x="5833" y="16911"/>
                </a:lnTo>
                <a:lnTo>
                  <a:pt x="5833" y="16874"/>
                </a:lnTo>
                <a:lnTo>
                  <a:pt x="6090" y="16617"/>
                </a:lnTo>
                <a:lnTo>
                  <a:pt x="6383" y="16397"/>
                </a:lnTo>
                <a:lnTo>
                  <a:pt x="6383" y="16360"/>
                </a:lnTo>
                <a:close/>
                <a:moveTo>
                  <a:pt x="7080" y="16581"/>
                </a:moveTo>
                <a:lnTo>
                  <a:pt x="7410" y="16691"/>
                </a:lnTo>
                <a:lnTo>
                  <a:pt x="7154" y="16911"/>
                </a:lnTo>
                <a:lnTo>
                  <a:pt x="6787" y="17314"/>
                </a:lnTo>
                <a:lnTo>
                  <a:pt x="6457" y="17241"/>
                </a:lnTo>
                <a:lnTo>
                  <a:pt x="6493" y="17167"/>
                </a:lnTo>
                <a:lnTo>
                  <a:pt x="6457" y="17131"/>
                </a:lnTo>
                <a:lnTo>
                  <a:pt x="6750" y="16837"/>
                </a:lnTo>
                <a:lnTo>
                  <a:pt x="7080" y="16581"/>
                </a:lnTo>
                <a:close/>
                <a:moveTo>
                  <a:pt x="8034" y="2678"/>
                </a:moveTo>
                <a:lnTo>
                  <a:pt x="7704" y="2715"/>
                </a:lnTo>
                <a:lnTo>
                  <a:pt x="7374" y="2752"/>
                </a:lnTo>
                <a:lnTo>
                  <a:pt x="7044" y="2825"/>
                </a:lnTo>
                <a:lnTo>
                  <a:pt x="6750" y="2898"/>
                </a:lnTo>
                <a:lnTo>
                  <a:pt x="6420" y="3008"/>
                </a:lnTo>
                <a:lnTo>
                  <a:pt x="6126" y="3155"/>
                </a:lnTo>
                <a:lnTo>
                  <a:pt x="5833" y="3302"/>
                </a:lnTo>
                <a:lnTo>
                  <a:pt x="5576" y="3522"/>
                </a:lnTo>
                <a:lnTo>
                  <a:pt x="5026" y="3962"/>
                </a:lnTo>
                <a:lnTo>
                  <a:pt x="4806" y="4219"/>
                </a:lnTo>
                <a:lnTo>
                  <a:pt x="4586" y="4512"/>
                </a:lnTo>
                <a:lnTo>
                  <a:pt x="4366" y="4769"/>
                </a:lnTo>
                <a:lnTo>
                  <a:pt x="4182" y="5099"/>
                </a:lnTo>
                <a:lnTo>
                  <a:pt x="3999" y="5393"/>
                </a:lnTo>
                <a:lnTo>
                  <a:pt x="3852" y="5723"/>
                </a:lnTo>
                <a:lnTo>
                  <a:pt x="3742" y="6163"/>
                </a:lnTo>
                <a:lnTo>
                  <a:pt x="3669" y="6603"/>
                </a:lnTo>
                <a:lnTo>
                  <a:pt x="3632" y="7043"/>
                </a:lnTo>
                <a:lnTo>
                  <a:pt x="3632" y="7520"/>
                </a:lnTo>
                <a:lnTo>
                  <a:pt x="3705" y="7960"/>
                </a:lnTo>
                <a:lnTo>
                  <a:pt x="3779" y="8437"/>
                </a:lnTo>
                <a:lnTo>
                  <a:pt x="3962" y="9318"/>
                </a:lnTo>
                <a:lnTo>
                  <a:pt x="4109" y="10308"/>
                </a:lnTo>
                <a:lnTo>
                  <a:pt x="4182" y="10785"/>
                </a:lnTo>
                <a:lnTo>
                  <a:pt x="4219" y="11262"/>
                </a:lnTo>
                <a:lnTo>
                  <a:pt x="4182" y="11739"/>
                </a:lnTo>
                <a:lnTo>
                  <a:pt x="4109" y="12215"/>
                </a:lnTo>
                <a:lnTo>
                  <a:pt x="3999" y="12619"/>
                </a:lnTo>
                <a:lnTo>
                  <a:pt x="3816" y="13059"/>
                </a:lnTo>
                <a:lnTo>
                  <a:pt x="3595" y="13132"/>
                </a:lnTo>
                <a:lnTo>
                  <a:pt x="3449" y="13279"/>
                </a:lnTo>
                <a:lnTo>
                  <a:pt x="3302" y="13426"/>
                </a:lnTo>
                <a:lnTo>
                  <a:pt x="3229" y="13646"/>
                </a:lnTo>
                <a:lnTo>
                  <a:pt x="3229" y="13829"/>
                </a:lnTo>
                <a:lnTo>
                  <a:pt x="3265" y="13976"/>
                </a:lnTo>
                <a:lnTo>
                  <a:pt x="3339" y="14160"/>
                </a:lnTo>
                <a:lnTo>
                  <a:pt x="3412" y="14270"/>
                </a:lnTo>
                <a:lnTo>
                  <a:pt x="3339" y="14343"/>
                </a:lnTo>
                <a:lnTo>
                  <a:pt x="3265" y="14416"/>
                </a:lnTo>
                <a:lnTo>
                  <a:pt x="3192" y="14526"/>
                </a:lnTo>
                <a:lnTo>
                  <a:pt x="3119" y="14673"/>
                </a:lnTo>
                <a:lnTo>
                  <a:pt x="3082" y="14857"/>
                </a:lnTo>
                <a:lnTo>
                  <a:pt x="3045" y="15040"/>
                </a:lnTo>
                <a:lnTo>
                  <a:pt x="3045" y="15187"/>
                </a:lnTo>
                <a:lnTo>
                  <a:pt x="3082" y="15370"/>
                </a:lnTo>
                <a:lnTo>
                  <a:pt x="3192" y="15480"/>
                </a:lnTo>
                <a:lnTo>
                  <a:pt x="3302" y="15590"/>
                </a:lnTo>
                <a:lnTo>
                  <a:pt x="3412" y="15627"/>
                </a:lnTo>
                <a:lnTo>
                  <a:pt x="3485" y="15590"/>
                </a:lnTo>
                <a:lnTo>
                  <a:pt x="3522" y="15553"/>
                </a:lnTo>
                <a:lnTo>
                  <a:pt x="3559" y="15553"/>
                </a:lnTo>
                <a:lnTo>
                  <a:pt x="4072" y="15700"/>
                </a:lnTo>
                <a:lnTo>
                  <a:pt x="3999" y="15810"/>
                </a:lnTo>
                <a:lnTo>
                  <a:pt x="3926" y="15957"/>
                </a:lnTo>
                <a:lnTo>
                  <a:pt x="3926" y="16140"/>
                </a:lnTo>
                <a:lnTo>
                  <a:pt x="3926" y="16324"/>
                </a:lnTo>
                <a:lnTo>
                  <a:pt x="3999" y="16507"/>
                </a:lnTo>
                <a:lnTo>
                  <a:pt x="4072" y="16654"/>
                </a:lnTo>
                <a:lnTo>
                  <a:pt x="4146" y="16801"/>
                </a:lnTo>
                <a:lnTo>
                  <a:pt x="4292" y="16874"/>
                </a:lnTo>
                <a:lnTo>
                  <a:pt x="4256" y="16947"/>
                </a:lnTo>
                <a:lnTo>
                  <a:pt x="4292" y="17021"/>
                </a:lnTo>
                <a:lnTo>
                  <a:pt x="4329" y="17057"/>
                </a:lnTo>
                <a:lnTo>
                  <a:pt x="4402" y="17094"/>
                </a:lnTo>
                <a:lnTo>
                  <a:pt x="4586" y="17167"/>
                </a:lnTo>
                <a:lnTo>
                  <a:pt x="4806" y="17277"/>
                </a:lnTo>
                <a:lnTo>
                  <a:pt x="5283" y="17388"/>
                </a:lnTo>
                <a:lnTo>
                  <a:pt x="5393" y="17424"/>
                </a:lnTo>
                <a:lnTo>
                  <a:pt x="5576" y="17461"/>
                </a:lnTo>
                <a:lnTo>
                  <a:pt x="6310" y="17681"/>
                </a:lnTo>
                <a:lnTo>
                  <a:pt x="6677" y="17754"/>
                </a:lnTo>
                <a:lnTo>
                  <a:pt x="6860" y="17791"/>
                </a:lnTo>
                <a:lnTo>
                  <a:pt x="7044" y="17754"/>
                </a:lnTo>
                <a:lnTo>
                  <a:pt x="7117" y="17718"/>
                </a:lnTo>
                <a:lnTo>
                  <a:pt x="7154" y="17681"/>
                </a:lnTo>
                <a:lnTo>
                  <a:pt x="7154" y="17608"/>
                </a:lnTo>
                <a:lnTo>
                  <a:pt x="7117" y="17534"/>
                </a:lnTo>
                <a:lnTo>
                  <a:pt x="7447" y="17204"/>
                </a:lnTo>
                <a:lnTo>
                  <a:pt x="7594" y="17021"/>
                </a:lnTo>
                <a:lnTo>
                  <a:pt x="7740" y="16837"/>
                </a:lnTo>
                <a:lnTo>
                  <a:pt x="8327" y="17021"/>
                </a:lnTo>
                <a:lnTo>
                  <a:pt x="8437" y="17021"/>
                </a:lnTo>
                <a:lnTo>
                  <a:pt x="8547" y="16984"/>
                </a:lnTo>
                <a:lnTo>
                  <a:pt x="8731" y="16911"/>
                </a:lnTo>
                <a:lnTo>
                  <a:pt x="8914" y="16764"/>
                </a:lnTo>
                <a:lnTo>
                  <a:pt x="9098" y="16581"/>
                </a:lnTo>
                <a:lnTo>
                  <a:pt x="9208" y="16360"/>
                </a:lnTo>
                <a:lnTo>
                  <a:pt x="9281" y="16140"/>
                </a:lnTo>
                <a:lnTo>
                  <a:pt x="9318" y="15884"/>
                </a:lnTo>
                <a:lnTo>
                  <a:pt x="9281" y="15700"/>
                </a:lnTo>
                <a:lnTo>
                  <a:pt x="9208" y="15590"/>
                </a:lnTo>
                <a:lnTo>
                  <a:pt x="9171" y="15517"/>
                </a:lnTo>
                <a:lnTo>
                  <a:pt x="9244" y="15407"/>
                </a:lnTo>
                <a:lnTo>
                  <a:pt x="9354" y="15260"/>
                </a:lnTo>
                <a:lnTo>
                  <a:pt x="9391" y="15113"/>
                </a:lnTo>
                <a:lnTo>
                  <a:pt x="9428" y="15003"/>
                </a:lnTo>
                <a:lnTo>
                  <a:pt x="9501" y="14930"/>
                </a:lnTo>
                <a:lnTo>
                  <a:pt x="9575" y="14857"/>
                </a:lnTo>
                <a:lnTo>
                  <a:pt x="9575" y="14783"/>
                </a:lnTo>
                <a:lnTo>
                  <a:pt x="9538" y="14673"/>
                </a:lnTo>
                <a:lnTo>
                  <a:pt x="9391" y="14526"/>
                </a:lnTo>
                <a:lnTo>
                  <a:pt x="9244" y="14380"/>
                </a:lnTo>
                <a:lnTo>
                  <a:pt x="9244" y="14050"/>
                </a:lnTo>
                <a:lnTo>
                  <a:pt x="9318" y="13683"/>
                </a:lnTo>
                <a:lnTo>
                  <a:pt x="9428" y="13353"/>
                </a:lnTo>
                <a:lnTo>
                  <a:pt x="9538" y="13059"/>
                </a:lnTo>
                <a:lnTo>
                  <a:pt x="9721" y="12766"/>
                </a:lnTo>
                <a:lnTo>
                  <a:pt x="9905" y="12472"/>
                </a:lnTo>
                <a:lnTo>
                  <a:pt x="10308" y="11885"/>
                </a:lnTo>
                <a:lnTo>
                  <a:pt x="10785" y="11335"/>
                </a:lnTo>
                <a:lnTo>
                  <a:pt x="11299" y="10822"/>
                </a:lnTo>
                <a:lnTo>
                  <a:pt x="11775" y="10308"/>
                </a:lnTo>
                <a:lnTo>
                  <a:pt x="12179" y="9758"/>
                </a:lnTo>
                <a:lnTo>
                  <a:pt x="12362" y="9501"/>
                </a:lnTo>
                <a:lnTo>
                  <a:pt x="12546" y="9208"/>
                </a:lnTo>
                <a:lnTo>
                  <a:pt x="12656" y="8951"/>
                </a:lnTo>
                <a:lnTo>
                  <a:pt x="12803" y="8657"/>
                </a:lnTo>
                <a:lnTo>
                  <a:pt x="12876" y="8364"/>
                </a:lnTo>
                <a:lnTo>
                  <a:pt x="12949" y="8034"/>
                </a:lnTo>
                <a:lnTo>
                  <a:pt x="12986" y="7740"/>
                </a:lnTo>
                <a:lnTo>
                  <a:pt x="13023" y="7447"/>
                </a:lnTo>
                <a:lnTo>
                  <a:pt x="13023" y="6823"/>
                </a:lnTo>
                <a:lnTo>
                  <a:pt x="12913" y="6236"/>
                </a:lnTo>
                <a:lnTo>
                  <a:pt x="12729" y="5613"/>
                </a:lnTo>
                <a:lnTo>
                  <a:pt x="12436" y="5026"/>
                </a:lnTo>
                <a:lnTo>
                  <a:pt x="12252" y="4769"/>
                </a:lnTo>
                <a:lnTo>
                  <a:pt x="12069" y="4476"/>
                </a:lnTo>
                <a:lnTo>
                  <a:pt x="11849" y="4256"/>
                </a:lnTo>
                <a:lnTo>
                  <a:pt x="11629" y="3999"/>
                </a:lnTo>
                <a:lnTo>
                  <a:pt x="11372" y="3815"/>
                </a:lnTo>
                <a:lnTo>
                  <a:pt x="11115" y="3595"/>
                </a:lnTo>
                <a:lnTo>
                  <a:pt x="10565" y="3265"/>
                </a:lnTo>
                <a:lnTo>
                  <a:pt x="9978" y="3008"/>
                </a:lnTo>
                <a:lnTo>
                  <a:pt x="9354" y="2825"/>
                </a:lnTo>
                <a:lnTo>
                  <a:pt x="8694" y="2715"/>
                </a:lnTo>
                <a:lnTo>
                  <a:pt x="8034" y="2678"/>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54" name="Google Shape;254;p4"/>
          <p:cNvSpPr/>
          <p:nvPr/>
        </p:nvSpPr>
        <p:spPr>
          <a:xfrm>
            <a:off x="11757264" y="4586215"/>
            <a:ext cx="552210" cy="677016"/>
          </a:xfrm>
          <a:custGeom>
            <a:rect b="b" l="l" r="r" t="t"/>
            <a:pathLst>
              <a:path extrusionOk="0" h="17901" w="14601">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55" name="Google Shape;255;p4"/>
          <p:cNvSpPr/>
          <p:nvPr/>
        </p:nvSpPr>
        <p:spPr>
          <a:xfrm>
            <a:off x="11657298" y="5555569"/>
            <a:ext cx="660375" cy="453651"/>
          </a:xfrm>
          <a:custGeom>
            <a:rect b="b" l="l" r="r" t="t"/>
            <a:pathLst>
              <a:path extrusionOk="0" h="11995" w="17461">
                <a:moveTo>
                  <a:pt x="9758" y="2238"/>
                </a:moveTo>
                <a:lnTo>
                  <a:pt x="9721" y="2274"/>
                </a:lnTo>
                <a:lnTo>
                  <a:pt x="9648" y="2311"/>
                </a:lnTo>
                <a:lnTo>
                  <a:pt x="9611" y="2458"/>
                </a:lnTo>
                <a:lnTo>
                  <a:pt x="9648" y="2568"/>
                </a:lnTo>
                <a:lnTo>
                  <a:pt x="9721" y="2605"/>
                </a:lnTo>
                <a:lnTo>
                  <a:pt x="9758" y="2641"/>
                </a:lnTo>
                <a:lnTo>
                  <a:pt x="9941" y="2641"/>
                </a:lnTo>
                <a:lnTo>
                  <a:pt x="9978" y="2605"/>
                </a:lnTo>
                <a:lnTo>
                  <a:pt x="10051" y="2531"/>
                </a:lnTo>
                <a:lnTo>
                  <a:pt x="10051" y="2458"/>
                </a:lnTo>
                <a:lnTo>
                  <a:pt x="10051" y="2348"/>
                </a:lnTo>
                <a:lnTo>
                  <a:pt x="9978" y="2274"/>
                </a:lnTo>
                <a:lnTo>
                  <a:pt x="9941" y="2238"/>
                </a:lnTo>
                <a:close/>
                <a:moveTo>
                  <a:pt x="9795" y="3191"/>
                </a:moveTo>
                <a:lnTo>
                  <a:pt x="9721" y="3265"/>
                </a:lnTo>
                <a:lnTo>
                  <a:pt x="9684" y="3301"/>
                </a:lnTo>
                <a:lnTo>
                  <a:pt x="9684" y="3375"/>
                </a:lnTo>
                <a:lnTo>
                  <a:pt x="9684" y="3485"/>
                </a:lnTo>
                <a:lnTo>
                  <a:pt x="9758" y="3522"/>
                </a:lnTo>
                <a:lnTo>
                  <a:pt x="9795" y="3558"/>
                </a:lnTo>
                <a:lnTo>
                  <a:pt x="9941" y="3558"/>
                </a:lnTo>
                <a:lnTo>
                  <a:pt x="9978" y="3522"/>
                </a:lnTo>
                <a:lnTo>
                  <a:pt x="10015" y="3485"/>
                </a:lnTo>
                <a:lnTo>
                  <a:pt x="10051" y="3375"/>
                </a:lnTo>
                <a:lnTo>
                  <a:pt x="10015" y="3301"/>
                </a:lnTo>
                <a:lnTo>
                  <a:pt x="9978" y="3228"/>
                </a:lnTo>
                <a:lnTo>
                  <a:pt x="9941" y="3191"/>
                </a:lnTo>
                <a:close/>
                <a:moveTo>
                  <a:pt x="11519" y="3045"/>
                </a:moveTo>
                <a:lnTo>
                  <a:pt x="11409" y="3081"/>
                </a:lnTo>
                <a:lnTo>
                  <a:pt x="11335" y="3118"/>
                </a:lnTo>
                <a:lnTo>
                  <a:pt x="11298" y="3191"/>
                </a:lnTo>
                <a:lnTo>
                  <a:pt x="11262" y="3265"/>
                </a:lnTo>
                <a:lnTo>
                  <a:pt x="11262" y="3338"/>
                </a:lnTo>
                <a:lnTo>
                  <a:pt x="11262" y="3412"/>
                </a:lnTo>
                <a:lnTo>
                  <a:pt x="11298" y="3485"/>
                </a:lnTo>
                <a:lnTo>
                  <a:pt x="11372" y="3522"/>
                </a:lnTo>
                <a:lnTo>
                  <a:pt x="11445" y="3595"/>
                </a:lnTo>
                <a:lnTo>
                  <a:pt x="11592" y="3595"/>
                </a:lnTo>
                <a:lnTo>
                  <a:pt x="11665" y="3522"/>
                </a:lnTo>
                <a:lnTo>
                  <a:pt x="11702" y="3485"/>
                </a:lnTo>
                <a:lnTo>
                  <a:pt x="11739" y="3412"/>
                </a:lnTo>
                <a:lnTo>
                  <a:pt x="11702" y="3265"/>
                </a:lnTo>
                <a:lnTo>
                  <a:pt x="11702" y="3155"/>
                </a:lnTo>
                <a:lnTo>
                  <a:pt x="11629" y="3081"/>
                </a:lnTo>
                <a:lnTo>
                  <a:pt x="11519" y="3045"/>
                </a:lnTo>
                <a:close/>
                <a:moveTo>
                  <a:pt x="15554" y="1541"/>
                </a:moveTo>
                <a:lnTo>
                  <a:pt x="15407" y="1871"/>
                </a:lnTo>
                <a:lnTo>
                  <a:pt x="15187" y="2164"/>
                </a:lnTo>
                <a:lnTo>
                  <a:pt x="14967" y="2458"/>
                </a:lnTo>
                <a:lnTo>
                  <a:pt x="14710" y="2715"/>
                </a:lnTo>
                <a:lnTo>
                  <a:pt x="14416" y="2935"/>
                </a:lnTo>
                <a:lnTo>
                  <a:pt x="14123" y="3155"/>
                </a:lnTo>
                <a:lnTo>
                  <a:pt x="13536" y="3595"/>
                </a:lnTo>
                <a:lnTo>
                  <a:pt x="13279" y="3265"/>
                </a:lnTo>
                <a:lnTo>
                  <a:pt x="12986" y="2971"/>
                </a:lnTo>
                <a:lnTo>
                  <a:pt x="13096" y="2935"/>
                </a:lnTo>
                <a:lnTo>
                  <a:pt x="13683" y="2531"/>
                </a:lnTo>
                <a:lnTo>
                  <a:pt x="14306" y="2164"/>
                </a:lnTo>
                <a:lnTo>
                  <a:pt x="14930" y="1834"/>
                </a:lnTo>
                <a:lnTo>
                  <a:pt x="15554" y="1541"/>
                </a:lnTo>
                <a:close/>
                <a:moveTo>
                  <a:pt x="8914" y="3228"/>
                </a:moveTo>
                <a:lnTo>
                  <a:pt x="8841" y="3301"/>
                </a:lnTo>
                <a:lnTo>
                  <a:pt x="8804" y="3375"/>
                </a:lnTo>
                <a:lnTo>
                  <a:pt x="8804" y="3485"/>
                </a:lnTo>
                <a:lnTo>
                  <a:pt x="8804" y="3558"/>
                </a:lnTo>
                <a:lnTo>
                  <a:pt x="8877" y="3632"/>
                </a:lnTo>
                <a:lnTo>
                  <a:pt x="8951" y="3668"/>
                </a:lnTo>
                <a:lnTo>
                  <a:pt x="9098" y="3668"/>
                </a:lnTo>
                <a:lnTo>
                  <a:pt x="9134" y="3632"/>
                </a:lnTo>
                <a:lnTo>
                  <a:pt x="9208" y="3558"/>
                </a:lnTo>
                <a:lnTo>
                  <a:pt x="9208" y="3485"/>
                </a:lnTo>
                <a:lnTo>
                  <a:pt x="9208" y="3375"/>
                </a:lnTo>
                <a:lnTo>
                  <a:pt x="9171" y="3338"/>
                </a:lnTo>
                <a:lnTo>
                  <a:pt x="9134" y="3265"/>
                </a:lnTo>
                <a:lnTo>
                  <a:pt x="9061" y="3228"/>
                </a:lnTo>
                <a:close/>
                <a:moveTo>
                  <a:pt x="16324" y="1101"/>
                </a:moveTo>
                <a:lnTo>
                  <a:pt x="16140" y="1541"/>
                </a:lnTo>
                <a:lnTo>
                  <a:pt x="15884" y="1944"/>
                </a:lnTo>
                <a:lnTo>
                  <a:pt x="15590" y="2348"/>
                </a:lnTo>
                <a:lnTo>
                  <a:pt x="15297" y="2751"/>
                </a:lnTo>
                <a:lnTo>
                  <a:pt x="14967" y="3081"/>
                </a:lnTo>
                <a:lnTo>
                  <a:pt x="14600" y="3412"/>
                </a:lnTo>
                <a:lnTo>
                  <a:pt x="13829" y="4072"/>
                </a:lnTo>
                <a:lnTo>
                  <a:pt x="13756" y="3925"/>
                </a:lnTo>
                <a:lnTo>
                  <a:pt x="13976" y="3778"/>
                </a:lnTo>
                <a:lnTo>
                  <a:pt x="14343" y="3558"/>
                </a:lnTo>
                <a:lnTo>
                  <a:pt x="14673" y="3301"/>
                </a:lnTo>
                <a:lnTo>
                  <a:pt x="15003" y="3008"/>
                </a:lnTo>
                <a:lnTo>
                  <a:pt x="15297" y="2715"/>
                </a:lnTo>
                <a:lnTo>
                  <a:pt x="15554" y="2384"/>
                </a:lnTo>
                <a:lnTo>
                  <a:pt x="15774" y="2018"/>
                </a:lnTo>
                <a:lnTo>
                  <a:pt x="15957" y="1651"/>
                </a:lnTo>
                <a:lnTo>
                  <a:pt x="16104" y="1211"/>
                </a:lnTo>
                <a:lnTo>
                  <a:pt x="16104" y="1137"/>
                </a:lnTo>
                <a:lnTo>
                  <a:pt x="16324" y="1101"/>
                </a:lnTo>
                <a:close/>
                <a:moveTo>
                  <a:pt x="10528" y="3962"/>
                </a:moveTo>
                <a:lnTo>
                  <a:pt x="10455" y="3998"/>
                </a:lnTo>
                <a:lnTo>
                  <a:pt x="10381" y="4072"/>
                </a:lnTo>
                <a:lnTo>
                  <a:pt x="10381" y="4108"/>
                </a:lnTo>
                <a:lnTo>
                  <a:pt x="10345" y="4219"/>
                </a:lnTo>
                <a:lnTo>
                  <a:pt x="10381" y="4329"/>
                </a:lnTo>
                <a:lnTo>
                  <a:pt x="10455" y="4402"/>
                </a:lnTo>
                <a:lnTo>
                  <a:pt x="10491" y="4439"/>
                </a:lnTo>
                <a:lnTo>
                  <a:pt x="10638" y="4439"/>
                </a:lnTo>
                <a:lnTo>
                  <a:pt x="10748" y="4365"/>
                </a:lnTo>
                <a:lnTo>
                  <a:pt x="10785" y="4292"/>
                </a:lnTo>
                <a:lnTo>
                  <a:pt x="10822" y="4219"/>
                </a:lnTo>
                <a:lnTo>
                  <a:pt x="10785" y="4108"/>
                </a:lnTo>
                <a:lnTo>
                  <a:pt x="10748" y="4072"/>
                </a:lnTo>
                <a:lnTo>
                  <a:pt x="10712" y="3998"/>
                </a:lnTo>
                <a:lnTo>
                  <a:pt x="10675" y="3962"/>
                </a:lnTo>
                <a:close/>
                <a:moveTo>
                  <a:pt x="16434" y="477"/>
                </a:moveTo>
                <a:lnTo>
                  <a:pt x="16617" y="514"/>
                </a:lnTo>
                <a:lnTo>
                  <a:pt x="16764" y="587"/>
                </a:lnTo>
                <a:lnTo>
                  <a:pt x="16837" y="734"/>
                </a:lnTo>
                <a:lnTo>
                  <a:pt x="16911" y="880"/>
                </a:lnTo>
                <a:lnTo>
                  <a:pt x="16947" y="1064"/>
                </a:lnTo>
                <a:lnTo>
                  <a:pt x="16947" y="1247"/>
                </a:lnTo>
                <a:lnTo>
                  <a:pt x="16911" y="1541"/>
                </a:lnTo>
                <a:lnTo>
                  <a:pt x="16764" y="1871"/>
                </a:lnTo>
                <a:lnTo>
                  <a:pt x="16544" y="2128"/>
                </a:lnTo>
                <a:lnTo>
                  <a:pt x="16104" y="2641"/>
                </a:lnTo>
                <a:lnTo>
                  <a:pt x="15077" y="3668"/>
                </a:lnTo>
                <a:lnTo>
                  <a:pt x="14086" y="4549"/>
                </a:lnTo>
                <a:lnTo>
                  <a:pt x="14013" y="4402"/>
                </a:lnTo>
                <a:lnTo>
                  <a:pt x="14123" y="4329"/>
                </a:lnTo>
                <a:lnTo>
                  <a:pt x="14967" y="3632"/>
                </a:lnTo>
                <a:lnTo>
                  <a:pt x="15370" y="3228"/>
                </a:lnTo>
                <a:lnTo>
                  <a:pt x="15737" y="2825"/>
                </a:lnTo>
                <a:lnTo>
                  <a:pt x="16067" y="2384"/>
                </a:lnTo>
                <a:lnTo>
                  <a:pt x="16361" y="1908"/>
                </a:lnTo>
                <a:lnTo>
                  <a:pt x="16617" y="1431"/>
                </a:lnTo>
                <a:lnTo>
                  <a:pt x="16764" y="880"/>
                </a:lnTo>
                <a:lnTo>
                  <a:pt x="16764" y="770"/>
                </a:lnTo>
                <a:lnTo>
                  <a:pt x="16727" y="697"/>
                </a:lnTo>
                <a:lnTo>
                  <a:pt x="16654" y="660"/>
                </a:lnTo>
                <a:lnTo>
                  <a:pt x="16544" y="660"/>
                </a:lnTo>
                <a:lnTo>
                  <a:pt x="15920" y="770"/>
                </a:lnTo>
                <a:lnTo>
                  <a:pt x="15333" y="954"/>
                </a:lnTo>
                <a:lnTo>
                  <a:pt x="15333" y="954"/>
                </a:lnTo>
                <a:lnTo>
                  <a:pt x="15590" y="807"/>
                </a:lnTo>
                <a:lnTo>
                  <a:pt x="15884" y="660"/>
                </a:lnTo>
                <a:lnTo>
                  <a:pt x="16177" y="550"/>
                </a:lnTo>
                <a:lnTo>
                  <a:pt x="16434" y="477"/>
                </a:lnTo>
                <a:close/>
                <a:moveTo>
                  <a:pt x="9354" y="4182"/>
                </a:moveTo>
                <a:lnTo>
                  <a:pt x="9208" y="4255"/>
                </a:lnTo>
                <a:lnTo>
                  <a:pt x="9134" y="4365"/>
                </a:lnTo>
                <a:lnTo>
                  <a:pt x="9134" y="4439"/>
                </a:lnTo>
                <a:lnTo>
                  <a:pt x="9171" y="4512"/>
                </a:lnTo>
                <a:lnTo>
                  <a:pt x="9208" y="4585"/>
                </a:lnTo>
                <a:lnTo>
                  <a:pt x="9281" y="4622"/>
                </a:lnTo>
                <a:lnTo>
                  <a:pt x="9428" y="4622"/>
                </a:lnTo>
                <a:lnTo>
                  <a:pt x="9538" y="4585"/>
                </a:lnTo>
                <a:lnTo>
                  <a:pt x="9611" y="4475"/>
                </a:lnTo>
                <a:lnTo>
                  <a:pt x="9648" y="4402"/>
                </a:lnTo>
                <a:lnTo>
                  <a:pt x="9648" y="4292"/>
                </a:lnTo>
                <a:lnTo>
                  <a:pt x="9611" y="4255"/>
                </a:lnTo>
                <a:lnTo>
                  <a:pt x="9538" y="4182"/>
                </a:lnTo>
                <a:close/>
                <a:moveTo>
                  <a:pt x="13243" y="6566"/>
                </a:moveTo>
                <a:lnTo>
                  <a:pt x="13169" y="6639"/>
                </a:lnTo>
                <a:lnTo>
                  <a:pt x="13133" y="6713"/>
                </a:lnTo>
                <a:lnTo>
                  <a:pt x="13133" y="6860"/>
                </a:lnTo>
                <a:lnTo>
                  <a:pt x="13133" y="6933"/>
                </a:lnTo>
                <a:lnTo>
                  <a:pt x="13206" y="6970"/>
                </a:lnTo>
                <a:lnTo>
                  <a:pt x="13316" y="7006"/>
                </a:lnTo>
                <a:lnTo>
                  <a:pt x="13463" y="6970"/>
                </a:lnTo>
                <a:lnTo>
                  <a:pt x="13536" y="6933"/>
                </a:lnTo>
                <a:lnTo>
                  <a:pt x="13536" y="6860"/>
                </a:lnTo>
                <a:lnTo>
                  <a:pt x="13573" y="6750"/>
                </a:lnTo>
                <a:lnTo>
                  <a:pt x="13536" y="6676"/>
                </a:lnTo>
                <a:lnTo>
                  <a:pt x="13463" y="6603"/>
                </a:lnTo>
                <a:lnTo>
                  <a:pt x="13316" y="6566"/>
                </a:lnTo>
                <a:close/>
                <a:moveTo>
                  <a:pt x="12216" y="7300"/>
                </a:moveTo>
                <a:lnTo>
                  <a:pt x="12105" y="7336"/>
                </a:lnTo>
                <a:lnTo>
                  <a:pt x="12032" y="7410"/>
                </a:lnTo>
                <a:lnTo>
                  <a:pt x="11995" y="7520"/>
                </a:lnTo>
                <a:lnTo>
                  <a:pt x="11995" y="7630"/>
                </a:lnTo>
                <a:lnTo>
                  <a:pt x="12032" y="7703"/>
                </a:lnTo>
                <a:lnTo>
                  <a:pt x="12105" y="7777"/>
                </a:lnTo>
                <a:lnTo>
                  <a:pt x="12216" y="7777"/>
                </a:lnTo>
                <a:lnTo>
                  <a:pt x="12289" y="7740"/>
                </a:lnTo>
                <a:lnTo>
                  <a:pt x="12362" y="7703"/>
                </a:lnTo>
                <a:lnTo>
                  <a:pt x="12436" y="7630"/>
                </a:lnTo>
                <a:lnTo>
                  <a:pt x="12436" y="7520"/>
                </a:lnTo>
                <a:lnTo>
                  <a:pt x="12436" y="7410"/>
                </a:lnTo>
                <a:lnTo>
                  <a:pt x="12326" y="7336"/>
                </a:lnTo>
                <a:lnTo>
                  <a:pt x="12216" y="7300"/>
                </a:lnTo>
                <a:close/>
                <a:moveTo>
                  <a:pt x="12729" y="8033"/>
                </a:moveTo>
                <a:lnTo>
                  <a:pt x="12656" y="8107"/>
                </a:lnTo>
                <a:lnTo>
                  <a:pt x="12656" y="8143"/>
                </a:lnTo>
                <a:lnTo>
                  <a:pt x="12619" y="8253"/>
                </a:lnTo>
                <a:lnTo>
                  <a:pt x="12619" y="8400"/>
                </a:lnTo>
                <a:lnTo>
                  <a:pt x="12656" y="8437"/>
                </a:lnTo>
                <a:lnTo>
                  <a:pt x="12692" y="8474"/>
                </a:lnTo>
                <a:lnTo>
                  <a:pt x="12729" y="8474"/>
                </a:lnTo>
                <a:lnTo>
                  <a:pt x="12802" y="8510"/>
                </a:lnTo>
                <a:lnTo>
                  <a:pt x="12912" y="8474"/>
                </a:lnTo>
                <a:lnTo>
                  <a:pt x="12986" y="8437"/>
                </a:lnTo>
                <a:lnTo>
                  <a:pt x="13022" y="8400"/>
                </a:lnTo>
                <a:lnTo>
                  <a:pt x="13022" y="8253"/>
                </a:lnTo>
                <a:lnTo>
                  <a:pt x="13022" y="8180"/>
                </a:lnTo>
                <a:lnTo>
                  <a:pt x="12949" y="8107"/>
                </a:lnTo>
                <a:lnTo>
                  <a:pt x="12912" y="8033"/>
                </a:lnTo>
                <a:close/>
                <a:moveTo>
                  <a:pt x="10051" y="2128"/>
                </a:moveTo>
                <a:lnTo>
                  <a:pt x="10455" y="2164"/>
                </a:lnTo>
                <a:lnTo>
                  <a:pt x="10858" y="2238"/>
                </a:lnTo>
                <a:lnTo>
                  <a:pt x="11262" y="2348"/>
                </a:lnTo>
                <a:lnTo>
                  <a:pt x="11225" y="2458"/>
                </a:lnTo>
                <a:lnTo>
                  <a:pt x="11262" y="2568"/>
                </a:lnTo>
                <a:lnTo>
                  <a:pt x="11335" y="2641"/>
                </a:lnTo>
                <a:lnTo>
                  <a:pt x="11445" y="2715"/>
                </a:lnTo>
                <a:lnTo>
                  <a:pt x="11629" y="2715"/>
                </a:lnTo>
                <a:lnTo>
                  <a:pt x="11775" y="2788"/>
                </a:lnTo>
                <a:lnTo>
                  <a:pt x="12105" y="2935"/>
                </a:lnTo>
                <a:lnTo>
                  <a:pt x="12179" y="2971"/>
                </a:lnTo>
                <a:lnTo>
                  <a:pt x="12252" y="3008"/>
                </a:lnTo>
                <a:lnTo>
                  <a:pt x="12472" y="3191"/>
                </a:lnTo>
                <a:lnTo>
                  <a:pt x="12692" y="3412"/>
                </a:lnTo>
                <a:lnTo>
                  <a:pt x="13096" y="3852"/>
                </a:lnTo>
                <a:lnTo>
                  <a:pt x="11482" y="4842"/>
                </a:lnTo>
                <a:lnTo>
                  <a:pt x="9868" y="5796"/>
                </a:lnTo>
                <a:lnTo>
                  <a:pt x="6090" y="8070"/>
                </a:lnTo>
                <a:lnTo>
                  <a:pt x="5209" y="8620"/>
                </a:lnTo>
                <a:lnTo>
                  <a:pt x="5356" y="8327"/>
                </a:lnTo>
                <a:lnTo>
                  <a:pt x="5649" y="7960"/>
                </a:lnTo>
                <a:lnTo>
                  <a:pt x="5943" y="7557"/>
                </a:lnTo>
                <a:lnTo>
                  <a:pt x="5906" y="7483"/>
                </a:lnTo>
                <a:lnTo>
                  <a:pt x="5870" y="7483"/>
                </a:lnTo>
                <a:lnTo>
                  <a:pt x="5686" y="7593"/>
                </a:lnTo>
                <a:lnTo>
                  <a:pt x="5539" y="7740"/>
                </a:lnTo>
                <a:lnTo>
                  <a:pt x="5209" y="8070"/>
                </a:lnTo>
                <a:lnTo>
                  <a:pt x="4989" y="8437"/>
                </a:lnTo>
                <a:lnTo>
                  <a:pt x="4769" y="8840"/>
                </a:lnTo>
                <a:lnTo>
                  <a:pt x="4732" y="8877"/>
                </a:lnTo>
                <a:lnTo>
                  <a:pt x="4622" y="8584"/>
                </a:lnTo>
                <a:lnTo>
                  <a:pt x="4916" y="8107"/>
                </a:lnTo>
                <a:lnTo>
                  <a:pt x="5283" y="7630"/>
                </a:lnTo>
                <a:lnTo>
                  <a:pt x="5649" y="7190"/>
                </a:lnTo>
                <a:lnTo>
                  <a:pt x="6016" y="6786"/>
                </a:lnTo>
                <a:lnTo>
                  <a:pt x="6016" y="6750"/>
                </a:lnTo>
                <a:lnTo>
                  <a:pt x="6016" y="6713"/>
                </a:lnTo>
                <a:lnTo>
                  <a:pt x="5943" y="6713"/>
                </a:lnTo>
                <a:lnTo>
                  <a:pt x="5539" y="7043"/>
                </a:lnTo>
                <a:lnTo>
                  <a:pt x="5173" y="7410"/>
                </a:lnTo>
                <a:lnTo>
                  <a:pt x="4842" y="7777"/>
                </a:lnTo>
                <a:lnTo>
                  <a:pt x="4512" y="8180"/>
                </a:lnTo>
                <a:lnTo>
                  <a:pt x="4476" y="7923"/>
                </a:lnTo>
                <a:lnTo>
                  <a:pt x="4439" y="7667"/>
                </a:lnTo>
                <a:lnTo>
                  <a:pt x="4659" y="7336"/>
                </a:lnTo>
                <a:lnTo>
                  <a:pt x="4879" y="7080"/>
                </a:lnTo>
                <a:lnTo>
                  <a:pt x="5686" y="6016"/>
                </a:lnTo>
                <a:lnTo>
                  <a:pt x="5723" y="5943"/>
                </a:lnTo>
                <a:lnTo>
                  <a:pt x="5686" y="5906"/>
                </a:lnTo>
                <a:lnTo>
                  <a:pt x="5576" y="5906"/>
                </a:lnTo>
                <a:lnTo>
                  <a:pt x="5283" y="6199"/>
                </a:lnTo>
                <a:lnTo>
                  <a:pt x="4953" y="6529"/>
                </a:lnTo>
                <a:lnTo>
                  <a:pt x="4402" y="7153"/>
                </a:lnTo>
                <a:lnTo>
                  <a:pt x="4402" y="6529"/>
                </a:lnTo>
                <a:lnTo>
                  <a:pt x="4622" y="6199"/>
                </a:lnTo>
                <a:lnTo>
                  <a:pt x="4953" y="5759"/>
                </a:lnTo>
                <a:lnTo>
                  <a:pt x="5136" y="5502"/>
                </a:lnTo>
                <a:lnTo>
                  <a:pt x="5246" y="5392"/>
                </a:lnTo>
                <a:lnTo>
                  <a:pt x="5393" y="5319"/>
                </a:lnTo>
                <a:lnTo>
                  <a:pt x="5429" y="5319"/>
                </a:lnTo>
                <a:lnTo>
                  <a:pt x="5429" y="5282"/>
                </a:lnTo>
                <a:lnTo>
                  <a:pt x="5393" y="5246"/>
                </a:lnTo>
                <a:lnTo>
                  <a:pt x="5393" y="5209"/>
                </a:lnTo>
                <a:lnTo>
                  <a:pt x="5173" y="5209"/>
                </a:lnTo>
                <a:lnTo>
                  <a:pt x="5063" y="5282"/>
                </a:lnTo>
                <a:lnTo>
                  <a:pt x="4953" y="5356"/>
                </a:lnTo>
                <a:lnTo>
                  <a:pt x="4769" y="5539"/>
                </a:lnTo>
                <a:lnTo>
                  <a:pt x="4622" y="5722"/>
                </a:lnTo>
                <a:lnTo>
                  <a:pt x="4476" y="5869"/>
                </a:lnTo>
                <a:lnTo>
                  <a:pt x="4586" y="5466"/>
                </a:lnTo>
                <a:lnTo>
                  <a:pt x="4732" y="5062"/>
                </a:lnTo>
                <a:lnTo>
                  <a:pt x="4879" y="4842"/>
                </a:lnTo>
                <a:lnTo>
                  <a:pt x="5026" y="4622"/>
                </a:lnTo>
                <a:lnTo>
                  <a:pt x="5209" y="4402"/>
                </a:lnTo>
                <a:lnTo>
                  <a:pt x="5393" y="4219"/>
                </a:lnTo>
                <a:lnTo>
                  <a:pt x="5796" y="3852"/>
                </a:lnTo>
                <a:lnTo>
                  <a:pt x="6236" y="3522"/>
                </a:lnTo>
                <a:lnTo>
                  <a:pt x="6677" y="3228"/>
                </a:lnTo>
                <a:lnTo>
                  <a:pt x="7117" y="2935"/>
                </a:lnTo>
                <a:lnTo>
                  <a:pt x="7594" y="2715"/>
                </a:lnTo>
                <a:lnTo>
                  <a:pt x="8070" y="2494"/>
                </a:lnTo>
                <a:lnTo>
                  <a:pt x="8474" y="2348"/>
                </a:lnTo>
                <a:lnTo>
                  <a:pt x="8841" y="2238"/>
                </a:lnTo>
                <a:lnTo>
                  <a:pt x="9244" y="2164"/>
                </a:lnTo>
                <a:lnTo>
                  <a:pt x="9648" y="2128"/>
                </a:lnTo>
                <a:close/>
                <a:moveTo>
                  <a:pt x="13316" y="4219"/>
                </a:moveTo>
                <a:lnTo>
                  <a:pt x="13426" y="4365"/>
                </a:lnTo>
                <a:lnTo>
                  <a:pt x="12582" y="5026"/>
                </a:lnTo>
                <a:lnTo>
                  <a:pt x="11702" y="5649"/>
                </a:lnTo>
                <a:lnTo>
                  <a:pt x="10785" y="6273"/>
                </a:lnTo>
                <a:lnTo>
                  <a:pt x="9868" y="6860"/>
                </a:lnTo>
                <a:lnTo>
                  <a:pt x="8877" y="7446"/>
                </a:lnTo>
                <a:lnTo>
                  <a:pt x="7887" y="8033"/>
                </a:lnTo>
                <a:lnTo>
                  <a:pt x="6860" y="8584"/>
                </a:lnTo>
                <a:lnTo>
                  <a:pt x="5796" y="9097"/>
                </a:lnTo>
                <a:lnTo>
                  <a:pt x="4989" y="9464"/>
                </a:lnTo>
                <a:lnTo>
                  <a:pt x="4916" y="9317"/>
                </a:lnTo>
                <a:lnTo>
                  <a:pt x="4953" y="9207"/>
                </a:lnTo>
                <a:lnTo>
                  <a:pt x="6053" y="8584"/>
                </a:lnTo>
                <a:lnTo>
                  <a:pt x="10198" y="6089"/>
                </a:lnTo>
                <a:lnTo>
                  <a:pt x="11775" y="5136"/>
                </a:lnTo>
                <a:lnTo>
                  <a:pt x="13316" y="4219"/>
                </a:lnTo>
                <a:close/>
                <a:moveTo>
                  <a:pt x="3962" y="7960"/>
                </a:moveTo>
                <a:lnTo>
                  <a:pt x="3999" y="8070"/>
                </a:lnTo>
                <a:lnTo>
                  <a:pt x="3999" y="8107"/>
                </a:lnTo>
                <a:lnTo>
                  <a:pt x="4146" y="8694"/>
                </a:lnTo>
                <a:lnTo>
                  <a:pt x="3962" y="9024"/>
                </a:lnTo>
                <a:lnTo>
                  <a:pt x="3925" y="9097"/>
                </a:lnTo>
                <a:lnTo>
                  <a:pt x="3925" y="9134"/>
                </a:lnTo>
                <a:lnTo>
                  <a:pt x="3999" y="9244"/>
                </a:lnTo>
                <a:lnTo>
                  <a:pt x="3339" y="9501"/>
                </a:lnTo>
                <a:lnTo>
                  <a:pt x="3008" y="9611"/>
                </a:lnTo>
                <a:lnTo>
                  <a:pt x="2642" y="9684"/>
                </a:lnTo>
                <a:lnTo>
                  <a:pt x="2898" y="9171"/>
                </a:lnTo>
                <a:lnTo>
                  <a:pt x="3229" y="8694"/>
                </a:lnTo>
                <a:lnTo>
                  <a:pt x="3559" y="8327"/>
                </a:lnTo>
                <a:lnTo>
                  <a:pt x="3962" y="7960"/>
                </a:lnTo>
                <a:close/>
                <a:moveTo>
                  <a:pt x="13609" y="4732"/>
                </a:moveTo>
                <a:lnTo>
                  <a:pt x="13683" y="4915"/>
                </a:lnTo>
                <a:lnTo>
                  <a:pt x="12986" y="5502"/>
                </a:lnTo>
                <a:lnTo>
                  <a:pt x="12105" y="6199"/>
                </a:lnTo>
                <a:lnTo>
                  <a:pt x="11225" y="6823"/>
                </a:lnTo>
                <a:lnTo>
                  <a:pt x="10308" y="7446"/>
                </a:lnTo>
                <a:lnTo>
                  <a:pt x="9354" y="8033"/>
                </a:lnTo>
                <a:lnTo>
                  <a:pt x="8401" y="8584"/>
                </a:lnTo>
                <a:lnTo>
                  <a:pt x="7447" y="9097"/>
                </a:lnTo>
                <a:lnTo>
                  <a:pt x="6456" y="9574"/>
                </a:lnTo>
                <a:lnTo>
                  <a:pt x="5429" y="10014"/>
                </a:lnTo>
                <a:lnTo>
                  <a:pt x="5246" y="9794"/>
                </a:lnTo>
                <a:lnTo>
                  <a:pt x="5466" y="9684"/>
                </a:lnTo>
                <a:lnTo>
                  <a:pt x="6603" y="9134"/>
                </a:lnTo>
                <a:lnTo>
                  <a:pt x="7740" y="8547"/>
                </a:lnTo>
                <a:lnTo>
                  <a:pt x="8877" y="7923"/>
                </a:lnTo>
                <a:lnTo>
                  <a:pt x="9978" y="7263"/>
                </a:lnTo>
                <a:lnTo>
                  <a:pt x="10895" y="6676"/>
                </a:lnTo>
                <a:lnTo>
                  <a:pt x="11812" y="6053"/>
                </a:lnTo>
                <a:lnTo>
                  <a:pt x="12729" y="5392"/>
                </a:lnTo>
                <a:lnTo>
                  <a:pt x="13609" y="4732"/>
                </a:lnTo>
                <a:close/>
                <a:moveTo>
                  <a:pt x="11995" y="9721"/>
                </a:moveTo>
                <a:lnTo>
                  <a:pt x="12472" y="9831"/>
                </a:lnTo>
                <a:lnTo>
                  <a:pt x="12436" y="9867"/>
                </a:lnTo>
                <a:lnTo>
                  <a:pt x="12032" y="10271"/>
                </a:lnTo>
                <a:lnTo>
                  <a:pt x="12032" y="10198"/>
                </a:lnTo>
                <a:lnTo>
                  <a:pt x="11995" y="9721"/>
                </a:lnTo>
                <a:close/>
                <a:moveTo>
                  <a:pt x="2715" y="8804"/>
                </a:moveTo>
                <a:lnTo>
                  <a:pt x="2422" y="9317"/>
                </a:lnTo>
                <a:lnTo>
                  <a:pt x="2165" y="9867"/>
                </a:lnTo>
                <a:lnTo>
                  <a:pt x="2165" y="9941"/>
                </a:lnTo>
                <a:lnTo>
                  <a:pt x="2201" y="10051"/>
                </a:lnTo>
                <a:lnTo>
                  <a:pt x="2275" y="10088"/>
                </a:lnTo>
                <a:lnTo>
                  <a:pt x="2348" y="10124"/>
                </a:lnTo>
                <a:lnTo>
                  <a:pt x="2898" y="10014"/>
                </a:lnTo>
                <a:lnTo>
                  <a:pt x="3449" y="9867"/>
                </a:lnTo>
                <a:lnTo>
                  <a:pt x="3925" y="9684"/>
                </a:lnTo>
                <a:lnTo>
                  <a:pt x="4439" y="9464"/>
                </a:lnTo>
                <a:lnTo>
                  <a:pt x="4549" y="9684"/>
                </a:lnTo>
                <a:lnTo>
                  <a:pt x="3559" y="10124"/>
                </a:lnTo>
                <a:lnTo>
                  <a:pt x="3082" y="10308"/>
                </a:lnTo>
                <a:lnTo>
                  <a:pt x="2568" y="10528"/>
                </a:lnTo>
                <a:lnTo>
                  <a:pt x="2275" y="10638"/>
                </a:lnTo>
                <a:lnTo>
                  <a:pt x="2018" y="10674"/>
                </a:lnTo>
                <a:lnTo>
                  <a:pt x="1761" y="10711"/>
                </a:lnTo>
                <a:lnTo>
                  <a:pt x="1468" y="10711"/>
                </a:lnTo>
                <a:lnTo>
                  <a:pt x="2091" y="9794"/>
                </a:lnTo>
                <a:lnTo>
                  <a:pt x="2348" y="9317"/>
                </a:lnTo>
                <a:lnTo>
                  <a:pt x="2642" y="8877"/>
                </a:lnTo>
                <a:lnTo>
                  <a:pt x="2715" y="8804"/>
                </a:lnTo>
                <a:close/>
                <a:moveTo>
                  <a:pt x="13829" y="5429"/>
                </a:moveTo>
                <a:lnTo>
                  <a:pt x="13940" y="5943"/>
                </a:lnTo>
                <a:lnTo>
                  <a:pt x="13940" y="6456"/>
                </a:lnTo>
                <a:lnTo>
                  <a:pt x="13940" y="6896"/>
                </a:lnTo>
                <a:lnTo>
                  <a:pt x="13866" y="7336"/>
                </a:lnTo>
                <a:lnTo>
                  <a:pt x="13756" y="7740"/>
                </a:lnTo>
                <a:lnTo>
                  <a:pt x="13609" y="8143"/>
                </a:lnTo>
                <a:lnTo>
                  <a:pt x="13426" y="8547"/>
                </a:lnTo>
                <a:lnTo>
                  <a:pt x="13206" y="8914"/>
                </a:lnTo>
                <a:lnTo>
                  <a:pt x="12949" y="9281"/>
                </a:lnTo>
                <a:lnTo>
                  <a:pt x="12656" y="9647"/>
                </a:lnTo>
                <a:lnTo>
                  <a:pt x="12289" y="9611"/>
                </a:lnTo>
                <a:lnTo>
                  <a:pt x="11922" y="9537"/>
                </a:lnTo>
                <a:lnTo>
                  <a:pt x="11849" y="9574"/>
                </a:lnTo>
                <a:lnTo>
                  <a:pt x="11812" y="9574"/>
                </a:lnTo>
                <a:lnTo>
                  <a:pt x="11775" y="9647"/>
                </a:lnTo>
                <a:lnTo>
                  <a:pt x="11702" y="10418"/>
                </a:lnTo>
                <a:lnTo>
                  <a:pt x="11702" y="10491"/>
                </a:lnTo>
                <a:lnTo>
                  <a:pt x="11409" y="10711"/>
                </a:lnTo>
                <a:lnTo>
                  <a:pt x="11188" y="10821"/>
                </a:lnTo>
                <a:lnTo>
                  <a:pt x="11152" y="10858"/>
                </a:lnTo>
                <a:lnTo>
                  <a:pt x="11042" y="10931"/>
                </a:lnTo>
                <a:lnTo>
                  <a:pt x="11042" y="10564"/>
                </a:lnTo>
                <a:lnTo>
                  <a:pt x="11115" y="10198"/>
                </a:lnTo>
                <a:lnTo>
                  <a:pt x="11188" y="9867"/>
                </a:lnTo>
                <a:lnTo>
                  <a:pt x="11298" y="9501"/>
                </a:lnTo>
                <a:lnTo>
                  <a:pt x="11298" y="9464"/>
                </a:lnTo>
                <a:lnTo>
                  <a:pt x="11262" y="9427"/>
                </a:lnTo>
                <a:lnTo>
                  <a:pt x="11225" y="9427"/>
                </a:lnTo>
                <a:lnTo>
                  <a:pt x="11188" y="9464"/>
                </a:lnTo>
                <a:lnTo>
                  <a:pt x="11078" y="9647"/>
                </a:lnTo>
                <a:lnTo>
                  <a:pt x="10968" y="9831"/>
                </a:lnTo>
                <a:lnTo>
                  <a:pt x="10785" y="10234"/>
                </a:lnTo>
                <a:lnTo>
                  <a:pt x="10712" y="10638"/>
                </a:lnTo>
                <a:lnTo>
                  <a:pt x="10712" y="11078"/>
                </a:lnTo>
                <a:lnTo>
                  <a:pt x="10271" y="11261"/>
                </a:lnTo>
                <a:lnTo>
                  <a:pt x="9831" y="11371"/>
                </a:lnTo>
                <a:lnTo>
                  <a:pt x="9868" y="11005"/>
                </a:lnTo>
                <a:lnTo>
                  <a:pt x="9978" y="10638"/>
                </a:lnTo>
                <a:lnTo>
                  <a:pt x="10051" y="10344"/>
                </a:lnTo>
                <a:lnTo>
                  <a:pt x="10161" y="10088"/>
                </a:lnTo>
                <a:lnTo>
                  <a:pt x="10418" y="9574"/>
                </a:lnTo>
                <a:lnTo>
                  <a:pt x="10418" y="9537"/>
                </a:lnTo>
                <a:lnTo>
                  <a:pt x="10381" y="9501"/>
                </a:lnTo>
                <a:lnTo>
                  <a:pt x="10345" y="9501"/>
                </a:lnTo>
                <a:lnTo>
                  <a:pt x="10345" y="9537"/>
                </a:lnTo>
                <a:lnTo>
                  <a:pt x="10015" y="9941"/>
                </a:lnTo>
                <a:lnTo>
                  <a:pt x="9758" y="10418"/>
                </a:lnTo>
                <a:lnTo>
                  <a:pt x="9538" y="10895"/>
                </a:lnTo>
                <a:lnTo>
                  <a:pt x="9501" y="11151"/>
                </a:lnTo>
                <a:lnTo>
                  <a:pt x="9428" y="11408"/>
                </a:lnTo>
                <a:lnTo>
                  <a:pt x="8951" y="11408"/>
                </a:lnTo>
                <a:lnTo>
                  <a:pt x="8951" y="11261"/>
                </a:lnTo>
                <a:lnTo>
                  <a:pt x="8914" y="11225"/>
                </a:lnTo>
                <a:lnTo>
                  <a:pt x="8877" y="11188"/>
                </a:lnTo>
                <a:lnTo>
                  <a:pt x="8841" y="11188"/>
                </a:lnTo>
                <a:lnTo>
                  <a:pt x="8804" y="11225"/>
                </a:lnTo>
                <a:lnTo>
                  <a:pt x="8731" y="11298"/>
                </a:lnTo>
                <a:lnTo>
                  <a:pt x="9171" y="10454"/>
                </a:lnTo>
                <a:lnTo>
                  <a:pt x="9391" y="10051"/>
                </a:lnTo>
                <a:lnTo>
                  <a:pt x="9684" y="9647"/>
                </a:lnTo>
                <a:lnTo>
                  <a:pt x="9684" y="9611"/>
                </a:lnTo>
                <a:lnTo>
                  <a:pt x="9648" y="9611"/>
                </a:lnTo>
                <a:lnTo>
                  <a:pt x="9648" y="9574"/>
                </a:lnTo>
                <a:lnTo>
                  <a:pt x="9611" y="9611"/>
                </a:lnTo>
                <a:lnTo>
                  <a:pt x="9244" y="10014"/>
                </a:lnTo>
                <a:lnTo>
                  <a:pt x="8914" y="10418"/>
                </a:lnTo>
                <a:lnTo>
                  <a:pt x="8621" y="10858"/>
                </a:lnTo>
                <a:lnTo>
                  <a:pt x="8327" y="11335"/>
                </a:lnTo>
                <a:lnTo>
                  <a:pt x="7960" y="11225"/>
                </a:lnTo>
                <a:lnTo>
                  <a:pt x="7997" y="11188"/>
                </a:lnTo>
                <a:lnTo>
                  <a:pt x="7997" y="11151"/>
                </a:lnTo>
                <a:lnTo>
                  <a:pt x="7960" y="11115"/>
                </a:lnTo>
                <a:lnTo>
                  <a:pt x="7960" y="11078"/>
                </a:lnTo>
                <a:lnTo>
                  <a:pt x="7924" y="10968"/>
                </a:lnTo>
                <a:lnTo>
                  <a:pt x="7960" y="10858"/>
                </a:lnTo>
                <a:lnTo>
                  <a:pt x="8034" y="10601"/>
                </a:lnTo>
                <a:lnTo>
                  <a:pt x="8181" y="10308"/>
                </a:lnTo>
                <a:lnTo>
                  <a:pt x="8474" y="9831"/>
                </a:lnTo>
                <a:lnTo>
                  <a:pt x="8767" y="9427"/>
                </a:lnTo>
                <a:lnTo>
                  <a:pt x="8804" y="9391"/>
                </a:lnTo>
                <a:lnTo>
                  <a:pt x="8767" y="9317"/>
                </a:lnTo>
                <a:lnTo>
                  <a:pt x="8694" y="9317"/>
                </a:lnTo>
                <a:lnTo>
                  <a:pt x="8364" y="9537"/>
                </a:lnTo>
                <a:lnTo>
                  <a:pt x="8107" y="9831"/>
                </a:lnTo>
                <a:lnTo>
                  <a:pt x="7887" y="10124"/>
                </a:lnTo>
                <a:lnTo>
                  <a:pt x="7704" y="10454"/>
                </a:lnTo>
                <a:lnTo>
                  <a:pt x="7594" y="10784"/>
                </a:lnTo>
                <a:lnTo>
                  <a:pt x="7557" y="10968"/>
                </a:lnTo>
                <a:lnTo>
                  <a:pt x="7594" y="11115"/>
                </a:lnTo>
                <a:lnTo>
                  <a:pt x="7153" y="10968"/>
                </a:lnTo>
                <a:lnTo>
                  <a:pt x="6713" y="10784"/>
                </a:lnTo>
                <a:lnTo>
                  <a:pt x="6933" y="10564"/>
                </a:lnTo>
                <a:lnTo>
                  <a:pt x="7080" y="10344"/>
                </a:lnTo>
                <a:lnTo>
                  <a:pt x="7153" y="10234"/>
                </a:lnTo>
                <a:lnTo>
                  <a:pt x="7190" y="10124"/>
                </a:lnTo>
                <a:lnTo>
                  <a:pt x="7190" y="10088"/>
                </a:lnTo>
                <a:lnTo>
                  <a:pt x="7153" y="10088"/>
                </a:lnTo>
                <a:lnTo>
                  <a:pt x="7080" y="10124"/>
                </a:lnTo>
                <a:lnTo>
                  <a:pt x="7007" y="10161"/>
                </a:lnTo>
                <a:lnTo>
                  <a:pt x="6823" y="10308"/>
                </a:lnTo>
                <a:lnTo>
                  <a:pt x="6493" y="10564"/>
                </a:lnTo>
                <a:lnTo>
                  <a:pt x="6420" y="10638"/>
                </a:lnTo>
                <a:lnTo>
                  <a:pt x="5906" y="10344"/>
                </a:lnTo>
                <a:lnTo>
                  <a:pt x="6897" y="9904"/>
                </a:lnTo>
                <a:lnTo>
                  <a:pt x="7887" y="9391"/>
                </a:lnTo>
                <a:lnTo>
                  <a:pt x="8877" y="8877"/>
                </a:lnTo>
                <a:lnTo>
                  <a:pt x="9795" y="8327"/>
                </a:lnTo>
                <a:lnTo>
                  <a:pt x="10748" y="7740"/>
                </a:lnTo>
                <a:lnTo>
                  <a:pt x="11665" y="7116"/>
                </a:lnTo>
                <a:lnTo>
                  <a:pt x="12546" y="6456"/>
                </a:lnTo>
                <a:lnTo>
                  <a:pt x="13426" y="5796"/>
                </a:lnTo>
                <a:lnTo>
                  <a:pt x="13829" y="5429"/>
                </a:lnTo>
                <a:close/>
                <a:moveTo>
                  <a:pt x="1651" y="9757"/>
                </a:moveTo>
                <a:lnTo>
                  <a:pt x="1028" y="10711"/>
                </a:lnTo>
                <a:lnTo>
                  <a:pt x="991" y="10784"/>
                </a:lnTo>
                <a:lnTo>
                  <a:pt x="1028" y="10858"/>
                </a:lnTo>
                <a:lnTo>
                  <a:pt x="1028" y="10931"/>
                </a:lnTo>
                <a:lnTo>
                  <a:pt x="1101" y="10968"/>
                </a:lnTo>
                <a:lnTo>
                  <a:pt x="1358" y="11041"/>
                </a:lnTo>
                <a:lnTo>
                  <a:pt x="1651" y="11078"/>
                </a:lnTo>
                <a:lnTo>
                  <a:pt x="1908" y="11078"/>
                </a:lnTo>
                <a:lnTo>
                  <a:pt x="2165" y="11041"/>
                </a:lnTo>
                <a:lnTo>
                  <a:pt x="2715" y="10858"/>
                </a:lnTo>
                <a:lnTo>
                  <a:pt x="3229" y="10638"/>
                </a:lnTo>
                <a:lnTo>
                  <a:pt x="4769" y="10014"/>
                </a:lnTo>
                <a:lnTo>
                  <a:pt x="4953" y="10198"/>
                </a:lnTo>
                <a:lnTo>
                  <a:pt x="4072" y="10564"/>
                </a:lnTo>
                <a:lnTo>
                  <a:pt x="3192" y="10895"/>
                </a:lnTo>
                <a:lnTo>
                  <a:pt x="2238" y="11188"/>
                </a:lnTo>
                <a:lnTo>
                  <a:pt x="1248" y="11445"/>
                </a:lnTo>
                <a:lnTo>
                  <a:pt x="1101" y="11518"/>
                </a:lnTo>
                <a:lnTo>
                  <a:pt x="844" y="11555"/>
                </a:lnTo>
                <a:lnTo>
                  <a:pt x="624" y="11555"/>
                </a:lnTo>
                <a:lnTo>
                  <a:pt x="551" y="11518"/>
                </a:lnTo>
                <a:lnTo>
                  <a:pt x="477" y="11481"/>
                </a:lnTo>
                <a:lnTo>
                  <a:pt x="477" y="11408"/>
                </a:lnTo>
                <a:lnTo>
                  <a:pt x="514" y="11298"/>
                </a:lnTo>
                <a:lnTo>
                  <a:pt x="661" y="11005"/>
                </a:lnTo>
                <a:lnTo>
                  <a:pt x="991" y="10601"/>
                </a:lnTo>
                <a:lnTo>
                  <a:pt x="1321" y="10161"/>
                </a:lnTo>
                <a:lnTo>
                  <a:pt x="1651" y="9757"/>
                </a:lnTo>
                <a:close/>
                <a:moveTo>
                  <a:pt x="16324" y="0"/>
                </a:moveTo>
                <a:lnTo>
                  <a:pt x="16140" y="37"/>
                </a:lnTo>
                <a:lnTo>
                  <a:pt x="15774" y="147"/>
                </a:lnTo>
                <a:lnTo>
                  <a:pt x="15480" y="330"/>
                </a:lnTo>
                <a:lnTo>
                  <a:pt x="14636" y="807"/>
                </a:lnTo>
                <a:lnTo>
                  <a:pt x="13866" y="1357"/>
                </a:lnTo>
                <a:lnTo>
                  <a:pt x="13059" y="1908"/>
                </a:lnTo>
                <a:lnTo>
                  <a:pt x="12289" y="2458"/>
                </a:lnTo>
                <a:lnTo>
                  <a:pt x="12032" y="2311"/>
                </a:lnTo>
                <a:lnTo>
                  <a:pt x="11812" y="2238"/>
                </a:lnTo>
                <a:lnTo>
                  <a:pt x="11629" y="2238"/>
                </a:lnTo>
                <a:lnTo>
                  <a:pt x="11372" y="2091"/>
                </a:lnTo>
                <a:lnTo>
                  <a:pt x="11115" y="1981"/>
                </a:lnTo>
                <a:lnTo>
                  <a:pt x="10858" y="1908"/>
                </a:lnTo>
                <a:lnTo>
                  <a:pt x="10565" y="1834"/>
                </a:lnTo>
                <a:lnTo>
                  <a:pt x="10015" y="1761"/>
                </a:lnTo>
                <a:lnTo>
                  <a:pt x="9464" y="1761"/>
                </a:lnTo>
                <a:lnTo>
                  <a:pt x="8914" y="1834"/>
                </a:lnTo>
                <a:lnTo>
                  <a:pt x="8364" y="1981"/>
                </a:lnTo>
                <a:lnTo>
                  <a:pt x="7814" y="2164"/>
                </a:lnTo>
                <a:lnTo>
                  <a:pt x="7300" y="2384"/>
                </a:lnTo>
                <a:lnTo>
                  <a:pt x="6677" y="2715"/>
                </a:lnTo>
                <a:lnTo>
                  <a:pt x="6090" y="3081"/>
                </a:lnTo>
                <a:lnTo>
                  <a:pt x="5503" y="3522"/>
                </a:lnTo>
                <a:lnTo>
                  <a:pt x="4989" y="3962"/>
                </a:lnTo>
                <a:lnTo>
                  <a:pt x="4769" y="4219"/>
                </a:lnTo>
                <a:lnTo>
                  <a:pt x="4549" y="4475"/>
                </a:lnTo>
                <a:lnTo>
                  <a:pt x="4402" y="4769"/>
                </a:lnTo>
                <a:lnTo>
                  <a:pt x="4256" y="5062"/>
                </a:lnTo>
                <a:lnTo>
                  <a:pt x="4146" y="5356"/>
                </a:lnTo>
                <a:lnTo>
                  <a:pt x="4035" y="5686"/>
                </a:lnTo>
                <a:lnTo>
                  <a:pt x="3999" y="6016"/>
                </a:lnTo>
                <a:lnTo>
                  <a:pt x="3925" y="6346"/>
                </a:lnTo>
                <a:lnTo>
                  <a:pt x="3889" y="6970"/>
                </a:lnTo>
                <a:lnTo>
                  <a:pt x="3925" y="7630"/>
                </a:lnTo>
                <a:lnTo>
                  <a:pt x="3339" y="7960"/>
                </a:lnTo>
                <a:lnTo>
                  <a:pt x="2752" y="8290"/>
                </a:lnTo>
                <a:lnTo>
                  <a:pt x="2238" y="8657"/>
                </a:lnTo>
                <a:lnTo>
                  <a:pt x="1725" y="9097"/>
                </a:lnTo>
                <a:lnTo>
                  <a:pt x="1248" y="9574"/>
                </a:lnTo>
                <a:lnTo>
                  <a:pt x="808" y="10051"/>
                </a:lnTo>
                <a:lnTo>
                  <a:pt x="404" y="10601"/>
                </a:lnTo>
                <a:lnTo>
                  <a:pt x="221" y="10858"/>
                </a:lnTo>
                <a:lnTo>
                  <a:pt x="74" y="11151"/>
                </a:lnTo>
                <a:lnTo>
                  <a:pt x="1" y="11371"/>
                </a:lnTo>
                <a:lnTo>
                  <a:pt x="37" y="11555"/>
                </a:lnTo>
                <a:lnTo>
                  <a:pt x="111" y="11738"/>
                </a:lnTo>
                <a:lnTo>
                  <a:pt x="184" y="11812"/>
                </a:lnTo>
                <a:lnTo>
                  <a:pt x="257" y="11885"/>
                </a:lnTo>
                <a:lnTo>
                  <a:pt x="477" y="11958"/>
                </a:lnTo>
                <a:lnTo>
                  <a:pt x="697" y="11995"/>
                </a:lnTo>
                <a:lnTo>
                  <a:pt x="918" y="11995"/>
                </a:lnTo>
                <a:lnTo>
                  <a:pt x="1174" y="11958"/>
                </a:lnTo>
                <a:lnTo>
                  <a:pt x="1835" y="11812"/>
                </a:lnTo>
                <a:lnTo>
                  <a:pt x="2495" y="11591"/>
                </a:lnTo>
                <a:lnTo>
                  <a:pt x="3815" y="11151"/>
                </a:lnTo>
                <a:lnTo>
                  <a:pt x="4586" y="10858"/>
                </a:lnTo>
                <a:lnTo>
                  <a:pt x="5356" y="10564"/>
                </a:lnTo>
                <a:lnTo>
                  <a:pt x="5760" y="10858"/>
                </a:lnTo>
                <a:lnTo>
                  <a:pt x="6200" y="11078"/>
                </a:lnTo>
                <a:lnTo>
                  <a:pt x="6236" y="11261"/>
                </a:lnTo>
                <a:lnTo>
                  <a:pt x="6273" y="11335"/>
                </a:lnTo>
                <a:lnTo>
                  <a:pt x="6346" y="11371"/>
                </a:lnTo>
                <a:lnTo>
                  <a:pt x="6493" y="11371"/>
                </a:lnTo>
                <a:lnTo>
                  <a:pt x="6603" y="11261"/>
                </a:lnTo>
                <a:lnTo>
                  <a:pt x="7410" y="11591"/>
                </a:lnTo>
                <a:lnTo>
                  <a:pt x="7814" y="11702"/>
                </a:lnTo>
                <a:lnTo>
                  <a:pt x="8217" y="11812"/>
                </a:lnTo>
                <a:lnTo>
                  <a:pt x="8291" y="11848"/>
                </a:lnTo>
                <a:lnTo>
                  <a:pt x="8364" y="11885"/>
                </a:lnTo>
                <a:lnTo>
                  <a:pt x="8474" y="11848"/>
                </a:lnTo>
                <a:lnTo>
                  <a:pt x="8547" y="11885"/>
                </a:lnTo>
                <a:lnTo>
                  <a:pt x="8877" y="11922"/>
                </a:lnTo>
                <a:lnTo>
                  <a:pt x="9574" y="11922"/>
                </a:lnTo>
                <a:lnTo>
                  <a:pt x="9905" y="11885"/>
                </a:lnTo>
                <a:lnTo>
                  <a:pt x="10235" y="11812"/>
                </a:lnTo>
                <a:lnTo>
                  <a:pt x="10565" y="11702"/>
                </a:lnTo>
                <a:lnTo>
                  <a:pt x="10895" y="11555"/>
                </a:lnTo>
                <a:lnTo>
                  <a:pt x="11225" y="11408"/>
                </a:lnTo>
                <a:lnTo>
                  <a:pt x="11555" y="11225"/>
                </a:lnTo>
                <a:lnTo>
                  <a:pt x="11885" y="11041"/>
                </a:lnTo>
                <a:lnTo>
                  <a:pt x="12179" y="10784"/>
                </a:lnTo>
                <a:lnTo>
                  <a:pt x="12472" y="10564"/>
                </a:lnTo>
                <a:lnTo>
                  <a:pt x="12766" y="10308"/>
                </a:lnTo>
                <a:lnTo>
                  <a:pt x="13022" y="10014"/>
                </a:lnTo>
                <a:lnTo>
                  <a:pt x="13279" y="9721"/>
                </a:lnTo>
                <a:lnTo>
                  <a:pt x="13499" y="9391"/>
                </a:lnTo>
                <a:lnTo>
                  <a:pt x="13719" y="9097"/>
                </a:lnTo>
                <a:lnTo>
                  <a:pt x="13903" y="8730"/>
                </a:lnTo>
                <a:lnTo>
                  <a:pt x="14050" y="8400"/>
                </a:lnTo>
                <a:lnTo>
                  <a:pt x="14196" y="8033"/>
                </a:lnTo>
                <a:lnTo>
                  <a:pt x="14306" y="7667"/>
                </a:lnTo>
                <a:lnTo>
                  <a:pt x="14380" y="7300"/>
                </a:lnTo>
                <a:lnTo>
                  <a:pt x="14453" y="6933"/>
                </a:lnTo>
                <a:lnTo>
                  <a:pt x="14490" y="6529"/>
                </a:lnTo>
                <a:lnTo>
                  <a:pt x="14490" y="6163"/>
                </a:lnTo>
                <a:lnTo>
                  <a:pt x="14453" y="5796"/>
                </a:lnTo>
                <a:lnTo>
                  <a:pt x="14380" y="5429"/>
                </a:lnTo>
                <a:lnTo>
                  <a:pt x="14270" y="5062"/>
                </a:lnTo>
                <a:lnTo>
                  <a:pt x="15113" y="4329"/>
                </a:lnTo>
                <a:lnTo>
                  <a:pt x="15920" y="3558"/>
                </a:lnTo>
                <a:lnTo>
                  <a:pt x="16434" y="3045"/>
                </a:lnTo>
                <a:lnTo>
                  <a:pt x="16691" y="2751"/>
                </a:lnTo>
                <a:lnTo>
                  <a:pt x="16947" y="2458"/>
                </a:lnTo>
                <a:lnTo>
                  <a:pt x="17168" y="2128"/>
                </a:lnTo>
                <a:lnTo>
                  <a:pt x="17351" y="1798"/>
                </a:lnTo>
                <a:lnTo>
                  <a:pt x="17461" y="1431"/>
                </a:lnTo>
                <a:lnTo>
                  <a:pt x="17461" y="1247"/>
                </a:lnTo>
                <a:lnTo>
                  <a:pt x="17461" y="1064"/>
                </a:lnTo>
                <a:lnTo>
                  <a:pt x="17388" y="770"/>
                </a:lnTo>
                <a:lnTo>
                  <a:pt x="17278" y="514"/>
                </a:lnTo>
                <a:lnTo>
                  <a:pt x="17094" y="257"/>
                </a:lnTo>
                <a:lnTo>
                  <a:pt x="16837" y="74"/>
                </a:lnTo>
                <a:lnTo>
                  <a:pt x="16691" y="37"/>
                </a:lnTo>
                <a:lnTo>
                  <a:pt x="16507"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56" name="Google Shape;256;p4"/>
          <p:cNvSpPr/>
          <p:nvPr/>
        </p:nvSpPr>
        <p:spPr>
          <a:xfrm>
            <a:off x="11147940" y="6009222"/>
            <a:ext cx="496690" cy="513331"/>
          </a:xfrm>
          <a:custGeom>
            <a:rect b="b" l="l" r="r" t="t"/>
            <a:pathLst>
              <a:path extrusionOk="0" h="13573" w="13133">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57" name="Google Shape;257;p4"/>
          <p:cNvSpPr/>
          <p:nvPr/>
        </p:nvSpPr>
        <p:spPr>
          <a:xfrm>
            <a:off x="-102771" y="1984025"/>
            <a:ext cx="452811" cy="534146"/>
          </a:xfrm>
          <a:custGeom>
            <a:rect b="b" l="l" r="r" t="t"/>
            <a:pathLst>
              <a:path extrusionOk="0" h="11079" w="9391">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58" name="Google Shape;258;p4"/>
          <p:cNvSpPr/>
          <p:nvPr/>
        </p:nvSpPr>
        <p:spPr>
          <a:xfrm>
            <a:off x="10736763" y="6433680"/>
            <a:ext cx="786656" cy="552172"/>
          </a:xfrm>
          <a:custGeom>
            <a:rect b="b" l="l" r="r" t="t"/>
            <a:pathLst>
              <a:path extrusionOk="0" h="14600" w="2080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59" name="Google Shape;259;p4"/>
          <p:cNvSpPr/>
          <p:nvPr/>
        </p:nvSpPr>
        <p:spPr>
          <a:xfrm>
            <a:off x="10736770" y="5509769"/>
            <a:ext cx="517491" cy="545251"/>
          </a:xfrm>
          <a:custGeom>
            <a:rect b="b" l="l" r="r" t="t"/>
            <a:pathLst>
              <a:path extrusionOk="0" h="14417" w="13683">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60" name="Google Shape;260;p4"/>
          <p:cNvSpPr/>
          <p:nvPr/>
        </p:nvSpPr>
        <p:spPr>
          <a:xfrm>
            <a:off x="9907865" y="6497561"/>
            <a:ext cx="396807" cy="281646"/>
          </a:xfrm>
          <a:custGeom>
            <a:rect b="b" l="l" r="r" t="t"/>
            <a:pathLst>
              <a:path extrusionOk="0" h="7447" w="10492">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61" name="Google Shape;261;p4"/>
          <p:cNvSpPr/>
          <p:nvPr/>
        </p:nvSpPr>
        <p:spPr>
          <a:xfrm>
            <a:off x="11666300" y="6600167"/>
            <a:ext cx="384327" cy="245603"/>
          </a:xfrm>
          <a:custGeom>
            <a:rect b="b" l="l" r="r" t="t"/>
            <a:pathLst>
              <a:path extrusionOk="0" h="6494" w="10162">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62" name="Google Shape;262;p4"/>
          <p:cNvSpPr/>
          <p:nvPr/>
        </p:nvSpPr>
        <p:spPr>
          <a:xfrm>
            <a:off x="11363258" y="5333706"/>
            <a:ext cx="409288" cy="513369"/>
          </a:xfrm>
          <a:custGeom>
            <a:rect b="b" l="l" r="r" t="t"/>
            <a:pathLst>
              <a:path extrusionOk="0" h="13574" w="10822">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63" name="Google Shape;263;p4"/>
          <p:cNvSpPr/>
          <p:nvPr/>
        </p:nvSpPr>
        <p:spPr>
          <a:xfrm>
            <a:off x="11772538" y="6111824"/>
            <a:ext cx="521651" cy="385726"/>
          </a:xfrm>
          <a:custGeom>
            <a:rect b="b" l="l" r="r" t="t"/>
            <a:pathLst>
              <a:path extrusionOk="0" h="10199" w="13793">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64" name="Google Shape;264;p4"/>
          <p:cNvSpPr/>
          <p:nvPr/>
        </p:nvSpPr>
        <p:spPr>
          <a:xfrm>
            <a:off x="11951972" y="1784958"/>
            <a:ext cx="240044" cy="498052"/>
          </a:xfrm>
          <a:custGeom>
            <a:rect b="b" l="l" r="r" t="t"/>
            <a:pathLst>
              <a:path extrusionOk="0" h="13169" w="6347">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65" name="Google Shape;265;p4"/>
          <p:cNvSpPr/>
          <p:nvPr/>
        </p:nvSpPr>
        <p:spPr>
          <a:xfrm rot="-2426071">
            <a:off x="9480177" y="6502683"/>
            <a:ext cx="373219" cy="477303"/>
          </a:xfrm>
          <a:custGeom>
            <a:rect b="b" l="l" r="r" t="t"/>
            <a:pathLst>
              <a:path extrusionOk="0" h="12620" w="9868">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66" name="Google Shape;266;p4"/>
          <p:cNvSpPr/>
          <p:nvPr/>
        </p:nvSpPr>
        <p:spPr>
          <a:xfrm>
            <a:off x="10212864" y="5826928"/>
            <a:ext cx="503611" cy="568851"/>
          </a:xfrm>
          <a:custGeom>
            <a:rect b="b" l="l" r="r" t="t"/>
            <a:pathLst>
              <a:path extrusionOk="0" h="15041" w="13316">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67" name="Google Shape;267;p4"/>
          <p:cNvSpPr/>
          <p:nvPr/>
        </p:nvSpPr>
        <p:spPr>
          <a:xfrm>
            <a:off x="11730117" y="4104976"/>
            <a:ext cx="514730" cy="344086"/>
          </a:xfrm>
          <a:custGeom>
            <a:rect b="b" l="l" r="r" t="t"/>
            <a:pathLst>
              <a:path extrusionOk="0" h="9098" w="1361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68" name="Google Shape;268;p4"/>
          <p:cNvSpPr/>
          <p:nvPr/>
        </p:nvSpPr>
        <p:spPr>
          <a:xfrm>
            <a:off x="10376560" y="6513509"/>
            <a:ext cx="233122" cy="249763"/>
          </a:xfrm>
          <a:custGeom>
            <a:rect b="b" l="l" r="r" t="t"/>
            <a:pathLst>
              <a:path extrusionOk="0" h="6604" w="6164">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69" name="Google Shape;269;p4"/>
          <p:cNvSpPr/>
          <p:nvPr/>
        </p:nvSpPr>
        <p:spPr>
          <a:xfrm>
            <a:off x="462503" y="811486"/>
            <a:ext cx="280284" cy="611852"/>
          </a:xfrm>
          <a:custGeom>
            <a:rect b="b" l="l" r="r" t="t"/>
            <a:pathLst>
              <a:path extrusionOk="0" h="16178" w="7411">
                <a:moveTo>
                  <a:pt x="3339" y="147"/>
                </a:moveTo>
                <a:lnTo>
                  <a:pt x="3229" y="441"/>
                </a:lnTo>
                <a:lnTo>
                  <a:pt x="3155" y="734"/>
                </a:lnTo>
                <a:lnTo>
                  <a:pt x="3119" y="1358"/>
                </a:lnTo>
                <a:lnTo>
                  <a:pt x="3082" y="2972"/>
                </a:lnTo>
                <a:lnTo>
                  <a:pt x="3119" y="4476"/>
                </a:lnTo>
                <a:lnTo>
                  <a:pt x="3119" y="5283"/>
                </a:lnTo>
                <a:lnTo>
                  <a:pt x="3119" y="5576"/>
                </a:lnTo>
                <a:lnTo>
                  <a:pt x="3155" y="5723"/>
                </a:lnTo>
                <a:lnTo>
                  <a:pt x="3229" y="5870"/>
                </a:lnTo>
                <a:lnTo>
                  <a:pt x="3265" y="5906"/>
                </a:lnTo>
                <a:lnTo>
                  <a:pt x="3339" y="5943"/>
                </a:lnTo>
                <a:lnTo>
                  <a:pt x="3375" y="5943"/>
                </a:lnTo>
                <a:lnTo>
                  <a:pt x="3449" y="5870"/>
                </a:lnTo>
                <a:lnTo>
                  <a:pt x="3486" y="5760"/>
                </a:lnTo>
                <a:lnTo>
                  <a:pt x="3522" y="5649"/>
                </a:lnTo>
                <a:lnTo>
                  <a:pt x="3522" y="5393"/>
                </a:lnTo>
                <a:lnTo>
                  <a:pt x="3522" y="4586"/>
                </a:lnTo>
                <a:lnTo>
                  <a:pt x="3486" y="2972"/>
                </a:lnTo>
                <a:lnTo>
                  <a:pt x="3522" y="1504"/>
                </a:lnTo>
                <a:lnTo>
                  <a:pt x="3522" y="808"/>
                </a:lnTo>
                <a:lnTo>
                  <a:pt x="3486" y="477"/>
                </a:lnTo>
                <a:lnTo>
                  <a:pt x="3412" y="294"/>
                </a:lnTo>
                <a:lnTo>
                  <a:pt x="3375" y="147"/>
                </a:lnTo>
                <a:close/>
                <a:moveTo>
                  <a:pt x="1725" y="1"/>
                </a:moveTo>
                <a:lnTo>
                  <a:pt x="1688" y="37"/>
                </a:lnTo>
                <a:lnTo>
                  <a:pt x="1615" y="147"/>
                </a:lnTo>
                <a:lnTo>
                  <a:pt x="1578" y="294"/>
                </a:lnTo>
                <a:lnTo>
                  <a:pt x="1541" y="624"/>
                </a:lnTo>
                <a:lnTo>
                  <a:pt x="1578" y="1284"/>
                </a:lnTo>
                <a:lnTo>
                  <a:pt x="1615" y="2898"/>
                </a:lnTo>
                <a:lnTo>
                  <a:pt x="1725" y="6236"/>
                </a:lnTo>
                <a:lnTo>
                  <a:pt x="1761" y="6346"/>
                </a:lnTo>
                <a:lnTo>
                  <a:pt x="1798" y="6383"/>
                </a:lnTo>
                <a:lnTo>
                  <a:pt x="1872" y="6420"/>
                </a:lnTo>
                <a:lnTo>
                  <a:pt x="1945" y="6456"/>
                </a:lnTo>
                <a:lnTo>
                  <a:pt x="2018" y="6420"/>
                </a:lnTo>
                <a:lnTo>
                  <a:pt x="2092" y="6383"/>
                </a:lnTo>
                <a:lnTo>
                  <a:pt x="2165" y="6346"/>
                </a:lnTo>
                <a:lnTo>
                  <a:pt x="2165" y="6236"/>
                </a:lnTo>
                <a:lnTo>
                  <a:pt x="2165" y="5980"/>
                </a:lnTo>
                <a:lnTo>
                  <a:pt x="2165" y="5943"/>
                </a:lnTo>
                <a:lnTo>
                  <a:pt x="2055" y="3008"/>
                </a:lnTo>
                <a:lnTo>
                  <a:pt x="1982" y="1394"/>
                </a:lnTo>
                <a:lnTo>
                  <a:pt x="1945" y="587"/>
                </a:lnTo>
                <a:lnTo>
                  <a:pt x="1908" y="294"/>
                </a:lnTo>
                <a:lnTo>
                  <a:pt x="1872" y="147"/>
                </a:lnTo>
                <a:lnTo>
                  <a:pt x="1761" y="37"/>
                </a:lnTo>
                <a:lnTo>
                  <a:pt x="1725" y="1"/>
                </a:lnTo>
                <a:close/>
                <a:moveTo>
                  <a:pt x="4953" y="184"/>
                </a:moveTo>
                <a:lnTo>
                  <a:pt x="4879" y="221"/>
                </a:lnTo>
                <a:lnTo>
                  <a:pt x="4843" y="257"/>
                </a:lnTo>
                <a:lnTo>
                  <a:pt x="4843" y="331"/>
                </a:lnTo>
                <a:lnTo>
                  <a:pt x="4769" y="1101"/>
                </a:lnTo>
                <a:lnTo>
                  <a:pt x="4733" y="1908"/>
                </a:lnTo>
                <a:lnTo>
                  <a:pt x="4733" y="3522"/>
                </a:lnTo>
                <a:lnTo>
                  <a:pt x="4733" y="5136"/>
                </a:lnTo>
                <a:lnTo>
                  <a:pt x="4696" y="5870"/>
                </a:lnTo>
                <a:lnTo>
                  <a:pt x="4696" y="6273"/>
                </a:lnTo>
                <a:lnTo>
                  <a:pt x="4769" y="6640"/>
                </a:lnTo>
                <a:lnTo>
                  <a:pt x="4806" y="6713"/>
                </a:lnTo>
                <a:lnTo>
                  <a:pt x="4916" y="6750"/>
                </a:lnTo>
                <a:lnTo>
                  <a:pt x="5026" y="6713"/>
                </a:lnTo>
                <a:lnTo>
                  <a:pt x="5100" y="6640"/>
                </a:lnTo>
                <a:lnTo>
                  <a:pt x="5173" y="6273"/>
                </a:lnTo>
                <a:lnTo>
                  <a:pt x="5173" y="5870"/>
                </a:lnTo>
                <a:lnTo>
                  <a:pt x="5136" y="5136"/>
                </a:lnTo>
                <a:lnTo>
                  <a:pt x="5136" y="3522"/>
                </a:lnTo>
                <a:lnTo>
                  <a:pt x="5173" y="1908"/>
                </a:lnTo>
                <a:lnTo>
                  <a:pt x="5136" y="1138"/>
                </a:lnTo>
                <a:lnTo>
                  <a:pt x="5100" y="331"/>
                </a:lnTo>
                <a:lnTo>
                  <a:pt x="5100" y="257"/>
                </a:lnTo>
                <a:lnTo>
                  <a:pt x="5063" y="221"/>
                </a:lnTo>
                <a:lnTo>
                  <a:pt x="4953" y="184"/>
                </a:lnTo>
                <a:close/>
                <a:moveTo>
                  <a:pt x="6273" y="2678"/>
                </a:moveTo>
                <a:lnTo>
                  <a:pt x="6273" y="2715"/>
                </a:lnTo>
                <a:lnTo>
                  <a:pt x="6200" y="3008"/>
                </a:lnTo>
                <a:lnTo>
                  <a:pt x="6163" y="3302"/>
                </a:lnTo>
                <a:lnTo>
                  <a:pt x="6127" y="3925"/>
                </a:lnTo>
                <a:lnTo>
                  <a:pt x="6127" y="5173"/>
                </a:lnTo>
                <a:lnTo>
                  <a:pt x="6090" y="7667"/>
                </a:lnTo>
                <a:lnTo>
                  <a:pt x="6090" y="7887"/>
                </a:lnTo>
                <a:lnTo>
                  <a:pt x="6127" y="7960"/>
                </a:lnTo>
                <a:lnTo>
                  <a:pt x="6163" y="8034"/>
                </a:lnTo>
                <a:lnTo>
                  <a:pt x="6237" y="8070"/>
                </a:lnTo>
                <a:lnTo>
                  <a:pt x="6383" y="8070"/>
                </a:lnTo>
                <a:lnTo>
                  <a:pt x="6457" y="8034"/>
                </a:lnTo>
                <a:lnTo>
                  <a:pt x="6493" y="7960"/>
                </a:lnTo>
                <a:lnTo>
                  <a:pt x="6530" y="7887"/>
                </a:lnTo>
                <a:lnTo>
                  <a:pt x="6530" y="5283"/>
                </a:lnTo>
                <a:lnTo>
                  <a:pt x="6530" y="3962"/>
                </a:lnTo>
                <a:lnTo>
                  <a:pt x="6493" y="3339"/>
                </a:lnTo>
                <a:lnTo>
                  <a:pt x="6457" y="3008"/>
                </a:lnTo>
                <a:lnTo>
                  <a:pt x="6383" y="2715"/>
                </a:lnTo>
                <a:lnTo>
                  <a:pt x="6347" y="2678"/>
                </a:lnTo>
                <a:close/>
                <a:moveTo>
                  <a:pt x="3265" y="7887"/>
                </a:moveTo>
                <a:lnTo>
                  <a:pt x="3082" y="8107"/>
                </a:lnTo>
                <a:lnTo>
                  <a:pt x="2862" y="8291"/>
                </a:lnTo>
                <a:lnTo>
                  <a:pt x="2679" y="8401"/>
                </a:lnTo>
                <a:lnTo>
                  <a:pt x="2458" y="8474"/>
                </a:lnTo>
                <a:lnTo>
                  <a:pt x="2458" y="8474"/>
                </a:lnTo>
                <a:lnTo>
                  <a:pt x="2605" y="8291"/>
                </a:lnTo>
                <a:lnTo>
                  <a:pt x="2752" y="8144"/>
                </a:lnTo>
                <a:lnTo>
                  <a:pt x="2972" y="7997"/>
                </a:lnTo>
                <a:lnTo>
                  <a:pt x="3192" y="7924"/>
                </a:lnTo>
                <a:lnTo>
                  <a:pt x="3265" y="7887"/>
                </a:lnTo>
                <a:close/>
                <a:moveTo>
                  <a:pt x="4806" y="9501"/>
                </a:moveTo>
                <a:lnTo>
                  <a:pt x="4513" y="9538"/>
                </a:lnTo>
                <a:lnTo>
                  <a:pt x="4329" y="9574"/>
                </a:lnTo>
                <a:lnTo>
                  <a:pt x="4072" y="9574"/>
                </a:lnTo>
                <a:lnTo>
                  <a:pt x="4072" y="9611"/>
                </a:lnTo>
                <a:lnTo>
                  <a:pt x="4072" y="9684"/>
                </a:lnTo>
                <a:lnTo>
                  <a:pt x="4109" y="9758"/>
                </a:lnTo>
                <a:lnTo>
                  <a:pt x="4146" y="9831"/>
                </a:lnTo>
                <a:lnTo>
                  <a:pt x="4219" y="9868"/>
                </a:lnTo>
                <a:lnTo>
                  <a:pt x="4293" y="9905"/>
                </a:lnTo>
                <a:lnTo>
                  <a:pt x="4476" y="9941"/>
                </a:lnTo>
                <a:lnTo>
                  <a:pt x="4659" y="9905"/>
                </a:lnTo>
                <a:lnTo>
                  <a:pt x="4806" y="9941"/>
                </a:lnTo>
                <a:lnTo>
                  <a:pt x="4953" y="9978"/>
                </a:lnTo>
                <a:lnTo>
                  <a:pt x="5100" y="10015"/>
                </a:lnTo>
                <a:lnTo>
                  <a:pt x="5246" y="10125"/>
                </a:lnTo>
                <a:lnTo>
                  <a:pt x="5320" y="10235"/>
                </a:lnTo>
                <a:lnTo>
                  <a:pt x="5430" y="10381"/>
                </a:lnTo>
                <a:lnTo>
                  <a:pt x="5466" y="10528"/>
                </a:lnTo>
                <a:lnTo>
                  <a:pt x="5503" y="10675"/>
                </a:lnTo>
                <a:lnTo>
                  <a:pt x="5540" y="10748"/>
                </a:lnTo>
                <a:lnTo>
                  <a:pt x="5613" y="10822"/>
                </a:lnTo>
                <a:lnTo>
                  <a:pt x="5833" y="10822"/>
                </a:lnTo>
                <a:lnTo>
                  <a:pt x="5907" y="10748"/>
                </a:lnTo>
                <a:lnTo>
                  <a:pt x="5943" y="10711"/>
                </a:lnTo>
                <a:lnTo>
                  <a:pt x="5980" y="10601"/>
                </a:lnTo>
                <a:lnTo>
                  <a:pt x="5907" y="10308"/>
                </a:lnTo>
                <a:lnTo>
                  <a:pt x="5760" y="10051"/>
                </a:lnTo>
                <a:lnTo>
                  <a:pt x="5576" y="9831"/>
                </a:lnTo>
                <a:lnTo>
                  <a:pt x="5356" y="9648"/>
                </a:lnTo>
                <a:lnTo>
                  <a:pt x="5100" y="9538"/>
                </a:lnTo>
                <a:lnTo>
                  <a:pt x="4806" y="9501"/>
                </a:lnTo>
                <a:close/>
                <a:moveTo>
                  <a:pt x="4879" y="8547"/>
                </a:moveTo>
                <a:lnTo>
                  <a:pt x="5136" y="8621"/>
                </a:lnTo>
                <a:lnTo>
                  <a:pt x="5393" y="8731"/>
                </a:lnTo>
                <a:lnTo>
                  <a:pt x="5650" y="8877"/>
                </a:lnTo>
                <a:lnTo>
                  <a:pt x="5907" y="9061"/>
                </a:lnTo>
                <a:lnTo>
                  <a:pt x="6090" y="9244"/>
                </a:lnTo>
                <a:lnTo>
                  <a:pt x="6310" y="9464"/>
                </a:lnTo>
                <a:lnTo>
                  <a:pt x="6457" y="9684"/>
                </a:lnTo>
                <a:lnTo>
                  <a:pt x="6603" y="9941"/>
                </a:lnTo>
                <a:lnTo>
                  <a:pt x="6714" y="10198"/>
                </a:lnTo>
                <a:lnTo>
                  <a:pt x="6787" y="10491"/>
                </a:lnTo>
                <a:lnTo>
                  <a:pt x="6860" y="10748"/>
                </a:lnTo>
                <a:lnTo>
                  <a:pt x="6934" y="11078"/>
                </a:lnTo>
                <a:lnTo>
                  <a:pt x="6934" y="11372"/>
                </a:lnTo>
                <a:lnTo>
                  <a:pt x="6934" y="11665"/>
                </a:lnTo>
                <a:lnTo>
                  <a:pt x="6934" y="11995"/>
                </a:lnTo>
                <a:lnTo>
                  <a:pt x="6824" y="12619"/>
                </a:lnTo>
                <a:lnTo>
                  <a:pt x="6677" y="13206"/>
                </a:lnTo>
                <a:lnTo>
                  <a:pt x="6530" y="13499"/>
                </a:lnTo>
                <a:lnTo>
                  <a:pt x="6383" y="13793"/>
                </a:lnTo>
                <a:lnTo>
                  <a:pt x="6310" y="13939"/>
                </a:lnTo>
                <a:lnTo>
                  <a:pt x="6163" y="14050"/>
                </a:lnTo>
                <a:lnTo>
                  <a:pt x="5907" y="14270"/>
                </a:lnTo>
                <a:lnTo>
                  <a:pt x="5540" y="14526"/>
                </a:lnTo>
                <a:lnTo>
                  <a:pt x="5173" y="14857"/>
                </a:lnTo>
                <a:lnTo>
                  <a:pt x="5026" y="14967"/>
                </a:lnTo>
                <a:lnTo>
                  <a:pt x="4659" y="15187"/>
                </a:lnTo>
                <a:lnTo>
                  <a:pt x="4659" y="15187"/>
                </a:lnTo>
                <a:lnTo>
                  <a:pt x="4806" y="14857"/>
                </a:lnTo>
                <a:lnTo>
                  <a:pt x="4916" y="14636"/>
                </a:lnTo>
                <a:lnTo>
                  <a:pt x="4953" y="14490"/>
                </a:lnTo>
                <a:lnTo>
                  <a:pt x="4989" y="14380"/>
                </a:lnTo>
                <a:lnTo>
                  <a:pt x="4953" y="14270"/>
                </a:lnTo>
                <a:lnTo>
                  <a:pt x="4916" y="14160"/>
                </a:lnTo>
                <a:lnTo>
                  <a:pt x="4843" y="14123"/>
                </a:lnTo>
                <a:lnTo>
                  <a:pt x="4659" y="14123"/>
                </a:lnTo>
                <a:lnTo>
                  <a:pt x="4586" y="14160"/>
                </a:lnTo>
                <a:lnTo>
                  <a:pt x="4549" y="14233"/>
                </a:lnTo>
                <a:lnTo>
                  <a:pt x="4513" y="14343"/>
                </a:lnTo>
                <a:lnTo>
                  <a:pt x="4549" y="14453"/>
                </a:lnTo>
                <a:lnTo>
                  <a:pt x="4513" y="14526"/>
                </a:lnTo>
                <a:lnTo>
                  <a:pt x="4439" y="14783"/>
                </a:lnTo>
                <a:lnTo>
                  <a:pt x="4366" y="15003"/>
                </a:lnTo>
                <a:lnTo>
                  <a:pt x="4329" y="15260"/>
                </a:lnTo>
                <a:lnTo>
                  <a:pt x="4366" y="15333"/>
                </a:lnTo>
                <a:lnTo>
                  <a:pt x="4293" y="15370"/>
                </a:lnTo>
                <a:lnTo>
                  <a:pt x="3999" y="15480"/>
                </a:lnTo>
                <a:lnTo>
                  <a:pt x="3632" y="15590"/>
                </a:lnTo>
                <a:lnTo>
                  <a:pt x="3816" y="15333"/>
                </a:lnTo>
                <a:lnTo>
                  <a:pt x="4109" y="14746"/>
                </a:lnTo>
                <a:lnTo>
                  <a:pt x="4109" y="14673"/>
                </a:lnTo>
                <a:lnTo>
                  <a:pt x="4109" y="14600"/>
                </a:lnTo>
                <a:lnTo>
                  <a:pt x="4072" y="14526"/>
                </a:lnTo>
                <a:lnTo>
                  <a:pt x="4036" y="14490"/>
                </a:lnTo>
                <a:lnTo>
                  <a:pt x="3962" y="14453"/>
                </a:lnTo>
                <a:lnTo>
                  <a:pt x="3889" y="14453"/>
                </a:lnTo>
                <a:lnTo>
                  <a:pt x="3816" y="14490"/>
                </a:lnTo>
                <a:lnTo>
                  <a:pt x="3779" y="14563"/>
                </a:lnTo>
                <a:lnTo>
                  <a:pt x="3486" y="15150"/>
                </a:lnTo>
                <a:lnTo>
                  <a:pt x="3339" y="15407"/>
                </a:lnTo>
                <a:lnTo>
                  <a:pt x="3229" y="15663"/>
                </a:lnTo>
                <a:lnTo>
                  <a:pt x="2899" y="15700"/>
                </a:lnTo>
                <a:lnTo>
                  <a:pt x="2532" y="15627"/>
                </a:lnTo>
                <a:lnTo>
                  <a:pt x="2752" y="15407"/>
                </a:lnTo>
                <a:lnTo>
                  <a:pt x="2935" y="15187"/>
                </a:lnTo>
                <a:lnTo>
                  <a:pt x="3119" y="14893"/>
                </a:lnTo>
                <a:lnTo>
                  <a:pt x="3265" y="14600"/>
                </a:lnTo>
                <a:lnTo>
                  <a:pt x="3339" y="14600"/>
                </a:lnTo>
                <a:lnTo>
                  <a:pt x="3375" y="14526"/>
                </a:lnTo>
                <a:lnTo>
                  <a:pt x="3412" y="14490"/>
                </a:lnTo>
                <a:lnTo>
                  <a:pt x="3449" y="14380"/>
                </a:lnTo>
                <a:lnTo>
                  <a:pt x="3412" y="14343"/>
                </a:lnTo>
                <a:lnTo>
                  <a:pt x="3412" y="14270"/>
                </a:lnTo>
                <a:lnTo>
                  <a:pt x="3339" y="14233"/>
                </a:lnTo>
                <a:lnTo>
                  <a:pt x="3229" y="14196"/>
                </a:lnTo>
                <a:lnTo>
                  <a:pt x="3155" y="14196"/>
                </a:lnTo>
                <a:lnTo>
                  <a:pt x="3045" y="14233"/>
                </a:lnTo>
                <a:lnTo>
                  <a:pt x="2935" y="14380"/>
                </a:lnTo>
                <a:lnTo>
                  <a:pt x="2752" y="14673"/>
                </a:lnTo>
                <a:lnTo>
                  <a:pt x="2495" y="15077"/>
                </a:lnTo>
                <a:lnTo>
                  <a:pt x="2238" y="15443"/>
                </a:lnTo>
                <a:lnTo>
                  <a:pt x="2202" y="15553"/>
                </a:lnTo>
                <a:lnTo>
                  <a:pt x="1908" y="15370"/>
                </a:lnTo>
                <a:lnTo>
                  <a:pt x="1615" y="15187"/>
                </a:lnTo>
                <a:lnTo>
                  <a:pt x="1761" y="15077"/>
                </a:lnTo>
                <a:lnTo>
                  <a:pt x="1872" y="14967"/>
                </a:lnTo>
                <a:lnTo>
                  <a:pt x="2238" y="14563"/>
                </a:lnTo>
                <a:lnTo>
                  <a:pt x="2568" y="14196"/>
                </a:lnTo>
                <a:lnTo>
                  <a:pt x="2715" y="13976"/>
                </a:lnTo>
                <a:lnTo>
                  <a:pt x="2789" y="13756"/>
                </a:lnTo>
                <a:lnTo>
                  <a:pt x="2789" y="13683"/>
                </a:lnTo>
                <a:lnTo>
                  <a:pt x="2752" y="13609"/>
                </a:lnTo>
                <a:lnTo>
                  <a:pt x="2642" y="13609"/>
                </a:lnTo>
                <a:lnTo>
                  <a:pt x="2422" y="13719"/>
                </a:lnTo>
                <a:lnTo>
                  <a:pt x="2238" y="13866"/>
                </a:lnTo>
                <a:lnTo>
                  <a:pt x="1945" y="14233"/>
                </a:lnTo>
                <a:lnTo>
                  <a:pt x="1578" y="14673"/>
                </a:lnTo>
                <a:lnTo>
                  <a:pt x="1505" y="14820"/>
                </a:lnTo>
                <a:lnTo>
                  <a:pt x="1431" y="15003"/>
                </a:lnTo>
                <a:lnTo>
                  <a:pt x="1138" y="14636"/>
                </a:lnTo>
                <a:lnTo>
                  <a:pt x="1468" y="14306"/>
                </a:lnTo>
                <a:lnTo>
                  <a:pt x="1761" y="13939"/>
                </a:lnTo>
                <a:lnTo>
                  <a:pt x="2312" y="13206"/>
                </a:lnTo>
                <a:lnTo>
                  <a:pt x="2312" y="13132"/>
                </a:lnTo>
                <a:lnTo>
                  <a:pt x="2312" y="13059"/>
                </a:lnTo>
                <a:lnTo>
                  <a:pt x="2238" y="12949"/>
                </a:lnTo>
                <a:lnTo>
                  <a:pt x="2202" y="12912"/>
                </a:lnTo>
                <a:lnTo>
                  <a:pt x="2055" y="12912"/>
                </a:lnTo>
                <a:lnTo>
                  <a:pt x="1982" y="12949"/>
                </a:lnTo>
                <a:lnTo>
                  <a:pt x="1431" y="13646"/>
                </a:lnTo>
                <a:lnTo>
                  <a:pt x="1211" y="14013"/>
                </a:lnTo>
                <a:lnTo>
                  <a:pt x="991" y="14380"/>
                </a:lnTo>
                <a:lnTo>
                  <a:pt x="844" y="14050"/>
                </a:lnTo>
                <a:lnTo>
                  <a:pt x="698" y="13719"/>
                </a:lnTo>
                <a:lnTo>
                  <a:pt x="1028" y="13426"/>
                </a:lnTo>
                <a:lnTo>
                  <a:pt x="1358" y="13096"/>
                </a:lnTo>
                <a:lnTo>
                  <a:pt x="1872" y="12436"/>
                </a:lnTo>
                <a:lnTo>
                  <a:pt x="1908" y="12362"/>
                </a:lnTo>
                <a:lnTo>
                  <a:pt x="1908" y="12289"/>
                </a:lnTo>
                <a:lnTo>
                  <a:pt x="1872" y="12215"/>
                </a:lnTo>
                <a:lnTo>
                  <a:pt x="1835" y="12179"/>
                </a:lnTo>
                <a:lnTo>
                  <a:pt x="1761" y="12142"/>
                </a:lnTo>
                <a:lnTo>
                  <a:pt x="1688" y="12105"/>
                </a:lnTo>
                <a:lnTo>
                  <a:pt x="1615" y="12105"/>
                </a:lnTo>
                <a:lnTo>
                  <a:pt x="1541" y="12179"/>
                </a:lnTo>
                <a:lnTo>
                  <a:pt x="1065" y="12729"/>
                </a:lnTo>
                <a:lnTo>
                  <a:pt x="808" y="13022"/>
                </a:lnTo>
                <a:lnTo>
                  <a:pt x="624" y="13353"/>
                </a:lnTo>
                <a:lnTo>
                  <a:pt x="588" y="13206"/>
                </a:lnTo>
                <a:lnTo>
                  <a:pt x="551" y="12876"/>
                </a:lnTo>
                <a:lnTo>
                  <a:pt x="771" y="12656"/>
                </a:lnTo>
                <a:lnTo>
                  <a:pt x="1028" y="12399"/>
                </a:lnTo>
                <a:lnTo>
                  <a:pt x="1321" y="12069"/>
                </a:lnTo>
                <a:lnTo>
                  <a:pt x="1468" y="11885"/>
                </a:lnTo>
                <a:lnTo>
                  <a:pt x="1505" y="11775"/>
                </a:lnTo>
                <a:lnTo>
                  <a:pt x="1505" y="11665"/>
                </a:lnTo>
                <a:lnTo>
                  <a:pt x="1505" y="11592"/>
                </a:lnTo>
                <a:lnTo>
                  <a:pt x="1468" y="11555"/>
                </a:lnTo>
                <a:lnTo>
                  <a:pt x="1395" y="11518"/>
                </a:lnTo>
                <a:lnTo>
                  <a:pt x="1358" y="11555"/>
                </a:lnTo>
                <a:lnTo>
                  <a:pt x="1175" y="11629"/>
                </a:lnTo>
                <a:lnTo>
                  <a:pt x="1028" y="11775"/>
                </a:lnTo>
                <a:lnTo>
                  <a:pt x="771" y="12105"/>
                </a:lnTo>
                <a:lnTo>
                  <a:pt x="514" y="12436"/>
                </a:lnTo>
                <a:lnTo>
                  <a:pt x="514" y="11922"/>
                </a:lnTo>
                <a:lnTo>
                  <a:pt x="624" y="11812"/>
                </a:lnTo>
                <a:lnTo>
                  <a:pt x="734" y="11702"/>
                </a:lnTo>
                <a:lnTo>
                  <a:pt x="808" y="11482"/>
                </a:lnTo>
                <a:lnTo>
                  <a:pt x="991" y="11445"/>
                </a:lnTo>
                <a:lnTo>
                  <a:pt x="1138" y="11408"/>
                </a:lnTo>
                <a:lnTo>
                  <a:pt x="1248" y="11298"/>
                </a:lnTo>
                <a:lnTo>
                  <a:pt x="1358" y="11188"/>
                </a:lnTo>
                <a:lnTo>
                  <a:pt x="1468" y="11078"/>
                </a:lnTo>
                <a:lnTo>
                  <a:pt x="1505" y="10932"/>
                </a:lnTo>
                <a:lnTo>
                  <a:pt x="1505" y="10858"/>
                </a:lnTo>
                <a:lnTo>
                  <a:pt x="1505" y="10785"/>
                </a:lnTo>
                <a:lnTo>
                  <a:pt x="1468" y="10711"/>
                </a:lnTo>
                <a:lnTo>
                  <a:pt x="1395" y="10675"/>
                </a:lnTo>
                <a:lnTo>
                  <a:pt x="1175" y="10675"/>
                </a:lnTo>
                <a:lnTo>
                  <a:pt x="1101" y="10748"/>
                </a:lnTo>
                <a:lnTo>
                  <a:pt x="1065" y="10822"/>
                </a:lnTo>
                <a:lnTo>
                  <a:pt x="1028" y="10932"/>
                </a:lnTo>
                <a:lnTo>
                  <a:pt x="954" y="11005"/>
                </a:lnTo>
                <a:lnTo>
                  <a:pt x="844" y="11042"/>
                </a:lnTo>
                <a:lnTo>
                  <a:pt x="698" y="11078"/>
                </a:lnTo>
                <a:lnTo>
                  <a:pt x="881" y="10785"/>
                </a:lnTo>
                <a:lnTo>
                  <a:pt x="954" y="10675"/>
                </a:lnTo>
                <a:lnTo>
                  <a:pt x="1101" y="10565"/>
                </a:lnTo>
                <a:lnTo>
                  <a:pt x="1211" y="10455"/>
                </a:lnTo>
                <a:lnTo>
                  <a:pt x="1395" y="10418"/>
                </a:lnTo>
                <a:lnTo>
                  <a:pt x="1541" y="10345"/>
                </a:lnTo>
                <a:lnTo>
                  <a:pt x="1725" y="10345"/>
                </a:lnTo>
                <a:lnTo>
                  <a:pt x="2092" y="10308"/>
                </a:lnTo>
                <a:lnTo>
                  <a:pt x="2422" y="10271"/>
                </a:lnTo>
                <a:lnTo>
                  <a:pt x="2715" y="10161"/>
                </a:lnTo>
                <a:lnTo>
                  <a:pt x="3009" y="9978"/>
                </a:lnTo>
                <a:lnTo>
                  <a:pt x="3229" y="9721"/>
                </a:lnTo>
                <a:lnTo>
                  <a:pt x="3412" y="9464"/>
                </a:lnTo>
                <a:lnTo>
                  <a:pt x="3559" y="9171"/>
                </a:lnTo>
                <a:lnTo>
                  <a:pt x="3706" y="8841"/>
                </a:lnTo>
                <a:lnTo>
                  <a:pt x="3706" y="8804"/>
                </a:lnTo>
                <a:lnTo>
                  <a:pt x="3706" y="8767"/>
                </a:lnTo>
                <a:lnTo>
                  <a:pt x="3926" y="8731"/>
                </a:lnTo>
                <a:lnTo>
                  <a:pt x="4146" y="8657"/>
                </a:lnTo>
                <a:lnTo>
                  <a:pt x="4366" y="8584"/>
                </a:lnTo>
                <a:lnTo>
                  <a:pt x="4586" y="8547"/>
                </a:lnTo>
                <a:close/>
                <a:moveTo>
                  <a:pt x="3265" y="7484"/>
                </a:moveTo>
                <a:lnTo>
                  <a:pt x="3009" y="7557"/>
                </a:lnTo>
                <a:lnTo>
                  <a:pt x="2789" y="7704"/>
                </a:lnTo>
                <a:lnTo>
                  <a:pt x="2568" y="7850"/>
                </a:lnTo>
                <a:lnTo>
                  <a:pt x="2422" y="7997"/>
                </a:lnTo>
                <a:lnTo>
                  <a:pt x="2275" y="8180"/>
                </a:lnTo>
                <a:lnTo>
                  <a:pt x="2165" y="8364"/>
                </a:lnTo>
                <a:lnTo>
                  <a:pt x="2092" y="8584"/>
                </a:lnTo>
                <a:lnTo>
                  <a:pt x="2018" y="8254"/>
                </a:lnTo>
                <a:lnTo>
                  <a:pt x="1945" y="7924"/>
                </a:lnTo>
                <a:lnTo>
                  <a:pt x="1872" y="7850"/>
                </a:lnTo>
                <a:lnTo>
                  <a:pt x="1835" y="7850"/>
                </a:lnTo>
                <a:lnTo>
                  <a:pt x="1761" y="7887"/>
                </a:lnTo>
                <a:lnTo>
                  <a:pt x="1688" y="7997"/>
                </a:lnTo>
                <a:lnTo>
                  <a:pt x="1651" y="8107"/>
                </a:lnTo>
                <a:lnTo>
                  <a:pt x="1615" y="8364"/>
                </a:lnTo>
                <a:lnTo>
                  <a:pt x="1651" y="8657"/>
                </a:lnTo>
                <a:lnTo>
                  <a:pt x="1725" y="8914"/>
                </a:lnTo>
                <a:lnTo>
                  <a:pt x="1872" y="9208"/>
                </a:lnTo>
                <a:lnTo>
                  <a:pt x="2055" y="9428"/>
                </a:lnTo>
                <a:lnTo>
                  <a:pt x="2275" y="9611"/>
                </a:lnTo>
                <a:lnTo>
                  <a:pt x="2495" y="9758"/>
                </a:lnTo>
                <a:lnTo>
                  <a:pt x="2312" y="9831"/>
                </a:lnTo>
                <a:lnTo>
                  <a:pt x="2128" y="9868"/>
                </a:lnTo>
                <a:lnTo>
                  <a:pt x="1688" y="9868"/>
                </a:lnTo>
                <a:lnTo>
                  <a:pt x="1468" y="9905"/>
                </a:lnTo>
                <a:lnTo>
                  <a:pt x="1248" y="9941"/>
                </a:lnTo>
                <a:lnTo>
                  <a:pt x="1065" y="10015"/>
                </a:lnTo>
                <a:lnTo>
                  <a:pt x="881" y="10125"/>
                </a:lnTo>
                <a:lnTo>
                  <a:pt x="588" y="10381"/>
                </a:lnTo>
                <a:lnTo>
                  <a:pt x="441" y="10528"/>
                </a:lnTo>
                <a:lnTo>
                  <a:pt x="331" y="10711"/>
                </a:lnTo>
                <a:lnTo>
                  <a:pt x="221" y="10932"/>
                </a:lnTo>
                <a:lnTo>
                  <a:pt x="147" y="11115"/>
                </a:lnTo>
                <a:lnTo>
                  <a:pt x="37" y="11592"/>
                </a:lnTo>
                <a:lnTo>
                  <a:pt x="1" y="12069"/>
                </a:lnTo>
                <a:lnTo>
                  <a:pt x="1" y="12546"/>
                </a:lnTo>
                <a:lnTo>
                  <a:pt x="74" y="13022"/>
                </a:lnTo>
                <a:lnTo>
                  <a:pt x="147" y="13463"/>
                </a:lnTo>
                <a:lnTo>
                  <a:pt x="258" y="13903"/>
                </a:lnTo>
                <a:lnTo>
                  <a:pt x="404" y="14270"/>
                </a:lnTo>
                <a:lnTo>
                  <a:pt x="588" y="14673"/>
                </a:lnTo>
                <a:lnTo>
                  <a:pt x="844" y="15040"/>
                </a:lnTo>
                <a:lnTo>
                  <a:pt x="1101" y="15333"/>
                </a:lnTo>
                <a:lnTo>
                  <a:pt x="1431" y="15627"/>
                </a:lnTo>
                <a:lnTo>
                  <a:pt x="1761" y="15847"/>
                </a:lnTo>
                <a:lnTo>
                  <a:pt x="2165" y="16030"/>
                </a:lnTo>
                <a:lnTo>
                  <a:pt x="2568" y="16140"/>
                </a:lnTo>
                <a:lnTo>
                  <a:pt x="2789" y="16177"/>
                </a:lnTo>
                <a:lnTo>
                  <a:pt x="3009" y="16177"/>
                </a:lnTo>
                <a:lnTo>
                  <a:pt x="3486" y="16140"/>
                </a:lnTo>
                <a:lnTo>
                  <a:pt x="3926" y="16030"/>
                </a:lnTo>
                <a:lnTo>
                  <a:pt x="4329" y="15884"/>
                </a:lnTo>
                <a:lnTo>
                  <a:pt x="4696" y="15700"/>
                </a:lnTo>
                <a:lnTo>
                  <a:pt x="5100" y="15517"/>
                </a:lnTo>
                <a:lnTo>
                  <a:pt x="5430" y="15297"/>
                </a:lnTo>
                <a:lnTo>
                  <a:pt x="5613" y="15150"/>
                </a:lnTo>
                <a:lnTo>
                  <a:pt x="5723" y="15003"/>
                </a:lnTo>
                <a:lnTo>
                  <a:pt x="6310" y="14490"/>
                </a:lnTo>
                <a:lnTo>
                  <a:pt x="6567" y="14270"/>
                </a:lnTo>
                <a:lnTo>
                  <a:pt x="6714" y="14160"/>
                </a:lnTo>
                <a:lnTo>
                  <a:pt x="6787" y="14013"/>
                </a:lnTo>
                <a:lnTo>
                  <a:pt x="6970" y="13683"/>
                </a:lnTo>
                <a:lnTo>
                  <a:pt x="7117" y="13316"/>
                </a:lnTo>
                <a:lnTo>
                  <a:pt x="7227" y="12949"/>
                </a:lnTo>
                <a:lnTo>
                  <a:pt x="7300" y="12619"/>
                </a:lnTo>
                <a:lnTo>
                  <a:pt x="7374" y="12252"/>
                </a:lnTo>
                <a:lnTo>
                  <a:pt x="7410" y="11885"/>
                </a:lnTo>
                <a:lnTo>
                  <a:pt x="7410" y="11518"/>
                </a:lnTo>
                <a:lnTo>
                  <a:pt x="7374" y="11152"/>
                </a:lnTo>
                <a:lnTo>
                  <a:pt x="7337" y="10785"/>
                </a:lnTo>
                <a:lnTo>
                  <a:pt x="7264" y="10418"/>
                </a:lnTo>
                <a:lnTo>
                  <a:pt x="7154" y="10125"/>
                </a:lnTo>
                <a:lnTo>
                  <a:pt x="7007" y="9794"/>
                </a:lnTo>
                <a:lnTo>
                  <a:pt x="6860" y="9538"/>
                </a:lnTo>
                <a:lnTo>
                  <a:pt x="6677" y="9244"/>
                </a:lnTo>
                <a:lnTo>
                  <a:pt x="6457" y="8987"/>
                </a:lnTo>
                <a:lnTo>
                  <a:pt x="6237" y="8767"/>
                </a:lnTo>
                <a:lnTo>
                  <a:pt x="5980" y="8584"/>
                </a:lnTo>
                <a:lnTo>
                  <a:pt x="5686" y="8401"/>
                </a:lnTo>
                <a:lnTo>
                  <a:pt x="5393" y="8291"/>
                </a:lnTo>
                <a:lnTo>
                  <a:pt x="5100" y="8180"/>
                </a:lnTo>
                <a:lnTo>
                  <a:pt x="4769" y="8144"/>
                </a:lnTo>
                <a:lnTo>
                  <a:pt x="4476" y="8144"/>
                </a:lnTo>
                <a:lnTo>
                  <a:pt x="4219" y="8180"/>
                </a:lnTo>
                <a:lnTo>
                  <a:pt x="3926" y="8291"/>
                </a:lnTo>
                <a:lnTo>
                  <a:pt x="3816" y="8364"/>
                </a:lnTo>
                <a:lnTo>
                  <a:pt x="3706" y="8437"/>
                </a:lnTo>
                <a:lnTo>
                  <a:pt x="3632" y="8547"/>
                </a:lnTo>
                <a:lnTo>
                  <a:pt x="3559" y="8657"/>
                </a:lnTo>
                <a:lnTo>
                  <a:pt x="3559" y="8694"/>
                </a:lnTo>
                <a:lnTo>
                  <a:pt x="3522" y="8731"/>
                </a:lnTo>
                <a:lnTo>
                  <a:pt x="3486" y="8767"/>
                </a:lnTo>
                <a:lnTo>
                  <a:pt x="3192" y="9171"/>
                </a:lnTo>
                <a:lnTo>
                  <a:pt x="3009" y="9354"/>
                </a:lnTo>
                <a:lnTo>
                  <a:pt x="2825" y="9538"/>
                </a:lnTo>
                <a:lnTo>
                  <a:pt x="2789" y="9464"/>
                </a:lnTo>
                <a:lnTo>
                  <a:pt x="2458" y="9171"/>
                </a:lnTo>
                <a:lnTo>
                  <a:pt x="2348" y="9024"/>
                </a:lnTo>
                <a:lnTo>
                  <a:pt x="2202" y="8877"/>
                </a:lnTo>
                <a:lnTo>
                  <a:pt x="2275" y="8877"/>
                </a:lnTo>
                <a:lnTo>
                  <a:pt x="2312" y="8841"/>
                </a:lnTo>
                <a:lnTo>
                  <a:pt x="2532" y="8841"/>
                </a:lnTo>
                <a:lnTo>
                  <a:pt x="2715" y="8804"/>
                </a:lnTo>
                <a:lnTo>
                  <a:pt x="2899" y="8731"/>
                </a:lnTo>
                <a:lnTo>
                  <a:pt x="3045" y="8621"/>
                </a:lnTo>
                <a:lnTo>
                  <a:pt x="3265" y="8474"/>
                </a:lnTo>
                <a:lnTo>
                  <a:pt x="3486" y="8254"/>
                </a:lnTo>
                <a:lnTo>
                  <a:pt x="3669" y="8034"/>
                </a:lnTo>
                <a:lnTo>
                  <a:pt x="3816" y="7814"/>
                </a:lnTo>
                <a:lnTo>
                  <a:pt x="3852" y="7740"/>
                </a:lnTo>
                <a:lnTo>
                  <a:pt x="3852" y="7667"/>
                </a:lnTo>
                <a:lnTo>
                  <a:pt x="3779" y="7557"/>
                </a:lnTo>
                <a:lnTo>
                  <a:pt x="3669" y="7484"/>
                </a:lnTo>
                <a:lnTo>
                  <a:pt x="3596" y="7484"/>
                </a:lnTo>
                <a:lnTo>
                  <a:pt x="3522" y="7520"/>
                </a:lnTo>
                <a:lnTo>
                  <a:pt x="3412" y="7484"/>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70" name="Google Shape;270;p4"/>
          <p:cNvSpPr/>
          <p:nvPr/>
        </p:nvSpPr>
        <p:spPr>
          <a:xfrm>
            <a:off x="860014" y="474615"/>
            <a:ext cx="552210" cy="677016"/>
          </a:xfrm>
          <a:custGeom>
            <a:rect b="b" l="l" r="r" t="t"/>
            <a:pathLst>
              <a:path extrusionOk="0" h="17901" w="14601">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71" name="Google Shape;271;p4"/>
          <p:cNvSpPr/>
          <p:nvPr/>
        </p:nvSpPr>
        <p:spPr>
          <a:xfrm>
            <a:off x="11091747" y="-39763"/>
            <a:ext cx="609091" cy="567451"/>
          </a:xfrm>
          <a:custGeom>
            <a:rect b="b" l="l" r="r" t="t"/>
            <a:pathLst>
              <a:path extrusionOk="0" h="15004" w="16105">
                <a:moveTo>
                  <a:pt x="13170" y="587"/>
                </a:moveTo>
                <a:lnTo>
                  <a:pt x="13206" y="624"/>
                </a:lnTo>
                <a:lnTo>
                  <a:pt x="13280" y="661"/>
                </a:lnTo>
                <a:lnTo>
                  <a:pt x="13353" y="697"/>
                </a:lnTo>
                <a:lnTo>
                  <a:pt x="13610" y="771"/>
                </a:lnTo>
                <a:lnTo>
                  <a:pt x="13830" y="844"/>
                </a:lnTo>
                <a:lnTo>
                  <a:pt x="14013" y="954"/>
                </a:lnTo>
                <a:lnTo>
                  <a:pt x="14160" y="1174"/>
                </a:lnTo>
                <a:lnTo>
                  <a:pt x="14307" y="1394"/>
                </a:lnTo>
                <a:lnTo>
                  <a:pt x="14343" y="1651"/>
                </a:lnTo>
                <a:lnTo>
                  <a:pt x="14307" y="1908"/>
                </a:lnTo>
                <a:lnTo>
                  <a:pt x="14233" y="2128"/>
                </a:lnTo>
                <a:lnTo>
                  <a:pt x="14087" y="2348"/>
                </a:lnTo>
                <a:lnTo>
                  <a:pt x="13903" y="2531"/>
                </a:lnTo>
                <a:lnTo>
                  <a:pt x="13683" y="2678"/>
                </a:lnTo>
                <a:lnTo>
                  <a:pt x="13463" y="2788"/>
                </a:lnTo>
                <a:lnTo>
                  <a:pt x="13170" y="2825"/>
                </a:lnTo>
                <a:lnTo>
                  <a:pt x="12840" y="2788"/>
                </a:lnTo>
                <a:lnTo>
                  <a:pt x="12656" y="2751"/>
                </a:lnTo>
                <a:lnTo>
                  <a:pt x="12546" y="2715"/>
                </a:lnTo>
                <a:lnTo>
                  <a:pt x="12436" y="2641"/>
                </a:lnTo>
                <a:lnTo>
                  <a:pt x="12363" y="2495"/>
                </a:lnTo>
                <a:lnTo>
                  <a:pt x="12289" y="2495"/>
                </a:lnTo>
                <a:lnTo>
                  <a:pt x="12253" y="2275"/>
                </a:lnTo>
                <a:lnTo>
                  <a:pt x="12253" y="2054"/>
                </a:lnTo>
                <a:lnTo>
                  <a:pt x="12253" y="1871"/>
                </a:lnTo>
                <a:lnTo>
                  <a:pt x="12289" y="1724"/>
                </a:lnTo>
                <a:lnTo>
                  <a:pt x="12399" y="1394"/>
                </a:lnTo>
                <a:lnTo>
                  <a:pt x="12583" y="1064"/>
                </a:lnTo>
                <a:lnTo>
                  <a:pt x="12840" y="807"/>
                </a:lnTo>
                <a:lnTo>
                  <a:pt x="12986" y="697"/>
                </a:lnTo>
                <a:lnTo>
                  <a:pt x="13170" y="587"/>
                </a:lnTo>
                <a:close/>
                <a:moveTo>
                  <a:pt x="9061" y="3338"/>
                </a:moveTo>
                <a:lnTo>
                  <a:pt x="9245" y="3412"/>
                </a:lnTo>
                <a:lnTo>
                  <a:pt x="9245" y="3448"/>
                </a:lnTo>
                <a:lnTo>
                  <a:pt x="9171" y="3632"/>
                </a:lnTo>
                <a:lnTo>
                  <a:pt x="9171" y="3668"/>
                </a:lnTo>
                <a:lnTo>
                  <a:pt x="9135" y="3632"/>
                </a:lnTo>
                <a:lnTo>
                  <a:pt x="9061" y="3522"/>
                </a:lnTo>
                <a:lnTo>
                  <a:pt x="8988" y="3448"/>
                </a:lnTo>
                <a:lnTo>
                  <a:pt x="8988" y="3412"/>
                </a:lnTo>
                <a:lnTo>
                  <a:pt x="8988" y="3375"/>
                </a:lnTo>
                <a:lnTo>
                  <a:pt x="9061" y="3338"/>
                </a:lnTo>
                <a:close/>
                <a:moveTo>
                  <a:pt x="14123" y="440"/>
                </a:moveTo>
                <a:lnTo>
                  <a:pt x="14233" y="477"/>
                </a:lnTo>
                <a:lnTo>
                  <a:pt x="14307" y="587"/>
                </a:lnTo>
                <a:lnTo>
                  <a:pt x="14417" y="661"/>
                </a:lnTo>
                <a:lnTo>
                  <a:pt x="14454" y="807"/>
                </a:lnTo>
                <a:lnTo>
                  <a:pt x="14527" y="807"/>
                </a:lnTo>
                <a:lnTo>
                  <a:pt x="14490" y="624"/>
                </a:lnTo>
                <a:lnTo>
                  <a:pt x="14454" y="477"/>
                </a:lnTo>
                <a:lnTo>
                  <a:pt x="14600" y="551"/>
                </a:lnTo>
                <a:lnTo>
                  <a:pt x="14784" y="624"/>
                </a:lnTo>
                <a:lnTo>
                  <a:pt x="14967" y="771"/>
                </a:lnTo>
                <a:lnTo>
                  <a:pt x="15114" y="881"/>
                </a:lnTo>
                <a:lnTo>
                  <a:pt x="15224" y="1064"/>
                </a:lnTo>
                <a:lnTo>
                  <a:pt x="15334" y="1211"/>
                </a:lnTo>
                <a:lnTo>
                  <a:pt x="15444" y="1578"/>
                </a:lnTo>
                <a:lnTo>
                  <a:pt x="15554" y="1944"/>
                </a:lnTo>
                <a:lnTo>
                  <a:pt x="15627" y="2385"/>
                </a:lnTo>
                <a:lnTo>
                  <a:pt x="15664" y="2568"/>
                </a:lnTo>
                <a:lnTo>
                  <a:pt x="15627" y="2788"/>
                </a:lnTo>
                <a:lnTo>
                  <a:pt x="15591" y="2972"/>
                </a:lnTo>
                <a:lnTo>
                  <a:pt x="15481" y="3118"/>
                </a:lnTo>
                <a:lnTo>
                  <a:pt x="15187" y="3412"/>
                </a:lnTo>
                <a:lnTo>
                  <a:pt x="14930" y="3595"/>
                </a:lnTo>
                <a:lnTo>
                  <a:pt x="14600" y="3705"/>
                </a:lnTo>
                <a:lnTo>
                  <a:pt x="14270" y="3779"/>
                </a:lnTo>
                <a:lnTo>
                  <a:pt x="13940" y="3815"/>
                </a:lnTo>
                <a:lnTo>
                  <a:pt x="13720" y="3779"/>
                </a:lnTo>
                <a:lnTo>
                  <a:pt x="13500" y="3742"/>
                </a:lnTo>
                <a:lnTo>
                  <a:pt x="13316" y="3668"/>
                </a:lnTo>
                <a:lnTo>
                  <a:pt x="13133" y="3595"/>
                </a:lnTo>
                <a:lnTo>
                  <a:pt x="12950" y="3485"/>
                </a:lnTo>
                <a:lnTo>
                  <a:pt x="12803" y="3338"/>
                </a:lnTo>
                <a:lnTo>
                  <a:pt x="12656" y="3192"/>
                </a:lnTo>
                <a:lnTo>
                  <a:pt x="12546" y="3045"/>
                </a:lnTo>
                <a:lnTo>
                  <a:pt x="12840" y="3118"/>
                </a:lnTo>
                <a:lnTo>
                  <a:pt x="13133" y="3155"/>
                </a:lnTo>
                <a:lnTo>
                  <a:pt x="13426" y="3118"/>
                </a:lnTo>
                <a:lnTo>
                  <a:pt x="13720" y="3045"/>
                </a:lnTo>
                <a:lnTo>
                  <a:pt x="13977" y="2935"/>
                </a:lnTo>
                <a:lnTo>
                  <a:pt x="14233" y="2751"/>
                </a:lnTo>
                <a:lnTo>
                  <a:pt x="14417" y="2495"/>
                </a:lnTo>
                <a:lnTo>
                  <a:pt x="14600" y="2238"/>
                </a:lnTo>
                <a:lnTo>
                  <a:pt x="14674" y="1981"/>
                </a:lnTo>
                <a:lnTo>
                  <a:pt x="14710" y="1724"/>
                </a:lnTo>
                <a:lnTo>
                  <a:pt x="14674" y="1468"/>
                </a:lnTo>
                <a:lnTo>
                  <a:pt x="14600" y="1211"/>
                </a:lnTo>
                <a:lnTo>
                  <a:pt x="14490" y="991"/>
                </a:lnTo>
                <a:lnTo>
                  <a:pt x="14343" y="771"/>
                </a:lnTo>
                <a:lnTo>
                  <a:pt x="14160" y="587"/>
                </a:lnTo>
                <a:lnTo>
                  <a:pt x="13940" y="440"/>
                </a:lnTo>
                <a:close/>
                <a:moveTo>
                  <a:pt x="13757" y="0"/>
                </a:moveTo>
                <a:lnTo>
                  <a:pt x="13610" y="74"/>
                </a:lnTo>
                <a:lnTo>
                  <a:pt x="13353" y="110"/>
                </a:lnTo>
                <a:lnTo>
                  <a:pt x="13133" y="147"/>
                </a:lnTo>
                <a:lnTo>
                  <a:pt x="12913" y="257"/>
                </a:lnTo>
                <a:lnTo>
                  <a:pt x="12729" y="404"/>
                </a:lnTo>
                <a:lnTo>
                  <a:pt x="12509" y="551"/>
                </a:lnTo>
                <a:lnTo>
                  <a:pt x="12363" y="734"/>
                </a:lnTo>
                <a:lnTo>
                  <a:pt x="12216" y="917"/>
                </a:lnTo>
                <a:lnTo>
                  <a:pt x="12069" y="1137"/>
                </a:lnTo>
                <a:lnTo>
                  <a:pt x="11996" y="1321"/>
                </a:lnTo>
                <a:lnTo>
                  <a:pt x="11922" y="1578"/>
                </a:lnTo>
                <a:lnTo>
                  <a:pt x="11849" y="1798"/>
                </a:lnTo>
                <a:lnTo>
                  <a:pt x="11849" y="2054"/>
                </a:lnTo>
                <a:lnTo>
                  <a:pt x="11849" y="2275"/>
                </a:lnTo>
                <a:lnTo>
                  <a:pt x="11886" y="2531"/>
                </a:lnTo>
                <a:lnTo>
                  <a:pt x="11959" y="2751"/>
                </a:lnTo>
                <a:lnTo>
                  <a:pt x="12033" y="2972"/>
                </a:lnTo>
                <a:lnTo>
                  <a:pt x="12143" y="3192"/>
                </a:lnTo>
                <a:lnTo>
                  <a:pt x="12253" y="3375"/>
                </a:lnTo>
                <a:lnTo>
                  <a:pt x="12399" y="3558"/>
                </a:lnTo>
                <a:lnTo>
                  <a:pt x="12583" y="3705"/>
                </a:lnTo>
                <a:lnTo>
                  <a:pt x="12766" y="3852"/>
                </a:lnTo>
                <a:lnTo>
                  <a:pt x="12986" y="3999"/>
                </a:lnTo>
                <a:lnTo>
                  <a:pt x="13206" y="4072"/>
                </a:lnTo>
                <a:lnTo>
                  <a:pt x="13426" y="4145"/>
                </a:lnTo>
                <a:lnTo>
                  <a:pt x="13683" y="4219"/>
                </a:lnTo>
                <a:lnTo>
                  <a:pt x="14123" y="4219"/>
                </a:lnTo>
                <a:lnTo>
                  <a:pt x="14564" y="4145"/>
                </a:lnTo>
                <a:lnTo>
                  <a:pt x="15004" y="3999"/>
                </a:lnTo>
                <a:lnTo>
                  <a:pt x="15371" y="3779"/>
                </a:lnTo>
                <a:lnTo>
                  <a:pt x="15591" y="3632"/>
                </a:lnTo>
                <a:lnTo>
                  <a:pt x="15737" y="3448"/>
                </a:lnTo>
                <a:lnTo>
                  <a:pt x="15884" y="3265"/>
                </a:lnTo>
                <a:lnTo>
                  <a:pt x="15994" y="3045"/>
                </a:lnTo>
                <a:lnTo>
                  <a:pt x="16067" y="2788"/>
                </a:lnTo>
                <a:lnTo>
                  <a:pt x="16104" y="2495"/>
                </a:lnTo>
                <a:lnTo>
                  <a:pt x="16067" y="2238"/>
                </a:lnTo>
                <a:lnTo>
                  <a:pt x="15994" y="1981"/>
                </a:lnTo>
                <a:lnTo>
                  <a:pt x="15884" y="1431"/>
                </a:lnTo>
                <a:lnTo>
                  <a:pt x="15774" y="1174"/>
                </a:lnTo>
                <a:lnTo>
                  <a:pt x="15664" y="954"/>
                </a:lnTo>
                <a:lnTo>
                  <a:pt x="15517" y="734"/>
                </a:lnTo>
                <a:lnTo>
                  <a:pt x="15371" y="551"/>
                </a:lnTo>
                <a:lnTo>
                  <a:pt x="15150" y="367"/>
                </a:lnTo>
                <a:lnTo>
                  <a:pt x="14930" y="220"/>
                </a:lnTo>
                <a:lnTo>
                  <a:pt x="14637" y="74"/>
                </a:lnTo>
                <a:lnTo>
                  <a:pt x="14270" y="0"/>
                </a:lnTo>
                <a:close/>
                <a:moveTo>
                  <a:pt x="11115" y="4549"/>
                </a:moveTo>
                <a:lnTo>
                  <a:pt x="11446" y="4842"/>
                </a:lnTo>
                <a:lnTo>
                  <a:pt x="11299" y="4952"/>
                </a:lnTo>
                <a:lnTo>
                  <a:pt x="11115" y="4916"/>
                </a:lnTo>
                <a:lnTo>
                  <a:pt x="10932" y="4916"/>
                </a:lnTo>
                <a:lnTo>
                  <a:pt x="10639" y="4952"/>
                </a:lnTo>
                <a:lnTo>
                  <a:pt x="10859" y="4732"/>
                </a:lnTo>
                <a:lnTo>
                  <a:pt x="11115" y="4549"/>
                </a:lnTo>
                <a:close/>
                <a:moveTo>
                  <a:pt x="6860" y="3632"/>
                </a:moveTo>
                <a:lnTo>
                  <a:pt x="7007" y="3668"/>
                </a:lnTo>
                <a:lnTo>
                  <a:pt x="7044" y="3705"/>
                </a:lnTo>
                <a:lnTo>
                  <a:pt x="7044" y="3742"/>
                </a:lnTo>
                <a:lnTo>
                  <a:pt x="7044" y="3779"/>
                </a:lnTo>
                <a:lnTo>
                  <a:pt x="7080" y="3852"/>
                </a:lnTo>
                <a:lnTo>
                  <a:pt x="7191" y="3889"/>
                </a:lnTo>
                <a:lnTo>
                  <a:pt x="7374" y="3889"/>
                </a:lnTo>
                <a:lnTo>
                  <a:pt x="7411" y="3925"/>
                </a:lnTo>
                <a:lnTo>
                  <a:pt x="7447" y="4035"/>
                </a:lnTo>
                <a:lnTo>
                  <a:pt x="7484" y="4145"/>
                </a:lnTo>
                <a:lnTo>
                  <a:pt x="7484" y="4255"/>
                </a:lnTo>
                <a:lnTo>
                  <a:pt x="7447" y="4512"/>
                </a:lnTo>
                <a:lnTo>
                  <a:pt x="7374" y="4769"/>
                </a:lnTo>
                <a:lnTo>
                  <a:pt x="7227" y="5026"/>
                </a:lnTo>
                <a:lnTo>
                  <a:pt x="7154" y="5136"/>
                </a:lnTo>
                <a:lnTo>
                  <a:pt x="7044" y="5209"/>
                </a:lnTo>
                <a:lnTo>
                  <a:pt x="6934" y="5246"/>
                </a:lnTo>
                <a:lnTo>
                  <a:pt x="6787" y="5246"/>
                </a:lnTo>
                <a:lnTo>
                  <a:pt x="6787" y="4989"/>
                </a:lnTo>
                <a:lnTo>
                  <a:pt x="6750" y="4769"/>
                </a:lnTo>
                <a:lnTo>
                  <a:pt x="6640" y="4549"/>
                </a:lnTo>
                <a:lnTo>
                  <a:pt x="6494" y="4329"/>
                </a:lnTo>
                <a:lnTo>
                  <a:pt x="6310" y="4145"/>
                </a:lnTo>
                <a:lnTo>
                  <a:pt x="6090" y="4035"/>
                </a:lnTo>
                <a:lnTo>
                  <a:pt x="6090" y="3925"/>
                </a:lnTo>
                <a:lnTo>
                  <a:pt x="6163" y="3852"/>
                </a:lnTo>
                <a:lnTo>
                  <a:pt x="6237" y="3779"/>
                </a:lnTo>
                <a:lnTo>
                  <a:pt x="6347" y="3742"/>
                </a:lnTo>
                <a:lnTo>
                  <a:pt x="6567" y="3705"/>
                </a:lnTo>
                <a:lnTo>
                  <a:pt x="6860" y="3632"/>
                </a:lnTo>
                <a:close/>
                <a:moveTo>
                  <a:pt x="6530" y="3192"/>
                </a:moveTo>
                <a:lnTo>
                  <a:pt x="6494" y="3228"/>
                </a:lnTo>
                <a:lnTo>
                  <a:pt x="6457" y="3302"/>
                </a:lnTo>
                <a:lnTo>
                  <a:pt x="6457" y="3338"/>
                </a:lnTo>
                <a:lnTo>
                  <a:pt x="6457" y="3412"/>
                </a:lnTo>
                <a:lnTo>
                  <a:pt x="6200" y="3485"/>
                </a:lnTo>
                <a:lnTo>
                  <a:pt x="5980" y="3558"/>
                </a:lnTo>
                <a:lnTo>
                  <a:pt x="5797" y="3742"/>
                </a:lnTo>
                <a:lnTo>
                  <a:pt x="5760" y="3815"/>
                </a:lnTo>
                <a:lnTo>
                  <a:pt x="5687" y="3925"/>
                </a:lnTo>
                <a:lnTo>
                  <a:pt x="5687" y="4035"/>
                </a:lnTo>
                <a:lnTo>
                  <a:pt x="5687" y="4072"/>
                </a:lnTo>
                <a:lnTo>
                  <a:pt x="5797" y="4219"/>
                </a:lnTo>
                <a:lnTo>
                  <a:pt x="5907" y="4292"/>
                </a:lnTo>
                <a:lnTo>
                  <a:pt x="6053" y="4365"/>
                </a:lnTo>
                <a:lnTo>
                  <a:pt x="6163" y="4439"/>
                </a:lnTo>
                <a:lnTo>
                  <a:pt x="6274" y="4512"/>
                </a:lnTo>
                <a:lnTo>
                  <a:pt x="6347" y="4622"/>
                </a:lnTo>
                <a:lnTo>
                  <a:pt x="6420" y="4769"/>
                </a:lnTo>
                <a:lnTo>
                  <a:pt x="6494" y="5026"/>
                </a:lnTo>
                <a:lnTo>
                  <a:pt x="6457" y="5282"/>
                </a:lnTo>
                <a:lnTo>
                  <a:pt x="6494" y="5392"/>
                </a:lnTo>
                <a:lnTo>
                  <a:pt x="6530" y="5466"/>
                </a:lnTo>
                <a:lnTo>
                  <a:pt x="6750" y="5539"/>
                </a:lnTo>
                <a:lnTo>
                  <a:pt x="6934" y="5539"/>
                </a:lnTo>
                <a:lnTo>
                  <a:pt x="7117" y="5503"/>
                </a:lnTo>
                <a:lnTo>
                  <a:pt x="7264" y="5429"/>
                </a:lnTo>
                <a:lnTo>
                  <a:pt x="7411" y="5282"/>
                </a:lnTo>
                <a:lnTo>
                  <a:pt x="7521" y="5136"/>
                </a:lnTo>
                <a:lnTo>
                  <a:pt x="7631" y="4952"/>
                </a:lnTo>
                <a:lnTo>
                  <a:pt x="7704" y="4769"/>
                </a:lnTo>
                <a:lnTo>
                  <a:pt x="7741" y="4585"/>
                </a:lnTo>
                <a:lnTo>
                  <a:pt x="7777" y="4365"/>
                </a:lnTo>
                <a:lnTo>
                  <a:pt x="7777" y="4145"/>
                </a:lnTo>
                <a:lnTo>
                  <a:pt x="7777" y="3925"/>
                </a:lnTo>
                <a:lnTo>
                  <a:pt x="7704" y="3779"/>
                </a:lnTo>
                <a:lnTo>
                  <a:pt x="7631" y="3668"/>
                </a:lnTo>
                <a:lnTo>
                  <a:pt x="7484" y="3595"/>
                </a:lnTo>
                <a:lnTo>
                  <a:pt x="7337" y="3595"/>
                </a:lnTo>
                <a:lnTo>
                  <a:pt x="7301" y="3485"/>
                </a:lnTo>
                <a:lnTo>
                  <a:pt x="7227" y="3448"/>
                </a:lnTo>
                <a:lnTo>
                  <a:pt x="7044" y="3375"/>
                </a:lnTo>
                <a:lnTo>
                  <a:pt x="6824" y="3302"/>
                </a:lnTo>
                <a:lnTo>
                  <a:pt x="6677" y="3228"/>
                </a:lnTo>
                <a:lnTo>
                  <a:pt x="6567" y="3192"/>
                </a:lnTo>
                <a:close/>
                <a:moveTo>
                  <a:pt x="11739" y="5136"/>
                </a:moveTo>
                <a:lnTo>
                  <a:pt x="12179" y="5686"/>
                </a:lnTo>
                <a:lnTo>
                  <a:pt x="11776" y="5796"/>
                </a:lnTo>
                <a:lnTo>
                  <a:pt x="11409" y="6016"/>
                </a:lnTo>
                <a:lnTo>
                  <a:pt x="11042" y="6236"/>
                </a:lnTo>
                <a:lnTo>
                  <a:pt x="10895" y="6383"/>
                </a:lnTo>
                <a:lnTo>
                  <a:pt x="10785" y="6566"/>
                </a:lnTo>
                <a:lnTo>
                  <a:pt x="10749" y="6640"/>
                </a:lnTo>
                <a:lnTo>
                  <a:pt x="10785" y="6676"/>
                </a:lnTo>
                <a:lnTo>
                  <a:pt x="10859" y="6713"/>
                </a:lnTo>
                <a:lnTo>
                  <a:pt x="10932" y="6713"/>
                </a:lnTo>
                <a:lnTo>
                  <a:pt x="11262" y="6493"/>
                </a:lnTo>
                <a:lnTo>
                  <a:pt x="11556" y="6310"/>
                </a:lnTo>
                <a:lnTo>
                  <a:pt x="11849" y="6199"/>
                </a:lnTo>
                <a:lnTo>
                  <a:pt x="12143" y="6089"/>
                </a:lnTo>
                <a:lnTo>
                  <a:pt x="12253" y="6053"/>
                </a:lnTo>
                <a:lnTo>
                  <a:pt x="12363" y="6016"/>
                </a:lnTo>
                <a:lnTo>
                  <a:pt x="12399" y="5979"/>
                </a:lnTo>
                <a:lnTo>
                  <a:pt x="12619" y="6456"/>
                </a:lnTo>
                <a:lnTo>
                  <a:pt x="12840" y="6896"/>
                </a:lnTo>
                <a:lnTo>
                  <a:pt x="12803" y="6933"/>
                </a:lnTo>
                <a:lnTo>
                  <a:pt x="12326" y="7043"/>
                </a:lnTo>
                <a:lnTo>
                  <a:pt x="11812" y="7117"/>
                </a:lnTo>
                <a:lnTo>
                  <a:pt x="11299" y="7117"/>
                </a:lnTo>
                <a:lnTo>
                  <a:pt x="10749" y="7080"/>
                </a:lnTo>
                <a:lnTo>
                  <a:pt x="10675" y="7117"/>
                </a:lnTo>
                <a:lnTo>
                  <a:pt x="10639" y="7153"/>
                </a:lnTo>
                <a:lnTo>
                  <a:pt x="10639" y="7227"/>
                </a:lnTo>
                <a:lnTo>
                  <a:pt x="10712" y="7300"/>
                </a:lnTo>
                <a:lnTo>
                  <a:pt x="10932" y="7373"/>
                </a:lnTo>
                <a:lnTo>
                  <a:pt x="11189" y="7447"/>
                </a:lnTo>
                <a:lnTo>
                  <a:pt x="11702" y="7483"/>
                </a:lnTo>
                <a:lnTo>
                  <a:pt x="11959" y="7483"/>
                </a:lnTo>
                <a:lnTo>
                  <a:pt x="12216" y="7447"/>
                </a:lnTo>
                <a:lnTo>
                  <a:pt x="12583" y="7373"/>
                </a:lnTo>
                <a:lnTo>
                  <a:pt x="12693" y="7373"/>
                </a:lnTo>
                <a:lnTo>
                  <a:pt x="12766" y="7337"/>
                </a:lnTo>
                <a:lnTo>
                  <a:pt x="12803" y="7410"/>
                </a:lnTo>
                <a:lnTo>
                  <a:pt x="12840" y="7447"/>
                </a:lnTo>
                <a:lnTo>
                  <a:pt x="12876" y="7483"/>
                </a:lnTo>
                <a:lnTo>
                  <a:pt x="12986" y="7520"/>
                </a:lnTo>
                <a:lnTo>
                  <a:pt x="13023" y="7777"/>
                </a:lnTo>
                <a:lnTo>
                  <a:pt x="13060" y="8070"/>
                </a:lnTo>
                <a:lnTo>
                  <a:pt x="12986" y="8107"/>
                </a:lnTo>
                <a:lnTo>
                  <a:pt x="12693" y="7997"/>
                </a:lnTo>
                <a:lnTo>
                  <a:pt x="12473" y="7887"/>
                </a:lnTo>
                <a:lnTo>
                  <a:pt x="12253" y="7777"/>
                </a:lnTo>
                <a:lnTo>
                  <a:pt x="11886" y="7777"/>
                </a:lnTo>
                <a:lnTo>
                  <a:pt x="11776" y="7813"/>
                </a:lnTo>
                <a:lnTo>
                  <a:pt x="11226" y="7777"/>
                </a:lnTo>
                <a:lnTo>
                  <a:pt x="10895" y="7740"/>
                </a:lnTo>
                <a:lnTo>
                  <a:pt x="10749" y="7740"/>
                </a:lnTo>
                <a:lnTo>
                  <a:pt x="10675" y="7703"/>
                </a:lnTo>
                <a:lnTo>
                  <a:pt x="10565" y="7483"/>
                </a:lnTo>
                <a:lnTo>
                  <a:pt x="10529" y="7483"/>
                </a:lnTo>
                <a:lnTo>
                  <a:pt x="10529" y="7520"/>
                </a:lnTo>
                <a:lnTo>
                  <a:pt x="10529" y="7887"/>
                </a:lnTo>
                <a:lnTo>
                  <a:pt x="10529" y="7960"/>
                </a:lnTo>
                <a:lnTo>
                  <a:pt x="10602" y="7997"/>
                </a:lnTo>
                <a:lnTo>
                  <a:pt x="11042" y="8107"/>
                </a:lnTo>
                <a:lnTo>
                  <a:pt x="11482" y="8144"/>
                </a:lnTo>
                <a:lnTo>
                  <a:pt x="11482" y="8327"/>
                </a:lnTo>
                <a:lnTo>
                  <a:pt x="11519" y="8474"/>
                </a:lnTo>
                <a:lnTo>
                  <a:pt x="11592" y="8547"/>
                </a:lnTo>
                <a:lnTo>
                  <a:pt x="11629" y="8584"/>
                </a:lnTo>
                <a:lnTo>
                  <a:pt x="11776" y="8657"/>
                </a:lnTo>
                <a:lnTo>
                  <a:pt x="11959" y="8767"/>
                </a:lnTo>
                <a:lnTo>
                  <a:pt x="11409" y="8657"/>
                </a:lnTo>
                <a:lnTo>
                  <a:pt x="10969" y="8474"/>
                </a:lnTo>
                <a:lnTo>
                  <a:pt x="10712" y="8437"/>
                </a:lnTo>
                <a:lnTo>
                  <a:pt x="10455" y="8400"/>
                </a:lnTo>
                <a:lnTo>
                  <a:pt x="10198" y="8217"/>
                </a:lnTo>
                <a:lnTo>
                  <a:pt x="10052" y="8180"/>
                </a:lnTo>
                <a:lnTo>
                  <a:pt x="9942" y="8144"/>
                </a:lnTo>
                <a:lnTo>
                  <a:pt x="9722" y="8180"/>
                </a:lnTo>
                <a:lnTo>
                  <a:pt x="9575" y="8254"/>
                </a:lnTo>
                <a:lnTo>
                  <a:pt x="9465" y="8364"/>
                </a:lnTo>
                <a:lnTo>
                  <a:pt x="9355" y="8510"/>
                </a:lnTo>
                <a:lnTo>
                  <a:pt x="9245" y="8584"/>
                </a:lnTo>
                <a:lnTo>
                  <a:pt x="9098" y="8620"/>
                </a:lnTo>
                <a:lnTo>
                  <a:pt x="8841" y="8584"/>
                </a:lnTo>
                <a:lnTo>
                  <a:pt x="8621" y="8620"/>
                </a:lnTo>
                <a:lnTo>
                  <a:pt x="8401" y="8694"/>
                </a:lnTo>
                <a:lnTo>
                  <a:pt x="8181" y="8804"/>
                </a:lnTo>
                <a:lnTo>
                  <a:pt x="7924" y="8804"/>
                </a:lnTo>
                <a:lnTo>
                  <a:pt x="7851" y="8767"/>
                </a:lnTo>
                <a:lnTo>
                  <a:pt x="7814" y="8730"/>
                </a:lnTo>
                <a:lnTo>
                  <a:pt x="7814" y="8694"/>
                </a:lnTo>
                <a:lnTo>
                  <a:pt x="7887" y="8620"/>
                </a:lnTo>
                <a:lnTo>
                  <a:pt x="7998" y="8510"/>
                </a:lnTo>
                <a:lnTo>
                  <a:pt x="8144" y="8437"/>
                </a:lnTo>
                <a:lnTo>
                  <a:pt x="8401" y="8327"/>
                </a:lnTo>
                <a:lnTo>
                  <a:pt x="8731" y="8180"/>
                </a:lnTo>
                <a:lnTo>
                  <a:pt x="8915" y="8070"/>
                </a:lnTo>
                <a:lnTo>
                  <a:pt x="9025" y="7924"/>
                </a:lnTo>
                <a:lnTo>
                  <a:pt x="9135" y="7777"/>
                </a:lnTo>
                <a:lnTo>
                  <a:pt x="9208" y="7630"/>
                </a:lnTo>
                <a:lnTo>
                  <a:pt x="9208" y="7447"/>
                </a:lnTo>
                <a:lnTo>
                  <a:pt x="9171" y="7227"/>
                </a:lnTo>
                <a:lnTo>
                  <a:pt x="9098" y="7117"/>
                </a:lnTo>
                <a:lnTo>
                  <a:pt x="8988" y="7006"/>
                </a:lnTo>
                <a:lnTo>
                  <a:pt x="8841" y="6896"/>
                </a:lnTo>
                <a:lnTo>
                  <a:pt x="8694" y="6860"/>
                </a:lnTo>
                <a:lnTo>
                  <a:pt x="8548" y="6823"/>
                </a:lnTo>
                <a:lnTo>
                  <a:pt x="8401" y="6823"/>
                </a:lnTo>
                <a:lnTo>
                  <a:pt x="8254" y="6860"/>
                </a:lnTo>
                <a:lnTo>
                  <a:pt x="8108" y="6933"/>
                </a:lnTo>
                <a:lnTo>
                  <a:pt x="7924" y="7117"/>
                </a:lnTo>
                <a:lnTo>
                  <a:pt x="7924" y="7117"/>
                </a:lnTo>
                <a:lnTo>
                  <a:pt x="7998" y="6970"/>
                </a:lnTo>
                <a:lnTo>
                  <a:pt x="8108" y="6860"/>
                </a:lnTo>
                <a:lnTo>
                  <a:pt x="8291" y="6603"/>
                </a:lnTo>
                <a:lnTo>
                  <a:pt x="8511" y="6383"/>
                </a:lnTo>
                <a:lnTo>
                  <a:pt x="8768" y="6126"/>
                </a:lnTo>
                <a:lnTo>
                  <a:pt x="8951" y="5943"/>
                </a:lnTo>
                <a:lnTo>
                  <a:pt x="9135" y="5796"/>
                </a:lnTo>
                <a:lnTo>
                  <a:pt x="9171" y="5796"/>
                </a:lnTo>
                <a:lnTo>
                  <a:pt x="9391" y="5759"/>
                </a:lnTo>
                <a:lnTo>
                  <a:pt x="9612" y="5686"/>
                </a:lnTo>
                <a:lnTo>
                  <a:pt x="10052" y="5539"/>
                </a:lnTo>
                <a:lnTo>
                  <a:pt x="10455" y="5356"/>
                </a:lnTo>
                <a:lnTo>
                  <a:pt x="10639" y="5282"/>
                </a:lnTo>
                <a:lnTo>
                  <a:pt x="10895" y="5246"/>
                </a:lnTo>
                <a:lnTo>
                  <a:pt x="10895" y="5246"/>
                </a:lnTo>
                <a:lnTo>
                  <a:pt x="10602" y="5503"/>
                </a:lnTo>
                <a:lnTo>
                  <a:pt x="10492" y="5649"/>
                </a:lnTo>
                <a:lnTo>
                  <a:pt x="10419" y="5833"/>
                </a:lnTo>
                <a:lnTo>
                  <a:pt x="10455" y="5869"/>
                </a:lnTo>
                <a:lnTo>
                  <a:pt x="10639" y="5796"/>
                </a:lnTo>
                <a:lnTo>
                  <a:pt x="10822" y="5723"/>
                </a:lnTo>
                <a:lnTo>
                  <a:pt x="11152" y="5503"/>
                </a:lnTo>
                <a:lnTo>
                  <a:pt x="11739" y="5136"/>
                </a:lnTo>
                <a:close/>
                <a:moveTo>
                  <a:pt x="11996" y="8254"/>
                </a:moveTo>
                <a:lnTo>
                  <a:pt x="12546" y="8400"/>
                </a:lnTo>
                <a:lnTo>
                  <a:pt x="12729" y="8584"/>
                </a:lnTo>
                <a:lnTo>
                  <a:pt x="12803" y="8620"/>
                </a:lnTo>
                <a:lnTo>
                  <a:pt x="12876" y="8657"/>
                </a:lnTo>
                <a:lnTo>
                  <a:pt x="12950" y="8620"/>
                </a:lnTo>
                <a:lnTo>
                  <a:pt x="13023" y="8584"/>
                </a:lnTo>
                <a:lnTo>
                  <a:pt x="12950" y="9024"/>
                </a:lnTo>
                <a:lnTo>
                  <a:pt x="12509" y="8914"/>
                </a:lnTo>
                <a:lnTo>
                  <a:pt x="12399" y="8657"/>
                </a:lnTo>
                <a:lnTo>
                  <a:pt x="12216" y="8474"/>
                </a:lnTo>
                <a:lnTo>
                  <a:pt x="12033" y="8327"/>
                </a:lnTo>
                <a:lnTo>
                  <a:pt x="11959" y="8290"/>
                </a:lnTo>
                <a:lnTo>
                  <a:pt x="11996" y="8254"/>
                </a:lnTo>
                <a:close/>
                <a:moveTo>
                  <a:pt x="10932" y="8841"/>
                </a:moveTo>
                <a:lnTo>
                  <a:pt x="11519" y="9097"/>
                </a:lnTo>
                <a:lnTo>
                  <a:pt x="12106" y="9244"/>
                </a:lnTo>
                <a:lnTo>
                  <a:pt x="12033" y="9391"/>
                </a:lnTo>
                <a:lnTo>
                  <a:pt x="11922" y="9537"/>
                </a:lnTo>
                <a:lnTo>
                  <a:pt x="11776" y="9611"/>
                </a:lnTo>
                <a:lnTo>
                  <a:pt x="11702" y="9611"/>
                </a:lnTo>
                <a:lnTo>
                  <a:pt x="11629" y="9574"/>
                </a:lnTo>
                <a:lnTo>
                  <a:pt x="11519" y="9537"/>
                </a:lnTo>
                <a:lnTo>
                  <a:pt x="11409" y="9427"/>
                </a:lnTo>
                <a:lnTo>
                  <a:pt x="11226" y="9244"/>
                </a:lnTo>
                <a:lnTo>
                  <a:pt x="10932" y="8841"/>
                </a:lnTo>
                <a:close/>
                <a:moveTo>
                  <a:pt x="12509" y="9354"/>
                </a:moveTo>
                <a:lnTo>
                  <a:pt x="12876" y="9391"/>
                </a:lnTo>
                <a:lnTo>
                  <a:pt x="12656" y="10161"/>
                </a:lnTo>
                <a:lnTo>
                  <a:pt x="12583" y="10088"/>
                </a:lnTo>
                <a:lnTo>
                  <a:pt x="12363" y="10088"/>
                </a:lnTo>
                <a:lnTo>
                  <a:pt x="12216" y="10051"/>
                </a:lnTo>
                <a:lnTo>
                  <a:pt x="11886" y="9978"/>
                </a:lnTo>
                <a:lnTo>
                  <a:pt x="12106" y="9868"/>
                </a:lnTo>
                <a:lnTo>
                  <a:pt x="12289" y="9758"/>
                </a:lnTo>
                <a:lnTo>
                  <a:pt x="12399" y="9574"/>
                </a:lnTo>
                <a:lnTo>
                  <a:pt x="12509" y="9354"/>
                </a:lnTo>
                <a:close/>
                <a:moveTo>
                  <a:pt x="10382" y="9721"/>
                </a:moveTo>
                <a:lnTo>
                  <a:pt x="11409" y="10161"/>
                </a:lnTo>
                <a:lnTo>
                  <a:pt x="11922" y="10381"/>
                </a:lnTo>
                <a:lnTo>
                  <a:pt x="12253" y="10491"/>
                </a:lnTo>
                <a:lnTo>
                  <a:pt x="12399" y="10491"/>
                </a:lnTo>
                <a:lnTo>
                  <a:pt x="12509" y="10455"/>
                </a:lnTo>
                <a:lnTo>
                  <a:pt x="12326" y="10968"/>
                </a:lnTo>
                <a:lnTo>
                  <a:pt x="12033" y="10858"/>
                </a:lnTo>
                <a:lnTo>
                  <a:pt x="11886" y="10785"/>
                </a:lnTo>
                <a:lnTo>
                  <a:pt x="11776" y="10711"/>
                </a:lnTo>
                <a:lnTo>
                  <a:pt x="11519" y="10528"/>
                </a:lnTo>
                <a:lnTo>
                  <a:pt x="11409" y="10418"/>
                </a:lnTo>
                <a:lnTo>
                  <a:pt x="11262" y="10344"/>
                </a:lnTo>
                <a:lnTo>
                  <a:pt x="11079" y="10308"/>
                </a:lnTo>
                <a:lnTo>
                  <a:pt x="10895" y="10271"/>
                </a:lnTo>
                <a:lnTo>
                  <a:pt x="10492" y="10234"/>
                </a:lnTo>
                <a:lnTo>
                  <a:pt x="10455" y="9978"/>
                </a:lnTo>
                <a:lnTo>
                  <a:pt x="10382" y="9721"/>
                </a:lnTo>
                <a:close/>
                <a:moveTo>
                  <a:pt x="10455" y="10528"/>
                </a:moveTo>
                <a:lnTo>
                  <a:pt x="10785" y="10601"/>
                </a:lnTo>
                <a:lnTo>
                  <a:pt x="10969" y="10638"/>
                </a:lnTo>
                <a:lnTo>
                  <a:pt x="11115" y="10711"/>
                </a:lnTo>
                <a:lnTo>
                  <a:pt x="11336" y="10821"/>
                </a:lnTo>
                <a:lnTo>
                  <a:pt x="11519" y="10968"/>
                </a:lnTo>
                <a:lnTo>
                  <a:pt x="11702" y="11115"/>
                </a:lnTo>
                <a:lnTo>
                  <a:pt x="11886" y="11262"/>
                </a:lnTo>
                <a:lnTo>
                  <a:pt x="12106" y="11335"/>
                </a:lnTo>
                <a:lnTo>
                  <a:pt x="11739" y="11922"/>
                </a:lnTo>
                <a:lnTo>
                  <a:pt x="11629" y="11922"/>
                </a:lnTo>
                <a:lnTo>
                  <a:pt x="11482" y="11885"/>
                </a:lnTo>
                <a:lnTo>
                  <a:pt x="11226" y="11738"/>
                </a:lnTo>
                <a:lnTo>
                  <a:pt x="10565" y="11482"/>
                </a:lnTo>
                <a:lnTo>
                  <a:pt x="10272" y="11335"/>
                </a:lnTo>
                <a:lnTo>
                  <a:pt x="10382" y="10968"/>
                </a:lnTo>
                <a:lnTo>
                  <a:pt x="10455" y="10601"/>
                </a:lnTo>
                <a:lnTo>
                  <a:pt x="10455" y="10528"/>
                </a:lnTo>
                <a:close/>
                <a:moveTo>
                  <a:pt x="10125" y="11665"/>
                </a:moveTo>
                <a:lnTo>
                  <a:pt x="10785" y="11958"/>
                </a:lnTo>
                <a:lnTo>
                  <a:pt x="11115" y="12142"/>
                </a:lnTo>
                <a:lnTo>
                  <a:pt x="11299" y="12215"/>
                </a:lnTo>
                <a:lnTo>
                  <a:pt x="11482" y="12289"/>
                </a:lnTo>
                <a:lnTo>
                  <a:pt x="11226" y="12655"/>
                </a:lnTo>
                <a:lnTo>
                  <a:pt x="10895" y="12545"/>
                </a:lnTo>
                <a:lnTo>
                  <a:pt x="10455" y="12399"/>
                </a:lnTo>
                <a:lnTo>
                  <a:pt x="10052" y="12252"/>
                </a:lnTo>
                <a:lnTo>
                  <a:pt x="9868" y="12142"/>
                </a:lnTo>
                <a:lnTo>
                  <a:pt x="10125" y="11665"/>
                </a:lnTo>
                <a:close/>
                <a:moveTo>
                  <a:pt x="9355" y="9574"/>
                </a:moveTo>
                <a:lnTo>
                  <a:pt x="9575" y="9611"/>
                </a:lnTo>
                <a:lnTo>
                  <a:pt x="9795" y="9648"/>
                </a:lnTo>
                <a:lnTo>
                  <a:pt x="9978" y="9758"/>
                </a:lnTo>
                <a:lnTo>
                  <a:pt x="10052" y="9868"/>
                </a:lnTo>
                <a:lnTo>
                  <a:pt x="10088" y="9941"/>
                </a:lnTo>
                <a:lnTo>
                  <a:pt x="10125" y="10088"/>
                </a:lnTo>
                <a:lnTo>
                  <a:pt x="10125" y="10198"/>
                </a:lnTo>
                <a:lnTo>
                  <a:pt x="9832" y="10161"/>
                </a:lnTo>
                <a:lnTo>
                  <a:pt x="9795" y="10198"/>
                </a:lnTo>
                <a:lnTo>
                  <a:pt x="9795" y="10234"/>
                </a:lnTo>
                <a:lnTo>
                  <a:pt x="9942" y="10344"/>
                </a:lnTo>
                <a:lnTo>
                  <a:pt x="10088" y="10455"/>
                </a:lnTo>
                <a:lnTo>
                  <a:pt x="10015" y="10785"/>
                </a:lnTo>
                <a:lnTo>
                  <a:pt x="9942" y="11078"/>
                </a:lnTo>
                <a:lnTo>
                  <a:pt x="9905" y="11188"/>
                </a:lnTo>
                <a:lnTo>
                  <a:pt x="9648" y="11115"/>
                </a:lnTo>
                <a:lnTo>
                  <a:pt x="9391" y="11078"/>
                </a:lnTo>
                <a:lnTo>
                  <a:pt x="9355" y="11078"/>
                </a:lnTo>
                <a:lnTo>
                  <a:pt x="9318" y="11115"/>
                </a:lnTo>
                <a:lnTo>
                  <a:pt x="9318" y="11151"/>
                </a:lnTo>
                <a:lnTo>
                  <a:pt x="9355" y="11188"/>
                </a:lnTo>
                <a:lnTo>
                  <a:pt x="9538" y="11372"/>
                </a:lnTo>
                <a:lnTo>
                  <a:pt x="9795" y="11518"/>
                </a:lnTo>
                <a:lnTo>
                  <a:pt x="9501" y="11995"/>
                </a:lnTo>
                <a:lnTo>
                  <a:pt x="9061" y="11812"/>
                </a:lnTo>
                <a:lnTo>
                  <a:pt x="8584" y="11628"/>
                </a:lnTo>
                <a:lnTo>
                  <a:pt x="8548" y="11628"/>
                </a:lnTo>
                <a:lnTo>
                  <a:pt x="8548" y="11702"/>
                </a:lnTo>
                <a:lnTo>
                  <a:pt x="8731" y="11848"/>
                </a:lnTo>
                <a:lnTo>
                  <a:pt x="8915" y="12032"/>
                </a:lnTo>
                <a:lnTo>
                  <a:pt x="9318" y="12289"/>
                </a:lnTo>
                <a:lnTo>
                  <a:pt x="9061" y="12582"/>
                </a:lnTo>
                <a:lnTo>
                  <a:pt x="8805" y="12802"/>
                </a:lnTo>
                <a:lnTo>
                  <a:pt x="8548" y="12692"/>
                </a:lnTo>
                <a:lnTo>
                  <a:pt x="8401" y="12069"/>
                </a:lnTo>
                <a:lnTo>
                  <a:pt x="8291" y="11445"/>
                </a:lnTo>
                <a:lnTo>
                  <a:pt x="8218" y="11298"/>
                </a:lnTo>
                <a:lnTo>
                  <a:pt x="8144" y="11188"/>
                </a:lnTo>
                <a:lnTo>
                  <a:pt x="8034" y="11115"/>
                </a:lnTo>
                <a:lnTo>
                  <a:pt x="7374" y="11115"/>
                </a:lnTo>
                <a:lnTo>
                  <a:pt x="7264" y="11078"/>
                </a:lnTo>
                <a:lnTo>
                  <a:pt x="7154" y="11041"/>
                </a:lnTo>
                <a:lnTo>
                  <a:pt x="7007" y="10895"/>
                </a:lnTo>
                <a:lnTo>
                  <a:pt x="6897" y="10675"/>
                </a:lnTo>
                <a:lnTo>
                  <a:pt x="6860" y="10455"/>
                </a:lnTo>
                <a:lnTo>
                  <a:pt x="6860" y="10344"/>
                </a:lnTo>
                <a:lnTo>
                  <a:pt x="6897" y="10234"/>
                </a:lnTo>
                <a:lnTo>
                  <a:pt x="6934" y="10124"/>
                </a:lnTo>
                <a:lnTo>
                  <a:pt x="7007" y="10051"/>
                </a:lnTo>
                <a:lnTo>
                  <a:pt x="7227" y="9978"/>
                </a:lnTo>
                <a:lnTo>
                  <a:pt x="7447" y="9904"/>
                </a:lnTo>
                <a:lnTo>
                  <a:pt x="8328" y="9721"/>
                </a:lnTo>
                <a:lnTo>
                  <a:pt x="8401" y="9758"/>
                </a:lnTo>
                <a:lnTo>
                  <a:pt x="8548" y="9758"/>
                </a:lnTo>
                <a:lnTo>
                  <a:pt x="8841" y="9648"/>
                </a:lnTo>
                <a:lnTo>
                  <a:pt x="9135" y="9574"/>
                </a:lnTo>
                <a:close/>
                <a:moveTo>
                  <a:pt x="1028" y="7373"/>
                </a:moveTo>
                <a:lnTo>
                  <a:pt x="1028" y="7887"/>
                </a:lnTo>
                <a:lnTo>
                  <a:pt x="1101" y="8437"/>
                </a:lnTo>
                <a:lnTo>
                  <a:pt x="1138" y="8474"/>
                </a:lnTo>
                <a:lnTo>
                  <a:pt x="1211" y="8510"/>
                </a:lnTo>
                <a:lnTo>
                  <a:pt x="1285" y="8510"/>
                </a:lnTo>
                <a:lnTo>
                  <a:pt x="1358" y="8474"/>
                </a:lnTo>
                <a:lnTo>
                  <a:pt x="1872" y="8070"/>
                </a:lnTo>
                <a:lnTo>
                  <a:pt x="1945" y="8951"/>
                </a:lnTo>
                <a:lnTo>
                  <a:pt x="1982" y="9611"/>
                </a:lnTo>
                <a:lnTo>
                  <a:pt x="1982" y="9758"/>
                </a:lnTo>
                <a:lnTo>
                  <a:pt x="1982" y="9904"/>
                </a:lnTo>
                <a:lnTo>
                  <a:pt x="1872" y="10014"/>
                </a:lnTo>
                <a:lnTo>
                  <a:pt x="1762" y="10088"/>
                </a:lnTo>
                <a:lnTo>
                  <a:pt x="1615" y="10271"/>
                </a:lnTo>
                <a:lnTo>
                  <a:pt x="1505" y="10455"/>
                </a:lnTo>
                <a:lnTo>
                  <a:pt x="1468" y="10638"/>
                </a:lnTo>
                <a:lnTo>
                  <a:pt x="1468" y="10858"/>
                </a:lnTo>
                <a:lnTo>
                  <a:pt x="1505" y="11078"/>
                </a:lnTo>
                <a:lnTo>
                  <a:pt x="1578" y="11298"/>
                </a:lnTo>
                <a:lnTo>
                  <a:pt x="1688" y="11702"/>
                </a:lnTo>
                <a:lnTo>
                  <a:pt x="2165" y="12876"/>
                </a:lnTo>
                <a:lnTo>
                  <a:pt x="1835" y="12509"/>
                </a:lnTo>
                <a:lnTo>
                  <a:pt x="1505" y="12142"/>
                </a:lnTo>
                <a:lnTo>
                  <a:pt x="1211" y="11665"/>
                </a:lnTo>
                <a:lnTo>
                  <a:pt x="918" y="11188"/>
                </a:lnTo>
                <a:lnTo>
                  <a:pt x="735" y="10675"/>
                </a:lnTo>
                <a:lnTo>
                  <a:pt x="588" y="10161"/>
                </a:lnTo>
                <a:lnTo>
                  <a:pt x="551" y="9831"/>
                </a:lnTo>
                <a:lnTo>
                  <a:pt x="514" y="9501"/>
                </a:lnTo>
                <a:lnTo>
                  <a:pt x="551" y="9171"/>
                </a:lnTo>
                <a:lnTo>
                  <a:pt x="588" y="8841"/>
                </a:lnTo>
                <a:lnTo>
                  <a:pt x="771" y="8180"/>
                </a:lnTo>
                <a:lnTo>
                  <a:pt x="955" y="7557"/>
                </a:lnTo>
                <a:lnTo>
                  <a:pt x="1028" y="7373"/>
                </a:lnTo>
                <a:close/>
                <a:moveTo>
                  <a:pt x="9612" y="12472"/>
                </a:moveTo>
                <a:lnTo>
                  <a:pt x="9942" y="12619"/>
                </a:lnTo>
                <a:lnTo>
                  <a:pt x="10675" y="12912"/>
                </a:lnTo>
                <a:lnTo>
                  <a:pt x="10895" y="12986"/>
                </a:lnTo>
                <a:lnTo>
                  <a:pt x="10529" y="13316"/>
                </a:lnTo>
                <a:lnTo>
                  <a:pt x="10162" y="13609"/>
                </a:lnTo>
                <a:lnTo>
                  <a:pt x="9685" y="13279"/>
                </a:lnTo>
                <a:lnTo>
                  <a:pt x="9171" y="12986"/>
                </a:lnTo>
                <a:lnTo>
                  <a:pt x="9391" y="12729"/>
                </a:lnTo>
                <a:lnTo>
                  <a:pt x="9612" y="12472"/>
                </a:lnTo>
                <a:close/>
                <a:moveTo>
                  <a:pt x="2569" y="5209"/>
                </a:moveTo>
                <a:lnTo>
                  <a:pt x="2899" y="5319"/>
                </a:lnTo>
                <a:lnTo>
                  <a:pt x="3266" y="5356"/>
                </a:lnTo>
                <a:lnTo>
                  <a:pt x="3999" y="5356"/>
                </a:lnTo>
                <a:lnTo>
                  <a:pt x="4733" y="5429"/>
                </a:lnTo>
                <a:lnTo>
                  <a:pt x="5467" y="5539"/>
                </a:lnTo>
                <a:lnTo>
                  <a:pt x="5320" y="5649"/>
                </a:lnTo>
                <a:lnTo>
                  <a:pt x="5173" y="5723"/>
                </a:lnTo>
                <a:lnTo>
                  <a:pt x="4880" y="5833"/>
                </a:lnTo>
                <a:lnTo>
                  <a:pt x="4696" y="5943"/>
                </a:lnTo>
                <a:lnTo>
                  <a:pt x="4513" y="6053"/>
                </a:lnTo>
                <a:lnTo>
                  <a:pt x="4366" y="6236"/>
                </a:lnTo>
                <a:lnTo>
                  <a:pt x="4293" y="6420"/>
                </a:lnTo>
                <a:lnTo>
                  <a:pt x="4256" y="6493"/>
                </a:lnTo>
                <a:lnTo>
                  <a:pt x="4293" y="6603"/>
                </a:lnTo>
                <a:lnTo>
                  <a:pt x="4329" y="6676"/>
                </a:lnTo>
                <a:lnTo>
                  <a:pt x="4366" y="6750"/>
                </a:lnTo>
                <a:lnTo>
                  <a:pt x="4439" y="6823"/>
                </a:lnTo>
                <a:lnTo>
                  <a:pt x="4549" y="6823"/>
                </a:lnTo>
                <a:lnTo>
                  <a:pt x="4660" y="6860"/>
                </a:lnTo>
                <a:lnTo>
                  <a:pt x="4696" y="6933"/>
                </a:lnTo>
                <a:lnTo>
                  <a:pt x="4733" y="7117"/>
                </a:lnTo>
                <a:lnTo>
                  <a:pt x="4770" y="7300"/>
                </a:lnTo>
                <a:lnTo>
                  <a:pt x="4770" y="7667"/>
                </a:lnTo>
                <a:lnTo>
                  <a:pt x="4806" y="7813"/>
                </a:lnTo>
                <a:lnTo>
                  <a:pt x="4586" y="7520"/>
                </a:lnTo>
                <a:lnTo>
                  <a:pt x="4366" y="7263"/>
                </a:lnTo>
                <a:lnTo>
                  <a:pt x="4256" y="7190"/>
                </a:lnTo>
                <a:lnTo>
                  <a:pt x="4146" y="7153"/>
                </a:lnTo>
                <a:lnTo>
                  <a:pt x="3999" y="7117"/>
                </a:lnTo>
                <a:lnTo>
                  <a:pt x="3889" y="7153"/>
                </a:lnTo>
                <a:lnTo>
                  <a:pt x="3632" y="7227"/>
                </a:lnTo>
                <a:lnTo>
                  <a:pt x="3412" y="7373"/>
                </a:lnTo>
                <a:lnTo>
                  <a:pt x="3192" y="7593"/>
                </a:lnTo>
                <a:lnTo>
                  <a:pt x="2972" y="7813"/>
                </a:lnTo>
                <a:lnTo>
                  <a:pt x="2825" y="8070"/>
                </a:lnTo>
                <a:lnTo>
                  <a:pt x="2715" y="8364"/>
                </a:lnTo>
                <a:lnTo>
                  <a:pt x="2642" y="8657"/>
                </a:lnTo>
                <a:lnTo>
                  <a:pt x="2605" y="8951"/>
                </a:lnTo>
                <a:lnTo>
                  <a:pt x="2605" y="9244"/>
                </a:lnTo>
                <a:lnTo>
                  <a:pt x="2679" y="9537"/>
                </a:lnTo>
                <a:lnTo>
                  <a:pt x="2679" y="9611"/>
                </a:lnTo>
                <a:lnTo>
                  <a:pt x="2752" y="9648"/>
                </a:lnTo>
                <a:lnTo>
                  <a:pt x="2789" y="9684"/>
                </a:lnTo>
                <a:lnTo>
                  <a:pt x="3156" y="9684"/>
                </a:lnTo>
                <a:lnTo>
                  <a:pt x="3449" y="9758"/>
                </a:lnTo>
                <a:lnTo>
                  <a:pt x="3706" y="9868"/>
                </a:lnTo>
                <a:lnTo>
                  <a:pt x="3963" y="10014"/>
                </a:lnTo>
                <a:lnTo>
                  <a:pt x="4183" y="10198"/>
                </a:lnTo>
                <a:lnTo>
                  <a:pt x="4403" y="10418"/>
                </a:lnTo>
                <a:lnTo>
                  <a:pt x="4770" y="10858"/>
                </a:lnTo>
                <a:lnTo>
                  <a:pt x="4403" y="11151"/>
                </a:lnTo>
                <a:lnTo>
                  <a:pt x="4109" y="11445"/>
                </a:lnTo>
                <a:lnTo>
                  <a:pt x="3816" y="11775"/>
                </a:lnTo>
                <a:lnTo>
                  <a:pt x="3596" y="12142"/>
                </a:lnTo>
                <a:lnTo>
                  <a:pt x="3412" y="12545"/>
                </a:lnTo>
                <a:lnTo>
                  <a:pt x="3266" y="12986"/>
                </a:lnTo>
                <a:lnTo>
                  <a:pt x="3192" y="13426"/>
                </a:lnTo>
                <a:lnTo>
                  <a:pt x="3156" y="13866"/>
                </a:lnTo>
                <a:lnTo>
                  <a:pt x="3082" y="13829"/>
                </a:lnTo>
                <a:lnTo>
                  <a:pt x="2972" y="13719"/>
                </a:lnTo>
                <a:lnTo>
                  <a:pt x="2899" y="13572"/>
                </a:lnTo>
                <a:lnTo>
                  <a:pt x="2459" y="12582"/>
                </a:lnTo>
                <a:lnTo>
                  <a:pt x="2092" y="11702"/>
                </a:lnTo>
                <a:lnTo>
                  <a:pt x="1945" y="11262"/>
                </a:lnTo>
                <a:lnTo>
                  <a:pt x="1872" y="10821"/>
                </a:lnTo>
                <a:lnTo>
                  <a:pt x="1872" y="10638"/>
                </a:lnTo>
                <a:lnTo>
                  <a:pt x="1945" y="10491"/>
                </a:lnTo>
                <a:lnTo>
                  <a:pt x="2055" y="10381"/>
                </a:lnTo>
                <a:lnTo>
                  <a:pt x="2202" y="10271"/>
                </a:lnTo>
                <a:lnTo>
                  <a:pt x="2312" y="10161"/>
                </a:lnTo>
                <a:lnTo>
                  <a:pt x="2385" y="10051"/>
                </a:lnTo>
                <a:lnTo>
                  <a:pt x="2385" y="9904"/>
                </a:lnTo>
                <a:lnTo>
                  <a:pt x="2385" y="9721"/>
                </a:lnTo>
                <a:lnTo>
                  <a:pt x="2312" y="8730"/>
                </a:lnTo>
                <a:lnTo>
                  <a:pt x="2165" y="7740"/>
                </a:lnTo>
                <a:lnTo>
                  <a:pt x="2165" y="7667"/>
                </a:lnTo>
                <a:lnTo>
                  <a:pt x="2092" y="7593"/>
                </a:lnTo>
                <a:lnTo>
                  <a:pt x="1945" y="7593"/>
                </a:lnTo>
                <a:lnTo>
                  <a:pt x="1358" y="8070"/>
                </a:lnTo>
                <a:lnTo>
                  <a:pt x="1321" y="7667"/>
                </a:lnTo>
                <a:lnTo>
                  <a:pt x="1358" y="7263"/>
                </a:lnTo>
                <a:lnTo>
                  <a:pt x="1395" y="6860"/>
                </a:lnTo>
                <a:lnTo>
                  <a:pt x="1505" y="6456"/>
                </a:lnTo>
                <a:lnTo>
                  <a:pt x="1505" y="6383"/>
                </a:lnTo>
                <a:lnTo>
                  <a:pt x="1468" y="6310"/>
                </a:lnTo>
                <a:lnTo>
                  <a:pt x="1725" y="5796"/>
                </a:lnTo>
                <a:lnTo>
                  <a:pt x="1982" y="5319"/>
                </a:lnTo>
                <a:lnTo>
                  <a:pt x="2239" y="5356"/>
                </a:lnTo>
                <a:lnTo>
                  <a:pt x="2495" y="5392"/>
                </a:lnTo>
                <a:lnTo>
                  <a:pt x="2569" y="5356"/>
                </a:lnTo>
                <a:lnTo>
                  <a:pt x="2605" y="5319"/>
                </a:lnTo>
                <a:lnTo>
                  <a:pt x="2605" y="5282"/>
                </a:lnTo>
                <a:lnTo>
                  <a:pt x="2569" y="5209"/>
                </a:lnTo>
                <a:close/>
                <a:moveTo>
                  <a:pt x="8805" y="13939"/>
                </a:moveTo>
                <a:lnTo>
                  <a:pt x="9098" y="13976"/>
                </a:lnTo>
                <a:lnTo>
                  <a:pt x="9391" y="14049"/>
                </a:lnTo>
                <a:lnTo>
                  <a:pt x="9208" y="14086"/>
                </a:lnTo>
                <a:lnTo>
                  <a:pt x="9171" y="14049"/>
                </a:lnTo>
                <a:lnTo>
                  <a:pt x="9061" y="14049"/>
                </a:lnTo>
                <a:lnTo>
                  <a:pt x="8988" y="13976"/>
                </a:lnTo>
                <a:lnTo>
                  <a:pt x="8805" y="13939"/>
                </a:lnTo>
                <a:close/>
                <a:moveTo>
                  <a:pt x="5815" y="14178"/>
                </a:moveTo>
                <a:lnTo>
                  <a:pt x="5797" y="14196"/>
                </a:lnTo>
                <a:lnTo>
                  <a:pt x="5760" y="14196"/>
                </a:lnTo>
                <a:lnTo>
                  <a:pt x="5815" y="14178"/>
                </a:lnTo>
                <a:close/>
                <a:moveTo>
                  <a:pt x="7154" y="2935"/>
                </a:moveTo>
                <a:lnTo>
                  <a:pt x="7594" y="3008"/>
                </a:lnTo>
                <a:lnTo>
                  <a:pt x="8034" y="3082"/>
                </a:lnTo>
                <a:lnTo>
                  <a:pt x="8438" y="3155"/>
                </a:lnTo>
                <a:lnTo>
                  <a:pt x="8401" y="3192"/>
                </a:lnTo>
                <a:lnTo>
                  <a:pt x="8401" y="3228"/>
                </a:lnTo>
                <a:lnTo>
                  <a:pt x="8401" y="3265"/>
                </a:lnTo>
                <a:lnTo>
                  <a:pt x="8438" y="3265"/>
                </a:lnTo>
                <a:lnTo>
                  <a:pt x="8621" y="3228"/>
                </a:lnTo>
                <a:lnTo>
                  <a:pt x="8768" y="3265"/>
                </a:lnTo>
                <a:lnTo>
                  <a:pt x="8805" y="3265"/>
                </a:lnTo>
                <a:lnTo>
                  <a:pt x="8768" y="3338"/>
                </a:lnTo>
                <a:lnTo>
                  <a:pt x="8768" y="3412"/>
                </a:lnTo>
                <a:lnTo>
                  <a:pt x="8768" y="3448"/>
                </a:lnTo>
                <a:lnTo>
                  <a:pt x="8805" y="3485"/>
                </a:lnTo>
                <a:lnTo>
                  <a:pt x="8841" y="3485"/>
                </a:lnTo>
                <a:lnTo>
                  <a:pt x="8915" y="3522"/>
                </a:lnTo>
                <a:lnTo>
                  <a:pt x="8988" y="3558"/>
                </a:lnTo>
                <a:lnTo>
                  <a:pt x="9098" y="3668"/>
                </a:lnTo>
                <a:lnTo>
                  <a:pt x="9208" y="3815"/>
                </a:lnTo>
                <a:lnTo>
                  <a:pt x="9245" y="3852"/>
                </a:lnTo>
                <a:lnTo>
                  <a:pt x="9281" y="3889"/>
                </a:lnTo>
                <a:lnTo>
                  <a:pt x="9318" y="3852"/>
                </a:lnTo>
                <a:lnTo>
                  <a:pt x="9391" y="3742"/>
                </a:lnTo>
                <a:lnTo>
                  <a:pt x="9465" y="3632"/>
                </a:lnTo>
                <a:lnTo>
                  <a:pt x="9538" y="3558"/>
                </a:lnTo>
                <a:lnTo>
                  <a:pt x="9758" y="3632"/>
                </a:lnTo>
                <a:lnTo>
                  <a:pt x="9612" y="3815"/>
                </a:lnTo>
                <a:lnTo>
                  <a:pt x="9501" y="3999"/>
                </a:lnTo>
                <a:lnTo>
                  <a:pt x="9465" y="4072"/>
                </a:lnTo>
                <a:lnTo>
                  <a:pt x="9465" y="4182"/>
                </a:lnTo>
                <a:lnTo>
                  <a:pt x="9575" y="4182"/>
                </a:lnTo>
                <a:lnTo>
                  <a:pt x="9648" y="4145"/>
                </a:lnTo>
                <a:lnTo>
                  <a:pt x="9795" y="4035"/>
                </a:lnTo>
                <a:lnTo>
                  <a:pt x="10052" y="3815"/>
                </a:lnTo>
                <a:lnTo>
                  <a:pt x="10308" y="3962"/>
                </a:lnTo>
                <a:lnTo>
                  <a:pt x="10235" y="4035"/>
                </a:lnTo>
                <a:lnTo>
                  <a:pt x="9978" y="4365"/>
                </a:lnTo>
                <a:lnTo>
                  <a:pt x="9868" y="4512"/>
                </a:lnTo>
                <a:lnTo>
                  <a:pt x="9795" y="4696"/>
                </a:lnTo>
                <a:lnTo>
                  <a:pt x="9795" y="4732"/>
                </a:lnTo>
                <a:lnTo>
                  <a:pt x="9832" y="4732"/>
                </a:lnTo>
                <a:lnTo>
                  <a:pt x="10015" y="4659"/>
                </a:lnTo>
                <a:lnTo>
                  <a:pt x="10198" y="4549"/>
                </a:lnTo>
                <a:lnTo>
                  <a:pt x="10492" y="4329"/>
                </a:lnTo>
                <a:lnTo>
                  <a:pt x="10639" y="4182"/>
                </a:lnTo>
                <a:lnTo>
                  <a:pt x="10822" y="4292"/>
                </a:lnTo>
                <a:lnTo>
                  <a:pt x="10565" y="4549"/>
                </a:lnTo>
                <a:lnTo>
                  <a:pt x="10272" y="4879"/>
                </a:lnTo>
                <a:lnTo>
                  <a:pt x="10052" y="5209"/>
                </a:lnTo>
                <a:lnTo>
                  <a:pt x="9942" y="5246"/>
                </a:lnTo>
                <a:lnTo>
                  <a:pt x="9648" y="5392"/>
                </a:lnTo>
                <a:lnTo>
                  <a:pt x="9391" y="5539"/>
                </a:lnTo>
                <a:lnTo>
                  <a:pt x="9281" y="5539"/>
                </a:lnTo>
                <a:lnTo>
                  <a:pt x="9135" y="5576"/>
                </a:lnTo>
                <a:lnTo>
                  <a:pt x="8805" y="5759"/>
                </a:lnTo>
                <a:lnTo>
                  <a:pt x="8548" y="5979"/>
                </a:lnTo>
                <a:lnTo>
                  <a:pt x="8364" y="6089"/>
                </a:lnTo>
                <a:lnTo>
                  <a:pt x="8071" y="6346"/>
                </a:lnTo>
                <a:lnTo>
                  <a:pt x="7924" y="6566"/>
                </a:lnTo>
                <a:lnTo>
                  <a:pt x="7741" y="6750"/>
                </a:lnTo>
                <a:lnTo>
                  <a:pt x="7631" y="6970"/>
                </a:lnTo>
                <a:lnTo>
                  <a:pt x="7594" y="7153"/>
                </a:lnTo>
                <a:lnTo>
                  <a:pt x="7631" y="7227"/>
                </a:lnTo>
                <a:lnTo>
                  <a:pt x="7667" y="7300"/>
                </a:lnTo>
                <a:lnTo>
                  <a:pt x="7741" y="7373"/>
                </a:lnTo>
                <a:lnTo>
                  <a:pt x="7851" y="7410"/>
                </a:lnTo>
                <a:lnTo>
                  <a:pt x="7998" y="7410"/>
                </a:lnTo>
                <a:lnTo>
                  <a:pt x="8144" y="7337"/>
                </a:lnTo>
                <a:lnTo>
                  <a:pt x="8401" y="7190"/>
                </a:lnTo>
                <a:lnTo>
                  <a:pt x="8548" y="7153"/>
                </a:lnTo>
                <a:lnTo>
                  <a:pt x="8731" y="7227"/>
                </a:lnTo>
                <a:lnTo>
                  <a:pt x="8805" y="7263"/>
                </a:lnTo>
                <a:lnTo>
                  <a:pt x="8878" y="7337"/>
                </a:lnTo>
                <a:lnTo>
                  <a:pt x="8915" y="7410"/>
                </a:lnTo>
                <a:lnTo>
                  <a:pt x="8915" y="7483"/>
                </a:lnTo>
                <a:lnTo>
                  <a:pt x="8841" y="7593"/>
                </a:lnTo>
                <a:lnTo>
                  <a:pt x="8731" y="7740"/>
                </a:lnTo>
                <a:lnTo>
                  <a:pt x="8584" y="7850"/>
                </a:lnTo>
                <a:lnTo>
                  <a:pt x="8401" y="7960"/>
                </a:lnTo>
                <a:lnTo>
                  <a:pt x="8144" y="8070"/>
                </a:lnTo>
                <a:lnTo>
                  <a:pt x="7961" y="8144"/>
                </a:lnTo>
                <a:lnTo>
                  <a:pt x="7741" y="8254"/>
                </a:lnTo>
                <a:lnTo>
                  <a:pt x="7557" y="8400"/>
                </a:lnTo>
                <a:lnTo>
                  <a:pt x="7521" y="8474"/>
                </a:lnTo>
                <a:lnTo>
                  <a:pt x="7484" y="8584"/>
                </a:lnTo>
                <a:lnTo>
                  <a:pt x="7447" y="8767"/>
                </a:lnTo>
                <a:lnTo>
                  <a:pt x="7521" y="8914"/>
                </a:lnTo>
                <a:lnTo>
                  <a:pt x="7631" y="9061"/>
                </a:lnTo>
                <a:lnTo>
                  <a:pt x="7777" y="9134"/>
                </a:lnTo>
                <a:lnTo>
                  <a:pt x="7887" y="9171"/>
                </a:lnTo>
                <a:lnTo>
                  <a:pt x="8034" y="9207"/>
                </a:lnTo>
                <a:lnTo>
                  <a:pt x="8254" y="9134"/>
                </a:lnTo>
                <a:lnTo>
                  <a:pt x="8694" y="8951"/>
                </a:lnTo>
                <a:lnTo>
                  <a:pt x="9208" y="8951"/>
                </a:lnTo>
                <a:lnTo>
                  <a:pt x="9391" y="8877"/>
                </a:lnTo>
                <a:lnTo>
                  <a:pt x="9575" y="8767"/>
                </a:lnTo>
                <a:lnTo>
                  <a:pt x="9685" y="8657"/>
                </a:lnTo>
                <a:lnTo>
                  <a:pt x="9795" y="8547"/>
                </a:lnTo>
                <a:lnTo>
                  <a:pt x="9905" y="8547"/>
                </a:lnTo>
                <a:lnTo>
                  <a:pt x="10052" y="8584"/>
                </a:lnTo>
                <a:lnTo>
                  <a:pt x="10088" y="8620"/>
                </a:lnTo>
                <a:lnTo>
                  <a:pt x="10125" y="8620"/>
                </a:lnTo>
                <a:lnTo>
                  <a:pt x="10198" y="8657"/>
                </a:lnTo>
                <a:lnTo>
                  <a:pt x="10382" y="8804"/>
                </a:lnTo>
                <a:lnTo>
                  <a:pt x="10565" y="8987"/>
                </a:lnTo>
                <a:lnTo>
                  <a:pt x="11115" y="9648"/>
                </a:lnTo>
                <a:lnTo>
                  <a:pt x="10382" y="9391"/>
                </a:lnTo>
                <a:lnTo>
                  <a:pt x="10015" y="9281"/>
                </a:lnTo>
                <a:lnTo>
                  <a:pt x="9648" y="9171"/>
                </a:lnTo>
                <a:lnTo>
                  <a:pt x="9612" y="9207"/>
                </a:lnTo>
                <a:lnTo>
                  <a:pt x="9281" y="9171"/>
                </a:lnTo>
                <a:lnTo>
                  <a:pt x="8951" y="9207"/>
                </a:lnTo>
                <a:lnTo>
                  <a:pt x="8621" y="9281"/>
                </a:lnTo>
                <a:lnTo>
                  <a:pt x="8328" y="9391"/>
                </a:lnTo>
                <a:lnTo>
                  <a:pt x="8291" y="9427"/>
                </a:lnTo>
                <a:lnTo>
                  <a:pt x="8144" y="9427"/>
                </a:lnTo>
                <a:lnTo>
                  <a:pt x="7631" y="9537"/>
                </a:lnTo>
                <a:lnTo>
                  <a:pt x="7117" y="9648"/>
                </a:lnTo>
                <a:lnTo>
                  <a:pt x="6934" y="9684"/>
                </a:lnTo>
                <a:lnTo>
                  <a:pt x="6787" y="9794"/>
                </a:lnTo>
                <a:lnTo>
                  <a:pt x="6677" y="9904"/>
                </a:lnTo>
                <a:lnTo>
                  <a:pt x="6567" y="10088"/>
                </a:lnTo>
                <a:lnTo>
                  <a:pt x="6494" y="10271"/>
                </a:lnTo>
                <a:lnTo>
                  <a:pt x="6494" y="10455"/>
                </a:lnTo>
                <a:lnTo>
                  <a:pt x="6494" y="10601"/>
                </a:lnTo>
                <a:lnTo>
                  <a:pt x="6530" y="10785"/>
                </a:lnTo>
                <a:lnTo>
                  <a:pt x="6604" y="10968"/>
                </a:lnTo>
                <a:lnTo>
                  <a:pt x="6714" y="11115"/>
                </a:lnTo>
                <a:lnTo>
                  <a:pt x="6824" y="11225"/>
                </a:lnTo>
                <a:lnTo>
                  <a:pt x="6970" y="11335"/>
                </a:lnTo>
                <a:lnTo>
                  <a:pt x="7117" y="11408"/>
                </a:lnTo>
                <a:lnTo>
                  <a:pt x="7301" y="11445"/>
                </a:lnTo>
                <a:lnTo>
                  <a:pt x="7484" y="11482"/>
                </a:lnTo>
                <a:lnTo>
                  <a:pt x="7777" y="11482"/>
                </a:lnTo>
                <a:lnTo>
                  <a:pt x="7851" y="11555"/>
                </a:lnTo>
                <a:lnTo>
                  <a:pt x="7924" y="11665"/>
                </a:lnTo>
                <a:lnTo>
                  <a:pt x="7961" y="11812"/>
                </a:lnTo>
                <a:lnTo>
                  <a:pt x="8034" y="12105"/>
                </a:lnTo>
                <a:lnTo>
                  <a:pt x="8071" y="12362"/>
                </a:lnTo>
                <a:lnTo>
                  <a:pt x="8108" y="12509"/>
                </a:lnTo>
                <a:lnTo>
                  <a:pt x="7851" y="12435"/>
                </a:lnTo>
                <a:lnTo>
                  <a:pt x="7631" y="12399"/>
                </a:lnTo>
                <a:lnTo>
                  <a:pt x="7557" y="12362"/>
                </a:lnTo>
                <a:lnTo>
                  <a:pt x="7521" y="12215"/>
                </a:lnTo>
                <a:lnTo>
                  <a:pt x="7521" y="12179"/>
                </a:lnTo>
                <a:lnTo>
                  <a:pt x="7447" y="12179"/>
                </a:lnTo>
                <a:lnTo>
                  <a:pt x="7447" y="12215"/>
                </a:lnTo>
                <a:lnTo>
                  <a:pt x="7411" y="12472"/>
                </a:lnTo>
                <a:lnTo>
                  <a:pt x="7411" y="12509"/>
                </a:lnTo>
                <a:lnTo>
                  <a:pt x="7447" y="12545"/>
                </a:lnTo>
                <a:lnTo>
                  <a:pt x="7851" y="12729"/>
                </a:lnTo>
                <a:lnTo>
                  <a:pt x="8254" y="12949"/>
                </a:lnTo>
                <a:lnTo>
                  <a:pt x="8438" y="13316"/>
                </a:lnTo>
                <a:lnTo>
                  <a:pt x="8474" y="13389"/>
                </a:lnTo>
                <a:lnTo>
                  <a:pt x="8548" y="13426"/>
                </a:lnTo>
                <a:lnTo>
                  <a:pt x="8621" y="13426"/>
                </a:lnTo>
                <a:lnTo>
                  <a:pt x="8694" y="13389"/>
                </a:lnTo>
                <a:lnTo>
                  <a:pt x="8841" y="13279"/>
                </a:lnTo>
                <a:lnTo>
                  <a:pt x="9428" y="13609"/>
                </a:lnTo>
                <a:lnTo>
                  <a:pt x="9281" y="13609"/>
                </a:lnTo>
                <a:lnTo>
                  <a:pt x="8548" y="13536"/>
                </a:lnTo>
                <a:lnTo>
                  <a:pt x="7851" y="13536"/>
                </a:lnTo>
                <a:lnTo>
                  <a:pt x="7374" y="13206"/>
                </a:lnTo>
                <a:lnTo>
                  <a:pt x="6860" y="12912"/>
                </a:lnTo>
                <a:lnTo>
                  <a:pt x="6824" y="12876"/>
                </a:lnTo>
                <a:lnTo>
                  <a:pt x="6750" y="12912"/>
                </a:lnTo>
                <a:lnTo>
                  <a:pt x="6750" y="12949"/>
                </a:lnTo>
                <a:lnTo>
                  <a:pt x="6750" y="13022"/>
                </a:lnTo>
                <a:lnTo>
                  <a:pt x="6970" y="13316"/>
                </a:lnTo>
                <a:lnTo>
                  <a:pt x="7227" y="13572"/>
                </a:lnTo>
                <a:lnTo>
                  <a:pt x="6897" y="13609"/>
                </a:lnTo>
                <a:lnTo>
                  <a:pt x="6567" y="13646"/>
                </a:lnTo>
                <a:lnTo>
                  <a:pt x="6310" y="13426"/>
                </a:lnTo>
                <a:lnTo>
                  <a:pt x="6090" y="13169"/>
                </a:lnTo>
                <a:lnTo>
                  <a:pt x="6017" y="13169"/>
                </a:lnTo>
                <a:lnTo>
                  <a:pt x="5943" y="13242"/>
                </a:lnTo>
                <a:lnTo>
                  <a:pt x="5907" y="13389"/>
                </a:lnTo>
                <a:lnTo>
                  <a:pt x="5943" y="13499"/>
                </a:lnTo>
                <a:lnTo>
                  <a:pt x="5980" y="13646"/>
                </a:lnTo>
                <a:lnTo>
                  <a:pt x="6090" y="13756"/>
                </a:lnTo>
                <a:lnTo>
                  <a:pt x="5760" y="13829"/>
                </a:lnTo>
                <a:lnTo>
                  <a:pt x="5430" y="13939"/>
                </a:lnTo>
                <a:lnTo>
                  <a:pt x="5393" y="13903"/>
                </a:lnTo>
                <a:lnTo>
                  <a:pt x="5173" y="13682"/>
                </a:lnTo>
                <a:lnTo>
                  <a:pt x="5026" y="13609"/>
                </a:lnTo>
                <a:lnTo>
                  <a:pt x="4916" y="13572"/>
                </a:lnTo>
                <a:lnTo>
                  <a:pt x="4880" y="13572"/>
                </a:lnTo>
                <a:lnTo>
                  <a:pt x="4880" y="13609"/>
                </a:lnTo>
                <a:lnTo>
                  <a:pt x="4880" y="13682"/>
                </a:lnTo>
                <a:lnTo>
                  <a:pt x="4916" y="13793"/>
                </a:lnTo>
                <a:lnTo>
                  <a:pt x="4990" y="13939"/>
                </a:lnTo>
                <a:lnTo>
                  <a:pt x="5100" y="14086"/>
                </a:lnTo>
                <a:lnTo>
                  <a:pt x="5136" y="14086"/>
                </a:lnTo>
                <a:lnTo>
                  <a:pt x="4843" y="14306"/>
                </a:lnTo>
                <a:lnTo>
                  <a:pt x="4623" y="14269"/>
                </a:lnTo>
                <a:lnTo>
                  <a:pt x="4109" y="14196"/>
                </a:lnTo>
                <a:lnTo>
                  <a:pt x="3853" y="14159"/>
                </a:lnTo>
                <a:lnTo>
                  <a:pt x="3596" y="14086"/>
                </a:lnTo>
                <a:lnTo>
                  <a:pt x="3669" y="14013"/>
                </a:lnTo>
                <a:lnTo>
                  <a:pt x="3706" y="13903"/>
                </a:lnTo>
                <a:lnTo>
                  <a:pt x="3706" y="13829"/>
                </a:lnTo>
                <a:lnTo>
                  <a:pt x="3669" y="13719"/>
                </a:lnTo>
                <a:lnTo>
                  <a:pt x="3632" y="13646"/>
                </a:lnTo>
                <a:lnTo>
                  <a:pt x="3559" y="13609"/>
                </a:lnTo>
                <a:lnTo>
                  <a:pt x="3632" y="13242"/>
                </a:lnTo>
                <a:lnTo>
                  <a:pt x="3742" y="12876"/>
                </a:lnTo>
                <a:lnTo>
                  <a:pt x="3889" y="12509"/>
                </a:lnTo>
                <a:lnTo>
                  <a:pt x="4073" y="12179"/>
                </a:lnTo>
                <a:lnTo>
                  <a:pt x="4293" y="11848"/>
                </a:lnTo>
                <a:lnTo>
                  <a:pt x="4549" y="11555"/>
                </a:lnTo>
                <a:lnTo>
                  <a:pt x="4843" y="11298"/>
                </a:lnTo>
                <a:lnTo>
                  <a:pt x="5173" y="11115"/>
                </a:lnTo>
                <a:lnTo>
                  <a:pt x="5246" y="11041"/>
                </a:lnTo>
                <a:lnTo>
                  <a:pt x="5283" y="10931"/>
                </a:lnTo>
                <a:lnTo>
                  <a:pt x="5283" y="10858"/>
                </a:lnTo>
                <a:lnTo>
                  <a:pt x="5210" y="10785"/>
                </a:lnTo>
                <a:lnTo>
                  <a:pt x="4770" y="10234"/>
                </a:lnTo>
                <a:lnTo>
                  <a:pt x="4549" y="9978"/>
                </a:lnTo>
                <a:lnTo>
                  <a:pt x="4293" y="9758"/>
                </a:lnTo>
                <a:lnTo>
                  <a:pt x="3999" y="9574"/>
                </a:lnTo>
                <a:lnTo>
                  <a:pt x="3706" y="9427"/>
                </a:lnTo>
                <a:lnTo>
                  <a:pt x="3376" y="9317"/>
                </a:lnTo>
                <a:lnTo>
                  <a:pt x="3046" y="9281"/>
                </a:lnTo>
                <a:lnTo>
                  <a:pt x="3046" y="8877"/>
                </a:lnTo>
                <a:lnTo>
                  <a:pt x="3119" y="8510"/>
                </a:lnTo>
                <a:lnTo>
                  <a:pt x="3266" y="8180"/>
                </a:lnTo>
                <a:lnTo>
                  <a:pt x="3486" y="7887"/>
                </a:lnTo>
                <a:lnTo>
                  <a:pt x="3632" y="7740"/>
                </a:lnTo>
                <a:lnTo>
                  <a:pt x="3816" y="7593"/>
                </a:lnTo>
                <a:lnTo>
                  <a:pt x="3889" y="7557"/>
                </a:lnTo>
                <a:lnTo>
                  <a:pt x="3963" y="7557"/>
                </a:lnTo>
                <a:lnTo>
                  <a:pt x="4036" y="7593"/>
                </a:lnTo>
                <a:lnTo>
                  <a:pt x="4109" y="7630"/>
                </a:lnTo>
                <a:lnTo>
                  <a:pt x="4219" y="7740"/>
                </a:lnTo>
                <a:lnTo>
                  <a:pt x="4329" y="7887"/>
                </a:lnTo>
                <a:lnTo>
                  <a:pt x="4916" y="8657"/>
                </a:lnTo>
                <a:lnTo>
                  <a:pt x="5026" y="8730"/>
                </a:lnTo>
                <a:lnTo>
                  <a:pt x="5136" y="8767"/>
                </a:lnTo>
                <a:lnTo>
                  <a:pt x="5210" y="8730"/>
                </a:lnTo>
                <a:lnTo>
                  <a:pt x="5246" y="8694"/>
                </a:lnTo>
                <a:lnTo>
                  <a:pt x="5283" y="8620"/>
                </a:lnTo>
                <a:lnTo>
                  <a:pt x="5283" y="8547"/>
                </a:lnTo>
                <a:lnTo>
                  <a:pt x="5136" y="7006"/>
                </a:lnTo>
                <a:lnTo>
                  <a:pt x="5100" y="6823"/>
                </a:lnTo>
                <a:lnTo>
                  <a:pt x="4990" y="6640"/>
                </a:lnTo>
                <a:lnTo>
                  <a:pt x="4880" y="6493"/>
                </a:lnTo>
                <a:lnTo>
                  <a:pt x="4660" y="6456"/>
                </a:lnTo>
                <a:lnTo>
                  <a:pt x="4733" y="6420"/>
                </a:lnTo>
                <a:lnTo>
                  <a:pt x="4843" y="6346"/>
                </a:lnTo>
                <a:lnTo>
                  <a:pt x="5026" y="6199"/>
                </a:lnTo>
                <a:lnTo>
                  <a:pt x="5430" y="6016"/>
                </a:lnTo>
                <a:lnTo>
                  <a:pt x="5613" y="5943"/>
                </a:lnTo>
                <a:lnTo>
                  <a:pt x="5760" y="5796"/>
                </a:lnTo>
                <a:lnTo>
                  <a:pt x="5870" y="5649"/>
                </a:lnTo>
                <a:lnTo>
                  <a:pt x="5980" y="5466"/>
                </a:lnTo>
                <a:lnTo>
                  <a:pt x="5980" y="5392"/>
                </a:lnTo>
                <a:lnTo>
                  <a:pt x="5943" y="5319"/>
                </a:lnTo>
                <a:lnTo>
                  <a:pt x="5907" y="5246"/>
                </a:lnTo>
                <a:lnTo>
                  <a:pt x="5833" y="5209"/>
                </a:lnTo>
                <a:lnTo>
                  <a:pt x="4990" y="5099"/>
                </a:lnTo>
                <a:lnTo>
                  <a:pt x="4109" y="4989"/>
                </a:lnTo>
                <a:lnTo>
                  <a:pt x="3742" y="4989"/>
                </a:lnTo>
                <a:lnTo>
                  <a:pt x="3302" y="4952"/>
                </a:lnTo>
                <a:lnTo>
                  <a:pt x="2899" y="4989"/>
                </a:lnTo>
                <a:lnTo>
                  <a:pt x="2715" y="5026"/>
                </a:lnTo>
                <a:lnTo>
                  <a:pt x="2532" y="5099"/>
                </a:lnTo>
                <a:lnTo>
                  <a:pt x="2495" y="5136"/>
                </a:lnTo>
                <a:lnTo>
                  <a:pt x="2532" y="5209"/>
                </a:lnTo>
                <a:lnTo>
                  <a:pt x="2165" y="5062"/>
                </a:lnTo>
                <a:lnTo>
                  <a:pt x="2459" y="4732"/>
                </a:lnTo>
                <a:lnTo>
                  <a:pt x="2752" y="4402"/>
                </a:lnTo>
                <a:lnTo>
                  <a:pt x="3082" y="4145"/>
                </a:lnTo>
                <a:lnTo>
                  <a:pt x="3449" y="3889"/>
                </a:lnTo>
                <a:lnTo>
                  <a:pt x="3816" y="3668"/>
                </a:lnTo>
                <a:lnTo>
                  <a:pt x="4219" y="3448"/>
                </a:lnTo>
                <a:lnTo>
                  <a:pt x="4623" y="3302"/>
                </a:lnTo>
                <a:lnTo>
                  <a:pt x="5026" y="3155"/>
                </a:lnTo>
                <a:lnTo>
                  <a:pt x="5467" y="3045"/>
                </a:lnTo>
                <a:lnTo>
                  <a:pt x="5907" y="2972"/>
                </a:lnTo>
                <a:lnTo>
                  <a:pt x="6310" y="2935"/>
                </a:lnTo>
                <a:close/>
                <a:moveTo>
                  <a:pt x="5393" y="14343"/>
                </a:moveTo>
                <a:lnTo>
                  <a:pt x="5430" y="14379"/>
                </a:lnTo>
                <a:lnTo>
                  <a:pt x="5356" y="14379"/>
                </a:lnTo>
                <a:lnTo>
                  <a:pt x="5393" y="14343"/>
                </a:lnTo>
                <a:close/>
                <a:moveTo>
                  <a:pt x="7704" y="13903"/>
                </a:moveTo>
                <a:lnTo>
                  <a:pt x="7961" y="14049"/>
                </a:lnTo>
                <a:lnTo>
                  <a:pt x="8291" y="14196"/>
                </a:lnTo>
                <a:lnTo>
                  <a:pt x="8584" y="14306"/>
                </a:lnTo>
                <a:lnTo>
                  <a:pt x="8181" y="14379"/>
                </a:lnTo>
                <a:lnTo>
                  <a:pt x="7741" y="14416"/>
                </a:lnTo>
                <a:lnTo>
                  <a:pt x="7704" y="14306"/>
                </a:lnTo>
                <a:lnTo>
                  <a:pt x="7631" y="14233"/>
                </a:lnTo>
                <a:lnTo>
                  <a:pt x="7264" y="14123"/>
                </a:lnTo>
                <a:lnTo>
                  <a:pt x="6970" y="13939"/>
                </a:lnTo>
                <a:lnTo>
                  <a:pt x="7521" y="13903"/>
                </a:lnTo>
                <a:close/>
                <a:moveTo>
                  <a:pt x="6420" y="14013"/>
                </a:moveTo>
                <a:lnTo>
                  <a:pt x="6567" y="14123"/>
                </a:lnTo>
                <a:lnTo>
                  <a:pt x="6787" y="14306"/>
                </a:lnTo>
                <a:lnTo>
                  <a:pt x="7007" y="14453"/>
                </a:lnTo>
                <a:lnTo>
                  <a:pt x="6053" y="14416"/>
                </a:lnTo>
                <a:lnTo>
                  <a:pt x="6053" y="14343"/>
                </a:lnTo>
                <a:lnTo>
                  <a:pt x="6053" y="14269"/>
                </a:lnTo>
                <a:lnTo>
                  <a:pt x="5980" y="14196"/>
                </a:lnTo>
                <a:lnTo>
                  <a:pt x="5907" y="14159"/>
                </a:lnTo>
                <a:lnTo>
                  <a:pt x="5870" y="14159"/>
                </a:lnTo>
                <a:lnTo>
                  <a:pt x="5980" y="14123"/>
                </a:lnTo>
                <a:lnTo>
                  <a:pt x="6420" y="14013"/>
                </a:lnTo>
                <a:close/>
                <a:moveTo>
                  <a:pt x="6824" y="2385"/>
                </a:moveTo>
                <a:lnTo>
                  <a:pt x="6750" y="2421"/>
                </a:lnTo>
                <a:lnTo>
                  <a:pt x="6677" y="2495"/>
                </a:lnTo>
                <a:lnTo>
                  <a:pt x="6127" y="2531"/>
                </a:lnTo>
                <a:lnTo>
                  <a:pt x="5540" y="2605"/>
                </a:lnTo>
                <a:lnTo>
                  <a:pt x="5026" y="2715"/>
                </a:lnTo>
                <a:lnTo>
                  <a:pt x="4476" y="2861"/>
                </a:lnTo>
                <a:lnTo>
                  <a:pt x="3926" y="3082"/>
                </a:lnTo>
                <a:lnTo>
                  <a:pt x="3376" y="3375"/>
                </a:lnTo>
                <a:lnTo>
                  <a:pt x="2899" y="3705"/>
                </a:lnTo>
                <a:lnTo>
                  <a:pt x="2459" y="4109"/>
                </a:lnTo>
                <a:lnTo>
                  <a:pt x="2018" y="4512"/>
                </a:lnTo>
                <a:lnTo>
                  <a:pt x="1652" y="4989"/>
                </a:lnTo>
                <a:lnTo>
                  <a:pt x="1321" y="5466"/>
                </a:lnTo>
                <a:lnTo>
                  <a:pt x="1065" y="6016"/>
                </a:lnTo>
                <a:lnTo>
                  <a:pt x="735" y="6713"/>
                </a:lnTo>
                <a:lnTo>
                  <a:pt x="478" y="7447"/>
                </a:lnTo>
                <a:lnTo>
                  <a:pt x="221" y="8180"/>
                </a:lnTo>
                <a:lnTo>
                  <a:pt x="74" y="8914"/>
                </a:lnTo>
                <a:lnTo>
                  <a:pt x="38" y="9244"/>
                </a:lnTo>
                <a:lnTo>
                  <a:pt x="1" y="9611"/>
                </a:lnTo>
                <a:lnTo>
                  <a:pt x="38" y="9941"/>
                </a:lnTo>
                <a:lnTo>
                  <a:pt x="74" y="10271"/>
                </a:lnTo>
                <a:lnTo>
                  <a:pt x="148" y="10601"/>
                </a:lnTo>
                <a:lnTo>
                  <a:pt x="258" y="10931"/>
                </a:lnTo>
                <a:lnTo>
                  <a:pt x="368" y="11262"/>
                </a:lnTo>
                <a:lnTo>
                  <a:pt x="514" y="11555"/>
                </a:lnTo>
                <a:lnTo>
                  <a:pt x="881" y="12142"/>
                </a:lnTo>
                <a:lnTo>
                  <a:pt x="1285" y="12692"/>
                </a:lnTo>
                <a:lnTo>
                  <a:pt x="1725" y="13206"/>
                </a:lnTo>
                <a:lnTo>
                  <a:pt x="2202" y="13719"/>
                </a:lnTo>
                <a:lnTo>
                  <a:pt x="2459" y="13976"/>
                </a:lnTo>
                <a:lnTo>
                  <a:pt x="2752" y="14233"/>
                </a:lnTo>
                <a:lnTo>
                  <a:pt x="2825" y="14343"/>
                </a:lnTo>
                <a:lnTo>
                  <a:pt x="2899" y="14416"/>
                </a:lnTo>
                <a:lnTo>
                  <a:pt x="3009" y="14453"/>
                </a:lnTo>
                <a:lnTo>
                  <a:pt x="3119" y="14453"/>
                </a:lnTo>
                <a:lnTo>
                  <a:pt x="3192" y="14526"/>
                </a:lnTo>
                <a:lnTo>
                  <a:pt x="3559" y="14636"/>
                </a:lnTo>
                <a:lnTo>
                  <a:pt x="3889" y="14746"/>
                </a:lnTo>
                <a:lnTo>
                  <a:pt x="4623" y="14820"/>
                </a:lnTo>
                <a:lnTo>
                  <a:pt x="6017" y="14966"/>
                </a:lnTo>
                <a:lnTo>
                  <a:pt x="6714" y="15003"/>
                </a:lnTo>
                <a:lnTo>
                  <a:pt x="7411" y="15003"/>
                </a:lnTo>
                <a:lnTo>
                  <a:pt x="8108" y="14930"/>
                </a:lnTo>
                <a:lnTo>
                  <a:pt x="8768" y="14783"/>
                </a:lnTo>
                <a:lnTo>
                  <a:pt x="9465" y="14600"/>
                </a:lnTo>
                <a:lnTo>
                  <a:pt x="9758" y="14453"/>
                </a:lnTo>
                <a:lnTo>
                  <a:pt x="10088" y="14306"/>
                </a:lnTo>
                <a:lnTo>
                  <a:pt x="10382" y="14159"/>
                </a:lnTo>
                <a:lnTo>
                  <a:pt x="10675" y="13976"/>
                </a:lnTo>
                <a:lnTo>
                  <a:pt x="11152" y="13536"/>
                </a:lnTo>
                <a:lnTo>
                  <a:pt x="11629" y="13059"/>
                </a:lnTo>
                <a:lnTo>
                  <a:pt x="12033" y="12509"/>
                </a:lnTo>
                <a:lnTo>
                  <a:pt x="12399" y="11958"/>
                </a:lnTo>
                <a:lnTo>
                  <a:pt x="12729" y="11372"/>
                </a:lnTo>
                <a:lnTo>
                  <a:pt x="12986" y="10748"/>
                </a:lnTo>
                <a:lnTo>
                  <a:pt x="13243" y="10161"/>
                </a:lnTo>
                <a:lnTo>
                  <a:pt x="13426" y="9464"/>
                </a:lnTo>
                <a:lnTo>
                  <a:pt x="13500" y="9097"/>
                </a:lnTo>
                <a:lnTo>
                  <a:pt x="13573" y="8730"/>
                </a:lnTo>
                <a:lnTo>
                  <a:pt x="13573" y="8400"/>
                </a:lnTo>
                <a:lnTo>
                  <a:pt x="13573" y="8034"/>
                </a:lnTo>
                <a:lnTo>
                  <a:pt x="13573" y="7667"/>
                </a:lnTo>
                <a:lnTo>
                  <a:pt x="13500" y="7300"/>
                </a:lnTo>
                <a:lnTo>
                  <a:pt x="13426" y="6970"/>
                </a:lnTo>
                <a:lnTo>
                  <a:pt x="13353" y="6640"/>
                </a:lnTo>
                <a:lnTo>
                  <a:pt x="13206" y="6346"/>
                </a:lnTo>
                <a:lnTo>
                  <a:pt x="13060" y="6053"/>
                </a:lnTo>
                <a:lnTo>
                  <a:pt x="12693" y="5466"/>
                </a:lnTo>
                <a:lnTo>
                  <a:pt x="12289" y="4916"/>
                </a:lnTo>
                <a:lnTo>
                  <a:pt x="11849" y="4475"/>
                </a:lnTo>
                <a:lnTo>
                  <a:pt x="11372" y="4035"/>
                </a:lnTo>
                <a:lnTo>
                  <a:pt x="10895" y="3668"/>
                </a:lnTo>
                <a:lnTo>
                  <a:pt x="10345" y="3338"/>
                </a:lnTo>
                <a:lnTo>
                  <a:pt x="9795" y="3045"/>
                </a:lnTo>
                <a:lnTo>
                  <a:pt x="9208" y="2788"/>
                </a:lnTo>
                <a:lnTo>
                  <a:pt x="8584" y="2605"/>
                </a:lnTo>
                <a:lnTo>
                  <a:pt x="7998" y="2458"/>
                </a:lnTo>
                <a:lnTo>
                  <a:pt x="7447" y="2385"/>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72" name="Google Shape;272;p4"/>
          <p:cNvSpPr/>
          <p:nvPr/>
        </p:nvSpPr>
        <p:spPr>
          <a:xfrm>
            <a:off x="-10" y="1351155"/>
            <a:ext cx="496690" cy="513331"/>
          </a:xfrm>
          <a:custGeom>
            <a:rect b="b" l="l" r="r" t="t"/>
            <a:pathLst>
              <a:path extrusionOk="0" h="13573" w="13133">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73" name="Google Shape;273;p4"/>
          <p:cNvSpPr/>
          <p:nvPr/>
        </p:nvSpPr>
        <p:spPr>
          <a:xfrm>
            <a:off x="11599142" y="238816"/>
            <a:ext cx="695056" cy="718656"/>
          </a:xfrm>
          <a:custGeom>
            <a:rect b="b" l="l" r="r" t="t"/>
            <a:pathLst>
              <a:path extrusionOk="0" h="19002" w="18378">
                <a:moveTo>
                  <a:pt x="13793" y="5429"/>
                </a:moveTo>
                <a:lnTo>
                  <a:pt x="13682" y="5466"/>
                </a:lnTo>
                <a:lnTo>
                  <a:pt x="13572" y="5502"/>
                </a:lnTo>
                <a:lnTo>
                  <a:pt x="13499" y="5576"/>
                </a:lnTo>
                <a:lnTo>
                  <a:pt x="13352" y="5759"/>
                </a:lnTo>
                <a:lnTo>
                  <a:pt x="13352" y="5869"/>
                </a:lnTo>
                <a:lnTo>
                  <a:pt x="13352" y="5979"/>
                </a:lnTo>
                <a:lnTo>
                  <a:pt x="13389" y="6016"/>
                </a:lnTo>
                <a:lnTo>
                  <a:pt x="13426" y="6053"/>
                </a:lnTo>
                <a:lnTo>
                  <a:pt x="13499" y="6053"/>
                </a:lnTo>
                <a:lnTo>
                  <a:pt x="13572" y="5979"/>
                </a:lnTo>
                <a:lnTo>
                  <a:pt x="13646" y="5943"/>
                </a:lnTo>
                <a:lnTo>
                  <a:pt x="13719" y="5796"/>
                </a:lnTo>
                <a:lnTo>
                  <a:pt x="13829" y="5649"/>
                </a:lnTo>
                <a:lnTo>
                  <a:pt x="13903" y="5502"/>
                </a:lnTo>
                <a:lnTo>
                  <a:pt x="13903" y="5466"/>
                </a:lnTo>
                <a:lnTo>
                  <a:pt x="13903" y="5429"/>
                </a:lnTo>
                <a:close/>
                <a:moveTo>
                  <a:pt x="13242" y="6089"/>
                </a:moveTo>
                <a:lnTo>
                  <a:pt x="13169" y="6126"/>
                </a:lnTo>
                <a:lnTo>
                  <a:pt x="13022" y="6309"/>
                </a:lnTo>
                <a:lnTo>
                  <a:pt x="12912" y="6493"/>
                </a:lnTo>
                <a:lnTo>
                  <a:pt x="12875" y="6529"/>
                </a:lnTo>
                <a:lnTo>
                  <a:pt x="12875" y="6603"/>
                </a:lnTo>
                <a:lnTo>
                  <a:pt x="12949" y="6676"/>
                </a:lnTo>
                <a:lnTo>
                  <a:pt x="13022" y="6713"/>
                </a:lnTo>
                <a:lnTo>
                  <a:pt x="13096" y="6676"/>
                </a:lnTo>
                <a:lnTo>
                  <a:pt x="13132" y="6639"/>
                </a:lnTo>
                <a:lnTo>
                  <a:pt x="13242" y="6456"/>
                </a:lnTo>
                <a:lnTo>
                  <a:pt x="13352" y="6273"/>
                </a:lnTo>
                <a:lnTo>
                  <a:pt x="13389" y="6199"/>
                </a:lnTo>
                <a:lnTo>
                  <a:pt x="13316" y="6126"/>
                </a:lnTo>
                <a:lnTo>
                  <a:pt x="13242" y="6089"/>
                </a:lnTo>
                <a:close/>
                <a:moveTo>
                  <a:pt x="17241" y="6419"/>
                </a:moveTo>
                <a:lnTo>
                  <a:pt x="17534" y="6713"/>
                </a:lnTo>
                <a:lnTo>
                  <a:pt x="17497" y="6713"/>
                </a:lnTo>
                <a:lnTo>
                  <a:pt x="17387" y="6823"/>
                </a:lnTo>
                <a:lnTo>
                  <a:pt x="17351" y="6676"/>
                </a:lnTo>
                <a:lnTo>
                  <a:pt x="17241" y="6419"/>
                </a:lnTo>
                <a:close/>
                <a:moveTo>
                  <a:pt x="12692" y="6786"/>
                </a:moveTo>
                <a:lnTo>
                  <a:pt x="12582" y="6860"/>
                </a:lnTo>
                <a:lnTo>
                  <a:pt x="12435" y="6970"/>
                </a:lnTo>
                <a:lnTo>
                  <a:pt x="12399" y="7116"/>
                </a:lnTo>
                <a:lnTo>
                  <a:pt x="12362" y="7190"/>
                </a:lnTo>
                <a:lnTo>
                  <a:pt x="12399" y="7226"/>
                </a:lnTo>
                <a:lnTo>
                  <a:pt x="12472" y="7300"/>
                </a:lnTo>
                <a:lnTo>
                  <a:pt x="12582" y="7300"/>
                </a:lnTo>
                <a:lnTo>
                  <a:pt x="12619" y="7263"/>
                </a:lnTo>
                <a:lnTo>
                  <a:pt x="12655" y="7190"/>
                </a:lnTo>
                <a:lnTo>
                  <a:pt x="12729" y="7043"/>
                </a:lnTo>
                <a:lnTo>
                  <a:pt x="12802" y="7006"/>
                </a:lnTo>
                <a:lnTo>
                  <a:pt x="12839" y="6933"/>
                </a:lnTo>
                <a:lnTo>
                  <a:pt x="12875" y="6860"/>
                </a:lnTo>
                <a:lnTo>
                  <a:pt x="12875" y="6823"/>
                </a:lnTo>
                <a:lnTo>
                  <a:pt x="12839" y="6823"/>
                </a:lnTo>
                <a:lnTo>
                  <a:pt x="12765" y="6786"/>
                </a:lnTo>
                <a:close/>
                <a:moveTo>
                  <a:pt x="17571" y="6750"/>
                </a:moveTo>
                <a:lnTo>
                  <a:pt x="17828" y="7043"/>
                </a:lnTo>
                <a:lnTo>
                  <a:pt x="18048" y="7373"/>
                </a:lnTo>
                <a:lnTo>
                  <a:pt x="17828" y="7593"/>
                </a:lnTo>
                <a:lnTo>
                  <a:pt x="17828" y="7520"/>
                </a:lnTo>
                <a:lnTo>
                  <a:pt x="17864" y="7336"/>
                </a:lnTo>
                <a:lnTo>
                  <a:pt x="17828" y="7116"/>
                </a:lnTo>
                <a:lnTo>
                  <a:pt x="17828" y="7080"/>
                </a:lnTo>
                <a:lnTo>
                  <a:pt x="17754" y="7006"/>
                </a:lnTo>
                <a:lnTo>
                  <a:pt x="17681" y="7006"/>
                </a:lnTo>
                <a:lnTo>
                  <a:pt x="17644" y="7043"/>
                </a:lnTo>
                <a:lnTo>
                  <a:pt x="17681" y="7080"/>
                </a:lnTo>
                <a:lnTo>
                  <a:pt x="17644" y="7226"/>
                </a:lnTo>
                <a:lnTo>
                  <a:pt x="17607" y="7446"/>
                </a:lnTo>
                <a:lnTo>
                  <a:pt x="17534" y="7667"/>
                </a:lnTo>
                <a:lnTo>
                  <a:pt x="17534" y="7887"/>
                </a:lnTo>
                <a:lnTo>
                  <a:pt x="17534" y="7960"/>
                </a:lnTo>
                <a:lnTo>
                  <a:pt x="17131" y="8584"/>
                </a:lnTo>
                <a:lnTo>
                  <a:pt x="17167" y="8217"/>
                </a:lnTo>
                <a:lnTo>
                  <a:pt x="17241" y="7850"/>
                </a:lnTo>
                <a:lnTo>
                  <a:pt x="17387" y="7630"/>
                </a:lnTo>
                <a:lnTo>
                  <a:pt x="17387" y="7593"/>
                </a:lnTo>
                <a:lnTo>
                  <a:pt x="17387" y="7520"/>
                </a:lnTo>
                <a:lnTo>
                  <a:pt x="17461" y="7483"/>
                </a:lnTo>
                <a:lnTo>
                  <a:pt x="17497" y="7446"/>
                </a:lnTo>
                <a:lnTo>
                  <a:pt x="17534" y="7373"/>
                </a:lnTo>
                <a:lnTo>
                  <a:pt x="17534" y="7263"/>
                </a:lnTo>
                <a:lnTo>
                  <a:pt x="17497" y="7080"/>
                </a:lnTo>
                <a:lnTo>
                  <a:pt x="17571" y="6750"/>
                </a:lnTo>
                <a:close/>
                <a:moveTo>
                  <a:pt x="16874" y="8840"/>
                </a:moveTo>
                <a:lnTo>
                  <a:pt x="16947" y="8877"/>
                </a:lnTo>
                <a:lnTo>
                  <a:pt x="16874" y="8950"/>
                </a:lnTo>
                <a:lnTo>
                  <a:pt x="16874" y="8877"/>
                </a:lnTo>
                <a:lnTo>
                  <a:pt x="16874" y="8840"/>
                </a:lnTo>
                <a:close/>
                <a:moveTo>
                  <a:pt x="11445" y="8584"/>
                </a:moveTo>
                <a:lnTo>
                  <a:pt x="11408" y="8620"/>
                </a:lnTo>
                <a:lnTo>
                  <a:pt x="11298" y="8657"/>
                </a:lnTo>
                <a:lnTo>
                  <a:pt x="11188" y="8804"/>
                </a:lnTo>
                <a:lnTo>
                  <a:pt x="11188" y="8840"/>
                </a:lnTo>
                <a:lnTo>
                  <a:pt x="11188" y="8914"/>
                </a:lnTo>
                <a:lnTo>
                  <a:pt x="11188" y="8987"/>
                </a:lnTo>
                <a:lnTo>
                  <a:pt x="11225" y="9024"/>
                </a:lnTo>
                <a:lnTo>
                  <a:pt x="11408" y="9024"/>
                </a:lnTo>
                <a:lnTo>
                  <a:pt x="11445" y="8987"/>
                </a:lnTo>
                <a:lnTo>
                  <a:pt x="11555" y="8804"/>
                </a:lnTo>
                <a:lnTo>
                  <a:pt x="11555" y="8730"/>
                </a:lnTo>
                <a:lnTo>
                  <a:pt x="11555" y="8657"/>
                </a:lnTo>
                <a:lnTo>
                  <a:pt x="11518" y="8620"/>
                </a:lnTo>
                <a:lnTo>
                  <a:pt x="11445" y="8584"/>
                </a:lnTo>
                <a:close/>
                <a:moveTo>
                  <a:pt x="16580" y="8804"/>
                </a:moveTo>
                <a:lnTo>
                  <a:pt x="16580" y="8877"/>
                </a:lnTo>
                <a:lnTo>
                  <a:pt x="16580" y="9060"/>
                </a:lnTo>
                <a:lnTo>
                  <a:pt x="16617" y="9170"/>
                </a:lnTo>
                <a:lnTo>
                  <a:pt x="16654" y="9244"/>
                </a:lnTo>
                <a:lnTo>
                  <a:pt x="16397" y="9611"/>
                </a:lnTo>
                <a:lnTo>
                  <a:pt x="16360" y="9391"/>
                </a:lnTo>
                <a:lnTo>
                  <a:pt x="16324" y="9170"/>
                </a:lnTo>
                <a:lnTo>
                  <a:pt x="16324" y="9097"/>
                </a:lnTo>
                <a:lnTo>
                  <a:pt x="16580" y="8804"/>
                </a:lnTo>
                <a:close/>
                <a:moveTo>
                  <a:pt x="16067" y="9391"/>
                </a:moveTo>
                <a:lnTo>
                  <a:pt x="16067" y="9684"/>
                </a:lnTo>
                <a:lnTo>
                  <a:pt x="16103" y="9794"/>
                </a:lnTo>
                <a:lnTo>
                  <a:pt x="16177" y="9941"/>
                </a:lnTo>
                <a:lnTo>
                  <a:pt x="15993" y="10161"/>
                </a:lnTo>
                <a:lnTo>
                  <a:pt x="15920" y="10308"/>
                </a:lnTo>
                <a:lnTo>
                  <a:pt x="15957" y="9867"/>
                </a:lnTo>
                <a:lnTo>
                  <a:pt x="15920" y="9794"/>
                </a:lnTo>
                <a:lnTo>
                  <a:pt x="15847" y="9757"/>
                </a:lnTo>
                <a:lnTo>
                  <a:pt x="15810" y="9721"/>
                </a:lnTo>
                <a:lnTo>
                  <a:pt x="16067" y="9391"/>
                </a:lnTo>
                <a:close/>
                <a:moveTo>
                  <a:pt x="9611" y="2348"/>
                </a:moveTo>
                <a:lnTo>
                  <a:pt x="9574" y="2421"/>
                </a:lnTo>
                <a:lnTo>
                  <a:pt x="9134" y="2861"/>
                </a:lnTo>
                <a:lnTo>
                  <a:pt x="8767" y="3375"/>
                </a:lnTo>
                <a:lnTo>
                  <a:pt x="7997" y="4365"/>
                </a:lnTo>
                <a:lnTo>
                  <a:pt x="7630" y="4879"/>
                </a:lnTo>
                <a:lnTo>
                  <a:pt x="7227" y="5356"/>
                </a:lnTo>
                <a:lnTo>
                  <a:pt x="6823" y="5832"/>
                </a:lnTo>
                <a:lnTo>
                  <a:pt x="6346" y="6273"/>
                </a:lnTo>
                <a:lnTo>
                  <a:pt x="6273" y="6346"/>
                </a:lnTo>
                <a:lnTo>
                  <a:pt x="6273" y="6456"/>
                </a:lnTo>
                <a:lnTo>
                  <a:pt x="6236" y="6456"/>
                </a:lnTo>
                <a:lnTo>
                  <a:pt x="6163" y="6493"/>
                </a:lnTo>
                <a:lnTo>
                  <a:pt x="6163" y="6566"/>
                </a:lnTo>
                <a:lnTo>
                  <a:pt x="6199" y="6603"/>
                </a:lnTo>
                <a:lnTo>
                  <a:pt x="6309" y="6786"/>
                </a:lnTo>
                <a:lnTo>
                  <a:pt x="6493" y="6970"/>
                </a:lnTo>
                <a:lnTo>
                  <a:pt x="6823" y="7263"/>
                </a:lnTo>
                <a:lnTo>
                  <a:pt x="7593" y="7813"/>
                </a:lnTo>
                <a:lnTo>
                  <a:pt x="8437" y="8363"/>
                </a:lnTo>
                <a:lnTo>
                  <a:pt x="8620" y="8510"/>
                </a:lnTo>
                <a:lnTo>
                  <a:pt x="8767" y="8694"/>
                </a:lnTo>
                <a:lnTo>
                  <a:pt x="9061" y="9060"/>
                </a:lnTo>
                <a:lnTo>
                  <a:pt x="9207" y="9207"/>
                </a:lnTo>
                <a:lnTo>
                  <a:pt x="9391" y="9354"/>
                </a:lnTo>
                <a:lnTo>
                  <a:pt x="9758" y="9574"/>
                </a:lnTo>
                <a:lnTo>
                  <a:pt x="10638" y="10161"/>
                </a:lnTo>
                <a:lnTo>
                  <a:pt x="11482" y="10784"/>
                </a:lnTo>
                <a:lnTo>
                  <a:pt x="12289" y="11408"/>
                </a:lnTo>
                <a:lnTo>
                  <a:pt x="12362" y="11445"/>
                </a:lnTo>
                <a:lnTo>
                  <a:pt x="12472" y="11445"/>
                </a:lnTo>
                <a:lnTo>
                  <a:pt x="12545" y="11408"/>
                </a:lnTo>
                <a:lnTo>
                  <a:pt x="12582" y="11371"/>
                </a:lnTo>
                <a:lnTo>
                  <a:pt x="12619" y="11298"/>
                </a:lnTo>
                <a:lnTo>
                  <a:pt x="12655" y="11188"/>
                </a:lnTo>
                <a:lnTo>
                  <a:pt x="12619" y="11115"/>
                </a:lnTo>
                <a:lnTo>
                  <a:pt x="12545" y="11041"/>
                </a:lnTo>
                <a:lnTo>
                  <a:pt x="11775" y="10418"/>
                </a:lnTo>
                <a:lnTo>
                  <a:pt x="11812" y="10381"/>
                </a:lnTo>
                <a:lnTo>
                  <a:pt x="11922" y="10198"/>
                </a:lnTo>
                <a:lnTo>
                  <a:pt x="11995" y="10014"/>
                </a:lnTo>
                <a:lnTo>
                  <a:pt x="11995" y="9941"/>
                </a:lnTo>
                <a:lnTo>
                  <a:pt x="11958" y="9904"/>
                </a:lnTo>
                <a:lnTo>
                  <a:pt x="11885" y="9904"/>
                </a:lnTo>
                <a:lnTo>
                  <a:pt x="11738" y="10051"/>
                </a:lnTo>
                <a:lnTo>
                  <a:pt x="11592" y="10234"/>
                </a:lnTo>
                <a:lnTo>
                  <a:pt x="11555" y="10271"/>
                </a:lnTo>
                <a:lnTo>
                  <a:pt x="11005" y="9867"/>
                </a:lnTo>
                <a:lnTo>
                  <a:pt x="10821" y="9757"/>
                </a:lnTo>
                <a:lnTo>
                  <a:pt x="10858" y="9684"/>
                </a:lnTo>
                <a:lnTo>
                  <a:pt x="10895" y="9611"/>
                </a:lnTo>
                <a:lnTo>
                  <a:pt x="11041" y="9464"/>
                </a:lnTo>
                <a:lnTo>
                  <a:pt x="11078" y="9427"/>
                </a:lnTo>
                <a:lnTo>
                  <a:pt x="11078" y="9354"/>
                </a:lnTo>
                <a:lnTo>
                  <a:pt x="11078" y="9317"/>
                </a:lnTo>
                <a:lnTo>
                  <a:pt x="11005" y="9281"/>
                </a:lnTo>
                <a:lnTo>
                  <a:pt x="10968" y="9317"/>
                </a:lnTo>
                <a:lnTo>
                  <a:pt x="10895" y="9281"/>
                </a:lnTo>
                <a:lnTo>
                  <a:pt x="10821" y="9317"/>
                </a:lnTo>
                <a:lnTo>
                  <a:pt x="10711" y="9427"/>
                </a:lnTo>
                <a:lnTo>
                  <a:pt x="10601" y="9574"/>
                </a:lnTo>
                <a:lnTo>
                  <a:pt x="10124" y="9281"/>
                </a:lnTo>
                <a:lnTo>
                  <a:pt x="10051" y="9207"/>
                </a:lnTo>
                <a:lnTo>
                  <a:pt x="10234" y="8914"/>
                </a:lnTo>
                <a:lnTo>
                  <a:pt x="10234" y="8840"/>
                </a:lnTo>
                <a:lnTo>
                  <a:pt x="10234" y="8804"/>
                </a:lnTo>
                <a:lnTo>
                  <a:pt x="10198" y="8730"/>
                </a:lnTo>
                <a:lnTo>
                  <a:pt x="10088" y="8694"/>
                </a:lnTo>
                <a:lnTo>
                  <a:pt x="10051" y="8730"/>
                </a:lnTo>
                <a:lnTo>
                  <a:pt x="10014" y="8767"/>
                </a:lnTo>
                <a:lnTo>
                  <a:pt x="9758" y="9060"/>
                </a:lnTo>
                <a:lnTo>
                  <a:pt x="9537" y="8877"/>
                </a:lnTo>
                <a:lnTo>
                  <a:pt x="9354" y="8694"/>
                </a:lnTo>
                <a:lnTo>
                  <a:pt x="9134" y="8437"/>
                </a:lnTo>
                <a:lnTo>
                  <a:pt x="9207" y="8327"/>
                </a:lnTo>
                <a:lnTo>
                  <a:pt x="9281" y="8217"/>
                </a:lnTo>
                <a:lnTo>
                  <a:pt x="9354" y="7960"/>
                </a:lnTo>
                <a:lnTo>
                  <a:pt x="9354" y="7887"/>
                </a:lnTo>
                <a:lnTo>
                  <a:pt x="9317" y="7850"/>
                </a:lnTo>
                <a:lnTo>
                  <a:pt x="9244" y="7850"/>
                </a:lnTo>
                <a:lnTo>
                  <a:pt x="9171" y="7887"/>
                </a:lnTo>
                <a:lnTo>
                  <a:pt x="8987" y="8107"/>
                </a:lnTo>
                <a:lnTo>
                  <a:pt x="8951" y="8180"/>
                </a:lnTo>
                <a:lnTo>
                  <a:pt x="8767" y="8033"/>
                </a:lnTo>
                <a:lnTo>
                  <a:pt x="8327" y="7740"/>
                </a:lnTo>
                <a:lnTo>
                  <a:pt x="8364" y="7446"/>
                </a:lnTo>
                <a:lnTo>
                  <a:pt x="8364" y="7410"/>
                </a:lnTo>
                <a:lnTo>
                  <a:pt x="8327" y="7336"/>
                </a:lnTo>
                <a:lnTo>
                  <a:pt x="8290" y="7300"/>
                </a:lnTo>
                <a:lnTo>
                  <a:pt x="8180" y="7300"/>
                </a:lnTo>
                <a:lnTo>
                  <a:pt x="8107" y="7336"/>
                </a:lnTo>
                <a:lnTo>
                  <a:pt x="8070" y="7446"/>
                </a:lnTo>
                <a:lnTo>
                  <a:pt x="8034" y="7556"/>
                </a:lnTo>
                <a:lnTo>
                  <a:pt x="7960" y="7520"/>
                </a:lnTo>
                <a:lnTo>
                  <a:pt x="7410" y="7116"/>
                </a:lnTo>
                <a:lnTo>
                  <a:pt x="7447" y="7080"/>
                </a:lnTo>
                <a:lnTo>
                  <a:pt x="7520" y="6970"/>
                </a:lnTo>
                <a:lnTo>
                  <a:pt x="7520" y="6896"/>
                </a:lnTo>
                <a:lnTo>
                  <a:pt x="7520" y="6860"/>
                </a:lnTo>
                <a:lnTo>
                  <a:pt x="7557" y="6750"/>
                </a:lnTo>
                <a:lnTo>
                  <a:pt x="7520" y="6713"/>
                </a:lnTo>
                <a:lnTo>
                  <a:pt x="7483" y="6713"/>
                </a:lnTo>
                <a:lnTo>
                  <a:pt x="7410" y="6750"/>
                </a:lnTo>
                <a:lnTo>
                  <a:pt x="7337" y="6750"/>
                </a:lnTo>
                <a:lnTo>
                  <a:pt x="7227" y="6823"/>
                </a:lnTo>
                <a:lnTo>
                  <a:pt x="7116" y="6896"/>
                </a:lnTo>
                <a:lnTo>
                  <a:pt x="6640" y="6639"/>
                </a:lnTo>
                <a:lnTo>
                  <a:pt x="6640" y="6603"/>
                </a:lnTo>
                <a:lnTo>
                  <a:pt x="7116" y="6163"/>
                </a:lnTo>
                <a:lnTo>
                  <a:pt x="7557" y="5649"/>
                </a:lnTo>
                <a:lnTo>
                  <a:pt x="7593" y="5722"/>
                </a:lnTo>
                <a:lnTo>
                  <a:pt x="7630" y="5759"/>
                </a:lnTo>
                <a:lnTo>
                  <a:pt x="7740" y="5759"/>
                </a:lnTo>
                <a:lnTo>
                  <a:pt x="8034" y="5576"/>
                </a:lnTo>
                <a:lnTo>
                  <a:pt x="8327" y="5392"/>
                </a:lnTo>
                <a:lnTo>
                  <a:pt x="8620" y="5209"/>
                </a:lnTo>
                <a:lnTo>
                  <a:pt x="8914" y="5025"/>
                </a:lnTo>
                <a:lnTo>
                  <a:pt x="9244" y="4879"/>
                </a:lnTo>
                <a:lnTo>
                  <a:pt x="9574" y="4732"/>
                </a:lnTo>
                <a:lnTo>
                  <a:pt x="9941" y="4659"/>
                </a:lnTo>
                <a:lnTo>
                  <a:pt x="10308" y="4622"/>
                </a:lnTo>
                <a:lnTo>
                  <a:pt x="10491" y="4622"/>
                </a:lnTo>
                <a:lnTo>
                  <a:pt x="10675" y="4659"/>
                </a:lnTo>
                <a:lnTo>
                  <a:pt x="10821" y="4732"/>
                </a:lnTo>
                <a:lnTo>
                  <a:pt x="10931" y="4842"/>
                </a:lnTo>
                <a:lnTo>
                  <a:pt x="11041" y="4989"/>
                </a:lnTo>
                <a:lnTo>
                  <a:pt x="11078" y="5136"/>
                </a:lnTo>
                <a:lnTo>
                  <a:pt x="11151" y="5502"/>
                </a:lnTo>
                <a:lnTo>
                  <a:pt x="11151" y="5906"/>
                </a:lnTo>
                <a:lnTo>
                  <a:pt x="11151" y="6309"/>
                </a:lnTo>
                <a:lnTo>
                  <a:pt x="11151" y="6676"/>
                </a:lnTo>
                <a:lnTo>
                  <a:pt x="11188" y="7006"/>
                </a:lnTo>
                <a:lnTo>
                  <a:pt x="11261" y="7373"/>
                </a:lnTo>
                <a:lnTo>
                  <a:pt x="11445" y="7703"/>
                </a:lnTo>
                <a:lnTo>
                  <a:pt x="11408" y="7813"/>
                </a:lnTo>
                <a:lnTo>
                  <a:pt x="11372" y="7923"/>
                </a:lnTo>
                <a:lnTo>
                  <a:pt x="11372" y="8033"/>
                </a:lnTo>
                <a:lnTo>
                  <a:pt x="11372" y="8143"/>
                </a:lnTo>
                <a:lnTo>
                  <a:pt x="11445" y="8253"/>
                </a:lnTo>
                <a:lnTo>
                  <a:pt x="11482" y="8327"/>
                </a:lnTo>
                <a:lnTo>
                  <a:pt x="11592" y="8400"/>
                </a:lnTo>
                <a:lnTo>
                  <a:pt x="11665" y="8474"/>
                </a:lnTo>
                <a:lnTo>
                  <a:pt x="11775" y="8510"/>
                </a:lnTo>
                <a:lnTo>
                  <a:pt x="12105" y="8510"/>
                </a:lnTo>
                <a:lnTo>
                  <a:pt x="12435" y="8694"/>
                </a:lnTo>
                <a:lnTo>
                  <a:pt x="12765" y="8840"/>
                </a:lnTo>
                <a:lnTo>
                  <a:pt x="13022" y="8877"/>
                </a:lnTo>
                <a:lnTo>
                  <a:pt x="13316" y="8877"/>
                </a:lnTo>
                <a:lnTo>
                  <a:pt x="13646" y="8804"/>
                </a:lnTo>
                <a:lnTo>
                  <a:pt x="13939" y="8694"/>
                </a:lnTo>
                <a:lnTo>
                  <a:pt x="14233" y="8584"/>
                </a:lnTo>
                <a:lnTo>
                  <a:pt x="14489" y="8400"/>
                </a:lnTo>
                <a:lnTo>
                  <a:pt x="14746" y="8217"/>
                </a:lnTo>
                <a:lnTo>
                  <a:pt x="14930" y="8033"/>
                </a:lnTo>
                <a:lnTo>
                  <a:pt x="14966" y="7997"/>
                </a:lnTo>
                <a:lnTo>
                  <a:pt x="14966" y="7923"/>
                </a:lnTo>
                <a:lnTo>
                  <a:pt x="14930" y="7813"/>
                </a:lnTo>
                <a:lnTo>
                  <a:pt x="14820" y="7777"/>
                </a:lnTo>
                <a:lnTo>
                  <a:pt x="14710" y="7777"/>
                </a:lnTo>
                <a:lnTo>
                  <a:pt x="14123" y="8143"/>
                </a:lnTo>
                <a:lnTo>
                  <a:pt x="13829" y="8290"/>
                </a:lnTo>
                <a:lnTo>
                  <a:pt x="13462" y="8400"/>
                </a:lnTo>
                <a:lnTo>
                  <a:pt x="13206" y="8474"/>
                </a:lnTo>
                <a:lnTo>
                  <a:pt x="12912" y="8437"/>
                </a:lnTo>
                <a:lnTo>
                  <a:pt x="12692" y="8363"/>
                </a:lnTo>
                <a:lnTo>
                  <a:pt x="12472" y="8217"/>
                </a:lnTo>
                <a:lnTo>
                  <a:pt x="12545" y="8107"/>
                </a:lnTo>
                <a:lnTo>
                  <a:pt x="12582" y="7960"/>
                </a:lnTo>
                <a:lnTo>
                  <a:pt x="12582" y="7850"/>
                </a:lnTo>
                <a:lnTo>
                  <a:pt x="12545" y="7777"/>
                </a:lnTo>
                <a:lnTo>
                  <a:pt x="12509" y="7740"/>
                </a:lnTo>
                <a:lnTo>
                  <a:pt x="12325" y="7630"/>
                </a:lnTo>
                <a:lnTo>
                  <a:pt x="12142" y="7520"/>
                </a:lnTo>
                <a:lnTo>
                  <a:pt x="11812" y="7520"/>
                </a:lnTo>
                <a:lnTo>
                  <a:pt x="11628" y="7116"/>
                </a:lnTo>
                <a:lnTo>
                  <a:pt x="11518" y="6713"/>
                </a:lnTo>
                <a:lnTo>
                  <a:pt x="11518" y="6346"/>
                </a:lnTo>
                <a:lnTo>
                  <a:pt x="11518" y="6016"/>
                </a:lnTo>
                <a:lnTo>
                  <a:pt x="11555" y="5649"/>
                </a:lnTo>
                <a:lnTo>
                  <a:pt x="11518" y="5282"/>
                </a:lnTo>
                <a:lnTo>
                  <a:pt x="11445" y="4989"/>
                </a:lnTo>
                <a:lnTo>
                  <a:pt x="11335" y="4732"/>
                </a:lnTo>
                <a:lnTo>
                  <a:pt x="11188" y="4549"/>
                </a:lnTo>
                <a:lnTo>
                  <a:pt x="11005" y="4402"/>
                </a:lnTo>
                <a:lnTo>
                  <a:pt x="10785" y="4329"/>
                </a:lnTo>
                <a:lnTo>
                  <a:pt x="10565" y="4255"/>
                </a:lnTo>
                <a:lnTo>
                  <a:pt x="10051" y="4255"/>
                </a:lnTo>
                <a:lnTo>
                  <a:pt x="9758" y="4292"/>
                </a:lnTo>
                <a:lnTo>
                  <a:pt x="9464" y="4365"/>
                </a:lnTo>
                <a:lnTo>
                  <a:pt x="8914" y="4585"/>
                </a:lnTo>
                <a:lnTo>
                  <a:pt x="8400" y="4879"/>
                </a:lnTo>
                <a:lnTo>
                  <a:pt x="7960" y="5209"/>
                </a:lnTo>
                <a:lnTo>
                  <a:pt x="8290" y="4769"/>
                </a:lnTo>
                <a:lnTo>
                  <a:pt x="9061" y="3742"/>
                </a:lnTo>
                <a:lnTo>
                  <a:pt x="9464" y="3191"/>
                </a:lnTo>
                <a:lnTo>
                  <a:pt x="9831" y="2641"/>
                </a:lnTo>
                <a:lnTo>
                  <a:pt x="9868" y="2568"/>
                </a:lnTo>
                <a:lnTo>
                  <a:pt x="9868" y="2531"/>
                </a:lnTo>
                <a:lnTo>
                  <a:pt x="9794" y="2421"/>
                </a:lnTo>
                <a:lnTo>
                  <a:pt x="9721" y="2384"/>
                </a:lnTo>
                <a:lnTo>
                  <a:pt x="9684" y="2348"/>
                </a:lnTo>
                <a:close/>
                <a:moveTo>
                  <a:pt x="15663" y="9867"/>
                </a:moveTo>
                <a:lnTo>
                  <a:pt x="15700" y="9904"/>
                </a:lnTo>
                <a:lnTo>
                  <a:pt x="15627" y="10381"/>
                </a:lnTo>
                <a:lnTo>
                  <a:pt x="15663" y="10418"/>
                </a:lnTo>
                <a:lnTo>
                  <a:pt x="15663" y="10454"/>
                </a:lnTo>
                <a:lnTo>
                  <a:pt x="15773" y="10491"/>
                </a:lnTo>
                <a:lnTo>
                  <a:pt x="15443" y="10895"/>
                </a:lnTo>
                <a:lnTo>
                  <a:pt x="15443" y="10821"/>
                </a:lnTo>
                <a:lnTo>
                  <a:pt x="15333" y="10491"/>
                </a:lnTo>
                <a:lnTo>
                  <a:pt x="15296" y="10454"/>
                </a:lnTo>
                <a:lnTo>
                  <a:pt x="15260" y="10454"/>
                </a:lnTo>
                <a:lnTo>
                  <a:pt x="15223" y="10491"/>
                </a:lnTo>
                <a:lnTo>
                  <a:pt x="15223" y="10528"/>
                </a:lnTo>
                <a:lnTo>
                  <a:pt x="15186" y="10821"/>
                </a:lnTo>
                <a:lnTo>
                  <a:pt x="15186" y="11188"/>
                </a:lnTo>
                <a:lnTo>
                  <a:pt x="15223" y="11225"/>
                </a:lnTo>
                <a:lnTo>
                  <a:pt x="14746" y="11848"/>
                </a:lnTo>
                <a:lnTo>
                  <a:pt x="14746" y="11591"/>
                </a:lnTo>
                <a:lnTo>
                  <a:pt x="14746" y="11371"/>
                </a:lnTo>
                <a:lnTo>
                  <a:pt x="14746" y="11115"/>
                </a:lnTo>
                <a:lnTo>
                  <a:pt x="14710" y="11078"/>
                </a:lnTo>
                <a:lnTo>
                  <a:pt x="15333" y="10308"/>
                </a:lnTo>
                <a:lnTo>
                  <a:pt x="15663" y="9867"/>
                </a:lnTo>
                <a:close/>
                <a:moveTo>
                  <a:pt x="14526" y="11298"/>
                </a:moveTo>
                <a:lnTo>
                  <a:pt x="14453" y="11555"/>
                </a:lnTo>
                <a:lnTo>
                  <a:pt x="14416" y="11775"/>
                </a:lnTo>
                <a:lnTo>
                  <a:pt x="14453" y="11885"/>
                </a:lnTo>
                <a:lnTo>
                  <a:pt x="14489" y="11958"/>
                </a:lnTo>
                <a:lnTo>
                  <a:pt x="14563" y="11995"/>
                </a:lnTo>
                <a:lnTo>
                  <a:pt x="14600" y="11995"/>
                </a:lnTo>
                <a:lnTo>
                  <a:pt x="14123" y="12619"/>
                </a:lnTo>
                <a:lnTo>
                  <a:pt x="14049" y="12655"/>
                </a:lnTo>
                <a:lnTo>
                  <a:pt x="14049" y="12362"/>
                </a:lnTo>
                <a:lnTo>
                  <a:pt x="14049" y="12142"/>
                </a:lnTo>
                <a:lnTo>
                  <a:pt x="14049" y="12032"/>
                </a:lnTo>
                <a:lnTo>
                  <a:pt x="14013" y="11922"/>
                </a:lnTo>
                <a:lnTo>
                  <a:pt x="14526" y="11298"/>
                </a:lnTo>
                <a:close/>
                <a:moveTo>
                  <a:pt x="4806" y="7997"/>
                </a:moveTo>
                <a:lnTo>
                  <a:pt x="4769" y="8033"/>
                </a:lnTo>
                <a:lnTo>
                  <a:pt x="4769" y="8070"/>
                </a:lnTo>
                <a:lnTo>
                  <a:pt x="4952" y="8217"/>
                </a:lnTo>
                <a:lnTo>
                  <a:pt x="5099" y="8327"/>
                </a:lnTo>
                <a:lnTo>
                  <a:pt x="5576" y="8584"/>
                </a:lnTo>
                <a:lnTo>
                  <a:pt x="6126" y="8840"/>
                </a:lnTo>
                <a:lnTo>
                  <a:pt x="6640" y="9134"/>
                </a:lnTo>
                <a:lnTo>
                  <a:pt x="7116" y="9501"/>
                </a:lnTo>
                <a:lnTo>
                  <a:pt x="7557" y="9831"/>
                </a:lnTo>
                <a:lnTo>
                  <a:pt x="8437" y="10638"/>
                </a:lnTo>
                <a:lnTo>
                  <a:pt x="9244" y="11371"/>
                </a:lnTo>
                <a:lnTo>
                  <a:pt x="10088" y="12105"/>
                </a:lnTo>
                <a:lnTo>
                  <a:pt x="10344" y="12325"/>
                </a:lnTo>
                <a:lnTo>
                  <a:pt x="10748" y="12655"/>
                </a:lnTo>
                <a:lnTo>
                  <a:pt x="10931" y="12765"/>
                </a:lnTo>
                <a:lnTo>
                  <a:pt x="11115" y="12839"/>
                </a:lnTo>
                <a:lnTo>
                  <a:pt x="11225" y="12839"/>
                </a:lnTo>
                <a:lnTo>
                  <a:pt x="11298" y="12802"/>
                </a:lnTo>
                <a:lnTo>
                  <a:pt x="11335" y="12765"/>
                </a:lnTo>
                <a:lnTo>
                  <a:pt x="11372" y="12692"/>
                </a:lnTo>
                <a:lnTo>
                  <a:pt x="11372" y="12582"/>
                </a:lnTo>
                <a:lnTo>
                  <a:pt x="11335" y="12472"/>
                </a:lnTo>
                <a:lnTo>
                  <a:pt x="11151" y="12325"/>
                </a:lnTo>
                <a:lnTo>
                  <a:pt x="10711" y="11995"/>
                </a:lnTo>
                <a:lnTo>
                  <a:pt x="10271" y="11628"/>
                </a:lnTo>
                <a:lnTo>
                  <a:pt x="9391" y="10858"/>
                </a:lnTo>
                <a:lnTo>
                  <a:pt x="8547" y="10051"/>
                </a:lnTo>
                <a:lnTo>
                  <a:pt x="8107" y="9684"/>
                </a:lnTo>
                <a:lnTo>
                  <a:pt x="7703" y="9354"/>
                </a:lnTo>
                <a:lnTo>
                  <a:pt x="7227" y="9024"/>
                </a:lnTo>
                <a:lnTo>
                  <a:pt x="6786" y="8694"/>
                </a:lnTo>
                <a:lnTo>
                  <a:pt x="6309" y="8437"/>
                </a:lnTo>
                <a:lnTo>
                  <a:pt x="5833" y="8217"/>
                </a:lnTo>
                <a:lnTo>
                  <a:pt x="5356" y="8033"/>
                </a:lnTo>
                <a:lnTo>
                  <a:pt x="5209" y="7997"/>
                </a:lnTo>
                <a:close/>
                <a:moveTo>
                  <a:pt x="954" y="12582"/>
                </a:moveTo>
                <a:lnTo>
                  <a:pt x="1101" y="12692"/>
                </a:lnTo>
                <a:lnTo>
                  <a:pt x="1064" y="12765"/>
                </a:lnTo>
                <a:lnTo>
                  <a:pt x="1064" y="12839"/>
                </a:lnTo>
                <a:lnTo>
                  <a:pt x="1064" y="12875"/>
                </a:lnTo>
                <a:lnTo>
                  <a:pt x="1101" y="12839"/>
                </a:lnTo>
                <a:lnTo>
                  <a:pt x="1211" y="12912"/>
                </a:lnTo>
                <a:lnTo>
                  <a:pt x="1247" y="12985"/>
                </a:lnTo>
                <a:lnTo>
                  <a:pt x="1247" y="13059"/>
                </a:lnTo>
                <a:lnTo>
                  <a:pt x="1284" y="13242"/>
                </a:lnTo>
                <a:lnTo>
                  <a:pt x="991" y="13095"/>
                </a:lnTo>
                <a:lnTo>
                  <a:pt x="844" y="13059"/>
                </a:lnTo>
                <a:lnTo>
                  <a:pt x="697" y="13022"/>
                </a:lnTo>
                <a:lnTo>
                  <a:pt x="844" y="12765"/>
                </a:lnTo>
                <a:lnTo>
                  <a:pt x="954" y="12582"/>
                </a:lnTo>
                <a:close/>
                <a:moveTo>
                  <a:pt x="2715" y="10858"/>
                </a:moveTo>
                <a:lnTo>
                  <a:pt x="2641" y="10931"/>
                </a:lnTo>
                <a:lnTo>
                  <a:pt x="2641" y="10968"/>
                </a:lnTo>
                <a:lnTo>
                  <a:pt x="2788" y="11151"/>
                </a:lnTo>
                <a:lnTo>
                  <a:pt x="2935" y="11261"/>
                </a:lnTo>
                <a:lnTo>
                  <a:pt x="3302" y="11445"/>
                </a:lnTo>
                <a:lnTo>
                  <a:pt x="3778" y="11775"/>
                </a:lnTo>
                <a:lnTo>
                  <a:pt x="4255" y="12105"/>
                </a:lnTo>
                <a:lnTo>
                  <a:pt x="5099" y="12765"/>
                </a:lnTo>
                <a:lnTo>
                  <a:pt x="5539" y="13095"/>
                </a:lnTo>
                <a:lnTo>
                  <a:pt x="5759" y="13242"/>
                </a:lnTo>
                <a:lnTo>
                  <a:pt x="5869" y="13279"/>
                </a:lnTo>
                <a:lnTo>
                  <a:pt x="6053" y="13279"/>
                </a:lnTo>
                <a:lnTo>
                  <a:pt x="6126" y="13242"/>
                </a:lnTo>
                <a:lnTo>
                  <a:pt x="6163" y="13169"/>
                </a:lnTo>
                <a:lnTo>
                  <a:pt x="6126" y="13059"/>
                </a:lnTo>
                <a:lnTo>
                  <a:pt x="6089" y="12985"/>
                </a:lnTo>
                <a:lnTo>
                  <a:pt x="6016" y="12875"/>
                </a:lnTo>
                <a:lnTo>
                  <a:pt x="5869" y="12729"/>
                </a:lnTo>
                <a:lnTo>
                  <a:pt x="5502" y="12472"/>
                </a:lnTo>
                <a:lnTo>
                  <a:pt x="4512" y="11738"/>
                </a:lnTo>
                <a:lnTo>
                  <a:pt x="4035" y="11408"/>
                </a:lnTo>
                <a:lnTo>
                  <a:pt x="3522" y="11078"/>
                </a:lnTo>
                <a:lnTo>
                  <a:pt x="3338" y="11005"/>
                </a:lnTo>
                <a:lnTo>
                  <a:pt x="3118" y="10895"/>
                </a:lnTo>
                <a:lnTo>
                  <a:pt x="2935" y="10858"/>
                </a:lnTo>
                <a:close/>
                <a:moveTo>
                  <a:pt x="13756" y="12252"/>
                </a:moveTo>
                <a:lnTo>
                  <a:pt x="13719" y="12362"/>
                </a:lnTo>
                <a:lnTo>
                  <a:pt x="13719" y="12619"/>
                </a:lnTo>
                <a:lnTo>
                  <a:pt x="13719" y="12912"/>
                </a:lnTo>
                <a:lnTo>
                  <a:pt x="13756" y="12985"/>
                </a:lnTo>
                <a:lnTo>
                  <a:pt x="13793" y="13022"/>
                </a:lnTo>
                <a:lnTo>
                  <a:pt x="13719" y="13095"/>
                </a:lnTo>
                <a:lnTo>
                  <a:pt x="13389" y="13536"/>
                </a:lnTo>
                <a:lnTo>
                  <a:pt x="13426" y="13132"/>
                </a:lnTo>
                <a:lnTo>
                  <a:pt x="13462" y="12912"/>
                </a:lnTo>
                <a:lnTo>
                  <a:pt x="13462" y="12765"/>
                </a:lnTo>
                <a:lnTo>
                  <a:pt x="13426" y="12655"/>
                </a:lnTo>
                <a:lnTo>
                  <a:pt x="13756" y="12252"/>
                </a:lnTo>
                <a:close/>
                <a:moveTo>
                  <a:pt x="4402" y="8694"/>
                </a:moveTo>
                <a:lnTo>
                  <a:pt x="4329" y="8730"/>
                </a:lnTo>
                <a:lnTo>
                  <a:pt x="4255" y="8804"/>
                </a:lnTo>
                <a:lnTo>
                  <a:pt x="4255" y="8877"/>
                </a:lnTo>
                <a:lnTo>
                  <a:pt x="4255" y="8987"/>
                </a:lnTo>
                <a:lnTo>
                  <a:pt x="4292" y="9060"/>
                </a:lnTo>
                <a:lnTo>
                  <a:pt x="4365" y="9134"/>
                </a:lnTo>
                <a:lnTo>
                  <a:pt x="4512" y="9207"/>
                </a:lnTo>
                <a:lnTo>
                  <a:pt x="4842" y="9354"/>
                </a:lnTo>
                <a:lnTo>
                  <a:pt x="5136" y="9501"/>
                </a:lnTo>
                <a:lnTo>
                  <a:pt x="5392" y="9647"/>
                </a:lnTo>
                <a:lnTo>
                  <a:pt x="5869" y="10014"/>
                </a:lnTo>
                <a:lnTo>
                  <a:pt x="6346" y="10418"/>
                </a:lnTo>
                <a:lnTo>
                  <a:pt x="6786" y="10858"/>
                </a:lnTo>
                <a:lnTo>
                  <a:pt x="8584" y="12398"/>
                </a:lnTo>
                <a:lnTo>
                  <a:pt x="9501" y="13169"/>
                </a:lnTo>
                <a:lnTo>
                  <a:pt x="9721" y="13315"/>
                </a:lnTo>
                <a:lnTo>
                  <a:pt x="9941" y="13462"/>
                </a:lnTo>
                <a:lnTo>
                  <a:pt x="10161" y="13572"/>
                </a:lnTo>
                <a:lnTo>
                  <a:pt x="10271" y="13609"/>
                </a:lnTo>
                <a:lnTo>
                  <a:pt x="10381" y="13609"/>
                </a:lnTo>
                <a:lnTo>
                  <a:pt x="10454" y="13572"/>
                </a:lnTo>
                <a:lnTo>
                  <a:pt x="10491" y="13536"/>
                </a:lnTo>
                <a:lnTo>
                  <a:pt x="10528" y="13462"/>
                </a:lnTo>
                <a:lnTo>
                  <a:pt x="10491" y="13389"/>
                </a:lnTo>
                <a:lnTo>
                  <a:pt x="10418" y="13242"/>
                </a:lnTo>
                <a:lnTo>
                  <a:pt x="10271" y="13132"/>
                </a:lnTo>
                <a:lnTo>
                  <a:pt x="9978" y="12949"/>
                </a:lnTo>
                <a:lnTo>
                  <a:pt x="9537" y="12619"/>
                </a:lnTo>
                <a:lnTo>
                  <a:pt x="9134" y="12288"/>
                </a:lnTo>
                <a:lnTo>
                  <a:pt x="7557" y="10931"/>
                </a:lnTo>
                <a:lnTo>
                  <a:pt x="6823" y="10271"/>
                </a:lnTo>
                <a:lnTo>
                  <a:pt x="6089" y="9647"/>
                </a:lnTo>
                <a:lnTo>
                  <a:pt x="5686" y="9354"/>
                </a:lnTo>
                <a:lnTo>
                  <a:pt x="5246" y="9097"/>
                </a:lnTo>
                <a:lnTo>
                  <a:pt x="4769" y="8950"/>
                </a:lnTo>
                <a:lnTo>
                  <a:pt x="4549" y="8840"/>
                </a:lnTo>
                <a:lnTo>
                  <a:pt x="4475" y="8767"/>
                </a:lnTo>
                <a:lnTo>
                  <a:pt x="4439" y="8694"/>
                </a:lnTo>
                <a:close/>
                <a:moveTo>
                  <a:pt x="1541" y="13022"/>
                </a:moveTo>
                <a:lnTo>
                  <a:pt x="2091" y="13389"/>
                </a:lnTo>
                <a:lnTo>
                  <a:pt x="2091" y="13572"/>
                </a:lnTo>
                <a:lnTo>
                  <a:pt x="2126" y="13749"/>
                </a:lnTo>
                <a:lnTo>
                  <a:pt x="1504" y="13389"/>
                </a:lnTo>
                <a:lnTo>
                  <a:pt x="1578" y="13352"/>
                </a:lnTo>
                <a:lnTo>
                  <a:pt x="1614" y="13315"/>
                </a:lnTo>
                <a:lnTo>
                  <a:pt x="1614" y="13279"/>
                </a:lnTo>
                <a:lnTo>
                  <a:pt x="1614" y="13205"/>
                </a:lnTo>
                <a:lnTo>
                  <a:pt x="1541" y="13095"/>
                </a:lnTo>
                <a:lnTo>
                  <a:pt x="1541" y="13022"/>
                </a:lnTo>
                <a:close/>
                <a:moveTo>
                  <a:pt x="13206" y="12949"/>
                </a:moveTo>
                <a:lnTo>
                  <a:pt x="13169" y="13022"/>
                </a:lnTo>
                <a:lnTo>
                  <a:pt x="13059" y="13756"/>
                </a:lnTo>
                <a:lnTo>
                  <a:pt x="13059" y="13829"/>
                </a:lnTo>
                <a:lnTo>
                  <a:pt x="13096" y="13866"/>
                </a:lnTo>
                <a:lnTo>
                  <a:pt x="12912" y="14086"/>
                </a:lnTo>
                <a:lnTo>
                  <a:pt x="12912" y="13719"/>
                </a:lnTo>
                <a:lnTo>
                  <a:pt x="12875" y="13352"/>
                </a:lnTo>
                <a:lnTo>
                  <a:pt x="13206" y="12949"/>
                </a:lnTo>
                <a:close/>
                <a:moveTo>
                  <a:pt x="2458" y="13646"/>
                </a:moveTo>
                <a:lnTo>
                  <a:pt x="2641" y="13792"/>
                </a:lnTo>
                <a:lnTo>
                  <a:pt x="2788" y="13902"/>
                </a:lnTo>
                <a:lnTo>
                  <a:pt x="2788" y="14086"/>
                </a:lnTo>
                <a:lnTo>
                  <a:pt x="2825" y="14233"/>
                </a:lnTo>
                <a:lnTo>
                  <a:pt x="2605" y="14086"/>
                </a:lnTo>
                <a:lnTo>
                  <a:pt x="2385" y="13939"/>
                </a:lnTo>
                <a:lnTo>
                  <a:pt x="2495" y="13939"/>
                </a:lnTo>
                <a:lnTo>
                  <a:pt x="2568" y="13866"/>
                </a:lnTo>
                <a:lnTo>
                  <a:pt x="2568" y="13829"/>
                </a:lnTo>
                <a:lnTo>
                  <a:pt x="2568" y="13756"/>
                </a:lnTo>
                <a:lnTo>
                  <a:pt x="2458" y="13646"/>
                </a:lnTo>
                <a:close/>
                <a:moveTo>
                  <a:pt x="3595" y="9794"/>
                </a:moveTo>
                <a:lnTo>
                  <a:pt x="3558" y="9831"/>
                </a:lnTo>
                <a:lnTo>
                  <a:pt x="3522" y="9867"/>
                </a:lnTo>
                <a:lnTo>
                  <a:pt x="3558" y="9977"/>
                </a:lnTo>
                <a:lnTo>
                  <a:pt x="3595" y="10088"/>
                </a:lnTo>
                <a:lnTo>
                  <a:pt x="3815" y="10234"/>
                </a:lnTo>
                <a:lnTo>
                  <a:pt x="4659" y="10821"/>
                </a:lnTo>
                <a:lnTo>
                  <a:pt x="5466" y="11518"/>
                </a:lnTo>
                <a:lnTo>
                  <a:pt x="6236" y="12178"/>
                </a:lnTo>
                <a:lnTo>
                  <a:pt x="7080" y="12839"/>
                </a:lnTo>
                <a:lnTo>
                  <a:pt x="7923" y="13462"/>
                </a:lnTo>
                <a:lnTo>
                  <a:pt x="8730" y="14049"/>
                </a:lnTo>
                <a:lnTo>
                  <a:pt x="9134" y="14343"/>
                </a:lnTo>
                <a:lnTo>
                  <a:pt x="9574" y="14563"/>
                </a:lnTo>
                <a:lnTo>
                  <a:pt x="9684" y="14563"/>
                </a:lnTo>
                <a:lnTo>
                  <a:pt x="9794" y="14526"/>
                </a:lnTo>
                <a:lnTo>
                  <a:pt x="9868" y="14453"/>
                </a:lnTo>
                <a:lnTo>
                  <a:pt x="9904" y="14416"/>
                </a:lnTo>
                <a:lnTo>
                  <a:pt x="9904" y="14379"/>
                </a:lnTo>
                <a:lnTo>
                  <a:pt x="9904" y="14306"/>
                </a:lnTo>
                <a:lnTo>
                  <a:pt x="9868" y="14269"/>
                </a:lnTo>
                <a:lnTo>
                  <a:pt x="9794" y="14196"/>
                </a:lnTo>
                <a:lnTo>
                  <a:pt x="9721" y="14159"/>
                </a:lnTo>
                <a:lnTo>
                  <a:pt x="9501" y="14012"/>
                </a:lnTo>
                <a:lnTo>
                  <a:pt x="9281" y="13866"/>
                </a:lnTo>
                <a:lnTo>
                  <a:pt x="8290" y="13205"/>
                </a:lnTo>
                <a:lnTo>
                  <a:pt x="7373" y="12508"/>
                </a:lnTo>
                <a:lnTo>
                  <a:pt x="6493" y="11812"/>
                </a:lnTo>
                <a:lnTo>
                  <a:pt x="5649" y="11115"/>
                </a:lnTo>
                <a:lnTo>
                  <a:pt x="4769" y="10418"/>
                </a:lnTo>
                <a:lnTo>
                  <a:pt x="4549" y="10234"/>
                </a:lnTo>
                <a:lnTo>
                  <a:pt x="4145" y="9977"/>
                </a:lnTo>
                <a:lnTo>
                  <a:pt x="3925" y="9867"/>
                </a:lnTo>
                <a:lnTo>
                  <a:pt x="3742" y="9794"/>
                </a:lnTo>
                <a:close/>
                <a:moveTo>
                  <a:pt x="3155" y="14122"/>
                </a:moveTo>
                <a:lnTo>
                  <a:pt x="3778" y="14563"/>
                </a:lnTo>
                <a:lnTo>
                  <a:pt x="3742" y="14746"/>
                </a:lnTo>
                <a:lnTo>
                  <a:pt x="3742" y="14856"/>
                </a:lnTo>
                <a:lnTo>
                  <a:pt x="3338" y="14563"/>
                </a:lnTo>
                <a:lnTo>
                  <a:pt x="3338" y="14489"/>
                </a:lnTo>
                <a:lnTo>
                  <a:pt x="3302" y="14416"/>
                </a:lnTo>
                <a:lnTo>
                  <a:pt x="3192" y="14269"/>
                </a:lnTo>
                <a:lnTo>
                  <a:pt x="3155" y="14122"/>
                </a:lnTo>
                <a:close/>
                <a:moveTo>
                  <a:pt x="12692" y="13536"/>
                </a:moveTo>
                <a:lnTo>
                  <a:pt x="12619" y="13976"/>
                </a:lnTo>
                <a:lnTo>
                  <a:pt x="12582" y="14416"/>
                </a:lnTo>
                <a:lnTo>
                  <a:pt x="12582" y="14489"/>
                </a:lnTo>
                <a:lnTo>
                  <a:pt x="12142" y="15040"/>
                </a:lnTo>
                <a:lnTo>
                  <a:pt x="12142" y="14893"/>
                </a:lnTo>
                <a:lnTo>
                  <a:pt x="12142" y="14563"/>
                </a:lnTo>
                <a:lnTo>
                  <a:pt x="12105" y="14269"/>
                </a:lnTo>
                <a:lnTo>
                  <a:pt x="12692" y="13536"/>
                </a:lnTo>
                <a:close/>
                <a:moveTo>
                  <a:pt x="4035" y="14746"/>
                </a:moveTo>
                <a:lnTo>
                  <a:pt x="4402" y="15003"/>
                </a:lnTo>
                <a:lnTo>
                  <a:pt x="4402" y="15040"/>
                </a:lnTo>
                <a:lnTo>
                  <a:pt x="4402" y="15150"/>
                </a:lnTo>
                <a:lnTo>
                  <a:pt x="4439" y="15223"/>
                </a:lnTo>
                <a:lnTo>
                  <a:pt x="4549" y="15370"/>
                </a:lnTo>
                <a:lnTo>
                  <a:pt x="4659" y="15553"/>
                </a:lnTo>
                <a:lnTo>
                  <a:pt x="4255" y="15223"/>
                </a:lnTo>
                <a:lnTo>
                  <a:pt x="4255" y="15150"/>
                </a:lnTo>
                <a:lnTo>
                  <a:pt x="4219" y="15076"/>
                </a:lnTo>
                <a:lnTo>
                  <a:pt x="4109" y="14966"/>
                </a:lnTo>
                <a:lnTo>
                  <a:pt x="4035" y="14856"/>
                </a:lnTo>
                <a:lnTo>
                  <a:pt x="4035" y="14746"/>
                </a:lnTo>
                <a:close/>
                <a:moveTo>
                  <a:pt x="11922" y="14489"/>
                </a:moveTo>
                <a:lnTo>
                  <a:pt x="11885" y="14856"/>
                </a:lnTo>
                <a:lnTo>
                  <a:pt x="11848" y="15113"/>
                </a:lnTo>
                <a:lnTo>
                  <a:pt x="11848" y="15260"/>
                </a:lnTo>
                <a:lnTo>
                  <a:pt x="11848" y="15370"/>
                </a:lnTo>
                <a:lnTo>
                  <a:pt x="11555" y="15700"/>
                </a:lnTo>
                <a:lnTo>
                  <a:pt x="11592" y="15480"/>
                </a:lnTo>
                <a:lnTo>
                  <a:pt x="11555" y="15223"/>
                </a:lnTo>
                <a:lnTo>
                  <a:pt x="11555" y="15150"/>
                </a:lnTo>
                <a:lnTo>
                  <a:pt x="11482" y="15113"/>
                </a:lnTo>
                <a:lnTo>
                  <a:pt x="11445" y="15113"/>
                </a:lnTo>
                <a:lnTo>
                  <a:pt x="11922" y="14489"/>
                </a:lnTo>
                <a:close/>
                <a:moveTo>
                  <a:pt x="4769" y="15223"/>
                </a:moveTo>
                <a:lnTo>
                  <a:pt x="5026" y="15406"/>
                </a:lnTo>
                <a:lnTo>
                  <a:pt x="5576" y="15810"/>
                </a:lnTo>
                <a:lnTo>
                  <a:pt x="5576" y="15883"/>
                </a:lnTo>
                <a:lnTo>
                  <a:pt x="5576" y="16177"/>
                </a:lnTo>
                <a:lnTo>
                  <a:pt x="5576" y="16287"/>
                </a:lnTo>
                <a:lnTo>
                  <a:pt x="4916" y="15773"/>
                </a:lnTo>
                <a:lnTo>
                  <a:pt x="4952" y="15663"/>
                </a:lnTo>
                <a:lnTo>
                  <a:pt x="4952" y="15553"/>
                </a:lnTo>
                <a:lnTo>
                  <a:pt x="4916" y="15480"/>
                </a:lnTo>
                <a:lnTo>
                  <a:pt x="4879" y="15370"/>
                </a:lnTo>
                <a:lnTo>
                  <a:pt x="4769" y="15223"/>
                </a:lnTo>
                <a:close/>
                <a:moveTo>
                  <a:pt x="5833" y="15993"/>
                </a:moveTo>
                <a:lnTo>
                  <a:pt x="6456" y="16507"/>
                </a:lnTo>
                <a:lnTo>
                  <a:pt x="6420" y="16580"/>
                </a:lnTo>
                <a:lnTo>
                  <a:pt x="6383" y="16690"/>
                </a:lnTo>
                <a:lnTo>
                  <a:pt x="6346" y="16874"/>
                </a:lnTo>
                <a:lnTo>
                  <a:pt x="5869" y="16507"/>
                </a:lnTo>
                <a:lnTo>
                  <a:pt x="5869" y="16323"/>
                </a:lnTo>
                <a:lnTo>
                  <a:pt x="5869" y="16140"/>
                </a:lnTo>
                <a:lnTo>
                  <a:pt x="5833" y="15993"/>
                </a:lnTo>
                <a:close/>
                <a:moveTo>
                  <a:pt x="11298" y="15260"/>
                </a:moveTo>
                <a:lnTo>
                  <a:pt x="11298" y="15443"/>
                </a:lnTo>
                <a:lnTo>
                  <a:pt x="11225" y="15957"/>
                </a:lnTo>
                <a:lnTo>
                  <a:pt x="11225" y="16030"/>
                </a:lnTo>
                <a:lnTo>
                  <a:pt x="11261" y="16067"/>
                </a:lnTo>
                <a:lnTo>
                  <a:pt x="10088" y="17387"/>
                </a:lnTo>
                <a:lnTo>
                  <a:pt x="10088" y="17130"/>
                </a:lnTo>
                <a:lnTo>
                  <a:pt x="10088" y="16984"/>
                </a:lnTo>
                <a:lnTo>
                  <a:pt x="10308" y="16653"/>
                </a:lnTo>
                <a:lnTo>
                  <a:pt x="10821" y="15920"/>
                </a:lnTo>
                <a:lnTo>
                  <a:pt x="10785" y="16067"/>
                </a:lnTo>
                <a:lnTo>
                  <a:pt x="10711" y="16287"/>
                </a:lnTo>
                <a:lnTo>
                  <a:pt x="10711" y="16397"/>
                </a:lnTo>
                <a:lnTo>
                  <a:pt x="10711" y="16507"/>
                </a:lnTo>
                <a:lnTo>
                  <a:pt x="10748" y="16543"/>
                </a:lnTo>
                <a:lnTo>
                  <a:pt x="10785" y="16543"/>
                </a:lnTo>
                <a:lnTo>
                  <a:pt x="10895" y="16470"/>
                </a:lnTo>
                <a:lnTo>
                  <a:pt x="10968" y="16360"/>
                </a:lnTo>
                <a:lnTo>
                  <a:pt x="11005" y="16103"/>
                </a:lnTo>
                <a:lnTo>
                  <a:pt x="11005" y="15663"/>
                </a:lnTo>
                <a:lnTo>
                  <a:pt x="11225" y="15370"/>
                </a:lnTo>
                <a:lnTo>
                  <a:pt x="11298" y="15260"/>
                </a:lnTo>
                <a:close/>
                <a:moveTo>
                  <a:pt x="6566" y="16580"/>
                </a:moveTo>
                <a:lnTo>
                  <a:pt x="7006" y="17020"/>
                </a:lnTo>
                <a:lnTo>
                  <a:pt x="7006" y="17240"/>
                </a:lnTo>
                <a:lnTo>
                  <a:pt x="7006" y="17460"/>
                </a:lnTo>
                <a:lnTo>
                  <a:pt x="6896" y="17350"/>
                </a:lnTo>
                <a:lnTo>
                  <a:pt x="6640" y="17130"/>
                </a:lnTo>
                <a:lnTo>
                  <a:pt x="6640" y="17020"/>
                </a:lnTo>
                <a:lnTo>
                  <a:pt x="6603" y="16800"/>
                </a:lnTo>
                <a:lnTo>
                  <a:pt x="6566" y="16580"/>
                </a:lnTo>
                <a:close/>
                <a:moveTo>
                  <a:pt x="9464" y="404"/>
                </a:moveTo>
                <a:lnTo>
                  <a:pt x="9684" y="440"/>
                </a:lnTo>
                <a:lnTo>
                  <a:pt x="9868" y="477"/>
                </a:lnTo>
                <a:lnTo>
                  <a:pt x="10051" y="587"/>
                </a:lnTo>
                <a:lnTo>
                  <a:pt x="10418" y="844"/>
                </a:lnTo>
                <a:lnTo>
                  <a:pt x="10711" y="1064"/>
                </a:lnTo>
                <a:lnTo>
                  <a:pt x="12582" y="2421"/>
                </a:lnTo>
                <a:lnTo>
                  <a:pt x="14489" y="3815"/>
                </a:lnTo>
                <a:lnTo>
                  <a:pt x="15443" y="4512"/>
                </a:lnTo>
                <a:lnTo>
                  <a:pt x="15700" y="4732"/>
                </a:lnTo>
                <a:lnTo>
                  <a:pt x="15847" y="4805"/>
                </a:lnTo>
                <a:lnTo>
                  <a:pt x="15993" y="4879"/>
                </a:lnTo>
                <a:lnTo>
                  <a:pt x="15590" y="5356"/>
                </a:lnTo>
                <a:lnTo>
                  <a:pt x="15223" y="5869"/>
                </a:lnTo>
                <a:lnTo>
                  <a:pt x="15040" y="6089"/>
                </a:lnTo>
                <a:lnTo>
                  <a:pt x="14856" y="6383"/>
                </a:lnTo>
                <a:lnTo>
                  <a:pt x="14783" y="6529"/>
                </a:lnTo>
                <a:lnTo>
                  <a:pt x="14746" y="6639"/>
                </a:lnTo>
                <a:lnTo>
                  <a:pt x="14746" y="6786"/>
                </a:lnTo>
                <a:lnTo>
                  <a:pt x="14856" y="6896"/>
                </a:lnTo>
                <a:lnTo>
                  <a:pt x="14966" y="7006"/>
                </a:lnTo>
                <a:lnTo>
                  <a:pt x="15076" y="7080"/>
                </a:lnTo>
                <a:lnTo>
                  <a:pt x="15370" y="7190"/>
                </a:lnTo>
                <a:lnTo>
                  <a:pt x="15957" y="7300"/>
                </a:lnTo>
                <a:lnTo>
                  <a:pt x="16727" y="7446"/>
                </a:lnTo>
                <a:lnTo>
                  <a:pt x="17021" y="7520"/>
                </a:lnTo>
                <a:lnTo>
                  <a:pt x="16984" y="7593"/>
                </a:lnTo>
                <a:lnTo>
                  <a:pt x="16470" y="8143"/>
                </a:lnTo>
                <a:lnTo>
                  <a:pt x="15993" y="8730"/>
                </a:lnTo>
                <a:lnTo>
                  <a:pt x="15040" y="9904"/>
                </a:lnTo>
                <a:lnTo>
                  <a:pt x="12912" y="12508"/>
                </a:lnTo>
                <a:lnTo>
                  <a:pt x="11848" y="13792"/>
                </a:lnTo>
                <a:lnTo>
                  <a:pt x="10821" y="15113"/>
                </a:lnTo>
                <a:lnTo>
                  <a:pt x="10344" y="15736"/>
                </a:lnTo>
                <a:lnTo>
                  <a:pt x="9904" y="16397"/>
                </a:lnTo>
                <a:lnTo>
                  <a:pt x="9464" y="17057"/>
                </a:lnTo>
                <a:lnTo>
                  <a:pt x="9317" y="17277"/>
                </a:lnTo>
                <a:lnTo>
                  <a:pt x="9207" y="17497"/>
                </a:lnTo>
                <a:lnTo>
                  <a:pt x="8987" y="17387"/>
                </a:lnTo>
                <a:lnTo>
                  <a:pt x="8767" y="17350"/>
                </a:lnTo>
                <a:lnTo>
                  <a:pt x="8290" y="17204"/>
                </a:lnTo>
                <a:lnTo>
                  <a:pt x="7997" y="17094"/>
                </a:lnTo>
                <a:lnTo>
                  <a:pt x="7740" y="16910"/>
                </a:lnTo>
                <a:lnTo>
                  <a:pt x="7483" y="16727"/>
                </a:lnTo>
                <a:lnTo>
                  <a:pt x="7227" y="16507"/>
                </a:lnTo>
                <a:lnTo>
                  <a:pt x="6750" y="16067"/>
                </a:lnTo>
                <a:lnTo>
                  <a:pt x="6273" y="15663"/>
                </a:lnTo>
                <a:lnTo>
                  <a:pt x="5723" y="15296"/>
                </a:lnTo>
                <a:lnTo>
                  <a:pt x="5209" y="14929"/>
                </a:lnTo>
                <a:lnTo>
                  <a:pt x="3045" y="13462"/>
                </a:lnTo>
                <a:lnTo>
                  <a:pt x="1908" y="12619"/>
                </a:lnTo>
                <a:lnTo>
                  <a:pt x="1321" y="12215"/>
                </a:lnTo>
                <a:lnTo>
                  <a:pt x="697" y="11848"/>
                </a:lnTo>
                <a:lnTo>
                  <a:pt x="624" y="11812"/>
                </a:lnTo>
                <a:lnTo>
                  <a:pt x="1614" y="10381"/>
                </a:lnTo>
                <a:lnTo>
                  <a:pt x="2641" y="8950"/>
                </a:lnTo>
                <a:lnTo>
                  <a:pt x="3668" y="7556"/>
                </a:lnTo>
                <a:lnTo>
                  <a:pt x="4732" y="6163"/>
                </a:lnTo>
                <a:lnTo>
                  <a:pt x="6970" y="3338"/>
                </a:lnTo>
                <a:lnTo>
                  <a:pt x="8144" y="1944"/>
                </a:lnTo>
                <a:lnTo>
                  <a:pt x="8730" y="1284"/>
                </a:lnTo>
                <a:lnTo>
                  <a:pt x="9244" y="550"/>
                </a:lnTo>
                <a:lnTo>
                  <a:pt x="9281" y="477"/>
                </a:lnTo>
                <a:lnTo>
                  <a:pt x="9281" y="404"/>
                </a:lnTo>
                <a:close/>
                <a:moveTo>
                  <a:pt x="7227" y="17204"/>
                </a:moveTo>
                <a:lnTo>
                  <a:pt x="7667" y="17460"/>
                </a:lnTo>
                <a:lnTo>
                  <a:pt x="8107" y="17681"/>
                </a:lnTo>
                <a:lnTo>
                  <a:pt x="8070" y="17937"/>
                </a:lnTo>
                <a:lnTo>
                  <a:pt x="8107" y="18194"/>
                </a:lnTo>
                <a:lnTo>
                  <a:pt x="7850" y="18084"/>
                </a:lnTo>
                <a:lnTo>
                  <a:pt x="7447" y="17791"/>
                </a:lnTo>
                <a:lnTo>
                  <a:pt x="7410" y="17644"/>
                </a:lnTo>
                <a:lnTo>
                  <a:pt x="7337" y="17497"/>
                </a:lnTo>
                <a:lnTo>
                  <a:pt x="7227" y="17204"/>
                </a:lnTo>
                <a:close/>
                <a:moveTo>
                  <a:pt x="9831" y="17460"/>
                </a:moveTo>
                <a:lnTo>
                  <a:pt x="9868" y="17534"/>
                </a:lnTo>
                <a:lnTo>
                  <a:pt x="9904" y="17571"/>
                </a:lnTo>
                <a:lnTo>
                  <a:pt x="9464" y="18084"/>
                </a:lnTo>
                <a:lnTo>
                  <a:pt x="9207" y="18341"/>
                </a:lnTo>
                <a:lnTo>
                  <a:pt x="9171" y="18231"/>
                </a:lnTo>
                <a:lnTo>
                  <a:pt x="9134" y="18121"/>
                </a:lnTo>
                <a:lnTo>
                  <a:pt x="9134" y="17974"/>
                </a:lnTo>
                <a:lnTo>
                  <a:pt x="9317" y="17974"/>
                </a:lnTo>
                <a:lnTo>
                  <a:pt x="9317" y="17937"/>
                </a:lnTo>
                <a:lnTo>
                  <a:pt x="9391" y="17937"/>
                </a:lnTo>
                <a:lnTo>
                  <a:pt x="9464" y="17901"/>
                </a:lnTo>
                <a:lnTo>
                  <a:pt x="9574" y="17827"/>
                </a:lnTo>
                <a:lnTo>
                  <a:pt x="9647" y="17681"/>
                </a:lnTo>
                <a:lnTo>
                  <a:pt x="9794" y="17460"/>
                </a:lnTo>
                <a:close/>
                <a:moveTo>
                  <a:pt x="9464" y="0"/>
                </a:moveTo>
                <a:lnTo>
                  <a:pt x="9281" y="37"/>
                </a:lnTo>
                <a:lnTo>
                  <a:pt x="9134" y="110"/>
                </a:lnTo>
                <a:lnTo>
                  <a:pt x="9024" y="147"/>
                </a:lnTo>
                <a:lnTo>
                  <a:pt x="8951" y="257"/>
                </a:lnTo>
                <a:lnTo>
                  <a:pt x="8914" y="294"/>
                </a:lnTo>
                <a:lnTo>
                  <a:pt x="8914" y="330"/>
                </a:lnTo>
                <a:lnTo>
                  <a:pt x="8327" y="954"/>
                </a:lnTo>
                <a:lnTo>
                  <a:pt x="7740" y="1614"/>
                </a:lnTo>
                <a:lnTo>
                  <a:pt x="6640" y="2971"/>
                </a:lnTo>
                <a:lnTo>
                  <a:pt x="5502" y="4365"/>
                </a:lnTo>
                <a:lnTo>
                  <a:pt x="4402" y="5759"/>
                </a:lnTo>
                <a:lnTo>
                  <a:pt x="2421" y="8400"/>
                </a:lnTo>
                <a:lnTo>
                  <a:pt x="477" y="11041"/>
                </a:lnTo>
                <a:lnTo>
                  <a:pt x="330" y="11261"/>
                </a:lnTo>
                <a:lnTo>
                  <a:pt x="37" y="11701"/>
                </a:lnTo>
                <a:lnTo>
                  <a:pt x="0" y="11775"/>
                </a:lnTo>
                <a:lnTo>
                  <a:pt x="0" y="11885"/>
                </a:lnTo>
                <a:lnTo>
                  <a:pt x="37" y="11958"/>
                </a:lnTo>
                <a:lnTo>
                  <a:pt x="74" y="12032"/>
                </a:lnTo>
                <a:lnTo>
                  <a:pt x="147" y="12068"/>
                </a:lnTo>
                <a:lnTo>
                  <a:pt x="220" y="12105"/>
                </a:lnTo>
                <a:lnTo>
                  <a:pt x="294" y="12105"/>
                </a:lnTo>
                <a:lnTo>
                  <a:pt x="404" y="12068"/>
                </a:lnTo>
                <a:lnTo>
                  <a:pt x="440" y="12142"/>
                </a:lnTo>
                <a:lnTo>
                  <a:pt x="697" y="12398"/>
                </a:lnTo>
                <a:lnTo>
                  <a:pt x="587" y="12508"/>
                </a:lnTo>
                <a:lnTo>
                  <a:pt x="514" y="12655"/>
                </a:lnTo>
                <a:lnTo>
                  <a:pt x="440" y="12802"/>
                </a:lnTo>
                <a:lnTo>
                  <a:pt x="404" y="12949"/>
                </a:lnTo>
                <a:lnTo>
                  <a:pt x="404" y="13022"/>
                </a:lnTo>
                <a:lnTo>
                  <a:pt x="440" y="13059"/>
                </a:lnTo>
                <a:lnTo>
                  <a:pt x="514" y="13095"/>
                </a:lnTo>
                <a:lnTo>
                  <a:pt x="550" y="13095"/>
                </a:lnTo>
                <a:lnTo>
                  <a:pt x="624" y="13205"/>
                </a:lnTo>
                <a:lnTo>
                  <a:pt x="697" y="13315"/>
                </a:lnTo>
                <a:lnTo>
                  <a:pt x="881" y="13462"/>
                </a:lnTo>
                <a:lnTo>
                  <a:pt x="1284" y="13719"/>
                </a:lnTo>
                <a:lnTo>
                  <a:pt x="2385" y="14416"/>
                </a:lnTo>
                <a:lnTo>
                  <a:pt x="3558" y="15223"/>
                </a:lnTo>
                <a:lnTo>
                  <a:pt x="4659" y="16103"/>
                </a:lnTo>
                <a:lnTo>
                  <a:pt x="6420" y="17534"/>
                </a:lnTo>
                <a:lnTo>
                  <a:pt x="6420" y="17571"/>
                </a:lnTo>
                <a:lnTo>
                  <a:pt x="6493" y="17644"/>
                </a:lnTo>
                <a:lnTo>
                  <a:pt x="6566" y="17644"/>
                </a:lnTo>
                <a:lnTo>
                  <a:pt x="6823" y="17864"/>
                </a:lnTo>
                <a:lnTo>
                  <a:pt x="7300" y="18231"/>
                </a:lnTo>
                <a:lnTo>
                  <a:pt x="7777" y="18561"/>
                </a:lnTo>
                <a:lnTo>
                  <a:pt x="8034" y="18671"/>
                </a:lnTo>
                <a:lnTo>
                  <a:pt x="8254" y="18781"/>
                </a:lnTo>
                <a:lnTo>
                  <a:pt x="8510" y="18854"/>
                </a:lnTo>
                <a:lnTo>
                  <a:pt x="8620" y="18854"/>
                </a:lnTo>
                <a:lnTo>
                  <a:pt x="8767" y="18818"/>
                </a:lnTo>
                <a:lnTo>
                  <a:pt x="8804" y="18744"/>
                </a:lnTo>
                <a:lnTo>
                  <a:pt x="8840" y="18708"/>
                </a:lnTo>
                <a:lnTo>
                  <a:pt x="8840" y="18634"/>
                </a:lnTo>
                <a:lnTo>
                  <a:pt x="8804" y="18561"/>
                </a:lnTo>
                <a:lnTo>
                  <a:pt x="8730" y="18488"/>
                </a:lnTo>
                <a:lnTo>
                  <a:pt x="8620" y="18414"/>
                </a:lnTo>
                <a:lnTo>
                  <a:pt x="8437" y="18341"/>
                </a:lnTo>
                <a:lnTo>
                  <a:pt x="8400" y="18341"/>
                </a:lnTo>
                <a:lnTo>
                  <a:pt x="8400" y="18157"/>
                </a:lnTo>
                <a:lnTo>
                  <a:pt x="8400" y="17974"/>
                </a:lnTo>
                <a:lnTo>
                  <a:pt x="8364" y="17791"/>
                </a:lnTo>
                <a:lnTo>
                  <a:pt x="8620" y="17864"/>
                </a:lnTo>
                <a:lnTo>
                  <a:pt x="8951" y="17937"/>
                </a:lnTo>
                <a:lnTo>
                  <a:pt x="8877" y="18121"/>
                </a:lnTo>
                <a:lnTo>
                  <a:pt x="8877" y="18267"/>
                </a:lnTo>
                <a:lnTo>
                  <a:pt x="8914" y="18451"/>
                </a:lnTo>
                <a:lnTo>
                  <a:pt x="8987" y="18598"/>
                </a:lnTo>
                <a:lnTo>
                  <a:pt x="8877" y="18781"/>
                </a:lnTo>
                <a:lnTo>
                  <a:pt x="8877" y="18854"/>
                </a:lnTo>
                <a:lnTo>
                  <a:pt x="8914" y="18964"/>
                </a:lnTo>
                <a:lnTo>
                  <a:pt x="9024" y="19001"/>
                </a:lnTo>
                <a:lnTo>
                  <a:pt x="9097" y="18964"/>
                </a:lnTo>
                <a:lnTo>
                  <a:pt x="9281" y="18854"/>
                </a:lnTo>
                <a:lnTo>
                  <a:pt x="9427" y="18708"/>
                </a:lnTo>
                <a:lnTo>
                  <a:pt x="9721" y="18414"/>
                </a:lnTo>
                <a:lnTo>
                  <a:pt x="10344" y="17717"/>
                </a:lnTo>
                <a:lnTo>
                  <a:pt x="11555" y="16397"/>
                </a:lnTo>
                <a:lnTo>
                  <a:pt x="12802" y="14929"/>
                </a:lnTo>
                <a:lnTo>
                  <a:pt x="14013" y="13462"/>
                </a:lnTo>
                <a:lnTo>
                  <a:pt x="15150" y="11958"/>
                </a:lnTo>
                <a:lnTo>
                  <a:pt x="16214" y="10454"/>
                </a:lnTo>
                <a:lnTo>
                  <a:pt x="17314" y="8950"/>
                </a:lnTo>
                <a:lnTo>
                  <a:pt x="17791" y="8253"/>
                </a:lnTo>
                <a:lnTo>
                  <a:pt x="18011" y="7887"/>
                </a:lnTo>
                <a:lnTo>
                  <a:pt x="18231" y="7483"/>
                </a:lnTo>
                <a:lnTo>
                  <a:pt x="18304" y="7483"/>
                </a:lnTo>
                <a:lnTo>
                  <a:pt x="18341" y="7446"/>
                </a:lnTo>
                <a:lnTo>
                  <a:pt x="18378" y="7373"/>
                </a:lnTo>
                <a:lnTo>
                  <a:pt x="18378" y="7300"/>
                </a:lnTo>
                <a:lnTo>
                  <a:pt x="18268" y="7080"/>
                </a:lnTo>
                <a:lnTo>
                  <a:pt x="18158" y="6860"/>
                </a:lnTo>
                <a:lnTo>
                  <a:pt x="17828" y="6493"/>
                </a:lnTo>
                <a:lnTo>
                  <a:pt x="17644" y="6346"/>
                </a:lnTo>
                <a:lnTo>
                  <a:pt x="17424" y="6199"/>
                </a:lnTo>
                <a:lnTo>
                  <a:pt x="17277" y="6126"/>
                </a:lnTo>
                <a:lnTo>
                  <a:pt x="17131" y="6089"/>
                </a:lnTo>
                <a:lnTo>
                  <a:pt x="16910" y="5576"/>
                </a:lnTo>
                <a:lnTo>
                  <a:pt x="16837" y="5319"/>
                </a:lnTo>
                <a:lnTo>
                  <a:pt x="16800" y="5062"/>
                </a:lnTo>
                <a:lnTo>
                  <a:pt x="16800" y="4915"/>
                </a:lnTo>
                <a:lnTo>
                  <a:pt x="16727" y="4769"/>
                </a:lnTo>
                <a:lnTo>
                  <a:pt x="16654" y="4695"/>
                </a:lnTo>
                <a:lnTo>
                  <a:pt x="16470" y="4695"/>
                </a:lnTo>
                <a:lnTo>
                  <a:pt x="16397" y="4732"/>
                </a:lnTo>
                <a:lnTo>
                  <a:pt x="16360" y="4769"/>
                </a:lnTo>
                <a:lnTo>
                  <a:pt x="16397" y="4842"/>
                </a:lnTo>
                <a:lnTo>
                  <a:pt x="16434" y="4879"/>
                </a:lnTo>
                <a:lnTo>
                  <a:pt x="16434" y="4915"/>
                </a:lnTo>
                <a:lnTo>
                  <a:pt x="16434" y="5099"/>
                </a:lnTo>
                <a:lnTo>
                  <a:pt x="16434" y="5356"/>
                </a:lnTo>
                <a:lnTo>
                  <a:pt x="16470" y="5539"/>
                </a:lnTo>
                <a:lnTo>
                  <a:pt x="16544" y="5759"/>
                </a:lnTo>
                <a:lnTo>
                  <a:pt x="16690" y="6126"/>
                </a:lnTo>
                <a:lnTo>
                  <a:pt x="16984" y="7006"/>
                </a:lnTo>
                <a:lnTo>
                  <a:pt x="17021" y="7080"/>
                </a:lnTo>
                <a:lnTo>
                  <a:pt x="16544" y="6970"/>
                </a:lnTo>
                <a:lnTo>
                  <a:pt x="15920" y="6860"/>
                </a:lnTo>
                <a:lnTo>
                  <a:pt x="15296" y="6713"/>
                </a:lnTo>
                <a:lnTo>
                  <a:pt x="15186" y="6639"/>
                </a:lnTo>
                <a:lnTo>
                  <a:pt x="15223" y="6603"/>
                </a:lnTo>
                <a:lnTo>
                  <a:pt x="15333" y="6419"/>
                </a:lnTo>
                <a:lnTo>
                  <a:pt x="15700" y="5906"/>
                </a:lnTo>
                <a:lnTo>
                  <a:pt x="16030" y="5392"/>
                </a:lnTo>
                <a:lnTo>
                  <a:pt x="16287" y="4915"/>
                </a:lnTo>
                <a:lnTo>
                  <a:pt x="16360" y="4842"/>
                </a:lnTo>
                <a:lnTo>
                  <a:pt x="16360" y="4732"/>
                </a:lnTo>
                <a:lnTo>
                  <a:pt x="16324" y="4622"/>
                </a:lnTo>
                <a:lnTo>
                  <a:pt x="16250" y="4512"/>
                </a:lnTo>
                <a:lnTo>
                  <a:pt x="16067" y="4329"/>
                </a:lnTo>
                <a:lnTo>
                  <a:pt x="15590" y="4035"/>
                </a:lnTo>
                <a:lnTo>
                  <a:pt x="14526" y="3265"/>
                </a:lnTo>
                <a:lnTo>
                  <a:pt x="12435" y="1724"/>
                </a:lnTo>
                <a:lnTo>
                  <a:pt x="11445" y="1027"/>
                </a:lnTo>
                <a:lnTo>
                  <a:pt x="10454" y="330"/>
                </a:lnTo>
                <a:lnTo>
                  <a:pt x="10124" y="147"/>
                </a:lnTo>
                <a:lnTo>
                  <a:pt x="9794" y="37"/>
                </a:lnTo>
                <a:lnTo>
                  <a:pt x="9611"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74" name="Google Shape;274;p4"/>
          <p:cNvSpPr/>
          <p:nvPr/>
        </p:nvSpPr>
        <p:spPr>
          <a:xfrm>
            <a:off x="933939" y="6076799"/>
            <a:ext cx="672893" cy="534170"/>
          </a:xfrm>
          <a:custGeom>
            <a:rect b="b" l="l" r="r" t="t"/>
            <a:pathLst>
              <a:path extrusionOk="0" h="14124" w="17792">
                <a:moveTo>
                  <a:pt x="10565" y="2275"/>
                </a:moveTo>
                <a:lnTo>
                  <a:pt x="10785" y="2312"/>
                </a:lnTo>
                <a:lnTo>
                  <a:pt x="11189" y="2422"/>
                </a:lnTo>
                <a:lnTo>
                  <a:pt x="11555" y="2605"/>
                </a:lnTo>
                <a:lnTo>
                  <a:pt x="11445" y="2605"/>
                </a:lnTo>
                <a:lnTo>
                  <a:pt x="10638" y="2899"/>
                </a:lnTo>
                <a:lnTo>
                  <a:pt x="9868" y="3192"/>
                </a:lnTo>
                <a:lnTo>
                  <a:pt x="9245" y="3449"/>
                </a:lnTo>
                <a:lnTo>
                  <a:pt x="8584" y="3706"/>
                </a:lnTo>
                <a:lnTo>
                  <a:pt x="7961" y="4036"/>
                </a:lnTo>
                <a:lnTo>
                  <a:pt x="7667" y="4219"/>
                </a:lnTo>
                <a:lnTo>
                  <a:pt x="7410" y="4439"/>
                </a:lnTo>
                <a:lnTo>
                  <a:pt x="7631" y="4073"/>
                </a:lnTo>
                <a:lnTo>
                  <a:pt x="7887" y="3743"/>
                </a:lnTo>
                <a:lnTo>
                  <a:pt x="8144" y="3412"/>
                </a:lnTo>
                <a:lnTo>
                  <a:pt x="8438" y="3156"/>
                </a:lnTo>
                <a:lnTo>
                  <a:pt x="8768" y="2899"/>
                </a:lnTo>
                <a:lnTo>
                  <a:pt x="9098" y="2679"/>
                </a:lnTo>
                <a:lnTo>
                  <a:pt x="9501" y="2495"/>
                </a:lnTo>
                <a:lnTo>
                  <a:pt x="9905" y="2349"/>
                </a:lnTo>
                <a:lnTo>
                  <a:pt x="10125" y="2312"/>
                </a:lnTo>
                <a:lnTo>
                  <a:pt x="10345" y="2275"/>
                </a:lnTo>
                <a:close/>
                <a:moveTo>
                  <a:pt x="1285" y="2129"/>
                </a:moveTo>
                <a:lnTo>
                  <a:pt x="1248" y="2165"/>
                </a:lnTo>
                <a:lnTo>
                  <a:pt x="1101" y="2275"/>
                </a:lnTo>
                <a:lnTo>
                  <a:pt x="991" y="2422"/>
                </a:lnTo>
                <a:lnTo>
                  <a:pt x="808" y="2715"/>
                </a:lnTo>
                <a:lnTo>
                  <a:pt x="588" y="2605"/>
                </a:lnTo>
                <a:lnTo>
                  <a:pt x="441" y="2422"/>
                </a:lnTo>
                <a:lnTo>
                  <a:pt x="258" y="2239"/>
                </a:lnTo>
                <a:lnTo>
                  <a:pt x="184" y="2202"/>
                </a:lnTo>
                <a:lnTo>
                  <a:pt x="111" y="2202"/>
                </a:lnTo>
                <a:lnTo>
                  <a:pt x="37" y="2239"/>
                </a:lnTo>
                <a:lnTo>
                  <a:pt x="1" y="2312"/>
                </a:lnTo>
                <a:lnTo>
                  <a:pt x="1" y="2495"/>
                </a:lnTo>
                <a:lnTo>
                  <a:pt x="74" y="2642"/>
                </a:lnTo>
                <a:lnTo>
                  <a:pt x="147" y="2789"/>
                </a:lnTo>
                <a:lnTo>
                  <a:pt x="258" y="2936"/>
                </a:lnTo>
                <a:lnTo>
                  <a:pt x="404" y="3046"/>
                </a:lnTo>
                <a:lnTo>
                  <a:pt x="588" y="3119"/>
                </a:lnTo>
                <a:lnTo>
                  <a:pt x="294" y="3706"/>
                </a:lnTo>
                <a:lnTo>
                  <a:pt x="74" y="4293"/>
                </a:lnTo>
                <a:lnTo>
                  <a:pt x="74" y="4403"/>
                </a:lnTo>
                <a:lnTo>
                  <a:pt x="74" y="4476"/>
                </a:lnTo>
                <a:lnTo>
                  <a:pt x="147" y="4549"/>
                </a:lnTo>
                <a:lnTo>
                  <a:pt x="221" y="4586"/>
                </a:lnTo>
                <a:lnTo>
                  <a:pt x="294" y="4623"/>
                </a:lnTo>
                <a:lnTo>
                  <a:pt x="368" y="4586"/>
                </a:lnTo>
                <a:lnTo>
                  <a:pt x="441" y="4549"/>
                </a:lnTo>
                <a:lnTo>
                  <a:pt x="514" y="4476"/>
                </a:lnTo>
                <a:lnTo>
                  <a:pt x="991" y="3339"/>
                </a:lnTo>
                <a:lnTo>
                  <a:pt x="1248" y="2789"/>
                </a:lnTo>
                <a:lnTo>
                  <a:pt x="1321" y="2495"/>
                </a:lnTo>
                <a:lnTo>
                  <a:pt x="1395" y="2202"/>
                </a:lnTo>
                <a:lnTo>
                  <a:pt x="1358" y="2165"/>
                </a:lnTo>
                <a:lnTo>
                  <a:pt x="1321" y="2129"/>
                </a:lnTo>
                <a:close/>
                <a:moveTo>
                  <a:pt x="11702" y="2715"/>
                </a:moveTo>
                <a:lnTo>
                  <a:pt x="11959" y="2936"/>
                </a:lnTo>
                <a:lnTo>
                  <a:pt x="12142" y="3156"/>
                </a:lnTo>
                <a:lnTo>
                  <a:pt x="12216" y="3266"/>
                </a:lnTo>
                <a:lnTo>
                  <a:pt x="11812" y="3412"/>
                </a:lnTo>
                <a:lnTo>
                  <a:pt x="11445" y="3559"/>
                </a:lnTo>
                <a:lnTo>
                  <a:pt x="9758" y="4183"/>
                </a:lnTo>
                <a:lnTo>
                  <a:pt x="8254" y="4770"/>
                </a:lnTo>
                <a:lnTo>
                  <a:pt x="7484" y="5100"/>
                </a:lnTo>
                <a:lnTo>
                  <a:pt x="7117" y="5283"/>
                </a:lnTo>
                <a:lnTo>
                  <a:pt x="6787" y="5503"/>
                </a:lnTo>
                <a:lnTo>
                  <a:pt x="7337" y="4549"/>
                </a:lnTo>
                <a:lnTo>
                  <a:pt x="7374" y="4549"/>
                </a:lnTo>
                <a:lnTo>
                  <a:pt x="8364" y="4073"/>
                </a:lnTo>
                <a:lnTo>
                  <a:pt x="9355" y="3632"/>
                </a:lnTo>
                <a:lnTo>
                  <a:pt x="11409" y="2862"/>
                </a:lnTo>
                <a:lnTo>
                  <a:pt x="11445" y="2936"/>
                </a:lnTo>
                <a:lnTo>
                  <a:pt x="11519" y="2972"/>
                </a:lnTo>
                <a:lnTo>
                  <a:pt x="11592" y="3009"/>
                </a:lnTo>
                <a:lnTo>
                  <a:pt x="11666" y="2972"/>
                </a:lnTo>
                <a:lnTo>
                  <a:pt x="11739" y="2899"/>
                </a:lnTo>
                <a:lnTo>
                  <a:pt x="11739" y="2789"/>
                </a:lnTo>
                <a:lnTo>
                  <a:pt x="11702" y="2715"/>
                </a:lnTo>
                <a:close/>
                <a:moveTo>
                  <a:pt x="12326" y="3522"/>
                </a:moveTo>
                <a:lnTo>
                  <a:pt x="12399" y="3596"/>
                </a:lnTo>
                <a:lnTo>
                  <a:pt x="12436" y="3596"/>
                </a:lnTo>
                <a:lnTo>
                  <a:pt x="12583" y="3926"/>
                </a:lnTo>
                <a:lnTo>
                  <a:pt x="12546" y="3926"/>
                </a:lnTo>
                <a:lnTo>
                  <a:pt x="12473" y="3963"/>
                </a:lnTo>
                <a:lnTo>
                  <a:pt x="12289" y="4109"/>
                </a:lnTo>
                <a:lnTo>
                  <a:pt x="12106" y="4219"/>
                </a:lnTo>
                <a:lnTo>
                  <a:pt x="11702" y="4403"/>
                </a:lnTo>
                <a:lnTo>
                  <a:pt x="11262" y="4586"/>
                </a:lnTo>
                <a:lnTo>
                  <a:pt x="10822" y="4733"/>
                </a:lnTo>
                <a:lnTo>
                  <a:pt x="9941" y="5026"/>
                </a:lnTo>
                <a:lnTo>
                  <a:pt x="9061" y="5393"/>
                </a:lnTo>
                <a:lnTo>
                  <a:pt x="8217" y="5723"/>
                </a:lnTo>
                <a:lnTo>
                  <a:pt x="7374" y="6127"/>
                </a:lnTo>
                <a:lnTo>
                  <a:pt x="6750" y="6384"/>
                </a:lnTo>
                <a:lnTo>
                  <a:pt x="6420" y="6567"/>
                </a:lnTo>
                <a:lnTo>
                  <a:pt x="6090" y="6750"/>
                </a:lnTo>
                <a:lnTo>
                  <a:pt x="6310" y="6384"/>
                </a:lnTo>
                <a:lnTo>
                  <a:pt x="6677" y="5650"/>
                </a:lnTo>
                <a:lnTo>
                  <a:pt x="7410" y="5467"/>
                </a:lnTo>
                <a:lnTo>
                  <a:pt x="8107" y="5173"/>
                </a:lnTo>
                <a:lnTo>
                  <a:pt x="9465" y="4623"/>
                </a:lnTo>
                <a:lnTo>
                  <a:pt x="10932" y="4073"/>
                </a:lnTo>
                <a:lnTo>
                  <a:pt x="11629" y="3816"/>
                </a:lnTo>
                <a:lnTo>
                  <a:pt x="12326" y="3522"/>
                </a:lnTo>
                <a:close/>
                <a:moveTo>
                  <a:pt x="5100" y="8401"/>
                </a:moveTo>
                <a:lnTo>
                  <a:pt x="4989" y="8438"/>
                </a:lnTo>
                <a:lnTo>
                  <a:pt x="4953" y="8474"/>
                </a:lnTo>
                <a:lnTo>
                  <a:pt x="4953" y="8511"/>
                </a:lnTo>
                <a:lnTo>
                  <a:pt x="4916" y="8768"/>
                </a:lnTo>
                <a:lnTo>
                  <a:pt x="4879" y="8988"/>
                </a:lnTo>
                <a:lnTo>
                  <a:pt x="4879" y="9245"/>
                </a:lnTo>
                <a:lnTo>
                  <a:pt x="4916" y="9355"/>
                </a:lnTo>
                <a:lnTo>
                  <a:pt x="4989" y="9465"/>
                </a:lnTo>
                <a:lnTo>
                  <a:pt x="5026" y="9501"/>
                </a:lnTo>
                <a:lnTo>
                  <a:pt x="5173" y="9501"/>
                </a:lnTo>
                <a:lnTo>
                  <a:pt x="5210" y="9465"/>
                </a:lnTo>
                <a:lnTo>
                  <a:pt x="5283" y="9391"/>
                </a:lnTo>
                <a:lnTo>
                  <a:pt x="5320" y="9281"/>
                </a:lnTo>
                <a:lnTo>
                  <a:pt x="5320" y="9061"/>
                </a:lnTo>
                <a:lnTo>
                  <a:pt x="5320" y="8768"/>
                </a:lnTo>
                <a:lnTo>
                  <a:pt x="5283" y="8511"/>
                </a:lnTo>
                <a:lnTo>
                  <a:pt x="5246" y="8474"/>
                </a:lnTo>
                <a:lnTo>
                  <a:pt x="5210" y="8438"/>
                </a:lnTo>
                <a:lnTo>
                  <a:pt x="5100" y="8401"/>
                </a:lnTo>
                <a:close/>
                <a:moveTo>
                  <a:pt x="5210" y="9685"/>
                </a:moveTo>
                <a:lnTo>
                  <a:pt x="5136" y="9722"/>
                </a:lnTo>
                <a:lnTo>
                  <a:pt x="5063" y="9758"/>
                </a:lnTo>
                <a:lnTo>
                  <a:pt x="5026" y="9795"/>
                </a:lnTo>
                <a:lnTo>
                  <a:pt x="4989" y="9905"/>
                </a:lnTo>
                <a:lnTo>
                  <a:pt x="4989" y="9978"/>
                </a:lnTo>
                <a:lnTo>
                  <a:pt x="4916" y="10308"/>
                </a:lnTo>
                <a:lnTo>
                  <a:pt x="4916" y="10639"/>
                </a:lnTo>
                <a:lnTo>
                  <a:pt x="4953" y="10749"/>
                </a:lnTo>
                <a:lnTo>
                  <a:pt x="4989" y="10785"/>
                </a:lnTo>
                <a:lnTo>
                  <a:pt x="5063" y="10822"/>
                </a:lnTo>
                <a:lnTo>
                  <a:pt x="5173" y="10822"/>
                </a:lnTo>
                <a:lnTo>
                  <a:pt x="5246" y="10785"/>
                </a:lnTo>
                <a:lnTo>
                  <a:pt x="5283" y="10749"/>
                </a:lnTo>
                <a:lnTo>
                  <a:pt x="5283" y="10639"/>
                </a:lnTo>
                <a:lnTo>
                  <a:pt x="5283" y="10272"/>
                </a:lnTo>
                <a:lnTo>
                  <a:pt x="5356" y="9905"/>
                </a:lnTo>
                <a:lnTo>
                  <a:pt x="5356" y="9832"/>
                </a:lnTo>
                <a:lnTo>
                  <a:pt x="5320" y="9758"/>
                </a:lnTo>
                <a:lnTo>
                  <a:pt x="5283" y="9722"/>
                </a:lnTo>
                <a:lnTo>
                  <a:pt x="5210" y="9685"/>
                </a:lnTo>
                <a:close/>
                <a:moveTo>
                  <a:pt x="14600" y="9501"/>
                </a:moveTo>
                <a:lnTo>
                  <a:pt x="14563" y="9575"/>
                </a:lnTo>
                <a:lnTo>
                  <a:pt x="14490" y="9868"/>
                </a:lnTo>
                <a:lnTo>
                  <a:pt x="14417" y="10125"/>
                </a:lnTo>
                <a:lnTo>
                  <a:pt x="14380" y="10712"/>
                </a:lnTo>
                <a:lnTo>
                  <a:pt x="14417" y="10785"/>
                </a:lnTo>
                <a:lnTo>
                  <a:pt x="14453" y="10859"/>
                </a:lnTo>
                <a:lnTo>
                  <a:pt x="14527" y="10895"/>
                </a:lnTo>
                <a:lnTo>
                  <a:pt x="14600" y="10932"/>
                </a:lnTo>
                <a:lnTo>
                  <a:pt x="14673" y="10932"/>
                </a:lnTo>
                <a:lnTo>
                  <a:pt x="14747" y="10895"/>
                </a:lnTo>
                <a:lnTo>
                  <a:pt x="14783" y="10859"/>
                </a:lnTo>
                <a:lnTo>
                  <a:pt x="14820" y="10785"/>
                </a:lnTo>
                <a:lnTo>
                  <a:pt x="14820" y="10639"/>
                </a:lnTo>
                <a:lnTo>
                  <a:pt x="14820" y="10088"/>
                </a:lnTo>
                <a:lnTo>
                  <a:pt x="14820" y="9832"/>
                </a:lnTo>
                <a:lnTo>
                  <a:pt x="14747" y="9575"/>
                </a:lnTo>
                <a:lnTo>
                  <a:pt x="14710" y="9501"/>
                </a:lnTo>
                <a:close/>
                <a:moveTo>
                  <a:pt x="12729" y="4183"/>
                </a:moveTo>
                <a:lnTo>
                  <a:pt x="12986" y="4880"/>
                </a:lnTo>
                <a:lnTo>
                  <a:pt x="12766" y="4990"/>
                </a:lnTo>
                <a:lnTo>
                  <a:pt x="12509" y="5100"/>
                </a:lnTo>
                <a:lnTo>
                  <a:pt x="12032" y="5320"/>
                </a:lnTo>
                <a:lnTo>
                  <a:pt x="10969" y="5833"/>
                </a:lnTo>
                <a:lnTo>
                  <a:pt x="9978" y="6310"/>
                </a:lnTo>
                <a:lnTo>
                  <a:pt x="8988" y="6714"/>
                </a:lnTo>
                <a:lnTo>
                  <a:pt x="8071" y="7007"/>
                </a:lnTo>
                <a:lnTo>
                  <a:pt x="7117" y="7301"/>
                </a:lnTo>
                <a:lnTo>
                  <a:pt x="6677" y="7484"/>
                </a:lnTo>
                <a:lnTo>
                  <a:pt x="6237" y="7704"/>
                </a:lnTo>
                <a:lnTo>
                  <a:pt x="5796" y="7924"/>
                </a:lnTo>
                <a:lnTo>
                  <a:pt x="5430" y="8218"/>
                </a:lnTo>
                <a:lnTo>
                  <a:pt x="5393" y="8254"/>
                </a:lnTo>
                <a:lnTo>
                  <a:pt x="5393" y="8291"/>
                </a:lnTo>
                <a:lnTo>
                  <a:pt x="5430" y="8328"/>
                </a:lnTo>
                <a:lnTo>
                  <a:pt x="5466" y="8328"/>
                </a:lnTo>
                <a:lnTo>
                  <a:pt x="6420" y="7961"/>
                </a:lnTo>
                <a:lnTo>
                  <a:pt x="7337" y="7594"/>
                </a:lnTo>
                <a:lnTo>
                  <a:pt x="8364" y="7264"/>
                </a:lnTo>
                <a:lnTo>
                  <a:pt x="9391" y="6897"/>
                </a:lnTo>
                <a:lnTo>
                  <a:pt x="10345" y="6530"/>
                </a:lnTo>
                <a:lnTo>
                  <a:pt x="11262" y="6090"/>
                </a:lnTo>
                <a:lnTo>
                  <a:pt x="12326" y="5577"/>
                </a:lnTo>
                <a:lnTo>
                  <a:pt x="12729" y="5393"/>
                </a:lnTo>
                <a:lnTo>
                  <a:pt x="12913" y="5283"/>
                </a:lnTo>
                <a:lnTo>
                  <a:pt x="13133" y="5210"/>
                </a:lnTo>
                <a:lnTo>
                  <a:pt x="13169" y="5356"/>
                </a:lnTo>
                <a:lnTo>
                  <a:pt x="13426" y="5870"/>
                </a:lnTo>
                <a:lnTo>
                  <a:pt x="13390" y="5870"/>
                </a:lnTo>
                <a:lnTo>
                  <a:pt x="13353" y="5797"/>
                </a:lnTo>
                <a:lnTo>
                  <a:pt x="13280" y="5760"/>
                </a:lnTo>
                <a:lnTo>
                  <a:pt x="13206" y="5723"/>
                </a:lnTo>
                <a:lnTo>
                  <a:pt x="13133" y="5760"/>
                </a:lnTo>
                <a:lnTo>
                  <a:pt x="12216" y="6237"/>
                </a:lnTo>
                <a:lnTo>
                  <a:pt x="11299" y="6677"/>
                </a:lnTo>
                <a:lnTo>
                  <a:pt x="10345" y="7081"/>
                </a:lnTo>
                <a:lnTo>
                  <a:pt x="9428" y="7484"/>
                </a:lnTo>
                <a:lnTo>
                  <a:pt x="8474" y="7851"/>
                </a:lnTo>
                <a:lnTo>
                  <a:pt x="7520" y="8181"/>
                </a:lnTo>
                <a:lnTo>
                  <a:pt x="6640" y="8474"/>
                </a:lnTo>
                <a:lnTo>
                  <a:pt x="6163" y="8658"/>
                </a:lnTo>
                <a:lnTo>
                  <a:pt x="5980" y="8768"/>
                </a:lnTo>
                <a:lnTo>
                  <a:pt x="5760" y="8878"/>
                </a:lnTo>
                <a:lnTo>
                  <a:pt x="5760" y="8915"/>
                </a:lnTo>
                <a:lnTo>
                  <a:pt x="5760" y="8951"/>
                </a:lnTo>
                <a:lnTo>
                  <a:pt x="6273" y="8951"/>
                </a:lnTo>
                <a:lnTo>
                  <a:pt x="6713" y="8805"/>
                </a:lnTo>
                <a:lnTo>
                  <a:pt x="7631" y="8511"/>
                </a:lnTo>
                <a:lnTo>
                  <a:pt x="8621" y="8144"/>
                </a:lnTo>
                <a:lnTo>
                  <a:pt x="9611" y="7777"/>
                </a:lnTo>
                <a:lnTo>
                  <a:pt x="10528" y="7411"/>
                </a:lnTo>
                <a:lnTo>
                  <a:pt x="11409" y="7007"/>
                </a:lnTo>
                <a:lnTo>
                  <a:pt x="12289" y="6604"/>
                </a:lnTo>
                <a:lnTo>
                  <a:pt x="13133" y="6163"/>
                </a:lnTo>
                <a:lnTo>
                  <a:pt x="13206" y="6200"/>
                </a:lnTo>
                <a:lnTo>
                  <a:pt x="13316" y="6200"/>
                </a:lnTo>
                <a:lnTo>
                  <a:pt x="13390" y="6163"/>
                </a:lnTo>
                <a:lnTo>
                  <a:pt x="13463" y="6090"/>
                </a:lnTo>
                <a:lnTo>
                  <a:pt x="13500" y="6053"/>
                </a:lnTo>
                <a:lnTo>
                  <a:pt x="13866" y="6714"/>
                </a:lnTo>
                <a:lnTo>
                  <a:pt x="13646" y="6787"/>
                </a:lnTo>
                <a:lnTo>
                  <a:pt x="13463" y="6860"/>
                </a:lnTo>
                <a:lnTo>
                  <a:pt x="12913" y="7081"/>
                </a:lnTo>
                <a:lnTo>
                  <a:pt x="12399" y="7337"/>
                </a:lnTo>
                <a:lnTo>
                  <a:pt x="11225" y="7961"/>
                </a:lnTo>
                <a:lnTo>
                  <a:pt x="10675" y="8254"/>
                </a:lnTo>
                <a:lnTo>
                  <a:pt x="10052" y="8548"/>
                </a:lnTo>
                <a:lnTo>
                  <a:pt x="9428" y="8768"/>
                </a:lnTo>
                <a:lnTo>
                  <a:pt x="8804" y="8951"/>
                </a:lnTo>
                <a:lnTo>
                  <a:pt x="7520" y="9318"/>
                </a:lnTo>
                <a:lnTo>
                  <a:pt x="6200" y="9722"/>
                </a:lnTo>
                <a:lnTo>
                  <a:pt x="5796" y="9868"/>
                </a:lnTo>
                <a:lnTo>
                  <a:pt x="5650" y="10015"/>
                </a:lnTo>
                <a:lnTo>
                  <a:pt x="5576" y="10052"/>
                </a:lnTo>
                <a:lnTo>
                  <a:pt x="5576" y="10015"/>
                </a:lnTo>
                <a:lnTo>
                  <a:pt x="5540" y="9978"/>
                </a:lnTo>
                <a:lnTo>
                  <a:pt x="5540" y="10015"/>
                </a:lnTo>
                <a:lnTo>
                  <a:pt x="5503" y="10088"/>
                </a:lnTo>
                <a:lnTo>
                  <a:pt x="5503" y="10198"/>
                </a:lnTo>
                <a:lnTo>
                  <a:pt x="5540" y="10235"/>
                </a:lnTo>
                <a:lnTo>
                  <a:pt x="5576" y="10235"/>
                </a:lnTo>
                <a:lnTo>
                  <a:pt x="5796" y="10125"/>
                </a:lnTo>
                <a:lnTo>
                  <a:pt x="6017" y="10052"/>
                </a:lnTo>
                <a:lnTo>
                  <a:pt x="6530" y="9942"/>
                </a:lnTo>
                <a:lnTo>
                  <a:pt x="7704" y="9575"/>
                </a:lnTo>
                <a:lnTo>
                  <a:pt x="8878" y="9281"/>
                </a:lnTo>
                <a:lnTo>
                  <a:pt x="9465" y="9098"/>
                </a:lnTo>
                <a:lnTo>
                  <a:pt x="10015" y="8878"/>
                </a:lnTo>
                <a:lnTo>
                  <a:pt x="10528" y="8695"/>
                </a:lnTo>
                <a:lnTo>
                  <a:pt x="11005" y="8438"/>
                </a:lnTo>
                <a:lnTo>
                  <a:pt x="11959" y="7924"/>
                </a:lnTo>
                <a:lnTo>
                  <a:pt x="12473" y="7667"/>
                </a:lnTo>
                <a:lnTo>
                  <a:pt x="12986" y="7411"/>
                </a:lnTo>
                <a:lnTo>
                  <a:pt x="13573" y="7191"/>
                </a:lnTo>
                <a:lnTo>
                  <a:pt x="13756" y="7117"/>
                </a:lnTo>
                <a:lnTo>
                  <a:pt x="14013" y="7044"/>
                </a:lnTo>
                <a:lnTo>
                  <a:pt x="14050" y="7081"/>
                </a:lnTo>
                <a:lnTo>
                  <a:pt x="14160" y="7081"/>
                </a:lnTo>
                <a:lnTo>
                  <a:pt x="14197" y="7191"/>
                </a:lnTo>
                <a:lnTo>
                  <a:pt x="13830" y="7374"/>
                </a:lnTo>
                <a:lnTo>
                  <a:pt x="13500" y="7594"/>
                </a:lnTo>
                <a:lnTo>
                  <a:pt x="12436" y="8218"/>
                </a:lnTo>
                <a:lnTo>
                  <a:pt x="11335" y="8768"/>
                </a:lnTo>
                <a:lnTo>
                  <a:pt x="10198" y="9245"/>
                </a:lnTo>
                <a:lnTo>
                  <a:pt x="9061" y="9685"/>
                </a:lnTo>
                <a:lnTo>
                  <a:pt x="7887" y="10088"/>
                </a:lnTo>
                <a:lnTo>
                  <a:pt x="6750" y="10455"/>
                </a:lnTo>
                <a:lnTo>
                  <a:pt x="6200" y="10639"/>
                </a:lnTo>
                <a:lnTo>
                  <a:pt x="5906" y="10749"/>
                </a:lnTo>
                <a:lnTo>
                  <a:pt x="5650" y="10895"/>
                </a:lnTo>
                <a:lnTo>
                  <a:pt x="5613" y="10932"/>
                </a:lnTo>
                <a:lnTo>
                  <a:pt x="5613" y="10969"/>
                </a:lnTo>
                <a:lnTo>
                  <a:pt x="5613" y="11005"/>
                </a:lnTo>
                <a:lnTo>
                  <a:pt x="5686" y="11042"/>
                </a:lnTo>
                <a:lnTo>
                  <a:pt x="5943" y="11005"/>
                </a:lnTo>
                <a:lnTo>
                  <a:pt x="6200" y="10969"/>
                </a:lnTo>
                <a:lnTo>
                  <a:pt x="6713" y="10822"/>
                </a:lnTo>
                <a:lnTo>
                  <a:pt x="7337" y="10602"/>
                </a:lnTo>
                <a:lnTo>
                  <a:pt x="7961" y="10419"/>
                </a:lnTo>
                <a:lnTo>
                  <a:pt x="9208" y="10015"/>
                </a:lnTo>
                <a:lnTo>
                  <a:pt x="10418" y="9538"/>
                </a:lnTo>
                <a:lnTo>
                  <a:pt x="11445" y="9061"/>
                </a:lnTo>
                <a:lnTo>
                  <a:pt x="12473" y="8584"/>
                </a:lnTo>
                <a:lnTo>
                  <a:pt x="13573" y="7961"/>
                </a:lnTo>
                <a:lnTo>
                  <a:pt x="14013" y="7741"/>
                </a:lnTo>
                <a:lnTo>
                  <a:pt x="14233" y="7594"/>
                </a:lnTo>
                <a:lnTo>
                  <a:pt x="14417" y="7447"/>
                </a:lnTo>
                <a:lnTo>
                  <a:pt x="14527" y="7594"/>
                </a:lnTo>
                <a:lnTo>
                  <a:pt x="14527" y="7631"/>
                </a:lnTo>
                <a:lnTo>
                  <a:pt x="14417" y="7961"/>
                </a:lnTo>
                <a:lnTo>
                  <a:pt x="14417" y="8328"/>
                </a:lnTo>
                <a:lnTo>
                  <a:pt x="14343" y="8254"/>
                </a:lnTo>
                <a:lnTo>
                  <a:pt x="14233" y="8254"/>
                </a:lnTo>
                <a:lnTo>
                  <a:pt x="13830" y="8438"/>
                </a:lnTo>
                <a:lnTo>
                  <a:pt x="13426" y="8658"/>
                </a:lnTo>
                <a:lnTo>
                  <a:pt x="12693" y="9135"/>
                </a:lnTo>
                <a:lnTo>
                  <a:pt x="12252" y="9428"/>
                </a:lnTo>
                <a:lnTo>
                  <a:pt x="11776" y="9685"/>
                </a:lnTo>
                <a:lnTo>
                  <a:pt x="11299" y="9942"/>
                </a:lnTo>
                <a:lnTo>
                  <a:pt x="10822" y="10125"/>
                </a:lnTo>
                <a:lnTo>
                  <a:pt x="8658" y="10822"/>
                </a:lnTo>
                <a:lnTo>
                  <a:pt x="7741" y="11115"/>
                </a:lnTo>
                <a:lnTo>
                  <a:pt x="7300" y="11262"/>
                </a:lnTo>
                <a:lnTo>
                  <a:pt x="6860" y="11446"/>
                </a:lnTo>
                <a:lnTo>
                  <a:pt x="5283" y="11409"/>
                </a:lnTo>
                <a:lnTo>
                  <a:pt x="5246" y="11189"/>
                </a:lnTo>
                <a:lnTo>
                  <a:pt x="5173" y="11115"/>
                </a:lnTo>
                <a:lnTo>
                  <a:pt x="5026" y="11115"/>
                </a:lnTo>
                <a:lnTo>
                  <a:pt x="4989" y="11189"/>
                </a:lnTo>
                <a:lnTo>
                  <a:pt x="4953" y="11409"/>
                </a:lnTo>
                <a:lnTo>
                  <a:pt x="4182" y="11336"/>
                </a:lnTo>
                <a:lnTo>
                  <a:pt x="3816" y="11336"/>
                </a:lnTo>
                <a:lnTo>
                  <a:pt x="3412" y="11372"/>
                </a:lnTo>
                <a:lnTo>
                  <a:pt x="3119" y="11409"/>
                </a:lnTo>
                <a:lnTo>
                  <a:pt x="2862" y="11556"/>
                </a:lnTo>
                <a:lnTo>
                  <a:pt x="2825" y="11005"/>
                </a:lnTo>
                <a:lnTo>
                  <a:pt x="2715" y="9428"/>
                </a:lnTo>
                <a:lnTo>
                  <a:pt x="2715" y="9171"/>
                </a:lnTo>
                <a:lnTo>
                  <a:pt x="2972" y="9171"/>
                </a:lnTo>
                <a:lnTo>
                  <a:pt x="3265" y="9135"/>
                </a:lnTo>
                <a:lnTo>
                  <a:pt x="3522" y="9061"/>
                </a:lnTo>
                <a:lnTo>
                  <a:pt x="3779" y="8988"/>
                </a:lnTo>
                <a:lnTo>
                  <a:pt x="4036" y="8841"/>
                </a:lnTo>
                <a:lnTo>
                  <a:pt x="4293" y="8695"/>
                </a:lnTo>
                <a:lnTo>
                  <a:pt x="4733" y="8401"/>
                </a:lnTo>
                <a:lnTo>
                  <a:pt x="5063" y="8108"/>
                </a:lnTo>
                <a:lnTo>
                  <a:pt x="5356" y="7777"/>
                </a:lnTo>
                <a:lnTo>
                  <a:pt x="5613" y="7447"/>
                </a:lnTo>
                <a:lnTo>
                  <a:pt x="5870" y="7117"/>
                </a:lnTo>
                <a:lnTo>
                  <a:pt x="6273" y="7007"/>
                </a:lnTo>
                <a:lnTo>
                  <a:pt x="6640" y="6824"/>
                </a:lnTo>
                <a:lnTo>
                  <a:pt x="7410" y="6420"/>
                </a:lnTo>
                <a:lnTo>
                  <a:pt x="8401" y="5980"/>
                </a:lnTo>
                <a:lnTo>
                  <a:pt x="9355" y="5577"/>
                </a:lnTo>
                <a:lnTo>
                  <a:pt x="10308" y="5246"/>
                </a:lnTo>
                <a:lnTo>
                  <a:pt x="11262" y="4880"/>
                </a:lnTo>
                <a:lnTo>
                  <a:pt x="12032" y="4623"/>
                </a:lnTo>
                <a:lnTo>
                  <a:pt x="12436" y="4403"/>
                </a:lnTo>
                <a:lnTo>
                  <a:pt x="12619" y="4219"/>
                </a:lnTo>
                <a:lnTo>
                  <a:pt x="12729" y="4183"/>
                </a:lnTo>
                <a:close/>
                <a:moveTo>
                  <a:pt x="2385" y="1"/>
                </a:moveTo>
                <a:lnTo>
                  <a:pt x="2238" y="38"/>
                </a:lnTo>
                <a:lnTo>
                  <a:pt x="2202" y="74"/>
                </a:lnTo>
                <a:lnTo>
                  <a:pt x="2165" y="111"/>
                </a:lnTo>
                <a:lnTo>
                  <a:pt x="2055" y="368"/>
                </a:lnTo>
                <a:lnTo>
                  <a:pt x="1982" y="515"/>
                </a:lnTo>
                <a:lnTo>
                  <a:pt x="1578" y="1432"/>
                </a:lnTo>
                <a:lnTo>
                  <a:pt x="1541" y="1542"/>
                </a:lnTo>
                <a:lnTo>
                  <a:pt x="1578" y="1615"/>
                </a:lnTo>
                <a:lnTo>
                  <a:pt x="1615" y="1688"/>
                </a:lnTo>
                <a:lnTo>
                  <a:pt x="1688" y="1762"/>
                </a:lnTo>
                <a:lnTo>
                  <a:pt x="1761" y="1798"/>
                </a:lnTo>
                <a:lnTo>
                  <a:pt x="1835" y="1798"/>
                </a:lnTo>
                <a:lnTo>
                  <a:pt x="1908" y="1762"/>
                </a:lnTo>
                <a:lnTo>
                  <a:pt x="1982" y="1652"/>
                </a:lnTo>
                <a:lnTo>
                  <a:pt x="2128" y="1358"/>
                </a:lnTo>
                <a:lnTo>
                  <a:pt x="2092" y="2165"/>
                </a:lnTo>
                <a:lnTo>
                  <a:pt x="2092" y="2972"/>
                </a:lnTo>
                <a:lnTo>
                  <a:pt x="2055" y="4073"/>
                </a:lnTo>
                <a:lnTo>
                  <a:pt x="1982" y="4109"/>
                </a:lnTo>
                <a:lnTo>
                  <a:pt x="1835" y="4073"/>
                </a:lnTo>
                <a:lnTo>
                  <a:pt x="1725" y="3999"/>
                </a:lnTo>
                <a:lnTo>
                  <a:pt x="1615" y="3999"/>
                </a:lnTo>
                <a:lnTo>
                  <a:pt x="1541" y="4036"/>
                </a:lnTo>
                <a:lnTo>
                  <a:pt x="1505" y="4109"/>
                </a:lnTo>
                <a:lnTo>
                  <a:pt x="1541" y="4219"/>
                </a:lnTo>
                <a:lnTo>
                  <a:pt x="1651" y="4293"/>
                </a:lnTo>
                <a:lnTo>
                  <a:pt x="1761" y="4366"/>
                </a:lnTo>
                <a:lnTo>
                  <a:pt x="1908" y="4403"/>
                </a:lnTo>
                <a:lnTo>
                  <a:pt x="2055" y="4439"/>
                </a:lnTo>
                <a:lnTo>
                  <a:pt x="2055" y="5540"/>
                </a:lnTo>
                <a:lnTo>
                  <a:pt x="1908" y="5577"/>
                </a:lnTo>
                <a:lnTo>
                  <a:pt x="1651" y="5613"/>
                </a:lnTo>
                <a:lnTo>
                  <a:pt x="1615" y="5687"/>
                </a:lnTo>
                <a:lnTo>
                  <a:pt x="1541" y="5723"/>
                </a:lnTo>
                <a:lnTo>
                  <a:pt x="1541" y="5760"/>
                </a:lnTo>
                <a:lnTo>
                  <a:pt x="1505" y="5797"/>
                </a:lnTo>
                <a:lnTo>
                  <a:pt x="1541" y="5833"/>
                </a:lnTo>
                <a:lnTo>
                  <a:pt x="1578" y="5833"/>
                </a:lnTo>
                <a:lnTo>
                  <a:pt x="1651" y="5907"/>
                </a:lnTo>
                <a:lnTo>
                  <a:pt x="2055" y="5907"/>
                </a:lnTo>
                <a:lnTo>
                  <a:pt x="2092" y="6200"/>
                </a:lnTo>
                <a:lnTo>
                  <a:pt x="2092" y="7154"/>
                </a:lnTo>
                <a:lnTo>
                  <a:pt x="1835" y="7227"/>
                </a:lnTo>
                <a:lnTo>
                  <a:pt x="1541" y="7374"/>
                </a:lnTo>
                <a:lnTo>
                  <a:pt x="1505" y="7411"/>
                </a:lnTo>
                <a:lnTo>
                  <a:pt x="1505" y="7447"/>
                </a:lnTo>
                <a:lnTo>
                  <a:pt x="1541" y="7484"/>
                </a:lnTo>
                <a:lnTo>
                  <a:pt x="1578" y="7521"/>
                </a:lnTo>
                <a:lnTo>
                  <a:pt x="2092" y="7521"/>
                </a:lnTo>
                <a:lnTo>
                  <a:pt x="2165" y="8951"/>
                </a:lnTo>
                <a:lnTo>
                  <a:pt x="2165" y="8988"/>
                </a:lnTo>
                <a:lnTo>
                  <a:pt x="1982" y="8951"/>
                </a:lnTo>
                <a:lnTo>
                  <a:pt x="1578" y="8951"/>
                </a:lnTo>
                <a:lnTo>
                  <a:pt x="1505" y="8988"/>
                </a:lnTo>
                <a:lnTo>
                  <a:pt x="1468" y="9061"/>
                </a:lnTo>
                <a:lnTo>
                  <a:pt x="1468" y="9135"/>
                </a:lnTo>
                <a:lnTo>
                  <a:pt x="1541" y="9208"/>
                </a:lnTo>
                <a:lnTo>
                  <a:pt x="1688" y="9245"/>
                </a:lnTo>
                <a:lnTo>
                  <a:pt x="1835" y="9318"/>
                </a:lnTo>
                <a:lnTo>
                  <a:pt x="2202" y="9391"/>
                </a:lnTo>
                <a:lnTo>
                  <a:pt x="2238" y="10419"/>
                </a:lnTo>
                <a:lnTo>
                  <a:pt x="2018" y="10419"/>
                </a:lnTo>
                <a:lnTo>
                  <a:pt x="1798" y="10455"/>
                </a:lnTo>
                <a:lnTo>
                  <a:pt x="1725" y="10529"/>
                </a:lnTo>
                <a:lnTo>
                  <a:pt x="1651" y="10602"/>
                </a:lnTo>
                <a:lnTo>
                  <a:pt x="1578" y="10675"/>
                </a:lnTo>
                <a:lnTo>
                  <a:pt x="1615" y="10749"/>
                </a:lnTo>
                <a:lnTo>
                  <a:pt x="1688" y="10822"/>
                </a:lnTo>
                <a:lnTo>
                  <a:pt x="2128" y="10822"/>
                </a:lnTo>
                <a:lnTo>
                  <a:pt x="2275" y="10859"/>
                </a:lnTo>
                <a:lnTo>
                  <a:pt x="2275" y="10895"/>
                </a:lnTo>
                <a:lnTo>
                  <a:pt x="2312" y="11702"/>
                </a:lnTo>
                <a:lnTo>
                  <a:pt x="2348" y="11959"/>
                </a:lnTo>
                <a:lnTo>
                  <a:pt x="2385" y="12106"/>
                </a:lnTo>
                <a:lnTo>
                  <a:pt x="2495" y="12216"/>
                </a:lnTo>
                <a:lnTo>
                  <a:pt x="2568" y="12253"/>
                </a:lnTo>
                <a:lnTo>
                  <a:pt x="2679" y="12253"/>
                </a:lnTo>
                <a:lnTo>
                  <a:pt x="2752" y="12216"/>
                </a:lnTo>
                <a:lnTo>
                  <a:pt x="2789" y="12143"/>
                </a:lnTo>
                <a:lnTo>
                  <a:pt x="2825" y="12106"/>
                </a:lnTo>
                <a:lnTo>
                  <a:pt x="3009" y="11959"/>
                </a:lnTo>
                <a:lnTo>
                  <a:pt x="3265" y="11886"/>
                </a:lnTo>
                <a:lnTo>
                  <a:pt x="3486" y="11849"/>
                </a:lnTo>
                <a:lnTo>
                  <a:pt x="3742" y="11849"/>
                </a:lnTo>
                <a:lnTo>
                  <a:pt x="3742" y="12033"/>
                </a:lnTo>
                <a:lnTo>
                  <a:pt x="3742" y="12216"/>
                </a:lnTo>
                <a:lnTo>
                  <a:pt x="3816" y="12363"/>
                </a:lnTo>
                <a:lnTo>
                  <a:pt x="3889" y="12509"/>
                </a:lnTo>
                <a:lnTo>
                  <a:pt x="3962" y="12583"/>
                </a:lnTo>
                <a:lnTo>
                  <a:pt x="4036" y="12546"/>
                </a:lnTo>
                <a:lnTo>
                  <a:pt x="4109" y="12509"/>
                </a:lnTo>
                <a:lnTo>
                  <a:pt x="4146" y="12436"/>
                </a:lnTo>
                <a:lnTo>
                  <a:pt x="4072" y="12216"/>
                </a:lnTo>
                <a:lnTo>
                  <a:pt x="4036" y="12069"/>
                </a:lnTo>
                <a:lnTo>
                  <a:pt x="4036" y="11886"/>
                </a:lnTo>
                <a:lnTo>
                  <a:pt x="5063" y="11922"/>
                </a:lnTo>
                <a:lnTo>
                  <a:pt x="5063" y="12143"/>
                </a:lnTo>
                <a:lnTo>
                  <a:pt x="5100" y="12619"/>
                </a:lnTo>
                <a:lnTo>
                  <a:pt x="5136" y="12693"/>
                </a:lnTo>
                <a:lnTo>
                  <a:pt x="5173" y="12766"/>
                </a:lnTo>
                <a:lnTo>
                  <a:pt x="5320" y="12766"/>
                </a:lnTo>
                <a:lnTo>
                  <a:pt x="5466" y="12729"/>
                </a:lnTo>
                <a:lnTo>
                  <a:pt x="5503" y="12619"/>
                </a:lnTo>
                <a:lnTo>
                  <a:pt x="5540" y="12473"/>
                </a:lnTo>
                <a:lnTo>
                  <a:pt x="5466" y="12363"/>
                </a:lnTo>
                <a:lnTo>
                  <a:pt x="5393" y="12326"/>
                </a:lnTo>
                <a:lnTo>
                  <a:pt x="5356" y="12106"/>
                </a:lnTo>
                <a:lnTo>
                  <a:pt x="5283" y="11922"/>
                </a:lnTo>
                <a:lnTo>
                  <a:pt x="5906" y="11959"/>
                </a:lnTo>
                <a:lnTo>
                  <a:pt x="6493" y="11959"/>
                </a:lnTo>
                <a:lnTo>
                  <a:pt x="6493" y="11996"/>
                </a:lnTo>
                <a:lnTo>
                  <a:pt x="6457" y="12179"/>
                </a:lnTo>
                <a:lnTo>
                  <a:pt x="6420" y="12399"/>
                </a:lnTo>
                <a:lnTo>
                  <a:pt x="6457" y="12583"/>
                </a:lnTo>
                <a:lnTo>
                  <a:pt x="6567" y="12766"/>
                </a:lnTo>
                <a:lnTo>
                  <a:pt x="6603" y="12840"/>
                </a:lnTo>
                <a:lnTo>
                  <a:pt x="6677" y="12876"/>
                </a:lnTo>
                <a:lnTo>
                  <a:pt x="6750" y="12876"/>
                </a:lnTo>
                <a:lnTo>
                  <a:pt x="6824" y="12840"/>
                </a:lnTo>
                <a:lnTo>
                  <a:pt x="6897" y="12766"/>
                </a:lnTo>
                <a:lnTo>
                  <a:pt x="6897" y="12729"/>
                </a:lnTo>
                <a:lnTo>
                  <a:pt x="6897" y="12656"/>
                </a:lnTo>
                <a:lnTo>
                  <a:pt x="6824" y="12619"/>
                </a:lnTo>
                <a:lnTo>
                  <a:pt x="6787" y="12583"/>
                </a:lnTo>
                <a:lnTo>
                  <a:pt x="6713" y="12399"/>
                </a:lnTo>
                <a:lnTo>
                  <a:pt x="6677" y="12216"/>
                </a:lnTo>
                <a:lnTo>
                  <a:pt x="6640" y="11996"/>
                </a:lnTo>
                <a:lnTo>
                  <a:pt x="6640" y="11959"/>
                </a:lnTo>
                <a:lnTo>
                  <a:pt x="7924" y="11996"/>
                </a:lnTo>
                <a:lnTo>
                  <a:pt x="7851" y="12033"/>
                </a:lnTo>
                <a:lnTo>
                  <a:pt x="7814" y="12106"/>
                </a:lnTo>
                <a:lnTo>
                  <a:pt x="7777" y="12253"/>
                </a:lnTo>
                <a:lnTo>
                  <a:pt x="7777" y="12399"/>
                </a:lnTo>
                <a:lnTo>
                  <a:pt x="7777" y="12509"/>
                </a:lnTo>
                <a:lnTo>
                  <a:pt x="7814" y="12619"/>
                </a:lnTo>
                <a:lnTo>
                  <a:pt x="7887" y="12729"/>
                </a:lnTo>
                <a:lnTo>
                  <a:pt x="7961" y="12766"/>
                </a:lnTo>
                <a:lnTo>
                  <a:pt x="8034" y="12729"/>
                </a:lnTo>
                <a:lnTo>
                  <a:pt x="8107" y="12693"/>
                </a:lnTo>
                <a:lnTo>
                  <a:pt x="8144" y="12619"/>
                </a:lnTo>
                <a:lnTo>
                  <a:pt x="8107" y="12473"/>
                </a:lnTo>
                <a:lnTo>
                  <a:pt x="8071" y="12289"/>
                </a:lnTo>
                <a:lnTo>
                  <a:pt x="8071" y="12179"/>
                </a:lnTo>
                <a:lnTo>
                  <a:pt x="8034" y="12106"/>
                </a:lnTo>
                <a:lnTo>
                  <a:pt x="8034" y="12033"/>
                </a:lnTo>
                <a:lnTo>
                  <a:pt x="8034" y="11996"/>
                </a:lnTo>
                <a:lnTo>
                  <a:pt x="9391" y="11996"/>
                </a:lnTo>
                <a:lnTo>
                  <a:pt x="9318" y="12216"/>
                </a:lnTo>
                <a:lnTo>
                  <a:pt x="9318" y="12473"/>
                </a:lnTo>
                <a:lnTo>
                  <a:pt x="9355" y="12546"/>
                </a:lnTo>
                <a:lnTo>
                  <a:pt x="9428" y="12583"/>
                </a:lnTo>
                <a:lnTo>
                  <a:pt x="9611" y="12583"/>
                </a:lnTo>
                <a:lnTo>
                  <a:pt x="9685" y="12546"/>
                </a:lnTo>
                <a:lnTo>
                  <a:pt x="9721" y="12473"/>
                </a:lnTo>
                <a:lnTo>
                  <a:pt x="9721" y="12436"/>
                </a:lnTo>
                <a:lnTo>
                  <a:pt x="9721" y="12363"/>
                </a:lnTo>
                <a:lnTo>
                  <a:pt x="9611" y="12326"/>
                </a:lnTo>
                <a:lnTo>
                  <a:pt x="9611" y="11996"/>
                </a:lnTo>
                <a:lnTo>
                  <a:pt x="10638" y="11996"/>
                </a:lnTo>
                <a:lnTo>
                  <a:pt x="10675" y="12253"/>
                </a:lnTo>
                <a:lnTo>
                  <a:pt x="10748" y="12509"/>
                </a:lnTo>
                <a:lnTo>
                  <a:pt x="10822" y="12583"/>
                </a:lnTo>
                <a:lnTo>
                  <a:pt x="10969" y="12583"/>
                </a:lnTo>
                <a:lnTo>
                  <a:pt x="11005" y="12509"/>
                </a:lnTo>
                <a:lnTo>
                  <a:pt x="11042" y="12399"/>
                </a:lnTo>
                <a:lnTo>
                  <a:pt x="10969" y="12179"/>
                </a:lnTo>
                <a:lnTo>
                  <a:pt x="10895" y="11996"/>
                </a:lnTo>
                <a:lnTo>
                  <a:pt x="12106" y="11996"/>
                </a:lnTo>
                <a:lnTo>
                  <a:pt x="12069" y="12069"/>
                </a:lnTo>
                <a:lnTo>
                  <a:pt x="12032" y="12143"/>
                </a:lnTo>
                <a:lnTo>
                  <a:pt x="11996" y="12363"/>
                </a:lnTo>
                <a:lnTo>
                  <a:pt x="12032" y="12473"/>
                </a:lnTo>
                <a:lnTo>
                  <a:pt x="12069" y="12619"/>
                </a:lnTo>
                <a:lnTo>
                  <a:pt x="12142" y="12729"/>
                </a:lnTo>
                <a:lnTo>
                  <a:pt x="12216" y="12803"/>
                </a:lnTo>
                <a:lnTo>
                  <a:pt x="12289" y="12840"/>
                </a:lnTo>
                <a:lnTo>
                  <a:pt x="12362" y="12803"/>
                </a:lnTo>
                <a:lnTo>
                  <a:pt x="12399" y="12766"/>
                </a:lnTo>
                <a:lnTo>
                  <a:pt x="12399" y="12693"/>
                </a:lnTo>
                <a:lnTo>
                  <a:pt x="12362" y="12546"/>
                </a:lnTo>
                <a:lnTo>
                  <a:pt x="12289" y="12363"/>
                </a:lnTo>
                <a:lnTo>
                  <a:pt x="12252" y="12179"/>
                </a:lnTo>
                <a:lnTo>
                  <a:pt x="12252" y="11959"/>
                </a:lnTo>
                <a:lnTo>
                  <a:pt x="13353" y="11959"/>
                </a:lnTo>
                <a:lnTo>
                  <a:pt x="13280" y="12106"/>
                </a:lnTo>
                <a:lnTo>
                  <a:pt x="13243" y="12253"/>
                </a:lnTo>
                <a:lnTo>
                  <a:pt x="13243" y="12436"/>
                </a:lnTo>
                <a:lnTo>
                  <a:pt x="13316" y="12583"/>
                </a:lnTo>
                <a:lnTo>
                  <a:pt x="13353" y="12619"/>
                </a:lnTo>
                <a:lnTo>
                  <a:pt x="13426" y="12656"/>
                </a:lnTo>
                <a:lnTo>
                  <a:pt x="13500" y="12656"/>
                </a:lnTo>
                <a:lnTo>
                  <a:pt x="13573" y="12583"/>
                </a:lnTo>
                <a:lnTo>
                  <a:pt x="13610" y="12436"/>
                </a:lnTo>
                <a:lnTo>
                  <a:pt x="13536" y="12216"/>
                </a:lnTo>
                <a:lnTo>
                  <a:pt x="13536" y="12069"/>
                </a:lnTo>
                <a:lnTo>
                  <a:pt x="13573" y="11922"/>
                </a:lnTo>
                <a:lnTo>
                  <a:pt x="14563" y="11886"/>
                </a:lnTo>
                <a:lnTo>
                  <a:pt x="14563" y="11886"/>
                </a:lnTo>
                <a:lnTo>
                  <a:pt x="14527" y="12363"/>
                </a:lnTo>
                <a:lnTo>
                  <a:pt x="14563" y="12436"/>
                </a:lnTo>
                <a:lnTo>
                  <a:pt x="14637" y="12509"/>
                </a:lnTo>
                <a:lnTo>
                  <a:pt x="14747" y="12509"/>
                </a:lnTo>
                <a:lnTo>
                  <a:pt x="14820" y="12473"/>
                </a:lnTo>
                <a:lnTo>
                  <a:pt x="14893" y="12399"/>
                </a:lnTo>
                <a:lnTo>
                  <a:pt x="14967" y="12289"/>
                </a:lnTo>
                <a:lnTo>
                  <a:pt x="14967" y="12179"/>
                </a:lnTo>
                <a:lnTo>
                  <a:pt x="14967" y="12069"/>
                </a:lnTo>
                <a:lnTo>
                  <a:pt x="14930" y="11996"/>
                </a:lnTo>
                <a:lnTo>
                  <a:pt x="14857" y="11959"/>
                </a:lnTo>
                <a:lnTo>
                  <a:pt x="14857" y="11886"/>
                </a:lnTo>
                <a:lnTo>
                  <a:pt x="16618" y="11776"/>
                </a:lnTo>
                <a:lnTo>
                  <a:pt x="16654" y="11812"/>
                </a:lnTo>
                <a:lnTo>
                  <a:pt x="16544" y="11996"/>
                </a:lnTo>
                <a:lnTo>
                  <a:pt x="16361" y="12179"/>
                </a:lnTo>
                <a:lnTo>
                  <a:pt x="16287" y="12289"/>
                </a:lnTo>
                <a:lnTo>
                  <a:pt x="16251" y="12363"/>
                </a:lnTo>
                <a:lnTo>
                  <a:pt x="16287" y="12436"/>
                </a:lnTo>
                <a:lnTo>
                  <a:pt x="16324" y="12509"/>
                </a:lnTo>
                <a:lnTo>
                  <a:pt x="16397" y="12546"/>
                </a:lnTo>
                <a:lnTo>
                  <a:pt x="16471" y="12583"/>
                </a:lnTo>
                <a:lnTo>
                  <a:pt x="16544" y="12583"/>
                </a:lnTo>
                <a:lnTo>
                  <a:pt x="16581" y="12546"/>
                </a:lnTo>
                <a:lnTo>
                  <a:pt x="16728" y="12473"/>
                </a:lnTo>
                <a:lnTo>
                  <a:pt x="16801" y="12363"/>
                </a:lnTo>
                <a:lnTo>
                  <a:pt x="16984" y="12106"/>
                </a:lnTo>
                <a:lnTo>
                  <a:pt x="17461" y="11482"/>
                </a:lnTo>
                <a:lnTo>
                  <a:pt x="17461" y="11409"/>
                </a:lnTo>
                <a:lnTo>
                  <a:pt x="17461" y="11336"/>
                </a:lnTo>
                <a:lnTo>
                  <a:pt x="17461" y="11262"/>
                </a:lnTo>
                <a:lnTo>
                  <a:pt x="17425" y="11189"/>
                </a:lnTo>
                <a:lnTo>
                  <a:pt x="17058" y="10895"/>
                </a:lnTo>
                <a:lnTo>
                  <a:pt x="16728" y="10639"/>
                </a:lnTo>
                <a:lnTo>
                  <a:pt x="16654" y="10602"/>
                </a:lnTo>
                <a:lnTo>
                  <a:pt x="16581" y="10602"/>
                </a:lnTo>
                <a:lnTo>
                  <a:pt x="16544" y="10639"/>
                </a:lnTo>
                <a:lnTo>
                  <a:pt x="16471" y="10675"/>
                </a:lnTo>
                <a:lnTo>
                  <a:pt x="16434" y="10785"/>
                </a:lnTo>
                <a:lnTo>
                  <a:pt x="16434" y="10859"/>
                </a:lnTo>
                <a:lnTo>
                  <a:pt x="16471" y="10932"/>
                </a:lnTo>
                <a:lnTo>
                  <a:pt x="16801" y="11226"/>
                </a:lnTo>
                <a:lnTo>
                  <a:pt x="13940" y="11372"/>
                </a:lnTo>
                <a:lnTo>
                  <a:pt x="14050" y="11336"/>
                </a:lnTo>
                <a:lnTo>
                  <a:pt x="14270" y="11189"/>
                </a:lnTo>
                <a:lnTo>
                  <a:pt x="14343" y="11115"/>
                </a:lnTo>
                <a:lnTo>
                  <a:pt x="14417" y="11005"/>
                </a:lnTo>
                <a:lnTo>
                  <a:pt x="14417" y="10932"/>
                </a:lnTo>
                <a:lnTo>
                  <a:pt x="14380" y="10895"/>
                </a:lnTo>
                <a:lnTo>
                  <a:pt x="14233" y="10895"/>
                </a:lnTo>
                <a:lnTo>
                  <a:pt x="14123" y="10932"/>
                </a:lnTo>
                <a:lnTo>
                  <a:pt x="13903" y="11079"/>
                </a:lnTo>
                <a:lnTo>
                  <a:pt x="13720" y="11226"/>
                </a:lnTo>
                <a:lnTo>
                  <a:pt x="13573" y="11409"/>
                </a:lnTo>
                <a:lnTo>
                  <a:pt x="12289" y="11446"/>
                </a:lnTo>
                <a:lnTo>
                  <a:pt x="12546" y="11336"/>
                </a:lnTo>
                <a:lnTo>
                  <a:pt x="12839" y="11226"/>
                </a:lnTo>
                <a:lnTo>
                  <a:pt x="13169" y="11079"/>
                </a:lnTo>
                <a:lnTo>
                  <a:pt x="13500" y="10895"/>
                </a:lnTo>
                <a:lnTo>
                  <a:pt x="13793" y="10675"/>
                </a:lnTo>
                <a:lnTo>
                  <a:pt x="14050" y="10419"/>
                </a:lnTo>
                <a:lnTo>
                  <a:pt x="14087" y="10308"/>
                </a:lnTo>
                <a:lnTo>
                  <a:pt x="14050" y="10235"/>
                </a:lnTo>
                <a:lnTo>
                  <a:pt x="13976" y="10198"/>
                </a:lnTo>
                <a:lnTo>
                  <a:pt x="13903" y="10235"/>
                </a:lnTo>
                <a:lnTo>
                  <a:pt x="13646" y="10382"/>
                </a:lnTo>
                <a:lnTo>
                  <a:pt x="13390" y="10565"/>
                </a:lnTo>
                <a:lnTo>
                  <a:pt x="13133" y="10749"/>
                </a:lnTo>
                <a:lnTo>
                  <a:pt x="12876" y="10895"/>
                </a:lnTo>
                <a:lnTo>
                  <a:pt x="12583" y="11042"/>
                </a:lnTo>
                <a:lnTo>
                  <a:pt x="12289" y="11152"/>
                </a:lnTo>
                <a:lnTo>
                  <a:pt x="11996" y="11299"/>
                </a:lnTo>
                <a:lnTo>
                  <a:pt x="11702" y="11446"/>
                </a:lnTo>
                <a:lnTo>
                  <a:pt x="10162" y="11482"/>
                </a:lnTo>
                <a:lnTo>
                  <a:pt x="10602" y="11299"/>
                </a:lnTo>
                <a:lnTo>
                  <a:pt x="12216" y="10639"/>
                </a:lnTo>
                <a:lnTo>
                  <a:pt x="12766" y="10455"/>
                </a:lnTo>
                <a:lnTo>
                  <a:pt x="13316" y="10162"/>
                </a:lnTo>
                <a:lnTo>
                  <a:pt x="13573" y="10015"/>
                </a:lnTo>
                <a:lnTo>
                  <a:pt x="13793" y="9832"/>
                </a:lnTo>
                <a:lnTo>
                  <a:pt x="13976" y="9612"/>
                </a:lnTo>
                <a:lnTo>
                  <a:pt x="14087" y="9355"/>
                </a:lnTo>
                <a:lnTo>
                  <a:pt x="14087" y="9245"/>
                </a:lnTo>
                <a:lnTo>
                  <a:pt x="14050" y="9208"/>
                </a:lnTo>
                <a:lnTo>
                  <a:pt x="13940" y="9171"/>
                </a:lnTo>
                <a:lnTo>
                  <a:pt x="13866" y="9208"/>
                </a:lnTo>
                <a:lnTo>
                  <a:pt x="13463" y="9612"/>
                </a:lnTo>
                <a:lnTo>
                  <a:pt x="13243" y="9795"/>
                </a:lnTo>
                <a:lnTo>
                  <a:pt x="12986" y="9978"/>
                </a:lnTo>
                <a:lnTo>
                  <a:pt x="12693" y="10125"/>
                </a:lnTo>
                <a:lnTo>
                  <a:pt x="12399" y="10235"/>
                </a:lnTo>
                <a:lnTo>
                  <a:pt x="11776" y="10492"/>
                </a:lnTo>
                <a:lnTo>
                  <a:pt x="10418" y="11042"/>
                </a:lnTo>
                <a:lnTo>
                  <a:pt x="9905" y="11262"/>
                </a:lnTo>
                <a:lnTo>
                  <a:pt x="9428" y="11482"/>
                </a:lnTo>
                <a:lnTo>
                  <a:pt x="7667" y="11482"/>
                </a:lnTo>
                <a:lnTo>
                  <a:pt x="8621" y="11152"/>
                </a:lnTo>
                <a:lnTo>
                  <a:pt x="10895" y="10419"/>
                </a:lnTo>
                <a:lnTo>
                  <a:pt x="11335" y="10235"/>
                </a:lnTo>
                <a:lnTo>
                  <a:pt x="11776" y="10052"/>
                </a:lnTo>
                <a:lnTo>
                  <a:pt x="12179" y="9832"/>
                </a:lnTo>
                <a:lnTo>
                  <a:pt x="12583" y="9575"/>
                </a:lnTo>
                <a:lnTo>
                  <a:pt x="13426" y="9025"/>
                </a:lnTo>
                <a:lnTo>
                  <a:pt x="13866" y="8768"/>
                </a:lnTo>
                <a:lnTo>
                  <a:pt x="14307" y="8548"/>
                </a:lnTo>
                <a:lnTo>
                  <a:pt x="14380" y="8511"/>
                </a:lnTo>
                <a:lnTo>
                  <a:pt x="14417" y="8474"/>
                </a:lnTo>
                <a:lnTo>
                  <a:pt x="14417" y="8841"/>
                </a:lnTo>
                <a:lnTo>
                  <a:pt x="14453" y="8915"/>
                </a:lnTo>
                <a:lnTo>
                  <a:pt x="14490" y="8951"/>
                </a:lnTo>
                <a:lnTo>
                  <a:pt x="14527" y="8988"/>
                </a:lnTo>
                <a:lnTo>
                  <a:pt x="14600" y="9025"/>
                </a:lnTo>
                <a:lnTo>
                  <a:pt x="14673" y="8988"/>
                </a:lnTo>
                <a:lnTo>
                  <a:pt x="14747" y="8951"/>
                </a:lnTo>
                <a:lnTo>
                  <a:pt x="14783" y="8915"/>
                </a:lnTo>
                <a:lnTo>
                  <a:pt x="14783" y="8841"/>
                </a:lnTo>
                <a:lnTo>
                  <a:pt x="14783" y="8291"/>
                </a:lnTo>
                <a:lnTo>
                  <a:pt x="14747" y="8034"/>
                </a:lnTo>
                <a:lnTo>
                  <a:pt x="14673" y="7777"/>
                </a:lnTo>
                <a:lnTo>
                  <a:pt x="15077" y="8181"/>
                </a:lnTo>
                <a:lnTo>
                  <a:pt x="15517" y="8584"/>
                </a:lnTo>
                <a:lnTo>
                  <a:pt x="15737" y="8768"/>
                </a:lnTo>
                <a:lnTo>
                  <a:pt x="15847" y="8841"/>
                </a:lnTo>
                <a:lnTo>
                  <a:pt x="15994" y="8878"/>
                </a:lnTo>
                <a:lnTo>
                  <a:pt x="16361" y="8915"/>
                </a:lnTo>
                <a:lnTo>
                  <a:pt x="16764" y="8915"/>
                </a:lnTo>
                <a:lnTo>
                  <a:pt x="17204" y="8878"/>
                </a:lnTo>
                <a:lnTo>
                  <a:pt x="17608" y="8731"/>
                </a:lnTo>
                <a:lnTo>
                  <a:pt x="17681" y="8695"/>
                </a:lnTo>
                <a:lnTo>
                  <a:pt x="17755" y="8584"/>
                </a:lnTo>
                <a:lnTo>
                  <a:pt x="17791" y="8511"/>
                </a:lnTo>
                <a:lnTo>
                  <a:pt x="17755" y="8438"/>
                </a:lnTo>
                <a:lnTo>
                  <a:pt x="17718" y="8328"/>
                </a:lnTo>
                <a:lnTo>
                  <a:pt x="17681" y="8291"/>
                </a:lnTo>
                <a:lnTo>
                  <a:pt x="17571" y="8254"/>
                </a:lnTo>
                <a:lnTo>
                  <a:pt x="17461" y="8254"/>
                </a:lnTo>
                <a:lnTo>
                  <a:pt x="17131" y="8364"/>
                </a:lnTo>
                <a:lnTo>
                  <a:pt x="16764" y="8401"/>
                </a:lnTo>
                <a:lnTo>
                  <a:pt x="16397" y="8438"/>
                </a:lnTo>
                <a:lnTo>
                  <a:pt x="16177" y="8401"/>
                </a:lnTo>
                <a:lnTo>
                  <a:pt x="16031" y="8364"/>
                </a:lnTo>
                <a:lnTo>
                  <a:pt x="15480" y="7888"/>
                </a:lnTo>
                <a:lnTo>
                  <a:pt x="15004" y="7374"/>
                </a:lnTo>
                <a:lnTo>
                  <a:pt x="14563" y="6824"/>
                </a:lnTo>
                <a:lnTo>
                  <a:pt x="14160" y="6237"/>
                </a:lnTo>
                <a:lnTo>
                  <a:pt x="13830" y="5613"/>
                </a:lnTo>
                <a:lnTo>
                  <a:pt x="13536" y="4990"/>
                </a:lnTo>
                <a:lnTo>
                  <a:pt x="13096" y="3926"/>
                </a:lnTo>
                <a:lnTo>
                  <a:pt x="12803" y="3412"/>
                </a:lnTo>
                <a:lnTo>
                  <a:pt x="12509" y="2936"/>
                </a:lnTo>
                <a:lnTo>
                  <a:pt x="12326" y="2752"/>
                </a:lnTo>
                <a:lnTo>
                  <a:pt x="12142" y="2532"/>
                </a:lnTo>
                <a:lnTo>
                  <a:pt x="11959" y="2349"/>
                </a:lnTo>
                <a:lnTo>
                  <a:pt x="11739" y="2202"/>
                </a:lnTo>
                <a:lnTo>
                  <a:pt x="11482" y="2092"/>
                </a:lnTo>
                <a:lnTo>
                  <a:pt x="11225" y="1982"/>
                </a:lnTo>
                <a:lnTo>
                  <a:pt x="10932" y="1908"/>
                </a:lnTo>
                <a:lnTo>
                  <a:pt x="10602" y="1872"/>
                </a:lnTo>
                <a:lnTo>
                  <a:pt x="10308" y="1872"/>
                </a:lnTo>
                <a:lnTo>
                  <a:pt x="9978" y="1908"/>
                </a:lnTo>
                <a:lnTo>
                  <a:pt x="9685" y="1982"/>
                </a:lnTo>
                <a:lnTo>
                  <a:pt x="9391" y="2055"/>
                </a:lnTo>
                <a:lnTo>
                  <a:pt x="9098" y="2202"/>
                </a:lnTo>
                <a:lnTo>
                  <a:pt x="8841" y="2349"/>
                </a:lnTo>
                <a:lnTo>
                  <a:pt x="8584" y="2495"/>
                </a:lnTo>
                <a:lnTo>
                  <a:pt x="8327" y="2715"/>
                </a:lnTo>
                <a:lnTo>
                  <a:pt x="7887" y="3119"/>
                </a:lnTo>
                <a:lnTo>
                  <a:pt x="7484" y="3632"/>
                </a:lnTo>
                <a:lnTo>
                  <a:pt x="7117" y="4146"/>
                </a:lnTo>
                <a:lnTo>
                  <a:pt x="6787" y="4660"/>
                </a:lnTo>
                <a:lnTo>
                  <a:pt x="6127" y="5833"/>
                </a:lnTo>
                <a:lnTo>
                  <a:pt x="5796" y="6457"/>
                </a:lnTo>
                <a:lnTo>
                  <a:pt x="5430" y="7044"/>
                </a:lnTo>
                <a:lnTo>
                  <a:pt x="4989" y="7594"/>
                </a:lnTo>
                <a:lnTo>
                  <a:pt x="4769" y="7851"/>
                </a:lnTo>
                <a:lnTo>
                  <a:pt x="4513" y="8071"/>
                </a:lnTo>
                <a:lnTo>
                  <a:pt x="4256" y="8291"/>
                </a:lnTo>
                <a:lnTo>
                  <a:pt x="3962" y="8474"/>
                </a:lnTo>
                <a:lnTo>
                  <a:pt x="3669" y="8621"/>
                </a:lnTo>
                <a:lnTo>
                  <a:pt x="3339" y="8731"/>
                </a:lnTo>
                <a:lnTo>
                  <a:pt x="3009" y="8841"/>
                </a:lnTo>
                <a:lnTo>
                  <a:pt x="2715" y="8915"/>
                </a:lnTo>
                <a:lnTo>
                  <a:pt x="2605" y="6200"/>
                </a:lnTo>
                <a:lnTo>
                  <a:pt x="2568" y="3119"/>
                </a:lnTo>
                <a:lnTo>
                  <a:pt x="2605" y="1505"/>
                </a:lnTo>
                <a:lnTo>
                  <a:pt x="2568" y="1138"/>
                </a:lnTo>
                <a:lnTo>
                  <a:pt x="2715" y="1395"/>
                </a:lnTo>
                <a:lnTo>
                  <a:pt x="2862" y="1652"/>
                </a:lnTo>
                <a:lnTo>
                  <a:pt x="2899" y="1725"/>
                </a:lnTo>
                <a:lnTo>
                  <a:pt x="2972" y="1762"/>
                </a:lnTo>
                <a:lnTo>
                  <a:pt x="3119" y="1762"/>
                </a:lnTo>
                <a:lnTo>
                  <a:pt x="3192" y="1688"/>
                </a:lnTo>
                <a:lnTo>
                  <a:pt x="3229" y="1652"/>
                </a:lnTo>
                <a:lnTo>
                  <a:pt x="3265" y="1578"/>
                </a:lnTo>
                <a:lnTo>
                  <a:pt x="3265" y="1505"/>
                </a:lnTo>
                <a:lnTo>
                  <a:pt x="3155" y="1138"/>
                </a:lnTo>
                <a:lnTo>
                  <a:pt x="2972" y="771"/>
                </a:lnTo>
                <a:lnTo>
                  <a:pt x="2568" y="111"/>
                </a:lnTo>
                <a:lnTo>
                  <a:pt x="2495" y="38"/>
                </a:lnTo>
                <a:lnTo>
                  <a:pt x="2385" y="1"/>
                </a:lnTo>
                <a:close/>
                <a:moveTo>
                  <a:pt x="15554" y="12546"/>
                </a:moveTo>
                <a:lnTo>
                  <a:pt x="15480" y="12583"/>
                </a:lnTo>
                <a:lnTo>
                  <a:pt x="15370" y="12619"/>
                </a:lnTo>
                <a:lnTo>
                  <a:pt x="15224" y="12766"/>
                </a:lnTo>
                <a:lnTo>
                  <a:pt x="15077" y="12913"/>
                </a:lnTo>
                <a:lnTo>
                  <a:pt x="15077" y="12950"/>
                </a:lnTo>
                <a:lnTo>
                  <a:pt x="14820" y="12803"/>
                </a:lnTo>
                <a:lnTo>
                  <a:pt x="14527" y="12693"/>
                </a:lnTo>
                <a:lnTo>
                  <a:pt x="14453" y="12693"/>
                </a:lnTo>
                <a:lnTo>
                  <a:pt x="14417" y="12729"/>
                </a:lnTo>
                <a:lnTo>
                  <a:pt x="14380" y="12803"/>
                </a:lnTo>
                <a:lnTo>
                  <a:pt x="14380" y="12876"/>
                </a:lnTo>
                <a:lnTo>
                  <a:pt x="14563" y="13096"/>
                </a:lnTo>
                <a:lnTo>
                  <a:pt x="14783" y="13316"/>
                </a:lnTo>
                <a:lnTo>
                  <a:pt x="14673" y="13463"/>
                </a:lnTo>
                <a:lnTo>
                  <a:pt x="14490" y="13720"/>
                </a:lnTo>
                <a:lnTo>
                  <a:pt x="14417" y="13867"/>
                </a:lnTo>
                <a:lnTo>
                  <a:pt x="14417" y="14013"/>
                </a:lnTo>
                <a:lnTo>
                  <a:pt x="14453" y="14087"/>
                </a:lnTo>
                <a:lnTo>
                  <a:pt x="14490" y="14123"/>
                </a:lnTo>
                <a:lnTo>
                  <a:pt x="14600" y="14123"/>
                </a:lnTo>
                <a:lnTo>
                  <a:pt x="14673" y="14087"/>
                </a:lnTo>
                <a:lnTo>
                  <a:pt x="14783" y="14050"/>
                </a:lnTo>
                <a:lnTo>
                  <a:pt x="14893" y="13903"/>
                </a:lnTo>
                <a:lnTo>
                  <a:pt x="15150" y="13573"/>
                </a:lnTo>
                <a:lnTo>
                  <a:pt x="15590" y="13903"/>
                </a:lnTo>
                <a:lnTo>
                  <a:pt x="15700" y="13940"/>
                </a:lnTo>
                <a:lnTo>
                  <a:pt x="15774" y="13940"/>
                </a:lnTo>
                <a:lnTo>
                  <a:pt x="15847" y="13903"/>
                </a:lnTo>
                <a:lnTo>
                  <a:pt x="15884" y="13830"/>
                </a:lnTo>
                <a:lnTo>
                  <a:pt x="15921" y="13757"/>
                </a:lnTo>
                <a:lnTo>
                  <a:pt x="15921" y="13647"/>
                </a:lnTo>
                <a:lnTo>
                  <a:pt x="15921" y="13573"/>
                </a:lnTo>
                <a:lnTo>
                  <a:pt x="15847" y="13500"/>
                </a:lnTo>
                <a:lnTo>
                  <a:pt x="15407" y="13170"/>
                </a:lnTo>
                <a:lnTo>
                  <a:pt x="15480" y="13096"/>
                </a:lnTo>
                <a:lnTo>
                  <a:pt x="15590" y="12876"/>
                </a:lnTo>
                <a:lnTo>
                  <a:pt x="15664" y="12803"/>
                </a:lnTo>
                <a:lnTo>
                  <a:pt x="15737" y="12766"/>
                </a:lnTo>
                <a:lnTo>
                  <a:pt x="15774" y="12729"/>
                </a:lnTo>
                <a:lnTo>
                  <a:pt x="15811" y="12693"/>
                </a:lnTo>
                <a:lnTo>
                  <a:pt x="15811" y="12656"/>
                </a:lnTo>
                <a:lnTo>
                  <a:pt x="15774" y="12656"/>
                </a:lnTo>
                <a:lnTo>
                  <a:pt x="15664" y="12583"/>
                </a:lnTo>
                <a:lnTo>
                  <a:pt x="15554" y="12546"/>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75" name="Google Shape;275;p4"/>
          <p:cNvSpPr/>
          <p:nvPr/>
        </p:nvSpPr>
        <p:spPr>
          <a:xfrm>
            <a:off x="345289" y="-115002"/>
            <a:ext cx="627093" cy="589614"/>
          </a:xfrm>
          <a:custGeom>
            <a:rect b="b" l="l" r="r" t="t"/>
            <a:pathLst>
              <a:path extrusionOk="0" h="15590" w="16581">
                <a:moveTo>
                  <a:pt x="13793" y="2568"/>
                </a:moveTo>
                <a:lnTo>
                  <a:pt x="14123" y="2641"/>
                </a:lnTo>
                <a:lnTo>
                  <a:pt x="14123" y="2678"/>
                </a:lnTo>
                <a:lnTo>
                  <a:pt x="14086" y="2825"/>
                </a:lnTo>
                <a:lnTo>
                  <a:pt x="14013" y="2935"/>
                </a:lnTo>
                <a:lnTo>
                  <a:pt x="13866" y="3045"/>
                </a:lnTo>
                <a:lnTo>
                  <a:pt x="13756" y="3081"/>
                </a:lnTo>
                <a:lnTo>
                  <a:pt x="13573" y="2971"/>
                </a:lnTo>
                <a:lnTo>
                  <a:pt x="13609" y="2788"/>
                </a:lnTo>
                <a:lnTo>
                  <a:pt x="13683" y="2678"/>
                </a:lnTo>
                <a:lnTo>
                  <a:pt x="13720" y="2605"/>
                </a:lnTo>
                <a:lnTo>
                  <a:pt x="13793" y="2568"/>
                </a:lnTo>
                <a:close/>
                <a:moveTo>
                  <a:pt x="9428" y="3705"/>
                </a:moveTo>
                <a:lnTo>
                  <a:pt x="9831" y="4475"/>
                </a:lnTo>
                <a:lnTo>
                  <a:pt x="10161" y="5246"/>
                </a:lnTo>
                <a:lnTo>
                  <a:pt x="8327" y="4402"/>
                </a:lnTo>
                <a:lnTo>
                  <a:pt x="8878" y="4035"/>
                </a:lnTo>
                <a:lnTo>
                  <a:pt x="9428" y="3705"/>
                </a:lnTo>
                <a:close/>
                <a:moveTo>
                  <a:pt x="5283" y="3668"/>
                </a:moveTo>
                <a:lnTo>
                  <a:pt x="6383" y="4072"/>
                </a:lnTo>
                <a:lnTo>
                  <a:pt x="7410" y="4512"/>
                </a:lnTo>
                <a:lnTo>
                  <a:pt x="6383" y="5319"/>
                </a:lnTo>
                <a:lnTo>
                  <a:pt x="5393" y="6163"/>
                </a:lnTo>
                <a:lnTo>
                  <a:pt x="5319" y="5282"/>
                </a:lnTo>
                <a:lnTo>
                  <a:pt x="5283" y="4365"/>
                </a:lnTo>
                <a:lnTo>
                  <a:pt x="5283" y="3668"/>
                </a:lnTo>
                <a:close/>
                <a:moveTo>
                  <a:pt x="13096" y="2494"/>
                </a:moveTo>
                <a:lnTo>
                  <a:pt x="13023" y="2641"/>
                </a:lnTo>
                <a:lnTo>
                  <a:pt x="12986" y="2825"/>
                </a:lnTo>
                <a:lnTo>
                  <a:pt x="12949" y="3008"/>
                </a:lnTo>
                <a:lnTo>
                  <a:pt x="12986" y="3191"/>
                </a:lnTo>
                <a:lnTo>
                  <a:pt x="13096" y="3412"/>
                </a:lnTo>
                <a:lnTo>
                  <a:pt x="13243" y="3595"/>
                </a:lnTo>
                <a:lnTo>
                  <a:pt x="13426" y="3705"/>
                </a:lnTo>
                <a:lnTo>
                  <a:pt x="13646" y="3778"/>
                </a:lnTo>
                <a:lnTo>
                  <a:pt x="13793" y="3815"/>
                </a:lnTo>
                <a:lnTo>
                  <a:pt x="13536" y="4512"/>
                </a:lnTo>
                <a:lnTo>
                  <a:pt x="13243" y="5209"/>
                </a:lnTo>
                <a:lnTo>
                  <a:pt x="12913" y="5869"/>
                </a:lnTo>
                <a:lnTo>
                  <a:pt x="12546" y="6529"/>
                </a:lnTo>
                <a:lnTo>
                  <a:pt x="11665" y="6016"/>
                </a:lnTo>
                <a:lnTo>
                  <a:pt x="10785" y="5576"/>
                </a:lnTo>
                <a:lnTo>
                  <a:pt x="10602" y="5026"/>
                </a:lnTo>
                <a:lnTo>
                  <a:pt x="10345" y="4475"/>
                </a:lnTo>
                <a:lnTo>
                  <a:pt x="10125" y="3962"/>
                </a:lnTo>
                <a:lnTo>
                  <a:pt x="9831" y="3448"/>
                </a:lnTo>
                <a:lnTo>
                  <a:pt x="10602" y="3045"/>
                </a:lnTo>
                <a:lnTo>
                  <a:pt x="11005" y="2898"/>
                </a:lnTo>
                <a:lnTo>
                  <a:pt x="11409" y="2751"/>
                </a:lnTo>
                <a:lnTo>
                  <a:pt x="11849" y="2641"/>
                </a:lnTo>
                <a:lnTo>
                  <a:pt x="12252" y="2568"/>
                </a:lnTo>
                <a:lnTo>
                  <a:pt x="12692" y="2494"/>
                </a:lnTo>
                <a:close/>
                <a:moveTo>
                  <a:pt x="2605" y="6713"/>
                </a:moveTo>
                <a:lnTo>
                  <a:pt x="2678" y="6750"/>
                </a:lnTo>
                <a:lnTo>
                  <a:pt x="2752" y="6823"/>
                </a:lnTo>
                <a:lnTo>
                  <a:pt x="2788" y="6970"/>
                </a:lnTo>
                <a:lnTo>
                  <a:pt x="2752" y="7116"/>
                </a:lnTo>
                <a:lnTo>
                  <a:pt x="2715" y="7153"/>
                </a:lnTo>
                <a:lnTo>
                  <a:pt x="2605" y="7226"/>
                </a:lnTo>
                <a:lnTo>
                  <a:pt x="2458" y="7336"/>
                </a:lnTo>
                <a:lnTo>
                  <a:pt x="2165" y="7116"/>
                </a:lnTo>
                <a:lnTo>
                  <a:pt x="2275" y="6970"/>
                </a:lnTo>
                <a:lnTo>
                  <a:pt x="2275" y="6896"/>
                </a:lnTo>
                <a:lnTo>
                  <a:pt x="2458" y="6860"/>
                </a:lnTo>
                <a:lnTo>
                  <a:pt x="2715" y="6860"/>
                </a:lnTo>
                <a:lnTo>
                  <a:pt x="2715" y="6823"/>
                </a:lnTo>
                <a:lnTo>
                  <a:pt x="2678" y="6786"/>
                </a:lnTo>
                <a:lnTo>
                  <a:pt x="2605" y="6713"/>
                </a:lnTo>
                <a:close/>
                <a:moveTo>
                  <a:pt x="8364" y="6529"/>
                </a:moveTo>
                <a:lnTo>
                  <a:pt x="8547" y="6566"/>
                </a:lnTo>
                <a:lnTo>
                  <a:pt x="8657" y="6603"/>
                </a:lnTo>
                <a:lnTo>
                  <a:pt x="8657" y="6713"/>
                </a:lnTo>
                <a:lnTo>
                  <a:pt x="8694" y="6860"/>
                </a:lnTo>
                <a:lnTo>
                  <a:pt x="8694" y="6970"/>
                </a:lnTo>
                <a:lnTo>
                  <a:pt x="8694" y="7116"/>
                </a:lnTo>
                <a:lnTo>
                  <a:pt x="8657" y="7226"/>
                </a:lnTo>
                <a:lnTo>
                  <a:pt x="8621" y="7336"/>
                </a:lnTo>
                <a:lnTo>
                  <a:pt x="8547" y="7446"/>
                </a:lnTo>
                <a:lnTo>
                  <a:pt x="8364" y="7446"/>
                </a:lnTo>
                <a:lnTo>
                  <a:pt x="8107" y="7520"/>
                </a:lnTo>
                <a:lnTo>
                  <a:pt x="7850" y="7593"/>
                </a:lnTo>
                <a:lnTo>
                  <a:pt x="7704" y="7483"/>
                </a:lnTo>
                <a:lnTo>
                  <a:pt x="7630" y="7336"/>
                </a:lnTo>
                <a:lnTo>
                  <a:pt x="7557" y="7190"/>
                </a:lnTo>
                <a:lnTo>
                  <a:pt x="7594" y="7006"/>
                </a:lnTo>
                <a:lnTo>
                  <a:pt x="7667" y="6750"/>
                </a:lnTo>
                <a:lnTo>
                  <a:pt x="7777" y="6750"/>
                </a:lnTo>
                <a:lnTo>
                  <a:pt x="7850" y="6786"/>
                </a:lnTo>
                <a:lnTo>
                  <a:pt x="7924" y="6750"/>
                </a:lnTo>
                <a:lnTo>
                  <a:pt x="7960" y="6713"/>
                </a:lnTo>
                <a:lnTo>
                  <a:pt x="8071" y="6566"/>
                </a:lnTo>
                <a:lnTo>
                  <a:pt x="8364" y="6529"/>
                </a:lnTo>
                <a:close/>
                <a:moveTo>
                  <a:pt x="3155" y="3191"/>
                </a:moveTo>
                <a:lnTo>
                  <a:pt x="3595" y="3228"/>
                </a:lnTo>
                <a:lnTo>
                  <a:pt x="4036" y="3301"/>
                </a:lnTo>
                <a:lnTo>
                  <a:pt x="4439" y="3412"/>
                </a:lnTo>
                <a:lnTo>
                  <a:pt x="4879" y="3522"/>
                </a:lnTo>
                <a:lnTo>
                  <a:pt x="4843" y="4072"/>
                </a:lnTo>
                <a:lnTo>
                  <a:pt x="4843" y="4659"/>
                </a:lnTo>
                <a:lnTo>
                  <a:pt x="4879" y="5282"/>
                </a:lnTo>
                <a:lnTo>
                  <a:pt x="4989" y="6529"/>
                </a:lnTo>
                <a:lnTo>
                  <a:pt x="4182" y="7263"/>
                </a:lnTo>
                <a:lnTo>
                  <a:pt x="3779" y="7630"/>
                </a:lnTo>
                <a:lnTo>
                  <a:pt x="3375" y="8033"/>
                </a:lnTo>
                <a:lnTo>
                  <a:pt x="3265" y="7960"/>
                </a:lnTo>
                <a:lnTo>
                  <a:pt x="2898" y="7667"/>
                </a:lnTo>
                <a:lnTo>
                  <a:pt x="3008" y="7520"/>
                </a:lnTo>
                <a:lnTo>
                  <a:pt x="3119" y="7410"/>
                </a:lnTo>
                <a:lnTo>
                  <a:pt x="3155" y="7336"/>
                </a:lnTo>
                <a:lnTo>
                  <a:pt x="3192" y="7300"/>
                </a:lnTo>
                <a:lnTo>
                  <a:pt x="3192" y="7153"/>
                </a:lnTo>
                <a:lnTo>
                  <a:pt x="3229" y="6933"/>
                </a:lnTo>
                <a:lnTo>
                  <a:pt x="3192" y="6823"/>
                </a:lnTo>
                <a:lnTo>
                  <a:pt x="3155" y="6676"/>
                </a:lnTo>
                <a:lnTo>
                  <a:pt x="3119" y="6566"/>
                </a:lnTo>
                <a:lnTo>
                  <a:pt x="3045" y="6456"/>
                </a:lnTo>
                <a:lnTo>
                  <a:pt x="2972" y="6383"/>
                </a:lnTo>
                <a:lnTo>
                  <a:pt x="2862" y="6309"/>
                </a:lnTo>
                <a:lnTo>
                  <a:pt x="2752" y="6273"/>
                </a:lnTo>
                <a:lnTo>
                  <a:pt x="2605" y="6236"/>
                </a:lnTo>
                <a:lnTo>
                  <a:pt x="2495" y="6236"/>
                </a:lnTo>
                <a:lnTo>
                  <a:pt x="2348" y="6273"/>
                </a:lnTo>
                <a:lnTo>
                  <a:pt x="2128" y="6383"/>
                </a:lnTo>
                <a:lnTo>
                  <a:pt x="1908" y="6529"/>
                </a:lnTo>
                <a:lnTo>
                  <a:pt x="1761" y="6713"/>
                </a:lnTo>
                <a:lnTo>
                  <a:pt x="1321" y="6309"/>
                </a:lnTo>
                <a:lnTo>
                  <a:pt x="954" y="5833"/>
                </a:lnTo>
                <a:lnTo>
                  <a:pt x="734" y="5502"/>
                </a:lnTo>
                <a:lnTo>
                  <a:pt x="624" y="5172"/>
                </a:lnTo>
                <a:lnTo>
                  <a:pt x="551" y="4805"/>
                </a:lnTo>
                <a:lnTo>
                  <a:pt x="514" y="4439"/>
                </a:lnTo>
                <a:lnTo>
                  <a:pt x="551" y="4255"/>
                </a:lnTo>
                <a:lnTo>
                  <a:pt x="624" y="4072"/>
                </a:lnTo>
                <a:lnTo>
                  <a:pt x="734" y="3925"/>
                </a:lnTo>
                <a:lnTo>
                  <a:pt x="844" y="3778"/>
                </a:lnTo>
                <a:lnTo>
                  <a:pt x="991" y="3668"/>
                </a:lnTo>
                <a:lnTo>
                  <a:pt x="1174" y="3558"/>
                </a:lnTo>
                <a:lnTo>
                  <a:pt x="1541" y="3412"/>
                </a:lnTo>
                <a:lnTo>
                  <a:pt x="1908" y="3265"/>
                </a:lnTo>
                <a:lnTo>
                  <a:pt x="2312" y="3191"/>
                </a:lnTo>
                <a:close/>
                <a:moveTo>
                  <a:pt x="11005" y="6199"/>
                </a:moveTo>
                <a:lnTo>
                  <a:pt x="12289" y="6896"/>
                </a:lnTo>
                <a:lnTo>
                  <a:pt x="11885" y="7483"/>
                </a:lnTo>
                <a:lnTo>
                  <a:pt x="11482" y="8033"/>
                </a:lnTo>
                <a:lnTo>
                  <a:pt x="11335" y="7410"/>
                </a:lnTo>
                <a:lnTo>
                  <a:pt x="11188" y="6750"/>
                </a:lnTo>
                <a:lnTo>
                  <a:pt x="11005" y="6199"/>
                </a:lnTo>
                <a:close/>
                <a:moveTo>
                  <a:pt x="7264" y="8180"/>
                </a:moveTo>
                <a:lnTo>
                  <a:pt x="7410" y="8253"/>
                </a:lnTo>
                <a:lnTo>
                  <a:pt x="7594" y="8290"/>
                </a:lnTo>
                <a:lnTo>
                  <a:pt x="7960" y="8290"/>
                </a:lnTo>
                <a:lnTo>
                  <a:pt x="7704" y="8327"/>
                </a:lnTo>
                <a:lnTo>
                  <a:pt x="7557" y="8327"/>
                </a:lnTo>
                <a:lnTo>
                  <a:pt x="7447" y="8290"/>
                </a:lnTo>
                <a:lnTo>
                  <a:pt x="7337" y="8253"/>
                </a:lnTo>
                <a:lnTo>
                  <a:pt x="7264" y="8180"/>
                </a:lnTo>
                <a:close/>
                <a:moveTo>
                  <a:pt x="8181" y="5979"/>
                </a:moveTo>
                <a:lnTo>
                  <a:pt x="7997" y="6016"/>
                </a:lnTo>
                <a:lnTo>
                  <a:pt x="7814" y="6089"/>
                </a:lnTo>
                <a:lnTo>
                  <a:pt x="7667" y="6236"/>
                </a:lnTo>
                <a:lnTo>
                  <a:pt x="7410" y="6346"/>
                </a:lnTo>
                <a:lnTo>
                  <a:pt x="7190" y="6529"/>
                </a:lnTo>
                <a:lnTo>
                  <a:pt x="6970" y="6713"/>
                </a:lnTo>
                <a:lnTo>
                  <a:pt x="6787" y="6933"/>
                </a:lnTo>
                <a:lnTo>
                  <a:pt x="6677" y="7080"/>
                </a:lnTo>
                <a:lnTo>
                  <a:pt x="6640" y="7263"/>
                </a:lnTo>
                <a:lnTo>
                  <a:pt x="6567" y="7410"/>
                </a:lnTo>
                <a:lnTo>
                  <a:pt x="6567" y="7593"/>
                </a:lnTo>
                <a:lnTo>
                  <a:pt x="6567" y="7923"/>
                </a:lnTo>
                <a:lnTo>
                  <a:pt x="6677" y="8253"/>
                </a:lnTo>
                <a:lnTo>
                  <a:pt x="6787" y="8437"/>
                </a:lnTo>
                <a:lnTo>
                  <a:pt x="6897" y="8584"/>
                </a:lnTo>
                <a:lnTo>
                  <a:pt x="7043" y="8694"/>
                </a:lnTo>
                <a:lnTo>
                  <a:pt x="7190" y="8767"/>
                </a:lnTo>
                <a:lnTo>
                  <a:pt x="7374" y="8804"/>
                </a:lnTo>
                <a:lnTo>
                  <a:pt x="7557" y="8840"/>
                </a:lnTo>
                <a:lnTo>
                  <a:pt x="7924" y="8840"/>
                </a:lnTo>
                <a:lnTo>
                  <a:pt x="8254" y="8767"/>
                </a:lnTo>
                <a:lnTo>
                  <a:pt x="8584" y="8620"/>
                </a:lnTo>
                <a:lnTo>
                  <a:pt x="8914" y="8364"/>
                </a:lnTo>
                <a:lnTo>
                  <a:pt x="9208" y="8070"/>
                </a:lnTo>
                <a:lnTo>
                  <a:pt x="9464" y="7740"/>
                </a:lnTo>
                <a:lnTo>
                  <a:pt x="9538" y="7593"/>
                </a:lnTo>
                <a:lnTo>
                  <a:pt x="9611" y="7410"/>
                </a:lnTo>
                <a:lnTo>
                  <a:pt x="9648" y="7226"/>
                </a:lnTo>
                <a:lnTo>
                  <a:pt x="9648" y="7043"/>
                </a:lnTo>
                <a:lnTo>
                  <a:pt x="9648" y="6860"/>
                </a:lnTo>
                <a:lnTo>
                  <a:pt x="9574" y="6713"/>
                </a:lnTo>
                <a:lnTo>
                  <a:pt x="9464" y="6529"/>
                </a:lnTo>
                <a:lnTo>
                  <a:pt x="9354" y="6419"/>
                </a:lnTo>
                <a:lnTo>
                  <a:pt x="9208" y="6273"/>
                </a:lnTo>
                <a:lnTo>
                  <a:pt x="9061" y="6199"/>
                </a:lnTo>
                <a:lnTo>
                  <a:pt x="8731" y="6053"/>
                </a:lnTo>
                <a:lnTo>
                  <a:pt x="8364" y="5979"/>
                </a:lnTo>
                <a:close/>
                <a:moveTo>
                  <a:pt x="5063" y="7080"/>
                </a:moveTo>
                <a:lnTo>
                  <a:pt x="5246" y="8180"/>
                </a:lnTo>
                <a:lnTo>
                  <a:pt x="5466" y="9281"/>
                </a:lnTo>
                <a:lnTo>
                  <a:pt x="4622" y="8804"/>
                </a:lnTo>
                <a:lnTo>
                  <a:pt x="3779" y="8290"/>
                </a:lnTo>
                <a:lnTo>
                  <a:pt x="4439" y="7667"/>
                </a:lnTo>
                <a:lnTo>
                  <a:pt x="5063" y="7080"/>
                </a:lnTo>
                <a:close/>
                <a:moveTo>
                  <a:pt x="7887" y="4732"/>
                </a:moveTo>
                <a:lnTo>
                  <a:pt x="9171" y="5282"/>
                </a:lnTo>
                <a:lnTo>
                  <a:pt x="10381" y="5869"/>
                </a:lnTo>
                <a:lnTo>
                  <a:pt x="10602" y="6529"/>
                </a:lnTo>
                <a:lnTo>
                  <a:pt x="10785" y="7190"/>
                </a:lnTo>
                <a:lnTo>
                  <a:pt x="10932" y="7850"/>
                </a:lnTo>
                <a:lnTo>
                  <a:pt x="11078" y="8547"/>
                </a:lnTo>
                <a:lnTo>
                  <a:pt x="10565" y="9097"/>
                </a:lnTo>
                <a:lnTo>
                  <a:pt x="10015" y="9647"/>
                </a:lnTo>
                <a:lnTo>
                  <a:pt x="9428" y="10161"/>
                </a:lnTo>
                <a:lnTo>
                  <a:pt x="8841" y="10674"/>
                </a:lnTo>
                <a:lnTo>
                  <a:pt x="8107" y="10418"/>
                </a:lnTo>
                <a:lnTo>
                  <a:pt x="7374" y="10161"/>
                </a:lnTo>
                <a:lnTo>
                  <a:pt x="6677" y="9867"/>
                </a:lnTo>
                <a:lnTo>
                  <a:pt x="5980" y="9537"/>
                </a:lnTo>
                <a:lnTo>
                  <a:pt x="5723" y="8143"/>
                </a:lnTo>
                <a:lnTo>
                  <a:pt x="5466" y="6713"/>
                </a:lnTo>
                <a:lnTo>
                  <a:pt x="6677" y="5722"/>
                </a:lnTo>
                <a:lnTo>
                  <a:pt x="7887" y="4732"/>
                </a:lnTo>
                <a:close/>
                <a:moveTo>
                  <a:pt x="11152" y="9171"/>
                </a:moveTo>
                <a:lnTo>
                  <a:pt x="11225" y="10161"/>
                </a:lnTo>
                <a:lnTo>
                  <a:pt x="11225" y="11188"/>
                </a:lnTo>
                <a:lnTo>
                  <a:pt x="11225" y="11225"/>
                </a:lnTo>
                <a:lnTo>
                  <a:pt x="10308" y="11041"/>
                </a:lnTo>
                <a:lnTo>
                  <a:pt x="9391" y="10821"/>
                </a:lnTo>
                <a:lnTo>
                  <a:pt x="10015" y="10308"/>
                </a:lnTo>
                <a:lnTo>
                  <a:pt x="10565" y="9794"/>
                </a:lnTo>
                <a:lnTo>
                  <a:pt x="11152" y="9171"/>
                </a:lnTo>
                <a:close/>
                <a:moveTo>
                  <a:pt x="12729" y="7153"/>
                </a:moveTo>
                <a:lnTo>
                  <a:pt x="13243" y="7483"/>
                </a:lnTo>
                <a:lnTo>
                  <a:pt x="13756" y="7813"/>
                </a:lnTo>
                <a:lnTo>
                  <a:pt x="14233" y="8180"/>
                </a:lnTo>
                <a:lnTo>
                  <a:pt x="14673" y="8584"/>
                </a:lnTo>
                <a:lnTo>
                  <a:pt x="15113" y="9024"/>
                </a:lnTo>
                <a:lnTo>
                  <a:pt x="15480" y="9464"/>
                </a:lnTo>
                <a:lnTo>
                  <a:pt x="15810" y="9941"/>
                </a:lnTo>
                <a:lnTo>
                  <a:pt x="16067" y="10454"/>
                </a:lnTo>
                <a:lnTo>
                  <a:pt x="16251" y="11005"/>
                </a:lnTo>
                <a:lnTo>
                  <a:pt x="16177" y="11041"/>
                </a:lnTo>
                <a:lnTo>
                  <a:pt x="15957" y="11188"/>
                </a:lnTo>
                <a:lnTo>
                  <a:pt x="15700" y="11298"/>
                </a:lnTo>
                <a:lnTo>
                  <a:pt x="15444" y="11371"/>
                </a:lnTo>
                <a:lnTo>
                  <a:pt x="15187" y="11445"/>
                </a:lnTo>
                <a:lnTo>
                  <a:pt x="15113" y="11371"/>
                </a:lnTo>
                <a:lnTo>
                  <a:pt x="15077" y="11408"/>
                </a:lnTo>
                <a:lnTo>
                  <a:pt x="14233" y="11445"/>
                </a:lnTo>
                <a:lnTo>
                  <a:pt x="13389" y="11408"/>
                </a:lnTo>
                <a:lnTo>
                  <a:pt x="12582" y="11371"/>
                </a:lnTo>
                <a:lnTo>
                  <a:pt x="11739" y="11298"/>
                </a:lnTo>
                <a:lnTo>
                  <a:pt x="11702" y="10198"/>
                </a:lnTo>
                <a:lnTo>
                  <a:pt x="11665" y="9464"/>
                </a:lnTo>
                <a:lnTo>
                  <a:pt x="11592" y="8694"/>
                </a:lnTo>
                <a:lnTo>
                  <a:pt x="12179" y="7923"/>
                </a:lnTo>
                <a:lnTo>
                  <a:pt x="12729" y="7153"/>
                </a:lnTo>
                <a:close/>
                <a:moveTo>
                  <a:pt x="6126" y="10161"/>
                </a:moveTo>
                <a:lnTo>
                  <a:pt x="6787" y="10454"/>
                </a:lnTo>
                <a:lnTo>
                  <a:pt x="7447" y="10711"/>
                </a:lnTo>
                <a:lnTo>
                  <a:pt x="8327" y="11005"/>
                </a:lnTo>
                <a:lnTo>
                  <a:pt x="7557" y="11555"/>
                </a:lnTo>
                <a:lnTo>
                  <a:pt x="6713" y="11995"/>
                </a:lnTo>
                <a:lnTo>
                  <a:pt x="6603" y="12068"/>
                </a:lnTo>
                <a:lnTo>
                  <a:pt x="6346" y="11078"/>
                </a:lnTo>
                <a:lnTo>
                  <a:pt x="6126" y="10161"/>
                </a:lnTo>
                <a:close/>
                <a:moveTo>
                  <a:pt x="3449" y="8657"/>
                </a:moveTo>
                <a:lnTo>
                  <a:pt x="3889" y="8950"/>
                </a:lnTo>
                <a:lnTo>
                  <a:pt x="4733" y="9427"/>
                </a:lnTo>
                <a:lnTo>
                  <a:pt x="5613" y="9904"/>
                </a:lnTo>
                <a:lnTo>
                  <a:pt x="5870" y="11078"/>
                </a:lnTo>
                <a:lnTo>
                  <a:pt x="6016" y="11665"/>
                </a:lnTo>
                <a:lnTo>
                  <a:pt x="6200" y="12288"/>
                </a:lnTo>
                <a:lnTo>
                  <a:pt x="5686" y="12509"/>
                </a:lnTo>
                <a:lnTo>
                  <a:pt x="5136" y="12729"/>
                </a:lnTo>
                <a:lnTo>
                  <a:pt x="4622" y="12875"/>
                </a:lnTo>
                <a:lnTo>
                  <a:pt x="4072" y="12985"/>
                </a:lnTo>
                <a:lnTo>
                  <a:pt x="3705" y="12985"/>
                </a:lnTo>
                <a:lnTo>
                  <a:pt x="3375" y="12949"/>
                </a:lnTo>
                <a:lnTo>
                  <a:pt x="3045" y="12875"/>
                </a:lnTo>
                <a:lnTo>
                  <a:pt x="2715" y="12692"/>
                </a:lnTo>
                <a:lnTo>
                  <a:pt x="2568" y="12582"/>
                </a:lnTo>
                <a:lnTo>
                  <a:pt x="2458" y="12435"/>
                </a:lnTo>
                <a:lnTo>
                  <a:pt x="2348" y="12288"/>
                </a:lnTo>
                <a:lnTo>
                  <a:pt x="2275" y="12105"/>
                </a:lnTo>
                <a:lnTo>
                  <a:pt x="2165" y="11775"/>
                </a:lnTo>
                <a:lnTo>
                  <a:pt x="2165" y="11371"/>
                </a:lnTo>
                <a:lnTo>
                  <a:pt x="2201" y="11005"/>
                </a:lnTo>
                <a:lnTo>
                  <a:pt x="2275" y="10638"/>
                </a:lnTo>
                <a:lnTo>
                  <a:pt x="2385" y="10271"/>
                </a:lnTo>
                <a:lnTo>
                  <a:pt x="2532" y="9941"/>
                </a:lnTo>
                <a:lnTo>
                  <a:pt x="2715" y="9574"/>
                </a:lnTo>
                <a:lnTo>
                  <a:pt x="2935" y="9281"/>
                </a:lnTo>
                <a:lnTo>
                  <a:pt x="3192" y="8950"/>
                </a:lnTo>
                <a:lnTo>
                  <a:pt x="3449" y="8657"/>
                </a:lnTo>
                <a:close/>
                <a:moveTo>
                  <a:pt x="8291" y="14049"/>
                </a:moveTo>
                <a:lnTo>
                  <a:pt x="8401" y="14086"/>
                </a:lnTo>
                <a:lnTo>
                  <a:pt x="8401" y="14196"/>
                </a:lnTo>
                <a:lnTo>
                  <a:pt x="8401" y="14343"/>
                </a:lnTo>
                <a:lnTo>
                  <a:pt x="8364" y="14489"/>
                </a:lnTo>
                <a:lnTo>
                  <a:pt x="8291" y="14599"/>
                </a:lnTo>
                <a:lnTo>
                  <a:pt x="8181" y="14673"/>
                </a:lnTo>
                <a:lnTo>
                  <a:pt x="7960" y="14489"/>
                </a:lnTo>
                <a:lnTo>
                  <a:pt x="7777" y="14306"/>
                </a:lnTo>
                <a:lnTo>
                  <a:pt x="7850" y="14159"/>
                </a:lnTo>
                <a:lnTo>
                  <a:pt x="7997" y="14086"/>
                </a:lnTo>
                <a:lnTo>
                  <a:pt x="8144" y="14049"/>
                </a:lnTo>
                <a:close/>
                <a:moveTo>
                  <a:pt x="8914" y="11188"/>
                </a:moveTo>
                <a:lnTo>
                  <a:pt x="10051" y="11481"/>
                </a:lnTo>
                <a:lnTo>
                  <a:pt x="11225" y="11702"/>
                </a:lnTo>
                <a:lnTo>
                  <a:pt x="11188" y="12288"/>
                </a:lnTo>
                <a:lnTo>
                  <a:pt x="11115" y="12839"/>
                </a:lnTo>
                <a:lnTo>
                  <a:pt x="10968" y="13426"/>
                </a:lnTo>
                <a:lnTo>
                  <a:pt x="10822" y="13976"/>
                </a:lnTo>
                <a:lnTo>
                  <a:pt x="10638" y="14269"/>
                </a:lnTo>
                <a:lnTo>
                  <a:pt x="10455" y="14563"/>
                </a:lnTo>
                <a:lnTo>
                  <a:pt x="10198" y="14819"/>
                </a:lnTo>
                <a:lnTo>
                  <a:pt x="9905" y="15003"/>
                </a:lnTo>
                <a:lnTo>
                  <a:pt x="9648" y="15113"/>
                </a:lnTo>
                <a:lnTo>
                  <a:pt x="9391" y="15150"/>
                </a:lnTo>
                <a:lnTo>
                  <a:pt x="9098" y="15113"/>
                </a:lnTo>
                <a:lnTo>
                  <a:pt x="8841" y="15040"/>
                </a:lnTo>
                <a:lnTo>
                  <a:pt x="8951" y="14856"/>
                </a:lnTo>
                <a:lnTo>
                  <a:pt x="8988" y="14673"/>
                </a:lnTo>
                <a:lnTo>
                  <a:pt x="9061" y="14453"/>
                </a:lnTo>
                <a:lnTo>
                  <a:pt x="9061" y="14269"/>
                </a:lnTo>
                <a:lnTo>
                  <a:pt x="9024" y="14086"/>
                </a:lnTo>
                <a:lnTo>
                  <a:pt x="8951" y="13976"/>
                </a:lnTo>
                <a:lnTo>
                  <a:pt x="8841" y="13829"/>
                </a:lnTo>
                <a:lnTo>
                  <a:pt x="8731" y="13756"/>
                </a:lnTo>
                <a:lnTo>
                  <a:pt x="8547" y="13646"/>
                </a:lnTo>
                <a:lnTo>
                  <a:pt x="8401" y="13609"/>
                </a:lnTo>
                <a:lnTo>
                  <a:pt x="8254" y="13572"/>
                </a:lnTo>
                <a:lnTo>
                  <a:pt x="8071" y="13572"/>
                </a:lnTo>
                <a:lnTo>
                  <a:pt x="7887" y="13609"/>
                </a:lnTo>
                <a:lnTo>
                  <a:pt x="7740" y="13682"/>
                </a:lnTo>
                <a:lnTo>
                  <a:pt x="7594" y="13792"/>
                </a:lnTo>
                <a:lnTo>
                  <a:pt x="7447" y="13902"/>
                </a:lnTo>
                <a:lnTo>
                  <a:pt x="7264" y="13609"/>
                </a:lnTo>
                <a:lnTo>
                  <a:pt x="7080" y="13242"/>
                </a:lnTo>
                <a:lnTo>
                  <a:pt x="6897" y="12912"/>
                </a:lnTo>
                <a:lnTo>
                  <a:pt x="6750" y="12545"/>
                </a:lnTo>
                <a:lnTo>
                  <a:pt x="7814" y="11958"/>
                </a:lnTo>
                <a:lnTo>
                  <a:pt x="8364" y="11591"/>
                </a:lnTo>
                <a:lnTo>
                  <a:pt x="8914" y="11188"/>
                </a:lnTo>
                <a:close/>
                <a:moveTo>
                  <a:pt x="6493" y="0"/>
                </a:moveTo>
                <a:lnTo>
                  <a:pt x="6163" y="294"/>
                </a:lnTo>
                <a:lnTo>
                  <a:pt x="5870" y="624"/>
                </a:lnTo>
                <a:lnTo>
                  <a:pt x="5613" y="991"/>
                </a:lnTo>
                <a:lnTo>
                  <a:pt x="5429" y="1394"/>
                </a:lnTo>
                <a:lnTo>
                  <a:pt x="5246" y="1798"/>
                </a:lnTo>
                <a:lnTo>
                  <a:pt x="5099" y="2201"/>
                </a:lnTo>
                <a:lnTo>
                  <a:pt x="5026" y="2641"/>
                </a:lnTo>
                <a:lnTo>
                  <a:pt x="4953" y="3081"/>
                </a:lnTo>
                <a:lnTo>
                  <a:pt x="4219" y="2898"/>
                </a:lnTo>
                <a:lnTo>
                  <a:pt x="3485" y="2788"/>
                </a:lnTo>
                <a:lnTo>
                  <a:pt x="2752" y="2715"/>
                </a:lnTo>
                <a:lnTo>
                  <a:pt x="2385" y="2751"/>
                </a:lnTo>
                <a:lnTo>
                  <a:pt x="2055" y="2788"/>
                </a:lnTo>
                <a:lnTo>
                  <a:pt x="1725" y="2825"/>
                </a:lnTo>
                <a:lnTo>
                  <a:pt x="1394" y="2898"/>
                </a:lnTo>
                <a:lnTo>
                  <a:pt x="1101" y="3045"/>
                </a:lnTo>
                <a:lnTo>
                  <a:pt x="808" y="3191"/>
                </a:lnTo>
                <a:lnTo>
                  <a:pt x="551" y="3338"/>
                </a:lnTo>
                <a:lnTo>
                  <a:pt x="367" y="3558"/>
                </a:lnTo>
                <a:lnTo>
                  <a:pt x="184" y="3815"/>
                </a:lnTo>
                <a:lnTo>
                  <a:pt x="74" y="4108"/>
                </a:lnTo>
                <a:lnTo>
                  <a:pt x="1" y="4402"/>
                </a:lnTo>
                <a:lnTo>
                  <a:pt x="1" y="4732"/>
                </a:lnTo>
                <a:lnTo>
                  <a:pt x="37" y="5026"/>
                </a:lnTo>
                <a:lnTo>
                  <a:pt x="147" y="5356"/>
                </a:lnTo>
                <a:lnTo>
                  <a:pt x="257" y="5649"/>
                </a:lnTo>
                <a:lnTo>
                  <a:pt x="441" y="5943"/>
                </a:lnTo>
                <a:lnTo>
                  <a:pt x="624" y="6236"/>
                </a:lnTo>
                <a:lnTo>
                  <a:pt x="844" y="6493"/>
                </a:lnTo>
                <a:lnTo>
                  <a:pt x="1211" y="6860"/>
                </a:lnTo>
                <a:lnTo>
                  <a:pt x="1615" y="7263"/>
                </a:lnTo>
                <a:lnTo>
                  <a:pt x="1615" y="7300"/>
                </a:lnTo>
                <a:lnTo>
                  <a:pt x="1615" y="7520"/>
                </a:lnTo>
                <a:lnTo>
                  <a:pt x="1688" y="7777"/>
                </a:lnTo>
                <a:lnTo>
                  <a:pt x="1725" y="7887"/>
                </a:lnTo>
                <a:lnTo>
                  <a:pt x="1835" y="7960"/>
                </a:lnTo>
                <a:lnTo>
                  <a:pt x="1908" y="8033"/>
                </a:lnTo>
                <a:lnTo>
                  <a:pt x="2055" y="8070"/>
                </a:lnTo>
                <a:lnTo>
                  <a:pt x="2165" y="8107"/>
                </a:lnTo>
                <a:lnTo>
                  <a:pt x="2275" y="8070"/>
                </a:lnTo>
                <a:lnTo>
                  <a:pt x="2532" y="7997"/>
                </a:lnTo>
                <a:lnTo>
                  <a:pt x="3045" y="8400"/>
                </a:lnTo>
                <a:lnTo>
                  <a:pt x="2642" y="8914"/>
                </a:lnTo>
                <a:lnTo>
                  <a:pt x="2312" y="9464"/>
                </a:lnTo>
                <a:lnTo>
                  <a:pt x="2018" y="10051"/>
                </a:lnTo>
                <a:lnTo>
                  <a:pt x="1871" y="10344"/>
                </a:lnTo>
                <a:lnTo>
                  <a:pt x="1798" y="10674"/>
                </a:lnTo>
                <a:lnTo>
                  <a:pt x="1725" y="10968"/>
                </a:lnTo>
                <a:lnTo>
                  <a:pt x="1688" y="11261"/>
                </a:lnTo>
                <a:lnTo>
                  <a:pt x="1688" y="11555"/>
                </a:lnTo>
                <a:lnTo>
                  <a:pt x="1725" y="11885"/>
                </a:lnTo>
                <a:lnTo>
                  <a:pt x="1798" y="12142"/>
                </a:lnTo>
                <a:lnTo>
                  <a:pt x="1908" y="12435"/>
                </a:lnTo>
                <a:lnTo>
                  <a:pt x="2055" y="12692"/>
                </a:lnTo>
                <a:lnTo>
                  <a:pt x="2238" y="12912"/>
                </a:lnTo>
                <a:lnTo>
                  <a:pt x="2495" y="13132"/>
                </a:lnTo>
                <a:lnTo>
                  <a:pt x="2788" y="13279"/>
                </a:lnTo>
                <a:lnTo>
                  <a:pt x="3045" y="13389"/>
                </a:lnTo>
                <a:lnTo>
                  <a:pt x="3375" y="13426"/>
                </a:lnTo>
                <a:lnTo>
                  <a:pt x="3669" y="13462"/>
                </a:lnTo>
                <a:lnTo>
                  <a:pt x="3999" y="13462"/>
                </a:lnTo>
                <a:lnTo>
                  <a:pt x="4292" y="13426"/>
                </a:lnTo>
                <a:lnTo>
                  <a:pt x="4586" y="13389"/>
                </a:lnTo>
                <a:lnTo>
                  <a:pt x="5026" y="13242"/>
                </a:lnTo>
                <a:lnTo>
                  <a:pt x="5503" y="13095"/>
                </a:lnTo>
                <a:lnTo>
                  <a:pt x="5906" y="12949"/>
                </a:lnTo>
                <a:lnTo>
                  <a:pt x="6346" y="12729"/>
                </a:lnTo>
                <a:lnTo>
                  <a:pt x="6530" y="13169"/>
                </a:lnTo>
                <a:lnTo>
                  <a:pt x="6713" y="13572"/>
                </a:lnTo>
                <a:lnTo>
                  <a:pt x="6970" y="13976"/>
                </a:lnTo>
                <a:lnTo>
                  <a:pt x="7227" y="14343"/>
                </a:lnTo>
                <a:lnTo>
                  <a:pt x="7153" y="14526"/>
                </a:lnTo>
                <a:lnTo>
                  <a:pt x="7117" y="14709"/>
                </a:lnTo>
                <a:lnTo>
                  <a:pt x="7153" y="14893"/>
                </a:lnTo>
                <a:lnTo>
                  <a:pt x="7227" y="15076"/>
                </a:lnTo>
                <a:lnTo>
                  <a:pt x="7337" y="15223"/>
                </a:lnTo>
                <a:lnTo>
                  <a:pt x="7484" y="15333"/>
                </a:lnTo>
                <a:lnTo>
                  <a:pt x="7630" y="15406"/>
                </a:lnTo>
                <a:lnTo>
                  <a:pt x="7777" y="15480"/>
                </a:lnTo>
                <a:lnTo>
                  <a:pt x="7924" y="15516"/>
                </a:lnTo>
                <a:lnTo>
                  <a:pt x="8107" y="15516"/>
                </a:lnTo>
                <a:lnTo>
                  <a:pt x="8254" y="15480"/>
                </a:lnTo>
                <a:lnTo>
                  <a:pt x="8437" y="15406"/>
                </a:lnTo>
                <a:lnTo>
                  <a:pt x="8474" y="15406"/>
                </a:lnTo>
                <a:lnTo>
                  <a:pt x="8804" y="15516"/>
                </a:lnTo>
                <a:lnTo>
                  <a:pt x="9171" y="15590"/>
                </a:lnTo>
                <a:lnTo>
                  <a:pt x="9501" y="15590"/>
                </a:lnTo>
                <a:lnTo>
                  <a:pt x="9868" y="15516"/>
                </a:lnTo>
                <a:lnTo>
                  <a:pt x="10161" y="15406"/>
                </a:lnTo>
                <a:lnTo>
                  <a:pt x="10418" y="15260"/>
                </a:lnTo>
                <a:lnTo>
                  <a:pt x="10675" y="15040"/>
                </a:lnTo>
                <a:lnTo>
                  <a:pt x="10858" y="14819"/>
                </a:lnTo>
                <a:lnTo>
                  <a:pt x="11042" y="14563"/>
                </a:lnTo>
                <a:lnTo>
                  <a:pt x="11188" y="14269"/>
                </a:lnTo>
                <a:lnTo>
                  <a:pt x="11299" y="13976"/>
                </a:lnTo>
                <a:lnTo>
                  <a:pt x="11409" y="13682"/>
                </a:lnTo>
                <a:lnTo>
                  <a:pt x="11519" y="13242"/>
                </a:lnTo>
                <a:lnTo>
                  <a:pt x="11629" y="12765"/>
                </a:lnTo>
                <a:lnTo>
                  <a:pt x="11665" y="12252"/>
                </a:lnTo>
                <a:lnTo>
                  <a:pt x="11702" y="11775"/>
                </a:lnTo>
                <a:lnTo>
                  <a:pt x="12619" y="11848"/>
                </a:lnTo>
                <a:lnTo>
                  <a:pt x="13499" y="11922"/>
                </a:lnTo>
                <a:lnTo>
                  <a:pt x="14416" y="11922"/>
                </a:lnTo>
                <a:lnTo>
                  <a:pt x="15297" y="11885"/>
                </a:lnTo>
                <a:lnTo>
                  <a:pt x="15333" y="11848"/>
                </a:lnTo>
                <a:lnTo>
                  <a:pt x="15333" y="11775"/>
                </a:lnTo>
                <a:lnTo>
                  <a:pt x="15590" y="11702"/>
                </a:lnTo>
                <a:lnTo>
                  <a:pt x="15884" y="11628"/>
                </a:lnTo>
                <a:lnTo>
                  <a:pt x="16140" y="11481"/>
                </a:lnTo>
                <a:lnTo>
                  <a:pt x="16397" y="11335"/>
                </a:lnTo>
                <a:lnTo>
                  <a:pt x="16507" y="11335"/>
                </a:lnTo>
                <a:lnTo>
                  <a:pt x="16544" y="11298"/>
                </a:lnTo>
                <a:lnTo>
                  <a:pt x="16581" y="11225"/>
                </a:lnTo>
                <a:lnTo>
                  <a:pt x="16544" y="10931"/>
                </a:lnTo>
                <a:lnTo>
                  <a:pt x="16471" y="10638"/>
                </a:lnTo>
                <a:lnTo>
                  <a:pt x="16397" y="10344"/>
                </a:lnTo>
                <a:lnTo>
                  <a:pt x="16287" y="10088"/>
                </a:lnTo>
                <a:lnTo>
                  <a:pt x="15994" y="9537"/>
                </a:lnTo>
                <a:lnTo>
                  <a:pt x="15627" y="9060"/>
                </a:lnTo>
                <a:lnTo>
                  <a:pt x="15223" y="8584"/>
                </a:lnTo>
                <a:lnTo>
                  <a:pt x="14783" y="8143"/>
                </a:lnTo>
                <a:lnTo>
                  <a:pt x="14306" y="7740"/>
                </a:lnTo>
                <a:lnTo>
                  <a:pt x="13793" y="7336"/>
                </a:lnTo>
                <a:lnTo>
                  <a:pt x="12949" y="6786"/>
                </a:lnTo>
                <a:lnTo>
                  <a:pt x="13353" y="6053"/>
                </a:lnTo>
                <a:lnTo>
                  <a:pt x="13720" y="5319"/>
                </a:lnTo>
                <a:lnTo>
                  <a:pt x="14050" y="4549"/>
                </a:lnTo>
                <a:lnTo>
                  <a:pt x="14306" y="3778"/>
                </a:lnTo>
                <a:lnTo>
                  <a:pt x="14306" y="3632"/>
                </a:lnTo>
                <a:lnTo>
                  <a:pt x="14453" y="3522"/>
                </a:lnTo>
                <a:lnTo>
                  <a:pt x="14600" y="3375"/>
                </a:lnTo>
                <a:lnTo>
                  <a:pt x="14747" y="3155"/>
                </a:lnTo>
                <a:lnTo>
                  <a:pt x="14820" y="2935"/>
                </a:lnTo>
                <a:lnTo>
                  <a:pt x="14820" y="2678"/>
                </a:lnTo>
                <a:lnTo>
                  <a:pt x="14747" y="2421"/>
                </a:lnTo>
                <a:lnTo>
                  <a:pt x="14637" y="2238"/>
                </a:lnTo>
                <a:lnTo>
                  <a:pt x="14490" y="2054"/>
                </a:lnTo>
                <a:lnTo>
                  <a:pt x="14270" y="1944"/>
                </a:lnTo>
                <a:lnTo>
                  <a:pt x="14160" y="1908"/>
                </a:lnTo>
                <a:lnTo>
                  <a:pt x="14013" y="1908"/>
                </a:lnTo>
                <a:lnTo>
                  <a:pt x="13830" y="1944"/>
                </a:lnTo>
                <a:lnTo>
                  <a:pt x="13683" y="2018"/>
                </a:lnTo>
                <a:lnTo>
                  <a:pt x="13536" y="2091"/>
                </a:lnTo>
                <a:lnTo>
                  <a:pt x="13389" y="2201"/>
                </a:lnTo>
                <a:lnTo>
                  <a:pt x="12949" y="2128"/>
                </a:lnTo>
                <a:lnTo>
                  <a:pt x="12472" y="2164"/>
                </a:lnTo>
                <a:lnTo>
                  <a:pt x="12032" y="2201"/>
                </a:lnTo>
                <a:lnTo>
                  <a:pt x="11592" y="2274"/>
                </a:lnTo>
                <a:lnTo>
                  <a:pt x="11115" y="2421"/>
                </a:lnTo>
                <a:lnTo>
                  <a:pt x="10675" y="2568"/>
                </a:lnTo>
                <a:lnTo>
                  <a:pt x="10271" y="2751"/>
                </a:lnTo>
                <a:lnTo>
                  <a:pt x="9831" y="2971"/>
                </a:lnTo>
                <a:lnTo>
                  <a:pt x="9611" y="3081"/>
                </a:lnTo>
                <a:lnTo>
                  <a:pt x="9208" y="2421"/>
                </a:lnTo>
                <a:lnTo>
                  <a:pt x="8767" y="1761"/>
                </a:lnTo>
                <a:lnTo>
                  <a:pt x="8254" y="1137"/>
                </a:lnTo>
                <a:lnTo>
                  <a:pt x="7740" y="550"/>
                </a:lnTo>
                <a:lnTo>
                  <a:pt x="7630" y="477"/>
                </a:lnTo>
                <a:lnTo>
                  <a:pt x="7520" y="477"/>
                </a:lnTo>
                <a:lnTo>
                  <a:pt x="7117" y="624"/>
                </a:lnTo>
                <a:lnTo>
                  <a:pt x="6713" y="807"/>
                </a:lnTo>
                <a:lnTo>
                  <a:pt x="6640" y="844"/>
                </a:lnTo>
                <a:lnTo>
                  <a:pt x="6603" y="881"/>
                </a:lnTo>
                <a:lnTo>
                  <a:pt x="6640" y="991"/>
                </a:lnTo>
                <a:lnTo>
                  <a:pt x="6677" y="1064"/>
                </a:lnTo>
                <a:lnTo>
                  <a:pt x="6787" y="1064"/>
                </a:lnTo>
                <a:lnTo>
                  <a:pt x="7153" y="1027"/>
                </a:lnTo>
                <a:lnTo>
                  <a:pt x="7484" y="991"/>
                </a:lnTo>
                <a:lnTo>
                  <a:pt x="7960" y="1541"/>
                </a:lnTo>
                <a:lnTo>
                  <a:pt x="8401" y="2091"/>
                </a:lnTo>
                <a:lnTo>
                  <a:pt x="8841" y="2715"/>
                </a:lnTo>
                <a:lnTo>
                  <a:pt x="9208" y="3301"/>
                </a:lnTo>
                <a:lnTo>
                  <a:pt x="8511" y="3742"/>
                </a:lnTo>
                <a:lnTo>
                  <a:pt x="7850" y="4219"/>
                </a:lnTo>
                <a:lnTo>
                  <a:pt x="6603" y="3668"/>
                </a:lnTo>
                <a:lnTo>
                  <a:pt x="5980" y="3412"/>
                </a:lnTo>
                <a:lnTo>
                  <a:pt x="5319" y="3191"/>
                </a:lnTo>
                <a:lnTo>
                  <a:pt x="5393" y="2788"/>
                </a:lnTo>
                <a:lnTo>
                  <a:pt x="5466" y="2384"/>
                </a:lnTo>
                <a:lnTo>
                  <a:pt x="5576" y="1981"/>
                </a:lnTo>
                <a:lnTo>
                  <a:pt x="5723" y="1577"/>
                </a:lnTo>
                <a:lnTo>
                  <a:pt x="5906" y="1211"/>
                </a:lnTo>
                <a:lnTo>
                  <a:pt x="6126" y="844"/>
                </a:lnTo>
                <a:lnTo>
                  <a:pt x="6383" y="514"/>
                </a:lnTo>
                <a:lnTo>
                  <a:pt x="6640" y="184"/>
                </a:lnTo>
                <a:lnTo>
                  <a:pt x="6677" y="110"/>
                </a:lnTo>
                <a:lnTo>
                  <a:pt x="6677" y="37"/>
                </a:lnTo>
                <a:lnTo>
                  <a:pt x="6603"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76" name="Google Shape;276;p4"/>
          <p:cNvSpPr/>
          <p:nvPr/>
        </p:nvSpPr>
        <p:spPr>
          <a:xfrm>
            <a:off x="-46688" y="5434124"/>
            <a:ext cx="452811" cy="534146"/>
          </a:xfrm>
          <a:custGeom>
            <a:rect b="b" l="l" r="r" t="t"/>
            <a:pathLst>
              <a:path extrusionOk="0" h="11079" w="9391">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77" name="Google Shape;277;p4"/>
          <p:cNvSpPr/>
          <p:nvPr/>
        </p:nvSpPr>
        <p:spPr>
          <a:xfrm>
            <a:off x="961677" y="6664025"/>
            <a:ext cx="617412" cy="237283"/>
          </a:xfrm>
          <a:custGeom>
            <a:rect b="b" l="l" r="r" t="t"/>
            <a:pathLst>
              <a:path extrusionOk="0" h="6274" w="16325">
                <a:moveTo>
                  <a:pt x="14710" y="1"/>
                </a:moveTo>
                <a:lnTo>
                  <a:pt x="14527" y="74"/>
                </a:lnTo>
                <a:lnTo>
                  <a:pt x="14380" y="147"/>
                </a:lnTo>
                <a:lnTo>
                  <a:pt x="14270" y="221"/>
                </a:lnTo>
                <a:lnTo>
                  <a:pt x="14270" y="257"/>
                </a:lnTo>
                <a:lnTo>
                  <a:pt x="14197" y="221"/>
                </a:lnTo>
                <a:lnTo>
                  <a:pt x="14087" y="221"/>
                </a:lnTo>
                <a:lnTo>
                  <a:pt x="14013" y="294"/>
                </a:lnTo>
                <a:lnTo>
                  <a:pt x="13977" y="331"/>
                </a:lnTo>
                <a:lnTo>
                  <a:pt x="13977" y="441"/>
                </a:lnTo>
                <a:lnTo>
                  <a:pt x="14013" y="551"/>
                </a:lnTo>
                <a:lnTo>
                  <a:pt x="14050" y="587"/>
                </a:lnTo>
                <a:lnTo>
                  <a:pt x="14123" y="624"/>
                </a:lnTo>
                <a:lnTo>
                  <a:pt x="14343" y="624"/>
                </a:lnTo>
                <a:lnTo>
                  <a:pt x="14527" y="551"/>
                </a:lnTo>
                <a:lnTo>
                  <a:pt x="14710" y="477"/>
                </a:lnTo>
                <a:lnTo>
                  <a:pt x="14894" y="441"/>
                </a:lnTo>
                <a:lnTo>
                  <a:pt x="14967" y="477"/>
                </a:lnTo>
                <a:lnTo>
                  <a:pt x="15004" y="514"/>
                </a:lnTo>
                <a:lnTo>
                  <a:pt x="14967" y="587"/>
                </a:lnTo>
                <a:lnTo>
                  <a:pt x="14930" y="661"/>
                </a:lnTo>
                <a:lnTo>
                  <a:pt x="14747" y="881"/>
                </a:lnTo>
                <a:lnTo>
                  <a:pt x="14123" y="1725"/>
                </a:lnTo>
                <a:lnTo>
                  <a:pt x="14123" y="1798"/>
                </a:lnTo>
                <a:lnTo>
                  <a:pt x="14087" y="1871"/>
                </a:lnTo>
                <a:lnTo>
                  <a:pt x="14123" y="1981"/>
                </a:lnTo>
                <a:lnTo>
                  <a:pt x="14233" y="2055"/>
                </a:lnTo>
                <a:lnTo>
                  <a:pt x="14343" y="2091"/>
                </a:lnTo>
                <a:lnTo>
                  <a:pt x="14820" y="2091"/>
                </a:lnTo>
                <a:lnTo>
                  <a:pt x="15260" y="2055"/>
                </a:lnTo>
                <a:lnTo>
                  <a:pt x="15774" y="1945"/>
                </a:lnTo>
                <a:lnTo>
                  <a:pt x="16031" y="1871"/>
                </a:lnTo>
                <a:lnTo>
                  <a:pt x="16251" y="1761"/>
                </a:lnTo>
                <a:lnTo>
                  <a:pt x="16324" y="1651"/>
                </a:lnTo>
                <a:lnTo>
                  <a:pt x="16324" y="1541"/>
                </a:lnTo>
                <a:lnTo>
                  <a:pt x="16288" y="1468"/>
                </a:lnTo>
                <a:lnTo>
                  <a:pt x="16214" y="1431"/>
                </a:lnTo>
                <a:lnTo>
                  <a:pt x="16141" y="1394"/>
                </a:lnTo>
                <a:lnTo>
                  <a:pt x="15957" y="1431"/>
                </a:lnTo>
                <a:lnTo>
                  <a:pt x="15774" y="1468"/>
                </a:lnTo>
                <a:lnTo>
                  <a:pt x="15370" y="1541"/>
                </a:lnTo>
                <a:lnTo>
                  <a:pt x="14820" y="1615"/>
                </a:lnTo>
                <a:lnTo>
                  <a:pt x="14820" y="1615"/>
                </a:lnTo>
                <a:lnTo>
                  <a:pt x="15260" y="1028"/>
                </a:lnTo>
                <a:lnTo>
                  <a:pt x="15370" y="844"/>
                </a:lnTo>
                <a:lnTo>
                  <a:pt x="15481" y="698"/>
                </a:lnTo>
                <a:lnTo>
                  <a:pt x="15517" y="477"/>
                </a:lnTo>
                <a:lnTo>
                  <a:pt x="15517" y="404"/>
                </a:lnTo>
                <a:lnTo>
                  <a:pt x="15481" y="294"/>
                </a:lnTo>
                <a:lnTo>
                  <a:pt x="15370" y="184"/>
                </a:lnTo>
                <a:lnTo>
                  <a:pt x="15224" y="74"/>
                </a:lnTo>
                <a:lnTo>
                  <a:pt x="15077" y="37"/>
                </a:lnTo>
                <a:lnTo>
                  <a:pt x="14894" y="1"/>
                </a:lnTo>
                <a:close/>
                <a:moveTo>
                  <a:pt x="6604" y="2788"/>
                </a:moveTo>
                <a:lnTo>
                  <a:pt x="6163" y="2898"/>
                </a:lnTo>
                <a:lnTo>
                  <a:pt x="5576" y="2972"/>
                </a:lnTo>
                <a:lnTo>
                  <a:pt x="5283" y="3045"/>
                </a:lnTo>
                <a:lnTo>
                  <a:pt x="4990" y="3118"/>
                </a:lnTo>
                <a:lnTo>
                  <a:pt x="4953" y="3155"/>
                </a:lnTo>
                <a:lnTo>
                  <a:pt x="4880" y="3229"/>
                </a:lnTo>
                <a:lnTo>
                  <a:pt x="4880" y="3302"/>
                </a:lnTo>
                <a:lnTo>
                  <a:pt x="4880" y="3339"/>
                </a:lnTo>
                <a:lnTo>
                  <a:pt x="4880" y="3412"/>
                </a:lnTo>
                <a:lnTo>
                  <a:pt x="4916" y="3485"/>
                </a:lnTo>
                <a:lnTo>
                  <a:pt x="4990" y="3522"/>
                </a:lnTo>
                <a:lnTo>
                  <a:pt x="5063" y="3522"/>
                </a:lnTo>
                <a:lnTo>
                  <a:pt x="5613" y="3485"/>
                </a:lnTo>
                <a:lnTo>
                  <a:pt x="6163" y="3412"/>
                </a:lnTo>
                <a:lnTo>
                  <a:pt x="6640" y="3339"/>
                </a:lnTo>
                <a:lnTo>
                  <a:pt x="6860" y="3265"/>
                </a:lnTo>
                <a:lnTo>
                  <a:pt x="6970" y="3192"/>
                </a:lnTo>
                <a:lnTo>
                  <a:pt x="7044" y="3118"/>
                </a:lnTo>
                <a:lnTo>
                  <a:pt x="7044" y="3008"/>
                </a:lnTo>
                <a:lnTo>
                  <a:pt x="7044" y="2972"/>
                </a:lnTo>
                <a:lnTo>
                  <a:pt x="7007" y="2898"/>
                </a:lnTo>
                <a:lnTo>
                  <a:pt x="6897" y="2862"/>
                </a:lnTo>
                <a:lnTo>
                  <a:pt x="6824" y="2825"/>
                </a:lnTo>
                <a:lnTo>
                  <a:pt x="6604" y="2788"/>
                </a:lnTo>
                <a:close/>
                <a:moveTo>
                  <a:pt x="13500" y="1945"/>
                </a:moveTo>
                <a:lnTo>
                  <a:pt x="13280" y="1981"/>
                </a:lnTo>
                <a:lnTo>
                  <a:pt x="13060" y="2018"/>
                </a:lnTo>
                <a:lnTo>
                  <a:pt x="12876" y="2055"/>
                </a:lnTo>
                <a:lnTo>
                  <a:pt x="12693" y="2201"/>
                </a:lnTo>
                <a:lnTo>
                  <a:pt x="12546" y="2275"/>
                </a:lnTo>
                <a:lnTo>
                  <a:pt x="12436" y="2422"/>
                </a:lnTo>
                <a:lnTo>
                  <a:pt x="12289" y="2678"/>
                </a:lnTo>
                <a:lnTo>
                  <a:pt x="12179" y="3008"/>
                </a:lnTo>
                <a:lnTo>
                  <a:pt x="12179" y="3339"/>
                </a:lnTo>
                <a:lnTo>
                  <a:pt x="12179" y="3522"/>
                </a:lnTo>
                <a:lnTo>
                  <a:pt x="12216" y="3669"/>
                </a:lnTo>
                <a:lnTo>
                  <a:pt x="12289" y="3815"/>
                </a:lnTo>
                <a:lnTo>
                  <a:pt x="12363" y="3962"/>
                </a:lnTo>
                <a:lnTo>
                  <a:pt x="12473" y="4109"/>
                </a:lnTo>
                <a:lnTo>
                  <a:pt x="12583" y="4219"/>
                </a:lnTo>
                <a:lnTo>
                  <a:pt x="12729" y="4292"/>
                </a:lnTo>
                <a:lnTo>
                  <a:pt x="12876" y="4366"/>
                </a:lnTo>
                <a:lnTo>
                  <a:pt x="12986" y="4402"/>
                </a:lnTo>
                <a:lnTo>
                  <a:pt x="13096" y="4402"/>
                </a:lnTo>
                <a:lnTo>
                  <a:pt x="13353" y="4329"/>
                </a:lnTo>
                <a:lnTo>
                  <a:pt x="13757" y="4146"/>
                </a:lnTo>
                <a:lnTo>
                  <a:pt x="14197" y="3999"/>
                </a:lnTo>
                <a:lnTo>
                  <a:pt x="14417" y="3852"/>
                </a:lnTo>
                <a:lnTo>
                  <a:pt x="14564" y="3705"/>
                </a:lnTo>
                <a:lnTo>
                  <a:pt x="14600" y="3632"/>
                </a:lnTo>
                <a:lnTo>
                  <a:pt x="14564" y="3559"/>
                </a:lnTo>
                <a:lnTo>
                  <a:pt x="14527" y="3485"/>
                </a:lnTo>
                <a:lnTo>
                  <a:pt x="14453" y="3449"/>
                </a:lnTo>
                <a:lnTo>
                  <a:pt x="14343" y="3412"/>
                </a:lnTo>
                <a:lnTo>
                  <a:pt x="14197" y="3449"/>
                </a:lnTo>
                <a:lnTo>
                  <a:pt x="13940" y="3522"/>
                </a:lnTo>
                <a:lnTo>
                  <a:pt x="13426" y="3742"/>
                </a:lnTo>
                <a:lnTo>
                  <a:pt x="13280" y="3815"/>
                </a:lnTo>
                <a:lnTo>
                  <a:pt x="13133" y="3852"/>
                </a:lnTo>
                <a:lnTo>
                  <a:pt x="12986" y="3852"/>
                </a:lnTo>
                <a:lnTo>
                  <a:pt x="12839" y="3779"/>
                </a:lnTo>
                <a:lnTo>
                  <a:pt x="12766" y="3669"/>
                </a:lnTo>
                <a:lnTo>
                  <a:pt x="12729" y="3559"/>
                </a:lnTo>
                <a:lnTo>
                  <a:pt x="12656" y="3339"/>
                </a:lnTo>
                <a:lnTo>
                  <a:pt x="12656" y="3118"/>
                </a:lnTo>
                <a:lnTo>
                  <a:pt x="12729" y="2898"/>
                </a:lnTo>
                <a:lnTo>
                  <a:pt x="12839" y="2715"/>
                </a:lnTo>
                <a:lnTo>
                  <a:pt x="12986" y="2532"/>
                </a:lnTo>
                <a:lnTo>
                  <a:pt x="13133" y="2458"/>
                </a:lnTo>
                <a:lnTo>
                  <a:pt x="13280" y="2422"/>
                </a:lnTo>
                <a:lnTo>
                  <a:pt x="13610" y="2385"/>
                </a:lnTo>
                <a:lnTo>
                  <a:pt x="13940" y="2348"/>
                </a:lnTo>
                <a:lnTo>
                  <a:pt x="14307" y="2348"/>
                </a:lnTo>
                <a:lnTo>
                  <a:pt x="14307" y="2311"/>
                </a:lnTo>
                <a:lnTo>
                  <a:pt x="14307" y="2275"/>
                </a:lnTo>
                <a:lnTo>
                  <a:pt x="14307" y="2238"/>
                </a:lnTo>
                <a:lnTo>
                  <a:pt x="14123" y="2128"/>
                </a:lnTo>
                <a:lnTo>
                  <a:pt x="13903" y="2055"/>
                </a:lnTo>
                <a:lnTo>
                  <a:pt x="13720" y="1981"/>
                </a:lnTo>
                <a:lnTo>
                  <a:pt x="13500" y="1945"/>
                </a:lnTo>
                <a:close/>
                <a:moveTo>
                  <a:pt x="6787" y="4182"/>
                </a:moveTo>
                <a:lnTo>
                  <a:pt x="6347" y="4292"/>
                </a:lnTo>
                <a:lnTo>
                  <a:pt x="5907" y="4366"/>
                </a:lnTo>
                <a:lnTo>
                  <a:pt x="5466" y="4439"/>
                </a:lnTo>
                <a:lnTo>
                  <a:pt x="5063" y="4549"/>
                </a:lnTo>
                <a:lnTo>
                  <a:pt x="4990" y="4622"/>
                </a:lnTo>
                <a:lnTo>
                  <a:pt x="4953" y="4696"/>
                </a:lnTo>
                <a:lnTo>
                  <a:pt x="4953" y="4806"/>
                </a:lnTo>
                <a:lnTo>
                  <a:pt x="5063" y="4843"/>
                </a:lnTo>
                <a:lnTo>
                  <a:pt x="5283" y="4879"/>
                </a:lnTo>
                <a:lnTo>
                  <a:pt x="5980" y="4879"/>
                </a:lnTo>
                <a:lnTo>
                  <a:pt x="6457" y="4769"/>
                </a:lnTo>
                <a:lnTo>
                  <a:pt x="6897" y="4659"/>
                </a:lnTo>
                <a:lnTo>
                  <a:pt x="6970" y="4622"/>
                </a:lnTo>
                <a:lnTo>
                  <a:pt x="7044" y="4586"/>
                </a:lnTo>
                <a:lnTo>
                  <a:pt x="7080" y="4512"/>
                </a:lnTo>
                <a:lnTo>
                  <a:pt x="7117" y="4439"/>
                </a:lnTo>
                <a:lnTo>
                  <a:pt x="7080" y="4292"/>
                </a:lnTo>
                <a:lnTo>
                  <a:pt x="7007" y="4219"/>
                </a:lnTo>
                <a:lnTo>
                  <a:pt x="6934" y="4182"/>
                </a:lnTo>
                <a:close/>
                <a:moveTo>
                  <a:pt x="11079" y="2055"/>
                </a:moveTo>
                <a:lnTo>
                  <a:pt x="10785" y="2091"/>
                </a:lnTo>
                <a:lnTo>
                  <a:pt x="10565" y="2165"/>
                </a:lnTo>
                <a:lnTo>
                  <a:pt x="10382" y="2311"/>
                </a:lnTo>
                <a:lnTo>
                  <a:pt x="10235" y="2495"/>
                </a:lnTo>
                <a:lnTo>
                  <a:pt x="10198" y="2385"/>
                </a:lnTo>
                <a:lnTo>
                  <a:pt x="10088" y="2348"/>
                </a:lnTo>
                <a:lnTo>
                  <a:pt x="9942" y="2311"/>
                </a:lnTo>
                <a:lnTo>
                  <a:pt x="9611" y="2311"/>
                </a:lnTo>
                <a:lnTo>
                  <a:pt x="9501" y="2348"/>
                </a:lnTo>
                <a:lnTo>
                  <a:pt x="9208" y="2495"/>
                </a:lnTo>
                <a:lnTo>
                  <a:pt x="8988" y="2678"/>
                </a:lnTo>
                <a:lnTo>
                  <a:pt x="8951" y="2568"/>
                </a:lnTo>
                <a:lnTo>
                  <a:pt x="8915" y="2532"/>
                </a:lnTo>
                <a:lnTo>
                  <a:pt x="8878" y="2532"/>
                </a:lnTo>
                <a:lnTo>
                  <a:pt x="8804" y="2568"/>
                </a:lnTo>
                <a:lnTo>
                  <a:pt x="8731" y="2752"/>
                </a:lnTo>
                <a:lnTo>
                  <a:pt x="8658" y="2935"/>
                </a:lnTo>
                <a:lnTo>
                  <a:pt x="8621" y="3339"/>
                </a:lnTo>
                <a:lnTo>
                  <a:pt x="8584" y="3705"/>
                </a:lnTo>
                <a:lnTo>
                  <a:pt x="8621" y="4072"/>
                </a:lnTo>
                <a:lnTo>
                  <a:pt x="8694" y="4439"/>
                </a:lnTo>
                <a:lnTo>
                  <a:pt x="8768" y="4806"/>
                </a:lnTo>
                <a:lnTo>
                  <a:pt x="8804" y="4879"/>
                </a:lnTo>
                <a:lnTo>
                  <a:pt x="8878" y="4953"/>
                </a:lnTo>
                <a:lnTo>
                  <a:pt x="8951" y="4989"/>
                </a:lnTo>
                <a:lnTo>
                  <a:pt x="9061" y="4953"/>
                </a:lnTo>
                <a:lnTo>
                  <a:pt x="9135" y="4916"/>
                </a:lnTo>
                <a:lnTo>
                  <a:pt x="9208" y="4879"/>
                </a:lnTo>
                <a:lnTo>
                  <a:pt x="9245" y="4769"/>
                </a:lnTo>
                <a:lnTo>
                  <a:pt x="9208" y="4659"/>
                </a:lnTo>
                <a:lnTo>
                  <a:pt x="9135" y="4182"/>
                </a:lnTo>
                <a:lnTo>
                  <a:pt x="9098" y="3669"/>
                </a:lnTo>
                <a:lnTo>
                  <a:pt x="9135" y="3339"/>
                </a:lnTo>
                <a:lnTo>
                  <a:pt x="9208" y="3118"/>
                </a:lnTo>
                <a:lnTo>
                  <a:pt x="9391" y="2972"/>
                </a:lnTo>
                <a:lnTo>
                  <a:pt x="9575" y="2825"/>
                </a:lnTo>
                <a:lnTo>
                  <a:pt x="9795" y="2788"/>
                </a:lnTo>
                <a:lnTo>
                  <a:pt x="9868" y="4072"/>
                </a:lnTo>
                <a:lnTo>
                  <a:pt x="9905" y="4146"/>
                </a:lnTo>
                <a:lnTo>
                  <a:pt x="9942" y="4219"/>
                </a:lnTo>
                <a:lnTo>
                  <a:pt x="10015" y="4292"/>
                </a:lnTo>
                <a:lnTo>
                  <a:pt x="10125" y="4292"/>
                </a:lnTo>
                <a:lnTo>
                  <a:pt x="10198" y="4329"/>
                </a:lnTo>
                <a:lnTo>
                  <a:pt x="10272" y="4292"/>
                </a:lnTo>
                <a:lnTo>
                  <a:pt x="10308" y="4219"/>
                </a:lnTo>
                <a:lnTo>
                  <a:pt x="10345" y="4146"/>
                </a:lnTo>
                <a:lnTo>
                  <a:pt x="10455" y="3559"/>
                </a:lnTo>
                <a:lnTo>
                  <a:pt x="10565" y="3008"/>
                </a:lnTo>
                <a:lnTo>
                  <a:pt x="10602" y="2862"/>
                </a:lnTo>
                <a:lnTo>
                  <a:pt x="10675" y="2752"/>
                </a:lnTo>
                <a:lnTo>
                  <a:pt x="10785" y="2642"/>
                </a:lnTo>
                <a:lnTo>
                  <a:pt x="10895" y="2568"/>
                </a:lnTo>
                <a:lnTo>
                  <a:pt x="11079" y="2568"/>
                </a:lnTo>
                <a:lnTo>
                  <a:pt x="11115" y="2642"/>
                </a:lnTo>
                <a:lnTo>
                  <a:pt x="11115" y="2752"/>
                </a:lnTo>
                <a:lnTo>
                  <a:pt x="11115" y="2862"/>
                </a:lnTo>
                <a:lnTo>
                  <a:pt x="11189" y="3449"/>
                </a:lnTo>
                <a:lnTo>
                  <a:pt x="11299" y="4036"/>
                </a:lnTo>
                <a:lnTo>
                  <a:pt x="11372" y="4256"/>
                </a:lnTo>
                <a:lnTo>
                  <a:pt x="11446" y="4512"/>
                </a:lnTo>
                <a:lnTo>
                  <a:pt x="11556" y="4732"/>
                </a:lnTo>
                <a:lnTo>
                  <a:pt x="11629" y="4806"/>
                </a:lnTo>
                <a:lnTo>
                  <a:pt x="11739" y="4843"/>
                </a:lnTo>
                <a:lnTo>
                  <a:pt x="11849" y="4843"/>
                </a:lnTo>
                <a:lnTo>
                  <a:pt x="11922" y="4806"/>
                </a:lnTo>
                <a:lnTo>
                  <a:pt x="11996" y="4769"/>
                </a:lnTo>
                <a:lnTo>
                  <a:pt x="12032" y="4696"/>
                </a:lnTo>
                <a:lnTo>
                  <a:pt x="12069" y="4586"/>
                </a:lnTo>
                <a:lnTo>
                  <a:pt x="11996" y="4476"/>
                </a:lnTo>
                <a:lnTo>
                  <a:pt x="11922" y="4402"/>
                </a:lnTo>
                <a:lnTo>
                  <a:pt x="11886" y="4256"/>
                </a:lnTo>
                <a:lnTo>
                  <a:pt x="11812" y="4072"/>
                </a:lnTo>
                <a:lnTo>
                  <a:pt x="11776" y="3779"/>
                </a:lnTo>
                <a:lnTo>
                  <a:pt x="11666" y="3339"/>
                </a:lnTo>
                <a:lnTo>
                  <a:pt x="11629" y="2862"/>
                </a:lnTo>
                <a:lnTo>
                  <a:pt x="11629" y="2532"/>
                </a:lnTo>
                <a:lnTo>
                  <a:pt x="11592" y="2385"/>
                </a:lnTo>
                <a:lnTo>
                  <a:pt x="11482" y="2275"/>
                </a:lnTo>
                <a:lnTo>
                  <a:pt x="11299" y="2128"/>
                </a:lnTo>
                <a:lnTo>
                  <a:pt x="11189" y="2091"/>
                </a:lnTo>
                <a:lnTo>
                  <a:pt x="11079" y="2055"/>
                </a:lnTo>
                <a:close/>
                <a:moveTo>
                  <a:pt x="2715" y="1138"/>
                </a:moveTo>
                <a:lnTo>
                  <a:pt x="2569" y="1174"/>
                </a:lnTo>
                <a:lnTo>
                  <a:pt x="2422" y="1284"/>
                </a:lnTo>
                <a:lnTo>
                  <a:pt x="2385" y="1358"/>
                </a:lnTo>
                <a:lnTo>
                  <a:pt x="2165" y="1284"/>
                </a:lnTo>
                <a:lnTo>
                  <a:pt x="1762" y="1284"/>
                </a:lnTo>
                <a:lnTo>
                  <a:pt x="1542" y="1358"/>
                </a:lnTo>
                <a:lnTo>
                  <a:pt x="771" y="1504"/>
                </a:lnTo>
                <a:lnTo>
                  <a:pt x="368" y="1651"/>
                </a:lnTo>
                <a:lnTo>
                  <a:pt x="184" y="1725"/>
                </a:lnTo>
                <a:lnTo>
                  <a:pt x="38" y="1835"/>
                </a:lnTo>
                <a:lnTo>
                  <a:pt x="1" y="1908"/>
                </a:lnTo>
                <a:lnTo>
                  <a:pt x="1" y="1981"/>
                </a:lnTo>
                <a:lnTo>
                  <a:pt x="38" y="2018"/>
                </a:lnTo>
                <a:lnTo>
                  <a:pt x="111" y="2055"/>
                </a:lnTo>
                <a:lnTo>
                  <a:pt x="74" y="2348"/>
                </a:lnTo>
                <a:lnTo>
                  <a:pt x="74" y="2642"/>
                </a:lnTo>
                <a:lnTo>
                  <a:pt x="74" y="3705"/>
                </a:lnTo>
                <a:lnTo>
                  <a:pt x="111" y="4843"/>
                </a:lnTo>
                <a:lnTo>
                  <a:pt x="148" y="5980"/>
                </a:lnTo>
                <a:lnTo>
                  <a:pt x="184" y="6090"/>
                </a:lnTo>
                <a:lnTo>
                  <a:pt x="294" y="6200"/>
                </a:lnTo>
                <a:lnTo>
                  <a:pt x="404" y="6236"/>
                </a:lnTo>
                <a:lnTo>
                  <a:pt x="514" y="6200"/>
                </a:lnTo>
                <a:lnTo>
                  <a:pt x="624" y="6236"/>
                </a:lnTo>
                <a:lnTo>
                  <a:pt x="845" y="6273"/>
                </a:lnTo>
                <a:lnTo>
                  <a:pt x="1028" y="6236"/>
                </a:lnTo>
                <a:lnTo>
                  <a:pt x="1395" y="6163"/>
                </a:lnTo>
                <a:lnTo>
                  <a:pt x="2385" y="5980"/>
                </a:lnTo>
                <a:lnTo>
                  <a:pt x="2605" y="5943"/>
                </a:lnTo>
                <a:lnTo>
                  <a:pt x="2752" y="5906"/>
                </a:lnTo>
                <a:lnTo>
                  <a:pt x="2899" y="5833"/>
                </a:lnTo>
                <a:lnTo>
                  <a:pt x="2972" y="5686"/>
                </a:lnTo>
                <a:lnTo>
                  <a:pt x="2972" y="5576"/>
                </a:lnTo>
                <a:lnTo>
                  <a:pt x="2935" y="5503"/>
                </a:lnTo>
                <a:lnTo>
                  <a:pt x="2825" y="5429"/>
                </a:lnTo>
                <a:lnTo>
                  <a:pt x="2679" y="5393"/>
                </a:lnTo>
                <a:lnTo>
                  <a:pt x="2532" y="5393"/>
                </a:lnTo>
                <a:lnTo>
                  <a:pt x="2385" y="5429"/>
                </a:lnTo>
                <a:lnTo>
                  <a:pt x="2055" y="5503"/>
                </a:lnTo>
                <a:lnTo>
                  <a:pt x="1762" y="5576"/>
                </a:lnTo>
                <a:lnTo>
                  <a:pt x="1028" y="5723"/>
                </a:lnTo>
                <a:lnTo>
                  <a:pt x="698" y="5796"/>
                </a:lnTo>
                <a:lnTo>
                  <a:pt x="661" y="4953"/>
                </a:lnTo>
                <a:lnTo>
                  <a:pt x="624" y="4109"/>
                </a:lnTo>
                <a:lnTo>
                  <a:pt x="845" y="4109"/>
                </a:lnTo>
                <a:lnTo>
                  <a:pt x="1028" y="4072"/>
                </a:lnTo>
                <a:lnTo>
                  <a:pt x="1431" y="3962"/>
                </a:lnTo>
                <a:lnTo>
                  <a:pt x="2459" y="3742"/>
                </a:lnTo>
                <a:lnTo>
                  <a:pt x="2495" y="3779"/>
                </a:lnTo>
                <a:lnTo>
                  <a:pt x="2605" y="3779"/>
                </a:lnTo>
                <a:lnTo>
                  <a:pt x="2679" y="3742"/>
                </a:lnTo>
                <a:lnTo>
                  <a:pt x="2752" y="3705"/>
                </a:lnTo>
                <a:lnTo>
                  <a:pt x="2789" y="3669"/>
                </a:lnTo>
                <a:lnTo>
                  <a:pt x="2862" y="3559"/>
                </a:lnTo>
                <a:lnTo>
                  <a:pt x="2899" y="3485"/>
                </a:lnTo>
                <a:lnTo>
                  <a:pt x="2899" y="3412"/>
                </a:lnTo>
                <a:lnTo>
                  <a:pt x="2862" y="3339"/>
                </a:lnTo>
                <a:lnTo>
                  <a:pt x="2825" y="3265"/>
                </a:lnTo>
                <a:lnTo>
                  <a:pt x="2715" y="3155"/>
                </a:lnTo>
                <a:lnTo>
                  <a:pt x="2532" y="3155"/>
                </a:lnTo>
                <a:lnTo>
                  <a:pt x="1431" y="3449"/>
                </a:lnTo>
                <a:lnTo>
                  <a:pt x="1028" y="3522"/>
                </a:lnTo>
                <a:lnTo>
                  <a:pt x="808" y="3595"/>
                </a:lnTo>
                <a:lnTo>
                  <a:pt x="624" y="3632"/>
                </a:lnTo>
                <a:lnTo>
                  <a:pt x="588" y="2788"/>
                </a:lnTo>
                <a:lnTo>
                  <a:pt x="588" y="2458"/>
                </a:lnTo>
                <a:lnTo>
                  <a:pt x="551" y="2091"/>
                </a:lnTo>
                <a:lnTo>
                  <a:pt x="1065" y="1981"/>
                </a:lnTo>
                <a:lnTo>
                  <a:pt x="1615" y="1835"/>
                </a:lnTo>
                <a:lnTo>
                  <a:pt x="1798" y="1798"/>
                </a:lnTo>
                <a:lnTo>
                  <a:pt x="2055" y="1798"/>
                </a:lnTo>
                <a:lnTo>
                  <a:pt x="2165" y="1871"/>
                </a:lnTo>
                <a:lnTo>
                  <a:pt x="2238" y="1908"/>
                </a:lnTo>
                <a:lnTo>
                  <a:pt x="2312" y="1945"/>
                </a:lnTo>
                <a:lnTo>
                  <a:pt x="2422" y="1945"/>
                </a:lnTo>
                <a:lnTo>
                  <a:pt x="2495" y="1908"/>
                </a:lnTo>
                <a:lnTo>
                  <a:pt x="3009" y="1651"/>
                </a:lnTo>
                <a:lnTo>
                  <a:pt x="3082" y="1615"/>
                </a:lnTo>
                <a:lnTo>
                  <a:pt x="3119" y="1578"/>
                </a:lnTo>
                <a:lnTo>
                  <a:pt x="3156" y="1431"/>
                </a:lnTo>
                <a:lnTo>
                  <a:pt x="3119" y="1284"/>
                </a:lnTo>
                <a:lnTo>
                  <a:pt x="3082" y="1248"/>
                </a:lnTo>
                <a:lnTo>
                  <a:pt x="3009" y="1174"/>
                </a:lnTo>
                <a:lnTo>
                  <a:pt x="2862" y="1138"/>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78" name="Google Shape;278;p4"/>
          <p:cNvSpPr/>
          <p:nvPr/>
        </p:nvSpPr>
        <p:spPr>
          <a:xfrm>
            <a:off x="-324170" y="72280"/>
            <a:ext cx="786656" cy="552172"/>
          </a:xfrm>
          <a:custGeom>
            <a:rect b="b" l="l" r="r" t="t"/>
            <a:pathLst>
              <a:path extrusionOk="0" h="14600" w="2080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79" name="Google Shape;279;p4"/>
          <p:cNvSpPr/>
          <p:nvPr/>
        </p:nvSpPr>
        <p:spPr>
          <a:xfrm>
            <a:off x="10456070" y="-134497"/>
            <a:ext cx="517491" cy="545251"/>
          </a:xfrm>
          <a:custGeom>
            <a:rect b="b" l="l" r="r" t="t"/>
            <a:pathLst>
              <a:path extrusionOk="0" h="14417" w="13683">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80" name="Google Shape;280;p4"/>
          <p:cNvSpPr/>
          <p:nvPr/>
        </p:nvSpPr>
        <p:spPr>
          <a:xfrm>
            <a:off x="-51502" y="772061"/>
            <a:ext cx="396807" cy="281646"/>
          </a:xfrm>
          <a:custGeom>
            <a:rect b="b" l="l" r="r" t="t"/>
            <a:pathLst>
              <a:path extrusionOk="0" h="7447" w="10492">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81" name="Google Shape;281;p4"/>
          <p:cNvSpPr/>
          <p:nvPr/>
        </p:nvSpPr>
        <p:spPr>
          <a:xfrm>
            <a:off x="1871700" y="15334"/>
            <a:ext cx="384327" cy="245603"/>
          </a:xfrm>
          <a:custGeom>
            <a:rect b="b" l="l" r="r" t="t"/>
            <a:pathLst>
              <a:path extrusionOk="0" h="6494" w="10162">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82" name="Google Shape;282;p4"/>
          <p:cNvSpPr/>
          <p:nvPr/>
        </p:nvSpPr>
        <p:spPr>
          <a:xfrm>
            <a:off x="1274653" y="-76222"/>
            <a:ext cx="431488" cy="428728"/>
          </a:xfrm>
          <a:custGeom>
            <a:rect b="b" l="l" r="r" t="t"/>
            <a:pathLst>
              <a:path extrusionOk="0" h="11336" w="11409">
                <a:moveTo>
                  <a:pt x="5173" y="4219"/>
                </a:moveTo>
                <a:lnTo>
                  <a:pt x="5136" y="4256"/>
                </a:lnTo>
                <a:lnTo>
                  <a:pt x="5100" y="4292"/>
                </a:lnTo>
                <a:lnTo>
                  <a:pt x="4990" y="4366"/>
                </a:lnTo>
                <a:lnTo>
                  <a:pt x="4916" y="4476"/>
                </a:lnTo>
                <a:lnTo>
                  <a:pt x="4916" y="4512"/>
                </a:lnTo>
                <a:lnTo>
                  <a:pt x="4843" y="4659"/>
                </a:lnTo>
                <a:lnTo>
                  <a:pt x="4843" y="4769"/>
                </a:lnTo>
                <a:lnTo>
                  <a:pt x="4880" y="4843"/>
                </a:lnTo>
                <a:lnTo>
                  <a:pt x="4990" y="4916"/>
                </a:lnTo>
                <a:lnTo>
                  <a:pt x="5100" y="4989"/>
                </a:lnTo>
                <a:lnTo>
                  <a:pt x="5283" y="4989"/>
                </a:lnTo>
                <a:lnTo>
                  <a:pt x="5430" y="4916"/>
                </a:lnTo>
                <a:lnTo>
                  <a:pt x="5540" y="4769"/>
                </a:lnTo>
                <a:lnTo>
                  <a:pt x="5577" y="4696"/>
                </a:lnTo>
                <a:lnTo>
                  <a:pt x="5613" y="4623"/>
                </a:lnTo>
                <a:lnTo>
                  <a:pt x="5577" y="4549"/>
                </a:lnTo>
                <a:lnTo>
                  <a:pt x="5577" y="4476"/>
                </a:lnTo>
                <a:lnTo>
                  <a:pt x="5430" y="4402"/>
                </a:lnTo>
                <a:lnTo>
                  <a:pt x="5320" y="4366"/>
                </a:lnTo>
                <a:lnTo>
                  <a:pt x="5320" y="4292"/>
                </a:lnTo>
                <a:lnTo>
                  <a:pt x="5246" y="4256"/>
                </a:lnTo>
                <a:lnTo>
                  <a:pt x="5173" y="4219"/>
                </a:lnTo>
                <a:close/>
                <a:moveTo>
                  <a:pt x="5980" y="6016"/>
                </a:moveTo>
                <a:lnTo>
                  <a:pt x="6017" y="6053"/>
                </a:lnTo>
                <a:lnTo>
                  <a:pt x="6053" y="6126"/>
                </a:lnTo>
                <a:lnTo>
                  <a:pt x="6053" y="6200"/>
                </a:lnTo>
                <a:lnTo>
                  <a:pt x="5907" y="6237"/>
                </a:lnTo>
                <a:lnTo>
                  <a:pt x="5943" y="6090"/>
                </a:lnTo>
                <a:lnTo>
                  <a:pt x="5980" y="6016"/>
                </a:lnTo>
                <a:close/>
                <a:moveTo>
                  <a:pt x="5833" y="5613"/>
                </a:moveTo>
                <a:lnTo>
                  <a:pt x="5723" y="5650"/>
                </a:lnTo>
                <a:lnTo>
                  <a:pt x="5650" y="5723"/>
                </a:lnTo>
                <a:lnTo>
                  <a:pt x="5613" y="5796"/>
                </a:lnTo>
                <a:lnTo>
                  <a:pt x="5613" y="5870"/>
                </a:lnTo>
                <a:lnTo>
                  <a:pt x="5687" y="5943"/>
                </a:lnTo>
                <a:lnTo>
                  <a:pt x="5577" y="6163"/>
                </a:lnTo>
                <a:lnTo>
                  <a:pt x="5540" y="6420"/>
                </a:lnTo>
                <a:lnTo>
                  <a:pt x="5577" y="6530"/>
                </a:lnTo>
                <a:lnTo>
                  <a:pt x="5687" y="6567"/>
                </a:lnTo>
                <a:lnTo>
                  <a:pt x="5833" y="6603"/>
                </a:lnTo>
                <a:lnTo>
                  <a:pt x="5980" y="6603"/>
                </a:lnTo>
                <a:lnTo>
                  <a:pt x="6090" y="6567"/>
                </a:lnTo>
                <a:lnTo>
                  <a:pt x="6237" y="6530"/>
                </a:lnTo>
                <a:lnTo>
                  <a:pt x="6347" y="6457"/>
                </a:lnTo>
                <a:lnTo>
                  <a:pt x="6420" y="6347"/>
                </a:lnTo>
                <a:lnTo>
                  <a:pt x="6457" y="6200"/>
                </a:lnTo>
                <a:lnTo>
                  <a:pt x="6457" y="6053"/>
                </a:lnTo>
                <a:lnTo>
                  <a:pt x="6420" y="5943"/>
                </a:lnTo>
                <a:lnTo>
                  <a:pt x="6347" y="5833"/>
                </a:lnTo>
                <a:lnTo>
                  <a:pt x="6274" y="5760"/>
                </a:lnTo>
                <a:lnTo>
                  <a:pt x="6163" y="5686"/>
                </a:lnTo>
                <a:lnTo>
                  <a:pt x="6053" y="5650"/>
                </a:lnTo>
                <a:lnTo>
                  <a:pt x="5943" y="5613"/>
                </a:lnTo>
                <a:close/>
                <a:moveTo>
                  <a:pt x="3926" y="441"/>
                </a:moveTo>
                <a:lnTo>
                  <a:pt x="4623" y="478"/>
                </a:lnTo>
                <a:lnTo>
                  <a:pt x="5356" y="478"/>
                </a:lnTo>
                <a:lnTo>
                  <a:pt x="6824" y="551"/>
                </a:lnTo>
                <a:lnTo>
                  <a:pt x="7631" y="551"/>
                </a:lnTo>
                <a:lnTo>
                  <a:pt x="7704" y="734"/>
                </a:lnTo>
                <a:lnTo>
                  <a:pt x="7777" y="1064"/>
                </a:lnTo>
                <a:lnTo>
                  <a:pt x="7521" y="1174"/>
                </a:lnTo>
                <a:lnTo>
                  <a:pt x="7191" y="1211"/>
                </a:lnTo>
                <a:lnTo>
                  <a:pt x="7044" y="1211"/>
                </a:lnTo>
                <a:lnTo>
                  <a:pt x="6860" y="1174"/>
                </a:lnTo>
                <a:lnTo>
                  <a:pt x="6714" y="1174"/>
                </a:lnTo>
                <a:lnTo>
                  <a:pt x="6530" y="1211"/>
                </a:lnTo>
                <a:lnTo>
                  <a:pt x="6494" y="1248"/>
                </a:lnTo>
                <a:lnTo>
                  <a:pt x="6457" y="1321"/>
                </a:lnTo>
                <a:lnTo>
                  <a:pt x="6420" y="1395"/>
                </a:lnTo>
                <a:lnTo>
                  <a:pt x="6457" y="1468"/>
                </a:lnTo>
                <a:lnTo>
                  <a:pt x="6457" y="1505"/>
                </a:lnTo>
                <a:lnTo>
                  <a:pt x="6494" y="1578"/>
                </a:lnTo>
                <a:lnTo>
                  <a:pt x="6567" y="1651"/>
                </a:lnTo>
                <a:lnTo>
                  <a:pt x="6567" y="1871"/>
                </a:lnTo>
                <a:lnTo>
                  <a:pt x="6567" y="2092"/>
                </a:lnTo>
                <a:lnTo>
                  <a:pt x="6640" y="2642"/>
                </a:lnTo>
                <a:lnTo>
                  <a:pt x="6677" y="3192"/>
                </a:lnTo>
                <a:lnTo>
                  <a:pt x="6714" y="3632"/>
                </a:lnTo>
                <a:lnTo>
                  <a:pt x="6714" y="4072"/>
                </a:lnTo>
                <a:lnTo>
                  <a:pt x="6677" y="4586"/>
                </a:lnTo>
                <a:lnTo>
                  <a:pt x="6640" y="4843"/>
                </a:lnTo>
                <a:lnTo>
                  <a:pt x="6640" y="5099"/>
                </a:lnTo>
                <a:lnTo>
                  <a:pt x="6677" y="5246"/>
                </a:lnTo>
                <a:lnTo>
                  <a:pt x="6640" y="5319"/>
                </a:lnTo>
                <a:lnTo>
                  <a:pt x="6640" y="5393"/>
                </a:lnTo>
                <a:lnTo>
                  <a:pt x="6640" y="5466"/>
                </a:lnTo>
                <a:lnTo>
                  <a:pt x="6714" y="5540"/>
                </a:lnTo>
                <a:lnTo>
                  <a:pt x="7117" y="5796"/>
                </a:lnTo>
                <a:lnTo>
                  <a:pt x="7484" y="6016"/>
                </a:lnTo>
                <a:lnTo>
                  <a:pt x="7851" y="6310"/>
                </a:lnTo>
                <a:lnTo>
                  <a:pt x="8218" y="6640"/>
                </a:lnTo>
                <a:lnTo>
                  <a:pt x="8915" y="7300"/>
                </a:lnTo>
                <a:lnTo>
                  <a:pt x="8621" y="7337"/>
                </a:lnTo>
                <a:lnTo>
                  <a:pt x="8328" y="7300"/>
                </a:lnTo>
                <a:lnTo>
                  <a:pt x="8108" y="7227"/>
                </a:lnTo>
                <a:lnTo>
                  <a:pt x="7887" y="7154"/>
                </a:lnTo>
                <a:lnTo>
                  <a:pt x="7484" y="6933"/>
                </a:lnTo>
                <a:lnTo>
                  <a:pt x="7117" y="6823"/>
                </a:lnTo>
                <a:lnTo>
                  <a:pt x="6750" y="6787"/>
                </a:lnTo>
                <a:lnTo>
                  <a:pt x="6384" y="6823"/>
                </a:lnTo>
                <a:lnTo>
                  <a:pt x="5980" y="6933"/>
                </a:lnTo>
                <a:lnTo>
                  <a:pt x="5577" y="7044"/>
                </a:lnTo>
                <a:lnTo>
                  <a:pt x="5210" y="7227"/>
                </a:lnTo>
                <a:lnTo>
                  <a:pt x="4843" y="7374"/>
                </a:lnTo>
                <a:lnTo>
                  <a:pt x="4439" y="7520"/>
                </a:lnTo>
                <a:lnTo>
                  <a:pt x="4109" y="7557"/>
                </a:lnTo>
                <a:lnTo>
                  <a:pt x="3816" y="7594"/>
                </a:lnTo>
                <a:lnTo>
                  <a:pt x="3889" y="7557"/>
                </a:lnTo>
                <a:lnTo>
                  <a:pt x="3926" y="7484"/>
                </a:lnTo>
                <a:lnTo>
                  <a:pt x="3926" y="7374"/>
                </a:lnTo>
                <a:lnTo>
                  <a:pt x="3926" y="7300"/>
                </a:lnTo>
                <a:lnTo>
                  <a:pt x="3889" y="7227"/>
                </a:lnTo>
                <a:lnTo>
                  <a:pt x="3816" y="7190"/>
                </a:lnTo>
                <a:lnTo>
                  <a:pt x="2789" y="7190"/>
                </a:lnTo>
                <a:lnTo>
                  <a:pt x="2935" y="7044"/>
                </a:lnTo>
                <a:lnTo>
                  <a:pt x="3266" y="6677"/>
                </a:lnTo>
                <a:lnTo>
                  <a:pt x="3559" y="6713"/>
                </a:lnTo>
                <a:lnTo>
                  <a:pt x="3853" y="6713"/>
                </a:lnTo>
                <a:lnTo>
                  <a:pt x="4403" y="6677"/>
                </a:lnTo>
                <a:lnTo>
                  <a:pt x="4549" y="6640"/>
                </a:lnTo>
                <a:lnTo>
                  <a:pt x="4623" y="6530"/>
                </a:lnTo>
                <a:lnTo>
                  <a:pt x="4623" y="6457"/>
                </a:lnTo>
                <a:lnTo>
                  <a:pt x="4586" y="6383"/>
                </a:lnTo>
                <a:lnTo>
                  <a:pt x="4513" y="6310"/>
                </a:lnTo>
                <a:lnTo>
                  <a:pt x="4403" y="6273"/>
                </a:lnTo>
                <a:lnTo>
                  <a:pt x="3669" y="6273"/>
                </a:lnTo>
                <a:lnTo>
                  <a:pt x="3926" y="6016"/>
                </a:lnTo>
                <a:lnTo>
                  <a:pt x="4183" y="5723"/>
                </a:lnTo>
                <a:lnTo>
                  <a:pt x="4293" y="5723"/>
                </a:lnTo>
                <a:lnTo>
                  <a:pt x="4366" y="5686"/>
                </a:lnTo>
                <a:lnTo>
                  <a:pt x="4439" y="5576"/>
                </a:lnTo>
                <a:lnTo>
                  <a:pt x="4476" y="5466"/>
                </a:lnTo>
                <a:lnTo>
                  <a:pt x="4403" y="3449"/>
                </a:lnTo>
                <a:lnTo>
                  <a:pt x="4366" y="2495"/>
                </a:lnTo>
                <a:lnTo>
                  <a:pt x="4329" y="2018"/>
                </a:lnTo>
                <a:lnTo>
                  <a:pt x="4293" y="1541"/>
                </a:lnTo>
                <a:lnTo>
                  <a:pt x="4256" y="1431"/>
                </a:lnTo>
                <a:lnTo>
                  <a:pt x="4549" y="1505"/>
                </a:lnTo>
                <a:lnTo>
                  <a:pt x="4953" y="1578"/>
                </a:lnTo>
                <a:lnTo>
                  <a:pt x="5173" y="1578"/>
                </a:lnTo>
                <a:lnTo>
                  <a:pt x="5356" y="1505"/>
                </a:lnTo>
                <a:lnTo>
                  <a:pt x="5393" y="1468"/>
                </a:lnTo>
                <a:lnTo>
                  <a:pt x="5430" y="1431"/>
                </a:lnTo>
                <a:lnTo>
                  <a:pt x="5430" y="1358"/>
                </a:lnTo>
                <a:lnTo>
                  <a:pt x="5393" y="1321"/>
                </a:lnTo>
                <a:lnTo>
                  <a:pt x="5246" y="1211"/>
                </a:lnTo>
                <a:lnTo>
                  <a:pt x="5063" y="1174"/>
                </a:lnTo>
                <a:lnTo>
                  <a:pt x="4733" y="1138"/>
                </a:lnTo>
                <a:lnTo>
                  <a:pt x="4219" y="1064"/>
                </a:lnTo>
                <a:lnTo>
                  <a:pt x="4183" y="1028"/>
                </a:lnTo>
                <a:lnTo>
                  <a:pt x="4146" y="991"/>
                </a:lnTo>
                <a:lnTo>
                  <a:pt x="3999" y="991"/>
                </a:lnTo>
                <a:lnTo>
                  <a:pt x="3853" y="1028"/>
                </a:lnTo>
                <a:lnTo>
                  <a:pt x="3706" y="1064"/>
                </a:lnTo>
                <a:lnTo>
                  <a:pt x="3596" y="1064"/>
                </a:lnTo>
                <a:lnTo>
                  <a:pt x="3522" y="1028"/>
                </a:lnTo>
                <a:lnTo>
                  <a:pt x="3486" y="991"/>
                </a:lnTo>
                <a:lnTo>
                  <a:pt x="3412" y="881"/>
                </a:lnTo>
                <a:lnTo>
                  <a:pt x="3412" y="771"/>
                </a:lnTo>
                <a:lnTo>
                  <a:pt x="3412" y="698"/>
                </a:lnTo>
                <a:lnTo>
                  <a:pt x="3486" y="624"/>
                </a:lnTo>
                <a:lnTo>
                  <a:pt x="3559" y="551"/>
                </a:lnTo>
                <a:lnTo>
                  <a:pt x="3742" y="478"/>
                </a:lnTo>
                <a:lnTo>
                  <a:pt x="3926" y="441"/>
                </a:lnTo>
                <a:close/>
                <a:moveTo>
                  <a:pt x="6090" y="8071"/>
                </a:moveTo>
                <a:lnTo>
                  <a:pt x="6127" y="8144"/>
                </a:lnTo>
                <a:lnTo>
                  <a:pt x="6127" y="8217"/>
                </a:lnTo>
                <a:lnTo>
                  <a:pt x="6090" y="8291"/>
                </a:lnTo>
                <a:lnTo>
                  <a:pt x="6053" y="8364"/>
                </a:lnTo>
                <a:lnTo>
                  <a:pt x="5980" y="8401"/>
                </a:lnTo>
                <a:lnTo>
                  <a:pt x="5907" y="8401"/>
                </a:lnTo>
                <a:lnTo>
                  <a:pt x="5833" y="8364"/>
                </a:lnTo>
                <a:lnTo>
                  <a:pt x="5760" y="8291"/>
                </a:lnTo>
                <a:lnTo>
                  <a:pt x="5760" y="8181"/>
                </a:lnTo>
                <a:lnTo>
                  <a:pt x="5833" y="8144"/>
                </a:lnTo>
                <a:lnTo>
                  <a:pt x="5943" y="8071"/>
                </a:lnTo>
                <a:lnTo>
                  <a:pt x="6017" y="8107"/>
                </a:lnTo>
                <a:lnTo>
                  <a:pt x="6053" y="8107"/>
                </a:lnTo>
                <a:lnTo>
                  <a:pt x="6090" y="8071"/>
                </a:lnTo>
                <a:close/>
                <a:moveTo>
                  <a:pt x="5907" y="7630"/>
                </a:moveTo>
                <a:lnTo>
                  <a:pt x="5797" y="7667"/>
                </a:lnTo>
                <a:lnTo>
                  <a:pt x="5687" y="7704"/>
                </a:lnTo>
                <a:lnTo>
                  <a:pt x="5577" y="7777"/>
                </a:lnTo>
                <a:lnTo>
                  <a:pt x="5467" y="7887"/>
                </a:lnTo>
                <a:lnTo>
                  <a:pt x="5467" y="7924"/>
                </a:lnTo>
                <a:lnTo>
                  <a:pt x="5430" y="7997"/>
                </a:lnTo>
                <a:lnTo>
                  <a:pt x="5503" y="8071"/>
                </a:lnTo>
                <a:lnTo>
                  <a:pt x="5430" y="8217"/>
                </a:lnTo>
                <a:lnTo>
                  <a:pt x="5430" y="8364"/>
                </a:lnTo>
                <a:lnTo>
                  <a:pt x="5467" y="8474"/>
                </a:lnTo>
                <a:lnTo>
                  <a:pt x="5540" y="8584"/>
                </a:lnTo>
                <a:lnTo>
                  <a:pt x="5650" y="8694"/>
                </a:lnTo>
                <a:lnTo>
                  <a:pt x="5797" y="8731"/>
                </a:lnTo>
                <a:lnTo>
                  <a:pt x="5907" y="8768"/>
                </a:lnTo>
                <a:lnTo>
                  <a:pt x="6053" y="8768"/>
                </a:lnTo>
                <a:lnTo>
                  <a:pt x="6200" y="8731"/>
                </a:lnTo>
                <a:lnTo>
                  <a:pt x="6310" y="8658"/>
                </a:lnTo>
                <a:lnTo>
                  <a:pt x="6384" y="8584"/>
                </a:lnTo>
                <a:lnTo>
                  <a:pt x="6457" y="8474"/>
                </a:lnTo>
                <a:lnTo>
                  <a:pt x="6494" y="8327"/>
                </a:lnTo>
                <a:lnTo>
                  <a:pt x="6494" y="8217"/>
                </a:lnTo>
                <a:lnTo>
                  <a:pt x="6494" y="8071"/>
                </a:lnTo>
                <a:lnTo>
                  <a:pt x="6457" y="7961"/>
                </a:lnTo>
                <a:lnTo>
                  <a:pt x="6384" y="7851"/>
                </a:lnTo>
                <a:lnTo>
                  <a:pt x="6310" y="7777"/>
                </a:lnTo>
                <a:lnTo>
                  <a:pt x="6200" y="7704"/>
                </a:lnTo>
                <a:lnTo>
                  <a:pt x="6053" y="7667"/>
                </a:lnTo>
                <a:lnTo>
                  <a:pt x="5907" y="7630"/>
                </a:lnTo>
                <a:close/>
                <a:moveTo>
                  <a:pt x="4476" y="9134"/>
                </a:moveTo>
                <a:lnTo>
                  <a:pt x="4513" y="9281"/>
                </a:lnTo>
                <a:lnTo>
                  <a:pt x="4476" y="9391"/>
                </a:lnTo>
                <a:lnTo>
                  <a:pt x="4403" y="9538"/>
                </a:lnTo>
                <a:lnTo>
                  <a:pt x="4256" y="9648"/>
                </a:lnTo>
                <a:lnTo>
                  <a:pt x="4183" y="9685"/>
                </a:lnTo>
                <a:lnTo>
                  <a:pt x="4109" y="9685"/>
                </a:lnTo>
                <a:lnTo>
                  <a:pt x="4036" y="9648"/>
                </a:lnTo>
                <a:lnTo>
                  <a:pt x="3963" y="9575"/>
                </a:lnTo>
                <a:lnTo>
                  <a:pt x="3926" y="9501"/>
                </a:lnTo>
                <a:lnTo>
                  <a:pt x="3926" y="9428"/>
                </a:lnTo>
                <a:lnTo>
                  <a:pt x="3963" y="9354"/>
                </a:lnTo>
                <a:lnTo>
                  <a:pt x="4036" y="9281"/>
                </a:lnTo>
                <a:lnTo>
                  <a:pt x="4219" y="9208"/>
                </a:lnTo>
                <a:lnTo>
                  <a:pt x="4403" y="9171"/>
                </a:lnTo>
                <a:lnTo>
                  <a:pt x="4439" y="9171"/>
                </a:lnTo>
                <a:lnTo>
                  <a:pt x="4476" y="9134"/>
                </a:lnTo>
                <a:close/>
                <a:moveTo>
                  <a:pt x="7741" y="9391"/>
                </a:moveTo>
                <a:lnTo>
                  <a:pt x="7814" y="9464"/>
                </a:lnTo>
                <a:lnTo>
                  <a:pt x="7851" y="9575"/>
                </a:lnTo>
                <a:lnTo>
                  <a:pt x="7851" y="9685"/>
                </a:lnTo>
                <a:lnTo>
                  <a:pt x="7814" y="9795"/>
                </a:lnTo>
                <a:lnTo>
                  <a:pt x="7704" y="9868"/>
                </a:lnTo>
                <a:lnTo>
                  <a:pt x="7557" y="9905"/>
                </a:lnTo>
                <a:lnTo>
                  <a:pt x="7447" y="9905"/>
                </a:lnTo>
                <a:lnTo>
                  <a:pt x="7301" y="9868"/>
                </a:lnTo>
                <a:lnTo>
                  <a:pt x="7227" y="9795"/>
                </a:lnTo>
                <a:lnTo>
                  <a:pt x="7301" y="9648"/>
                </a:lnTo>
                <a:lnTo>
                  <a:pt x="7374" y="9538"/>
                </a:lnTo>
                <a:lnTo>
                  <a:pt x="7484" y="9464"/>
                </a:lnTo>
                <a:lnTo>
                  <a:pt x="7631" y="9428"/>
                </a:lnTo>
                <a:lnTo>
                  <a:pt x="7704" y="9391"/>
                </a:lnTo>
                <a:close/>
                <a:moveTo>
                  <a:pt x="4439" y="8658"/>
                </a:moveTo>
                <a:lnTo>
                  <a:pt x="4293" y="8694"/>
                </a:lnTo>
                <a:lnTo>
                  <a:pt x="4146" y="8694"/>
                </a:lnTo>
                <a:lnTo>
                  <a:pt x="4073" y="8731"/>
                </a:lnTo>
                <a:lnTo>
                  <a:pt x="3999" y="8804"/>
                </a:lnTo>
                <a:lnTo>
                  <a:pt x="3963" y="8951"/>
                </a:lnTo>
                <a:lnTo>
                  <a:pt x="3742" y="9061"/>
                </a:lnTo>
                <a:lnTo>
                  <a:pt x="3596" y="9244"/>
                </a:lnTo>
                <a:lnTo>
                  <a:pt x="3559" y="9354"/>
                </a:lnTo>
                <a:lnTo>
                  <a:pt x="3522" y="9501"/>
                </a:lnTo>
                <a:lnTo>
                  <a:pt x="3559" y="9611"/>
                </a:lnTo>
                <a:lnTo>
                  <a:pt x="3596" y="9758"/>
                </a:lnTo>
                <a:lnTo>
                  <a:pt x="3706" y="9868"/>
                </a:lnTo>
                <a:lnTo>
                  <a:pt x="3779" y="9978"/>
                </a:lnTo>
                <a:lnTo>
                  <a:pt x="3926" y="10051"/>
                </a:lnTo>
                <a:lnTo>
                  <a:pt x="4036" y="10088"/>
                </a:lnTo>
                <a:lnTo>
                  <a:pt x="4366" y="10088"/>
                </a:lnTo>
                <a:lnTo>
                  <a:pt x="4513" y="10015"/>
                </a:lnTo>
                <a:lnTo>
                  <a:pt x="4623" y="9905"/>
                </a:lnTo>
                <a:lnTo>
                  <a:pt x="4733" y="9795"/>
                </a:lnTo>
                <a:lnTo>
                  <a:pt x="4843" y="9648"/>
                </a:lnTo>
                <a:lnTo>
                  <a:pt x="4880" y="9501"/>
                </a:lnTo>
                <a:lnTo>
                  <a:pt x="4916" y="9354"/>
                </a:lnTo>
                <a:lnTo>
                  <a:pt x="4916" y="9171"/>
                </a:lnTo>
                <a:lnTo>
                  <a:pt x="4880" y="9024"/>
                </a:lnTo>
                <a:lnTo>
                  <a:pt x="4806" y="8878"/>
                </a:lnTo>
                <a:lnTo>
                  <a:pt x="4733" y="8768"/>
                </a:lnTo>
                <a:lnTo>
                  <a:pt x="4586" y="8694"/>
                </a:lnTo>
                <a:lnTo>
                  <a:pt x="4439" y="8658"/>
                </a:lnTo>
                <a:close/>
                <a:moveTo>
                  <a:pt x="7447" y="8951"/>
                </a:moveTo>
                <a:lnTo>
                  <a:pt x="7337" y="8988"/>
                </a:lnTo>
                <a:lnTo>
                  <a:pt x="7264" y="9061"/>
                </a:lnTo>
                <a:lnTo>
                  <a:pt x="7227" y="9134"/>
                </a:lnTo>
                <a:lnTo>
                  <a:pt x="7227" y="9208"/>
                </a:lnTo>
                <a:lnTo>
                  <a:pt x="7117" y="9318"/>
                </a:lnTo>
                <a:lnTo>
                  <a:pt x="7007" y="9391"/>
                </a:lnTo>
                <a:lnTo>
                  <a:pt x="6934" y="9501"/>
                </a:lnTo>
                <a:lnTo>
                  <a:pt x="6897" y="9611"/>
                </a:lnTo>
                <a:lnTo>
                  <a:pt x="6897" y="9575"/>
                </a:lnTo>
                <a:lnTo>
                  <a:pt x="6860" y="9611"/>
                </a:lnTo>
                <a:lnTo>
                  <a:pt x="6824" y="9758"/>
                </a:lnTo>
                <a:lnTo>
                  <a:pt x="6824" y="9905"/>
                </a:lnTo>
                <a:lnTo>
                  <a:pt x="6860" y="9978"/>
                </a:lnTo>
                <a:lnTo>
                  <a:pt x="6897" y="10051"/>
                </a:lnTo>
                <a:lnTo>
                  <a:pt x="7007" y="10125"/>
                </a:lnTo>
                <a:lnTo>
                  <a:pt x="7044" y="10161"/>
                </a:lnTo>
                <a:lnTo>
                  <a:pt x="7044" y="10198"/>
                </a:lnTo>
                <a:lnTo>
                  <a:pt x="7227" y="10271"/>
                </a:lnTo>
                <a:lnTo>
                  <a:pt x="7374" y="10345"/>
                </a:lnTo>
                <a:lnTo>
                  <a:pt x="7704" y="10345"/>
                </a:lnTo>
                <a:lnTo>
                  <a:pt x="7851" y="10271"/>
                </a:lnTo>
                <a:lnTo>
                  <a:pt x="7998" y="10198"/>
                </a:lnTo>
                <a:lnTo>
                  <a:pt x="8108" y="10088"/>
                </a:lnTo>
                <a:lnTo>
                  <a:pt x="8181" y="9941"/>
                </a:lnTo>
                <a:lnTo>
                  <a:pt x="8254" y="9795"/>
                </a:lnTo>
                <a:lnTo>
                  <a:pt x="8291" y="9611"/>
                </a:lnTo>
                <a:lnTo>
                  <a:pt x="8254" y="9464"/>
                </a:lnTo>
                <a:lnTo>
                  <a:pt x="8218" y="9318"/>
                </a:lnTo>
                <a:lnTo>
                  <a:pt x="8144" y="9171"/>
                </a:lnTo>
                <a:lnTo>
                  <a:pt x="7998" y="9024"/>
                </a:lnTo>
                <a:lnTo>
                  <a:pt x="7924" y="8988"/>
                </a:lnTo>
                <a:lnTo>
                  <a:pt x="7851" y="8951"/>
                </a:lnTo>
                <a:close/>
                <a:moveTo>
                  <a:pt x="6970" y="7227"/>
                </a:moveTo>
                <a:lnTo>
                  <a:pt x="7227" y="7300"/>
                </a:lnTo>
                <a:lnTo>
                  <a:pt x="7741" y="7520"/>
                </a:lnTo>
                <a:lnTo>
                  <a:pt x="8071" y="7667"/>
                </a:lnTo>
                <a:lnTo>
                  <a:pt x="8474" y="7740"/>
                </a:lnTo>
                <a:lnTo>
                  <a:pt x="8658" y="7777"/>
                </a:lnTo>
                <a:lnTo>
                  <a:pt x="8878" y="7777"/>
                </a:lnTo>
                <a:lnTo>
                  <a:pt x="9061" y="7740"/>
                </a:lnTo>
                <a:lnTo>
                  <a:pt x="9245" y="7667"/>
                </a:lnTo>
                <a:lnTo>
                  <a:pt x="9575" y="8071"/>
                </a:lnTo>
                <a:lnTo>
                  <a:pt x="10125" y="8841"/>
                </a:lnTo>
                <a:lnTo>
                  <a:pt x="10639" y="9648"/>
                </a:lnTo>
                <a:lnTo>
                  <a:pt x="10785" y="9868"/>
                </a:lnTo>
                <a:lnTo>
                  <a:pt x="10822" y="10015"/>
                </a:lnTo>
                <a:lnTo>
                  <a:pt x="10785" y="10161"/>
                </a:lnTo>
                <a:lnTo>
                  <a:pt x="10749" y="10235"/>
                </a:lnTo>
                <a:lnTo>
                  <a:pt x="10639" y="10345"/>
                </a:lnTo>
                <a:lnTo>
                  <a:pt x="10455" y="10455"/>
                </a:lnTo>
                <a:lnTo>
                  <a:pt x="10235" y="10602"/>
                </a:lnTo>
                <a:lnTo>
                  <a:pt x="9758" y="10565"/>
                </a:lnTo>
                <a:lnTo>
                  <a:pt x="9281" y="10492"/>
                </a:lnTo>
                <a:lnTo>
                  <a:pt x="8328" y="10455"/>
                </a:lnTo>
                <a:lnTo>
                  <a:pt x="7374" y="10492"/>
                </a:lnTo>
                <a:lnTo>
                  <a:pt x="6420" y="10528"/>
                </a:lnTo>
                <a:lnTo>
                  <a:pt x="2092" y="10675"/>
                </a:lnTo>
                <a:lnTo>
                  <a:pt x="1065" y="10712"/>
                </a:lnTo>
                <a:lnTo>
                  <a:pt x="735" y="10712"/>
                </a:lnTo>
                <a:lnTo>
                  <a:pt x="625" y="10638"/>
                </a:lnTo>
                <a:lnTo>
                  <a:pt x="588" y="10602"/>
                </a:lnTo>
                <a:lnTo>
                  <a:pt x="551" y="10565"/>
                </a:lnTo>
                <a:lnTo>
                  <a:pt x="588" y="10418"/>
                </a:lnTo>
                <a:lnTo>
                  <a:pt x="735" y="10198"/>
                </a:lnTo>
                <a:lnTo>
                  <a:pt x="1065" y="9685"/>
                </a:lnTo>
                <a:lnTo>
                  <a:pt x="1542" y="9575"/>
                </a:lnTo>
                <a:lnTo>
                  <a:pt x="1762" y="9538"/>
                </a:lnTo>
                <a:lnTo>
                  <a:pt x="2018" y="9501"/>
                </a:lnTo>
                <a:lnTo>
                  <a:pt x="2092" y="9464"/>
                </a:lnTo>
                <a:lnTo>
                  <a:pt x="2128" y="9428"/>
                </a:lnTo>
                <a:lnTo>
                  <a:pt x="2165" y="9281"/>
                </a:lnTo>
                <a:lnTo>
                  <a:pt x="2128" y="9171"/>
                </a:lnTo>
                <a:lnTo>
                  <a:pt x="2092" y="9134"/>
                </a:lnTo>
                <a:lnTo>
                  <a:pt x="2018" y="9098"/>
                </a:lnTo>
                <a:lnTo>
                  <a:pt x="1872" y="9061"/>
                </a:lnTo>
                <a:lnTo>
                  <a:pt x="1725" y="9061"/>
                </a:lnTo>
                <a:lnTo>
                  <a:pt x="1395" y="9134"/>
                </a:lnTo>
                <a:lnTo>
                  <a:pt x="1395" y="9134"/>
                </a:lnTo>
                <a:lnTo>
                  <a:pt x="1798" y="8547"/>
                </a:lnTo>
                <a:lnTo>
                  <a:pt x="1835" y="8511"/>
                </a:lnTo>
                <a:lnTo>
                  <a:pt x="1945" y="8547"/>
                </a:lnTo>
                <a:lnTo>
                  <a:pt x="2092" y="8584"/>
                </a:lnTo>
                <a:lnTo>
                  <a:pt x="2459" y="8621"/>
                </a:lnTo>
                <a:lnTo>
                  <a:pt x="2972" y="8621"/>
                </a:lnTo>
                <a:lnTo>
                  <a:pt x="3082" y="8584"/>
                </a:lnTo>
                <a:lnTo>
                  <a:pt x="3156" y="8511"/>
                </a:lnTo>
                <a:lnTo>
                  <a:pt x="3192" y="8401"/>
                </a:lnTo>
                <a:lnTo>
                  <a:pt x="3156" y="8291"/>
                </a:lnTo>
                <a:lnTo>
                  <a:pt x="3082" y="8217"/>
                </a:lnTo>
                <a:lnTo>
                  <a:pt x="2972" y="8181"/>
                </a:lnTo>
                <a:lnTo>
                  <a:pt x="2055" y="8181"/>
                </a:lnTo>
                <a:lnTo>
                  <a:pt x="2532" y="7520"/>
                </a:lnTo>
                <a:lnTo>
                  <a:pt x="2752" y="7557"/>
                </a:lnTo>
                <a:lnTo>
                  <a:pt x="2899" y="7704"/>
                </a:lnTo>
                <a:lnTo>
                  <a:pt x="3046" y="7777"/>
                </a:lnTo>
                <a:lnTo>
                  <a:pt x="3192" y="7851"/>
                </a:lnTo>
                <a:lnTo>
                  <a:pt x="3376" y="7924"/>
                </a:lnTo>
                <a:lnTo>
                  <a:pt x="3742" y="7961"/>
                </a:lnTo>
                <a:lnTo>
                  <a:pt x="4073" y="7961"/>
                </a:lnTo>
                <a:lnTo>
                  <a:pt x="4549" y="7887"/>
                </a:lnTo>
                <a:lnTo>
                  <a:pt x="4953" y="7777"/>
                </a:lnTo>
                <a:lnTo>
                  <a:pt x="5797" y="7410"/>
                </a:lnTo>
                <a:lnTo>
                  <a:pt x="6237" y="7264"/>
                </a:lnTo>
                <a:lnTo>
                  <a:pt x="6494" y="7227"/>
                </a:lnTo>
                <a:close/>
                <a:moveTo>
                  <a:pt x="4036" y="1"/>
                </a:moveTo>
                <a:lnTo>
                  <a:pt x="3816" y="37"/>
                </a:lnTo>
                <a:lnTo>
                  <a:pt x="3596" y="74"/>
                </a:lnTo>
                <a:lnTo>
                  <a:pt x="3412" y="147"/>
                </a:lnTo>
                <a:lnTo>
                  <a:pt x="3229" y="257"/>
                </a:lnTo>
                <a:lnTo>
                  <a:pt x="3119" y="404"/>
                </a:lnTo>
                <a:lnTo>
                  <a:pt x="3009" y="551"/>
                </a:lnTo>
                <a:lnTo>
                  <a:pt x="2972" y="771"/>
                </a:lnTo>
                <a:lnTo>
                  <a:pt x="3009" y="991"/>
                </a:lnTo>
                <a:lnTo>
                  <a:pt x="3082" y="1174"/>
                </a:lnTo>
                <a:lnTo>
                  <a:pt x="3156" y="1285"/>
                </a:lnTo>
                <a:lnTo>
                  <a:pt x="3266" y="1358"/>
                </a:lnTo>
                <a:lnTo>
                  <a:pt x="3412" y="1431"/>
                </a:lnTo>
                <a:lnTo>
                  <a:pt x="3559" y="1468"/>
                </a:lnTo>
                <a:lnTo>
                  <a:pt x="3706" y="1468"/>
                </a:lnTo>
                <a:lnTo>
                  <a:pt x="3853" y="1431"/>
                </a:lnTo>
                <a:lnTo>
                  <a:pt x="3999" y="1395"/>
                </a:lnTo>
                <a:lnTo>
                  <a:pt x="4073" y="1395"/>
                </a:lnTo>
                <a:lnTo>
                  <a:pt x="3963" y="1468"/>
                </a:lnTo>
                <a:lnTo>
                  <a:pt x="3926" y="1578"/>
                </a:lnTo>
                <a:lnTo>
                  <a:pt x="3889" y="2055"/>
                </a:lnTo>
                <a:lnTo>
                  <a:pt x="3889" y="2532"/>
                </a:lnTo>
                <a:lnTo>
                  <a:pt x="3926" y="3449"/>
                </a:lnTo>
                <a:lnTo>
                  <a:pt x="3926" y="5099"/>
                </a:lnTo>
                <a:lnTo>
                  <a:pt x="3926" y="5283"/>
                </a:lnTo>
                <a:lnTo>
                  <a:pt x="3963" y="5466"/>
                </a:lnTo>
                <a:lnTo>
                  <a:pt x="3963" y="5503"/>
                </a:lnTo>
                <a:lnTo>
                  <a:pt x="3742" y="5613"/>
                </a:lnTo>
                <a:lnTo>
                  <a:pt x="3559" y="5723"/>
                </a:lnTo>
                <a:lnTo>
                  <a:pt x="3229" y="6016"/>
                </a:lnTo>
                <a:lnTo>
                  <a:pt x="2899" y="6347"/>
                </a:lnTo>
                <a:lnTo>
                  <a:pt x="2605" y="6677"/>
                </a:lnTo>
                <a:lnTo>
                  <a:pt x="2239" y="7080"/>
                </a:lnTo>
                <a:lnTo>
                  <a:pt x="1908" y="7484"/>
                </a:lnTo>
                <a:lnTo>
                  <a:pt x="1285" y="8364"/>
                </a:lnTo>
                <a:lnTo>
                  <a:pt x="698" y="9244"/>
                </a:lnTo>
                <a:lnTo>
                  <a:pt x="148" y="10125"/>
                </a:lnTo>
                <a:lnTo>
                  <a:pt x="38" y="10308"/>
                </a:lnTo>
                <a:lnTo>
                  <a:pt x="1" y="10492"/>
                </a:lnTo>
                <a:lnTo>
                  <a:pt x="38" y="10675"/>
                </a:lnTo>
                <a:lnTo>
                  <a:pt x="111" y="10858"/>
                </a:lnTo>
                <a:lnTo>
                  <a:pt x="221" y="11005"/>
                </a:lnTo>
                <a:lnTo>
                  <a:pt x="368" y="11115"/>
                </a:lnTo>
                <a:lnTo>
                  <a:pt x="551" y="11225"/>
                </a:lnTo>
                <a:lnTo>
                  <a:pt x="771" y="11262"/>
                </a:lnTo>
                <a:lnTo>
                  <a:pt x="1321" y="11299"/>
                </a:lnTo>
                <a:lnTo>
                  <a:pt x="1872" y="11262"/>
                </a:lnTo>
                <a:lnTo>
                  <a:pt x="3009" y="11189"/>
                </a:lnTo>
                <a:lnTo>
                  <a:pt x="5503" y="11115"/>
                </a:lnTo>
                <a:lnTo>
                  <a:pt x="7447" y="11042"/>
                </a:lnTo>
                <a:lnTo>
                  <a:pt x="8401" y="11005"/>
                </a:lnTo>
                <a:lnTo>
                  <a:pt x="9355" y="11042"/>
                </a:lnTo>
                <a:lnTo>
                  <a:pt x="9391" y="11152"/>
                </a:lnTo>
                <a:lnTo>
                  <a:pt x="9465" y="11225"/>
                </a:lnTo>
                <a:lnTo>
                  <a:pt x="9612" y="11299"/>
                </a:lnTo>
                <a:lnTo>
                  <a:pt x="9795" y="11335"/>
                </a:lnTo>
                <a:lnTo>
                  <a:pt x="9978" y="11335"/>
                </a:lnTo>
                <a:lnTo>
                  <a:pt x="10125" y="11299"/>
                </a:lnTo>
                <a:lnTo>
                  <a:pt x="10272" y="11299"/>
                </a:lnTo>
                <a:lnTo>
                  <a:pt x="10382" y="11262"/>
                </a:lnTo>
                <a:lnTo>
                  <a:pt x="10455" y="11189"/>
                </a:lnTo>
                <a:lnTo>
                  <a:pt x="10565" y="11115"/>
                </a:lnTo>
                <a:lnTo>
                  <a:pt x="10785" y="10968"/>
                </a:lnTo>
                <a:lnTo>
                  <a:pt x="10969" y="10785"/>
                </a:lnTo>
                <a:lnTo>
                  <a:pt x="11152" y="10602"/>
                </a:lnTo>
                <a:lnTo>
                  <a:pt x="11299" y="10455"/>
                </a:lnTo>
                <a:lnTo>
                  <a:pt x="11336" y="10308"/>
                </a:lnTo>
                <a:lnTo>
                  <a:pt x="11372" y="10198"/>
                </a:lnTo>
                <a:lnTo>
                  <a:pt x="11409" y="10051"/>
                </a:lnTo>
                <a:lnTo>
                  <a:pt x="11372" y="9941"/>
                </a:lnTo>
                <a:lnTo>
                  <a:pt x="11299" y="9685"/>
                </a:lnTo>
                <a:lnTo>
                  <a:pt x="11189" y="9464"/>
                </a:lnTo>
                <a:lnTo>
                  <a:pt x="10859" y="8914"/>
                </a:lnTo>
                <a:lnTo>
                  <a:pt x="10492" y="8364"/>
                </a:lnTo>
                <a:lnTo>
                  <a:pt x="10125" y="7887"/>
                </a:lnTo>
                <a:lnTo>
                  <a:pt x="9722" y="7410"/>
                </a:lnTo>
                <a:lnTo>
                  <a:pt x="9318" y="6933"/>
                </a:lnTo>
                <a:lnTo>
                  <a:pt x="8878" y="6493"/>
                </a:lnTo>
                <a:lnTo>
                  <a:pt x="8474" y="6126"/>
                </a:lnTo>
                <a:lnTo>
                  <a:pt x="8071" y="5760"/>
                </a:lnTo>
                <a:lnTo>
                  <a:pt x="7851" y="5576"/>
                </a:lnTo>
                <a:lnTo>
                  <a:pt x="7594" y="5430"/>
                </a:lnTo>
                <a:lnTo>
                  <a:pt x="7374" y="5319"/>
                </a:lnTo>
                <a:lnTo>
                  <a:pt x="7117" y="5209"/>
                </a:lnTo>
                <a:lnTo>
                  <a:pt x="7117" y="5173"/>
                </a:lnTo>
                <a:lnTo>
                  <a:pt x="7191" y="4953"/>
                </a:lnTo>
                <a:lnTo>
                  <a:pt x="7227" y="4696"/>
                </a:lnTo>
                <a:lnTo>
                  <a:pt x="7227" y="4182"/>
                </a:lnTo>
                <a:lnTo>
                  <a:pt x="7227" y="3669"/>
                </a:lnTo>
                <a:lnTo>
                  <a:pt x="7191" y="3192"/>
                </a:lnTo>
                <a:lnTo>
                  <a:pt x="7154" y="2825"/>
                </a:lnTo>
                <a:lnTo>
                  <a:pt x="7117" y="2385"/>
                </a:lnTo>
                <a:lnTo>
                  <a:pt x="7044" y="2165"/>
                </a:lnTo>
                <a:lnTo>
                  <a:pt x="7007" y="1945"/>
                </a:lnTo>
                <a:lnTo>
                  <a:pt x="6934" y="1761"/>
                </a:lnTo>
                <a:lnTo>
                  <a:pt x="6824" y="1615"/>
                </a:lnTo>
                <a:lnTo>
                  <a:pt x="7191" y="1651"/>
                </a:lnTo>
                <a:lnTo>
                  <a:pt x="7521" y="1651"/>
                </a:lnTo>
                <a:lnTo>
                  <a:pt x="7851" y="1541"/>
                </a:lnTo>
                <a:lnTo>
                  <a:pt x="7998" y="1468"/>
                </a:lnTo>
                <a:lnTo>
                  <a:pt x="8144" y="1358"/>
                </a:lnTo>
                <a:lnTo>
                  <a:pt x="8254" y="1248"/>
                </a:lnTo>
                <a:lnTo>
                  <a:pt x="8254" y="1174"/>
                </a:lnTo>
                <a:lnTo>
                  <a:pt x="8254" y="1101"/>
                </a:lnTo>
                <a:lnTo>
                  <a:pt x="8144" y="624"/>
                </a:lnTo>
                <a:lnTo>
                  <a:pt x="8071" y="404"/>
                </a:lnTo>
                <a:lnTo>
                  <a:pt x="7998" y="294"/>
                </a:lnTo>
                <a:lnTo>
                  <a:pt x="7924" y="221"/>
                </a:lnTo>
                <a:lnTo>
                  <a:pt x="7851" y="147"/>
                </a:lnTo>
                <a:lnTo>
                  <a:pt x="7777" y="147"/>
                </a:lnTo>
                <a:lnTo>
                  <a:pt x="7631" y="111"/>
                </a:lnTo>
                <a:lnTo>
                  <a:pt x="6824" y="74"/>
                </a:lnTo>
                <a:lnTo>
                  <a:pt x="4036" y="1"/>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83" name="Google Shape;283;p4"/>
          <p:cNvSpPr/>
          <p:nvPr/>
        </p:nvSpPr>
        <p:spPr>
          <a:xfrm>
            <a:off x="1777725" y="6237939"/>
            <a:ext cx="409288" cy="513369"/>
          </a:xfrm>
          <a:custGeom>
            <a:rect b="b" l="l" r="r" t="t"/>
            <a:pathLst>
              <a:path extrusionOk="0" h="13574" w="10822">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84" name="Google Shape;284;p4"/>
          <p:cNvSpPr/>
          <p:nvPr/>
        </p:nvSpPr>
        <p:spPr>
          <a:xfrm>
            <a:off x="122166" y="6070570"/>
            <a:ext cx="554971" cy="546650"/>
          </a:xfrm>
          <a:custGeom>
            <a:rect b="b" l="l" r="r" t="t"/>
            <a:pathLst>
              <a:path extrusionOk="0" h="14454" w="14674">
                <a:moveTo>
                  <a:pt x="7887" y="3779"/>
                </a:moveTo>
                <a:lnTo>
                  <a:pt x="7961" y="3816"/>
                </a:lnTo>
                <a:lnTo>
                  <a:pt x="8071" y="3889"/>
                </a:lnTo>
                <a:lnTo>
                  <a:pt x="8218" y="4072"/>
                </a:lnTo>
                <a:lnTo>
                  <a:pt x="8291" y="4292"/>
                </a:lnTo>
                <a:lnTo>
                  <a:pt x="8364" y="4513"/>
                </a:lnTo>
                <a:lnTo>
                  <a:pt x="8401" y="4696"/>
                </a:lnTo>
                <a:lnTo>
                  <a:pt x="8401" y="4916"/>
                </a:lnTo>
                <a:lnTo>
                  <a:pt x="8401" y="5099"/>
                </a:lnTo>
                <a:lnTo>
                  <a:pt x="8291" y="5283"/>
                </a:lnTo>
                <a:lnTo>
                  <a:pt x="8144" y="4659"/>
                </a:lnTo>
                <a:lnTo>
                  <a:pt x="8034" y="4219"/>
                </a:lnTo>
                <a:lnTo>
                  <a:pt x="7961" y="3999"/>
                </a:lnTo>
                <a:lnTo>
                  <a:pt x="7887" y="3779"/>
                </a:lnTo>
                <a:close/>
                <a:moveTo>
                  <a:pt x="4329" y="5063"/>
                </a:moveTo>
                <a:lnTo>
                  <a:pt x="4476" y="5209"/>
                </a:lnTo>
                <a:lnTo>
                  <a:pt x="4586" y="5356"/>
                </a:lnTo>
                <a:lnTo>
                  <a:pt x="4696" y="5503"/>
                </a:lnTo>
                <a:lnTo>
                  <a:pt x="4769" y="5686"/>
                </a:lnTo>
                <a:lnTo>
                  <a:pt x="4769" y="5870"/>
                </a:lnTo>
                <a:lnTo>
                  <a:pt x="4769" y="6053"/>
                </a:lnTo>
                <a:lnTo>
                  <a:pt x="4659" y="6126"/>
                </a:lnTo>
                <a:lnTo>
                  <a:pt x="4549" y="6237"/>
                </a:lnTo>
                <a:lnTo>
                  <a:pt x="4439" y="5980"/>
                </a:lnTo>
                <a:lnTo>
                  <a:pt x="4329" y="5686"/>
                </a:lnTo>
                <a:lnTo>
                  <a:pt x="4293" y="5393"/>
                </a:lnTo>
                <a:lnTo>
                  <a:pt x="4293" y="5209"/>
                </a:lnTo>
                <a:lnTo>
                  <a:pt x="4293" y="5136"/>
                </a:lnTo>
                <a:lnTo>
                  <a:pt x="4329" y="5063"/>
                </a:lnTo>
                <a:close/>
                <a:moveTo>
                  <a:pt x="6604" y="7594"/>
                </a:moveTo>
                <a:lnTo>
                  <a:pt x="6714" y="7667"/>
                </a:lnTo>
                <a:lnTo>
                  <a:pt x="6787" y="7814"/>
                </a:lnTo>
                <a:lnTo>
                  <a:pt x="6934" y="8071"/>
                </a:lnTo>
                <a:lnTo>
                  <a:pt x="7337" y="8694"/>
                </a:lnTo>
                <a:lnTo>
                  <a:pt x="7117" y="8878"/>
                </a:lnTo>
                <a:lnTo>
                  <a:pt x="7080" y="8768"/>
                </a:lnTo>
                <a:lnTo>
                  <a:pt x="6860" y="8474"/>
                </a:lnTo>
                <a:lnTo>
                  <a:pt x="6677" y="8144"/>
                </a:lnTo>
                <a:lnTo>
                  <a:pt x="6567" y="7887"/>
                </a:lnTo>
                <a:lnTo>
                  <a:pt x="6420" y="7667"/>
                </a:lnTo>
                <a:lnTo>
                  <a:pt x="6604" y="7594"/>
                </a:lnTo>
                <a:close/>
                <a:moveTo>
                  <a:pt x="5283" y="8107"/>
                </a:moveTo>
                <a:lnTo>
                  <a:pt x="5356" y="8144"/>
                </a:lnTo>
                <a:lnTo>
                  <a:pt x="5833" y="9428"/>
                </a:lnTo>
                <a:lnTo>
                  <a:pt x="5650" y="9501"/>
                </a:lnTo>
                <a:lnTo>
                  <a:pt x="5686" y="9318"/>
                </a:lnTo>
                <a:lnTo>
                  <a:pt x="5650" y="9208"/>
                </a:lnTo>
                <a:lnTo>
                  <a:pt x="5613" y="9061"/>
                </a:lnTo>
                <a:lnTo>
                  <a:pt x="5503" y="8768"/>
                </a:lnTo>
                <a:lnTo>
                  <a:pt x="5246" y="8107"/>
                </a:lnTo>
                <a:close/>
                <a:moveTo>
                  <a:pt x="7337" y="9905"/>
                </a:moveTo>
                <a:lnTo>
                  <a:pt x="7337" y="10235"/>
                </a:lnTo>
                <a:lnTo>
                  <a:pt x="7190" y="9978"/>
                </a:lnTo>
                <a:lnTo>
                  <a:pt x="7337" y="9905"/>
                </a:lnTo>
                <a:close/>
                <a:moveTo>
                  <a:pt x="9721" y="9061"/>
                </a:moveTo>
                <a:lnTo>
                  <a:pt x="9832" y="9281"/>
                </a:lnTo>
                <a:lnTo>
                  <a:pt x="9942" y="9501"/>
                </a:lnTo>
                <a:lnTo>
                  <a:pt x="10052" y="9685"/>
                </a:lnTo>
                <a:lnTo>
                  <a:pt x="10162" y="9868"/>
                </a:lnTo>
                <a:lnTo>
                  <a:pt x="10198" y="10015"/>
                </a:lnTo>
                <a:lnTo>
                  <a:pt x="10198" y="10161"/>
                </a:lnTo>
                <a:lnTo>
                  <a:pt x="10198" y="10308"/>
                </a:lnTo>
                <a:lnTo>
                  <a:pt x="10125" y="10455"/>
                </a:lnTo>
                <a:lnTo>
                  <a:pt x="10052" y="10345"/>
                </a:lnTo>
                <a:lnTo>
                  <a:pt x="9978" y="10308"/>
                </a:lnTo>
                <a:lnTo>
                  <a:pt x="9758" y="9758"/>
                </a:lnTo>
                <a:lnTo>
                  <a:pt x="9685" y="9464"/>
                </a:lnTo>
                <a:lnTo>
                  <a:pt x="9575" y="9171"/>
                </a:lnTo>
                <a:lnTo>
                  <a:pt x="9648" y="9134"/>
                </a:lnTo>
                <a:lnTo>
                  <a:pt x="9721" y="9061"/>
                </a:lnTo>
                <a:close/>
                <a:moveTo>
                  <a:pt x="7667" y="9758"/>
                </a:moveTo>
                <a:lnTo>
                  <a:pt x="7777" y="9795"/>
                </a:lnTo>
                <a:lnTo>
                  <a:pt x="7924" y="9868"/>
                </a:lnTo>
                <a:lnTo>
                  <a:pt x="8071" y="10015"/>
                </a:lnTo>
                <a:lnTo>
                  <a:pt x="8181" y="10235"/>
                </a:lnTo>
                <a:lnTo>
                  <a:pt x="8291" y="10638"/>
                </a:lnTo>
                <a:lnTo>
                  <a:pt x="8328" y="10822"/>
                </a:lnTo>
                <a:lnTo>
                  <a:pt x="8328" y="10968"/>
                </a:lnTo>
                <a:lnTo>
                  <a:pt x="8291" y="11115"/>
                </a:lnTo>
                <a:lnTo>
                  <a:pt x="8181" y="11189"/>
                </a:lnTo>
                <a:lnTo>
                  <a:pt x="8181" y="11115"/>
                </a:lnTo>
                <a:lnTo>
                  <a:pt x="8144" y="11005"/>
                </a:lnTo>
                <a:lnTo>
                  <a:pt x="8071" y="10968"/>
                </a:lnTo>
                <a:lnTo>
                  <a:pt x="7997" y="10895"/>
                </a:lnTo>
                <a:lnTo>
                  <a:pt x="7887" y="10675"/>
                </a:lnTo>
                <a:lnTo>
                  <a:pt x="7814" y="10382"/>
                </a:lnTo>
                <a:lnTo>
                  <a:pt x="7741" y="9831"/>
                </a:lnTo>
                <a:lnTo>
                  <a:pt x="7667" y="9758"/>
                </a:lnTo>
                <a:close/>
                <a:moveTo>
                  <a:pt x="10162" y="1321"/>
                </a:moveTo>
                <a:lnTo>
                  <a:pt x="10198" y="1541"/>
                </a:lnTo>
                <a:lnTo>
                  <a:pt x="10272" y="1725"/>
                </a:lnTo>
                <a:lnTo>
                  <a:pt x="10455" y="2092"/>
                </a:lnTo>
                <a:lnTo>
                  <a:pt x="10932" y="3229"/>
                </a:lnTo>
                <a:lnTo>
                  <a:pt x="10969" y="3302"/>
                </a:lnTo>
                <a:lnTo>
                  <a:pt x="10749" y="3375"/>
                </a:lnTo>
                <a:lnTo>
                  <a:pt x="10528" y="3449"/>
                </a:lnTo>
                <a:lnTo>
                  <a:pt x="9758" y="3742"/>
                </a:lnTo>
                <a:lnTo>
                  <a:pt x="8988" y="4146"/>
                </a:lnTo>
                <a:lnTo>
                  <a:pt x="8841" y="4219"/>
                </a:lnTo>
                <a:lnTo>
                  <a:pt x="8731" y="4329"/>
                </a:lnTo>
                <a:lnTo>
                  <a:pt x="8658" y="4072"/>
                </a:lnTo>
                <a:lnTo>
                  <a:pt x="8511" y="3816"/>
                </a:lnTo>
                <a:lnTo>
                  <a:pt x="8364" y="3595"/>
                </a:lnTo>
                <a:lnTo>
                  <a:pt x="8254" y="3522"/>
                </a:lnTo>
                <a:lnTo>
                  <a:pt x="8144" y="3449"/>
                </a:lnTo>
                <a:lnTo>
                  <a:pt x="7997" y="3412"/>
                </a:lnTo>
                <a:lnTo>
                  <a:pt x="7851" y="3375"/>
                </a:lnTo>
                <a:lnTo>
                  <a:pt x="7777" y="3375"/>
                </a:lnTo>
                <a:lnTo>
                  <a:pt x="7704" y="3412"/>
                </a:lnTo>
                <a:lnTo>
                  <a:pt x="7667" y="3485"/>
                </a:lnTo>
                <a:lnTo>
                  <a:pt x="7667" y="3559"/>
                </a:lnTo>
                <a:lnTo>
                  <a:pt x="7484" y="3595"/>
                </a:lnTo>
                <a:lnTo>
                  <a:pt x="7337" y="3706"/>
                </a:lnTo>
                <a:lnTo>
                  <a:pt x="7190" y="3852"/>
                </a:lnTo>
                <a:lnTo>
                  <a:pt x="7044" y="3999"/>
                </a:lnTo>
                <a:lnTo>
                  <a:pt x="7007" y="4109"/>
                </a:lnTo>
                <a:lnTo>
                  <a:pt x="7044" y="4219"/>
                </a:lnTo>
                <a:lnTo>
                  <a:pt x="7264" y="4696"/>
                </a:lnTo>
                <a:lnTo>
                  <a:pt x="7080" y="4769"/>
                </a:lnTo>
                <a:lnTo>
                  <a:pt x="6310" y="5026"/>
                </a:lnTo>
                <a:lnTo>
                  <a:pt x="5576" y="5283"/>
                </a:lnTo>
                <a:lnTo>
                  <a:pt x="5320" y="5356"/>
                </a:lnTo>
                <a:lnTo>
                  <a:pt x="5210" y="5393"/>
                </a:lnTo>
                <a:lnTo>
                  <a:pt x="5136" y="5466"/>
                </a:lnTo>
                <a:lnTo>
                  <a:pt x="5100" y="5356"/>
                </a:lnTo>
                <a:lnTo>
                  <a:pt x="4916" y="5063"/>
                </a:lnTo>
                <a:lnTo>
                  <a:pt x="4806" y="4879"/>
                </a:lnTo>
                <a:lnTo>
                  <a:pt x="4659" y="4733"/>
                </a:lnTo>
                <a:lnTo>
                  <a:pt x="4513" y="4623"/>
                </a:lnTo>
                <a:lnTo>
                  <a:pt x="4329" y="4549"/>
                </a:lnTo>
                <a:lnTo>
                  <a:pt x="4183" y="4513"/>
                </a:lnTo>
                <a:lnTo>
                  <a:pt x="4036" y="4586"/>
                </a:lnTo>
                <a:lnTo>
                  <a:pt x="3852" y="4586"/>
                </a:lnTo>
                <a:lnTo>
                  <a:pt x="3779" y="4623"/>
                </a:lnTo>
                <a:lnTo>
                  <a:pt x="3742" y="4696"/>
                </a:lnTo>
                <a:lnTo>
                  <a:pt x="3706" y="4989"/>
                </a:lnTo>
                <a:lnTo>
                  <a:pt x="3706" y="5283"/>
                </a:lnTo>
                <a:lnTo>
                  <a:pt x="3742" y="5576"/>
                </a:lnTo>
                <a:lnTo>
                  <a:pt x="3816" y="5870"/>
                </a:lnTo>
                <a:lnTo>
                  <a:pt x="3596" y="5833"/>
                </a:lnTo>
                <a:lnTo>
                  <a:pt x="3376" y="5870"/>
                </a:lnTo>
                <a:lnTo>
                  <a:pt x="2972" y="6016"/>
                </a:lnTo>
                <a:lnTo>
                  <a:pt x="2422" y="6163"/>
                </a:lnTo>
                <a:lnTo>
                  <a:pt x="2165" y="6273"/>
                </a:lnTo>
                <a:lnTo>
                  <a:pt x="2055" y="6347"/>
                </a:lnTo>
                <a:lnTo>
                  <a:pt x="1945" y="6457"/>
                </a:lnTo>
                <a:lnTo>
                  <a:pt x="1945" y="6530"/>
                </a:lnTo>
                <a:lnTo>
                  <a:pt x="1982" y="6567"/>
                </a:lnTo>
                <a:lnTo>
                  <a:pt x="2238" y="6603"/>
                </a:lnTo>
                <a:lnTo>
                  <a:pt x="2459" y="6567"/>
                </a:lnTo>
                <a:lnTo>
                  <a:pt x="2972" y="6457"/>
                </a:lnTo>
                <a:lnTo>
                  <a:pt x="3449" y="6347"/>
                </a:lnTo>
                <a:lnTo>
                  <a:pt x="3706" y="6237"/>
                </a:lnTo>
                <a:lnTo>
                  <a:pt x="3816" y="6163"/>
                </a:lnTo>
                <a:lnTo>
                  <a:pt x="3889" y="6090"/>
                </a:lnTo>
                <a:lnTo>
                  <a:pt x="4073" y="6383"/>
                </a:lnTo>
                <a:lnTo>
                  <a:pt x="4256" y="6677"/>
                </a:lnTo>
                <a:lnTo>
                  <a:pt x="4293" y="6713"/>
                </a:lnTo>
                <a:lnTo>
                  <a:pt x="4366" y="6823"/>
                </a:lnTo>
                <a:lnTo>
                  <a:pt x="4549" y="6970"/>
                </a:lnTo>
                <a:lnTo>
                  <a:pt x="4659" y="7007"/>
                </a:lnTo>
                <a:lnTo>
                  <a:pt x="4733" y="7044"/>
                </a:lnTo>
                <a:lnTo>
                  <a:pt x="4806" y="7007"/>
                </a:lnTo>
                <a:lnTo>
                  <a:pt x="4879" y="6933"/>
                </a:lnTo>
                <a:lnTo>
                  <a:pt x="5063" y="6640"/>
                </a:lnTo>
                <a:lnTo>
                  <a:pt x="5173" y="6347"/>
                </a:lnTo>
                <a:lnTo>
                  <a:pt x="5210" y="6053"/>
                </a:lnTo>
                <a:lnTo>
                  <a:pt x="5210" y="5760"/>
                </a:lnTo>
                <a:lnTo>
                  <a:pt x="5320" y="5760"/>
                </a:lnTo>
                <a:lnTo>
                  <a:pt x="5430" y="5723"/>
                </a:lnTo>
                <a:lnTo>
                  <a:pt x="5686" y="5650"/>
                </a:lnTo>
                <a:lnTo>
                  <a:pt x="6457" y="5430"/>
                </a:lnTo>
                <a:lnTo>
                  <a:pt x="7190" y="5173"/>
                </a:lnTo>
                <a:lnTo>
                  <a:pt x="7447" y="5063"/>
                </a:lnTo>
                <a:lnTo>
                  <a:pt x="7631" y="5430"/>
                </a:lnTo>
                <a:lnTo>
                  <a:pt x="7704" y="5613"/>
                </a:lnTo>
                <a:lnTo>
                  <a:pt x="7814" y="5760"/>
                </a:lnTo>
                <a:lnTo>
                  <a:pt x="7924" y="5833"/>
                </a:lnTo>
                <a:lnTo>
                  <a:pt x="8218" y="5833"/>
                </a:lnTo>
                <a:lnTo>
                  <a:pt x="8328" y="5760"/>
                </a:lnTo>
                <a:lnTo>
                  <a:pt x="8548" y="5576"/>
                </a:lnTo>
                <a:lnTo>
                  <a:pt x="8731" y="5356"/>
                </a:lnTo>
                <a:lnTo>
                  <a:pt x="8804" y="5173"/>
                </a:lnTo>
                <a:lnTo>
                  <a:pt x="8841" y="4989"/>
                </a:lnTo>
                <a:lnTo>
                  <a:pt x="8841" y="4806"/>
                </a:lnTo>
                <a:lnTo>
                  <a:pt x="8804" y="4586"/>
                </a:lnTo>
                <a:lnTo>
                  <a:pt x="8914" y="4586"/>
                </a:lnTo>
                <a:lnTo>
                  <a:pt x="9061" y="4513"/>
                </a:lnTo>
                <a:lnTo>
                  <a:pt x="9942" y="4109"/>
                </a:lnTo>
                <a:lnTo>
                  <a:pt x="10639" y="3852"/>
                </a:lnTo>
                <a:lnTo>
                  <a:pt x="10895" y="3742"/>
                </a:lnTo>
                <a:lnTo>
                  <a:pt x="11115" y="3669"/>
                </a:lnTo>
                <a:lnTo>
                  <a:pt x="11519" y="4586"/>
                </a:lnTo>
                <a:lnTo>
                  <a:pt x="11849" y="5540"/>
                </a:lnTo>
                <a:lnTo>
                  <a:pt x="12069" y="6237"/>
                </a:lnTo>
                <a:lnTo>
                  <a:pt x="12032" y="6347"/>
                </a:lnTo>
                <a:lnTo>
                  <a:pt x="11996" y="6457"/>
                </a:lnTo>
                <a:lnTo>
                  <a:pt x="11959" y="6457"/>
                </a:lnTo>
                <a:lnTo>
                  <a:pt x="11592" y="6603"/>
                </a:lnTo>
                <a:lnTo>
                  <a:pt x="10969" y="6787"/>
                </a:lnTo>
                <a:lnTo>
                  <a:pt x="9685" y="7227"/>
                </a:lnTo>
                <a:lnTo>
                  <a:pt x="8438" y="7630"/>
                </a:lnTo>
                <a:lnTo>
                  <a:pt x="7887" y="7777"/>
                </a:lnTo>
                <a:lnTo>
                  <a:pt x="7631" y="7924"/>
                </a:lnTo>
                <a:lnTo>
                  <a:pt x="7521" y="7997"/>
                </a:lnTo>
                <a:lnTo>
                  <a:pt x="7447" y="8107"/>
                </a:lnTo>
                <a:lnTo>
                  <a:pt x="7447" y="8144"/>
                </a:lnTo>
                <a:lnTo>
                  <a:pt x="7631" y="8181"/>
                </a:lnTo>
                <a:lnTo>
                  <a:pt x="7997" y="8181"/>
                </a:lnTo>
                <a:lnTo>
                  <a:pt x="8181" y="8107"/>
                </a:lnTo>
                <a:lnTo>
                  <a:pt x="8914" y="7887"/>
                </a:lnTo>
                <a:lnTo>
                  <a:pt x="10565" y="7374"/>
                </a:lnTo>
                <a:lnTo>
                  <a:pt x="12216" y="6860"/>
                </a:lnTo>
                <a:lnTo>
                  <a:pt x="12289" y="6823"/>
                </a:lnTo>
                <a:lnTo>
                  <a:pt x="12546" y="7777"/>
                </a:lnTo>
                <a:lnTo>
                  <a:pt x="12766" y="8474"/>
                </a:lnTo>
                <a:lnTo>
                  <a:pt x="12729" y="8511"/>
                </a:lnTo>
                <a:lnTo>
                  <a:pt x="12693" y="8584"/>
                </a:lnTo>
                <a:lnTo>
                  <a:pt x="11629" y="8988"/>
                </a:lnTo>
                <a:lnTo>
                  <a:pt x="11042" y="9208"/>
                </a:lnTo>
                <a:lnTo>
                  <a:pt x="10859" y="9281"/>
                </a:lnTo>
                <a:lnTo>
                  <a:pt x="10749" y="9391"/>
                </a:lnTo>
                <a:lnTo>
                  <a:pt x="10455" y="9575"/>
                </a:lnTo>
                <a:lnTo>
                  <a:pt x="10455" y="9611"/>
                </a:lnTo>
                <a:lnTo>
                  <a:pt x="10418" y="9501"/>
                </a:lnTo>
                <a:lnTo>
                  <a:pt x="10198" y="9024"/>
                </a:lnTo>
                <a:lnTo>
                  <a:pt x="10052" y="8804"/>
                </a:lnTo>
                <a:lnTo>
                  <a:pt x="9942" y="8731"/>
                </a:lnTo>
                <a:lnTo>
                  <a:pt x="9832" y="8694"/>
                </a:lnTo>
                <a:lnTo>
                  <a:pt x="9758" y="8694"/>
                </a:lnTo>
                <a:lnTo>
                  <a:pt x="9721" y="8768"/>
                </a:lnTo>
                <a:lnTo>
                  <a:pt x="9685" y="8841"/>
                </a:lnTo>
                <a:lnTo>
                  <a:pt x="9501" y="8841"/>
                </a:lnTo>
                <a:lnTo>
                  <a:pt x="9355" y="8804"/>
                </a:lnTo>
                <a:lnTo>
                  <a:pt x="9208" y="8841"/>
                </a:lnTo>
                <a:lnTo>
                  <a:pt x="9061" y="8878"/>
                </a:lnTo>
                <a:lnTo>
                  <a:pt x="8988" y="8988"/>
                </a:lnTo>
                <a:lnTo>
                  <a:pt x="8914" y="9098"/>
                </a:lnTo>
                <a:lnTo>
                  <a:pt x="8914" y="9208"/>
                </a:lnTo>
                <a:lnTo>
                  <a:pt x="9025" y="9611"/>
                </a:lnTo>
                <a:lnTo>
                  <a:pt x="9135" y="10051"/>
                </a:lnTo>
                <a:lnTo>
                  <a:pt x="8694" y="10161"/>
                </a:lnTo>
                <a:lnTo>
                  <a:pt x="8658" y="10198"/>
                </a:lnTo>
                <a:lnTo>
                  <a:pt x="8621" y="10235"/>
                </a:lnTo>
                <a:lnTo>
                  <a:pt x="8584" y="10345"/>
                </a:lnTo>
                <a:lnTo>
                  <a:pt x="8511" y="10125"/>
                </a:lnTo>
                <a:lnTo>
                  <a:pt x="8401" y="9905"/>
                </a:lnTo>
                <a:lnTo>
                  <a:pt x="8254" y="9685"/>
                </a:lnTo>
                <a:lnTo>
                  <a:pt x="8034" y="9501"/>
                </a:lnTo>
                <a:lnTo>
                  <a:pt x="7777" y="9391"/>
                </a:lnTo>
                <a:lnTo>
                  <a:pt x="7557" y="9391"/>
                </a:lnTo>
                <a:lnTo>
                  <a:pt x="7411" y="9428"/>
                </a:lnTo>
                <a:lnTo>
                  <a:pt x="7300" y="9464"/>
                </a:lnTo>
                <a:lnTo>
                  <a:pt x="7190" y="9538"/>
                </a:lnTo>
                <a:lnTo>
                  <a:pt x="7080" y="9611"/>
                </a:lnTo>
                <a:lnTo>
                  <a:pt x="7044" y="9721"/>
                </a:lnTo>
                <a:lnTo>
                  <a:pt x="7007" y="9868"/>
                </a:lnTo>
                <a:lnTo>
                  <a:pt x="7044" y="9941"/>
                </a:lnTo>
                <a:lnTo>
                  <a:pt x="7117" y="9978"/>
                </a:lnTo>
                <a:lnTo>
                  <a:pt x="7044" y="10235"/>
                </a:lnTo>
                <a:lnTo>
                  <a:pt x="7080" y="10492"/>
                </a:lnTo>
                <a:lnTo>
                  <a:pt x="4806" y="11152"/>
                </a:lnTo>
                <a:lnTo>
                  <a:pt x="4219" y="11335"/>
                </a:lnTo>
                <a:lnTo>
                  <a:pt x="3632" y="11519"/>
                </a:lnTo>
                <a:lnTo>
                  <a:pt x="3449" y="11629"/>
                </a:lnTo>
                <a:lnTo>
                  <a:pt x="3192" y="10602"/>
                </a:lnTo>
                <a:lnTo>
                  <a:pt x="2862" y="9611"/>
                </a:lnTo>
                <a:lnTo>
                  <a:pt x="3339" y="9538"/>
                </a:lnTo>
                <a:lnTo>
                  <a:pt x="3816" y="9428"/>
                </a:lnTo>
                <a:lnTo>
                  <a:pt x="4769" y="9134"/>
                </a:lnTo>
                <a:lnTo>
                  <a:pt x="4843" y="9318"/>
                </a:lnTo>
                <a:lnTo>
                  <a:pt x="4953" y="9501"/>
                </a:lnTo>
                <a:lnTo>
                  <a:pt x="5063" y="9685"/>
                </a:lnTo>
                <a:lnTo>
                  <a:pt x="5246" y="9831"/>
                </a:lnTo>
                <a:lnTo>
                  <a:pt x="5356" y="9868"/>
                </a:lnTo>
                <a:lnTo>
                  <a:pt x="5466" y="9905"/>
                </a:lnTo>
                <a:lnTo>
                  <a:pt x="5613" y="9905"/>
                </a:lnTo>
                <a:lnTo>
                  <a:pt x="5723" y="9868"/>
                </a:lnTo>
                <a:lnTo>
                  <a:pt x="5980" y="9758"/>
                </a:lnTo>
                <a:lnTo>
                  <a:pt x="6163" y="9648"/>
                </a:lnTo>
                <a:lnTo>
                  <a:pt x="6237" y="9538"/>
                </a:lnTo>
                <a:lnTo>
                  <a:pt x="6273" y="9501"/>
                </a:lnTo>
                <a:lnTo>
                  <a:pt x="6237" y="9428"/>
                </a:lnTo>
                <a:lnTo>
                  <a:pt x="5980" y="8731"/>
                </a:lnTo>
                <a:lnTo>
                  <a:pt x="6200" y="8731"/>
                </a:lnTo>
                <a:lnTo>
                  <a:pt x="6383" y="8658"/>
                </a:lnTo>
                <a:lnTo>
                  <a:pt x="6604" y="9244"/>
                </a:lnTo>
                <a:lnTo>
                  <a:pt x="6677" y="9318"/>
                </a:lnTo>
                <a:lnTo>
                  <a:pt x="6714" y="9354"/>
                </a:lnTo>
                <a:lnTo>
                  <a:pt x="6787" y="9354"/>
                </a:lnTo>
                <a:lnTo>
                  <a:pt x="7044" y="9318"/>
                </a:lnTo>
                <a:lnTo>
                  <a:pt x="7300" y="9208"/>
                </a:lnTo>
                <a:lnTo>
                  <a:pt x="7521" y="9061"/>
                </a:lnTo>
                <a:lnTo>
                  <a:pt x="7704" y="8878"/>
                </a:lnTo>
                <a:lnTo>
                  <a:pt x="7741" y="8841"/>
                </a:lnTo>
                <a:lnTo>
                  <a:pt x="7777" y="8768"/>
                </a:lnTo>
                <a:lnTo>
                  <a:pt x="7741" y="8658"/>
                </a:lnTo>
                <a:lnTo>
                  <a:pt x="7264" y="7887"/>
                </a:lnTo>
                <a:lnTo>
                  <a:pt x="7080" y="7520"/>
                </a:lnTo>
                <a:lnTo>
                  <a:pt x="6970" y="7337"/>
                </a:lnTo>
                <a:lnTo>
                  <a:pt x="6824" y="7227"/>
                </a:lnTo>
                <a:lnTo>
                  <a:pt x="6640" y="7154"/>
                </a:lnTo>
                <a:lnTo>
                  <a:pt x="6457" y="7190"/>
                </a:lnTo>
                <a:lnTo>
                  <a:pt x="6383" y="7227"/>
                </a:lnTo>
                <a:lnTo>
                  <a:pt x="6310" y="7264"/>
                </a:lnTo>
                <a:lnTo>
                  <a:pt x="6237" y="7337"/>
                </a:lnTo>
                <a:lnTo>
                  <a:pt x="6200" y="7410"/>
                </a:lnTo>
                <a:lnTo>
                  <a:pt x="6017" y="7447"/>
                </a:lnTo>
                <a:lnTo>
                  <a:pt x="5980" y="7484"/>
                </a:lnTo>
                <a:lnTo>
                  <a:pt x="5943" y="7520"/>
                </a:lnTo>
                <a:lnTo>
                  <a:pt x="5907" y="7594"/>
                </a:lnTo>
                <a:lnTo>
                  <a:pt x="5907" y="7667"/>
                </a:lnTo>
                <a:lnTo>
                  <a:pt x="6200" y="8291"/>
                </a:lnTo>
                <a:lnTo>
                  <a:pt x="6163" y="8364"/>
                </a:lnTo>
                <a:lnTo>
                  <a:pt x="6127" y="8401"/>
                </a:lnTo>
                <a:lnTo>
                  <a:pt x="6090" y="8401"/>
                </a:lnTo>
                <a:lnTo>
                  <a:pt x="6053" y="8437"/>
                </a:lnTo>
                <a:lnTo>
                  <a:pt x="5943" y="8474"/>
                </a:lnTo>
                <a:lnTo>
                  <a:pt x="5907" y="8511"/>
                </a:lnTo>
                <a:lnTo>
                  <a:pt x="5613" y="7814"/>
                </a:lnTo>
                <a:lnTo>
                  <a:pt x="5576" y="7777"/>
                </a:lnTo>
                <a:lnTo>
                  <a:pt x="5540" y="7704"/>
                </a:lnTo>
                <a:lnTo>
                  <a:pt x="5393" y="7704"/>
                </a:lnTo>
                <a:lnTo>
                  <a:pt x="5356" y="7667"/>
                </a:lnTo>
                <a:lnTo>
                  <a:pt x="5173" y="7667"/>
                </a:lnTo>
                <a:lnTo>
                  <a:pt x="4990" y="7704"/>
                </a:lnTo>
                <a:lnTo>
                  <a:pt x="4843" y="7814"/>
                </a:lnTo>
                <a:lnTo>
                  <a:pt x="4733" y="7961"/>
                </a:lnTo>
                <a:lnTo>
                  <a:pt x="4659" y="8144"/>
                </a:lnTo>
                <a:lnTo>
                  <a:pt x="4623" y="8327"/>
                </a:lnTo>
                <a:lnTo>
                  <a:pt x="4623" y="8511"/>
                </a:lnTo>
                <a:lnTo>
                  <a:pt x="4623" y="8694"/>
                </a:lnTo>
                <a:lnTo>
                  <a:pt x="3669" y="8951"/>
                </a:lnTo>
                <a:lnTo>
                  <a:pt x="3229" y="9134"/>
                </a:lnTo>
                <a:lnTo>
                  <a:pt x="2752" y="9318"/>
                </a:lnTo>
                <a:lnTo>
                  <a:pt x="2348" y="7997"/>
                </a:lnTo>
                <a:lnTo>
                  <a:pt x="1908" y="6677"/>
                </a:lnTo>
                <a:lnTo>
                  <a:pt x="1541" y="5356"/>
                </a:lnTo>
                <a:lnTo>
                  <a:pt x="1395" y="4696"/>
                </a:lnTo>
                <a:lnTo>
                  <a:pt x="1285" y="3999"/>
                </a:lnTo>
                <a:lnTo>
                  <a:pt x="1505" y="3962"/>
                </a:lnTo>
                <a:lnTo>
                  <a:pt x="1725" y="3926"/>
                </a:lnTo>
                <a:lnTo>
                  <a:pt x="2165" y="3816"/>
                </a:lnTo>
                <a:lnTo>
                  <a:pt x="3302" y="3485"/>
                </a:lnTo>
                <a:lnTo>
                  <a:pt x="5760" y="2825"/>
                </a:lnTo>
                <a:lnTo>
                  <a:pt x="6934" y="2495"/>
                </a:lnTo>
                <a:lnTo>
                  <a:pt x="8071" y="2092"/>
                </a:lnTo>
                <a:lnTo>
                  <a:pt x="9135" y="1725"/>
                </a:lnTo>
                <a:lnTo>
                  <a:pt x="9758" y="1505"/>
                </a:lnTo>
                <a:lnTo>
                  <a:pt x="9978" y="1395"/>
                </a:lnTo>
                <a:lnTo>
                  <a:pt x="10088" y="1358"/>
                </a:lnTo>
                <a:lnTo>
                  <a:pt x="10162" y="1321"/>
                </a:lnTo>
                <a:close/>
                <a:moveTo>
                  <a:pt x="12876" y="8988"/>
                </a:moveTo>
                <a:lnTo>
                  <a:pt x="13023" y="9575"/>
                </a:lnTo>
                <a:lnTo>
                  <a:pt x="13096" y="9905"/>
                </a:lnTo>
                <a:lnTo>
                  <a:pt x="13206" y="10198"/>
                </a:lnTo>
                <a:lnTo>
                  <a:pt x="12619" y="10271"/>
                </a:lnTo>
                <a:lnTo>
                  <a:pt x="12069" y="10418"/>
                </a:lnTo>
                <a:lnTo>
                  <a:pt x="11519" y="10565"/>
                </a:lnTo>
                <a:lnTo>
                  <a:pt x="10969" y="10748"/>
                </a:lnTo>
                <a:lnTo>
                  <a:pt x="9685" y="11225"/>
                </a:lnTo>
                <a:lnTo>
                  <a:pt x="8438" y="11702"/>
                </a:lnTo>
                <a:lnTo>
                  <a:pt x="5980" y="12619"/>
                </a:lnTo>
                <a:lnTo>
                  <a:pt x="4879" y="13023"/>
                </a:lnTo>
                <a:lnTo>
                  <a:pt x="4329" y="13243"/>
                </a:lnTo>
                <a:lnTo>
                  <a:pt x="3816" y="13499"/>
                </a:lnTo>
                <a:lnTo>
                  <a:pt x="3669" y="12692"/>
                </a:lnTo>
                <a:lnTo>
                  <a:pt x="3522" y="11885"/>
                </a:lnTo>
                <a:lnTo>
                  <a:pt x="3742" y="11885"/>
                </a:lnTo>
                <a:lnTo>
                  <a:pt x="3999" y="11812"/>
                </a:lnTo>
                <a:lnTo>
                  <a:pt x="5173" y="11482"/>
                </a:lnTo>
                <a:lnTo>
                  <a:pt x="7190" y="10932"/>
                </a:lnTo>
                <a:lnTo>
                  <a:pt x="7374" y="11335"/>
                </a:lnTo>
                <a:lnTo>
                  <a:pt x="7594" y="11702"/>
                </a:lnTo>
                <a:lnTo>
                  <a:pt x="7631" y="11775"/>
                </a:lnTo>
                <a:lnTo>
                  <a:pt x="7814" y="11775"/>
                </a:lnTo>
                <a:lnTo>
                  <a:pt x="7887" y="11702"/>
                </a:lnTo>
                <a:lnTo>
                  <a:pt x="7961" y="11629"/>
                </a:lnTo>
                <a:lnTo>
                  <a:pt x="8107" y="11592"/>
                </a:lnTo>
                <a:lnTo>
                  <a:pt x="8401" y="11519"/>
                </a:lnTo>
                <a:lnTo>
                  <a:pt x="8474" y="11445"/>
                </a:lnTo>
                <a:lnTo>
                  <a:pt x="8548" y="11372"/>
                </a:lnTo>
                <a:lnTo>
                  <a:pt x="8658" y="11189"/>
                </a:lnTo>
                <a:lnTo>
                  <a:pt x="8694" y="11005"/>
                </a:lnTo>
                <a:lnTo>
                  <a:pt x="8694" y="10785"/>
                </a:lnTo>
                <a:lnTo>
                  <a:pt x="8658" y="10602"/>
                </a:lnTo>
                <a:lnTo>
                  <a:pt x="8621" y="10418"/>
                </a:lnTo>
                <a:lnTo>
                  <a:pt x="8658" y="10492"/>
                </a:lnTo>
                <a:lnTo>
                  <a:pt x="8768" y="10528"/>
                </a:lnTo>
                <a:lnTo>
                  <a:pt x="9025" y="10492"/>
                </a:lnTo>
                <a:lnTo>
                  <a:pt x="9281" y="10418"/>
                </a:lnTo>
                <a:lnTo>
                  <a:pt x="9428" y="10638"/>
                </a:lnTo>
                <a:lnTo>
                  <a:pt x="9611" y="10822"/>
                </a:lnTo>
                <a:lnTo>
                  <a:pt x="9758" y="10895"/>
                </a:lnTo>
                <a:lnTo>
                  <a:pt x="9942" y="10932"/>
                </a:lnTo>
                <a:lnTo>
                  <a:pt x="10088" y="10932"/>
                </a:lnTo>
                <a:lnTo>
                  <a:pt x="10235" y="10858"/>
                </a:lnTo>
                <a:lnTo>
                  <a:pt x="10382" y="10785"/>
                </a:lnTo>
                <a:lnTo>
                  <a:pt x="10492" y="10638"/>
                </a:lnTo>
                <a:lnTo>
                  <a:pt x="10565" y="10492"/>
                </a:lnTo>
                <a:lnTo>
                  <a:pt x="10602" y="10345"/>
                </a:lnTo>
                <a:lnTo>
                  <a:pt x="10639" y="10161"/>
                </a:lnTo>
                <a:lnTo>
                  <a:pt x="10602" y="9978"/>
                </a:lnTo>
                <a:lnTo>
                  <a:pt x="10492" y="9648"/>
                </a:lnTo>
                <a:lnTo>
                  <a:pt x="10749" y="9648"/>
                </a:lnTo>
                <a:lnTo>
                  <a:pt x="11005" y="9611"/>
                </a:lnTo>
                <a:lnTo>
                  <a:pt x="11629" y="9428"/>
                </a:lnTo>
                <a:lnTo>
                  <a:pt x="12876" y="8988"/>
                </a:lnTo>
                <a:close/>
                <a:moveTo>
                  <a:pt x="13206" y="10675"/>
                </a:moveTo>
                <a:lnTo>
                  <a:pt x="13096" y="10712"/>
                </a:lnTo>
                <a:lnTo>
                  <a:pt x="11592" y="11262"/>
                </a:lnTo>
                <a:lnTo>
                  <a:pt x="8731" y="12362"/>
                </a:lnTo>
                <a:lnTo>
                  <a:pt x="7300" y="12876"/>
                </a:lnTo>
                <a:lnTo>
                  <a:pt x="6604" y="13133"/>
                </a:lnTo>
                <a:lnTo>
                  <a:pt x="5870" y="13316"/>
                </a:lnTo>
                <a:lnTo>
                  <a:pt x="4696" y="13573"/>
                </a:lnTo>
                <a:lnTo>
                  <a:pt x="5393" y="13279"/>
                </a:lnTo>
                <a:lnTo>
                  <a:pt x="6090" y="13023"/>
                </a:lnTo>
                <a:lnTo>
                  <a:pt x="8438" y="12179"/>
                </a:lnTo>
                <a:lnTo>
                  <a:pt x="9611" y="11702"/>
                </a:lnTo>
                <a:lnTo>
                  <a:pt x="10822" y="11299"/>
                </a:lnTo>
                <a:lnTo>
                  <a:pt x="11409" y="11078"/>
                </a:lnTo>
                <a:lnTo>
                  <a:pt x="11996" y="10895"/>
                </a:lnTo>
                <a:lnTo>
                  <a:pt x="12619" y="10748"/>
                </a:lnTo>
                <a:lnTo>
                  <a:pt x="13206" y="10675"/>
                </a:lnTo>
                <a:close/>
                <a:moveTo>
                  <a:pt x="10492" y="478"/>
                </a:moveTo>
                <a:lnTo>
                  <a:pt x="10712" y="1064"/>
                </a:lnTo>
                <a:lnTo>
                  <a:pt x="10969" y="1688"/>
                </a:lnTo>
                <a:lnTo>
                  <a:pt x="11482" y="2862"/>
                </a:lnTo>
                <a:lnTo>
                  <a:pt x="11996" y="4182"/>
                </a:lnTo>
                <a:lnTo>
                  <a:pt x="12473" y="5466"/>
                </a:lnTo>
                <a:lnTo>
                  <a:pt x="12876" y="6713"/>
                </a:lnTo>
                <a:lnTo>
                  <a:pt x="13280" y="7924"/>
                </a:lnTo>
                <a:lnTo>
                  <a:pt x="13683" y="9171"/>
                </a:lnTo>
                <a:lnTo>
                  <a:pt x="14013" y="10418"/>
                </a:lnTo>
                <a:lnTo>
                  <a:pt x="13793" y="10418"/>
                </a:lnTo>
                <a:lnTo>
                  <a:pt x="13573" y="10492"/>
                </a:lnTo>
                <a:lnTo>
                  <a:pt x="13573" y="10418"/>
                </a:lnTo>
                <a:lnTo>
                  <a:pt x="13573" y="10308"/>
                </a:lnTo>
                <a:lnTo>
                  <a:pt x="13646" y="10235"/>
                </a:lnTo>
                <a:lnTo>
                  <a:pt x="13646" y="10125"/>
                </a:lnTo>
                <a:lnTo>
                  <a:pt x="13610" y="9831"/>
                </a:lnTo>
                <a:lnTo>
                  <a:pt x="13610" y="9758"/>
                </a:lnTo>
                <a:lnTo>
                  <a:pt x="13610" y="9721"/>
                </a:lnTo>
                <a:lnTo>
                  <a:pt x="13426" y="9024"/>
                </a:lnTo>
                <a:lnTo>
                  <a:pt x="13096" y="7777"/>
                </a:lnTo>
                <a:lnTo>
                  <a:pt x="12693" y="6603"/>
                </a:lnTo>
                <a:lnTo>
                  <a:pt x="12289" y="5430"/>
                </a:lnTo>
                <a:lnTo>
                  <a:pt x="11849" y="4256"/>
                </a:lnTo>
                <a:lnTo>
                  <a:pt x="11372" y="3119"/>
                </a:lnTo>
                <a:lnTo>
                  <a:pt x="10859" y="1981"/>
                </a:lnTo>
                <a:lnTo>
                  <a:pt x="10675" y="1651"/>
                </a:lnTo>
                <a:lnTo>
                  <a:pt x="10492" y="1358"/>
                </a:lnTo>
                <a:lnTo>
                  <a:pt x="10602" y="1285"/>
                </a:lnTo>
                <a:lnTo>
                  <a:pt x="10639" y="1174"/>
                </a:lnTo>
                <a:lnTo>
                  <a:pt x="10602" y="1064"/>
                </a:lnTo>
                <a:lnTo>
                  <a:pt x="10565" y="991"/>
                </a:lnTo>
                <a:lnTo>
                  <a:pt x="10528" y="954"/>
                </a:lnTo>
                <a:lnTo>
                  <a:pt x="10455" y="918"/>
                </a:lnTo>
                <a:lnTo>
                  <a:pt x="10272" y="881"/>
                </a:lnTo>
                <a:lnTo>
                  <a:pt x="10088" y="918"/>
                </a:lnTo>
                <a:lnTo>
                  <a:pt x="9391" y="1138"/>
                </a:lnTo>
                <a:lnTo>
                  <a:pt x="8658" y="1431"/>
                </a:lnTo>
                <a:lnTo>
                  <a:pt x="7924" y="1688"/>
                </a:lnTo>
                <a:lnTo>
                  <a:pt x="7190" y="1945"/>
                </a:lnTo>
                <a:lnTo>
                  <a:pt x="5650" y="2422"/>
                </a:lnTo>
                <a:lnTo>
                  <a:pt x="4109" y="2862"/>
                </a:lnTo>
                <a:lnTo>
                  <a:pt x="2569" y="3265"/>
                </a:lnTo>
                <a:lnTo>
                  <a:pt x="1762" y="3485"/>
                </a:lnTo>
                <a:lnTo>
                  <a:pt x="1358" y="3632"/>
                </a:lnTo>
                <a:lnTo>
                  <a:pt x="1175" y="3706"/>
                </a:lnTo>
                <a:lnTo>
                  <a:pt x="1028" y="3816"/>
                </a:lnTo>
                <a:lnTo>
                  <a:pt x="991" y="3816"/>
                </a:lnTo>
                <a:lnTo>
                  <a:pt x="955" y="3889"/>
                </a:lnTo>
                <a:lnTo>
                  <a:pt x="918" y="3962"/>
                </a:lnTo>
                <a:lnTo>
                  <a:pt x="991" y="4586"/>
                </a:lnTo>
                <a:lnTo>
                  <a:pt x="1101" y="5209"/>
                </a:lnTo>
                <a:lnTo>
                  <a:pt x="1248" y="5796"/>
                </a:lnTo>
                <a:lnTo>
                  <a:pt x="1395" y="6420"/>
                </a:lnTo>
                <a:lnTo>
                  <a:pt x="1725" y="7594"/>
                </a:lnTo>
                <a:lnTo>
                  <a:pt x="2128" y="8768"/>
                </a:lnTo>
                <a:lnTo>
                  <a:pt x="2532" y="9978"/>
                </a:lnTo>
                <a:lnTo>
                  <a:pt x="2899" y="11152"/>
                </a:lnTo>
                <a:lnTo>
                  <a:pt x="3045" y="11739"/>
                </a:lnTo>
                <a:lnTo>
                  <a:pt x="3192" y="12362"/>
                </a:lnTo>
                <a:lnTo>
                  <a:pt x="3302" y="12949"/>
                </a:lnTo>
                <a:lnTo>
                  <a:pt x="3412" y="13573"/>
                </a:lnTo>
                <a:lnTo>
                  <a:pt x="3412" y="13683"/>
                </a:lnTo>
                <a:lnTo>
                  <a:pt x="3486" y="13720"/>
                </a:lnTo>
                <a:lnTo>
                  <a:pt x="3559" y="13756"/>
                </a:lnTo>
                <a:lnTo>
                  <a:pt x="3632" y="13793"/>
                </a:lnTo>
                <a:lnTo>
                  <a:pt x="3669" y="13830"/>
                </a:lnTo>
                <a:lnTo>
                  <a:pt x="3742" y="13830"/>
                </a:lnTo>
                <a:lnTo>
                  <a:pt x="4036" y="13756"/>
                </a:lnTo>
                <a:lnTo>
                  <a:pt x="3706" y="13903"/>
                </a:lnTo>
                <a:lnTo>
                  <a:pt x="3412" y="14086"/>
                </a:lnTo>
                <a:lnTo>
                  <a:pt x="2569" y="11115"/>
                </a:lnTo>
                <a:lnTo>
                  <a:pt x="2128" y="9611"/>
                </a:lnTo>
                <a:lnTo>
                  <a:pt x="1725" y="8144"/>
                </a:lnTo>
                <a:lnTo>
                  <a:pt x="955" y="5136"/>
                </a:lnTo>
                <a:lnTo>
                  <a:pt x="808" y="4439"/>
                </a:lnTo>
                <a:lnTo>
                  <a:pt x="661" y="3999"/>
                </a:lnTo>
                <a:lnTo>
                  <a:pt x="588" y="3779"/>
                </a:lnTo>
                <a:lnTo>
                  <a:pt x="478" y="3632"/>
                </a:lnTo>
                <a:lnTo>
                  <a:pt x="1065" y="3522"/>
                </a:lnTo>
                <a:lnTo>
                  <a:pt x="1652" y="3412"/>
                </a:lnTo>
                <a:lnTo>
                  <a:pt x="2825" y="3045"/>
                </a:lnTo>
                <a:lnTo>
                  <a:pt x="4183" y="2642"/>
                </a:lnTo>
                <a:lnTo>
                  <a:pt x="5503" y="2202"/>
                </a:lnTo>
                <a:lnTo>
                  <a:pt x="8034" y="1358"/>
                </a:lnTo>
                <a:lnTo>
                  <a:pt x="9281" y="918"/>
                </a:lnTo>
                <a:lnTo>
                  <a:pt x="9905" y="734"/>
                </a:lnTo>
                <a:lnTo>
                  <a:pt x="10198" y="624"/>
                </a:lnTo>
                <a:lnTo>
                  <a:pt x="10492" y="478"/>
                </a:lnTo>
                <a:close/>
                <a:moveTo>
                  <a:pt x="10455" y="1"/>
                </a:moveTo>
                <a:lnTo>
                  <a:pt x="10162" y="37"/>
                </a:lnTo>
                <a:lnTo>
                  <a:pt x="9832" y="147"/>
                </a:lnTo>
                <a:lnTo>
                  <a:pt x="9245" y="367"/>
                </a:lnTo>
                <a:lnTo>
                  <a:pt x="7997" y="808"/>
                </a:lnTo>
                <a:lnTo>
                  <a:pt x="5503" y="1651"/>
                </a:lnTo>
                <a:lnTo>
                  <a:pt x="2935" y="2495"/>
                </a:lnTo>
                <a:lnTo>
                  <a:pt x="1615" y="2899"/>
                </a:lnTo>
                <a:lnTo>
                  <a:pt x="918" y="3082"/>
                </a:lnTo>
                <a:lnTo>
                  <a:pt x="258" y="3339"/>
                </a:lnTo>
                <a:lnTo>
                  <a:pt x="184" y="3412"/>
                </a:lnTo>
                <a:lnTo>
                  <a:pt x="148" y="3522"/>
                </a:lnTo>
                <a:lnTo>
                  <a:pt x="38" y="3559"/>
                </a:lnTo>
                <a:lnTo>
                  <a:pt x="1" y="3595"/>
                </a:lnTo>
                <a:lnTo>
                  <a:pt x="1" y="3632"/>
                </a:lnTo>
                <a:lnTo>
                  <a:pt x="38" y="3779"/>
                </a:lnTo>
                <a:lnTo>
                  <a:pt x="111" y="3926"/>
                </a:lnTo>
                <a:lnTo>
                  <a:pt x="184" y="4036"/>
                </a:lnTo>
                <a:lnTo>
                  <a:pt x="221" y="4146"/>
                </a:lnTo>
                <a:lnTo>
                  <a:pt x="294" y="4366"/>
                </a:lnTo>
                <a:lnTo>
                  <a:pt x="588" y="5796"/>
                </a:lnTo>
                <a:lnTo>
                  <a:pt x="955" y="7227"/>
                </a:lnTo>
                <a:lnTo>
                  <a:pt x="1285" y="8658"/>
                </a:lnTo>
                <a:lnTo>
                  <a:pt x="2055" y="11482"/>
                </a:lnTo>
                <a:lnTo>
                  <a:pt x="2459" y="12876"/>
                </a:lnTo>
                <a:lnTo>
                  <a:pt x="2899" y="14233"/>
                </a:lnTo>
                <a:lnTo>
                  <a:pt x="2935" y="14380"/>
                </a:lnTo>
                <a:lnTo>
                  <a:pt x="3045" y="14416"/>
                </a:lnTo>
                <a:lnTo>
                  <a:pt x="3155" y="14453"/>
                </a:lnTo>
                <a:lnTo>
                  <a:pt x="3302" y="14416"/>
                </a:lnTo>
                <a:lnTo>
                  <a:pt x="3596" y="14343"/>
                </a:lnTo>
                <a:lnTo>
                  <a:pt x="3889" y="14270"/>
                </a:lnTo>
                <a:lnTo>
                  <a:pt x="4513" y="14086"/>
                </a:lnTo>
                <a:lnTo>
                  <a:pt x="5980" y="13793"/>
                </a:lnTo>
                <a:lnTo>
                  <a:pt x="6714" y="13610"/>
                </a:lnTo>
                <a:lnTo>
                  <a:pt x="7447" y="13353"/>
                </a:lnTo>
                <a:lnTo>
                  <a:pt x="8878" y="12839"/>
                </a:lnTo>
                <a:lnTo>
                  <a:pt x="11739" y="11775"/>
                </a:lnTo>
                <a:lnTo>
                  <a:pt x="13133" y="11225"/>
                </a:lnTo>
                <a:lnTo>
                  <a:pt x="13646" y="11078"/>
                </a:lnTo>
                <a:lnTo>
                  <a:pt x="13903" y="10968"/>
                </a:lnTo>
                <a:lnTo>
                  <a:pt x="14160" y="10822"/>
                </a:lnTo>
                <a:lnTo>
                  <a:pt x="14197" y="10932"/>
                </a:lnTo>
                <a:lnTo>
                  <a:pt x="14270" y="10968"/>
                </a:lnTo>
                <a:lnTo>
                  <a:pt x="14380" y="11005"/>
                </a:lnTo>
                <a:lnTo>
                  <a:pt x="14490" y="11005"/>
                </a:lnTo>
                <a:lnTo>
                  <a:pt x="14563" y="10932"/>
                </a:lnTo>
                <a:lnTo>
                  <a:pt x="14637" y="10895"/>
                </a:lnTo>
                <a:lnTo>
                  <a:pt x="14674" y="10785"/>
                </a:lnTo>
                <a:lnTo>
                  <a:pt x="14637" y="10675"/>
                </a:lnTo>
                <a:lnTo>
                  <a:pt x="14270" y="9318"/>
                </a:lnTo>
                <a:lnTo>
                  <a:pt x="13867" y="7997"/>
                </a:lnTo>
                <a:lnTo>
                  <a:pt x="13426" y="6640"/>
                </a:lnTo>
                <a:lnTo>
                  <a:pt x="12949" y="5356"/>
                </a:lnTo>
                <a:lnTo>
                  <a:pt x="12473" y="4036"/>
                </a:lnTo>
                <a:lnTo>
                  <a:pt x="11922" y="2752"/>
                </a:lnTo>
                <a:lnTo>
                  <a:pt x="11409" y="1468"/>
                </a:lnTo>
                <a:lnTo>
                  <a:pt x="11115" y="881"/>
                </a:lnTo>
                <a:lnTo>
                  <a:pt x="10785" y="257"/>
                </a:lnTo>
                <a:lnTo>
                  <a:pt x="10749" y="221"/>
                </a:lnTo>
                <a:lnTo>
                  <a:pt x="10675" y="184"/>
                </a:lnTo>
                <a:lnTo>
                  <a:pt x="10639" y="111"/>
                </a:lnTo>
                <a:lnTo>
                  <a:pt x="10602" y="74"/>
                </a:lnTo>
                <a:lnTo>
                  <a:pt x="10528" y="37"/>
                </a:lnTo>
                <a:lnTo>
                  <a:pt x="10455" y="1"/>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85" name="Google Shape;285;p4"/>
          <p:cNvSpPr/>
          <p:nvPr/>
        </p:nvSpPr>
        <p:spPr>
          <a:xfrm>
            <a:off x="2034238" y="6548458"/>
            <a:ext cx="521651" cy="385726"/>
          </a:xfrm>
          <a:custGeom>
            <a:rect b="b" l="l" r="r" t="t"/>
            <a:pathLst>
              <a:path extrusionOk="0" h="10199" w="13793">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86" name="Google Shape;286;p4"/>
          <p:cNvSpPr/>
          <p:nvPr/>
        </p:nvSpPr>
        <p:spPr>
          <a:xfrm>
            <a:off x="3605" y="6533641"/>
            <a:ext cx="240044" cy="498052"/>
          </a:xfrm>
          <a:custGeom>
            <a:rect b="b" l="l" r="r" t="t"/>
            <a:pathLst>
              <a:path extrusionOk="0" h="13169" w="6347">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87" name="Google Shape;287;p4"/>
          <p:cNvSpPr/>
          <p:nvPr/>
        </p:nvSpPr>
        <p:spPr>
          <a:xfrm rot="1920612">
            <a:off x="10967391" y="833704"/>
            <a:ext cx="668704" cy="567426"/>
          </a:xfrm>
          <a:custGeom>
            <a:rect b="b" l="l" r="r" t="t"/>
            <a:pathLst>
              <a:path extrusionOk="0" h="15004" w="17681">
                <a:moveTo>
                  <a:pt x="6823" y="1981"/>
                </a:moveTo>
                <a:lnTo>
                  <a:pt x="6676" y="2018"/>
                </a:lnTo>
                <a:lnTo>
                  <a:pt x="6566" y="2055"/>
                </a:lnTo>
                <a:lnTo>
                  <a:pt x="6493" y="2201"/>
                </a:lnTo>
                <a:lnTo>
                  <a:pt x="6420" y="2385"/>
                </a:lnTo>
                <a:lnTo>
                  <a:pt x="6383" y="2531"/>
                </a:lnTo>
                <a:lnTo>
                  <a:pt x="6383" y="2641"/>
                </a:lnTo>
                <a:lnTo>
                  <a:pt x="6420" y="2752"/>
                </a:lnTo>
                <a:lnTo>
                  <a:pt x="6493" y="2825"/>
                </a:lnTo>
                <a:lnTo>
                  <a:pt x="6566" y="2862"/>
                </a:lnTo>
                <a:lnTo>
                  <a:pt x="6713" y="2862"/>
                </a:lnTo>
                <a:lnTo>
                  <a:pt x="6860" y="2825"/>
                </a:lnTo>
                <a:lnTo>
                  <a:pt x="6933" y="2752"/>
                </a:lnTo>
                <a:lnTo>
                  <a:pt x="7006" y="2641"/>
                </a:lnTo>
                <a:lnTo>
                  <a:pt x="7080" y="2531"/>
                </a:lnTo>
                <a:lnTo>
                  <a:pt x="7080" y="2421"/>
                </a:lnTo>
                <a:lnTo>
                  <a:pt x="7080" y="2275"/>
                </a:lnTo>
                <a:lnTo>
                  <a:pt x="7006" y="2165"/>
                </a:lnTo>
                <a:lnTo>
                  <a:pt x="6933" y="2055"/>
                </a:lnTo>
                <a:lnTo>
                  <a:pt x="6823" y="1981"/>
                </a:lnTo>
                <a:close/>
                <a:moveTo>
                  <a:pt x="5282" y="2641"/>
                </a:moveTo>
                <a:lnTo>
                  <a:pt x="5209" y="2678"/>
                </a:lnTo>
                <a:lnTo>
                  <a:pt x="5136" y="2715"/>
                </a:lnTo>
                <a:lnTo>
                  <a:pt x="5062" y="2788"/>
                </a:lnTo>
                <a:lnTo>
                  <a:pt x="5062" y="2898"/>
                </a:lnTo>
                <a:lnTo>
                  <a:pt x="5062" y="2935"/>
                </a:lnTo>
                <a:lnTo>
                  <a:pt x="4989" y="2972"/>
                </a:lnTo>
                <a:lnTo>
                  <a:pt x="4952" y="3045"/>
                </a:lnTo>
                <a:lnTo>
                  <a:pt x="4952" y="3118"/>
                </a:lnTo>
                <a:lnTo>
                  <a:pt x="4952" y="3228"/>
                </a:lnTo>
                <a:lnTo>
                  <a:pt x="5026" y="3338"/>
                </a:lnTo>
                <a:lnTo>
                  <a:pt x="5099" y="3412"/>
                </a:lnTo>
                <a:lnTo>
                  <a:pt x="5319" y="3412"/>
                </a:lnTo>
                <a:lnTo>
                  <a:pt x="5429" y="3338"/>
                </a:lnTo>
                <a:lnTo>
                  <a:pt x="5502" y="3265"/>
                </a:lnTo>
                <a:lnTo>
                  <a:pt x="5576" y="3155"/>
                </a:lnTo>
                <a:lnTo>
                  <a:pt x="5613" y="3008"/>
                </a:lnTo>
                <a:lnTo>
                  <a:pt x="5576" y="2862"/>
                </a:lnTo>
                <a:lnTo>
                  <a:pt x="5502" y="2752"/>
                </a:lnTo>
                <a:lnTo>
                  <a:pt x="5392" y="2678"/>
                </a:lnTo>
                <a:lnTo>
                  <a:pt x="5282" y="2641"/>
                </a:lnTo>
                <a:close/>
                <a:moveTo>
                  <a:pt x="6786" y="3559"/>
                </a:moveTo>
                <a:lnTo>
                  <a:pt x="6640" y="3595"/>
                </a:lnTo>
                <a:lnTo>
                  <a:pt x="6493" y="3705"/>
                </a:lnTo>
                <a:lnTo>
                  <a:pt x="6383" y="3815"/>
                </a:lnTo>
                <a:lnTo>
                  <a:pt x="6309" y="3962"/>
                </a:lnTo>
                <a:lnTo>
                  <a:pt x="6273" y="4109"/>
                </a:lnTo>
                <a:lnTo>
                  <a:pt x="6273" y="4255"/>
                </a:lnTo>
                <a:lnTo>
                  <a:pt x="6273" y="4366"/>
                </a:lnTo>
                <a:lnTo>
                  <a:pt x="6383" y="4439"/>
                </a:lnTo>
                <a:lnTo>
                  <a:pt x="6493" y="4476"/>
                </a:lnTo>
                <a:lnTo>
                  <a:pt x="6603" y="4439"/>
                </a:lnTo>
                <a:lnTo>
                  <a:pt x="6750" y="4329"/>
                </a:lnTo>
                <a:lnTo>
                  <a:pt x="6860" y="4329"/>
                </a:lnTo>
                <a:lnTo>
                  <a:pt x="6970" y="4292"/>
                </a:lnTo>
                <a:lnTo>
                  <a:pt x="7080" y="4182"/>
                </a:lnTo>
                <a:lnTo>
                  <a:pt x="7153" y="4035"/>
                </a:lnTo>
                <a:lnTo>
                  <a:pt x="7153" y="3852"/>
                </a:lnTo>
                <a:lnTo>
                  <a:pt x="7080" y="3705"/>
                </a:lnTo>
                <a:lnTo>
                  <a:pt x="7043" y="3632"/>
                </a:lnTo>
                <a:lnTo>
                  <a:pt x="6970" y="3595"/>
                </a:lnTo>
                <a:lnTo>
                  <a:pt x="6786" y="3559"/>
                </a:lnTo>
                <a:close/>
                <a:moveTo>
                  <a:pt x="4806" y="5979"/>
                </a:moveTo>
                <a:lnTo>
                  <a:pt x="4622" y="6090"/>
                </a:lnTo>
                <a:lnTo>
                  <a:pt x="4439" y="6200"/>
                </a:lnTo>
                <a:lnTo>
                  <a:pt x="4402" y="6236"/>
                </a:lnTo>
                <a:lnTo>
                  <a:pt x="4329" y="6310"/>
                </a:lnTo>
                <a:lnTo>
                  <a:pt x="4255" y="6383"/>
                </a:lnTo>
                <a:lnTo>
                  <a:pt x="4219" y="6493"/>
                </a:lnTo>
                <a:lnTo>
                  <a:pt x="4219" y="6566"/>
                </a:lnTo>
                <a:lnTo>
                  <a:pt x="4255" y="6713"/>
                </a:lnTo>
                <a:lnTo>
                  <a:pt x="4329" y="6860"/>
                </a:lnTo>
                <a:lnTo>
                  <a:pt x="4365" y="6897"/>
                </a:lnTo>
                <a:lnTo>
                  <a:pt x="4475" y="6970"/>
                </a:lnTo>
                <a:lnTo>
                  <a:pt x="4585" y="7007"/>
                </a:lnTo>
                <a:lnTo>
                  <a:pt x="4696" y="7043"/>
                </a:lnTo>
                <a:lnTo>
                  <a:pt x="4842" y="7007"/>
                </a:lnTo>
                <a:lnTo>
                  <a:pt x="4952" y="6970"/>
                </a:lnTo>
                <a:lnTo>
                  <a:pt x="5026" y="6897"/>
                </a:lnTo>
                <a:lnTo>
                  <a:pt x="5209" y="6750"/>
                </a:lnTo>
                <a:lnTo>
                  <a:pt x="5282" y="6640"/>
                </a:lnTo>
                <a:lnTo>
                  <a:pt x="5319" y="6493"/>
                </a:lnTo>
                <a:lnTo>
                  <a:pt x="5356" y="6346"/>
                </a:lnTo>
                <a:lnTo>
                  <a:pt x="5356" y="6236"/>
                </a:lnTo>
                <a:lnTo>
                  <a:pt x="5282" y="6126"/>
                </a:lnTo>
                <a:lnTo>
                  <a:pt x="5209" y="6053"/>
                </a:lnTo>
                <a:lnTo>
                  <a:pt x="5136" y="5979"/>
                </a:lnTo>
                <a:close/>
                <a:moveTo>
                  <a:pt x="4219" y="4916"/>
                </a:moveTo>
                <a:lnTo>
                  <a:pt x="4219" y="5062"/>
                </a:lnTo>
                <a:lnTo>
                  <a:pt x="4255" y="5136"/>
                </a:lnTo>
                <a:lnTo>
                  <a:pt x="4292" y="5173"/>
                </a:lnTo>
                <a:lnTo>
                  <a:pt x="4439" y="5209"/>
                </a:lnTo>
                <a:lnTo>
                  <a:pt x="4549" y="5173"/>
                </a:lnTo>
                <a:lnTo>
                  <a:pt x="4585" y="5136"/>
                </a:lnTo>
                <a:lnTo>
                  <a:pt x="4622" y="5062"/>
                </a:lnTo>
                <a:lnTo>
                  <a:pt x="4659" y="5026"/>
                </a:lnTo>
                <a:lnTo>
                  <a:pt x="4989" y="5136"/>
                </a:lnTo>
                <a:lnTo>
                  <a:pt x="5319" y="5209"/>
                </a:lnTo>
                <a:lnTo>
                  <a:pt x="5392" y="5319"/>
                </a:lnTo>
                <a:lnTo>
                  <a:pt x="5466" y="5429"/>
                </a:lnTo>
                <a:lnTo>
                  <a:pt x="5686" y="5613"/>
                </a:lnTo>
                <a:lnTo>
                  <a:pt x="5869" y="5833"/>
                </a:lnTo>
                <a:lnTo>
                  <a:pt x="5979" y="6053"/>
                </a:lnTo>
                <a:lnTo>
                  <a:pt x="6016" y="6273"/>
                </a:lnTo>
                <a:lnTo>
                  <a:pt x="5979" y="6530"/>
                </a:lnTo>
                <a:lnTo>
                  <a:pt x="5943" y="6676"/>
                </a:lnTo>
                <a:lnTo>
                  <a:pt x="5869" y="6823"/>
                </a:lnTo>
                <a:lnTo>
                  <a:pt x="5686" y="7080"/>
                </a:lnTo>
                <a:lnTo>
                  <a:pt x="5466" y="7227"/>
                </a:lnTo>
                <a:lnTo>
                  <a:pt x="5209" y="7373"/>
                </a:lnTo>
                <a:lnTo>
                  <a:pt x="4916" y="7447"/>
                </a:lnTo>
                <a:lnTo>
                  <a:pt x="4622" y="7483"/>
                </a:lnTo>
                <a:lnTo>
                  <a:pt x="4329" y="7520"/>
                </a:lnTo>
                <a:lnTo>
                  <a:pt x="4035" y="7483"/>
                </a:lnTo>
                <a:lnTo>
                  <a:pt x="3778" y="7447"/>
                </a:lnTo>
                <a:lnTo>
                  <a:pt x="3485" y="7337"/>
                </a:lnTo>
                <a:lnTo>
                  <a:pt x="3338" y="7227"/>
                </a:lnTo>
                <a:lnTo>
                  <a:pt x="3228" y="7080"/>
                </a:lnTo>
                <a:lnTo>
                  <a:pt x="3155" y="6897"/>
                </a:lnTo>
                <a:lnTo>
                  <a:pt x="3118" y="6713"/>
                </a:lnTo>
                <a:lnTo>
                  <a:pt x="3082" y="6383"/>
                </a:lnTo>
                <a:lnTo>
                  <a:pt x="3155" y="6090"/>
                </a:lnTo>
                <a:lnTo>
                  <a:pt x="3228" y="5796"/>
                </a:lnTo>
                <a:lnTo>
                  <a:pt x="3375" y="5539"/>
                </a:lnTo>
                <a:lnTo>
                  <a:pt x="3558" y="5319"/>
                </a:lnTo>
                <a:lnTo>
                  <a:pt x="3742" y="5173"/>
                </a:lnTo>
                <a:lnTo>
                  <a:pt x="3962" y="5026"/>
                </a:lnTo>
                <a:lnTo>
                  <a:pt x="4219" y="4916"/>
                </a:lnTo>
                <a:close/>
                <a:moveTo>
                  <a:pt x="11628" y="7190"/>
                </a:moveTo>
                <a:lnTo>
                  <a:pt x="11958" y="7263"/>
                </a:lnTo>
                <a:lnTo>
                  <a:pt x="12252" y="7263"/>
                </a:lnTo>
                <a:lnTo>
                  <a:pt x="12362" y="7227"/>
                </a:lnTo>
                <a:lnTo>
                  <a:pt x="12435" y="7447"/>
                </a:lnTo>
                <a:lnTo>
                  <a:pt x="12509" y="7704"/>
                </a:lnTo>
                <a:lnTo>
                  <a:pt x="12509" y="7814"/>
                </a:lnTo>
                <a:lnTo>
                  <a:pt x="12472" y="7814"/>
                </a:lnTo>
                <a:lnTo>
                  <a:pt x="12399" y="7850"/>
                </a:lnTo>
                <a:lnTo>
                  <a:pt x="12399" y="7887"/>
                </a:lnTo>
                <a:lnTo>
                  <a:pt x="12252" y="7814"/>
                </a:lnTo>
                <a:lnTo>
                  <a:pt x="11738" y="7557"/>
                </a:lnTo>
                <a:lnTo>
                  <a:pt x="11702" y="7483"/>
                </a:lnTo>
                <a:lnTo>
                  <a:pt x="11628" y="7373"/>
                </a:lnTo>
                <a:lnTo>
                  <a:pt x="11628" y="7190"/>
                </a:lnTo>
                <a:close/>
                <a:moveTo>
                  <a:pt x="4329" y="4402"/>
                </a:moveTo>
                <a:lnTo>
                  <a:pt x="4255" y="4476"/>
                </a:lnTo>
                <a:lnTo>
                  <a:pt x="4035" y="4512"/>
                </a:lnTo>
                <a:lnTo>
                  <a:pt x="3815" y="4622"/>
                </a:lnTo>
                <a:lnTo>
                  <a:pt x="3632" y="4732"/>
                </a:lnTo>
                <a:lnTo>
                  <a:pt x="3448" y="4842"/>
                </a:lnTo>
                <a:lnTo>
                  <a:pt x="3265" y="4989"/>
                </a:lnTo>
                <a:lnTo>
                  <a:pt x="3082" y="5173"/>
                </a:lnTo>
                <a:lnTo>
                  <a:pt x="2971" y="5356"/>
                </a:lnTo>
                <a:lnTo>
                  <a:pt x="2825" y="5576"/>
                </a:lnTo>
                <a:lnTo>
                  <a:pt x="2715" y="5906"/>
                </a:lnTo>
                <a:lnTo>
                  <a:pt x="2641" y="6236"/>
                </a:lnTo>
                <a:lnTo>
                  <a:pt x="2641" y="6603"/>
                </a:lnTo>
                <a:lnTo>
                  <a:pt x="2678" y="6933"/>
                </a:lnTo>
                <a:lnTo>
                  <a:pt x="2825" y="7263"/>
                </a:lnTo>
                <a:lnTo>
                  <a:pt x="3008" y="7520"/>
                </a:lnTo>
                <a:lnTo>
                  <a:pt x="3118" y="7667"/>
                </a:lnTo>
                <a:lnTo>
                  <a:pt x="3265" y="7740"/>
                </a:lnTo>
                <a:lnTo>
                  <a:pt x="3412" y="7850"/>
                </a:lnTo>
                <a:lnTo>
                  <a:pt x="3595" y="7887"/>
                </a:lnTo>
                <a:lnTo>
                  <a:pt x="3962" y="7997"/>
                </a:lnTo>
                <a:lnTo>
                  <a:pt x="4292" y="8034"/>
                </a:lnTo>
                <a:lnTo>
                  <a:pt x="4659" y="7997"/>
                </a:lnTo>
                <a:lnTo>
                  <a:pt x="5026" y="7960"/>
                </a:lnTo>
                <a:lnTo>
                  <a:pt x="5356" y="7850"/>
                </a:lnTo>
                <a:lnTo>
                  <a:pt x="5686" y="7704"/>
                </a:lnTo>
                <a:lnTo>
                  <a:pt x="5979" y="7483"/>
                </a:lnTo>
                <a:lnTo>
                  <a:pt x="6236" y="7227"/>
                </a:lnTo>
                <a:lnTo>
                  <a:pt x="6383" y="6933"/>
                </a:lnTo>
                <a:lnTo>
                  <a:pt x="6456" y="6640"/>
                </a:lnTo>
                <a:lnTo>
                  <a:pt x="6530" y="6346"/>
                </a:lnTo>
                <a:lnTo>
                  <a:pt x="6493" y="6016"/>
                </a:lnTo>
                <a:lnTo>
                  <a:pt x="6420" y="5759"/>
                </a:lnTo>
                <a:lnTo>
                  <a:pt x="6273" y="5503"/>
                </a:lnTo>
                <a:lnTo>
                  <a:pt x="6163" y="5393"/>
                </a:lnTo>
                <a:lnTo>
                  <a:pt x="5979" y="5246"/>
                </a:lnTo>
                <a:lnTo>
                  <a:pt x="5833" y="5099"/>
                </a:lnTo>
                <a:lnTo>
                  <a:pt x="5796" y="5026"/>
                </a:lnTo>
                <a:lnTo>
                  <a:pt x="5796" y="4952"/>
                </a:lnTo>
                <a:lnTo>
                  <a:pt x="5759" y="4879"/>
                </a:lnTo>
                <a:lnTo>
                  <a:pt x="5723" y="4806"/>
                </a:lnTo>
                <a:lnTo>
                  <a:pt x="5649" y="4732"/>
                </a:lnTo>
                <a:lnTo>
                  <a:pt x="5539" y="4696"/>
                </a:lnTo>
                <a:lnTo>
                  <a:pt x="5209" y="4659"/>
                </a:lnTo>
                <a:lnTo>
                  <a:pt x="5136" y="4586"/>
                </a:lnTo>
                <a:lnTo>
                  <a:pt x="5136" y="4512"/>
                </a:lnTo>
                <a:lnTo>
                  <a:pt x="5062" y="4439"/>
                </a:lnTo>
                <a:lnTo>
                  <a:pt x="4585" y="4439"/>
                </a:lnTo>
                <a:lnTo>
                  <a:pt x="4475" y="4402"/>
                </a:lnTo>
                <a:close/>
                <a:moveTo>
                  <a:pt x="1761" y="7447"/>
                </a:moveTo>
                <a:lnTo>
                  <a:pt x="1908" y="7483"/>
                </a:lnTo>
                <a:lnTo>
                  <a:pt x="2054" y="7520"/>
                </a:lnTo>
                <a:lnTo>
                  <a:pt x="2164" y="7630"/>
                </a:lnTo>
                <a:lnTo>
                  <a:pt x="2275" y="7740"/>
                </a:lnTo>
                <a:lnTo>
                  <a:pt x="2348" y="7887"/>
                </a:lnTo>
                <a:lnTo>
                  <a:pt x="2348" y="8070"/>
                </a:lnTo>
                <a:lnTo>
                  <a:pt x="2348" y="8107"/>
                </a:lnTo>
                <a:lnTo>
                  <a:pt x="2311" y="8144"/>
                </a:lnTo>
                <a:lnTo>
                  <a:pt x="2238" y="8144"/>
                </a:lnTo>
                <a:lnTo>
                  <a:pt x="2128" y="8070"/>
                </a:lnTo>
                <a:lnTo>
                  <a:pt x="2018" y="7960"/>
                </a:lnTo>
                <a:lnTo>
                  <a:pt x="1908" y="7814"/>
                </a:lnTo>
                <a:lnTo>
                  <a:pt x="1724" y="7520"/>
                </a:lnTo>
                <a:lnTo>
                  <a:pt x="1651" y="7447"/>
                </a:lnTo>
                <a:close/>
                <a:moveTo>
                  <a:pt x="14233" y="7630"/>
                </a:moveTo>
                <a:lnTo>
                  <a:pt x="14159" y="7667"/>
                </a:lnTo>
                <a:lnTo>
                  <a:pt x="14123" y="7740"/>
                </a:lnTo>
                <a:lnTo>
                  <a:pt x="14013" y="7960"/>
                </a:lnTo>
                <a:lnTo>
                  <a:pt x="14013" y="8070"/>
                </a:lnTo>
                <a:lnTo>
                  <a:pt x="14049" y="8180"/>
                </a:lnTo>
                <a:lnTo>
                  <a:pt x="14086" y="8254"/>
                </a:lnTo>
                <a:lnTo>
                  <a:pt x="14159" y="8290"/>
                </a:lnTo>
                <a:lnTo>
                  <a:pt x="14306" y="8290"/>
                </a:lnTo>
                <a:lnTo>
                  <a:pt x="14416" y="8254"/>
                </a:lnTo>
                <a:lnTo>
                  <a:pt x="14453" y="8180"/>
                </a:lnTo>
                <a:lnTo>
                  <a:pt x="14490" y="8107"/>
                </a:lnTo>
                <a:lnTo>
                  <a:pt x="14490" y="7997"/>
                </a:lnTo>
                <a:lnTo>
                  <a:pt x="14490" y="7924"/>
                </a:lnTo>
                <a:lnTo>
                  <a:pt x="14490" y="7777"/>
                </a:lnTo>
                <a:lnTo>
                  <a:pt x="14453" y="7704"/>
                </a:lnTo>
                <a:lnTo>
                  <a:pt x="14416" y="7667"/>
                </a:lnTo>
                <a:lnTo>
                  <a:pt x="14306" y="7630"/>
                </a:lnTo>
                <a:close/>
                <a:moveTo>
                  <a:pt x="7410" y="6236"/>
                </a:moveTo>
                <a:lnTo>
                  <a:pt x="7300" y="6310"/>
                </a:lnTo>
                <a:lnTo>
                  <a:pt x="7227" y="6346"/>
                </a:lnTo>
                <a:lnTo>
                  <a:pt x="7190" y="6420"/>
                </a:lnTo>
                <a:lnTo>
                  <a:pt x="7153" y="6566"/>
                </a:lnTo>
                <a:lnTo>
                  <a:pt x="7153" y="6750"/>
                </a:lnTo>
                <a:lnTo>
                  <a:pt x="7190" y="6933"/>
                </a:lnTo>
                <a:lnTo>
                  <a:pt x="7227" y="7007"/>
                </a:lnTo>
                <a:lnTo>
                  <a:pt x="7300" y="7080"/>
                </a:lnTo>
                <a:lnTo>
                  <a:pt x="7667" y="7153"/>
                </a:lnTo>
                <a:lnTo>
                  <a:pt x="7410" y="7373"/>
                </a:lnTo>
                <a:lnTo>
                  <a:pt x="7263" y="7520"/>
                </a:lnTo>
                <a:lnTo>
                  <a:pt x="7190" y="7593"/>
                </a:lnTo>
                <a:lnTo>
                  <a:pt x="7153" y="7704"/>
                </a:lnTo>
                <a:lnTo>
                  <a:pt x="7153" y="7887"/>
                </a:lnTo>
                <a:lnTo>
                  <a:pt x="7227" y="8070"/>
                </a:lnTo>
                <a:lnTo>
                  <a:pt x="7337" y="8180"/>
                </a:lnTo>
                <a:lnTo>
                  <a:pt x="7483" y="8290"/>
                </a:lnTo>
                <a:lnTo>
                  <a:pt x="7520" y="8400"/>
                </a:lnTo>
                <a:lnTo>
                  <a:pt x="7557" y="8474"/>
                </a:lnTo>
                <a:lnTo>
                  <a:pt x="7593" y="8511"/>
                </a:lnTo>
                <a:lnTo>
                  <a:pt x="7740" y="8511"/>
                </a:lnTo>
                <a:lnTo>
                  <a:pt x="7813" y="8437"/>
                </a:lnTo>
                <a:lnTo>
                  <a:pt x="7850" y="8364"/>
                </a:lnTo>
                <a:lnTo>
                  <a:pt x="7923" y="8217"/>
                </a:lnTo>
                <a:lnTo>
                  <a:pt x="7923" y="8144"/>
                </a:lnTo>
                <a:lnTo>
                  <a:pt x="7887" y="8070"/>
                </a:lnTo>
                <a:lnTo>
                  <a:pt x="7850" y="7997"/>
                </a:lnTo>
                <a:lnTo>
                  <a:pt x="7777" y="7960"/>
                </a:lnTo>
                <a:lnTo>
                  <a:pt x="7667" y="7924"/>
                </a:lnTo>
                <a:lnTo>
                  <a:pt x="7630" y="7887"/>
                </a:lnTo>
                <a:lnTo>
                  <a:pt x="7630" y="7814"/>
                </a:lnTo>
                <a:lnTo>
                  <a:pt x="7630" y="7777"/>
                </a:lnTo>
                <a:lnTo>
                  <a:pt x="7703" y="7667"/>
                </a:lnTo>
                <a:lnTo>
                  <a:pt x="7850" y="7593"/>
                </a:lnTo>
                <a:lnTo>
                  <a:pt x="7997" y="7410"/>
                </a:lnTo>
                <a:lnTo>
                  <a:pt x="8107" y="7190"/>
                </a:lnTo>
                <a:lnTo>
                  <a:pt x="8107" y="7080"/>
                </a:lnTo>
                <a:lnTo>
                  <a:pt x="8070" y="6970"/>
                </a:lnTo>
                <a:lnTo>
                  <a:pt x="8034" y="6897"/>
                </a:lnTo>
                <a:lnTo>
                  <a:pt x="7960" y="6823"/>
                </a:lnTo>
                <a:lnTo>
                  <a:pt x="7740" y="6750"/>
                </a:lnTo>
                <a:lnTo>
                  <a:pt x="7520" y="6713"/>
                </a:lnTo>
                <a:lnTo>
                  <a:pt x="7557" y="6566"/>
                </a:lnTo>
                <a:lnTo>
                  <a:pt x="7593" y="6493"/>
                </a:lnTo>
                <a:lnTo>
                  <a:pt x="7667" y="6456"/>
                </a:lnTo>
                <a:lnTo>
                  <a:pt x="7703" y="6383"/>
                </a:lnTo>
                <a:lnTo>
                  <a:pt x="7667" y="6310"/>
                </a:lnTo>
                <a:lnTo>
                  <a:pt x="7593" y="6236"/>
                </a:lnTo>
                <a:close/>
                <a:moveTo>
                  <a:pt x="1651" y="6897"/>
                </a:moveTo>
                <a:lnTo>
                  <a:pt x="1578" y="6933"/>
                </a:lnTo>
                <a:lnTo>
                  <a:pt x="1541" y="7007"/>
                </a:lnTo>
                <a:lnTo>
                  <a:pt x="1504" y="7080"/>
                </a:lnTo>
                <a:lnTo>
                  <a:pt x="1504" y="7227"/>
                </a:lnTo>
                <a:lnTo>
                  <a:pt x="1541" y="7300"/>
                </a:lnTo>
                <a:lnTo>
                  <a:pt x="1578" y="7373"/>
                </a:lnTo>
                <a:lnTo>
                  <a:pt x="1541" y="7410"/>
                </a:lnTo>
                <a:lnTo>
                  <a:pt x="1504" y="7410"/>
                </a:lnTo>
                <a:lnTo>
                  <a:pt x="1468" y="7483"/>
                </a:lnTo>
                <a:lnTo>
                  <a:pt x="1431" y="7557"/>
                </a:lnTo>
                <a:lnTo>
                  <a:pt x="1468" y="7814"/>
                </a:lnTo>
                <a:lnTo>
                  <a:pt x="1578" y="8034"/>
                </a:lnTo>
                <a:lnTo>
                  <a:pt x="1724" y="8254"/>
                </a:lnTo>
                <a:lnTo>
                  <a:pt x="1908" y="8437"/>
                </a:lnTo>
                <a:lnTo>
                  <a:pt x="2128" y="8547"/>
                </a:lnTo>
                <a:lnTo>
                  <a:pt x="2238" y="8584"/>
                </a:lnTo>
                <a:lnTo>
                  <a:pt x="2348" y="8621"/>
                </a:lnTo>
                <a:lnTo>
                  <a:pt x="2458" y="8621"/>
                </a:lnTo>
                <a:lnTo>
                  <a:pt x="2568" y="8547"/>
                </a:lnTo>
                <a:lnTo>
                  <a:pt x="2641" y="8474"/>
                </a:lnTo>
                <a:lnTo>
                  <a:pt x="2715" y="8364"/>
                </a:lnTo>
                <a:lnTo>
                  <a:pt x="2788" y="8144"/>
                </a:lnTo>
                <a:lnTo>
                  <a:pt x="2788" y="7960"/>
                </a:lnTo>
                <a:lnTo>
                  <a:pt x="2751" y="7740"/>
                </a:lnTo>
                <a:lnTo>
                  <a:pt x="2678" y="7557"/>
                </a:lnTo>
                <a:lnTo>
                  <a:pt x="2531" y="7373"/>
                </a:lnTo>
                <a:lnTo>
                  <a:pt x="2385" y="7227"/>
                </a:lnTo>
                <a:lnTo>
                  <a:pt x="2201" y="7117"/>
                </a:lnTo>
                <a:lnTo>
                  <a:pt x="1981" y="7043"/>
                </a:lnTo>
                <a:lnTo>
                  <a:pt x="1908" y="6933"/>
                </a:lnTo>
                <a:lnTo>
                  <a:pt x="1834" y="6897"/>
                </a:lnTo>
                <a:close/>
                <a:moveTo>
                  <a:pt x="14306" y="7227"/>
                </a:moveTo>
                <a:lnTo>
                  <a:pt x="14453" y="7263"/>
                </a:lnTo>
                <a:lnTo>
                  <a:pt x="14563" y="7300"/>
                </a:lnTo>
                <a:lnTo>
                  <a:pt x="14636" y="7410"/>
                </a:lnTo>
                <a:lnTo>
                  <a:pt x="14673" y="7520"/>
                </a:lnTo>
                <a:lnTo>
                  <a:pt x="14673" y="7667"/>
                </a:lnTo>
                <a:lnTo>
                  <a:pt x="14673" y="7814"/>
                </a:lnTo>
                <a:lnTo>
                  <a:pt x="14600" y="8070"/>
                </a:lnTo>
                <a:lnTo>
                  <a:pt x="14490" y="8290"/>
                </a:lnTo>
                <a:lnTo>
                  <a:pt x="14343" y="8511"/>
                </a:lnTo>
                <a:lnTo>
                  <a:pt x="14269" y="8584"/>
                </a:lnTo>
                <a:lnTo>
                  <a:pt x="14196" y="8621"/>
                </a:lnTo>
                <a:lnTo>
                  <a:pt x="14123" y="8621"/>
                </a:lnTo>
                <a:lnTo>
                  <a:pt x="14049" y="8584"/>
                </a:lnTo>
                <a:lnTo>
                  <a:pt x="14013" y="8547"/>
                </a:lnTo>
                <a:lnTo>
                  <a:pt x="13976" y="8474"/>
                </a:lnTo>
                <a:lnTo>
                  <a:pt x="13903" y="8290"/>
                </a:lnTo>
                <a:lnTo>
                  <a:pt x="13939" y="8034"/>
                </a:lnTo>
                <a:lnTo>
                  <a:pt x="13976" y="7777"/>
                </a:lnTo>
                <a:lnTo>
                  <a:pt x="14086" y="7263"/>
                </a:lnTo>
                <a:lnTo>
                  <a:pt x="14306" y="7227"/>
                </a:lnTo>
                <a:close/>
                <a:moveTo>
                  <a:pt x="14233" y="6750"/>
                </a:moveTo>
                <a:lnTo>
                  <a:pt x="14123" y="6786"/>
                </a:lnTo>
                <a:lnTo>
                  <a:pt x="13866" y="6786"/>
                </a:lnTo>
                <a:lnTo>
                  <a:pt x="13829" y="6823"/>
                </a:lnTo>
                <a:lnTo>
                  <a:pt x="13756" y="6933"/>
                </a:lnTo>
                <a:lnTo>
                  <a:pt x="13609" y="7373"/>
                </a:lnTo>
                <a:lnTo>
                  <a:pt x="13499" y="7850"/>
                </a:lnTo>
                <a:lnTo>
                  <a:pt x="13462" y="8107"/>
                </a:lnTo>
                <a:lnTo>
                  <a:pt x="13462" y="8327"/>
                </a:lnTo>
                <a:lnTo>
                  <a:pt x="13499" y="8584"/>
                </a:lnTo>
                <a:lnTo>
                  <a:pt x="13572" y="8804"/>
                </a:lnTo>
                <a:lnTo>
                  <a:pt x="13683" y="8914"/>
                </a:lnTo>
                <a:lnTo>
                  <a:pt x="13829" y="9024"/>
                </a:lnTo>
                <a:lnTo>
                  <a:pt x="13976" y="9097"/>
                </a:lnTo>
                <a:lnTo>
                  <a:pt x="14123" y="9134"/>
                </a:lnTo>
                <a:lnTo>
                  <a:pt x="14343" y="9097"/>
                </a:lnTo>
                <a:lnTo>
                  <a:pt x="14490" y="9024"/>
                </a:lnTo>
                <a:lnTo>
                  <a:pt x="14600" y="8877"/>
                </a:lnTo>
                <a:lnTo>
                  <a:pt x="14746" y="8731"/>
                </a:lnTo>
                <a:lnTo>
                  <a:pt x="14966" y="8400"/>
                </a:lnTo>
                <a:lnTo>
                  <a:pt x="15076" y="8180"/>
                </a:lnTo>
                <a:lnTo>
                  <a:pt x="15113" y="7997"/>
                </a:lnTo>
                <a:lnTo>
                  <a:pt x="15150" y="7814"/>
                </a:lnTo>
                <a:lnTo>
                  <a:pt x="15150" y="7593"/>
                </a:lnTo>
                <a:lnTo>
                  <a:pt x="15113" y="7410"/>
                </a:lnTo>
                <a:lnTo>
                  <a:pt x="15040" y="7190"/>
                </a:lnTo>
                <a:lnTo>
                  <a:pt x="15003" y="7080"/>
                </a:lnTo>
                <a:lnTo>
                  <a:pt x="14893" y="7007"/>
                </a:lnTo>
                <a:lnTo>
                  <a:pt x="14673" y="6823"/>
                </a:lnTo>
                <a:lnTo>
                  <a:pt x="14526" y="6786"/>
                </a:lnTo>
                <a:lnTo>
                  <a:pt x="14379" y="6750"/>
                </a:lnTo>
                <a:close/>
                <a:moveTo>
                  <a:pt x="6273" y="7887"/>
                </a:moveTo>
                <a:lnTo>
                  <a:pt x="6199" y="7924"/>
                </a:lnTo>
                <a:lnTo>
                  <a:pt x="6126" y="7997"/>
                </a:lnTo>
                <a:lnTo>
                  <a:pt x="5979" y="8107"/>
                </a:lnTo>
                <a:lnTo>
                  <a:pt x="5869" y="8290"/>
                </a:lnTo>
                <a:lnTo>
                  <a:pt x="5796" y="8474"/>
                </a:lnTo>
                <a:lnTo>
                  <a:pt x="5796" y="8584"/>
                </a:lnTo>
                <a:lnTo>
                  <a:pt x="5833" y="8657"/>
                </a:lnTo>
                <a:lnTo>
                  <a:pt x="5906" y="8694"/>
                </a:lnTo>
                <a:lnTo>
                  <a:pt x="6236" y="8694"/>
                </a:lnTo>
                <a:lnTo>
                  <a:pt x="6420" y="8767"/>
                </a:lnTo>
                <a:lnTo>
                  <a:pt x="6199" y="9024"/>
                </a:lnTo>
                <a:lnTo>
                  <a:pt x="6199" y="9061"/>
                </a:lnTo>
                <a:lnTo>
                  <a:pt x="6199" y="9134"/>
                </a:lnTo>
                <a:lnTo>
                  <a:pt x="6236" y="9244"/>
                </a:lnTo>
                <a:lnTo>
                  <a:pt x="6346" y="9354"/>
                </a:lnTo>
                <a:lnTo>
                  <a:pt x="6456" y="9391"/>
                </a:lnTo>
                <a:lnTo>
                  <a:pt x="6713" y="9391"/>
                </a:lnTo>
                <a:lnTo>
                  <a:pt x="6786" y="9318"/>
                </a:lnTo>
                <a:lnTo>
                  <a:pt x="6860" y="9207"/>
                </a:lnTo>
                <a:lnTo>
                  <a:pt x="6823" y="9097"/>
                </a:lnTo>
                <a:lnTo>
                  <a:pt x="6750" y="9024"/>
                </a:lnTo>
                <a:lnTo>
                  <a:pt x="6860" y="8951"/>
                </a:lnTo>
                <a:lnTo>
                  <a:pt x="6933" y="8877"/>
                </a:lnTo>
                <a:lnTo>
                  <a:pt x="6933" y="8804"/>
                </a:lnTo>
                <a:lnTo>
                  <a:pt x="6933" y="8731"/>
                </a:lnTo>
                <a:lnTo>
                  <a:pt x="6896" y="8621"/>
                </a:lnTo>
                <a:lnTo>
                  <a:pt x="6750" y="8511"/>
                </a:lnTo>
                <a:lnTo>
                  <a:pt x="6603" y="8437"/>
                </a:lnTo>
                <a:lnTo>
                  <a:pt x="6456" y="8364"/>
                </a:lnTo>
                <a:lnTo>
                  <a:pt x="6273" y="8327"/>
                </a:lnTo>
                <a:lnTo>
                  <a:pt x="6346" y="8180"/>
                </a:lnTo>
                <a:lnTo>
                  <a:pt x="6420" y="8034"/>
                </a:lnTo>
                <a:lnTo>
                  <a:pt x="6420" y="7960"/>
                </a:lnTo>
                <a:lnTo>
                  <a:pt x="6383" y="7924"/>
                </a:lnTo>
                <a:lnTo>
                  <a:pt x="6346" y="7924"/>
                </a:lnTo>
                <a:lnTo>
                  <a:pt x="6273" y="7887"/>
                </a:lnTo>
                <a:close/>
                <a:moveTo>
                  <a:pt x="7630" y="551"/>
                </a:moveTo>
                <a:lnTo>
                  <a:pt x="7777" y="587"/>
                </a:lnTo>
                <a:lnTo>
                  <a:pt x="7923" y="661"/>
                </a:lnTo>
                <a:lnTo>
                  <a:pt x="8437" y="1101"/>
                </a:lnTo>
                <a:lnTo>
                  <a:pt x="8657" y="1321"/>
                </a:lnTo>
                <a:lnTo>
                  <a:pt x="8877" y="1578"/>
                </a:lnTo>
                <a:lnTo>
                  <a:pt x="9061" y="1834"/>
                </a:lnTo>
                <a:lnTo>
                  <a:pt x="9207" y="2128"/>
                </a:lnTo>
                <a:lnTo>
                  <a:pt x="9281" y="2421"/>
                </a:lnTo>
                <a:lnTo>
                  <a:pt x="9317" y="2752"/>
                </a:lnTo>
                <a:lnTo>
                  <a:pt x="9281" y="3082"/>
                </a:lnTo>
                <a:lnTo>
                  <a:pt x="9244" y="3375"/>
                </a:lnTo>
                <a:lnTo>
                  <a:pt x="9024" y="3962"/>
                </a:lnTo>
                <a:lnTo>
                  <a:pt x="8804" y="4512"/>
                </a:lnTo>
                <a:lnTo>
                  <a:pt x="8584" y="5099"/>
                </a:lnTo>
                <a:lnTo>
                  <a:pt x="8547" y="5356"/>
                </a:lnTo>
                <a:lnTo>
                  <a:pt x="8510" y="5613"/>
                </a:lnTo>
                <a:lnTo>
                  <a:pt x="8510" y="5869"/>
                </a:lnTo>
                <a:lnTo>
                  <a:pt x="8547" y="6163"/>
                </a:lnTo>
                <a:lnTo>
                  <a:pt x="8584" y="6310"/>
                </a:lnTo>
                <a:lnTo>
                  <a:pt x="8657" y="6493"/>
                </a:lnTo>
                <a:lnTo>
                  <a:pt x="8804" y="6823"/>
                </a:lnTo>
                <a:lnTo>
                  <a:pt x="8987" y="7117"/>
                </a:lnTo>
                <a:lnTo>
                  <a:pt x="9134" y="7447"/>
                </a:lnTo>
                <a:lnTo>
                  <a:pt x="9207" y="7777"/>
                </a:lnTo>
                <a:lnTo>
                  <a:pt x="9244" y="8144"/>
                </a:lnTo>
                <a:lnTo>
                  <a:pt x="9207" y="8474"/>
                </a:lnTo>
                <a:lnTo>
                  <a:pt x="9097" y="8804"/>
                </a:lnTo>
                <a:lnTo>
                  <a:pt x="8951" y="9134"/>
                </a:lnTo>
                <a:lnTo>
                  <a:pt x="8767" y="9428"/>
                </a:lnTo>
                <a:lnTo>
                  <a:pt x="8510" y="9684"/>
                </a:lnTo>
                <a:lnTo>
                  <a:pt x="8254" y="9904"/>
                </a:lnTo>
                <a:lnTo>
                  <a:pt x="7960" y="10051"/>
                </a:lnTo>
                <a:lnTo>
                  <a:pt x="7667" y="10198"/>
                </a:lnTo>
                <a:lnTo>
                  <a:pt x="7373" y="10308"/>
                </a:lnTo>
                <a:lnTo>
                  <a:pt x="7043" y="10345"/>
                </a:lnTo>
                <a:lnTo>
                  <a:pt x="6676" y="10418"/>
                </a:lnTo>
                <a:lnTo>
                  <a:pt x="6493" y="10381"/>
                </a:lnTo>
                <a:lnTo>
                  <a:pt x="6309" y="10345"/>
                </a:lnTo>
                <a:lnTo>
                  <a:pt x="6163" y="10235"/>
                </a:lnTo>
                <a:lnTo>
                  <a:pt x="6016" y="10088"/>
                </a:lnTo>
                <a:lnTo>
                  <a:pt x="5906" y="9941"/>
                </a:lnTo>
                <a:lnTo>
                  <a:pt x="5759" y="9831"/>
                </a:lnTo>
                <a:lnTo>
                  <a:pt x="5649" y="9758"/>
                </a:lnTo>
                <a:lnTo>
                  <a:pt x="5502" y="9684"/>
                </a:lnTo>
                <a:lnTo>
                  <a:pt x="5209" y="9611"/>
                </a:lnTo>
                <a:lnTo>
                  <a:pt x="4916" y="9611"/>
                </a:lnTo>
                <a:lnTo>
                  <a:pt x="4622" y="9684"/>
                </a:lnTo>
                <a:lnTo>
                  <a:pt x="3999" y="9868"/>
                </a:lnTo>
                <a:lnTo>
                  <a:pt x="3705" y="9978"/>
                </a:lnTo>
                <a:lnTo>
                  <a:pt x="3412" y="10051"/>
                </a:lnTo>
                <a:lnTo>
                  <a:pt x="3118" y="10088"/>
                </a:lnTo>
                <a:lnTo>
                  <a:pt x="2825" y="10051"/>
                </a:lnTo>
                <a:lnTo>
                  <a:pt x="2495" y="10014"/>
                </a:lnTo>
                <a:lnTo>
                  <a:pt x="2201" y="9904"/>
                </a:lnTo>
                <a:lnTo>
                  <a:pt x="1944" y="9794"/>
                </a:lnTo>
                <a:lnTo>
                  <a:pt x="1651" y="9648"/>
                </a:lnTo>
                <a:lnTo>
                  <a:pt x="1394" y="9464"/>
                </a:lnTo>
                <a:lnTo>
                  <a:pt x="1174" y="9281"/>
                </a:lnTo>
                <a:lnTo>
                  <a:pt x="954" y="8987"/>
                </a:lnTo>
                <a:lnTo>
                  <a:pt x="771" y="8694"/>
                </a:lnTo>
                <a:lnTo>
                  <a:pt x="624" y="8364"/>
                </a:lnTo>
                <a:lnTo>
                  <a:pt x="550" y="8034"/>
                </a:lnTo>
                <a:lnTo>
                  <a:pt x="514" y="7667"/>
                </a:lnTo>
                <a:lnTo>
                  <a:pt x="514" y="7337"/>
                </a:lnTo>
                <a:lnTo>
                  <a:pt x="587" y="6970"/>
                </a:lnTo>
                <a:lnTo>
                  <a:pt x="661" y="6640"/>
                </a:lnTo>
                <a:lnTo>
                  <a:pt x="807" y="6310"/>
                </a:lnTo>
                <a:lnTo>
                  <a:pt x="991" y="6016"/>
                </a:lnTo>
                <a:lnTo>
                  <a:pt x="1211" y="5759"/>
                </a:lnTo>
                <a:lnTo>
                  <a:pt x="1468" y="5539"/>
                </a:lnTo>
                <a:lnTo>
                  <a:pt x="2018" y="5099"/>
                </a:lnTo>
                <a:lnTo>
                  <a:pt x="2568" y="4622"/>
                </a:lnTo>
                <a:lnTo>
                  <a:pt x="2788" y="4366"/>
                </a:lnTo>
                <a:lnTo>
                  <a:pt x="2971" y="4109"/>
                </a:lnTo>
                <a:lnTo>
                  <a:pt x="3082" y="3815"/>
                </a:lnTo>
                <a:lnTo>
                  <a:pt x="3192" y="3485"/>
                </a:lnTo>
                <a:lnTo>
                  <a:pt x="3265" y="3118"/>
                </a:lnTo>
                <a:lnTo>
                  <a:pt x="3302" y="2715"/>
                </a:lnTo>
                <a:lnTo>
                  <a:pt x="3375" y="2348"/>
                </a:lnTo>
                <a:lnTo>
                  <a:pt x="3448" y="2165"/>
                </a:lnTo>
                <a:lnTo>
                  <a:pt x="3558" y="1981"/>
                </a:lnTo>
                <a:lnTo>
                  <a:pt x="3705" y="1798"/>
                </a:lnTo>
                <a:lnTo>
                  <a:pt x="3852" y="1651"/>
                </a:lnTo>
                <a:lnTo>
                  <a:pt x="4072" y="1541"/>
                </a:lnTo>
                <a:lnTo>
                  <a:pt x="4292" y="1468"/>
                </a:lnTo>
                <a:lnTo>
                  <a:pt x="4512" y="1431"/>
                </a:lnTo>
                <a:lnTo>
                  <a:pt x="4769" y="1394"/>
                </a:lnTo>
                <a:lnTo>
                  <a:pt x="4989" y="1394"/>
                </a:lnTo>
                <a:lnTo>
                  <a:pt x="5209" y="1468"/>
                </a:lnTo>
                <a:lnTo>
                  <a:pt x="4952" y="1688"/>
                </a:lnTo>
                <a:lnTo>
                  <a:pt x="4916" y="1761"/>
                </a:lnTo>
                <a:lnTo>
                  <a:pt x="4879" y="1834"/>
                </a:lnTo>
                <a:lnTo>
                  <a:pt x="4916" y="1981"/>
                </a:lnTo>
                <a:lnTo>
                  <a:pt x="4989" y="2091"/>
                </a:lnTo>
                <a:lnTo>
                  <a:pt x="5062" y="2128"/>
                </a:lnTo>
                <a:lnTo>
                  <a:pt x="5136" y="2128"/>
                </a:lnTo>
                <a:lnTo>
                  <a:pt x="5319" y="2091"/>
                </a:lnTo>
                <a:lnTo>
                  <a:pt x="5429" y="2018"/>
                </a:lnTo>
                <a:lnTo>
                  <a:pt x="5539" y="1945"/>
                </a:lnTo>
                <a:lnTo>
                  <a:pt x="5613" y="1798"/>
                </a:lnTo>
                <a:lnTo>
                  <a:pt x="5759" y="1651"/>
                </a:lnTo>
                <a:lnTo>
                  <a:pt x="5833" y="1614"/>
                </a:lnTo>
                <a:lnTo>
                  <a:pt x="5869" y="1578"/>
                </a:lnTo>
                <a:lnTo>
                  <a:pt x="6420" y="1138"/>
                </a:lnTo>
                <a:lnTo>
                  <a:pt x="7006" y="771"/>
                </a:lnTo>
                <a:lnTo>
                  <a:pt x="7337" y="624"/>
                </a:lnTo>
                <a:lnTo>
                  <a:pt x="7483" y="551"/>
                </a:lnTo>
                <a:close/>
                <a:moveTo>
                  <a:pt x="10821" y="9281"/>
                </a:moveTo>
                <a:lnTo>
                  <a:pt x="10968" y="9538"/>
                </a:lnTo>
                <a:lnTo>
                  <a:pt x="11115" y="9758"/>
                </a:lnTo>
                <a:lnTo>
                  <a:pt x="11335" y="9978"/>
                </a:lnTo>
                <a:lnTo>
                  <a:pt x="11592" y="10161"/>
                </a:lnTo>
                <a:lnTo>
                  <a:pt x="11408" y="10418"/>
                </a:lnTo>
                <a:lnTo>
                  <a:pt x="11188" y="10198"/>
                </a:lnTo>
                <a:lnTo>
                  <a:pt x="10968" y="9978"/>
                </a:lnTo>
                <a:lnTo>
                  <a:pt x="10711" y="9831"/>
                </a:lnTo>
                <a:lnTo>
                  <a:pt x="10455" y="9648"/>
                </a:lnTo>
                <a:lnTo>
                  <a:pt x="10601" y="9464"/>
                </a:lnTo>
                <a:lnTo>
                  <a:pt x="10821" y="9281"/>
                </a:lnTo>
                <a:close/>
                <a:moveTo>
                  <a:pt x="13903" y="9941"/>
                </a:moveTo>
                <a:lnTo>
                  <a:pt x="13829" y="9978"/>
                </a:lnTo>
                <a:lnTo>
                  <a:pt x="13756" y="10014"/>
                </a:lnTo>
                <a:lnTo>
                  <a:pt x="13719" y="10014"/>
                </a:lnTo>
                <a:lnTo>
                  <a:pt x="13719" y="10051"/>
                </a:lnTo>
                <a:lnTo>
                  <a:pt x="13646" y="10161"/>
                </a:lnTo>
                <a:lnTo>
                  <a:pt x="13609" y="10271"/>
                </a:lnTo>
                <a:lnTo>
                  <a:pt x="13646" y="10418"/>
                </a:lnTo>
                <a:lnTo>
                  <a:pt x="13719" y="10565"/>
                </a:lnTo>
                <a:lnTo>
                  <a:pt x="13829" y="10638"/>
                </a:lnTo>
                <a:lnTo>
                  <a:pt x="13939" y="10675"/>
                </a:lnTo>
                <a:lnTo>
                  <a:pt x="14049" y="10638"/>
                </a:lnTo>
                <a:lnTo>
                  <a:pt x="14159" y="10601"/>
                </a:lnTo>
                <a:lnTo>
                  <a:pt x="14269" y="10491"/>
                </a:lnTo>
                <a:lnTo>
                  <a:pt x="14343" y="10418"/>
                </a:lnTo>
                <a:lnTo>
                  <a:pt x="14379" y="10308"/>
                </a:lnTo>
                <a:lnTo>
                  <a:pt x="14379" y="10271"/>
                </a:lnTo>
                <a:lnTo>
                  <a:pt x="14379" y="10198"/>
                </a:lnTo>
                <a:lnTo>
                  <a:pt x="14306" y="10124"/>
                </a:lnTo>
                <a:lnTo>
                  <a:pt x="14233" y="10051"/>
                </a:lnTo>
                <a:lnTo>
                  <a:pt x="14159" y="10014"/>
                </a:lnTo>
                <a:lnTo>
                  <a:pt x="14086" y="9978"/>
                </a:lnTo>
                <a:lnTo>
                  <a:pt x="13939" y="9941"/>
                </a:lnTo>
                <a:close/>
                <a:moveTo>
                  <a:pt x="7593" y="0"/>
                </a:moveTo>
                <a:lnTo>
                  <a:pt x="7447" y="37"/>
                </a:lnTo>
                <a:lnTo>
                  <a:pt x="7190" y="110"/>
                </a:lnTo>
                <a:lnTo>
                  <a:pt x="6970" y="221"/>
                </a:lnTo>
                <a:lnTo>
                  <a:pt x="6566" y="441"/>
                </a:lnTo>
                <a:lnTo>
                  <a:pt x="6199" y="697"/>
                </a:lnTo>
                <a:lnTo>
                  <a:pt x="5502" y="1211"/>
                </a:lnTo>
                <a:lnTo>
                  <a:pt x="5209" y="1064"/>
                </a:lnTo>
                <a:lnTo>
                  <a:pt x="4916" y="991"/>
                </a:lnTo>
                <a:lnTo>
                  <a:pt x="4585" y="991"/>
                </a:lnTo>
                <a:lnTo>
                  <a:pt x="4255" y="1027"/>
                </a:lnTo>
                <a:lnTo>
                  <a:pt x="3999" y="1101"/>
                </a:lnTo>
                <a:lnTo>
                  <a:pt x="3778" y="1211"/>
                </a:lnTo>
                <a:lnTo>
                  <a:pt x="3595" y="1358"/>
                </a:lnTo>
                <a:lnTo>
                  <a:pt x="3412" y="1504"/>
                </a:lnTo>
                <a:lnTo>
                  <a:pt x="3228" y="1688"/>
                </a:lnTo>
                <a:lnTo>
                  <a:pt x="3118" y="1908"/>
                </a:lnTo>
                <a:lnTo>
                  <a:pt x="3008" y="2128"/>
                </a:lnTo>
                <a:lnTo>
                  <a:pt x="2935" y="2348"/>
                </a:lnTo>
                <a:lnTo>
                  <a:pt x="2861" y="2678"/>
                </a:lnTo>
                <a:lnTo>
                  <a:pt x="2788" y="3008"/>
                </a:lnTo>
                <a:lnTo>
                  <a:pt x="2751" y="3338"/>
                </a:lnTo>
                <a:lnTo>
                  <a:pt x="2641" y="3669"/>
                </a:lnTo>
                <a:lnTo>
                  <a:pt x="2605" y="3852"/>
                </a:lnTo>
                <a:lnTo>
                  <a:pt x="2495" y="3999"/>
                </a:lnTo>
                <a:lnTo>
                  <a:pt x="2275" y="4255"/>
                </a:lnTo>
                <a:lnTo>
                  <a:pt x="2018" y="4476"/>
                </a:lnTo>
                <a:lnTo>
                  <a:pt x="1761" y="4696"/>
                </a:lnTo>
                <a:lnTo>
                  <a:pt x="1284" y="5062"/>
                </a:lnTo>
                <a:lnTo>
                  <a:pt x="844" y="5466"/>
                </a:lnTo>
                <a:lnTo>
                  <a:pt x="661" y="5649"/>
                </a:lnTo>
                <a:lnTo>
                  <a:pt x="514" y="5906"/>
                </a:lnTo>
                <a:lnTo>
                  <a:pt x="367" y="6126"/>
                </a:lnTo>
                <a:lnTo>
                  <a:pt x="220" y="6420"/>
                </a:lnTo>
                <a:lnTo>
                  <a:pt x="110" y="6713"/>
                </a:lnTo>
                <a:lnTo>
                  <a:pt x="37" y="7007"/>
                </a:lnTo>
                <a:lnTo>
                  <a:pt x="0" y="7263"/>
                </a:lnTo>
                <a:lnTo>
                  <a:pt x="0" y="7557"/>
                </a:lnTo>
                <a:lnTo>
                  <a:pt x="37" y="7850"/>
                </a:lnTo>
                <a:lnTo>
                  <a:pt x="74" y="8144"/>
                </a:lnTo>
                <a:lnTo>
                  <a:pt x="147" y="8400"/>
                </a:lnTo>
                <a:lnTo>
                  <a:pt x="220" y="8657"/>
                </a:lnTo>
                <a:lnTo>
                  <a:pt x="367" y="8914"/>
                </a:lnTo>
                <a:lnTo>
                  <a:pt x="514" y="9171"/>
                </a:lnTo>
                <a:lnTo>
                  <a:pt x="661" y="9391"/>
                </a:lnTo>
                <a:lnTo>
                  <a:pt x="844" y="9611"/>
                </a:lnTo>
                <a:lnTo>
                  <a:pt x="1064" y="9831"/>
                </a:lnTo>
                <a:lnTo>
                  <a:pt x="1284" y="10014"/>
                </a:lnTo>
                <a:lnTo>
                  <a:pt x="1541" y="10161"/>
                </a:lnTo>
                <a:lnTo>
                  <a:pt x="1798" y="10308"/>
                </a:lnTo>
                <a:lnTo>
                  <a:pt x="2054" y="10381"/>
                </a:lnTo>
                <a:lnTo>
                  <a:pt x="2348" y="10491"/>
                </a:lnTo>
                <a:lnTo>
                  <a:pt x="2641" y="10528"/>
                </a:lnTo>
                <a:lnTo>
                  <a:pt x="2898" y="10565"/>
                </a:lnTo>
                <a:lnTo>
                  <a:pt x="3192" y="10565"/>
                </a:lnTo>
                <a:lnTo>
                  <a:pt x="3485" y="10528"/>
                </a:lnTo>
                <a:lnTo>
                  <a:pt x="3742" y="10491"/>
                </a:lnTo>
                <a:lnTo>
                  <a:pt x="4035" y="10418"/>
                </a:lnTo>
                <a:lnTo>
                  <a:pt x="4365" y="10271"/>
                </a:lnTo>
                <a:lnTo>
                  <a:pt x="4696" y="10161"/>
                </a:lnTo>
                <a:lnTo>
                  <a:pt x="4879" y="10124"/>
                </a:lnTo>
                <a:lnTo>
                  <a:pt x="5209" y="10124"/>
                </a:lnTo>
                <a:lnTo>
                  <a:pt x="5392" y="10161"/>
                </a:lnTo>
                <a:lnTo>
                  <a:pt x="5502" y="10271"/>
                </a:lnTo>
                <a:lnTo>
                  <a:pt x="5613" y="10381"/>
                </a:lnTo>
                <a:lnTo>
                  <a:pt x="5833" y="10601"/>
                </a:lnTo>
                <a:lnTo>
                  <a:pt x="5979" y="10711"/>
                </a:lnTo>
                <a:lnTo>
                  <a:pt x="6089" y="10785"/>
                </a:lnTo>
                <a:lnTo>
                  <a:pt x="6273" y="10858"/>
                </a:lnTo>
                <a:lnTo>
                  <a:pt x="6420" y="10895"/>
                </a:lnTo>
                <a:lnTo>
                  <a:pt x="6933" y="10895"/>
                </a:lnTo>
                <a:lnTo>
                  <a:pt x="7227" y="10858"/>
                </a:lnTo>
                <a:lnTo>
                  <a:pt x="7483" y="10821"/>
                </a:lnTo>
                <a:lnTo>
                  <a:pt x="7740" y="10748"/>
                </a:lnTo>
                <a:lnTo>
                  <a:pt x="7997" y="10638"/>
                </a:lnTo>
                <a:lnTo>
                  <a:pt x="8217" y="10528"/>
                </a:lnTo>
                <a:lnTo>
                  <a:pt x="8437" y="10381"/>
                </a:lnTo>
                <a:lnTo>
                  <a:pt x="8657" y="10198"/>
                </a:lnTo>
                <a:lnTo>
                  <a:pt x="8877" y="10014"/>
                </a:lnTo>
                <a:lnTo>
                  <a:pt x="9061" y="9831"/>
                </a:lnTo>
                <a:lnTo>
                  <a:pt x="9207" y="9611"/>
                </a:lnTo>
                <a:lnTo>
                  <a:pt x="9354" y="9391"/>
                </a:lnTo>
                <a:lnTo>
                  <a:pt x="9501" y="9171"/>
                </a:lnTo>
                <a:lnTo>
                  <a:pt x="9574" y="8914"/>
                </a:lnTo>
                <a:lnTo>
                  <a:pt x="9684" y="8694"/>
                </a:lnTo>
                <a:lnTo>
                  <a:pt x="9721" y="8400"/>
                </a:lnTo>
                <a:lnTo>
                  <a:pt x="9721" y="8144"/>
                </a:lnTo>
                <a:lnTo>
                  <a:pt x="9721" y="7887"/>
                </a:lnTo>
                <a:lnTo>
                  <a:pt x="9684" y="7630"/>
                </a:lnTo>
                <a:lnTo>
                  <a:pt x="9611" y="7373"/>
                </a:lnTo>
                <a:lnTo>
                  <a:pt x="9537" y="7117"/>
                </a:lnTo>
                <a:lnTo>
                  <a:pt x="9281" y="6640"/>
                </a:lnTo>
                <a:lnTo>
                  <a:pt x="9171" y="6383"/>
                </a:lnTo>
                <a:lnTo>
                  <a:pt x="9061" y="6090"/>
                </a:lnTo>
                <a:lnTo>
                  <a:pt x="9061" y="5833"/>
                </a:lnTo>
                <a:lnTo>
                  <a:pt x="9061" y="5576"/>
                </a:lnTo>
                <a:lnTo>
                  <a:pt x="9097" y="5319"/>
                </a:lnTo>
                <a:lnTo>
                  <a:pt x="9134" y="5062"/>
                </a:lnTo>
                <a:lnTo>
                  <a:pt x="9317" y="4512"/>
                </a:lnTo>
                <a:lnTo>
                  <a:pt x="9501" y="4035"/>
                </a:lnTo>
                <a:lnTo>
                  <a:pt x="9684" y="3559"/>
                </a:lnTo>
                <a:lnTo>
                  <a:pt x="9794" y="3082"/>
                </a:lnTo>
                <a:lnTo>
                  <a:pt x="9831" y="2825"/>
                </a:lnTo>
                <a:lnTo>
                  <a:pt x="9831" y="2568"/>
                </a:lnTo>
                <a:lnTo>
                  <a:pt x="9794" y="2311"/>
                </a:lnTo>
                <a:lnTo>
                  <a:pt x="9721" y="2055"/>
                </a:lnTo>
                <a:lnTo>
                  <a:pt x="9611" y="1834"/>
                </a:lnTo>
                <a:lnTo>
                  <a:pt x="9501" y="1578"/>
                </a:lnTo>
                <a:lnTo>
                  <a:pt x="9354" y="1358"/>
                </a:lnTo>
                <a:lnTo>
                  <a:pt x="9207" y="1174"/>
                </a:lnTo>
                <a:lnTo>
                  <a:pt x="8841" y="771"/>
                </a:lnTo>
                <a:lnTo>
                  <a:pt x="8400" y="404"/>
                </a:lnTo>
                <a:lnTo>
                  <a:pt x="7960" y="110"/>
                </a:lnTo>
                <a:lnTo>
                  <a:pt x="7850" y="37"/>
                </a:lnTo>
                <a:lnTo>
                  <a:pt x="7703" y="0"/>
                </a:lnTo>
                <a:close/>
                <a:moveTo>
                  <a:pt x="12912" y="10675"/>
                </a:moveTo>
                <a:lnTo>
                  <a:pt x="12839" y="10711"/>
                </a:lnTo>
                <a:lnTo>
                  <a:pt x="12765" y="10785"/>
                </a:lnTo>
                <a:lnTo>
                  <a:pt x="12729" y="10858"/>
                </a:lnTo>
                <a:lnTo>
                  <a:pt x="12729" y="11005"/>
                </a:lnTo>
                <a:lnTo>
                  <a:pt x="12765" y="11115"/>
                </a:lnTo>
                <a:lnTo>
                  <a:pt x="12876" y="11225"/>
                </a:lnTo>
                <a:lnTo>
                  <a:pt x="13022" y="11262"/>
                </a:lnTo>
                <a:lnTo>
                  <a:pt x="13132" y="11225"/>
                </a:lnTo>
                <a:lnTo>
                  <a:pt x="13242" y="11115"/>
                </a:lnTo>
                <a:lnTo>
                  <a:pt x="13279" y="11005"/>
                </a:lnTo>
                <a:lnTo>
                  <a:pt x="13279" y="10858"/>
                </a:lnTo>
                <a:lnTo>
                  <a:pt x="13242" y="10785"/>
                </a:lnTo>
                <a:lnTo>
                  <a:pt x="13169" y="10711"/>
                </a:lnTo>
                <a:lnTo>
                  <a:pt x="13096" y="10675"/>
                </a:lnTo>
                <a:close/>
                <a:moveTo>
                  <a:pt x="13572" y="11262"/>
                </a:moveTo>
                <a:lnTo>
                  <a:pt x="13499" y="11298"/>
                </a:lnTo>
                <a:lnTo>
                  <a:pt x="13462" y="11372"/>
                </a:lnTo>
                <a:lnTo>
                  <a:pt x="13389" y="11408"/>
                </a:lnTo>
                <a:lnTo>
                  <a:pt x="13316" y="11445"/>
                </a:lnTo>
                <a:lnTo>
                  <a:pt x="13242" y="11555"/>
                </a:lnTo>
                <a:lnTo>
                  <a:pt x="13242" y="11702"/>
                </a:lnTo>
                <a:lnTo>
                  <a:pt x="13242" y="11775"/>
                </a:lnTo>
                <a:lnTo>
                  <a:pt x="13279" y="11849"/>
                </a:lnTo>
                <a:lnTo>
                  <a:pt x="13352" y="11959"/>
                </a:lnTo>
                <a:lnTo>
                  <a:pt x="13609" y="11959"/>
                </a:lnTo>
                <a:lnTo>
                  <a:pt x="13719" y="11922"/>
                </a:lnTo>
                <a:lnTo>
                  <a:pt x="13829" y="11849"/>
                </a:lnTo>
                <a:lnTo>
                  <a:pt x="13866" y="11738"/>
                </a:lnTo>
                <a:lnTo>
                  <a:pt x="13939" y="11628"/>
                </a:lnTo>
                <a:lnTo>
                  <a:pt x="13939" y="11555"/>
                </a:lnTo>
                <a:lnTo>
                  <a:pt x="13939" y="11518"/>
                </a:lnTo>
                <a:lnTo>
                  <a:pt x="13903" y="11445"/>
                </a:lnTo>
                <a:lnTo>
                  <a:pt x="13866" y="11372"/>
                </a:lnTo>
                <a:lnTo>
                  <a:pt x="13829" y="11298"/>
                </a:lnTo>
                <a:lnTo>
                  <a:pt x="13719" y="11262"/>
                </a:lnTo>
                <a:close/>
                <a:moveTo>
                  <a:pt x="12215" y="11555"/>
                </a:moveTo>
                <a:lnTo>
                  <a:pt x="12142" y="11592"/>
                </a:lnTo>
                <a:lnTo>
                  <a:pt x="12069" y="11702"/>
                </a:lnTo>
                <a:lnTo>
                  <a:pt x="12032" y="11812"/>
                </a:lnTo>
                <a:lnTo>
                  <a:pt x="12032" y="11959"/>
                </a:lnTo>
                <a:lnTo>
                  <a:pt x="12032" y="12069"/>
                </a:lnTo>
                <a:lnTo>
                  <a:pt x="12105" y="12362"/>
                </a:lnTo>
                <a:lnTo>
                  <a:pt x="12252" y="12582"/>
                </a:lnTo>
                <a:lnTo>
                  <a:pt x="12325" y="12619"/>
                </a:lnTo>
                <a:lnTo>
                  <a:pt x="12399" y="12656"/>
                </a:lnTo>
                <a:lnTo>
                  <a:pt x="12509" y="12656"/>
                </a:lnTo>
                <a:lnTo>
                  <a:pt x="12582" y="12582"/>
                </a:lnTo>
                <a:lnTo>
                  <a:pt x="12619" y="12545"/>
                </a:lnTo>
                <a:lnTo>
                  <a:pt x="12692" y="12545"/>
                </a:lnTo>
                <a:lnTo>
                  <a:pt x="12802" y="12619"/>
                </a:lnTo>
                <a:lnTo>
                  <a:pt x="12876" y="12619"/>
                </a:lnTo>
                <a:lnTo>
                  <a:pt x="12949" y="12582"/>
                </a:lnTo>
                <a:lnTo>
                  <a:pt x="12986" y="12545"/>
                </a:lnTo>
                <a:lnTo>
                  <a:pt x="13022" y="12435"/>
                </a:lnTo>
                <a:lnTo>
                  <a:pt x="12986" y="12325"/>
                </a:lnTo>
                <a:lnTo>
                  <a:pt x="12912" y="12215"/>
                </a:lnTo>
                <a:lnTo>
                  <a:pt x="12802" y="12179"/>
                </a:lnTo>
                <a:lnTo>
                  <a:pt x="12655" y="12142"/>
                </a:lnTo>
                <a:lnTo>
                  <a:pt x="12545" y="12142"/>
                </a:lnTo>
                <a:lnTo>
                  <a:pt x="12472" y="12179"/>
                </a:lnTo>
                <a:lnTo>
                  <a:pt x="12399" y="12032"/>
                </a:lnTo>
                <a:lnTo>
                  <a:pt x="12399" y="11849"/>
                </a:lnTo>
                <a:lnTo>
                  <a:pt x="12399" y="11665"/>
                </a:lnTo>
                <a:lnTo>
                  <a:pt x="12362" y="11592"/>
                </a:lnTo>
                <a:lnTo>
                  <a:pt x="12289" y="11555"/>
                </a:lnTo>
                <a:close/>
                <a:moveTo>
                  <a:pt x="14049" y="5466"/>
                </a:moveTo>
                <a:lnTo>
                  <a:pt x="14196" y="5503"/>
                </a:lnTo>
                <a:lnTo>
                  <a:pt x="14490" y="5649"/>
                </a:lnTo>
                <a:lnTo>
                  <a:pt x="14673" y="5723"/>
                </a:lnTo>
                <a:lnTo>
                  <a:pt x="14930" y="5906"/>
                </a:lnTo>
                <a:lnTo>
                  <a:pt x="15150" y="6090"/>
                </a:lnTo>
                <a:lnTo>
                  <a:pt x="15370" y="6310"/>
                </a:lnTo>
                <a:lnTo>
                  <a:pt x="15590" y="6566"/>
                </a:lnTo>
                <a:lnTo>
                  <a:pt x="15773" y="6860"/>
                </a:lnTo>
                <a:lnTo>
                  <a:pt x="15883" y="7190"/>
                </a:lnTo>
                <a:lnTo>
                  <a:pt x="15993" y="7520"/>
                </a:lnTo>
                <a:lnTo>
                  <a:pt x="16067" y="7850"/>
                </a:lnTo>
                <a:lnTo>
                  <a:pt x="16104" y="8217"/>
                </a:lnTo>
                <a:lnTo>
                  <a:pt x="16104" y="8547"/>
                </a:lnTo>
                <a:lnTo>
                  <a:pt x="16067" y="9244"/>
                </a:lnTo>
                <a:lnTo>
                  <a:pt x="15957" y="9941"/>
                </a:lnTo>
                <a:lnTo>
                  <a:pt x="15773" y="10601"/>
                </a:lnTo>
                <a:lnTo>
                  <a:pt x="15517" y="11225"/>
                </a:lnTo>
                <a:lnTo>
                  <a:pt x="15370" y="11555"/>
                </a:lnTo>
                <a:lnTo>
                  <a:pt x="15186" y="11849"/>
                </a:lnTo>
                <a:lnTo>
                  <a:pt x="15003" y="12105"/>
                </a:lnTo>
                <a:lnTo>
                  <a:pt x="14783" y="12362"/>
                </a:lnTo>
                <a:lnTo>
                  <a:pt x="14526" y="12619"/>
                </a:lnTo>
                <a:lnTo>
                  <a:pt x="14269" y="12839"/>
                </a:lnTo>
                <a:lnTo>
                  <a:pt x="14013" y="13022"/>
                </a:lnTo>
                <a:lnTo>
                  <a:pt x="13719" y="13169"/>
                </a:lnTo>
                <a:lnTo>
                  <a:pt x="13389" y="13316"/>
                </a:lnTo>
                <a:lnTo>
                  <a:pt x="13059" y="13463"/>
                </a:lnTo>
                <a:lnTo>
                  <a:pt x="12802" y="13499"/>
                </a:lnTo>
                <a:lnTo>
                  <a:pt x="12509" y="13536"/>
                </a:lnTo>
                <a:lnTo>
                  <a:pt x="12325" y="13499"/>
                </a:lnTo>
                <a:lnTo>
                  <a:pt x="12179" y="13426"/>
                </a:lnTo>
                <a:lnTo>
                  <a:pt x="12032" y="13279"/>
                </a:lnTo>
                <a:lnTo>
                  <a:pt x="11922" y="13169"/>
                </a:lnTo>
                <a:lnTo>
                  <a:pt x="11482" y="12692"/>
                </a:lnTo>
                <a:lnTo>
                  <a:pt x="11298" y="12435"/>
                </a:lnTo>
                <a:lnTo>
                  <a:pt x="11225" y="12289"/>
                </a:lnTo>
                <a:lnTo>
                  <a:pt x="11188" y="12105"/>
                </a:lnTo>
                <a:lnTo>
                  <a:pt x="11188" y="11922"/>
                </a:lnTo>
                <a:lnTo>
                  <a:pt x="11262" y="11738"/>
                </a:lnTo>
                <a:lnTo>
                  <a:pt x="11445" y="11408"/>
                </a:lnTo>
                <a:lnTo>
                  <a:pt x="11812" y="10785"/>
                </a:lnTo>
                <a:lnTo>
                  <a:pt x="12142" y="10161"/>
                </a:lnTo>
                <a:lnTo>
                  <a:pt x="12472" y="9501"/>
                </a:lnTo>
                <a:lnTo>
                  <a:pt x="12765" y="8877"/>
                </a:lnTo>
                <a:lnTo>
                  <a:pt x="12876" y="8547"/>
                </a:lnTo>
                <a:lnTo>
                  <a:pt x="12949" y="8217"/>
                </a:lnTo>
                <a:lnTo>
                  <a:pt x="12986" y="7887"/>
                </a:lnTo>
                <a:lnTo>
                  <a:pt x="12949" y="7593"/>
                </a:lnTo>
                <a:lnTo>
                  <a:pt x="12876" y="7263"/>
                </a:lnTo>
                <a:lnTo>
                  <a:pt x="12765" y="6970"/>
                </a:lnTo>
                <a:lnTo>
                  <a:pt x="12729" y="6750"/>
                </a:lnTo>
                <a:lnTo>
                  <a:pt x="12692" y="6566"/>
                </a:lnTo>
                <a:lnTo>
                  <a:pt x="12729" y="6346"/>
                </a:lnTo>
                <a:lnTo>
                  <a:pt x="12802" y="6200"/>
                </a:lnTo>
                <a:lnTo>
                  <a:pt x="12876" y="6016"/>
                </a:lnTo>
                <a:lnTo>
                  <a:pt x="12986" y="5869"/>
                </a:lnTo>
                <a:lnTo>
                  <a:pt x="13132" y="5723"/>
                </a:lnTo>
                <a:lnTo>
                  <a:pt x="13279" y="5613"/>
                </a:lnTo>
                <a:lnTo>
                  <a:pt x="13316" y="5686"/>
                </a:lnTo>
                <a:lnTo>
                  <a:pt x="13389" y="5723"/>
                </a:lnTo>
                <a:lnTo>
                  <a:pt x="13536" y="5759"/>
                </a:lnTo>
                <a:lnTo>
                  <a:pt x="13646" y="5686"/>
                </a:lnTo>
                <a:lnTo>
                  <a:pt x="13719" y="5649"/>
                </a:lnTo>
                <a:lnTo>
                  <a:pt x="13756" y="5576"/>
                </a:lnTo>
                <a:lnTo>
                  <a:pt x="13829" y="5503"/>
                </a:lnTo>
                <a:lnTo>
                  <a:pt x="13939" y="5466"/>
                </a:lnTo>
                <a:close/>
                <a:moveTo>
                  <a:pt x="13646" y="3852"/>
                </a:moveTo>
                <a:lnTo>
                  <a:pt x="13609" y="3925"/>
                </a:lnTo>
                <a:lnTo>
                  <a:pt x="13499" y="4182"/>
                </a:lnTo>
                <a:lnTo>
                  <a:pt x="13462" y="4476"/>
                </a:lnTo>
                <a:lnTo>
                  <a:pt x="13462" y="4732"/>
                </a:lnTo>
                <a:lnTo>
                  <a:pt x="13499" y="5026"/>
                </a:lnTo>
                <a:lnTo>
                  <a:pt x="13316" y="5099"/>
                </a:lnTo>
                <a:lnTo>
                  <a:pt x="13132" y="5173"/>
                </a:lnTo>
                <a:lnTo>
                  <a:pt x="13022" y="4769"/>
                </a:lnTo>
                <a:lnTo>
                  <a:pt x="12839" y="4439"/>
                </a:lnTo>
                <a:lnTo>
                  <a:pt x="12802" y="4402"/>
                </a:lnTo>
                <a:lnTo>
                  <a:pt x="12729" y="4402"/>
                </a:lnTo>
                <a:lnTo>
                  <a:pt x="12692" y="4439"/>
                </a:lnTo>
                <a:lnTo>
                  <a:pt x="12692" y="4476"/>
                </a:lnTo>
                <a:lnTo>
                  <a:pt x="12655" y="4732"/>
                </a:lnTo>
                <a:lnTo>
                  <a:pt x="12692" y="4952"/>
                </a:lnTo>
                <a:lnTo>
                  <a:pt x="12802" y="5429"/>
                </a:lnTo>
                <a:lnTo>
                  <a:pt x="12582" y="5649"/>
                </a:lnTo>
                <a:lnTo>
                  <a:pt x="12399" y="5466"/>
                </a:lnTo>
                <a:lnTo>
                  <a:pt x="12142" y="5173"/>
                </a:lnTo>
                <a:lnTo>
                  <a:pt x="12105" y="5136"/>
                </a:lnTo>
                <a:lnTo>
                  <a:pt x="12032" y="5173"/>
                </a:lnTo>
                <a:lnTo>
                  <a:pt x="11995" y="5209"/>
                </a:lnTo>
                <a:lnTo>
                  <a:pt x="11995" y="5283"/>
                </a:lnTo>
                <a:lnTo>
                  <a:pt x="12032" y="5466"/>
                </a:lnTo>
                <a:lnTo>
                  <a:pt x="12142" y="5649"/>
                </a:lnTo>
                <a:lnTo>
                  <a:pt x="12252" y="5796"/>
                </a:lnTo>
                <a:lnTo>
                  <a:pt x="12435" y="5906"/>
                </a:lnTo>
                <a:lnTo>
                  <a:pt x="12399" y="6016"/>
                </a:lnTo>
                <a:lnTo>
                  <a:pt x="12362" y="6053"/>
                </a:lnTo>
                <a:lnTo>
                  <a:pt x="12142" y="6016"/>
                </a:lnTo>
                <a:lnTo>
                  <a:pt x="11738" y="5833"/>
                </a:lnTo>
                <a:lnTo>
                  <a:pt x="11665" y="5686"/>
                </a:lnTo>
                <a:lnTo>
                  <a:pt x="11628" y="5649"/>
                </a:lnTo>
                <a:lnTo>
                  <a:pt x="11592" y="5686"/>
                </a:lnTo>
                <a:lnTo>
                  <a:pt x="11555" y="5833"/>
                </a:lnTo>
                <a:lnTo>
                  <a:pt x="11518" y="5906"/>
                </a:lnTo>
                <a:lnTo>
                  <a:pt x="11518" y="5979"/>
                </a:lnTo>
                <a:lnTo>
                  <a:pt x="11555" y="6053"/>
                </a:lnTo>
                <a:lnTo>
                  <a:pt x="11628" y="6126"/>
                </a:lnTo>
                <a:lnTo>
                  <a:pt x="11775" y="6236"/>
                </a:lnTo>
                <a:lnTo>
                  <a:pt x="11995" y="6346"/>
                </a:lnTo>
                <a:lnTo>
                  <a:pt x="12289" y="6456"/>
                </a:lnTo>
                <a:lnTo>
                  <a:pt x="12252" y="6676"/>
                </a:lnTo>
                <a:lnTo>
                  <a:pt x="12289" y="6897"/>
                </a:lnTo>
                <a:lnTo>
                  <a:pt x="11555" y="6897"/>
                </a:lnTo>
                <a:lnTo>
                  <a:pt x="11445" y="6933"/>
                </a:lnTo>
                <a:lnTo>
                  <a:pt x="11408" y="7007"/>
                </a:lnTo>
                <a:lnTo>
                  <a:pt x="11408" y="7153"/>
                </a:lnTo>
                <a:lnTo>
                  <a:pt x="11408" y="7337"/>
                </a:lnTo>
                <a:lnTo>
                  <a:pt x="11482" y="7483"/>
                </a:lnTo>
                <a:lnTo>
                  <a:pt x="11555" y="7593"/>
                </a:lnTo>
                <a:lnTo>
                  <a:pt x="11592" y="7630"/>
                </a:lnTo>
                <a:lnTo>
                  <a:pt x="11922" y="7960"/>
                </a:lnTo>
                <a:lnTo>
                  <a:pt x="12142" y="8107"/>
                </a:lnTo>
                <a:lnTo>
                  <a:pt x="12252" y="8180"/>
                </a:lnTo>
                <a:lnTo>
                  <a:pt x="12362" y="8217"/>
                </a:lnTo>
                <a:lnTo>
                  <a:pt x="12472" y="8217"/>
                </a:lnTo>
                <a:lnTo>
                  <a:pt x="12362" y="8547"/>
                </a:lnTo>
                <a:lnTo>
                  <a:pt x="12252" y="8804"/>
                </a:lnTo>
                <a:lnTo>
                  <a:pt x="12215" y="8841"/>
                </a:lnTo>
                <a:lnTo>
                  <a:pt x="12179" y="8877"/>
                </a:lnTo>
                <a:lnTo>
                  <a:pt x="11812" y="8731"/>
                </a:lnTo>
                <a:lnTo>
                  <a:pt x="11555" y="8584"/>
                </a:lnTo>
                <a:lnTo>
                  <a:pt x="11335" y="8364"/>
                </a:lnTo>
                <a:lnTo>
                  <a:pt x="11225" y="8364"/>
                </a:lnTo>
                <a:lnTo>
                  <a:pt x="11188" y="8437"/>
                </a:lnTo>
                <a:lnTo>
                  <a:pt x="11188" y="8511"/>
                </a:lnTo>
                <a:lnTo>
                  <a:pt x="11335" y="8731"/>
                </a:lnTo>
                <a:lnTo>
                  <a:pt x="11555" y="8951"/>
                </a:lnTo>
                <a:lnTo>
                  <a:pt x="11812" y="9134"/>
                </a:lnTo>
                <a:lnTo>
                  <a:pt x="12069" y="9244"/>
                </a:lnTo>
                <a:lnTo>
                  <a:pt x="11848" y="9648"/>
                </a:lnTo>
                <a:lnTo>
                  <a:pt x="11738" y="9648"/>
                </a:lnTo>
                <a:lnTo>
                  <a:pt x="11665" y="9721"/>
                </a:lnTo>
                <a:lnTo>
                  <a:pt x="11262" y="9428"/>
                </a:lnTo>
                <a:lnTo>
                  <a:pt x="10895" y="9134"/>
                </a:lnTo>
                <a:lnTo>
                  <a:pt x="10858" y="9097"/>
                </a:lnTo>
                <a:lnTo>
                  <a:pt x="10821" y="9134"/>
                </a:lnTo>
                <a:lnTo>
                  <a:pt x="10601" y="9391"/>
                </a:lnTo>
                <a:lnTo>
                  <a:pt x="10381" y="9648"/>
                </a:lnTo>
                <a:lnTo>
                  <a:pt x="10308" y="9648"/>
                </a:lnTo>
                <a:lnTo>
                  <a:pt x="10234" y="9684"/>
                </a:lnTo>
                <a:lnTo>
                  <a:pt x="10198" y="9758"/>
                </a:lnTo>
                <a:lnTo>
                  <a:pt x="10234" y="9831"/>
                </a:lnTo>
                <a:lnTo>
                  <a:pt x="10748" y="10308"/>
                </a:lnTo>
                <a:lnTo>
                  <a:pt x="11188" y="10821"/>
                </a:lnTo>
                <a:lnTo>
                  <a:pt x="10968" y="11262"/>
                </a:lnTo>
                <a:lnTo>
                  <a:pt x="10785" y="11152"/>
                </a:lnTo>
                <a:lnTo>
                  <a:pt x="10601" y="11078"/>
                </a:lnTo>
                <a:lnTo>
                  <a:pt x="10381" y="11042"/>
                </a:lnTo>
                <a:lnTo>
                  <a:pt x="10308" y="11005"/>
                </a:lnTo>
                <a:lnTo>
                  <a:pt x="10198" y="10968"/>
                </a:lnTo>
                <a:lnTo>
                  <a:pt x="10161" y="10931"/>
                </a:lnTo>
                <a:lnTo>
                  <a:pt x="10088" y="10931"/>
                </a:lnTo>
                <a:lnTo>
                  <a:pt x="9978" y="10968"/>
                </a:lnTo>
                <a:lnTo>
                  <a:pt x="9941" y="11078"/>
                </a:lnTo>
                <a:lnTo>
                  <a:pt x="9941" y="11152"/>
                </a:lnTo>
                <a:lnTo>
                  <a:pt x="9978" y="11188"/>
                </a:lnTo>
                <a:lnTo>
                  <a:pt x="10124" y="11335"/>
                </a:lnTo>
                <a:lnTo>
                  <a:pt x="10308" y="11445"/>
                </a:lnTo>
                <a:lnTo>
                  <a:pt x="10565" y="11555"/>
                </a:lnTo>
                <a:lnTo>
                  <a:pt x="10675" y="11592"/>
                </a:lnTo>
                <a:lnTo>
                  <a:pt x="10785" y="11592"/>
                </a:lnTo>
                <a:lnTo>
                  <a:pt x="10748" y="11775"/>
                </a:lnTo>
                <a:lnTo>
                  <a:pt x="10711" y="11959"/>
                </a:lnTo>
                <a:lnTo>
                  <a:pt x="10675" y="12179"/>
                </a:lnTo>
                <a:lnTo>
                  <a:pt x="10711" y="12362"/>
                </a:lnTo>
                <a:lnTo>
                  <a:pt x="10785" y="12582"/>
                </a:lnTo>
                <a:lnTo>
                  <a:pt x="10638" y="12692"/>
                </a:lnTo>
                <a:lnTo>
                  <a:pt x="10455" y="12876"/>
                </a:lnTo>
                <a:lnTo>
                  <a:pt x="10381" y="12949"/>
                </a:lnTo>
                <a:lnTo>
                  <a:pt x="10308" y="12949"/>
                </a:lnTo>
                <a:lnTo>
                  <a:pt x="10271" y="12986"/>
                </a:lnTo>
                <a:lnTo>
                  <a:pt x="10234" y="13059"/>
                </a:lnTo>
                <a:lnTo>
                  <a:pt x="10234" y="13169"/>
                </a:lnTo>
                <a:lnTo>
                  <a:pt x="10271" y="13206"/>
                </a:lnTo>
                <a:lnTo>
                  <a:pt x="10308" y="13242"/>
                </a:lnTo>
                <a:lnTo>
                  <a:pt x="10455" y="13242"/>
                </a:lnTo>
                <a:lnTo>
                  <a:pt x="10565" y="13206"/>
                </a:lnTo>
                <a:lnTo>
                  <a:pt x="10748" y="13059"/>
                </a:lnTo>
                <a:lnTo>
                  <a:pt x="11005" y="12912"/>
                </a:lnTo>
                <a:lnTo>
                  <a:pt x="11408" y="13352"/>
                </a:lnTo>
                <a:lnTo>
                  <a:pt x="11482" y="13426"/>
                </a:lnTo>
                <a:lnTo>
                  <a:pt x="11335" y="13609"/>
                </a:lnTo>
                <a:lnTo>
                  <a:pt x="11262" y="13829"/>
                </a:lnTo>
                <a:lnTo>
                  <a:pt x="11188" y="13829"/>
                </a:lnTo>
                <a:lnTo>
                  <a:pt x="11115" y="13866"/>
                </a:lnTo>
                <a:lnTo>
                  <a:pt x="11005" y="13939"/>
                </a:lnTo>
                <a:lnTo>
                  <a:pt x="10968" y="14013"/>
                </a:lnTo>
                <a:lnTo>
                  <a:pt x="11005" y="14123"/>
                </a:lnTo>
                <a:lnTo>
                  <a:pt x="11041" y="14233"/>
                </a:lnTo>
                <a:lnTo>
                  <a:pt x="11151" y="14306"/>
                </a:lnTo>
                <a:lnTo>
                  <a:pt x="11262" y="14343"/>
                </a:lnTo>
                <a:lnTo>
                  <a:pt x="11372" y="14343"/>
                </a:lnTo>
                <a:lnTo>
                  <a:pt x="11482" y="14270"/>
                </a:lnTo>
                <a:lnTo>
                  <a:pt x="11555" y="14196"/>
                </a:lnTo>
                <a:lnTo>
                  <a:pt x="11628" y="14086"/>
                </a:lnTo>
                <a:lnTo>
                  <a:pt x="11665" y="13976"/>
                </a:lnTo>
                <a:lnTo>
                  <a:pt x="11665" y="13866"/>
                </a:lnTo>
                <a:lnTo>
                  <a:pt x="11738" y="13719"/>
                </a:lnTo>
                <a:lnTo>
                  <a:pt x="11848" y="13829"/>
                </a:lnTo>
                <a:lnTo>
                  <a:pt x="11995" y="13903"/>
                </a:lnTo>
                <a:lnTo>
                  <a:pt x="12142" y="13976"/>
                </a:lnTo>
                <a:lnTo>
                  <a:pt x="12325" y="14013"/>
                </a:lnTo>
                <a:lnTo>
                  <a:pt x="12362" y="14049"/>
                </a:lnTo>
                <a:lnTo>
                  <a:pt x="12252" y="14270"/>
                </a:lnTo>
                <a:lnTo>
                  <a:pt x="12179" y="14453"/>
                </a:lnTo>
                <a:lnTo>
                  <a:pt x="12105" y="14563"/>
                </a:lnTo>
                <a:lnTo>
                  <a:pt x="11995" y="14600"/>
                </a:lnTo>
                <a:lnTo>
                  <a:pt x="11958" y="14600"/>
                </a:lnTo>
                <a:lnTo>
                  <a:pt x="11885" y="14636"/>
                </a:lnTo>
                <a:lnTo>
                  <a:pt x="11848" y="14746"/>
                </a:lnTo>
                <a:lnTo>
                  <a:pt x="11848" y="14856"/>
                </a:lnTo>
                <a:lnTo>
                  <a:pt x="11922" y="14930"/>
                </a:lnTo>
                <a:lnTo>
                  <a:pt x="11995" y="15003"/>
                </a:lnTo>
                <a:lnTo>
                  <a:pt x="12069" y="15003"/>
                </a:lnTo>
                <a:lnTo>
                  <a:pt x="12215" y="14966"/>
                </a:lnTo>
                <a:lnTo>
                  <a:pt x="12362" y="14856"/>
                </a:lnTo>
                <a:lnTo>
                  <a:pt x="12472" y="14746"/>
                </a:lnTo>
                <a:lnTo>
                  <a:pt x="12545" y="14563"/>
                </a:lnTo>
                <a:lnTo>
                  <a:pt x="12619" y="14416"/>
                </a:lnTo>
                <a:lnTo>
                  <a:pt x="12692" y="14049"/>
                </a:lnTo>
                <a:lnTo>
                  <a:pt x="13132" y="13976"/>
                </a:lnTo>
                <a:lnTo>
                  <a:pt x="13536" y="13829"/>
                </a:lnTo>
                <a:lnTo>
                  <a:pt x="13279" y="14526"/>
                </a:lnTo>
                <a:lnTo>
                  <a:pt x="13206" y="14710"/>
                </a:lnTo>
                <a:lnTo>
                  <a:pt x="13206" y="14820"/>
                </a:lnTo>
                <a:lnTo>
                  <a:pt x="13242" y="14856"/>
                </a:lnTo>
                <a:lnTo>
                  <a:pt x="13279" y="14930"/>
                </a:lnTo>
                <a:lnTo>
                  <a:pt x="13352" y="14966"/>
                </a:lnTo>
                <a:lnTo>
                  <a:pt x="13426" y="14966"/>
                </a:lnTo>
                <a:lnTo>
                  <a:pt x="13499" y="14930"/>
                </a:lnTo>
                <a:lnTo>
                  <a:pt x="13572" y="14893"/>
                </a:lnTo>
                <a:lnTo>
                  <a:pt x="13609" y="14820"/>
                </a:lnTo>
                <a:lnTo>
                  <a:pt x="13719" y="14563"/>
                </a:lnTo>
                <a:lnTo>
                  <a:pt x="13793" y="14270"/>
                </a:lnTo>
                <a:lnTo>
                  <a:pt x="13829" y="13976"/>
                </a:lnTo>
                <a:lnTo>
                  <a:pt x="13829" y="13719"/>
                </a:lnTo>
                <a:lnTo>
                  <a:pt x="14269" y="13463"/>
                </a:lnTo>
                <a:lnTo>
                  <a:pt x="14306" y="13939"/>
                </a:lnTo>
                <a:lnTo>
                  <a:pt x="14343" y="14049"/>
                </a:lnTo>
                <a:lnTo>
                  <a:pt x="14379" y="14123"/>
                </a:lnTo>
                <a:lnTo>
                  <a:pt x="14379" y="14159"/>
                </a:lnTo>
                <a:lnTo>
                  <a:pt x="14416" y="14270"/>
                </a:lnTo>
                <a:lnTo>
                  <a:pt x="14490" y="14343"/>
                </a:lnTo>
                <a:lnTo>
                  <a:pt x="14673" y="14343"/>
                </a:lnTo>
                <a:lnTo>
                  <a:pt x="14673" y="14306"/>
                </a:lnTo>
                <a:lnTo>
                  <a:pt x="14746" y="14233"/>
                </a:lnTo>
                <a:lnTo>
                  <a:pt x="14783" y="14159"/>
                </a:lnTo>
                <a:lnTo>
                  <a:pt x="14710" y="13903"/>
                </a:lnTo>
                <a:lnTo>
                  <a:pt x="14673" y="13646"/>
                </a:lnTo>
                <a:lnTo>
                  <a:pt x="14563" y="13279"/>
                </a:lnTo>
                <a:lnTo>
                  <a:pt x="15003" y="12876"/>
                </a:lnTo>
                <a:lnTo>
                  <a:pt x="15113" y="13022"/>
                </a:lnTo>
                <a:lnTo>
                  <a:pt x="15223" y="13132"/>
                </a:lnTo>
                <a:lnTo>
                  <a:pt x="15370" y="13352"/>
                </a:lnTo>
                <a:lnTo>
                  <a:pt x="15480" y="13463"/>
                </a:lnTo>
                <a:lnTo>
                  <a:pt x="15590" y="13536"/>
                </a:lnTo>
                <a:lnTo>
                  <a:pt x="15663" y="13536"/>
                </a:lnTo>
                <a:lnTo>
                  <a:pt x="15737" y="13463"/>
                </a:lnTo>
                <a:lnTo>
                  <a:pt x="15773" y="13389"/>
                </a:lnTo>
                <a:lnTo>
                  <a:pt x="15773" y="13316"/>
                </a:lnTo>
                <a:lnTo>
                  <a:pt x="15737" y="13132"/>
                </a:lnTo>
                <a:lnTo>
                  <a:pt x="15627" y="12986"/>
                </a:lnTo>
                <a:lnTo>
                  <a:pt x="15480" y="12876"/>
                </a:lnTo>
                <a:lnTo>
                  <a:pt x="15370" y="12729"/>
                </a:lnTo>
                <a:lnTo>
                  <a:pt x="15260" y="12582"/>
                </a:lnTo>
                <a:lnTo>
                  <a:pt x="15480" y="12289"/>
                </a:lnTo>
                <a:lnTo>
                  <a:pt x="15700" y="11995"/>
                </a:lnTo>
                <a:lnTo>
                  <a:pt x="15773" y="12069"/>
                </a:lnTo>
                <a:lnTo>
                  <a:pt x="15993" y="12215"/>
                </a:lnTo>
                <a:lnTo>
                  <a:pt x="16177" y="12399"/>
                </a:lnTo>
                <a:lnTo>
                  <a:pt x="16250" y="12435"/>
                </a:lnTo>
                <a:lnTo>
                  <a:pt x="16397" y="12435"/>
                </a:lnTo>
                <a:lnTo>
                  <a:pt x="16434" y="12399"/>
                </a:lnTo>
                <a:lnTo>
                  <a:pt x="16470" y="12325"/>
                </a:lnTo>
                <a:lnTo>
                  <a:pt x="16507" y="12252"/>
                </a:lnTo>
                <a:lnTo>
                  <a:pt x="16507" y="12179"/>
                </a:lnTo>
                <a:lnTo>
                  <a:pt x="16434" y="12105"/>
                </a:lnTo>
                <a:lnTo>
                  <a:pt x="16250" y="11922"/>
                </a:lnTo>
                <a:lnTo>
                  <a:pt x="16030" y="11775"/>
                </a:lnTo>
                <a:lnTo>
                  <a:pt x="15883" y="11702"/>
                </a:lnTo>
                <a:lnTo>
                  <a:pt x="16140" y="11115"/>
                </a:lnTo>
                <a:lnTo>
                  <a:pt x="16324" y="11225"/>
                </a:lnTo>
                <a:lnTo>
                  <a:pt x="16617" y="11335"/>
                </a:lnTo>
                <a:lnTo>
                  <a:pt x="16984" y="11408"/>
                </a:lnTo>
                <a:lnTo>
                  <a:pt x="17057" y="11408"/>
                </a:lnTo>
                <a:lnTo>
                  <a:pt x="17094" y="11372"/>
                </a:lnTo>
                <a:lnTo>
                  <a:pt x="17131" y="11298"/>
                </a:lnTo>
                <a:lnTo>
                  <a:pt x="17167" y="11225"/>
                </a:lnTo>
                <a:lnTo>
                  <a:pt x="17167" y="11152"/>
                </a:lnTo>
                <a:lnTo>
                  <a:pt x="17131" y="11078"/>
                </a:lnTo>
                <a:lnTo>
                  <a:pt x="17094" y="11042"/>
                </a:lnTo>
                <a:lnTo>
                  <a:pt x="17021" y="11005"/>
                </a:lnTo>
                <a:lnTo>
                  <a:pt x="16764" y="10968"/>
                </a:lnTo>
                <a:lnTo>
                  <a:pt x="16544" y="10895"/>
                </a:lnTo>
                <a:lnTo>
                  <a:pt x="16250" y="10821"/>
                </a:lnTo>
                <a:lnTo>
                  <a:pt x="16397" y="10345"/>
                </a:lnTo>
                <a:lnTo>
                  <a:pt x="16507" y="9831"/>
                </a:lnTo>
                <a:lnTo>
                  <a:pt x="16727" y="9941"/>
                </a:lnTo>
                <a:lnTo>
                  <a:pt x="16984" y="9978"/>
                </a:lnTo>
                <a:lnTo>
                  <a:pt x="17131" y="10014"/>
                </a:lnTo>
                <a:lnTo>
                  <a:pt x="17277" y="10014"/>
                </a:lnTo>
                <a:lnTo>
                  <a:pt x="17424" y="9978"/>
                </a:lnTo>
                <a:lnTo>
                  <a:pt x="17461" y="9904"/>
                </a:lnTo>
                <a:lnTo>
                  <a:pt x="17497" y="9831"/>
                </a:lnTo>
                <a:lnTo>
                  <a:pt x="17497" y="9794"/>
                </a:lnTo>
                <a:lnTo>
                  <a:pt x="17497" y="9721"/>
                </a:lnTo>
                <a:lnTo>
                  <a:pt x="17387" y="9648"/>
                </a:lnTo>
                <a:lnTo>
                  <a:pt x="17277" y="9611"/>
                </a:lnTo>
                <a:lnTo>
                  <a:pt x="17167" y="9574"/>
                </a:lnTo>
                <a:lnTo>
                  <a:pt x="16544" y="9501"/>
                </a:lnTo>
                <a:lnTo>
                  <a:pt x="16544" y="9464"/>
                </a:lnTo>
                <a:lnTo>
                  <a:pt x="16580" y="8987"/>
                </a:lnTo>
                <a:lnTo>
                  <a:pt x="16617" y="8511"/>
                </a:lnTo>
                <a:lnTo>
                  <a:pt x="16800" y="8584"/>
                </a:lnTo>
                <a:lnTo>
                  <a:pt x="17021" y="8621"/>
                </a:lnTo>
                <a:lnTo>
                  <a:pt x="17204" y="8657"/>
                </a:lnTo>
                <a:lnTo>
                  <a:pt x="17424" y="8621"/>
                </a:lnTo>
                <a:lnTo>
                  <a:pt x="17571" y="8584"/>
                </a:lnTo>
                <a:lnTo>
                  <a:pt x="17644" y="8511"/>
                </a:lnTo>
                <a:lnTo>
                  <a:pt x="17681" y="8437"/>
                </a:lnTo>
                <a:lnTo>
                  <a:pt x="17681" y="8364"/>
                </a:lnTo>
                <a:lnTo>
                  <a:pt x="17644" y="8290"/>
                </a:lnTo>
                <a:lnTo>
                  <a:pt x="17534" y="8217"/>
                </a:lnTo>
                <a:lnTo>
                  <a:pt x="17387" y="8217"/>
                </a:lnTo>
                <a:lnTo>
                  <a:pt x="17094" y="8254"/>
                </a:lnTo>
                <a:lnTo>
                  <a:pt x="16617" y="8217"/>
                </a:lnTo>
                <a:lnTo>
                  <a:pt x="16580" y="7814"/>
                </a:lnTo>
                <a:lnTo>
                  <a:pt x="16507" y="7410"/>
                </a:lnTo>
                <a:lnTo>
                  <a:pt x="16507" y="7410"/>
                </a:lnTo>
                <a:lnTo>
                  <a:pt x="16690" y="7447"/>
                </a:lnTo>
                <a:lnTo>
                  <a:pt x="16874" y="7447"/>
                </a:lnTo>
                <a:lnTo>
                  <a:pt x="17021" y="7410"/>
                </a:lnTo>
                <a:lnTo>
                  <a:pt x="17204" y="7337"/>
                </a:lnTo>
                <a:lnTo>
                  <a:pt x="17351" y="7263"/>
                </a:lnTo>
                <a:lnTo>
                  <a:pt x="17387" y="7190"/>
                </a:lnTo>
                <a:lnTo>
                  <a:pt x="17424" y="7117"/>
                </a:lnTo>
                <a:lnTo>
                  <a:pt x="17424" y="7043"/>
                </a:lnTo>
                <a:lnTo>
                  <a:pt x="17424" y="7007"/>
                </a:lnTo>
                <a:lnTo>
                  <a:pt x="17351" y="6933"/>
                </a:lnTo>
                <a:lnTo>
                  <a:pt x="17314" y="6897"/>
                </a:lnTo>
                <a:lnTo>
                  <a:pt x="17131" y="6897"/>
                </a:lnTo>
                <a:lnTo>
                  <a:pt x="16947" y="6970"/>
                </a:lnTo>
                <a:lnTo>
                  <a:pt x="16764" y="7007"/>
                </a:lnTo>
                <a:lnTo>
                  <a:pt x="16397" y="7080"/>
                </a:lnTo>
                <a:lnTo>
                  <a:pt x="16324" y="6897"/>
                </a:lnTo>
                <a:lnTo>
                  <a:pt x="16140" y="6493"/>
                </a:lnTo>
                <a:lnTo>
                  <a:pt x="16397" y="6420"/>
                </a:lnTo>
                <a:lnTo>
                  <a:pt x="16764" y="6273"/>
                </a:lnTo>
                <a:lnTo>
                  <a:pt x="16947" y="6200"/>
                </a:lnTo>
                <a:lnTo>
                  <a:pt x="17094" y="6090"/>
                </a:lnTo>
                <a:lnTo>
                  <a:pt x="17131" y="6053"/>
                </a:lnTo>
                <a:lnTo>
                  <a:pt x="17131" y="5979"/>
                </a:lnTo>
                <a:lnTo>
                  <a:pt x="17131" y="5906"/>
                </a:lnTo>
                <a:lnTo>
                  <a:pt x="17021" y="5833"/>
                </a:lnTo>
                <a:lnTo>
                  <a:pt x="16910" y="5796"/>
                </a:lnTo>
                <a:lnTo>
                  <a:pt x="16764" y="5833"/>
                </a:lnTo>
                <a:lnTo>
                  <a:pt x="16580" y="5906"/>
                </a:lnTo>
                <a:lnTo>
                  <a:pt x="16250" y="6090"/>
                </a:lnTo>
                <a:lnTo>
                  <a:pt x="16104" y="6163"/>
                </a:lnTo>
                <a:lnTo>
                  <a:pt x="15957" y="6236"/>
                </a:lnTo>
                <a:lnTo>
                  <a:pt x="15957" y="6200"/>
                </a:lnTo>
                <a:lnTo>
                  <a:pt x="15957" y="6163"/>
                </a:lnTo>
                <a:lnTo>
                  <a:pt x="15920" y="6163"/>
                </a:lnTo>
                <a:lnTo>
                  <a:pt x="15590" y="5796"/>
                </a:lnTo>
                <a:lnTo>
                  <a:pt x="15920" y="5503"/>
                </a:lnTo>
                <a:lnTo>
                  <a:pt x="16250" y="5173"/>
                </a:lnTo>
                <a:lnTo>
                  <a:pt x="16287" y="5099"/>
                </a:lnTo>
                <a:lnTo>
                  <a:pt x="16324" y="4989"/>
                </a:lnTo>
                <a:lnTo>
                  <a:pt x="16287" y="4916"/>
                </a:lnTo>
                <a:lnTo>
                  <a:pt x="16250" y="4879"/>
                </a:lnTo>
                <a:lnTo>
                  <a:pt x="16177" y="4806"/>
                </a:lnTo>
                <a:lnTo>
                  <a:pt x="16030" y="4806"/>
                </a:lnTo>
                <a:lnTo>
                  <a:pt x="15957" y="4842"/>
                </a:lnTo>
                <a:lnTo>
                  <a:pt x="15627" y="5209"/>
                </a:lnTo>
                <a:lnTo>
                  <a:pt x="15333" y="5576"/>
                </a:lnTo>
                <a:lnTo>
                  <a:pt x="15076" y="5393"/>
                </a:lnTo>
                <a:lnTo>
                  <a:pt x="14820" y="5246"/>
                </a:lnTo>
                <a:lnTo>
                  <a:pt x="14673" y="5173"/>
                </a:lnTo>
                <a:lnTo>
                  <a:pt x="14746" y="5026"/>
                </a:lnTo>
                <a:lnTo>
                  <a:pt x="14966" y="4659"/>
                </a:lnTo>
                <a:lnTo>
                  <a:pt x="15003" y="4586"/>
                </a:lnTo>
                <a:lnTo>
                  <a:pt x="15003" y="4512"/>
                </a:lnTo>
                <a:lnTo>
                  <a:pt x="14930" y="4402"/>
                </a:lnTo>
                <a:lnTo>
                  <a:pt x="14856" y="4366"/>
                </a:lnTo>
                <a:lnTo>
                  <a:pt x="14746" y="4366"/>
                </a:lnTo>
                <a:lnTo>
                  <a:pt x="14673" y="4439"/>
                </a:lnTo>
                <a:lnTo>
                  <a:pt x="14526" y="4622"/>
                </a:lnTo>
                <a:lnTo>
                  <a:pt x="14416" y="4842"/>
                </a:lnTo>
                <a:lnTo>
                  <a:pt x="14343" y="5026"/>
                </a:lnTo>
                <a:lnTo>
                  <a:pt x="14159" y="4989"/>
                </a:lnTo>
                <a:lnTo>
                  <a:pt x="13939" y="4989"/>
                </a:lnTo>
                <a:lnTo>
                  <a:pt x="13903" y="4732"/>
                </a:lnTo>
                <a:lnTo>
                  <a:pt x="13866" y="4476"/>
                </a:lnTo>
                <a:lnTo>
                  <a:pt x="13829" y="3962"/>
                </a:lnTo>
                <a:lnTo>
                  <a:pt x="13829" y="3889"/>
                </a:lnTo>
                <a:lnTo>
                  <a:pt x="13756" y="3852"/>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88" name="Google Shape;288;p4"/>
          <p:cNvSpPr/>
          <p:nvPr/>
        </p:nvSpPr>
        <p:spPr>
          <a:xfrm>
            <a:off x="462489" y="5418856"/>
            <a:ext cx="639574" cy="452289"/>
          </a:xfrm>
          <a:custGeom>
            <a:rect b="b" l="l" r="r" t="t"/>
            <a:pathLst>
              <a:path extrusionOk="0" h="11959" w="16911">
                <a:moveTo>
                  <a:pt x="12215" y="8951"/>
                </a:moveTo>
                <a:lnTo>
                  <a:pt x="12032" y="9098"/>
                </a:lnTo>
                <a:lnTo>
                  <a:pt x="11848" y="9244"/>
                </a:lnTo>
                <a:lnTo>
                  <a:pt x="11408" y="9538"/>
                </a:lnTo>
                <a:lnTo>
                  <a:pt x="11005" y="9685"/>
                </a:lnTo>
                <a:lnTo>
                  <a:pt x="10638" y="9868"/>
                </a:lnTo>
                <a:lnTo>
                  <a:pt x="10124" y="10051"/>
                </a:lnTo>
                <a:lnTo>
                  <a:pt x="9977" y="10125"/>
                </a:lnTo>
                <a:lnTo>
                  <a:pt x="9794" y="10161"/>
                </a:lnTo>
                <a:lnTo>
                  <a:pt x="9904" y="9978"/>
                </a:lnTo>
                <a:lnTo>
                  <a:pt x="10051" y="9795"/>
                </a:lnTo>
                <a:lnTo>
                  <a:pt x="10344" y="9758"/>
                </a:lnTo>
                <a:lnTo>
                  <a:pt x="10601" y="9648"/>
                </a:lnTo>
                <a:lnTo>
                  <a:pt x="10858" y="9538"/>
                </a:lnTo>
                <a:lnTo>
                  <a:pt x="11115" y="9354"/>
                </a:lnTo>
                <a:lnTo>
                  <a:pt x="11335" y="9171"/>
                </a:lnTo>
                <a:lnTo>
                  <a:pt x="11371" y="9061"/>
                </a:lnTo>
                <a:lnTo>
                  <a:pt x="11445" y="9061"/>
                </a:lnTo>
                <a:lnTo>
                  <a:pt x="11481" y="9024"/>
                </a:lnTo>
                <a:lnTo>
                  <a:pt x="11848" y="8951"/>
                </a:lnTo>
                <a:close/>
                <a:moveTo>
                  <a:pt x="12619" y="8988"/>
                </a:moveTo>
                <a:lnTo>
                  <a:pt x="12839" y="9061"/>
                </a:lnTo>
                <a:lnTo>
                  <a:pt x="12839" y="9171"/>
                </a:lnTo>
                <a:lnTo>
                  <a:pt x="12215" y="9685"/>
                </a:lnTo>
                <a:lnTo>
                  <a:pt x="11518" y="10125"/>
                </a:lnTo>
                <a:lnTo>
                  <a:pt x="11115" y="10345"/>
                </a:lnTo>
                <a:lnTo>
                  <a:pt x="10711" y="10528"/>
                </a:lnTo>
                <a:lnTo>
                  <a:pt x="10308" y="10712"/>
                </a:lnTo>
                <a:lnTo>
                  <a:pt x="9904" y="10932"/>
                </a:lnTo>
                <a:lnTo>
                  <a:pt x="9831" y="10822"/>
                </a:lnTo>
                <a:lnTo>
                  <a:pt x="9794" y="10712"/>
                </a:lnTo>
                <a:lnTo>
                  <a:pt x="9757" y="10455"/>
                </a:lnTo>
                <a:lnTo>
                  <a:pt x="9904" y="10455"/>
                </a:lnTo>
                <a:lnTo>
                  <a:pt x="10051" y="10381"/>
                </a:lnTo>
                <a:lnTo>
                  <a:pt x="10344" y="10271"/>
                </a:lnTo>
                <a:lnTo>
                  <a:pt x="11078" y="10015"/>
                </a:lnTo>
                <a:lnTo>
                  <a:pt x="11481" y="9831"/>
                </a:lnTo>
                <a:lnTo>
                  <a:pt x="11922" y="9611"/>
                </a:lnTo>
                <a:lnTo>
                  <a:pt x="12288" y="9318"/>
                </a:lnTo>
                <a:lnTo>
                  <a:pt x="12435" y="9171"/>
                </a:lnTo>
                <a:lnTo>
                  <a:pt x="12619" y="8988"/>
                </a:lnTo>
                <a:close/>
                <a:moveTo>
                  <a:pt x="9464" y="514"/>
                </a:moveTo>
                <a:lnTo>
                  <a:pt x="9721" y="551"/>
                </a:lnTo>
                <a:lnTo>
                  <a:pt x="9941" y="588"/>
                </a:lnTo>
                <a:lnTo>
                  <a:pt x="10161" y="661"/>
                </a:lnTo>
                <a:lnTo>
                  <a:pt x="10344" y="771"/>
                </a:lnTo>
                <a:lnTo>
                  <a:pt x="10491" y="918"/>
                </a:lnTo>
                <a:lnTo>
                  <a:pt x="10564" y="1101"/>
                </a:lnTo>
                <a:lnTo>
                  <a:pt x="10601" y="1101"/>
                </a:lnTo>
                <a:lnTo>
                  <a:pt x="10528" y="1211"/>
                </a:lnTo>
                <a:lnTo>
                  <a:pt x="10528" y="1321"/>
                </a:lnTo>
                <a:lnTo>
                  <a:pt x="10564" y="1615"/>
                </a:lnTo>
                <a:lnTo>
                  <a:pt x="10638" y="1871"/>
                </a:lnTo>
                <a:lnTo>
                  <a:pt x="10748" y="2091"/>
                </a:lnTo>
                <a:lnTo>
                  <a:pt x="10931" y="2348"/>
                </a:lnTo>
                <a:lnTo>
                  <a:pt x="11005" y="2495"/>
                </a:lnTo>
                <a:lnTo>
                  <a:pt x="11041" y="2678"/>
                </a:lnTo>
                <a:lnTo>
                  <a:pt x="11041" y="2752"/>
                </a:lnTo>
                <a:lnTo>
                  <a:pt x="11005" y="2788"/>
                </a:lnTo>
                <a:lnTo>
                  <a:pt x="10931" y="2788"/>
                </a:lnTo>
                <a:lnTo>
                  <a:pt x="10858" y="2752"/>
                </a:lnTo>
                <a:lnTo>
                  <a:pt x="10784" y="2642"/>
                </a:lnTo>
                <a:lnTo>
                  <a:pt x="10674" y="2312"/>
                </a:lnTo>
                <a:lnTo>
                  <a:pt x="10601" y="2128"/>
                </a:lnTo>
                <a:lnTo>
                  <a:pt x="10491" y="1981"/>
                </a:lnTo>
                <a:lnTo>
                  <a:pt x="10381" y="1798"/>
                </a:lnTo>
                <a:lnTo>
                  <a:pt x="10234" y="1651"/>
                </a:lnTo>
                <a:lnTo>
                  <a:pt x="10088" y="1541"/>
                </a:lnTo>
                <a:lnTo>
                  <a:pt x="9904" y="1431"/>
                </a:lnTo>
                <a:lnTo>
                  <a:pt x="9721" y="1358"/>
                </a:lnTo>
                <a:lnTo>
                  <a:pt x="9537" y="1321"/>
                </a:lnTo>
                <a:lnTo>
                  <a:pt x="9134" y="1321"/>
                </a:lnTo>
                <a:lnTo>
                  <a:pt x="8950" y="1358"/>
                </a:lnTo>
                <a:lnTo>
                  <a:pt x="8767" y="1431"/>
                </a:lnTo>
                <a:lnTo>
                  <a:pt x="8694" y="1468"/>
                </a:lnTo>
                <a:lnTo>
                  <a:pt x="8657" y="1505"/>
                </a:lnTo>
                <a:lnTo>
                  <a:pt x="8694" y="1615"/>
                </a:lnTo>
                <a:lnTo>
                  <a:pt x="8767" y="1688"/>
                </a:lnTo>
                <a:lnTo>
                  <a:pt x="8804" y="1725"/>
                </a:lnTo>
                <a:lnTo>
                  <a:pt x="8877" y="1725"/>
                </a:lnTo>
                <a:lnTo>
                  <a:pt x="9097" y="1688"/>
                </a:lnTo>
                <a:lnTo>
                  <a:pt x="9281" y="1688"/>
                </a:lnTo>
                <a:lnTo>
                  <a:pt x="9501" y="1725"/>
                </a:lnTo>
                <a:lnTo>
                  <a:pt x="9684" y="1798"/>
                </a:lnTo>
                <a:lnTo>
                  <a:pt x="9867" y="1871"/>
                </a:lnTo>
                <a:lnTo>
                  <a:pt x="10014" y="2018"/>
                </a:lnTo>
                <a:lnTo>
                  <a:pt x="10161" y="2165"/>
                </a:lnTo>
                <a:lnTo>
                  <a:pt x="10271" y="2348"/>
                </a:lnTo>
                <a:lnTo>
                  <a:pt x="10418" y="2788"/>
                </a:lnTo>
                <a:lnTo>
                  <a:pt x="10528" y="2972"/>
                </a:lnTo>
                <a:lnTo>
                  <a:pt x="10638" y="3119"/>
                </a:lnTo>
                <a:lnTo>
                  <a:pt x="10528" y="3192"/>
                </a:lnTo>
                <a:lnTo>
                  <a:pt x="10308" y="3375"/>
                </a:lnTo>
                <a:lnTo>
                  <a:pt x="10088" y="3595"/>
                </a:lnTo>
                <a:lnTo>
                  <a:pt x="9904" y="3816"/>
                </a:lnTo>
                <a:lnTo>
                  <a:pt x="9794" y="4072"/>
                </a:lnTo>
                <a:lnTo>
                  <a:pt x="9721" y="4292"/>
                </a:lnTo>
                <a:lnTo>
                  <a:pt x="9684" y="4512"/>
                </a:lnTo>
                <a:lnTo>
                  <a:pt x="9721" y="4733"/>
                </a:lnTo>
                <a:lnTo>
                  <a:pt x="9757" y="4953"/>
                </a:lnTo>
                <a:lnTo>
                  <a:pt x="9867" y="5136"/>
                </a:lnTo>
                <a:lnTo>
                  <a:pt x="10014" y="5283"/>
                </a:lnTo>
                <a:lnTo>
                  <a:pt x="10198" y="5429"/>
                </a:lnTo>
                <a:lnTo>
                  <a:pt x="10418" y="5503"/>
                </a:lnTo>
                <a:lnTo>
                  <a:pt x="10638" y="5576"/>
                </a:lnTo>
                <a:lnTo>
                  <a:pt x="10895" y="5540"/>
                </a:lnTo>
                <a:lnTo>
                  <a:pt x="11151" y="5503"/>
                </a:lnTo>
                <a:lnTo>
                  <a:pt x="11371" y="5393"/>
                </a:lnTo>
                <a:lnTo>
                  <a:pt x="12032" y="5063"/>
                </a:lnTo>
                <a:lnTo>
                  <a:pt x="12692" y="4659"/>
                </a:lnTo>
                <a:lnTo>
                  <a:pt x="12729" y="4586"/>
                </a:lnTo>
                <a:lnTo>
                  <a:pt x="12765" y="4512"/>
                </a:lnTo>
                <a:lnTo>
                  <a:pt x="12765" y="4439"/>
                </a:lnTo>
                <a:lnTo>
                  <a:pt x="12729" y="4402"/>
                </a:lnTo>
                <a:lnTo>
                  <a:pt x="12692" y="4329"/>
                </a:lnTo>
                <a:lnTo>
                  <a:pt x="12619" y="4292"/>
                </a:lnTo>
                <a:lnTo>
                  <a:pt x="12472" y="4292"/>
                </a:lnTo>
                <a:lnTo>
                  <a:pt x="12032" y="4549"/>
                </a:lnTo>
                <a:lnTo>
                  <a:pt x="11591" y="4843"/>
                </a:lnTo>
                <a:lnTo>
                  <a:pt x="11371" y="4953"/>
                </a:lnTo>
                <a:lnTo>
                  <a:pt x="11151" y="5063"/>
                </a:lnTo>
                <a:lnTo>
                  <a:pt x="10895" y="5136"/>
                </a:lnTo>
                <a:lnTo>
                  <a:pt x="10528" y="5136"/>
                </a:lnTo>
                <a:lnTo>
                  <a:pt x="10418" y="5099"/>
                </a:lnTo>
                <a:lnTo>
                  <a:pt x="10308" y="5026"/>
                </a:lnTo>
                <a:lnTo>
                  <a:pt x="10234" y="4953"/>
                </a:lnTo>
                <a:lnTo>
                  <a:pt x="10161" y="4843"/>
                </a:lnTo>
                <a:lnTo>
                  <a:pt x="10124" y="4733"/>
                </a:lnTo>
                <a:lnTo>
                  <a:pt x="10088" y="4476"/>
                </a:lnTo>
                <a:lnTo>
                  <a:pt x="10124" y="4366"/>
                </a:lnTo>
                <a:lnTo>
                  <a:pt x="10161" y="4219"/>
                </a:lnTo>
                <a:lnTo>
                  <a:pt x="10271" y="3999"/>
                </a:lnTo>
                <a:lnTo>
                  <a:pt x="10454" y="3816"/>
                </a:lnTo>
                <a:lnTo>
                  <a:pt x="10674" y="3632"/>
                </a:lnTo>
                <a:lnTo>
                  <a:pt x="10968" y="3375"/>
                </a:lnTo>
                <a:lnTo>
                  <a:pt x="11225" y="3119"/>
                </a:lnTo>
                <a:lnTo>
                  <a:pt x="11335" y="2972"/>
                </a:lnTo>
                <a:lnTo>
                  <a:pt x="11408" y="2825"/>
                </a:lnTo>
                <a:lnTo>
                  <a:pt x="11408" y="2642"/>
                </a:lnTo>
                <a:lnTo>
                  <a:pt x="11408" y="2422"/>
                </a:lnTo>
                <a:lnTo>
                  <a:pt x="11335" y="2275"/>
                </a:lnTo>
                <a:lnTo>
                  <a:pt x="11261" y="2165"/>
                </a:lnTo>
                <a:lnTo>
                  <a:pt x="11078" y="1871"/>
                </a:lnTo>
                <a:lnTo>
                  <a:pt x="10895" y="1578"/>
                </a:lnTo>
                <a:lnTo>
                  <a:pt x="10821" y="1431"/>
                </a:lnTo>
                <a:lnTo>
                  <a:pt x="10821" y="1284"/>
                </a:lnTo>
                <a:lnTo>
                  <a:pt x="10895" y="1248"/>
                </a:lnTo>
                <a:lnTo>
                  <a:pt x="11298" y="1138"/>
                </a:lnTo>
                <a:lnTo>
                  <a:pt x="11702" y="1028"/>
                </a:lnTo>
                <a:lnTo>
                  <a:pt x="12142" y="954"/>
                </a:lnTo>
                <a:lnTo>
                  <a:pt x="12582" y="918"/>
                </a:lnTo>
                <a:lnTo>
                  <a:pt x="12802" y="954"/>
                </a:lnTo>
                <a:lnTo>
                  <a:pt x="13022" y="1028"/>
                </a:lnTo>
                <a:lnTo>
                  <a:pt x="13205" y="1101"/>
                </a:lnTo>
                <a:lnTo>
                  <a:pt x="13352" y="1211"/>
                </a:lnTo>
                <a:lnTo>
                  <a:pt x="13499" y="1358"/>
                </a:lnTo>
                <a:lnTo>
                  <a:pt x="13609" y="1505"/>
                </a:lnTo>
                <a:lnTo>
                  <a:pt x="13829" y="1908"/>
                </a:lnTo>
                <a:lnTo>
                  <a:pt x="14012" y="2202"/>
                </a:lnTo>
                <a:lnTo>
                  <a:pt x="13866" y="2422"/>
                </a:lnTo>
                <a:lnTo>
                  <a:pt x="13682" y="2568"/>
                </a:lnTo>
                <a:lnTo>
                  <a:pt x="13499" y="2678"/>
                </a:lnTo>
                <a:lnTo>
                  <a:pt x="13279" y="2788"/>
                </a:lnTo>
                <a:lnTo>
                  <a:pt x="12839" y="2935"/>
                </a:lnTo>
                <a:lnTo>
                  <a:pt x="12362" y="3082"/>
                </a:lnTo>
                <a:lnTo>
                  <a:pt x="11995" y="3229"/>
                </a:lnTo>
                <a:lnTo>
                  <a:pt x="11518" y="3449"/>
                </a:lnTo>
                <a:lnTo>
                  <a:pt x="11298" y="3559"/>
                </a:lnTo>
                <a:lnTo>
                  <a:pt x="11151" y="3742"/>
                </a:lnTo>
                <a:lnTo>
                  <a:pt x="11041" y="3889"/>
                </a:lnTo>
                <a:lnTo>
                  <a:pt x="11005" y="3999"/>
                </a:lnTo>
                <a:lnTo>
                  <a:pt x="11005" y="4109"/>
                </a:lnTo>
                <a:lnTo>
                  <a:pt x="11005" y="4182"/>
                </a:lnTo>
                <a:lnTo>
                  <a:pt x="11041" y="4256"/>
                </a:lnTo>
                <a:lnTo>
                  <a:pt x="11115" y="4292"/>
                </a:lnTo>
                <a:lnTo>
                  <a:pt x="11335" y="4292"/>
                </a:lnTo>
                <a:lnTo>
                  <a:pt x="11371" y="4219"/>
                </a:lnTo>
                <a:lnTo>
                  <a:pt x="11408" y="4146"/>
                </a:lnTo>
                <a:lnTo>
                  <a:pt x="11445" y="4072"/>
                </a:lnTo>
                <a:lnTo>
                  <a:pt x="11555" y="3962"/>
                </a:lnTo>
                <a:lnTo>
                  <a:pt x="11775" y="3816"/>
                </a:lnTo>
                <a:lnTo>
                  <a:pt x="12068" y="3669"/>
                </a:lnTo>
                <a:lnTo>
                  <a:pt x="12288" y="3595"/>
                </a:lnTo>
                <a:lnTo>
                  <a:pt x="12802" y="3412"/>
                </a:lnTo>
                <a:lnTo>
                  <a:pt x="13279" y="3229"/>
                </a:lnTo>
                <a:lnTo>
                  <a:pt x="13572" y="3119"/>
                </a:lnTo>
                <a:lnTo>
                  <a:pt x="13866" y="2972"/>
                </a:lnTo>
                <a:lnTo>
                  <a:pt x="14086" y="2752"/>
                </a:lnTo>
                <a:lnTo>
                  <a:pt x="14159" y="2642"/>
                </a:lnTo>
                <a:lnTo>
                  <a:pt x="14233" y="2495"/>
                </a:lnTo>
                <a:lnTo>
                  <a:pt x="14306" y="2568"/>
                </a:lnTo>
                <a:lnTo>
                  <a:pt x="14489" y="2715"/>
                </a:lnTo>
                <a:lnTo>
                  <a:pt x="14673" y="2788"/>
                </a:lnTo>
                <a:lnTo>
                  <a:pt x="14893" y="2898"/>
                </a:lnTo>
                <a:lnTo>
                  <a:pt x="15076" y="3009"/>
                </a:lnTo>
                <a:lnTo>
                  <a:pt x="15296" y="3192"/>
                </a:lnTo>
                <a:lnTo>
                  <a:pt x="15480" y="3449"/>
                </a:lnTo>
                <a:lnTo>
                  <a:pt x="15626" y="3705"/>
                </a:lnTo>
                <a:lnTo>
                  <a:pt x="15700" y="3999"/>
                </a:lnTo>
                <a:lnTo>
                  <a:pt x="15480" y="4366"/>
                </a:lnTo>
                <a:lnTo>
                  <a:pt x="15370" y="4549"/>
                </a:lnTo>
                <a:lnTo>
                  <a:pt x="15186" y="4696"/>
                </a:lnTo>
                <a:lnTo>
                  <a:pt x="14966" y="4879"/>
                </a:lnTo>
                <a:lnTo>
                  <a:pt x="14709" y="5063"/>
                </a:lnTo>
                <a:lnTo>
                  <a:pt x="14416" y="5173"/>
                </a:lnTo>
                <a:lnTo>
                  <a:pt x="14123" y="5283"/>
                </a:lnTo>
                <a:lnTo>
                  <a:pt x="13572" y="5429"/>
                </a:lnTo>
                <a:lnTo>
                  <a:pt x="13022" y="5613"/>
                </a:lnTo>
                <a:lnTo>
                  <a:pt x="12765" y="5723"/>
                </a:lnTo>
                <a:lnTo>
                  <a:pt x="12509" y="5870"/>
                </a:lnTo>
                <a:lnTo>
                  <a:pt x="12288" y="6016"/>
                </a:lnTo>
                <a:lnTo>
                  <a:pt x="12105" y="6236"/>
                </a:lnTo>
                <a:lnTo>
                  <a:pt x="11958" y="6420"/>
                </a:lnTo>
                <a:lnTo>
                  <a:pt x="11922" y="6640"/>
                </a:lnTo>
                <a:lnTo>
                  <a:pt x="11922" y="6823"/>
                </a:lnTo>
                <a:lnTo>
                  <a:pt x="11958" y="7007"/>
                </a:lnTo>
                <a:lnTo>
                  <a:pt x="12032" y="7154"/>
                </a:lnTo>
                <a:lnTo>
                  <a:pt x="12178" y="7300"/>
                </a:lnTo>
                <a:lnTo>
                  <a:pt x="12325" y="7410"/>
                </a:lnTo>
                <a:lnTo>
                  <a:pt x="12545" y="7520"/>
                </a:lnTo>
                <a:lnTo>
                  <a:pt x="12765" y="7557"/>
                </a:lnTo>
                <a:lnTo>
                  <a:pt x="12985" y="7557"/>
                </a:lnTo>
                <a:lnTo>
                  <a:pt x="13205" y="7520"/>
                </a:lnTo>
                <a:lnTo>
                  <a:pt x="13426" y="7484"/>
                </a:lnTo>
                <a:lnTo>
                  <a:pt x="13682" y="7410"/>
                </a:lnTo>
                <a:lnTo>
                  <a:pt x="13976" y="7300"/>
                </a:lnTo>
                <a:lnTo>
                  <a:pt x="14196" y="7154"/>
                </a:lnTo>
                <a:lnTo>
                  <a:pt x="14306" y="7043"/>
                </a:lnTo>
                <a:lnTo>
                  <a:pt x="14343" y="6970"/>
                </a:lnTo>
                <a:lnTo>
                  <a:pt x="14379" y="6823"/>
                </a:lnTo>
                <a:lnTo>
                  <a:pt x="14343" y="6787"/>
                </a:lnTo>
                <a:lnTo>
                  <a:pt x="14269" y="6750"/>
                </a:lnTo>
                <a:lnTo>
                  <a:pt x="14086" y="6750"/>
                </a:lnTo>
                <a:lnTo>
                  <a:pt x="13902" y="6823"/>
                </a:lnTo>
                <a:lnTo>
                  <a:pt x="13536" y="6970"/>
                </a:lnTo>
                <a:lnTo>
                  <a:pt x="13316" y="7043"/>
                </a:lnTo>
                <a:lnTo>
                  <a:pt x="13095" y="7080"/>
                </a:lnTo>
                <a:lnTo>
                  <a:pt x="12655" y="7080"/>
                </a:lnTo>
                <a:lnTo>
                  <a:pt x="12509" y="7007"/>
                </a:lnTo>
                <a:lnTo>
                  <a:pt x="12435" y="6933"/>
                </a:lnTo>
                <a:lnTo>
                  <a:pt x="12362" y="6823"/>
                </a:lnTo>
                <a:lnTo>
                  <a:pt x="12362" y="6713"/>
                </a:lnTo>
                <a:lnTo>
                  <a:pt x="12398" y="6603"/>
                </a:lnTo>
                <a:lnTo>
                  <a:pt x="12472" y="6493"/>
                </a:lnTo>
                <a:lnTo>
                  <a:pt x="12655" y="6310"/>
                </a:lnTo>
                <a:lnTo>
                  <a:pt x="12875" y="6163"/>
                </a:lnTo>
                <a:lnTo>
                  <a:pt x="13132" y="6053"/>
                </a:lnTo>
                <a:lnTo>
                  <a:pt x="13609" y="5906"/>
                </a:lnTo>
                <a:lnTo>
                  <a:pt x="14453" y="5613"/>
                </a:lnTo>
                <a:lnTo>
                  <a:pt x="14893" y="5429"/>
                </a:lnTo>
                <a:lnTo>
                  <a:pt x="15076" y="5319"/>
                </a:lnTo>
                <a:lnTo>
                  <a:pt x="15260" y="5173"/>
                </a:lnTo>
                <a:lnTo>
                  <a:pt x="15516" y="4953"/>
                </a:lnTo>
                <a:lnTo>
                  <a:pt x="15736" y="4659"/>
                </a:lnTo>
                <a:lnTo>
                  <a:pt x="15736" y="4696"/>
                </a:lnTo>
                <a:lnTo>
                  <a:pt x="15700" y="4806"/>
                </a:lnTo>
                <a:lnTo>
                  <a:pt x="15773" y="4916"/>
                </a:lnTo>
                <a:lnTo>
                  <a:pt x="15847" y="4989"/>
                </a:lnTo>
                <a:lnTo>
                  <a:pt x="15957" y="5026"/>
                </a:lnTo>
                <a:lnTo>
                  <a:pt x="16103" y="5063"/>
                </a:lnTo>
                <a:lnTo>
                  <a:pt x="16177" y="5099"/>
                </a:lnTo>
                <a:lnTo>
                  <a:pt x="16250" y="5209"/>
                </a:lnTo>
                <a:lnTo>
                  <a:pt x="16323" y="5356"/>
                </a:lnTo>
                <a:lnTo>
                  <a:pt x="16140" y="5393"/>
                </a:lnTo>
                <a:lnTo>
                  <a:pt x="15920" y="5466"/>
                </a:lnTo>
                <a:lnTo>
                  <a:pt x="15553" y="5650"/>
                </a:lnTo>
                <a:lnTo>
                  <a:pt x="15003" y="5833"/>
                </a:lnTo>
                <a:lnTo>
                  <a:pt x="14783" y="5906"/>
                </a:lnTo>
                <a:lnTo>
                  <a:pt x="14709" y="5980"/>
                </a:lnTo>
                <a:lnTo>
                  <a:pt x="14636" y="6090"/>
                </a:lnTo>
                <a:lnTo>
                  <a:pt x="14599" y="6163"/>
                </a:lnTo>
                <a:lnTo>
                  <a:pt x="14673" y="6273"/>
                </a:lnTo>
                <a:lnTo>
                  <a:pt x="14783" y="6310"/>
                </a:lnTo>
                <a:lnTo>
                  <a:pt x="14893" y="6310"/>
                </a:lnTo>
                <a:lnTo>
                  <a:pt x="15150" y="6273"/>
                </a:lnTo>
                <a:lnTo>
                  <a:pt x="15406" y="6163"/>
                </a:lnTo>
                <a:lnTo>
                  <a:pt x="15626" y="6053"/>
                </a:lnTo>
                <a:lnTo>
                  <a:pt x="16030" y="5870"/>
                </a:lnTo>
                <a:lnTo>
                  <a:pt x="16213" y="5723"/>
                </a:lnTo>
                <a:lnTo>
                  <a:pt x="16397" y="5576"/>
                </a:lnTo>
                <a:lnTo>
                  <a:pt x="16397" y="5833"/>
                </a:lnTo>
                <a:lnTo>
                  <a:pt x="16397" y="6090"/>
                </a:lnTo>
                <a:lnTo>
                  <a:pt x="16397" y="6493"/>
                </a:lnTo>
                <a:lnTo>
                  <a:pt x="16397" y="6567"/>
                </a:lnTo>
                <a:lnTo>
                  <a:pt x="16323" y="6603"/>
                </a:lnTo>
                <a:lnTo>
                  <a:pt x="16177" y="6933"/>
                </a:lnTo>
                <a:lnTo>
                  <a:pt x="16067" y="7264"/>
                </a:lnTo>
                <a:lnTo>
                  <a:pt x="15076" y="7264"/>
                </a:lnTo>
                <a:lnTo>
                  <a:pt x="14783" y="7300"/>
                </a:lnTo>
                <a:lnTo>
                  <a:pt x="14526" y="7410"/>
                </a:lnTo>
                <a:lnTo>
                  <a:pt x="14343" y="7594"/>
                </a:lnTo>
                <a:lnTo>
                  <a:pt x="14196" y="7814"/>
                </a:lnTo>
                <a:lnTo>
                  <a:pt x="14086" y="8034"/>
                </a:lnTo>
                <a:lnTo>
                  <a:pt x="14049" y="8181"/>
                </a:lnTo>
                <a:lnTo>
                  <a:pt x="14012" y="8327"/>
                </a:lnTo>
                <a:lnTo>
                  <a:pt x="14049" y="8584"/>
                </a:lnTo>
                <a:lnTo>
                  <a:pt x="14159" y="8841"/>
                </a:lnTo>
                <a:lnTo>
                  <a:pt x="14306" y="9098"/>
                </a:lnTo>
                <a:lnTo>
                  <a:pt x="14489" y="9318"/>
                </a:lnTo>
                <a:lnTo>
                  <a:pt x="14673" y="9538"/>
                </a:lnTo>
                <a:lnTo>
                  <a:pt x="14856" y="9758"/>
                </a:lnTo>
                <a:lnTo>
                  <a:pt x="15003" y="9831"/>
                </a:lnTo>
                <a:lnTo>
                  <a:pt x="15150" y="9868"/>
                </a:lnTo>
                <a:lnTo>
                  <a:pt x="15223" y="9831"/>
                </a:lnTo>
                <a:lnTo>
                  <a:pt x="15260" y="9758"/>
                </a:lnTo>
                <a:lnTo>
                  <a:pt x="15260" y="9685"/>
                </a:lnTo>
                <a:lnTo>
                  <a:pt x="15260" y="9574"/>
                </a:lnTo>
                <a:lnTo>
                  <a:pt x="15150" y="9428"/>
                </a:lnTo>
                <a:lnTo>
                  <a:pt x="14893" y="9134"/>
                </a:lnTo>
                <a:lnTo>
                  <a:pt x="14709" y="8951"/>
                </a:lnTo>
                <a:lnTo>
                  <a:pt x="14563" y="8731"/>
                </a:lnTo>
                <a:lnTo>
                  <a:pt x="14489" y="8511"/>
                </a:lnTo>
                <a:lnTo>
                  <a:pt x="14453" y="8364"/>
                </a:lnTo>
                <a:lnTo>
                  <a:pt x="14453" y="8254"/>
                </a:lnTo>
                <a:lnTo>
                  <a:pt x="14489" y="8107"/>
                </a:lnTo>
                <a:lnTo>
                  <a:pt x="14563" y="7997"/>
                </a:lnTo>
                <a:lnTo>
                  <a:pt x="14673" y="7850"/>
                </a:lnTo>
                <a:lnTo>
                  <a:pt x="14893" y="7740"/>
                </a:lnTo>
                <a:lnTo>
                  <a:pt x="15113" y="7667"/>
                </a:lnTo>
                <a:lnTo>
                  <a:pt x="15333" y="7630"/>
                </a:lnTo>
                <a:lnTo>
                  <a:pt x="16103" y="7630"/>
                </a:lnTo>
                <a:lnTo>
                  <a:pt x="15993" y="7850"/>
                </a:lnTo>
                <a:lnTo>
                  <a:pt x="15957" y="7961"/>
                </a:lnTo>
                <a:lnTo>
                  <a:pt x="15993" y="8107"/>
                </a:lnTo>
                <a:lnTo>
                  <a:pt x="16030" y="8327"/>
                </a:lnTo>
                <a:lnTo>
                  <a:pt x="16030" y="8584"/>
                </a:lnTo>
                <a:lnTo>
                  <a:pt x="16030" y="8804"/>
                </a:lnTo>
                <a:lnTo>
                  <a:pt x="15993" y="9024"/>
                </a:lnTo>
                <a:lnTo>
                  <a:pt x="15920" y="8841"/>
                </a:lnTo>
                <a:lnTo>
                  <a:pt x="15847" y="8694"/>
                </a:lnTo>
                <a:lnTo>
                  <a:pt x="15736" y="8511"/>
                </a:lnTo>
                <a:lnTo>
                  <a:pt x="15590" y="8364"/>
                </a:lnTo>
                <a:lnTo>
                  <a:pt x="15516" y="8327"/>
                </a:lnTo>
                <a:lnTo>
                  <a:pt x="15370" y="8327"/>
                </a:lnTo>
                <a:lnTo>
                  <a:pt x="15296" y="8364"/>
                </a:lnTo>
                <a:lnTo>
                  <a:pt x="15260" y="8437"/>
                </a:lnTo>
                <a:lnTo>
                  <a:pt x="15260" y="8511"/>
                </a:lnTo>
                <a:lnTo>
                  <a:pt x="15260" y="8584"/>
                </a:lnTo>
                <a:lnTo>
                  <a:pt x="15296" y="8657"/>
                </a:lnTo>
                <a:lnTo>
                  <a:pt x="15480" y="8914"/>
                </a:lnTo>
                <a:lnTo>
                  <a:pt x="15590" y="9171"/>
                </a:lnTo>
                <a:lnTo>
                  <a:pt x="15626" y="9464"/>
                </a:lnTo>
                <a:lnTo>
                  <a:pt x="15590" y="9795"/>
                </a:lnTo>
                <a:lnTo>
                  <a:pt x="15590" y="9868"/>
                </a:lnTo>
                <a:lnTo>
                  <a:pt x="15626" y="9978"/>
                </a:lnTo>
                <a:lnTo>
                  <a:pt x="15370" y="10308"/>
                </a:lnTo>
                <a:lnTo>
                  <a:pt x="15040" y="10638"/>
                </a:lnTo>
                <a:lnTo>
                  <a:pt x="14893" y="10748"/>
                </a:lnTo>
                <a:lnTo>
                  <a:pt x="14673" y="10895"/>
                </a:lnTo>
                <a:lnTo>
                  <a:pt x="14269" y="11042"/>
                </a:lnTo>
                <a:lnTo>
                  <a:pt x="14306" y="10968"/>
                </a:lnTo>
                <a:lnTo>
                  <a:pt x="14343" y="10638"/>
                </a:lnTo>
                <a:lnTo>
                  <a:pt x="14306" y="10345"/>
                </a:lnTo>
                <a:lnTo>
                  <a:pt x="14233" y="10015"/>
                </a:lnTo>
                <a:lnTo>
                  <a:pt x="14086" y="9721"/>
                </a:lnTo>
                <a:lnTo>
                  <a:pt x="13902" y="9428"/>
                </a:lnTo>
                <a:lnTo>
                  <a:pt x="13682" y="9171"/>
                </a:lnTo>
                <a:lnTo>
                  <a:pt x="13499" y="9024"/>
                </a:lnTo>
                <a:lnTo>
                  <a:pt x="13426" y="8914"/>
                </a:lnTo>
                <a:lnTo>
                  <a:pt x="13352" y="8841"/>
                </a:lnTo>
                <a:lnTo>
                  <a:pt x="13169" y="8841"/>
                </a:lnTo>
                <a:lnTo>
                  <a:pt x="12839" y="8694"/>
                </a:lnTo>
                <a:lnTo>
                  <a:pt x="12875" y="8584"/>
                </a:lnTo>
                <a:lnTo>
                  <a:pt x="12875" y="8437"/>
                </a:lnTo>
                <a:lnTo>
                  <a:pt x="12875" y="8364"/>
                </a:lnTo>
                <a:lnTo>
                  <a:pt x="12839" y="8327"/>
                </a:lnTo>
                <a:lnTo>
                  <a:pt x="12765" y="8291"/>
                </a:lnTo>
                <a:lnTo>
                  <a:pt x="12655" y="8291"/>
                </a:lnTo>
                <a:lnTo>
                  <a:pt x="12582" y="8327"/>
                </a:lnTo>
                <a:lnTo>
                  <a:pt x="12545" y="8401"/>
                </a:lnTo>
                <a:lnTo>
                  <a:pt x="12472" y="8584"/>
                </a:lnTo>
                <a:lnTo>
                  <a:pt x="12252" y="8547"/>
                </a:lnTo>
                <a:lnTo>
                  <a:pt x="12032" y="8584"/>
                </a:lnTo>
                <a:lnTo>
                  <a:pt x="11812" y="8621"/>
                </a:lnTo>
                <a:lnTo>
                  <a:pt x="11628" y="8694"/>
                </a:lnTo>
                <a:lnTo>
                  <a:pt x="11555" y="8584"/>
                </a:lnTo>
                <a:lnTo>
                  <a:pt x="11445" y="8511"/>
                </a:lnTo>
                <a:lnTo>
                  <a:pt x="11261" y="8511"/>
                </a:lnTo>
                <a:lnTo>
                  <a:pt x="11188" y="8584"/>
                </a:lnTo>
                <a:lnTo>
                  <a:pt x="11115" y="8657"/>
                </a:lnTo>
                <a:lnTo>
                  <a:pt x="11041" y="8731"/>
                </a:lnTo>
                <a:lnTo>
                  <a:pt x="10895" y="8914"/>
                </a:lnTo>
                <a:lnTo>
                  <a:pt x="10748" y="9061"/>
                </a:lnTo>
                <a:lnTo>
                  <a:pt x="10454" y="9208"/>
                </a:lnTo>
                <a:lnTo>
                  <a:pt x="10124" y="9318"/>
                </a:lnTo>
                <a:lnTo>
                  <a:pt x="9794" y="9391"/>
                </a:lnTo>
                <a:lnTo>
                  <a:pt x="9464" y="9428"/>
                </a:lnTo>
                <a:lnTo>
                  <a:pt x="8767" y="9428"/>
                </a:lnTo>
                <a:lnTo>
                  <a:pt x="8327" y="9354"/>
                </a:lnTo>
                <a:lnTo>
                  <a:pt x="8180" y="9318"/>
                </a:lnTo>
                <a:lnTo>
                  <a:pt x="8143" y="9318"/>
                </a:lnTo>
                <a:lnTo>
                  <a:pt x="8143" y="9281"/>
                </a:lnTo>
                <a:lnTo>
                  <a:pt x="8143" y="9134"/>
                </a:lnTo>
                <a:lnTo>
                  <a:pt x="8033" y="9024"/>
                </a:lnTo>
                <a:lnTo>
                  <a:pt x="8290" y="8621"/>
                </a:lnTo>
                <a:lnTo>
                  <a:pt x="8547" y="8181"/>
                </a:lnTo>
                <a:lnTo>
                  <a:pt x="8767" y="7924"/>
                </a:lnTo>
                <a:lnTo>
                  <a:pt x="8987" y="7630"/>
                </a:lnTo>
                <a:lnTo>
                  <a:pt x="9244" y="7410"/>
                </a:lnTo>
                <a:lnTo>
                  <a:pt x="9501" y="7154"/>
                </a:lnTo>
                <a:lnTo>
                  <a:pt x="9794" y="6970"/>
                </a:lnTo>
                <a:lnTo>
                  <a:pt x="10088" y="6787"/>
                </a:lnTo>
                <a:lnTo>
                  <a:pt x="10234" y="6713"/>
                </a:lnTo>
                <a:lnTo>
                  <a:pt x="10418" y="6713"/>
                </a:lnTo>
                <a:lnTo>
                  <a:pt x="10491" y="6750"/>
                </a:lnTo>
                <a:lnTo>
                  <a:pt x="10528" y="6823"/>
                </a:lnTo>
                <a:lnTo>
                  <a:pt x="10528" y="6897"/>
                </a:lnTo>
                <a:lnTo>
                  <a:pt x="10528" y="7043"/>
                </a:lnTo>
                <a:lnTo>
                  <a:pt x="10454" y="7154"/>
                </a:lnTo>
                <a:lnTo>
                  <a:pt x="10308" y="7374"/>
                </a:lnTo>
                <a:lnTo>
                  <a:pt x="10051" y="7667"/>
                </a:lnTo>
                <a:lnTo>
                  <a:pt x="9757" y="7961"/>
                </a:lnTo>
                <a:lnTo>
                  <a:pt x="9501" y="8291"/>
                </a:lnTo>
                <a:lnTo>
                  <a:pt x="9281" y="8657"/>
                </a:lnTo>
                <a:lnTo>
                  <a:pt x="9281" y="8731"/>
                </a:lnTo>
                <a:lnTo>
                  <a:pt x="9317" y="8841"/>
                </a:lnTo>
                <a:lnTo>
                  <a:pt x="9391" y="8878"/>
                </a:lnTo>
                <a:lnTo>
                  <a:pt x="9501" y="8878"/>
                </a:lnTo>
                <a:lnTo>
                  <a:pt x="9721" y="8694"/>
                </a:lnTo>
                <a:lnTo>
                  <a:pt x="9941" y="8474"/>
                </a:lnTo>
                <a:lnTo>
                  <a:pt x="10271" y="7997"/>
                </a:lnTo>
                <a:lnTo>
                  <a:pt x="10601" y="7630"/>
                </a:lnTo>
                <a:lnTo>
                  <a:pt x="10748" y="7447"/>
                </a:lnTo>
                <a:lnTo>
                  <a:pt x="10858" y="7227"/>
                </a:lnTo>
                <a:lnTo>
                  <a:pt x="10895" y="7043"/>
                </a:lnTo>
                <a:lnTo>
                  <a:pt x="10895" y="6860"/>
                </a:lnTo>
                <a:lnTo>
                  <a:pt x="10858" y="6677"/>
                </a:lnTo>
                <a:lnTo>
                  <a:pt x="10784" y="6530"/>
                </a:lnTo>
                <a:lnTo>
                  <a:pt x="10674" y="6383"/>
                </a:lnTo>
                <a:lnTo>
                  <a:pt x="10491" y="6310"/>
                </a:lnTo>
                <a:lnTo>
                  <a:pt x="10344" y="6310"/>
                </a:lnTo>
                <a:lnTo>
                  <a:pt x="10124" y="6347"/>
                </a:lnTo>
                <a:lnTo>
                  <a:pt x="9904" y="6420"/>
                </a:lnTo>
                <a:lnTo>
                  <a:pt x="9684" y="6567"/>
                </a:lnTo>
                <a:lnTo>
                  <a:pt x="9281" y="6860"/>
                </a:lnTo>
                <a:lnTo>
                  <a:pt x="8914" y="7190"/>
                </a:lnTo>
                <a:lnTo>
                  <a:pt x="8584" y="7557"/>
                </a:lnTo>
                <a:lnTo>
                  <a:pt x="8290" y="7887"/>
                </a:lnTo>
                <a:lnTo>
                  <a:pt x="8033" y="8254"/>
                </a:lnTo>
                <a:lnTo>
                  <a:pt x="7850" y="8657"/>
                </a:lnTo>
                <a:lnTo>
                  <a:pt x="7777" y="8878"/>
                </a:lnTo>
                <a:lnTo>
                  <a:pt x="7740" y="9098"/>
                </a:lnTo>
                <a:lnTo>
                  <a:pt x="7703" y="9098"/>
                </a:lnTo>
                <a:lnTo>
                  <a:pt x="7667" y="9171"/>
                </a:lnTo>
                <a:lnTo>
                  <a:pt x="7556" y="9208"/>
                </a:lnTo>
                <a:lnTo>
                  <a:pt x="7300" y="9208"/>
                </a:lnTo>
                <a:lnTo>
                  <a:pt x="6823" y="9098"/>
                </a:lnTo>
                <a:lnTo>
                  <a:pt x="6236" y="9098"/>
                </a:lnTo>
                <a:lnTo>
                  <a:pt x="5686" y="9171"/>
                </a:lnTo>
                <a:lnTo>
                  <a:pt x="5612" y="9171"/>
                </a:lnTo>
                <a:lnTo>
                  <a:pt x="5612" y="8988"/>
                </a:lnTo>
                <a:lnTo>
                  <a:pt x="5612" y="8804"/>
                </a:lnTo>
                <a:lnTo>
                  <a:pt x="5686" y="8657"/>
                </a:lnTo>
                <a:lnTo>
                  <a:pt x="5759" y="8511"/>
                </a:lnTo>
                <a:lnTo>
                  <a:pt x="5869" y="8364"/>
                </a:lnTo>
                <a:lnTo>
                  <a:pt x="6016" y="8291"/>
                </a:lnTo>
                <a:lnTo>
                  <a:pt x="6163" y="8181"/>
                </a:lnTo>
                <a:lnTo>
                  <a:pt x="6383" y="8144"/>
                </a:lnTo>
                <a:lnTo>
                  <a:pt x="6749" y="8034"/>
                </a:lnTo>
                <a:lnTo>
                  <a:pt x="7080" y="7924"/>
                </a:lnTo>
                <a:lnTo>
                  <a:pt x="7410" y="7777"/>
                </a:lnTo>
                <a:lnTo>
                  <a:pt x="7703" y="7594"/>
                </a:lnTo>
                <a:lnTo>
                  <a:pt x="7960" y="7374"/>
                </a:lnTo>
                <a:lnTo>
                  <a:pt x="8217" y="7154"/>
                </a:lnTo>
                <a:lnTo>
                  <a:pt x="8437" y="6897"/>
                </a:lnTo>
                <a:lnTo>
                  <a:pt x="8620" y="6603"/>
                </a:lnTo>
                <a:lnTo>
                  <a:pt x="8767" y="6383"/>
                </a:lnTo>
                <a:lnTo>
                  <a:pt x="8914" y="6090"/>
                </a:lnTo>
                <a:lnTo>
                  <a:pt x="8950" y="5943"/>
                </a:lnTo>
                <a:lnTo>
                  <a:pt x="8987" y="5796"/>
                </a:lnTo>
                <a:lnTo>
                  <a:pt x="8950" y="5650"/>
                </a:lnTo>
                <a:lnTo>
                  <a:pt x="8914" y="5540"/>
                </a:lnTo>
                <a:lnTo>
                  <a:pt x="8804" y="5540"/>
                </a:lnTo>
                <a:lnTo>
                  <a:pt x="8694" y="5576"/>
                </a:lnTo>
                <a:lnTo>
                  <a:pt x="8620" y="5686"/>
                </a:lnTo>
                <a:lnTo>
                  <a:pt x="8510" y="5943"/>
                </a:lnTo>
                <a:lnTo>
                  <a:pt x="8327" y="6310"/>
                </a:lnTo>
                <a:lnTo>
                  <a:pt x="8107" y="6677"/>
                </a:lnTo>
                <a:lnTo>
                  <a:pt x="7813" y="7007"/>
                </a:lnTo>
                <a:lnTo>
                  <a:pt x="7483" y="7264"/>
                </a:lnTo>
                <a:lnTo>
                  <a:pt x="7116" y="7484"/>
                </a:lnTo>
                <a:lnTo>
                  <a:pt x="6713" y="7667"/>
                </a:lnTo>
                <a:lnTo>
                  <a:pt x="6346" y="7777"/>
                </a:lnTo>
                <a:lnTo>
                  <a:pt x="6016" y="7887"/>
                </a:lnTo>
                <a:lnTo>
                  <a:pt x="5832" y="7924"/>
                </a:lnTo>
                <a:lnTo>
                  <a:pt x="5686" y="8034"/>
                </a:lnTo>
                <a:lnTo>
                  <a:pt x="5539" y="8144"/>
                </a:lnTo>
                <a:lnTo>
                  <a:pt x="5429" y="8291"/>
                </a:lnTo>
                <a:lnTo>
                  <a:pt x="5282" y="8511"/>
                </a:lnTo>
                <a:lnTo>
                  <a:pt x="5209" y="8768"/>
                </a:lnTo>
                <a:lnTo>
                  <a:pt x="5209" y="9024"/>
                </a:lnTo>
                <a:lnTo>
                  <a:pt x="5282" y="9281"/>
                </a:lnTo>
                <a:lnTo>
                  <a:pt x="4915" y="9391"/>
                </a:lnTo>
                <a:lnTo>
                  <a:pt x="4512" y="9501"/>
                </a:lnTo>
                <a:lnTo>
                  <a:pt x="4365" y="9501"/>
                </a:lnTo>
                <a:lnTo>
                  <a:pt x="4218" y="9464"/>
                </a:lnTo>
                <a:lnTo>
                  <a:pt x="4072" y="9428"/>
                </a:lnTo>
                <a:lnTo>
                  <a:pt x="3962" y="9354"/>
                </a:lnTo>
                <a:lnTo>
                  <a:pt x="3852" y="9244"/>
                </a:lnTo>
                <a:lnTo>
                  <a:pt x="3778" y="9134"/>
                </a:lnTo>
                <a:lnTo>
                  <a:pt x="3742" y="9024"/>
                </a:lnTo>
                <a:lnTo>
                  <a:pt x="3778" y="8841"/>
                </a:lnTo>
                <a:lnTo>
                  <a:pt x="3815" y="8768"/>
                </a:lnTo>
                <a:lnTo>
                  <a:pt x="3778" y="8694"/>
                </a:lnTo>
                <a:lnTo>
                  <a:pt x="3888" y="8547"/>
                </a:lnTo>
                <a:lnTo>
                  <a:pt x="3962" y="8401"/>
                </a:lnTo>
                <a:lnTo>
                  <a:pt x="4108" y="8107"/>
                </a:lnTo>
                <a:lnTo>
                  <a:pt x="4255" y="7850"/>
                </a:lnTo>
                <a:lnTo>
                  <a:pt x="4439" y="7520"/>
                </a:lnTo>
                <a:lnTo>
                  <a:pt x="4475" y="7374"/>
                </a:lnTo>
                <a:lnTo>
                  <a:pt x="4512" y="7227"/>
                </a:lnTo>
                <a:lnTo>
                  <a:pt x="4475" y="7043"/>
                </a:lnTo>
                <a:lnTo>
                  <a:pt x="4439" y="6897"/>
                </a:lnTo>
                <a:lnTo>
                  <a:pt x="4328" y="6823"/>
                </a:lnTo>
                <a:lnTo>
                  <a:pt x="4218" y="6750"/>
                </a:lnTo>
                <a:lnTo>
                  <a:pt x="4108" y="6713"/>
                </a:lnTo>
                <a:lnTo>
                  <a:pt x="3962" y="6713"/>
                </a:lnTo>
                <a:lnTo>
                  <a:pt x="3705" y="6750"/>
                </a:lnTo>
                <a:lnTo>
                  <a:pt x="3485" y="6823"/>
                </a:lnTo>
                <a:lnTo>
                  <a:pt x="3191" y="7007"/>
                </a:lnTo>
                <a:lnTo>
                  <a:pt x="2935" y="7227"/>
                </a:lnTo>
                <a:lnTo>
                  <a:pt x="2751" y="7447"/>
                </a:lnTo>
                <a:lnTo>
                  <a:pt x="2568" y="7667"/>
                </a:lnTo>
                <a:lnTo>
                  <a:pt x="2494" y="7667"/>
                </a:lnTo>
                <a:lnTo>
                  <a:pt x="2421" y="7704"/>
                </a:lnTo>
                <a:lnTo>
                  <a:pt x="2348" y="7850"/>
                </a:lnTo>
                <a:lnTo>
                  <a:pt x="2348" y="7887"/>
                </a:lnTo>
                <a:lnTo>
                  <a:pt x="2348" y="7961"/>
                </a:lnTo>
                <a:lnTo>
                  <a:pt x="2384" y="8034"/>
                </a:lnTo>
                <a:lnTo>
                  <a:pt x="2458" y="8071"/>
                </a:lnTo>
                <a:lnTo>
                  <a:pt x="2568" y="8107"/>
                </a:lnTo>
                <a:lnTo>
                  <a:pt x="2678" y="8107"/>
                </a:lnTo>
                <a:lnTo>
                  <a:pt x="2788" y="8071"/>
                </a:lnTo>
                <a:lnTo>
                  <a:pt x="2861" y="7997"/>
                </a:lnTo>
                <a:lnTo>
                  <a:pt x="3191" y="7630"/>
                </a:lnTo>
                <a:lnTo>
                  <a:pt x="3338" y="7447"/>
                </a:lnTo>
                <a:lnTo>
                  <a:pt x="3521" y="7300"/>
                </a:lnTo>
                <a:lnTo>
                  <a:pt x="3742" y="7227"/>
                </a:lnTo>
                <a:lnTo>
                  <a:pt x="3962" y="7154"/>
                </a:lnTo>
                <a:lnTo>
                  <a:pt x="4035" y="7154"/>
                </a:lnTo>
                <a:lnTo>
                  <a:pt x="4035" y="7190"/>
                </a:lnTo>
                <a:lnTo>
                  <a:pt x="4035" y="7300"/>
                </a:lnTo>
                <a:lnTo>
                  <a:pt x="3925" y="7557"/>
                </a:lnTo>
                <a:lnTo>
                  <a:pt x="3668" y="8034"/>
                </a:lnTo>
                <a:lnTo>
                  <a:pt x="3558" y="8327"/>
                </a:lnTo>
                <a:lnTo>
                  <a:pt x="3485" y="8474"/>
                </a:lnTo>
                <a:lnTo>
                  <a:pt x="3411" y="8547"/>
                </a:lnTo>
                <a:lnTo>
                  <a:pt x="3301" y="8621"/>
                </a:lnTo>
                <a:lnTo>
                  <a:pt x="3301" y="8657"/>
                </a:lnTo>
                <a:lnTo>
                  <a:pt x="3265" y="8694"/>
                </a:lnTo>
                <a:lnTo>
                  <a:pt x="3118" y="8804"/>
                </a:lnTo>
                <a:lnTo>
                  <a:pt x="2935" y="8841"/>
                </a:lnTo>
                <a:lnTo>
                  <a:pt x="2751" y="8878"/>
                </a:lnTo>
                <a:lnTo>
                  <a:pt x="2531" y="8878"/>
                </a:lnTo>
                <a:lnTo>
                  <a:pt x="2348" y="8841"/>
                </a:lnTo>
                <a:lnTo>
                  <a:pt x="2164" y="8768"/>
                </a:lnTo>
                <a:lnTo>
                  <a:pt x="2018" y="8694"/>
                </a:lnTo>
                <a:lnTo>
                  <a:pt x="1871" y="8584"/>
                </a:lnTo>
                <a:lnTo>
                  <a:pt x="1724" y="8437"/>
                </a:lnTo>
                <a:lnTo>
                  <a:pt x="1651" y="8291"/>
                </a:lnTo>
                <a:lnTo>
                  <a:pt x="1577" y="8144"/>
                </a:lnTo>
                <a:lnTo>
                  <a:pt x="1504" y="7961"/>
                </a:lnTo>
                <a:lnTo>
                  <a:pt x="1504" y="7777"/>
                </a:lnTo>
                <a:lnTo>
                  <a:pt x="1504" y="7594"/>
                </a:lnTo>
                <a:lnTo>
                  <a:pt x="1504" y="7447"/>
                </a:lnTo>
                <a:lnTo>
                  <a:pt x="1577" y="7264"/>
                </a:lnTo>
                <a:lnTo>
                  <a:pt x="1614" y="7154"/>
                </a:lnTo>
                <a:lnTo>
                  <a:pt x="1651" y="7043"/>
                </a:lnTo>
                <a:lnTo>
                  <a:pt x="1614" y="6970"/>
                </a:lnTo>
                <a:lnTo>
                  <a:pt x="1687" y="6970"/>
                </a:lnTo>
                <a:lnTo>
                  <a:pt x="1944" y="6860"/>
                </a:lnTo>
                <a:lnTo>
                  <a:pt x="2201" y="6787"/>
                </a:lnTo>
                <a:lnTo>
                  <a:pt x="2788" y="6493"/>
                </a:lnTo>
                <a:lnTo>
                  <a:pt x="3375" y="6163"/>
                </a:lnTo>
                <a:lnTo>
                  <a:pt x="3815" y="5870"/>
                </a:lnTo>
                <a:lnTo>
                  <a:pt x="3998" y="5686"/>
                </a:lnTo>
                <a:lnTo>
                  <a:pt x="4145" y="5503"/>
                </a:lnTo>
                <a:lnTo>
                  <a:pt x="4292" y="5283"/>
                </a:lnTo>
                <a:lnTo>
                  <a:pt x="4402" y="5099"/>
                </a:lnTo>
                <a:lnTo>
                  <a:pt x="4475" y="4843"/>
                </a:lnTo>
                <a:lnTo>
                  <a:pt x="4512" y="4586"/>
                </a:lnTo>
                <a:lnTo>
                  <a:pt x="4512" y="4402"/>
                </a:lnTo>
                <a:lnTo>
                  <a:pt x="4475" y="4182"/>
                </a:lnTo>
                <a:lnTo>
                  <a:pt x="4365" y="3999"/>
                </a:lnTo>
                <a:lnTo>
                  <a:pt x="4292" y="3926"/>
                </a:lnTo>
                <a:lnTo>
                  <a:pt x="4218" y="3889"/>
                </a:lnTo>
                <a:lnTo>
                  <a:pt x="3962" y="3816"/>
                </a:lnTo>
                <a:lnTo>
                  <a:pt x="3742" y="3779"/>
                </a:lnTo>
                <a:lnTo>
                  <a:pt x="3485" y="3816"/>
                </a:lnTo>
                <a:lnTo>
                  <a:pt x="3228" y="3852"/>
                </a:lnTo>
                <a:lnTo>
                  <a:pt x="2935" y="3962"/>
                </a:lnTo>
                <a:lnTo>
                  <a:pt x="2678" y="4072"/>
                </a:lnTo>
                <a:lnTo>
                  <a:pt x="2164" y="4366"/>
                </a:lnTo>
                <a:lnTo>
                  <a:pt x="1504" y="4733"/>
                </a:lnTo>
                <a:lnTo>
                  <a:pt x="1211" y="4916"/>
                </a:lnTo>
                <a:lnTo>
                  <a:pt x="917" y="5099"/>
                </a:lnTo>
                <a:lnTo>
                  <a:pt x="844" y="5173"/>
                </a:lnTo>
                <a:lnTo>
                  <a:pt x="807" y="5246"/>
                </a:lnTo>
                <a:lnTo>
                  <a:pt x="807" y="5319"/>
                </a:lnTo>
                <a:lnTo>
                  <a:pt x="844" y="5356"/>
                </a:lnTo>
                <a:lnTo>
                  <a:pt x="880" y="5429"/>
                </a:lnTo>
                <a:lnTo>
                  <a:pt x="954" y="5466"/>
                </a:lnTo>
                <a:lnTo>
                  <a:pt x="1101" y="5466"/>
                </a:lnTo>
                <a:lnTo>
                  <a:pt x="1541" y="5246"/>
                </a:lnTo>
                <a:lnTo>
                  <a:pt x="1944" y="4989"/>
                </a:lnTo>
                <a:lnTo>
                  <a:pt x="2788" y="4512"/>
                </a:lnTo>
                <a:lnTo>
                  <a:pt x="3191" y="4329"/>
                </a:lnTo>
                <a:lnTo>
                  <a:pt x="3375" y="4256"/>
                </a:lnTo>
                <a:lnTo>
                  <a:pt x="3595" y="4219"/>
                </a:lnTo>
                <a:lnTo>
                  <a:pt x="3742" y="4182"/>
                </a:lnTo>
                <a:lnTo>
                  <a:pt x="3852" y="4219"/>
                </a:lnTo>
                <a:lnTo>
                  <a:pt x="3998" y="4256"/>
                </a:lnTo>
                <a:lnTo>
                  <a:pt x="4035" y="4292"/>
                </a:lnTo>
                <a:lnTo>
                  <a:pt x="4072" y="4366"/>
                </a:lnTo>
                <a:lnTo>
                  <a:pt x="4108" y="4476"/>
                </a:lnTo>
                <a:lnTo>
                  <a:pt x="4108" y="4586"/>
                </a:lnTo>
                <a:lnTo>
                  <a:pt x="4072" y="4843"/>
                </a:lnTo>
                <a:lnTo>
                  <a:pt x="3998" y="5026"/>
                </a:lnTo>
                <a:lnTo>
                  <a:pt x="3852" y="5246"/>
                </a:lnTo>
                <a:lnTo>
                  <a:pt x="3705" y="5393"/>
                </a:lnTo>
                <a:lnTo>
                  <a:pt x="3558" y="5576"/>
                </a:lnTo>
                <a:lnTo>
                  <a:pt x="3155" y="5833"/>
                </a:lnTo>
                <a:lnTo>
                  <a:pt x="2788" y="6053"/>
                </a:lnTo>
                <a:lnTo>
                  <a:pt x="2348" y="6310"/>
                </a:lnTo>
                <a:lnTo>
                  <a:pt x="1908" y="6530"/>
                </a:lnTo>
                <a:lnTo>
                  <a:pt x="1467" y="6750"/>
                </a:lnTo>
                <a:lnTo>
                  <a:pt x="1321" y="6823"/>
                </a:lnTo>
                <a:lnTo>
                  <a:pt x="1247" y="6860"/>
                </a:lnTo>
                <a:lnTo>
                  <a:pt x="1211" y="6933"/>
                </a:lnTo>
                <a:lnTo>
                  <a:pt x="1174" y="6933"/>
                </a:lnTo>
                <a:lnTo>
                  <a:pt x="1064" y="6860"/>
                </a:lnTo>
                <a:lnTo>
                  <a:pt x="880" y="6713"/>
                </a:lnTo>
                <a:lnTo>
                  <a:pt x="697" y="6457"/>
                </a:lnTo>
                <a:lnTo>
                  <a:pt x="587" y="6273"/>
                </a:lnTo>
                <a:lnTo>
                  <a:pt x="514" y="6053"/>
                </a:lnTo>
                <a:lnTo>
                  <a:pt x="477" y="5833"/>
                </a:lnTo>
                <a:lnTo>
                  <a:pt x="477" y="5613"/>
                </a:lnTo>
                <a:lnTo>
                  <a:pt x="477" y="5356"/>
                </a:lnTo>
                <a:lnTo>
                  <a:pt x="550" y="5136"/>
                </a:lnTo>
                <a:lnTo>
                  <a:pt x="660" y="4879"/>
                </a:lnTo>
                <a:lnTo>
                  <a:pt x="770" y="4659"/>
                </a:lnTo>
                <a:lnTo>
                  <a:pt x="917" y="4476"/>
                </a:lnTo>
                <a:lnTo>
                  <a:pt x="1101" y="4292"/>
                </a:lnTo>
                <a:lnTo>
                  <a:pt x="1504" y="3962"/>
                </a:lnTo>
                <a:lnTo>
                  <a:pt x="1908" y="3705"/>
                </a:lnTo>
                <a:lnTo>
                  <a:pt x="2384" y="3485"/>
                </a:lnTo>
                <a:lnTo>
                  <a:pt x="2458" y="3412"/>
                </a:lnTo>
                <a:lnTo>
                  <a:pt x="2494" y="3302"/>
                </a:lnTo>
                <a:lnTo>
                  <a:pt x="2568" y="3119"/>
                </a:lnTo>
                <a:lnTo>
                  <a:pt x="2715" y="2898"/>
                </a:lnTo>
                <a:lnTo>
                  <a:pt x="2898" y="2715"/>
                </a:lnTo>
                <a:lnTo>
                  <a:pt x="3045" y="2532"/>
                </a:lnTo>
                <a:lnTo>
                  <a:pt x="3228" y="2385"/>
                </a:lnTo>
                <a:lnTo>
                  <a:pt x="3448" y="2238"/>
                </a:lnTo>
                <a:lnTo>
                  <a:pt x="3632" y="2128"/>
                </a:lnTo>
                <a:lnTo>
                  <a:pt x="3852" y="2055"/>
                </a:lnTo>
                <a:lnTo>
                  <a:pt x="4108" y="1981"/>
                </a:lnTo>
                <a:lnTo>
                  <a:pt x="4328" y="1945"/>
                </a:lnTo>
                <a:lnTo>
                  <a:pt x="4549" y="1908"/>
                </a:lnTo>
                <a:lnTo>
                  <a:pt x="4695" y="2055"/>
                </a:lnTo>
                <a:lnTo>
                  <a:pt x="4879" y="2165"/>
                </a:lnTo>
                <a:lnTo>
                  <a:pt x="5135" y="2348"/>
                </a:lnTo>
                <a:lnTo>
                  <a:pt x="5356" y="2568"/>
                </a:lnTo>
                <a:lnTo>
                  <a:pt x="5466" y="2715"/>
                </a:lnTo>
                <a:lnTo>
                  <a:pt x="5539" y="2898"/>
                </a:lnTo>
                <a:lnTo>
                  <a:pt x="5649" y="3229"/>
                </a:lnTo>
                <a:lnTo>
                  <a:pt x="5722" y="3559"/>
                </a:lnTo>
                <a:lnTo>
                  <a:pt x="5686" y="3926"/>
                </a:lnTo>
                <a:lnTo>
                  <a:pt x="5612" y="4256"/>
                </a:lnTo>
                <a:lnTo>
                  <a:pt x="5466" y="4549"/>
                </a:lnTo>
                <a:lnTo>
                  <a:pt x="5062" y="5063"/>
                </a:lnTo>
                <a:lnTo>
                  <a:pt x="4879" y="5319"/>
                </a:lnTo>
                <a:lnTo>
                  <a:pt x="4732" y="5613"/>
                </a:lnTo>
                <a:lnTo>
                  <a:pt x="4659" y="5943"/>
                </a:lnTo>
                <a:lnTo>
                  <a:pt x="4659" y="6090"/>
                </a:lnTo>
                <a:lnTo>
                  <a:pt x="4659" y="6273"/>
                </a:lnTo>
                <a:lnTo>
                  <a:pt x="4695" y="6420"/>
                </a:lnTo>
                <a:lnTo>
                  <a:pt x="4769" y="6567"/>
                </a:lnTo>
                <a:lnTo>
                  <a:pt x="4805" y="6677"/>
                </a:lnTo>
                <a:lnTo>
                  <a:pt x="4915" y="6787"/>
                </a:lnTo>
                <a:lnTo>
                  <a:pt x="5135" y="6933"/>
                </a:lnTo>
                <a:lnTo>
                  <a:pt x="5392" y="7007"/>
                </a:lnTo>
                <a:lnTo>
                  <a:pt x="5649" y="7043"/>
                </a:lnTo>
                <a:lnTo>
                  <a:pt x="5942" y="7007"/>
                </a:lnTo>
                <a:lnTo>
                  <a:pt x="6199" y="6933"/>
                </a:lnTo>
                <a:lnTo>
                  <a:pt x="6456" y="6823"/>
                </a:lnTo>
                <a:lnTo>
                  <a:pt x="6676" y="6677"/>
                </a:lnTo>
                <a:lnTo>
                  <a:pt x="6896" y="6457"/>
                </a:lnTo>
                <a:lnTo>
                  <a:pt x="7043" y="6200"/>
                </a:lnTo>
                <a:lnTo>
                  <a:pt x="7226" y="5980"/>
                </a:lnTo>
                <a:lnTo>
                  <a:pt x="7667" y="5246"/>
                </a:lnTo>
                <a:lnTo>
                  <a:pt x="7887" y="4879"/>
                </a:lnTo>
                <a:lnTo>
                  <a:pt x="8107" y="4476"/>
                </a:lnTo>
                <a:lnTo>
                  <a:pt x="8143" y="4402"/>
                </a:lnTo>
                <a:lnTo>
                  <a:pt x="8107" y="4329"/>
                </a:lnTo>
                <a:lnTo>
                  <a:pt x="8070" y="4256"/>
                </a:lnTo>
                <a:lnTo>
                  <a:pt x="8033" y="4182"/>
                </a:lnTo>
                <a:lnTo>
                  <a:pt x="7777" y="4182"/>
                </a:lnTo>
                <a:lnTo>
                  <a:pt x="7703" y="4256"/>
                </a:lnTo>
                <a:lnTo>
                  <a:pt x="7520" y="4586"/>
                </a:lnTo>
                <a:lnTo>
                  <a:pt x="7300" y="4879"/>
                </a:lnTo>
                <a:lnTo>
                  <a:pt x="6933" y="5540"/>
                </a:lnTo>
                <a:lnTo>
                  <a:pt x="6749" y="5796"/>
                </a:lnTo>
                <a:lnTo>
                  <a:pt x="6566" y="6053"/>
                </a:lnTo>
                <a:lnTo>
                  <a:pt x="6383" y="6273"/>
                </a:lnTo>
                <a:lnTo>
                  <a:pt x="6126" y="6493"/>
                </a:lnTo>
                <a:lnTo>
                  <a:pt x="5942" y="6567"/>
                </a:lnTo>
                <a:lnTo>
                  <a:pt x="5796" y="6603"/>
                </a:lnTo>
                <a:lnTo>
                  <a:pt x="5612" y="6567"/>
                </a:lnTo>
                <a:lnTo>
                  <a:pt x="5466" y="6530"/>
                </a:lnTo>
                <a:lnTo>
                  <a:pt x="5319" y="6457"/>
                </a:lnTo>
                <a:lnTo>
                  <a:pt x="5209" y="6347"/>
                </a:lnTo>
                <a:lnTo>
                  <a:pt x="5135" y="6200"/>
                </a:lnTo>
                <a:lnTo>
                  <a:pt x="5099" y="6016"/>
                </a:lnTo>
                <a:lnTo>
                  <a:pt x="5135" y="5833"/>
                </a:lnTo>
                <a:lnTo>
                  <a:pt x="5172" y="5686"/>
                </a:lnTo>
                <a:lnTo>
                  <a:pt x="5356" y="5393"/>
                </a:lnTo>
                <a:lnTo>
                  <a:pt x="5759" y="4879"/>
                </a:lnTo>
                <a:lnTo>
                  <a:pt x="5906" y="4659"/>
                </a:lnTo>
                <a:lnTo>
                  <a:pt x="6016" y="4402"/>
                </a:lnTo>
                <a:lnTo>
                  <a:pt x="6126" y="4146"/>
                </a:lnTo>
                <a:lnTo>
                  <a:pt x="6163" y="3889"/>
                </a:lnTo>
                <a:lnTo>
                  <a:pt x="6163" y="3632"/>
                </a:lnTo>
                <a:lnTo>
                  <a:pt x="6163" y="3339"/>
                </a:lnTo>
                <a:lnTo>
                  <a:pt x="6089" y="3082"/>
                </a:lnTo>
                <a:lnTo>
                  <a:pt x="6016" y="2825"/>
                </a:lnTo>
                <a:lnTo>
                  <a:pt x="5832" y="2532"/>
                </a:lnTo>
                <a:lnTo>
                  <a:pt x="5576" y="2165"/>
                </a:lnTo>
                <a:lnTo>
                  <a:pt x="5429" y="2018"/>
                </a:lnTo>
                <a:lnTo>
                  <a:pt x="5282" y="1908"/>
                </a:lnTo>
                <a:lnTo>
                  <a:pt x="5099" y="1798"/>
                </a:lnTo>
                <a:lnTo>
                  <a:pt x="4915" y="1725"/>
                </a:lnTo>
                <a:lnTo>
                  <a:pt x="4915" y="1688"/>
                </a:lnTo>
                <a:lnTo>
                  <a:pt x="4915" y="1468"/>
                </a:lnTo>
                <a:lnTo>
                  <a:pt x="4989" y="1321"/>
                </a:lnTo>
                <a:lnTo>
                  <a:pt x="5062" y="1174"/>
                </a:lnTo>
                <a:lnTo>
                  <a:pt x="5172" y="1028"/>
                </a:lnTo>
                <a:lnTo>
                  <a:pt x="5319" y="918"/>
                </a:lnTo>
                <a:lnTo>
                  <a:pt x="5502" y="844"/>
                </a:lnTo>
                <a:lnTo>
                  <a:pt x="5686" y="808"/>
                </a:lnTo>
                <a:lnTo>
                  <a:pt x="5869" y="771"/>
                </a:lnTo>
                <a:lnTo>
                  <a:pt x="6016" y="771"/>
                </a:lnTo>
                <a:lnTo>
                  <a:pt x="6199" y="808"/>
                </a:lnTo>
                <a:lnTo>
                  <a:pt x="6529" y="918"/>
                </a:lnTo>
                <a:lnTo>
                  <a:pt x="7190" y="1211"/>
                </a:lnTo>
                <a:lnTo>
                  <a:pt x="7080" y="1321"/>
                </a:lnTo>
                <a:lnTo>
                  <a:pt x="7043" y="1431"/>
                </a:lnTo>
                <a:lnTo>
                  <a:pt x="7043" y="1541"/>
                </a:lnTo>
                <a:lnTo>
                  <a:pt x="7043" y="1651"/>
                </a:lnTo>
                <a:lnTo>
                  <a:pt x="7153" y="1871"/>
                </a:lnTo>
                <a:lnTo>
                  <a:pt x="7300" y="2018"/>
                </a:lnTo>
                <a:lnTo>
                  <a:pt x="7446" y="2165"/>
                </a:lnTo>
                <a:lnTo>
                  <a:pt x="7556" y="2275"/>
                </a:lnTo>
                <a:lnTo>
                  <a:pt x="7446" y="2495"/>
                </a:lnTo>
                <a:lnTo>
                  <a:pt x="7263" y="3045"/>
                </a:lnTo>
                <a:lnTo>
                  <a:pt x="7153" y="3265"/>
                </a:lnTo>
                <a:lnTo>
                  <a:pt x="7043" y="3485"/>
                </a:lnTo>
                <a:lnTo>
                  <a:pt x="6933" y="3705"/>
                </a:lnTo>
                <a:lnTo>
                  <a:pt x="6896" y="3926"/>
                </a:lnTo>
                <a:lnTo>
                  <a:pt x="6896" y="3999"/>
                </a:lnTo>
                <a:lnTo>
                  <a:pt x="6970" y="4036"/>
                </a:lnTo>
                <a:lnTo>
                  <a:pt x="7043" y="4072"/>
                </a:lnTo>
                <a:lnTo>
                  <a:pt x="7116" y="4036"/>
                </a:lnTo>
                <a:lnTo>
                  <a:pt x="7263" y="3889"/>
                </a:lnTo>
                <a:lnTo>
                  <a:pt x="7410" y="3705"/>
                </a:lnTo>
                <a:lnTo>
                  <a:pt x="7593" y="3265"/>
                </a:lnTo>
                <a:lnTo>
                  <a:pt x="7777" y="2715"/>
                </a:lnTo>
                <a:lnTo>
                  <a:pt x="7813" y="2458"/>
                </a:lnTo>
                <a:lnTo>
                  <a:pt x="7813" y="2422"/>
                </a:lnTo>
                <a:lnTo>
                  <a:pt x="8363" y="2678"/>
                </a:lnTo>
                <a:lnTo>
                  <a:pt x="8584" y="2862"/>
                </a:lnTo>
                <a:lnTo>
                  <a:pt x="8694" y="3009"/>
                </a:lnTo>
                <a:lnTo>
                  <a:pt x="8804" y="3155"/>
                </a:lnTo>
                <a:lnTo>
                  <a:pt x="8877" y="3302"/>
                </a:lnTo>
                <a:lnTo>
                  <a:pt x="8877" y="3449"/>
                </a:lnTo>
                <a:lnTo>
                  <a:pt x="8840" y="3595"/>
                </a:lnTo>
                <a:lnTo>
                  <a:pt x="8694" y="3705"/>
                </a:lnTo>
                <a:lnTo>
                  <a:pt x="8620" y="3779"/>
                </a:lnTo>
                <a:lnTo>
                  <a:pt x="8584" y="3852"/>
                </a:lnTo>
                <a:lnTo>
                  <a:pt x="8584" y="3926"/>
                </a:lnTo>
                <a:lnTo>
                  <a:pt x="8620" y="3999"/>
                </a:lnTo>
                <a:lnTo>
                  <a:pt x="8657" y="4072"/>
                </a:lnTo>
                <a:lnTo>
                  <a:pt x="8730" y="4109"/>
                </a:lnTo>
                <a:lnTo>
                  <a:pt x="8840" y="4109"/>
                </a:lnTo>
                <a:lnTo>
                  <a:pt x="8914" y="4072"/>
                </a:lnTo>
                <a:lnTo>
                  <a:pt x="9097" y="3926"/>
                </a:lnTo>
                <a:lnTo>
                  <a:pt x="9207" y="3779"/>
                </a:lnTo>
                <a:lnTo>
                  <a:pt x="9281" y="3595"/>
                </a:lnTo>
                <a:lnTo>
                  <a:pt x="9281" y="3412"/>
                </a:lnTo>
                <a:lnTo>
                  <a:pt x="9281" y="3192"/>
                </a:lnTo>
                <a:lnTo>
                  <a:pt x="9207" y="3009"/>
                </a:lnTo>
                <a:lnTo>
                  <a:pt x="9097" y="2825"/>
                </a:lnTo>
                <a:lnTo>
                  <a:pt x="8987" y="2642"/>
                </a:lnTo>
                <a:lnTo>
                  <a:pt x="8804" y="2458"/>
                </a:lnTo>
                <a:lnTo>
                  <a:pt x="8584" y="2348"/>
                </a:lnTo>
                <a:lnTo>
                  <a:pt x="8107" y="2091"/>
                </a:lnTo>
                <a:lnTo>
                  <a:pt x="7887" y="1981"/>
                </a:lnTo>
                <a:lnTo>
                  <a:pt x="7593" y="1798"/>
                </a:lnTo>
                <a:lnTo>
                  <a:pt x="7446" y="1651"/>
                </a:lnTo>
                <a:lnTo>
                  <a:pt x="7373" y="1541"/>
                </a:lnTo>
                <a:lnTo>
                  <a:pt x="7336" y="1431"/>
                </a:lnTo>
                <a:lnTo>
                  <a:pt x="7373" y="1284"/>
                </a:lnTo>
                <a:lnTo>
                  <a:pt x="7483" y="1358"/>
                </a:lnTo>
                <a:lnTo>
                  <a:pt x="7556" y="1358"/>
                </a:lnTo>
                <a:lnTo>
                  <a:pt x="7593" y="1321"/>
                </a:lnTo>
                <a:lnTo>
                  <a:pt x="7630" y="1248"/>
                </a:lnTo>
                <a:lnTo>
                  <a:pt x="7703" y="1138"/>
                </a:lnTo>
                <a:lnTo>
                  <a:pt x="7813" y="954"/>
                </a:lnTo>
                <a:lnTo>
                  <a:pt x="7923" y="808"/>
                </a:lnTo>
                <a:lnTo>
                  <a:pt x="8107" y="698"/>
                </a:lnTo>
                <a:lnTo>
                  <a:pt x="8290" y="624"/>
                </a:lnTo>
                <a:lnTo>
                  <a:pt x="8474" y="588"/>
                </a:lnTo>
                <a:lnTo>
                  <a:pt x="8694" y="551"/>
                </a:lnTo>
                <a:lnTo>
                  <a:pt x="9060" y="514"/>
                </a:lnTo>
                <a:close/>
                <a:moveTo>
                  <a:pt x="13279" y="9318"/>
                </a:moveTo>
                <a:lnTo>
                  <a:pt x="13426" y="9428"/>
                </a:lnTo>
                <a:lnTo>
                  <a:pt x="13426" y="9464"/>
                </a:lnTo>
                <a:lnTo>
                  <a:pt x="13352" y="9464"/>
                </a:lnTo>
                <a:lnTo>
                  <a:pt x="13242" y="9538"/>
                </a:lnTo>
                <a:lnTo>
                  <a:pt x="12985" y="9868"/>
                </a:lnTo>
                <a:lnTo>
                  <a:pt x="12692" y="10198"/>
                </a:lnTo>
                <a:lnTo>
                  <a:pt x="12362" y="10492"/>
                </a:lnTo>
                <a:lnTo>
                  <a:pt x="12032" y="10748"/>
                </a:lnTo>
                <a:lnTo>
                  <a:pt x="11445" y="11078"/>
                </a:lnTo>
                <a:lnTo>
                  <a:pt x="10858" y="11409"/>
                </a:lnTo>
                <a:lnTo>
                  <a:pt x="10638" y="11372"/>
                </a:lnTo>
                <a:lnTo>
                  <a:pt x="10418" y="11299"/>
                </a:lnTo>
                <a:lnTo>
                  <a:pt x="10234" y="11188"/>
                </a:lnTo>
                <a:lnTo>
                  <a:pt x="10051" y="11078"/>
                </a:lnTo>
                <a:lnTo>
                  <a:pt x="10491" y="11005"/>
                </a:lnTo>
                <a:lnTo>
                  <a:pt x="10895" y="10858"/>
                </a:lnTo>
                <a:lnTo>
                  <a:pt x="11298" y="10675"/>
                </a:lnTo>
                <a:lnTo>
                  <a:pt x="11702" y="10492"/>
                </a:lnTo>
                <a:lnTo>
                  <a:pt x="12142" y="10235"/>
                </a:lnTo>
                <a:lnTo>
                  <a:pt x="12545" y="9941"/>
                </a:lnTo>
                <a:lnTo>
                  <a:pt x="12912" y="9648"/>
                </a:lnTo>
                <a:lnTo>
                  <a:pt x="13279" y="9318"/>
                </a:lnTo>
                <a:close/>
                <a:moveTo>
                  <a:pt x="13609" y="9648"/>
                </a:moveTo>
                <a:lnTo>
                  <a:pt x="13719" y="9795"/>
                </a:lnTo>
                <a:lnTo>
                  <a:pt x="13792" y="9978"/>
                </a:lnTo>
                <a:lnTo>
                  <a:pt x="13939" y="10345"/>
                </a:lnTo>
                <a:lnTo>
                  <a:pt x="13939" y="10602"/>
                </a:lnTo>
                <a:lnTo>
                  <a:pt x="13939" y="10858"/>
                </a:lnTo>
                <a:lnTo>
                  <a:pt x="13866" y="10968"/>
                </a:lnTo>
                <a:lnTo>
                  <a:pt x="13829" y="10932"/>
                </a:lnTo>
                <a:lnTo>
                  <a:pt x="13719" y="10932"/>
                </a:lnTo>
                <a:lnTo>
                  <a:pt x="13719" y="10968"/>
                </a:lnTo>
                <a:lnTo>
                  <a:pt x="13609" y="11188"/>
                </a:lnTo>
                <a:lnTo>
                  <a:pt x="12765" y="11299"/>
                </a:lnTo>
                <a:lnTo>
                  <a:pt x="12912" y="11188"/>
                </a:lnTo>
                <a:lnTo>
                  <a:pt x="13316" y="10895"/>
                </a:lnTo>
                <a:lnTo>
                  <a:pt x="13682" y="10565"/>
                </a:lnTo>
                <a:lnTo>
                  <a:pt x="13756" y="10492"/>
                </a:lnTo>
                <a:lnTo>
                  <a:pt x="13756" y="10381"/>
                </a:lnTo>
                <a:lnTo>
                  <a:pt x="13719" y="10308"/>
                </a:lnTo>
                <a:lnTo>
                  <a:pt x="13609" y="10271"/>
                </a:lnTo>
                <a:lnTo>
                  <a:pt x="13536" y="10271"/>
                </a:lnTo>
                <a:lnTo>
                  <a:pt x="13462" y="10308"/>
                </a:lnTo>
                <a:lnTo>
                  <a:pt x="13059" y="10638"/>
                </a:lnTo>
                <a:lnTo>
                  <a:pt x="12655" y="10968"/>
                </a:lnTo>
                <a:lnTo>
                  <a:pt x="12398" y="11152"/>
                </a:lnTo>
                <a:lnTo>
                  <a:pt x="12325" y="11225"/>
                </a:lnTo>
                <a:lnTo>
                  <a:pt x="12252" y="11372"/>
                </a:lnTo>
                <a:lnTo>
                  <a:pt x="11665" y="11409"/>
                </a:lnTo>
                <a:lnTo>
                  <a:pt x="11481" y="11445"/>
                </a:lnTo>
                <a:lnTo>
                  <a:pt x="11775" y="11299"/>
                </a:lnTo>
                <a:lnTo>
                  <a:pt x="12068" y="11115"/>
                </a:lnTo>
                <a:lnTo>
                  <a:pt x="12362" y="10932"/>
                </a:lnTo>
                <a:lnTo>
                  <a:pt x="12655" y="10748"/>
                </a:lnTo>
                <a:lnTo>
                  <a:pt x="12912" y="10492"/>
                </a:lnTo>
                <a:lnTo>
                  <a:pt x="13132" y="10271"/>
                </a:lnTo>
                <a:lnTo>
                  <a:pt x="13352" y="10015"/>
                </a:lnTo>
                <a:lnTo>
                  <a:pt x="13572" y="9721"/>
                </a:lnTo>
                <a:lnTo>
                  <a:pt x="13609" y="9648"/>
                </a:lnTo>
                <a:close/>
                <a:moveTo>
                  <a:pt x="9060" y="1"/>
                </a:moveTo>
                <a:lnTo>
                  <a:pt x="8804" y="37"/>
                </a:lnTo>
                <a:lnTo>
                  <a:pt x="8547" y="37"/>
                </a:lnTo>
                <a:lnTo>
                  <a:pt x="8290" y="111"/>
                </a:lnTo>
                <a:lnTo>
                  <a:pt x="8033" y="184"/>
                </a:lnTo>
                <a:lnTo>
                  <a:pt x="7813" y="294"/>
                </a:lnTo>
                <a:lnTo>
                  <a:pt x="7593" y="441"/>
                </a:lnTo>
                <a:lnTo>
                  <a:pt x="7410" y="624"/>
                </a:lnTo>
                <a:lnTo>
                  <a:pt x="7300" y="844"/>
                </a:lnTo>
                <a:lnTo>
                  <a:pt x="6896" y="624"/>
                </a:lnTo>
                <a:lnTo>
                  <a:pt x="6493" y="441"/>
                </a:lnTo>
                <a:lnTo>
                  <a:pt x="6273" y="367"/>
                </a:lnTo>
                <a:lnTo>
                  <a:pt x="6053" y="331"/>
                </a:lnTo>
                <a:lnTo>
                  <a:pt x="5612" y="331"/>
                </a:lnTo>
                <a:lnTo>
                  <a:pt x="5392" y="404"/>
                </a:lnTo>
                <a:lnTo>
                  <a:pt x="5209" y="477"/>
                </a:lnTo>
                <a:lnTo>
                  <a:pt x="5025" y="588"/>
                </a:lnTo>
                <a:lnTo>
                  <a:pt x="4842" y="734"/>
                </a:lnTo>
                <a:lnTo>
                  <a:pt x="4695" y="881"/>
                </a:lnTo>
                <a:lnTo>
                  <a:pt x="4585" y="1064"/>
                </a:lnTo>
                <a:lnTo>
                  <a:pt x="4512" y="1248"/>
                </a:lnTo>
                <a:lnTo>
                  <a:pt x="4475" y="1468"/>
                </a:lnTo>
                <a:lnTo>
                  <a:pt x="4182" y="1505"/>
                </a:lnTo>
                <a:lnTo>
                  <a:pt x="3888" y="1541"/>
                </a:lnTo>
                <a:lnTo>
                  <a:pt x="3595" y="1651"/>
                </a:lnTo>
                <a:lnTo>
                  <a:pt x="3338" y="1798"/>
                </a:lnTo>
                <a:lnTo>
                  <a:pt x="3081" y="1945"/>
                </a:lnTo>
                <a:lnTo>
                  <a:pt x="2861" y="2091"/>
                </a:lnTo>
                <a:lnTo>
                  <a:pt x="2641" y="2312"/>
                </a:lnTo>
                <a:lnTo>
                  <a:pt x="2421" y="2532"/>
                </a:lnTo>
                <a:lnTo>
                  <a:pt x="2238" y="2788"/>
                </a:lnTo>
                <a:lnTo>
                  <a:pt x="2091" y="3082"/>
                </a:lnTo>
                <a:lnTo>
                  <a:pt x="1981" y="3155"/>
                </a:lnTo>
                <a:lnTo>
                  <a:pt x="1834" y="3229"/>
                </a:lnTo>
                <a:lnTo>
                  <a:pt x="1504" y="3375"/>
                </a:lnTo>
                <a:lnTo>
                  <a:pt x="1211" y="3559"/>
                </a:lnTo>
                <a:lnTo>
                  <a:pt x="954" y="3779"/>
                </a:lnTo>
                <a:lnTo>
                  <a:pt x="697" y="3999"/>
                </a:lnTo>
                <a:lnTo>
                  <a:pt x="477" y="4256"/>
                </a:lnTo>
                <a:lnTo>
                  <a:pt x="330" y="4512"/>
                </a:lnTo>
                <a:lnTo>
                  <a:pt x="183" y="4769"/>
                </a:lnTo>
                <a:lnTo>
                  <a:pt x="73" y="5063"/>
                </a:lnTo>
                <a:lnTo>
                  <a:pt x="37" y="5319"/>
                </a:lnTo>
                <a:lnTo>
                  <a:pt x="0" y="5613"/>
                </a:lnTo>
                <a:lnTo>
                  <a:pt x="0" y="5906"/>
                </a:lnTo>
                <a:lnTo>
                  <a:pt x="73" y="6200"/>
                </a:lnTo>
                <a:lnTo>
                  <a:pt x="183" y="6493"/>
                </a:lnTo>
                <a:lnTo>
                  <a:pt x="294" y="6713"/>
                </a:lnTo>
                <a:lnTo>
                  <a:pt x="440" y="6933"/>
                </a:lnTo>
                <a:lnTo>
                  <a:pt x="660" y="7117"/>
                </a:lnTo>
                <a:lnTo>
                  <a:pt x="880" y="7300"/>
                </a:lnTo>
                <a:lnTo>
                  <a:pt x="1064" y="7374"/>
                </a:lnTo>
                <a:lnTo>
                  <a:pt x="1027" y="7594"/>
                </a:lnTo>
                <a:lnTo>
                  <a:pt x="1027" y="7814"/>
                </a:lnTo>
                <a:lnTo>
                  <a:pt x="1064" y="8034"/>
                </a:lnTo>
                <a:lnTo>
                  <a:pt x="1101" y="8217"/>
                </a:lnTo>
                <a:lnTo>
                  <a:pt x="1174" y="8437"/>
                </a:lnTo>
                <a:lnTo>
                  <a:pt x="1284" y="8621"/>
                </a:lnTo>
                <a:lnTo>
                  <a:pt x="1431" y="8804"/>
                </a:lnTo>
                <a:lnTo>
                  <a:pt x="1614" y="8988"/>
                </a:lnTo>
                <a:lnTo>
                  <a:pt x="1797" y="9098"/>
                </a:lnTo>
                <a:lnTo>
                  <a:pt x="1981" y="9208"/>
                </a:lnTo>
                <a:lnTo>
                  <a:pt x="2201" y="9281"/>
                </a:lnTo>
                <a:lnTo>
                  <a:pt x="2421" y="9318"/>
                </a:lnTo>
                <a:lnTo>
                  <a:pt x="2641" y="9354"/>
                </a:lnTo>
                <a:lnTo>
                  <a:pt x="2861" y="9318"/>
                </a:lnTo>
                <a:lnTo>
                  <a:pt x="3081" y="9281"/>
                </a:lnTo>
                <a:lnTo>
                  <a:pt x="3301" y="9208"/>
                </a:lnTo>
                <a:lnTo>
                  <a:pt x="3375" y="9354"/>
                </a:lnTo>
                <a:lnTo>
                  <a:pt x="3448" y="9501"/>
                </a:lnTo>
                <a:lnTo>
                  <a:pt x="3595" y="9648"/>
                </a:lnTo>
                <a:lnTo>
                  <a:pt x="3742" y="9758"/>
                </a:lnTo>
                <a:lnTo>
                  <a:pt x="3925" y="9868"/>
                </a:lnTo>
                <a:lnTo>
                  <a:pt x="4108" y="9905"/>
                </a:lnTo>
                <a:lnTo>
                  <a:pt x="4292" y="9941"/>
                </a:lnTo>
                <a:lnTo>
                  <a:pt x="4475" y="9941"/>
                </a:lnTo>
                <a:lnTo>
                  <a:pt x="4842" y="9905"/>
                </a:lnTo>
                <a:lnTo>
                  <a:pt x="5246" y="9795"/>
                </a:lnTo>
                <a:lnTo>
                  <a:pt x="5686" y="9648"/>
                </a:lnTo>
                <a:lnTo>
                  <a:pt x="6163" y="9574"/>
                </a:lnTo>
                <a:lnTo>
                  <a:pt x="6603" y="9574"/>
                </a:lnTo>
                <a:lnTo>
                  <a:pt x="7080" y="9611"/>
                </a:lnTo>
                <a:lnTo>
                  <a:pt x="7446" y="9648"/>
                </a:lnTo>
                <a:lnTo>
                  <a:pt x="7630" y="9648"/>
                </a:lnTo>
                <a:lnTo>
                  <a:pt x="7813" y="9611"/>
                </a:lnTo>
                <a:lnTo>
                  <a:pt x="7960" y="9721"/>
                </a:lnTo>
                <a:lnTo>
                  <a:pt x="8143" y="9795"/>
                </a:lnTo>
                <a:lnTo>
                  <a:pt x="8327" y="9831"/>
                </a:lnTo>
                <a:lnTo>
                  <a:pt x="8547" y="9868"/>
                </a:lnTo>
                <a:lnTo>
                  <a:pt x="9024" y="9905"/>
                </a:lnTo>
                <a:lnTo>
                  <a:pt x="9391" y="9868"/>
                </a:lnTo>
                <a:lnTo>
                  <a:pt x="9501" y="9868"/>
                </a:lnTo>
                <a:lnTo>
                  <a:pt x="9354" y="10161"/>
                </a:lnTo>
                <a:lnTo>
                  <a:pt x="9317" y="10308"/>
                </a:lnTo>
                <a:lnTo>
                  <a:pt x="9281" y="10492"/>
                </a:lnTo>
                <a:lnTo>
                  <a:pt x="9317" y="10638"/>
                </a:lnTo>
                <a:lnTo>
                  <a:pt x="9354" y="10785"/>
                </a:lnTo>
                <a:lnTo>
                  <a:pt x="9464" y="11078"/>
                </a:lnTo>
                <a:lnTo>
                  <a:pt x="9647" y="11335"/>
                </a:lnTo>
                <a:lnTo>
                  <a:pt x="9831" y="11519"/>
                </a:lnTo>
                <a:lnTo>
                  <a:pt x="9977" y="11629"/>
                </a:lnTo>
                <a:lnTo>
                  <a:pt x="10198" y="11739"/>
                </a:lnTo>
                <a:lnTo>
                  <a:pt x="10381" y="11812"/>
                </a:lnTo>
                <a:lnTo>
                  <a:pt x="10821" y="11922"/>
                </a:lnTo>
                <a:lnTo>
                  <a:pt x="11298" y="11959"/>
                </a:lnTo>
                <a:lnTo>
                  <a:pt x="11775" y="11922"/>
                </a:lnTo>
                <a:lnTo>
                  <a:pt x="12215" y="11885"/>
                </a:lnTo>
                <a:lnTo>
                  <a:pt x="13095" y="11775"/>
                </a:lnTo>
                <a:lnTo>
                  <a:pt x="13939" y="11665"/>
                </a:lnTo>
                <a:lnTo>
                  <a:pt x="14343" y="11555"/>
                </a:lnTo>
                <a:lnTo>
                  <a:pt x="14746" y="11409"/>
                </a:lnTo>
                <a:lnTo>
                  <a:pt x="15076" y="11262"/>
                </a:lnTo>
                <a:lnTo>
                  <a:pt x="15370" y="11042"/>
                </a:lnTo>
                <a:lnTo>
                  <a:pt x="15626" y="10785"/>
                </a:lnTo>
                <a:lnTo>
                  <a:pt x="15847" y="10528"/>
                </a:lnTo>
                <a:lnTo>
                  <a:pt x="16030" y="10235"/>
                </a:lnTo>
                <a:lnTo>
                  <a:pt x="16213" y="9941"/>
                </a:lnTo>
                <a:lnTo>
                  <a:pt x="16360" y="9648"/>
                </a:lnTo>
                <a:lnTo>
                  <a:pt x="16433" y="9318"/>
                </a:lnTo>
                <a:lnTo>
                  <a:pt x="16507" y="8988"/>
                </a:lnTo>
                <a:lnTo>
                  <a:pt x="16543" y="8657"/>
                </a:lnTo>
                <a:lnTo>
                  <a:pt x="16507" y="8327"/>
                </a:lnTo>
                <a:lnTo>
                  <a:pt x="16470" y="7997"/>
                </a:lnTo>
                <a:lnTo>
                  <a:pt x="16690" y="7447"/>
                </a:lnTo>
                <a:lnTo>
                  <a:pt x="16837" y="6933"/>
                </a:lnTo>
                <a:lnTo>
                  <a:pt x="16910" y="6347"/>
                </a:lnTo>
                <a:lnTo>
                  <a:pt x="16910" y="5796"/>
                </a:lnTo>
                <a:lnTo>
                  <a:pt x="16837" y="5429"/>
                </a:lnTo>
                <a:lnTo>
                  <a:pt x="16727" y="5063"/>
                </a:lnTo>
                <a:lnTo>
                  <a:pt x="16654" y="4916"/>
                </a:lnTo>
                <a:lnTo>
                  <a:pt x="16543" y="4769"/>
                </a:lnTo>
                <a:lnTo>
                  <a:pt x="16397" y="4659"/>
                </a:lnTo>
                <a:lnTo>
                  <a:pt x="16250" y="4586"/>
                </a:lnTo>
                <a:lnTo>
                  <a:pt x="16250" y="4146"/>
                </a:lnTo>
                <a:lnTo>
                  <a:pt x="16177" y="3742"/>
                </a:lnTo>
                <a:lnTo>
                  <a:pt x="16030" y="3375"/>
                </a:lnTo>
                <a:lnTo>
                  <a:pt x="15773" y="3009"/>
                </a:lnTo>
                <a:lnTo>
                  <a:pt x="15626" y="2825"/>
                </a:lnTo>
                <a:lnTo>
                  <a:pt x="15443" y="2642"/>
                </a:lnTo>
                <a:lnTo>
                  <a:pt x="15223" y="2495"/>
                </a:lnTo>
                <a:lnTo>
                  <a:pt x="15003" y="2385"/>
                </a:lnTo>
                <a:lnTo>
                  <a:pt x="14746" y="2238"/>
                </a:lnTo>
                <a:lnTo>
                  <a:pt x="14526" y="2055"/>
                </a:lnTo>
                <a:lnTo>
                  <a:pt x="14379" y="1835"/>
                </a:lnTo>
                <a:lnTo>
                  <a:pt x="14233" y="1578"/>
                </a:lnTo>
                <a:lnTo>
                  <a:pt x="14123" y="1358"/>
                </a:lnTo>
                <a:lnTo>
                  <a:pt x="13976" y="1138"/>
                </a:lnTo>
                <a:lnTo>
                  <a:pt x="13829" y="991"/>
                </a:lnTo>
                <a:lnTo>
                  <a:pt x="13682" y="808"/>
                </a:lnTo>
                <a:lnTo>
                  <a:pt x="13499" y="698"/>
                </a:lnTo>
                <a:lnTo>
                  <a:pt x="13279" y="588"/>
                </a:lnTo>
                <a:lnTo>
                  <a:pt x="13059" y="514"/>
                </a:lnTo>
                <a:lnTo>
                  <a:pt x="12802" y="441"/>
                </a:lnTo>
                <a:lnTo>
                  <a:pt x="12362" y="441"/>
                </a:lnTo>
                <a:lnTo>
                  <a:pt x="11885" y="477"/>
                </a:lnTo>
                <a:lnTo>
                  <a:pt x="11408" y="588"/>
                </a:lnTo>
                <a:lnTo>
                  <a:pt x="10968" y="698"/>
                </a:lnTo>
                <a:lnTo>
                  <a:pt x="10821" y="514"/>
                </a:lnTo>
                <a:lnTo>
                  <a:pt x="10601" y="331"/>
                </a:lnTo>
                <a:lnTo>
                  <a:pt x="10381" y="221"/>
                </a:lnTo>
                <a:lnTo>
                  <a:pt x="10124" y="147"/>
                </a:lnTo>
                <a:lnTo>
                  <a:pt x="9867" y="74"/>
                </a:lnTo>
                <a:lnTo>
                  <a:pt x="9574" y="37"/>
                </a:lnTo>
                <a:lnTo>
                  <a:pt x="9060" y="1"/>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89" name="Google Shape;289;p4"/>
          <p:cNvSpPr/>
          <p:nvPr/>
        </p:nvSpPr>
        <p:spPr>
          <a:xfrm rot="-5400000">
            <a:off x="10661707" y="422573"/>
            <a:ext cx="373208" cy="477288"/>
          </a:xfrm>
          <a:custGeom>
            <a:rect b="b" l="l" r="r" t="t"/>
            <a:pathLst>
              <a:path extrusionOk="0" h="12620" w="9868">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90" name="Google Shape;290;p4"/>
          <p:cNvSpPr/>
          <p:nvPr/>
        </p:nvSpPr>
        <p:spPr>
          <a:xfrm>
            <a:off x="11735680" y="1053695"/>
            <a:ext cx="503611" cy="568851"/>
          </a:xfrm>
          <a:custGeom>
            <a:rect b="b" l="l" r="r" t="t"/>
            <a:pathLst>
              <a:path extrusionOk="0" h="15041" w="13316">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91" name="Google Shape;291;p4"/>
          <p:cNvSpPr/>
          <p:nvPr/>
        </p:nvSpPr>
        <p:spPr>
          <a:xfrm>
            <a:off x="345283" y="6610609"/>
            <a:ext cx="514730" cy="344086"/>
          </a:xfrm>
          <a:custGeom>
            <a:rect b="b" l="l" r="r" t="t"/>
            <a:pathLst>
              <a:path extrusionOk="0" h="9098" w="1361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92" name="Google Shape;292;p4"/>
          <p:cNvSpPr/>
          <p:nvPr/>
        </p:nvSpPr>
        <p:spPr>
          <a:xfrm>
            <a:off x="11599127" y="1535209"/>
            <a:ext cx="233122" cy="249763"/>
          </a:xfrm>
          <a:custGeom>
            <a:rect b="b" l="l" r="r" t="t"/>
            <a:pathLst>
              <a:path extrusionOk="0" h="6604" w="6164">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93" name="Google Shape;293;p4"/>
          <p:cNvSpPr txBox="1"/>
          <p:nvPr>
            <p:ph idx="12" type="sldNum"/>
          </p:nvPr>
        </p:nvSpPr>
        <p:spPr>
          <a:xfrm>
            <a:off x="5730200" y="6471066"/>
            <a:ext cx="731700" cy="386700"/>
          </a:xfrm>
          <a:prstGeom prst="rect">
            <a:avLst/>
          </a:prstGeom>
        </p:spPr>
        <p:txBody>
          <a:bodyPr anchorCtr="0" anchor="ctr" bIns="121900" lIns="121900" spcFirstLastPara="1" rIns="121900" wrap="square" tIns="121900">
            <a:noAutofit/>
          </a:bodyPr>
          <a:lstStyle>
            <a:lvl1pPr lvl="0" rtl="0" algn="ctr">
              <a:buNone/>
              <a:defRPr/>
            </a:lvl1pPr>
            <a:lvl2pPr lvl="1" rtl="0" algn="ctr">
              <a:buNone/>
              <a:defRPr/>
            </a:lvl2pPr>
            <a:lvl3pPr lvl="2" rtl="0" algn="ctr">
              <a:buNone/>
              <a:defRPr/>
            </a:lvl3pPr>
            <a:lvl4pPr lvl="3" rtl="0" algn="ctr">
              <a:buNone/>
              <a:defRPr/>
            </a:lvl4pPr>
            <a:lvl5pPr lvl="4" rtl="0" algn="ctr">
              <a:buNone/>
              <a:defRPr/>
            </a:lvl5pPr>
            <a:lvl6pPr lvl="5" rtl="0" algn="ctr">
              <a:buNone/>
              <a:defRPr/>
            </a:lvl6pPr>
            <a:lvl7pPr lvl="6" rtl="0" algn="ctr">
              <a:buNone/>
              <a:defRPr/>
            </a:lvl7pPr>
            <a:lvl8pPr lvl="7" rtl="0" algn="ctr">
              <a:buNone/>
              <a:defRPr/>
            </a:lvl8pPr>
            <a:lvl9pPr lvl="8" rtl="0" algn="ctr">
              <a:buNone/>
              <a:defRPr/>
            </a:lvl9pPr>
          </a:lstStyle>
          <a:p>
            <a:pPr indent="0" lvl="0" marL="0" rtl="0" algn="ct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1 column" type="tx">
  <p:cSld name="TITLE_AND_BODY">
    <p:spTree>
      <p:nvGrpSpPr>
        <p:cNvPr id="294" name="Shape 294"/>
        <p:cNvGrpSpPr/>
        <p:nvPr/>
      </p:nvGrpSpPr>
      <p:grpSpPr>
        <a:xfrm>
          <a:off x="0" y="0"/>
          <a:ext cx="0" cy="0"/>
          <a:chOff x="0" y="0"/>
          <a:chExt cx="0" cy="0"/>
        </a:xfrm>
      </p:grpSpPr>
      <p:sp>
        <p:nvSpPr>
          <p:cNvPr id="295" name="Google Shape;295;p5"/>
          <p:cNvSpPr txBox="1"/>
          <p:nvPr>
            <p:ph type="title"/>
          </p:nvPr>
        </p:nvSpPr>
        <p:spPr>
          <a:xfrm>
            <a:off x="973025" y="254377"/>
            <a:ext cx="8187300" cy="876000"/>
          </a:xfrm>
          <a:prstGeom prst="rect">
            <a:avLst/>
          </a:prstGeom>
        </p:spPr>
        <p:txBody>
          <a:bodyPr anchorCtr="0" anchor="b" bIns="121900" lIns="121900" spcFirstLastPara="1" rIns="121900" wrap="square" tIns="121900">
            <a:noAutofit/>
          </a:bodyPr>
          <a:lstStyle>
            <a:lvl1pPr lvl="0" rtl="0">
              <a:spcBef>
                <a:spcPts val="0"/>
              </a:spcBef>
              <a:spcAft>
                <a:spcPts val="0"/>
              </a:spcAft>
              <a:buSzPts val="2400"/>
              <a:buNone/>
              <a:defRPr sz="3600"/>
            </a:lvl1pPr>
            <a:lvl2pPr lvl="1" rtl="0">
              <a:spcBef>
                <a:spcPts val="0"/>
              </a:spcBef>
              <a:spcAft>
                <a:spcPts val="0"/>
              </a:spcAft>
              <a:buSzPts val="2400"/>
              <a:buNone/>
              <a:defRPr/>
            </a:lvl2pPr>
            <a:lvl3pPr lvl="2" rtl="0">
              <a:spcBef>
                <a:spcPts val="0"/>
              </a:spcBef>
              <a:spcAft>
                <a:spcPts val="0"/>
              </a:spcAft>
              <a:buSzPts val="2400"/>
              <a:buNone/>
              <a:defRPr/>
            </a:lvl3pPr>
            <a:lvl4pPr lvl="3" rtl="0">
              <a:spcBef>
                <a:spcPts val="0"/>
              </a:spcBef>
              <a:spcAft>
                <a:spcPts val="0"/>
              </a:spcAft>
              <a:buSzPts val="2400"/>
              <a:buNone/>
              <a:defRPr/>
            </a:lvl4pPr>
            <a:lvl5pPr lvl="4" rtl="0">
              <a:spcBef>
                <a:spcPts val="0"/>
              </a:spcBef>
              <a:spcAft>
                <a:spcPts val="0"/>
              </a:spcAft>
              <a:buSzPts val="2400"/>
              <a:buNone/>
              <a:defRPr/>
            </a:lvl5pPr>
            <a:lvl6pPr lvl="5" rtl="0">
              <a:spcBef>
                <a:spcPts val="0"/>
              </a:spcBef>
              <a:spcAft>
                <a:spcPts val="0"/>
              </a:spcAft>
              <a:buSzPts val="2400"/>
              <a:buNone/>
              <a:defRPr/>
            </a:lvl6pPr>
            <a:lvl7pPr lvl="6" rtl="0">
              <a:spcBef>
                <a:spcPts val="0"/>
              </a:spcBef>
              <a:spcAft>
                <a:spcPts val="0"/>
              </a:spcAft>
              <a:buSzPts val="2400"/>
              <a:buNone/>
              <a:defRPr/>
            </a:lvl7pPr>
            <a:lvl8pPr lvl="7" rtl="0">
              <a:spcBef>
                <a:spcPts val="0"/>
              </a:spcBef>
              <a:spcAft>
                <a:spcPts val="0"/>
              </a:spcAft>
              <a:buSzPts val="2400"/>
              <a:buNone/>
              <a:defRPr/>
            </a:lvl8pPr>
            <a:lvl9pPr lvl="8" rtl="0">
              <a:spcBef>
                <a:spcPts val="0"/>
              </a:spcBef>
              <a:spcAft>
                <a:spcPts val="0"/>
              </a:spcAft>
              <a:buSzPts val="2400"/>
              <a:buNone/>
              <a:defRPr/>
            </a:lvl9pPr>
          </a:lstStyle>
          <a:p/>
        </p:txBody>
      </p:sp>
      <p:sp>
        <p:nvSpPr>
          <p:cNvPr id="296" name="Google Shape;296;p5"/>
          <p:cNvSpPr txBox="1"/>
          <p:nvPr>
            <p:ph idx="1" type="body"/>
          </p:nvPr>
        </p:nvSpPr>
        <p:spPr>
          <a:xfrm>
            <a:off x="997233" y="1737116"/>
            <a:ext cx="8187300" cy="4814400"/>
          </a:xfrm>
          <a:prstGeom prst="rect">
            <a:avLst/>
          </a:prstGeom>
        </p:spPr>
        <p:txBody>
          <a:bodyPr anchorCtr="0" anchor="t" bIns="121900" lIns="121900" spcFirstLastPara="1" rIns="121900" wrap="square" tIns="121900">
            <a:noAutofit/>
          </a:bodyPr>
          <a:lstStyle>
            <a:lvl1pPr indent="-438150" lvl="0" marL="457200" rtl="0">
              <a:spcBef>
                <a:spcPts val="800"/>
              </a:spcBef>
              <a:spcAft>
                <a:spcPts val="0"/>
              </a:spcAft>
              <a:buSzPts val="3300"/>
              <a:buChar char="✘"/>
              <a:defRPr sz="3300"/>
            </a:lvl1pPr>
            <a:lvl2pPr indent="-400050" lvl="1" marL="914400" rtl="0">
              <a:spcBef>
                <a:spcPts val="0"/>
              </a:spcBef>
              <a:spcAft>
                <a:spcPts val="0"/>
              </a:spcAft>
              <a:buSzPts val="2700"/>
              <a:buChar char="✗"/>
              <a:defRPr/>
            </a:lvl2pPr>
            <a:lvl3pPr indent="-400050" lvl="2" marL="1371600" rtl="0">
              <a:spcBef>
                <a:spcPts val="0"/>
              </a:spcBef>
              <a:spcAft>
                <a:spcPts val="0"/>
              </a:spcAft>
              <a:buSzPts val="2700"/>
              <a:buChar char="■"/>
              <a:defRPr/>
            </a:lvl3pPr>
            <a:lvl4pPr indent="-381000" lvl="3" marL="1828800" rtl="0">
              <a:spcBef>
                <a:spcPts val="0"/>
              </a:spcBef>
              <a:spcAft>
                <a:spcPts val="0"/>
              </a:spcAft>
              <a:buSzPts val="2400"/>
              <a:buChar char="●"/>
              <a:defRPr/>
            </a:lvl4pPr>
            <a:lvl5pPr indent="-381000" lvl="4" marL="2286000" rtl="0">
              <a:spcBef>
                <a:spcPts val="0"/>
              </a:spcBef>
              <a:spcAft>
                <a:spcPts val="0"/>
              </a:spcAft>
              <a:buSzPts val="2400"/>
              <a:buChar char="○"/>
              <a:defRPr/>
            </a:lvl5pPr>
            <a:lvl6pPr indent="-381000" lvl="5" marL="2743200" rtl="0">
              <a:spcBef>
                <a:spcPts val="0"/>
              </a:spcBef>
              <a:spcAft>
                <a:spcPts val="0"/>
              </a:spcAft>
              <a:buSzPts val="2400"/>
              <a:buChar char="■"/>
              <a:defRPr/>
            </a:lvl6pPr>
            <a:lvl7pPr indent="-381000" lvl="6" marL="3200400" rtl="0">
              <a:spcBef>
                <a:spcPts val="0"/>
              </a:spcBef>
              <a:spcAft>
                <a:spcPts val="0"/>
              </a:spcAft>
              <a:buSzPts val="2400"/>
              <a:buChar char="●"/>
              <a:defRPr/>
            </a:lvl7pPr>
            <a:lvl8pPr indent="-381000" lvl="7" marL="3657600" rtl="0">
              <a:spcBef>
                <a:spcPts val="0"/>
              </a:spcBef>
              <a:spcAft>
                <a:spcPts val="0"/>
              </a:spcAft>
              <a:buSzPts val="2400"/>
              <a:buChar char="○"/>
              <a:defRPr/>
            </a:lvl8pPr>
            <a:lvl9pPr indent="-381000" lvl="8" marL="4114800" rtl="0">
              <a:spcBef>
                <a:spcPts val="0"/>
              </a:spcBef>
              <a:spcAft>
                <a:spcPts val="0"/>
              </a:spcAft>
              <a:buSzPts val="2400"/>
              <a:buChar char="■"/>
              <a:defRPr/>
            </a:lvl9pPr>
          </a:lstStyle>
          <a:p/>
        </p:txBody>
      </p:sp>
      <p:grpSp>
        <p:nvGrpSpPr>
          <p:cNvPr id="297" name="Google Shape;297;p5"/>
          <p:cNvGrpSpPr/>
          <p:nvPr/>
        </p:nvGrpSpPr>
        <p:grpSpPr>
          <a:xfrm>
            <a:off x="9924070" y="-121511"/>
            <a:ext cx="2395098" cy="7107566"/>
            <a:chOff x="6023725" y="842300"/>
            <a:chExt cx="1358150" cy="4030375"/>
          </a:xfrm>
        </p:grpSpPr>
        <p:sp>
          <p:nvSpPr>
            <p:cNvPr id="298" name="Google Shape;298;p5"/>
            <p:cNvSpPr/>
            <p:nvPr/>
          </p:nvSpPr>
          <p:spPr>
            <a:xfrm>
              <a:off x="6371275" y="842300"/>
              <a:ext cx="397100" cy="492450"/>
            </a:xfrm>
            <a:custGeom>
              <a:rect b="b" l="l" r="r" t="t"/>
              <a:pathLst>
                <a:path extrusionOk="0" h="19698" w="15884">
                  <a:moveTo>
                    <a:pt x="9355" y="4108"/>
                  </a:moveTo>
                  <a:lnTo>
                    <a:pt x="9465" y="4145"/>
                  </a:lnTo>
                  <a:lnTo>
                    <a:pt x="9538" y="4182"/>
                  </a:lnTo>
                  <a:lnTo>
                    <a:pt x="9648" y="4328"/>
                  </a:lnTo>
                  <a:lnTo>
                    <a:pt x="9721" y="4549"/>
                  </a:lnTo>
                  <a:lnTo>
                    <a:pt x="9721" y="4769"/>
                  </a:lnTo>
                  <a:lnTo>
                    <a:pt x="9721" y="4842"/>
                  </a:lnTo>
                  <a:lnTo>
                    <a:pt x="9685" y="4879"/>
                  </a:lnTo>
                  <a:lnTo>
                    <a:pt x="9575" y="4952"/>
                  </a:lnTo>
                  <a:lnTo>
                    <a:pt x="9391" y="4952"/>
                  </a:lnTo>
                  <a:lnTo>
                    <a:pt x="9355" y="4915"/>
                  </a:lnTo>
                  <a:lnTo>
                    <a:pt x="9281" y="4842"/>
                  </a:lnTo>
                  <a:lnTo>
                    <a:pt x="9208" y="4695"/>
                  </a:lnTo>
                  <a:lnTo>
                    <a:pt x="9171" y="4549"/>
                  </a:lnTo>
                  <a:lnTo>
                    <a:pt x="9171" y="4438"/>
                  </a:lnTo>
                  <a:lnTo>
                    <a:pt x="9171" y="4328"/>
                  </a:lnTo>
                  <a:lnTo>
                    <a:pt x="9245" y="4108"/>
                  </a:lnTo>
                  <a:close/>
                  <a:moveTo>
                    <a:pt x="9355" y="3705"/>
                  </a:moveTo>
                  <a:lnTo>
                    <a:pt x="9245" y="3742"/>
                  </a:lnTo>
                  <a:lnTo>
                    <a:pt x="9135" y="3778"/>
                  </a:lnTo>
                  <a:lnTo>
                    <a:pt x="9025" y="3852"/>
                  </a:lnTo>
                  <a:lnTo>
                    <a:pt x="8988" y="3925"/>
                  </a:lnTo>
                  <a:lnTo>
                    <a:pt x="8914" y="3998"/>
                  </a:lnTo>
                  <a:lnTo>
                    <a:pt x="8841" y="4218"/>
                  </a:lnTo>
                  <a:lnTo>
                    <a:pt x="8804" y="4475"/>
                  </a:lnTo>
                  <a:lnTo>
                    <a:pt x="8804" y="4659"/>
                  </a:lnTo>
                  <a:lnTo>
                    <a:pt x="8841" y="4805"/>
                  </a:lnTo>
                  <a:lnTo>
                    <a:pt x="8878" y="4952"/>
                  </a:lnTo>
                  <a:lnTo>
                    <a:pt x="8988" y="5099"/>
                  </a:lnTo>
                  <a:lnTo>
                    <a:pt x="9098" y="5209"/>
                  </a:lnTo>
                  <a:lnTo>
                    <a:pt x="9245" y="5282"/>
                  </a:lnTo>
                  <a:lnTo>
                    <a:pt x="9391" y="5355"/>
                  </a:lnTo>
                  <a:lnTo>
                    <a:pt x="9538" y="5355"/>
                  </a:lnTo>
                  <a:lnTo>
                    <a:pt x="9721" y="5319"/>
                  </a:lnTo>
                  <a:lnTo>
                    <a:pt x="9868" y="5245"/>
                  </a:lnTo>
                  <a:lnTo>
                    <a:pt x="10015" y="5135"/>
                  </a:lnTo>
                  <a:lnTo>
                    <a:pt x="10088" y="4989"/>
                  </a:lnTo>
                  <a:lnTo>
                    <a:pt x="10125" y="4805"/>
                  </a:lnTo>
                  <a:lnTo>
                    <a:pt x="10125" y="4659"/>
                  </a:lnTo>
                  <a:lnTo>
                    <a:pt x="10088" y="4475"/>
                  </a:lnTo>
                  <a:lnTo>
                    <a:pt x="10052" y="4292"/>
                  </a:lnTo>
                  <a:lnTo>
                    <a:pt x="9978" y="4145"/>
                  </a:lnTo>
                  <a:lnTo>
                    <a:pt x="9905" y="3998"/>
                  </a:lnTo>
                  <a:lnTo>
                    <a:pt x="9795" y="3888"/>
                  </a:lnTo>
                  <a:lnTo>
                    <a:pt x="9648" y="3778"/>
                  </a:lnTo>
                  <a:lnTo>
                    <a:pt x="9501" y="3742"/>
                  </a:lnTo>
                  <a:lnTo>
                    <a:pt x="9355" y="3705"/>
                  </a:lnTo>
                  <a:close/>
                  <a:moveTo>
                    <a:pt x="11262" y="6676"/>
                  </a:moveTo>
                  <a:lnTo>
                    <a:pt x="11262" y="6786"/>
                  </a:lnTo>
                  <a:lnTo>
                    <a:pt x="11225" y="6859"/>
                  </a:lnTo>
                  <a:lnTo>
                    <a:pt x="11152" y="6933"/>
                  </a:lnTo>
                  <a:lnTo>
                    <a:pt x="11042" y="7006"/>
                  </a:lnTo>
                  <a:lnTo>
                    <a:pt x="10785" y="7116"/>
                  </a:lnTo>
                  <a:lnTo>
                    <a:pt x="10602" y="7190"/>
                  </a:lnTo>
                  <a:lnTo>
                    <a:pt x="9795" y="7556"/>
                  </a:lnTo>
                  <a:lnTo>
                    <a:pt x="9721" y="7263"/>
                  </a:lnTo>
                  <a:lnTo>
                    <a:pt x="10639" y="6823"/>
                  </a:lnTo>
                  <a:lnTo>
                    <a:pt x="11079" y="6676"/>
                  </a:lnTo>
                  <a:close/>
                  <a:moveTo>
                    <a:pt x="11115" y="6273"/>
                  </a:moveTo>
                  <a:lnTo>
                    <a:pt x="10859" y="6346"/>
                  </a:lnTo>
                  <a:lnTo>
                    <a:pt x="10052" y="6639"/>
                  </a:lnTo>
                  <a:lnTo>
                    <a:pt x="9648" y="6823"/>
                  </a:lnTo>
                  <a:lnTo>
                    <a:pt x="9281" y="7006"/>
                  </a:lnTo>
                  <a:lnTo>
                    <a:pt x="9208" y="7080"/>
                  </a:lnTo>
                  <a:lnTo>
                    <a:pt x="9208" y="7116"/>
                  </a:lnTo>
                  <a:lnTo>
                    <a:pt x="9208" y="7190"/>
                  </a:lnTo>
                  <a:lnTo>
                    <a:pt x="9208" y="7263"/>
                  </a:lnTo>
                  <a:lnTo>
                    <a:pt x="9318" y="7336"/>
                  </a:lnTo>
                  <a:lnTo>
                    <a:pt x="9465" y="7336"/>
                  </a:lnTo>
                  <a:lnTo>
                    <a:pt x="9465" y="7593"/>
                  </a:lnTo>
                  <a:lnTo>
                    <a:pt x="9538" y="7813"/>
                  </a:lnTo>
                  <a:lnTo>
                    <a:pt x="9575" y="7887"/>
                  </a:lnTo>
                  <a:lnTo>
                    <a:pt x="9648" y="7923"/>
                  </a:lnTo>
                  <a:lnTo>
                    <a:pt x="9758" y="7923"/>
                  </a:lnTo>
                  <a:lnTo>
                    <a:pt x="10492" y="7630"/>
                  </a:lnTo>
                  <a:lnTo>
                    <a:pt x="10859" y="7483"/>
                  </a:lnTo>
                  <a:lnTo>
                    <a:pt x="11225" y="7336"/>
                  </a:lnTo>
                  <a:lnTo>
                    <a:pt x="11409" y="7190"/>
                  </a:lnTo>
                  <a:lnTo>
                    <a:pt x="11556" y="7006"/>
                  </a:lnTo>
                  <a:lnTo>
                    <a:pt x="11629" y="6896"/>
                  </a:lnTo>
                  <a:lnTo>
                    <a:pt x="11629" y="6786"/>
                  </a:lnTo>
                  <a:lnTo>
                    <a:pt x="11629" y="6676"/>
                  </a:lnTo>
                  <a:lnTo>
                    <a:pt x="11592" y="6566"/>
                  </a:lnTo>
                  <a:lnTo>
                    <a:pt x="11556" y="6419"/>
                  </a:lnTo>
                  <a:lnTo>
                    <a:pt x="11482" y="6346"/>
                  </a:lnTo>
                  <a:lnTo>
                    <a:pt x="11372" y="6273"/>
                  </a:lnTo>
                  <a:close/>
                  <a:moveTo>
                    <a:pt x="10198" y="2861"/>
                  </a:moveTo>
                  <a:lnTo>
                    <a:pt x="10235" y="3228"/>
                  </a:lnTo>
                  <a:lnTo>
                    <a:pt x="10345" y="3595"/>
                  </a:lnTo>
                  <a:lnTo>
                    <a:pt x="10565" y="4292"/>
                  </a:lnTo>
                  <a:lnTo>
                    <a:pt x="10822" y="5062"/>
                  </a:lnTo>
                  <a:lnTo>
                    <a:pt x="10895" y="5282"/>
                  </a:lnTo>
                  <a:lnTo>
                    <a:pt x="9025" y="6052"/>
                  </a:lnTo>
                  <a:lnTo>
                    <a:pt x="7154" y="6786"/>
                  </a:lnTo>
                  <a:lnTo>
                    <a:pt x="5173" y="7593"/>
                  </a:lnTo>
                  <a:lnTo>
                    <a:pt x="4146" y="7997"/>
                  </a:lnTo>
                  <a:lnTo>
                    <a:pt x="3816" y="8143"/>
                  </a:lnTo>
                  <a:lnTo>
                    <a:pt x="3486" y="8290"/>
                  </a:lnTo>
                  <a:lnTo>
                    <a:pt x="3266" y="7887"/>
                  </a:lnTo>
                  <a:lnTo>
                    <a:pt x="3045" y="7446"/>
                  </a:lnTo>
                  <a:lnTo>
                    <a:pt x="2679" y="6566"/>
                  </a:lnTo>
                  <a:lnTo>
                    <a:pt x="2532" y="6162"/>
                  </a:lnTo>
                  <a:lnTo>
                    <a:pt x="2385" y="5869"/>
                  </a:lnTo>
                  <a:lnTo>
                    <a:pt x="2238" y="5612"/>
                  </a:lnTo>
                  <a:lnTo>
                    <a:pt x="2715" y="5539"/>
                  </a:lnTo>
                  <a:lnTo>
                    <a:pt x="3192" y="5429"/>
                  </a:lnTo>
                  <a:lnTo>
                    <a:pt x="3669" y="5282"/>
                  </a:lnTo>
                  <a:lnTo>
                    <a:pt x="4146" y="5099"/>
                  </a:lnTo>
                  <a:lnTo>
                    <a:pt x="5210" y="4659"/>
                  </a:lnTo>
                  <a:lnTo>
                    <a:pt x="6273" y="4218"/>
                  </a:lnTo>
                  <a:lnTo>
                    <a:pt x="6824" y="4035"/>
                  </a:lnTo>
                  <a:lnTo>
                    <a:pt x="7374" y="3852"/>
                  </a:lnTo>
                  <a:lnTo>
                    <a:pt x="8474" y="3558"/>
                  </a:lnTo>
                  <a:lnTo>
                    <a:pt x="9025" y="3411"/>
                  </a:lnTo>
                  <a:lnTo>
                    <a:pt x="9538" y="3191"/>
                  </a:lnTo>
                  <a:lnTo>
                    <a:pt x="9868" y="3081"/>
                  </a:lnTo>
                  <a:lnTo>
                    <a:pt x="10015" y="2971"/>
                  </a:lnTo>
                  <a:lnTo>
                    <a:pt x="10198" y="2861"/>
                  </a:lnTo>
                  <a:close/>
                  <a:moveTo>
                    <a:pt x="8658" y="7740"/>
                  </a:moveTo>
                  <a:lnTo>
                    <a:pt x="8694" y="7923"/>
                  </a:lnTo>
                  <a:lnTo>
                    <a:pt x="8071" y="8253"/>
                  </a:lnTo>
                  <a:lnTo>
                    <a:pt x="7704" y="8437"/>
                  </a:lnTo>
                  <a:lnTo>
                    <a:pt x="7594" y="8437"/>
                  </a:lnTo>
                  <a:lnTo>
                    <a:pt x="7557" y="8363"/>
                  </a:lnTo>
                  <a:lnTo>
                    <a:pt x="7557" y="8180"/>
                  </a:lnTo>
                  <a:lnTo>
                    <a:pt x="8658" y="7740"/>
                  </a:lnTo>
                  <a:close/>
                  <a:moveTo>
                    <a:pt x="10198" y="2384"/>
                  </a:moveTo>
                  <a:lnTo>
                    <a:pt x="9978" y="2458"/>
                  </a:lnTo>
                  <a:lnTo>
                    <a:pt x="9795" y="2568"/>
                  </a:lnTo>
                  <a:lnTo>
                    <a:pt x="9391" y="2788"/>
                  </a:lnTo>
                  <a:lnTo>
                    <a:pt x="8841" y="2971"/>
                  </a:lnTo>
                  <a:lnTo>
                    <a:pt x="8328" y="3155"/>
                  </a:lnTo>
                  <a:lnTo>
                    <a:pt x="7264" y="3411"/>
                  </a:lnTo>
                  <a:lnTo>
                    <a:pt x="6750" y="3558"/>
                  </a:lnTo>
                  <a:lnTo>
                    <a:pt x="6237" y="3742"/>
                  </a:lnTo>
                  <a:lnTo>
                    <a:pt x="5210" y="4145"/>
                  </a:lnTo>
                  <a:lnTo>
                    <a:pt x="4219" y="4585"/>
                  </a:lnTo>
                  <a:lnTo>
                    <a:pt x="3669" y="4805"/>
                  </a:lnTo>
                  <a:lnTo>
                    <a:pt x="3119" y="4989"/>
                  </a:lnTo>
                  <a:lnTo>
                    <a:pt x="2018" y="5319"/>
                  </a:lnTo>
                  <a:lnTo>
                    <a:pt x="1945" y="5355"/>
                  </a:lnTo>
                  <a:lnTo>
                    <a:pt x="1908" y="5392"/>
                  </a:lnTo>
                  <a:lnTo>
                    <a:pt x="1908" y="5466"/>
                  </a:lnTo>
                  <a:lnTo>
                    <a:pt x="1945" y="5539"/>
                  </a:lnTo>
                  <a:lnTo>
                    <a:pt x="1982" y="5576"/>
                  </a:lnTo>
                  <a:lnTo>
                    <a:pt x="1945" y="5686"/>
                  </a:lnTo>
                  <a:lnTo>
                    <a:pt x="1945" y="5759"/>
                  </a:lnTo>
                  <a:lnTo>
                    <a:pt x="2018" y="5979"/>
                  </a:lnTo>
                  <a:lnTo>
                    <a:pt x="2165" y="6456"/>
                  </a:lnTo>
                  <a:lnTo>
                    <a:pt x="2385" y="6933"/>
                  </a:lnTo>
                  <a:lnTo>
                    <a:pt x="2752" y="7850"/>
                  </a:lnTo>
                  <a:lnTo>
                    <a:pt x="2972" y="8290"/>
                  </a:lnTo>
                  <a:lnTo>
                    <a:pt x="3192" y="8694"/>
                  </a:lnTo>
                  <a:lnTo>
                    <a:pt x="3266" y="8767"/>
                  </a:lnTo>
                  <a:lnTo>
                    <a:pt x="3302" y="8804"/>
                  </a:lnTo>
                  <a:lnTo>
                    <a:pt x="3412" y="8804"/>
                  </a:lnTo>
                  <a:lnTo>
                    <a:pt x="3522" y="8730"/>
                  </a:lnTo>
                  <a:lnTo>
                    <a:pt x="3596" y="8620"/>
                  </a:lnTo>
                  <a:lnTo>
                    <a:pt x="3999" y="8510"/>
                  </a:lnTo>
                  <a:lnTo>
                    <a:pt x="4403" y="8363"/>
                  </a:lnTo>
                  <a:lnTo>
                    <a:pt x="5173" y="8033"/>
                  </a:lnTo>
                  <a:lnTo>
                    <a:pt x="7300" y="7190"/>
                  </a:lnTo>
                  <a:lnTo>
                    <a:pt x="9281" y="6419"/>
                  </a:lnTo>
                  <a:lnTo>
                    <a:pt x="10235" y="6052"/>
                  </a:lnTo>
                  <a:lnTo>
                    <a:pt x="10712" y="5832"/>
                  </a:lnTo>
                  <a:lnTo>
                    <a:pt x="11152" y="5612"/>
                  </a:lnTo>
                  <a:lnTo>
                    <a:pt x="11262" y="5612"/>
                  </a:lnTo>
                  <a:lnTo>
                    <a:pt x="11335" y="5539"/>
                  </a:lnTo>
                  <a:lnTo>
                    <a:pt x="11372" y="5392"/>
                  </a:lnTo>
                  <a:lnTo>
                    <a:pt x="11372" y="5282"/>
                  </a:lnTo>
                  <a:lnTo>
                    <a:pt x="11299" y="5025"/>
                  </a:lnTo>
                  <a:lnTo>
                    <a:pt x="11042" y="4255"/>
                  </a:lnTo>
                  <a:lnTo>
                    <a:pt x="10785" y="3485"/>
                  </a:lnTo>
                  <a:lnTo>
                    <a:pt x="10639" y="3118"/>
                  </a:lnTo>
                  <a:lnTo>
                    <a:pt x="10455" y="2751"/>
                  </a:lnTo>
                  <a:lnTo>
                    <a:pt x="10418" y="2714"/>
                  </a:lnTo>
                  <a:lnTo>
                    <a:pt x="10345" y="2678"/>
                  </a:lnTo>
                  <a:lnTo>
                    <a:pt x="10382" y="2568"/>
                  </a:lnTo>
                  <a:lnTo>
                    <a:pt x="10382" y="2494"/>
                  </a:lnTo>
                  <a:lnTo>
                    <a:pt x="10308" y="2421"/>
                  </a:lnTo>
                  <a:lnTo>
                    <a:pt x="10198" y="2384"/>
                  </a:lnTo>
                  <a:close/>
                  <a:moveTo>
                    <a:pt x="8694" y="7263"/>
                  </a:moveTo>
                  <a:lnTo>
                    <a:pt x="7337" y="7813"/>
                  </a:lnTo>
                  <a:lnTo>
                    <a:pt x="7264" y="7850"/>
                  </a:lnTo>
                  <a:lnTo>
                    <a:pt x="7227" y="7923"/>
                  </a:lnTo>
                  <a:lnTo>
                    <a:pt x="7190" y="7997"/>
                  </a:lnTo>
                  <a:lnTo>
                    <a:pt x="7227" y="8070"/>
                  </a:lnTo>
                  <a:lnTo>
                    <a:pt x="7190" y="8143"/>
                  </a:lnTo>
                  <a:lnTo>
                    <a:pt x="7154" y="8363"/>
                  </a:lnTo>
                  <a:lnTo>
                    <a:pt x="7190" y="8620"/>
                  </a:lnTo>
                  <a:lnTo>
                    <a:pt x="7227" y="8730"/>
                  </a:lnTo>
                  <a:lnTo>
                    <a:pt x="7300" y="8840"/>
                  </a:lnTo>
                  <a:lnTo>
                    <a:pt x="7411" y="8877"/>
                  </a:lnTo>
                  <a:lnTo>
                    <a:pt x="7557" y="8877"/>
                  </a:lnTo>
                  <a:lnTo>
                    <a:pt x="7704" y="8840"/>
                  </a:lnTo>
                  <a:lnTo>
                    <a:pt x="7887" y="8804"/>
                  </a:lnTo>
                  <a:lnTo>
                    <a:pt x="8218" y="8620"/>
                  </a:lnTo>
                  <a:lnTo>
                    <a:pt x="9061" y="8217"/>
                  </a:lnTo>
                  <a:lnTo>
                    <a:pt x="9098" y="8180"/>
                  </a:lnTo>
                  <a:lnTo>
                    <a:pt x="9171" y="8107"/>
                  </a:lnTo>
                  <a:lnTo>
                    <a:pt x="9171" y="8033"/>
                  </a:lnTo>
                  <a:lnTo>
                    <a:pt x="9171" y="7960"/>
                  </a:lnTo>
                  <a:lnTo>
                    <a:pt x="8951" y="7410"/>
                  </a:lnTo>
                  <a:lnTo>
                    <a:pt x="8914" y="7336"/>
                  </a:lnTo>
                  <a:lnTo>
                    <a:pt x="8841" y="7300"/>
                  </a:lnTo>
                  <a:lnTo>
                    <a:pt x="8768" y="7263"/>
                  </a:lnTo>
                  <a:close/>
                  <a:moveTo>
                    <a:pt x="11702" y="8327"/>
                  </a:moveTo>
                  <a:lnTo>
                    <a:pt x="11886" y="8694"/>
                  </a:lnTo>
                  <a:lnTo>
                    <a:pt x="12106" y="9060"/>
                  </a:lnTo>
                  <a:lnTo>
                    <a:pt x="11702" y="9244"/>
                  </a:lnTo>
                  <a:lnTo>
                    <a:pt x="11335" y="9390"/>
                  </a:lnTo>
                  <a:lnTo>
                    <a:pt x="10932" y="9500"/>
                  </a:lnTo>
                  <a:lnTo>
                    <a:pt x="10528" y="9611"/>
                  </a:lnTo>
                  <a:lnTo>
                    <a:pt x="10382" y="9244"/>
                  </a:lnTo>
                  <a:lnTo>
                    <a:pt x="10198" y="8877"/>
                  </a:lnTo>
                  <a:lnTo>
                    <a:pt x="10162" y="8840"/>
                  </a:lnTo>
                  <a:lnTo>
                    <a:pt x="10565" y="8730"/>
                  </a:lnTo>
                  <a:lnTo>
                    <a:pt x="10932" y="8620"/>
                  </a:lnTo>
                  <a:lnTo>
                    <a:pt x="11702" y="8327"/>
                  </a:lnTo>
                  <a:close/>
                  <a:moveTo>
                    <a:pt x="11776" y="7887"/>
                  </a:moveTo>
                  <a:lnTo>
                    <a:pt x="11299" y="8070"/>
                  </a:lnTo>
                  <a:lnTo>
                    <a:pt x="10822" y="8217"/>
                  </a:lnTo>
                  <a:lnTo>
                    <a:pt x="9868" y="8510"/>
                  </a:lnTo>
                  <a:lnTo>
                    <a:pt x="9832" y="8510"/>
                  </a:lnTo>
                  <a:lnTo>
                    <a:pt x="9795" y="8583"/>
                  </a:lnTo>
                  <a:lnTo>
                    <a:pt x="9758" y="8694"/>
                  </a:lnTo>
                  <a:lnTo>
                    <a:pt x="9832" y="8804"/>
                  </a:lnTo>
                  <a:lnTo>
                    <a:pt x="9868" y="8840"/>
                  </a:lnTo>
                  <a:lnTo>
                    <a:pt x="9942" y="8877"/>
                  </a:lnTo>
                  <a:lnTo>
                    <a:pt x="9905" y="8950"/>
                  </a:lnTo>
                  <a:lnTo>
                    <a:pt x="9905" y="9024"/>
                  </a:lnTo>
                  <a:lnTo>
                    <a:pt x="10088" y="9427"/>
                  </a:lnTo>
                  <a:lnTo>
                    <a:pt x="10198" y="9867"/>
                  </a:lnTo>
                  <a:lnTo>
                    <a:pt x="10235" y="9941"/>
                  </a:lnTo>
                  <a:lnTo>
                    <a:pt x="10272" y="9977"/>
                  </a:lnTo>
                  <a:lnTo>
                    <a:pt x="10308" y="10014"/>
                  </a:lnTo>
                  <a:lnTo>
                    <a:pt x="10382" y="10051"/>
                  </a:lnTo>
                  <a:lnTo>
                    <a:pt x="10932" y="9904"/>
                  </a:lnTo>
                  <a:lnTo>
                    <a:pt x="11446" y="9757"/>
                  </a:lnTo>
                  <a:lnTo>
                    <a:pt x="11959" y="9574"/>
                  </a:lnTo>
                  <a:lnTo>
                    <a:pt x="12436" y="9317"/>
                  </a:lnTo>
                  <a:lnTo>
                    <a:pt x="12509" y="9280"/>
                  </a:lnTo>
                  <a:lnTo>
                    <a:pt x="12583" y="9207"/>
                  </a:lnTo>
                  <a:lnTo>
                    <a:pt x="12583" y="9097"/>
                  </a:lnTo>
                  <a:lnTo>
                    <a:pt x="12546" y="9024"/>
                  </a:lnTo>
                  <a:lnTo>
                    <a:pt x="12253" y="8547"/>
                  </a:lnTo>
                  <a:lnTo>
                    <a:pt x="11996" y="7997"/>
                  </a:lnTo>
                  <a:lnTo>
                    <a:pt x="11959" y="7923"/>
                  </a:lnTo>
                  <a:lnTo>
                    <a:pt x="11922" y="7887"/>
                  </a:lnTo>
                  <a:close/>
                  <a:moveTo>
                    <a:pt x="8914" y="9354"/>
                  </a:moveTo>
                  <a:lnTo>
                    <a:pt x="9061" y="9757"/>
                  </a:lnTo>
                  <a:lnTo>
                    <a:pt x="9281" y="10161"/>
                  </a:lnTo>
                  <a:lnTo>
                    <a:pt x="8658" y="10491"/>
                  </a:lnTo>
                  <a:lnTo>
                    <a:pt x="7961" y="10784"/>
                  </a:lnTo>
                  <a:lnTo>
                    <a:pt x="7814" y="10858"/>
                  </a:lnTo>
                  <a:lnTo>
                    <a:pt x="7741" y="10858"/>
                  </a:lnTo>
                  <a:lnTo>
                    <a:pt x="7704" y="10821"/>
                  </a:lnTo>
                  <a:lnTo>
                    <a:pt x="7631" y="10674"/>
                  </a:lnTo>
                  <a:lnTo>
                    <a:pt x="7594" y="10491"/>
                  </a:lnTo>
                  <a:lnTo>
                    <a:pt x="7521" y="10161"/>
                  </a:lnTo>
                  <a:lnTo>
                    <a:pt x="7374" y="9867"/>
                  </a:lnTo>
                  <a:lnTo>
                    <a:pt x="8914" y="9354"/>
                  </a:lnTo>
                  <a:close/>
                  <a:moveTo>
                    <a:pt x="8951" y="8950"/>
                  </a:moveTo>
                  <a:lnTo>
                    <a:pt x="7154" y="9537"/>
                  </a:lnTo>
                  <a:lnTo>
                    <a:pt x="7117" y="9574"/>
                  </a:lnTo>
                  <a:lnTo>
                    <a:pt x="7080" y="9611"/>
                  </a:lnTo>
                  <a:lnTo>
                    <a:pt x="7044" y="9721"/>
                  </a:lnTo>
                  <a:lnTo>
                    <a:pt x="7080" y="9831"/>
                  </a:lnTo>
                  <a:lnTo>
                    <a:pt x="7190" y="9904"/>
                  </a:lnTo>
                  <a:lnTo>
                    <a:pt x="7190" y="10124"/>
                  </a:lnTo>
                  <a:lnTo>
                    <a:pt x="7227" y="10381"/>
                  </a:lnTo>
                  <a:lnTo>
                    <a:pt x="7374" y="10858"/>
                  </a:lnTo>
                  <a:lnTo>
                    <a:pt x="7411" y="11004"/>
                  </a:lnTo>
                  <a:lnTo>
                    <a:pt x="7521" y="11114"/>
                  </a:lnTo>
                  <a:lnTo>
                    <a:pt x="7631" y="11188"/>
                  </a:lnTo>
                  <a:lnTo>
                    <a:pt x="7777" y="11225"/>
                  </a:lnTo>
                  <a:lnTo>
                    <a:pt x="8034" y="11151"/>
                  </a:lnTo>
                  <a:lnTo>
                    <a:pt x="8291" y="11078"/>
                  </a:lnTo>
                  <a:lnTo>
                    <a:pt x="8768" y="10858"/>
                  </a:lnTo>
                  <a:lnTo>
                    <a:pt x="9245" y="10601"/>
                  </a:lnTo>
                  <a:lnTo>
                    <a:pt x="9685" y="10344"/>
                  </a:lnTo>
                  <a:lnTo>
                    <a:pt x="9721" y="10271"/>
                  </a:lnTo>
                  <a:lnTo>
                    <a:pt x="9758" y="10197"/>
                  </a:lnTo>
                  <a:lnTo>
                    <a:pt x="9758" y="10161"/>
                  </a:lnTo>
                  <a:lnTo>
                    <a:pt x="9721" y="10087"/>
                  </a:lnTo>
                  <a:lnTo>
                    <a:pt x="9538" y="9867"/>
                  </a:lnTo>
                  <a:lnTo>
                    <a:pt x="9391" y="9611"/>
                  </a:lnTo>
                  <a:lnTo>
                    <a:pt x="9281" y="9354"/>
                  </a:lnTo>
                  <a:lnTo>
                    <a:pt x="9208" y="9060"/>
                  </a:lnTo>
                  <a:lnTo>
                    <a:pt x="9171" y="8987"/>
                  </a:lnTo>
                  <a:lnTo>
                    <a:pt x="9098" y="8950"/>
                  </a:lnTo>
                  <a:close/>
                  <a:moveTo>
                    <a:pt x="12473" y="10344"/>
                  </a:moveTo>
                  <a:lnTo>
                    <a:pt x="12619" y="10711"/>
                  </a:lnTo>
                  <a:lnTo>
                    <a:pt x="11959" y="11078"/>
                  </a:lnTo>
                  <a:lnTo>
                    <a:pt x="11299" y="11445"/>
                  </a:lnTo>
                  <a:lnTo>
                    <a:pt x="11152" y="10894"/>
                  </a:lnTo>
                  <a:lnTo>
                    <a:pt x="11189" y="10858"/>
                  </a:lnTo>
                  <a:lnTo>
                    <a:pt x="11189" y="10784"/>
                  </a:lnTo>
                  <a:lnTo>
                    <a:pt x="11482" y="10674"/>
                  </a:lnTo>
                  <a:lnTo>
                    <a:pt x="11776" y="10601"/>
                  </a:lnTo>
                  <a:lnTo>
                    <a:pt x="12473" y="10344"/>
                  </a:lnTo>
                  <a:close/>
                  <a:moveTo>
                    <a:pt x="6273" y="10418"/>
                  </a:moveTo>
                  <a:lnTo>
                    <a:pt x="6347" y="10454"/>
                  </a:lnTo>
                  <a:lnTo>
                    <a:pt x="6420" y="10564"/>
                  </a:lnTo>
                  <a:lnTo>
                    <a:pt x="6567" y="10894"/>
                  </a:lnTo>
                  <a:lnTo>
                    <a:pt x="5797" y="11261"/>
                  </a:lnTo>
                  <a:lnTo>
                    <a:pt x="5100" y="11738"/>
                  </a:lnTo>
                  <a:lnTo>
                    <a:pt x="4953" y="11298"/>
                  </a:lnTo>
                  <a:lnTo>
                    <a:pt x="4843" y="11078"/>
                  </a:lnTo>
                  <a:lnTo>
                    <a:pt x="4733" y="10894"/>
                  </a:lnTo>
                  <a:lnTo>
                    <a:pt x="5613" y="10601"/>
                  </a:lnTo>
                  <a:lnTo>
                    <a:pt x="5943" y="10491"/>
                  </a:lnTo>
                  <a:lnTo>
                    <a:pt x="6237" y="10418"/>
                  </a:lnTo>
                  <a:close/>
                  <a:moveTo>
                    <a:pt x="12583" y="9867"/>
                  </a:moveTo>
                  <a:lnTo>
                    <a:pt x="12509" y="9904"/>
                  </a:lnTo>
                  <a:lnTo>
                    <a:pt x="11519" y="10271"/>
                  </a:lnTo>
                  <a:lnTo>
                    <a:pt x="11115" y="10381"/>
                  </a:lnTo>
                  <a:lnTo>
                    <a:pt x="10932" y="10491"/>
                  </a:lnTo>
                  <a:lnTo>
                    <a:pt x="10859" y="10564"/>
                  </a:lnTo>
                  <a:lnTo>
                    <a:pt x="10785" y="10638"/>
                  </a:lnTo>
                  <a:lnTo>
                    <a:pt x="10785" y="10748"/>
                  </a:lnTo>
                  <a:lnTo>
                    <a:pt x="10822" y="10821"/>
                  </a:lnTo>
                  <a:lnTo>
                    <a:pt x="10859" y="10858"/>
                  </a:lnTo>
                  <a:lnTo>
                    <a:pt x="10859" y="10894"/>
                  </a:lnTo>
                  <a:lnTo>
                    <a:pt x="10895" y="11335"/>
                  </a:lnTo>
                  <a:lnTo>
                    <a:pt x="11005" y="11738"/>
                  </a:lnTo>
                  <a:lnTo>
                    <a:pt x="11005" y="11848"/>
                  </a:lnTo>
                  <a:lnTo>
                    <a:pt x="11079" y="11885"/>
                  </a:lnTo>
                  <a:lnTo>
                    <a:pt x="11152" y="11921"/>
                  </a:lnTo>
                  <a:lnTo>
                    <a:pt x="11225" y="11921"/>
                  </a:lnTo>
                  <a:lnTo>
                    <a:pt x="12142" y="11445"/>
                  </a:lnTo>
                  <a:lnTo>
                    <a:pt x="12986" y="10931"/>
                  </a:lnTo>
                  <a:lnTo>
                    <a:pt x="13060" y="10858"/>
                  </a:lnTo>
                  <a:lnTo>
                    <a:pt x="13096" y="10784"/>
                  </a:lnTo>
                  <a:lnTo>
                    <a:pt x="13096" y="10711"/>
                  </a:lnTo>
                  <a:lnTo>
                    <a:pt x="13060" y="10638"/>
                  </a:lnTo>
                  <a:lnTo>
                    <a:pt x="12876" y="10344"/>
                  </a:lnTo>
                  <a:lnTo>
                    <a:pt x="12766" y="10014"/>
                  </a:lnTo>
                  <a:lnTo>
                    <a:pt x="12729" y="9941"/>
                  </a:lnTo>
                  <a:lnTo>
                    <a:pt x="12656" y="9904"/>
                  </a:lnTo>
                  <a:lnTo>
                    <a:pt x="12583" y="9867"/>
                  </a:lnTo>
                  <a:close/>
                  <a:moveTo>
                    <a:pt x="6200" y="9977"/>
                  </a:moveTo>
                  <a:lnTo>
                    <a:pt x="5980" y="10014"/>
                  </a:lnTo>
                  <a:lnTo>
                    <a:pt x="5760" y="10087"/>
                  </a:lnTo>
                  <a:lnTo>
                    <a:pt x="5356" y="10234"/>
                  </a:lnTo>
                  <a:lnTo>
                    <a:pt x="4843" y="10381"/>
                  </a:lnTo>
                  <a:lnTo>
                    <a:pt x="4329" y="10564"/>
                  </a:lnTo>
                  <a:lnTo>
                    <a:pt x="4293" y="10601"/>
                  </a:lnTo>
                  <a:lnTo>
                    <a:pt x="4256" y="10638"/>
                  </a:lnTo>
                  <a:lnTo>
                    <a:pt x="4219" y="10784"/>
                  </a:lnTo>
                  <a:lnTo>
                    <a:pt x="4256" y="10894"/>
                  </a:lnTo>
                  <a:lnTo>
                    <a:pt x="4293" y="10931"/>
                  </a:lnTo>
                  <a:lnTo>
                    <a:pt x="4366" y="10968"/>
                  </a:lnTo>
                  <a:lnTo>
                    <a:pt x="4513" y="11298"/>
                  </a:lnTo>
                  <a:lnTo>
                    <a:pt x="4659" y="11701"/>
                  </a:lnTo>
                  <a:lnTo>
                    <a:pt x="4769" y="12142"/>
                  </a:lnTo>
                  <a:lnTo>
                    <a:pt x="4843" y="12215"/>
                  </a:lnTo>
                  <a:lnTo>
                    <a:pt x="4916" y="12252"/>
                  </a:lnTo>
                  <a:lnTo>
                    <a:pt x="4990" y="12252"/>
                  </a:lnTo>
                  <a:lnTo>
                    <a:pt x="5100" y="12215"/>
                  </a:lnTo>
                  <a:lnTo>
                    <a:pt x="5540" y="11921"/>
                  </a:lnTo>
                  <a:lnTo>
                    <a:pt x="5980" y="11665"/>
                  </a:lnTo>
                  <a:lnTo>
                    <a:pt x="6420" y="11445"/>
                  </a:lnTo>
                  <a:lnTo>
                    <a:pt x="6934" y="11225"/>
                  </a:lnTo>
                  <a:lnTo>
                    <a:pt x="6970" y="11188"/>
                  </a:lnTo>
                  <a:lnTo>
                    <a:pt x="7044" y="11114"/>
                  </a:lnTo>
                  <a:lnTo>
                    <a:pt x="7044" y="11041"/>
                  </a:lnTo>
                  <a:lnTo>
                    <a:pt x="7044" y="10931"/>
                  </a:lnTo>
                  <a:lnTo>
                    <a:pt x="6897" y="10601"/>
                  </a:lnTo>
                  <a:lnTo>
                    <a:pt x="6750" y="10307"/>
                  </a:lnTo>
                  <a:lnTo>
                    <a:pt x="6677" y="10161"/>
                  </a:lnTo>
                  <a:lnTo>
                    <a:pt x="6530" y="10051"/>
                  </a:lnTo>
                  <a:lnTo>
                    <a:pt x="6383" y="10014"/>
                  </a:lnTo>
                  <a:lnTo>
                    <a:pt x="6200" y="9977"/>
                  </a:lnTo>
                  <a:close/>
                  <a:moveTo>
                    <a:pt x="9832" y="11371"/>
                  </a:moveTo>
                  <a:lnTo>
                    <a:pt x="10125" y="11921"/>
                  </a:lnTo>
                  <a:lnTo>
                    <a:pt x="9721" y="12142"/>
                  </a:lnTo>
                  <a:lnTo>
                    <a:pt x="9318" y="12288"/>
                  </a:lnTo>
                  <a:lnTo>
                    <a:pt x="8914" y="12435"/>
                  </a:lnTo>
                  <a:lnTo>
                    <a:pt x="8511" y="12545"/>
                  </a:lnTo>
                  <a:lnTo>
                    <a:pt x="8328" y="12032"/>
                  </a:lnTo>
                  <a:lnTo>
                    <a:pt x="8694" y="11921"/>
                  </a:lnTo>
                  <a:lnTo>
                    <a:pt x="9098" y="11738"/>
                  </a:lnTo>
                  <a:lnTo>
                    <a:pt x="9832" y="11371"/>
                  </a:lnTo>
                  <a:close/>
                  <a:moveTo>
                    <a:pt x="9868" y="10894"/>
                  </a:moveTo>
                  <a:lnTo>
                    <a:pt x="8951" y="11298"/>
                  </a:lnTo>
                  <a:lnTo>
                    <a:pt x="8474" y="11481"/>
                  </a:lnTo>
                  <a:lnTo>
                    <a:pt x="8071" y="11738"/>
                  </a:lnTo>
                  <a:lnTo>
                    <a:pt x="7997" y="11738"/>
                  </a:lnTo>
                  <a:lnTo>
                    <a:pt x="7924" y="11775"/>
                  </a:lnTo>
                  <a:lnTo>
                    <a:pt x="7887" y="11885"/>
                  </a:lnTo>
                  <a:lnTo>
                    <a:pt x="7887" y="11958"/>
                  </a:lnTo>
                  <a:lnTo>
                    <a:pt x="8034" y="12398"/>
                  </a:lnTo>
                  <a:lnTo>
                    <a:pt x="8181" y="12839"/>
                  </a:lnTo>
                  <a:lnTo>
                    <a:pt x="8254" y="12949"/>
                  </a:lnTo>
                  <a:lnTo>
                    <a:pt x="8328" y="12985"/>
                  </a:lnTo>
                  <a:lnTo>
                    <a:pt x="8364" y="12985"/>
                  </a:lnTo>
                  <a:lnTo>
                    <a:pt x="8951" y="12839"/>
                  </a:lnTo>
                  <a:lnTo>
                    <a:pt x="9465" y="12655"/>
                  </a:lnTo>
                  <a:lnTo>
                    <a:pt x="10015" y="12472"/>
                  </a:lnTo>
                  <a:lnTo>
                    <a:pt x="10528" y="12215"/>
                  </a:lnTo>
                  <a:lnTo>
                    <a:pt x="10565" y="12142"/>
                  </a:lnTo>
                  <a:lnTo>
                    <a:pt x="10602" y="12105"/>
                  </a:lnTo>
                  <a:lnTo>
                    <a:pt x="10602" y="12032"/>
                  </a:lnTo>
                  <a:lnTo>
                    <a:pt x="10602" y="11958"/>
                  </a:lnTo>
                  <a:lnTo>
                    <a:pt x="10125" y="11041"/>
                  </a:lnTo>
                  <a:lnTo>
                    <a:pt x="10088" y="10968"/>
                  </a:lnTo>
                  <a:lnTo>
                    <a:pt x="10015" y="10894"/>
                  </a:lnTo>
                  <a:close/>
                  <a:moveTo>
                    <a:pt x="13133" y="12288"/>
                  </a:moveTo>
                  <a:lnTo>
                    <a:pt x="13243" y="12325"/>
                  </a:lnTo>
                  <a:lnTo>
                    <a:pt x="13353" y="12472"/>
                  </a:lnTo>
                  <a:lnTo>
                    <a:pt x="13610" y="12985"/>
                  </a:lnTo>
                  <a:lnTo>
                    <a:pt x="12839" y="13242"/>
                  </a:lnTo>
                  <a:lnTo>
                    <a:pt x="12106" y="13572"/>
                  </a:lnTo>
                  <a:lnTo>
                    <a:pt x="11996" y="13352"/>
                  </a:lnTo>
                  <a:lnTo>
                    <a:pt x="11886" y="13132"/>
                  </a:lnTo>
                  <a:lnTo>
                    <a:pt x="11739" y="12692"/>
                  </a:lnTo>
                  <a:lnTo>
                    <a:pt x="12032" y="12618"/>
                  </a:lnTo>
                  <a:lnTo>
                    <a:pt x="12289" y="12545"/>
                  </a:lnTo>
                  <a:lnTo>
                    <a:pt x="12839" y="12362"/>
                  </a:lnTo>
                  <a:lnTo>
                    <a:pt x="13023" y="12288"/>
                  </a:lnTo>
                  <a:close/>
                  <a:moveTo>
                    <a:pt x="7044" y="12325"/>
                  </a:moveTo>
                  <a:lnTo>
                    <a:pt x="7337" y="13022"/>
                  </a:lnTo>
                  <a:lnTo>
                    <a:pt x="5833" y="13792"/>
                  </a:lnTo>
                  <a:lnTo>
                    <a:pt x="5613" y="13132"/>
                  </a:lnTo>
                  <a:lnTo>
                    <a:pt x="5943" y="12875"/>
                  </a:lnTo>
                  <a:lnTo>
                    <a:pt x="6273" y="12655"/>
                  </a:lnTo>
                  <a:lnTo>
                    <a:pt x="6677" y="12472"/>
                  </a:lnTo>
                  <a:lnTo>
                    <a:pt x="7044" y="12325"/>
                  </a:lnTo>
                  <a:close/>
                  <a:moveTo>
                    <a:pt x="13060" y="11885"/>
                  </a:moveTo>
                  <a:lnTo>
                    <a:pt x="12839" y="11921"/>
                  </a:lnTo>
                  <a:lnTo>
                    <a:pt x="12473" y="12068"/>
                  </a:lnTo>
                  <a:lnTo>
                    <a:pt x="11922" y="12215"/>
                  </a:lnTo>
                  <a:lnTo>
                    <a:pt x="11666" y="12288"/>
                  </a:lnTo>
                  <a:lnTo>
                    <a:pt x="11446" y="12398"/>
                  </a:lnTo>
                  <a:lnTo>
                    <a:pt x="11372" y="12435"/>
                  </a:lnTo>
                  <a:lnTo>
                    <a:pt x="11372" y="12472"/>
                  </a:lnTo>
                  <a:lnTo>
                    <a:pt x="11372" y="12582"/>
                  </a:lnTo>
                  <a:lnTo>
                    <a:pt x="11446" y="12655"/>
                  </a:lnTo>
                  <a:lnTo>
                    <a:pt x="11519" y="12692"/>
                  </a:lnTo>
                  <a:lnTo>
                    <a:pt x="11482" y="12839"/>
                  </a:lnTo>
                  <a:lnTo>
                    <a:pt x="11482" y="13022"/>
                  </a:lnTo>
                  <a:lnTo>
                    <a:pt x="11519" y="13169"/>
                  </a:lnTo>
                  <a:lnTo>
                    <a:pt x="11556" y="13315"/>
                  </a:lnTo>
                  <a:lnTo>
                    <a:pt x="11702" y="13646"/>
                  </a:lnTo>
                  <a:lnTo>
                    <a:pt x="11886" y="13902"/>
                  </a:lnTo>
                  <a:lnTo>
                    <a:pt x="11996" y="13976"/>
                  </a:lnTo>
                  <a:lnTo>
                    <a:pt x="12106" y="13976"/>
                  </a:lnTo>
                  <a:lnTo>
                    <a:pt x="13023" y="13609"/>
                  </a:lnTo>
                  <a:lnTo>
                    <a:pt x="13940" y="13279"/>
                  </a:lnTo>
                  <a:lnTo>
                    <a:pt x="14013" y="13205"/>
                  </a:lnTo>
                  <a:lnTo>
                    <a:pt x="14050" y="13169"/>
                  </a:lnTo>
                  <a:lnTo>
                    <a:pt x="14087" y="13095"/>
                  </a:lnTo>
                  <a:lnTo>
                    <a:pt x="14050" y="13022"/>
                  </a:lnTo>
                  <a:lnTo>
                    <a:pt x="13646" y="12142"/>
                  </a:lnTo>
                  <a:lnTo>
                    <a:pt x="13573" y="12032"/>
                  </a:lnTo>
                  <a:lnTo>
                    <a:pt x="13463" y="11958"/>
                  </a:lnTo>
                  <a:lnTo>
                    <a:pt x="13353" y="11885"/>
                  </a:lnTo>
                  <a:close/>
                  <a:moveTo>
                    <a:pt x="7190" y="11848"/>
                  </a:moveTo>
                  <a:lnTo>
                    <a:pt x="7117" y="11885"/>
                  </a:lnTo>
                  <a:lnTo>
                    <a:pt x="6640" y="12032"/>
                  </a:lnTo>
                  <a:lnTo>
                    <a:pt x="6163" y="12215"/>
                  </a:lnTo>
                  <a:lnTo>
                    <a:pt x="5723" y="12508"/>
                  </a:lnTo>
                  <a:lnTo>
                    <a:pt x="5320" y="12802"/>
                  </a:lnTo>
                  <a:lnTo>
                    <a:pt x="5246" y="12839"/>
                  </a:lnTo>
                  <a:lnTo>
                    <a:pt x="5210" y="12875"/>
                  </a:lnTo>
                  <a:lnTo>
                    <a:pt x="5173" y="12912"/>
                  </a:lnTo>
                  <a:lnTo>
                    <a:pt x="5173" y="12985"/>
                  </a:lnTo>
                  <a:lnTo>
                    <a:pt x="5246" y="13279"/>
                  </a:lnTo>
                  <a:lnTo>
                    <a:pt x="5320" y="13572"/>
                  </a:lnTo>
                  <a:lnTo>
                    <a:pt x="5540" y="14159"/>
                  </a:lnTo>
                  <a:lnTo>
                    <a:pt x="5576" y="14196"/>
                  </a:lnTo>
                  <a:lnTo>
                    <a:pt x="5650" y="14269"/>
                  </a:lnTo>
                  <a:lnTo>
                    <a:pt x="5797" y="14269"/>
                  </a:lnTo>
                  <a:lnTo>
                    <a:pt x="7667" y="13315"/>
                  </a:lnTo>
                  <a:lnTo>
                    <a:pt x="7741" y="13279"/>
                  </a:lnTo>
                  <a:lnTo>
                    <a:pt x="7777" y="13205"/>
                  </a:lnTo>
                  <a:lnTo>
                    <a:pt x="7814" y="13132"/>
                  </a:lnTo>
                  <a:lnTo>
                    <a:pt x="7777" y="13059"/>
                  </a:lnTo>
                  <a:lnTo>
                    <a:pt x="7374" y="11995"/>
                  </a:lnTo>
                  <a:lnTo>
                    <a:pt x="7337" y="11921"/>
                  </a:lnTo>
                  <a:lnTo>
                    <a:pt x="7264" y="11885"/>
                  </a:lnTo>
                  <a:lnTo>
                    <a:pt x="7190" y="11848"/>
                  </a:lnTo>
                  <a:close/>
                  <a:moveTo>
                    <a:pt x="10528" y="13279"/>
                  </a:moveTo>
                  <a:lnTo>
                    <a:pt x="10895" y="13976"/>
                  </a:lnTo>
                  <a:lnTo>
                    <a:pt x="9318" y="14599"/>
                  </a:lnTo>
                  <a:lnTo>
                    <a:pt x="9025" y="13902"/>
                  </a:lnTo>
                  <a:lnTo>
                    <a:pt x="9098" y="13829"/>
                  </a:lnTo>
                  <a:lnTo>
                    <a:pt x="9098" y="13792"/>
                  </a:lnTo>
                  <a:lnTo>
                    <a:pt x="9135" y="13756"/>
                  </a:lnTo>
                  <a:lnTo>
                    <a:pt x="9465" y="13609"/>
                  </a:lnTo>
                  <a:lnTo>
                    <a:pt x="9758" y="13535"/>
                  </a:lnTo>
                  <a:lnTo>
                    <a:pt x="10528" y="13279"/>
                  </a:lnTo>
                  <a:close/>
                  <a:moveTo>
                    <a:pt x="10639" y="12839"/>
                  </a:moveTo>
                  <a:lnTo>
                    <a:pt x="10565" y="12875"/>
                  </a:lnTo>
                  <a:lnTo>
                    <a:pt x="9501" y="13242"/>
                  </a:lnTo>
                  <a:lnTo>
                    <a:pt x="9061" y="13352"/>
                  </a:lnTo>
                  <a:lnTo>
                    <a:pt x="8878" y="13462"/>
                  </a:lnTo>
                  <a:lnTo>
                    <a:pt x="8768" y="13499"/>
                  </a:lnTo>
                  <a:lnTo>
                    <a:pt x="8731" y="13572"/>
                  </a:lnTo>
                  <a:lnTo>
                    <a:pt x="8658" y="13682"/>
                  </a:lnTo>
                  <a:lnTo>
                    <a:pt x="8694" y="13829"/>
                  </a:lnTo>
                  <a:lnTo>
                    <a:pt x="8731" y="13866"/>
                  </a:lnTo>
                  <a:lnTo>
                    <a:pt x="8731" y="13902"/>
                  </a:lnTo>
                  <a:lnTo>
                    <a:pt x="8768" y="14159"/>
                  </a:lnTo>
                  <a:lnTo>
                    <a:pt x="8841" y="14416"/>
                  </a:lnTo>
                  <a:lnTo>
                    <a:pt x="9025" y="14893"/>
                  </a:lnTo>
                  <a:lnTo>
                    <a:pt x="9098" y="14929"/>
                  </a:lnTo>
                  <a:lnTo>
                    <a:pt x="9135" y="14966"/>
                  </a:lnTo>
                  <a:lnTo>
                    <a:pt x="9208" y="15003"/>
                  </a:lnTo>
                  <a:lnTo>
                    <a:pt x="9281" y="15003"/>
                  </a:lnTo>
                  <a:lnTo>
                    <a:pt x="11225" y="14269"/>
                  </a:lnTo>
                  <a:lnTo>
                    <a:pt x="11262" y="14232"/>
                  </a:lnTo>
                  <a:lnTo>
                    <a:pt x="11299" y="14159"/>
                  </a:lnTo>
                  <a:lnTo>
                    <a:pt x="11335" y="14086"/>
                  </a:lnTo>
                  <a:lnTo>
                    <a:pt x="11335" y="14012"/>
                  </a:lnTo>
                  <a:lnTo>
                    <a:pt x="10822" y="12985"/>
                  </a:lnTo>
                  <a:lnTo>
                    <a:pt x="10785" y="12912"/>
                  </a:lnTo>
                  <a:lnTo>
                    <a:pt x="10712" y="12875"/>
                  </a:lnTo>
                  <a:lnTo>
                    <a:pt x="10639" y="12839"/>
                  </a:lnTo>
                  <a:close/>
                  <a:moveTo>
                    <a:pt x="7997" y="14342"/>
                  </a:moveTo>
                  <a:lnTo>
                    <a:pt x="8107" y="14489"/>
                  </a:lnTo>
                  <a:lnTo>
                    <a:pt x="8144" y="14599"/>
                  </a:lnTo>
                  <a:lnTo>
                    <a:pt x="8107" y="14746"/>
                  </a:lnTo>
                  <a:lnTo>
                    <a:pt x="8034" y="14893"/>
                  </a:lnTo>
                  <a:lnTo>
                    <a:pt x="7924" y="15003"/>
                  </a:lnTo>
                  <a:lnTo>
                    <a:pt x="7814" y="15149"/>
                  </a:lnTo>
                  <a:lnTo>
                    <a:pt x="7557" y="15296"/>
                  </a:lnTo>
                  <a:lnTo>
                    <a:pt x="7044" y="15516"/>
                  </a:lnTo>
                  <a:lnTo>
                    <a:pt x="6787" y="15590"/>
                  </a:lnTo>
                  <a:lnTo>
                    <a:pt x="6567" y="15736"/>
                  </a:lnTo>
                  <a:lnTo>
                    <a:pt x="6310" y="15113"/>
                  </a:lnTo>
                  <a:lnTo>
                    <a:pt x="6383" y="15076"/>
                  </a:lnTo>
                  <a:lnTo>
                    <a:pt x="6457" y="14966"/>
                  </a:lnTo>
                  <a:lnTo>
                    <a:pt x="6457" y="14929"/>
                  </a:lnTo>
                  <a:lnTo>
                    <a:pt x="6530" y="15003"/>
                  </a:lnTo>
                  <a:lnTo>
                    <a:pt x="6604" y="14966"/>
                  </a:lnTo>
                  <a:lnTo>
                    <a:pt x="6787" y="14929"/>
                  </a:lnTo>
                  <a:lnTo>
                    <a:pt x="7227" y="14783"/>
                  </a:lnTo>
                  <a:lnTo>
                    <a:pt x="7631" y="14599"/>
                  </a:lnTo>
                  <a:lnTo>
                    <a:pt x="7997" y="14342"/>
                  </a:lnTo>
                  <a:close/>
                  <a:moveTo>
                    <a:pt x="15150" y="15370"/>
                  </a:moveTo>
                  <a:lnTo>
                    <a:pt x="15150" y="15443"/>
                  </a:lnTo>
                  <a:lnTo>
                    <a:pt x="15224" y="15480"/>
                  </a:lnTo>
                  <a:lnTo>
                    <a:pt x="15260" y="15516"/>
                  </a:lnTo>
                  <a:lnTo>
                    <a:pt x="15150" y="15736"/>
                  </a:lnTo>
                  <a:lnTo>
                    <a:pt x="15004" y="15993"/>
                  </a:lnTo>
                  <a:lnTo>
                    <a:pt x="14857" y="15626"/>
                  </a:lnTo>
                  <a:lnTo>
                    <a:pt x="15150" y="15370"/>
                  </a:lnTo>
                  <a:close/>
                  <a:moveTo>
                    <a:pt x="7997" y="13902"/>
                  </a:moveTo>
                  <a:lnTo>
                    <a:pt x="7887" y="13939"/>
                  </a:lnTo>
                  <a:lnTo>
                    <a:pt x="7631" y="14122"/>
                  </a:lnTo>
                  <a:lnTo>
                    <a:pt x="7337" y="14269"/>
                  </a:lnTo>
                  <a:lnTo>
                    <a:pt x="7044" y="14416"/>
                  </a:lnTo>
                  <a:lnTo>
                    <a:pt x="6750" y="14526"/>
                  </a:lnTo>
                  <a:lnTo>
                    <a:pt x="6347" y="14599"/>
                  </a:lnTo>
                  <a:lnTo>
                    <a:pt x="6163" y="14673"/>
                  </a:lnTo>
                  <a:lnTo>
                    <a:pt x="6090" y="14746"/>
                  </a:lnTo>
                  <a:lnTo>
                    <a:pt x="6017" y="14819"/>
                  </a:lnTo>
                  <a:lnTo>
                    <a:pt x="6017" y="14929"/>
                  </a:lnTo>
                  <a:lnTo>
                    <a:pt x="5943" y="15003"/>
                  </a:lnTo>
                  <a:lnTo>
                    <a:pt x="5943" y="15113"/>
                  </a:lnTo>
                  <a:lnTo>
                    <a:pt x="6127" y="15590"/>
                  </a:lnTo>
                  <a:lnTo>
                    <a:pt x="6273" y="16103"/>
                  </a:lnTo>
                  <a:lnTo>
                    <a:pt x="6347" y="16177"/>
                  </a:lnTo>
                  <a:lnTo>
                    <a:pt x="6420" y="16213"/>
                  </a:lnTo>
                  <a:lnTo>
                    <a:pt x="6493" y="16213"/>
                  </a:lnTo>
                  <a:lnTo>
                    <a:pt x="6567" y="16177"/>
                  </a:lnTo>
                  <a:lnTo>
                    <a:pt x="6787" y="16030"/>
                  </a:lnTo>
                  <a:lnTo>
                    <a:pt x="7007" y="15920"/>
                  </a:lnTo>
                  <a:lnTo>
                    <a:pt x="7484" y="15736"/>
                  </a:lnTo>
                  <a:lnTo>
                    <a:pt x="7704" y="15663"/>
                  </a:lnTo>
                  <a:lnTo>
                    <a:pt x="7924" y="15553"/>
                  </a:lnTo>
                  <a:lnTo>
                    <a:pt x="8144" y="15406"/>
                  </a:lnTo>
                  <a:lnTo>
                    <a:pt x="8328" y="15223"/>
                  </a:lnTo>
                  <a:lnTo>
                    <a:pt x="8438" y="15076"/>
                  </a:lnTo>
                  <a:lnTo>
                    <a:pt x="8511" y="14893"/>
                  </a:lnTo>
                  <a:lnTo>
                    <a:pt x="8511" y="14709"/>
                  </a:lnTo>
                  <a:lnTo>
                    <a:pt x="8511" y="14526"/>
                  </a:lnTo>
                  <a:lnTo>
                    <a:pt x="8474" y="14342"/>
                  </a:lnTo>
                  <a:lnTo>
                    <a:pt x="8364" y="14159"/>
                  </a:lnTo>
                  <a:lnTo>
                    <a:pt x="8254" y="14049"/>
                  </a:lnTo>
                  <a:lnTo>
                    <a:pt x="8071" y="13939"/>
                  </a:lnTo>
                  <a:lnTo>
                    <a:pt x="7997" y="13902"/>
                  </a:lnTo>
                  <a:close/>
                  <a:moveTo>
                    <a:pt x="14710" y="15736"/>
                  </a:moveTo>
                  <a:lnTo>
                    <a:pt x="14747" y="15993"/>
                  </a:lnTo>
                  <a:lnTo>
                    <a:pt x="14820" y="16250"/>
                  </a:lnTo>
                  <a:lnTo>
                    <a:pt x="14490" y="16507"/>
                  </a:lnTo>
                  <a:lnTo>
                    <a:pt x="14417" y="16397"/>
                  </a:lnTo>
                  <a:lnTo>
                    <a:pt x="14307" y="15993"/>
                  </a:lnTo>
                  <a:lnTo>
                    <a:pt x="14380" y="15956"/>
                  </a:lnTo>
                  <a:lnTo>
                    <a:pt x="14710" y="15736"/>
                  </a:lnTo>
                  <a:close/>
                  <a:moveTo>
                    <a:pt x="14123" y="16103"/>
                  </a:moveTo>
                  <a:lnTo>
                    <a:pt x="14160" y="16397"/>
                  </a:lnTo>
                  <a:lnTo>
                    <a:pt x="14233" y="16690"/>
                  </a:lnTo>
                  <a:lnTo>
                    <a:pt x="13830" y="16873"/>
                  </a:lnTo>
                  <a:lnTo>
                    <a:pt x="13720" y="16727"/>
                  </a:lnTo>
                  <a:lnTo>
                    <a:pt x="13500" y="16433"/>
                  </a:lnTo>
                  <a:lnTo>
                    <a:pt x="14123" y="16103"/>
                  </a:lnTo>
                  <a:close/>
                  <a:moveTo>
                    <a:pt x="13426" y="16470"/>
                  </a:moveTo>
                  <a:lnTo>
                    <a:pt x="13500" y="16727"/>
                  </a:lnTo>
                  <a:lnTo>
                    <a:pt x="13536" y="16873"/>
                  </a:lnTo>
                  <a:lnTo>
                    <a:pt x="13573" y="16984"/>
                  </a:lnTo>
                  <a:lnTo>
                    <a:pt x="13096" y="17167"/>
                  </a:lnTo>
                  <a:lnTo>
                    <a:pt x="12986" y="17057"/>
                  </a:lnTo>
                  <a:lnTo>
                    <a:pt x="12876" y="16873"/>
                  </a:lnTo>
                  <a:lnTo>
                    <a:pt x="12839" y="16727"/>
                  </a:lnTo>
                  <a:lnTo>
                    <a:pt x="13426" y="16470"/>
                  </a:lnTo>
                  <a:close/>
                  <a:moveTo>
                    <a:pt x="12583" y="16837"/>
                  </a:moveTo>
                  <a:lnTo>
                    <a:pt x="12656" y="17094"/>
                  </a:lnTo>
                  <a:lnTo>
                    <a:pt x="12803" y="17277"/>
                  </a:lnTo>
                  <a:lnTo>
                    <a:pt x="12399" y="17460"/>
                  </a:lnTo>
                  <a:lnTo>
                    <a:pt x="12326" y="17387"/>
                  </a:lnTo>
                  <a:lnTo>
                    <a:pt x="12253" y="17277"/>
                  </a:lnTo>
                  <a:lnTo>
                    <a:pt x="12216" y="17167"/>
                  </a:lnTo>
                  <a:lnTo>
                    <a:pt x="12216" y="17020"/>
                  </a:lnTo>
                  <a:lnTo>
                    <a:pt x="12583" y="16837"/>
                  </a:lnTo>
                  <a:close/>
                  <a:moveTo>
                    <a:pt x="12032" y="17094"/>
                  </a:moveTo>
                  <a:lnTo>
                    <a:pt x="11996" y="17240"/>
                  </a:lnTo>
                  <a:lnTo>
                    <a:pt x="12032" y="17387"/>
                  </a:lnTo>
                  <a:lnTo>
                    <a:pt x="12106" y="17570"/>
                  </a:lnTo>
                  <a:lnTo>
                    <a:pt x="11812" y="17644"/>
                  </a:lnTo>
                  <a:lnTo>
                    <a:pt x="11776" y="17644"/>
                  </a:lnTo>
                  <a:lnTo>
                    <a:pt x="11739" y="17497"/>
                  </a:lnTo>
                  <a:lnTo>
                    <a:pt x="11666" y="17240"/>
                  </a:lnTo>
                  <a:lnTo>
                    <a:pt x="12032" y="17094"/>
                  </a:lnTo>
                  <a:close/>
                  <a:moveTo>
                    <a:pt x="11446" y="17350"/>
                  </a:moveTo>
                  <a:lnTo>
                    <a:pt x="11482" y="17607"/>
                  </a:lnTo>
                  <a:lnTo>
                    <a:pt x="11519" y="17791"/>
                  </a:lnTo>
                  <a:lnTo>
                    <a:pt x="11189" y="17901"/>
                  </a:lnTo>
                  <a:lnTo>
                    <a:pt x="11115" y="17937"/>
                  </a:lnTo>
                  <a:lnTo>
                    <a:pt x="11115" y="17864"/>
                  </a:lnTo>
                  <a:lnTo>
                    <a:pt x="11115" y="17827"/>
                  </a:lnTo>
                  <a:lnTo>
                    <a:pt x="11115" y="17717"/>
                  </a:lnTo>
                  <a:lnTo>
                    <a:pt x="11005" y="17607"/>
                  </a:lnTo>
                  <a:lnTo>
                    <a:pt x="10969" y="17534"/>
                  </a:lnTo>
                  <a:lnTo>
                    <a:pt x="11446" y="17350"/>
                  </a:lnTo>
                  <a:close/>
                  <a:moveTo>
                    <a:pt x="10639" y="17644"/>
                  </a:moveTo>
                  <a:lnTo>
                    <a:pt x="10749" y="17791"/>
                  </a:lnTo>
                  <a:lnTo>
                    <a:pt x="10859" y="17901"/>
                  </a:lnTo>
                  <a:lnTo>
                    <a:pt x="10932" y="17974"/>
                  </a:lnTo>
                  <a:lnTo>
                    <a:pt x="10969" y="17974"/>
                  </a:lnTo>
                  <a:lnTo>
                    <a:pt x="10455" y="18194"/>
                  </a:lnTo>
                  <a:lnTo>
                    <a:pt x="10418" y="18121"/>
                  </a:lnTo>
                  <a:lnTo>
                    <a:pt x="10345" y="18121"/>
                  </a:lnTo>
                  <a:lnTo>
                    <a:pt x="10235" y="18157"/>
                  </a:lnTo>
                  <a:lnTo>
                    <a:pt x="10162" y="17901"/>
                  </a:lnTo>
                  <a:lnTo>
                    <a:pt x="10125" y="17827"/>
                  </a:lnTo>
                  <a:lnTo>
                    <a:pt x="10639" y="17644"/>
                  </a:lnTo>
                  <a:close/>
                  <a:moveTo>
                    <a:pt x="10272" y="440"/>
                  </a:moveTo>
                  <a:lnTo>
                    <a:pt x="10455" y="477"/>
                  </a:lnTo>
                  <a:lnTo>
                    <a:pt x="10565" y="550"/>
                  </a:lnTo>
                  <a:lnTo>
                    <a:pt x="10675" y="624"/>
                  </a:lnTo>
                  <a:lnTo>
                    <a:pt x="10785" y="734"/>
                  </a:lnTo>
                  <a:lnTo>
                    <a:pt x="10969" y="990"/>
                  </a:lnTo>
                  <a:lnTo>
                    <a:pt x="11005" y="1210"/>
                  </a:lnTo>
                  <a:lnTo>
                    <a:pt x="11042" y="1431"/>
                  </a:lnTo>
                  <a:lnTo>
                    <a:pt x="11335" y="2348"/>
                  </a:lnTo>
                  <a:lnTo>
                    <a:pt x="11886" y="3998"/>
                  </a:lnTo>
                  <a:lnTo>
                    <a:pt x="13060" y="7300"/>
                  </a:lnTo>
                  <a:lnTo>
                    <a:pt x="14233" y="10564"/>
                  </a:lnTo>
                  <a:lnTo>
                    <a:pt x="14857" y="12215"/>
                  </a:lnTo>
                  <a:lnTo>
                    <a:pt x="15187" y="13095"/>
                  </a:lnTo>
                  <a:lnTo>
                    <a:pt x="15407" y="13646"/>
                  </a:lnTo>
                  <a:lnTo>
                    <a:pt x="15334" y="13682"/>
                  </a:lnTo>
                  <a:lnTo>
                    <a:pt x="15297" y="13829"/>
                  </a:lnTo>
                  <a:lnTo>
                    <a:pt x="15297" y="13939"/>
                  </a:lnTo>
                  <a:lnTo>
                    <a:pt x="15260" y="14196"/>
                  </a:lnTo>
                  <a:lnTo>
                    <a:pt x="15224" y="14379"/>
                  </a:lnTo>
                  <a:lnTo>
                    <a:pt x="15187" y="14526"/>
                  </a:lnTo>
                  <a:lnTo>
                    <a:pt x="15004" y="14856"/>
                  </a:lnTo>
                  <a:lnTo>
                    <a:pt x="14747" y="15149"/>
                  </a:lnTo>
                  <a:lnTo>
                    <a:pt x="14453" y="15370"/>
                  </a:lnTo>
                  <a:lnTo>
                    <a:pt x="14123" y="15590"/>
                  </a:lnTo>
                  <a:lnTo>
                    <a:pt x="13793" y="15773"/>
                  </a:lnTo>
                  <a:lnTo>
                    <a:pt x="13060" y="16140"/>
                  </a:lnTo>
                  <a:lnTo>
                    <a:pt x="12326" y="16470"/>
                  </a:lnTo>
                  <a:lnTo>
                    <a:pt x="10859" y="17094"/>
                  </a:lnTo>
                  <a:lnTo>
                    <a:pt x="10015" y="17424"/>
                  </a:lnTo>
                  <a:lnTo>
                    <a:pt x="9978" y="17387"/>
                  </a:lnTo>
                  <a:lnTo>
                    <a:pt x="9942" y="17387"/>
                  </a:lnTo>
                  <a:lnTo>
                    <a:pt x="9905" y="17424"/>
                  </a:lnTo>
                  <a:lnTo>
                    <a:pt x="9905" y="17460"/>
                  </a:lnTo>
                  <a:lnTo>
                    <a:pt x="8841" y="17791"/>
                  </a:lnTo>
                  <a:lnTo>
                    <a:pt x="7777" y="18121"/>
                  </a:lnTo>
                  <a:lnTo>
                    <a:pt x="6970" y="18304"/>
                  </a:lnTo>
                  <a:lnTo>
                    <a:pt x="6163" y="18487"/>
                  </a:lnTo>
                  <a:lnTo>
                    <a:pt x="5797" y="18524"/>
                  </a:lnTo>
                  <a:lnTo>
                    <a:pt x="5613" y="18524"/>
                  </a:lnTo>
                  <a:lnTo>
                    <a:pt x="5430" y="18451"/>
                  </a:lnTo>
                  <a:lnTo>
                    <a:pt x="5283" y="18377"/>
                  </a:lnTo>
                  <a:lnTo>
                    <a:pt x="5173" y="18231"/>
                  </a:lnTo>
                  <a:lnTo>
                    <a:pt x="5063" y="18121"/>
                  </a:lnTo>
                  <a:lnTo>
                    <a:pt x="4953" y="17974"/>
                  </a:lnTo>
                  <a:lnTo>
                    <a:pt x="4879" y="17680"/>
                  </a:lnTo>
                  <a:lnTo>
                    <a:pt x="4769" y="17387"/>
                  </a:lnTo>
                  <a:lnTo>
                    <a:pt x="4476" y="16507"/>
                  </a:lnTo>
                  <a:lnTo>
                    <a:pt x="3926" y="14819"/>
                  </a:lnTo>
                  <a:lnTo>
                    <a:pt x="3376" y="13169"/>
                  </a:lnTo>
                  <a:lnTo>
                    <a:pt x="2752" y="11518"/>
                  </a:lnTo>
                  <a:lnTo>
                    <a:pt x="2165" y="9867"/>
                  </a:lnTo>
                  <a:lnTo>
                    <a:pt x="1505" y="8253"/>
                  </a:lnTo>
                  <a:lnTo>
                    <a:pt x="845" y="6603"/>
                  </a:lnTo>
                  <a:lnTo>
                    <a:pt x="588" y="6052"/>
                  </a:lnTo>
                  <a:lnTo>
                    <a:pt x="478" y="5796"/>
                  </a:lnTo>
                  <a:lnTo>
                    <a:pt x="331" y="5539"/>
                  </a:lnTo>
                  <a:lnTo>
                    <a:pt x="368" y="5502"/>
                  </a:lnTo>
                  <a:lnTo>
                    <a:pt x="404" y="5429"/>
                  </a:lnTo>
                  <a:lnTo>
                    <a:pt x="368" y="5209"/>
                  </a:lnTo>
                  <a:lnTo>
                    <a:pt x="404" y="5025"/>
                  </a:lnTo>
                  <a:lnTo>
                    <a:pt x="404" y="4879"/>
                  </a:lnTo>
                  <a:lnTo>
                    <a:pt x="478" y="4695"/>
                  </a:lnTo>
                  <a:lnTo>
                    <a:pt x="624" y="4402"/>
                  </a:lnTo>
                  <a:lnTo>
                    <a:pt x="845" y="4145"/>
                  </a:lnTo>
                  <a:lnTo>
                    <a:pt x="1101" y="3888"/>
                  </a:lnTo>
                  <a:lnTo>
                    <a:pt x="1395" y="3668"/>
                  </a:lnTo>
                  <a:lnTo>
                    <a:pt x="1725" y="3485"/>
                  </a:lnTo>
                  <a:lnTo>
                    <a:pt x="2018" y="3301"/>
                  </a:lnTo>
                  <a:lnTo>
                    <a:pt x="2789" y="2935"/>
                  </a:lnTo>
                  <a:lnTo>
                    <a:pt x="3596" y="2641"/>
                  </a:lnTo>
                  <a:lnTo>
                    <a:pt x="5210" y="2017"/>
                  </a:lnTo>
                  <a:lnTo>
                    <a:pt x="6787" y="1394"/>
                  </a:lnTo>
                  <a:lnTo>
                    <a:pt x="7557" y="1100"/>
                  </a:lnTo>
                  <a:lnTo>
                    <a:pt x="8364" y="807"/>
                  </a:lnTo>
                  <a:lnTo>
                    <a:pt x="9135" y="587"/>
                  </a:lnTo>
                  <a:lnTo>
                    <a:pt x="9538" y="514"/>
                  </a:lnTo>
                  <a:lnTo>
                    <a:pt x="9942" y="440"/>
                  </a:lnTo>
                  <a:close/>
                  <a:moveTo>
                    <a:pt x="9868" y="17937"/>
                  </a:moveTo>
                  <a:lnTo>
                    <a:pt x="9868" y="17974"/>
                  </a:lnTo>
                  <a:lnTo>
                    <a:pt x="9905" y="18157"/>
                  </a:lnTo>
                  <a:lnTo>
                    <a:pt x="10015" y="18341"/>
                  </a:lnTo>
                  <a:lnTo>
                    <a:pt x="9575" y="18524"/>
                  </a:lnTo>
                  <a:lnTo>
                    <a:pt x="9575" y="18487"/>
                  </a:lnTo>
                  <a:lnTo>
                    <a:pt x="9538" y="18341"/>
                  </a:lnTo>
                  <a:lnTo>
                    <a:pt x="9465" y="18231"/>
                  </a:lnTo>
                  <a:lnTo>
                    <a:pt x="9391" y="18084"/>
                  </a:lnTo>
                  <a:lnTo>
                    <a:pt x="9868" y="17937"/>
                  </a:lnTo>
                  <a:close/>
                  <a:moveTo>
                    <a:pt x="9098" y="18194"/>
                  </a:moveTo>
                  <a:lnTo>
                    <a:pt x="9171" y="18414"/>
                  </a:lnTo>
                  <a:lnTo>
                    <a:pt x="9245" y="18524"/>
                  </a:lnTo>
                  <a:lnTo>
                    <a:pt x="9318" y="18598"/>
                  </a:lnTo>
                  <a:lnTo>
                    <a:pt x="8841" y="18781"/>
                  </a:lnTo>
                  <a:lnTo>
                    <a:pt x="8768" y="18708"/>
                  </a:lnTo>
                  <a:lnTo>
                    <a:pt x="8694" y="18598"/>
                  </a:lnTo>
                  <a:lnTo>
                    <a:pt x="8621" y="18487"/>
                  </a:lnTo>
                  <a:lnTo>
                    <a:pt x="8584" y="18341"/>
                  </a:lnTo>
                  <a:lnTo>
                    <a:pt x="9098" y="18194"/>
                  </a:lnTo>
                  <a:close/>
                  <a:moveTo>
                    <a:pt x="8254" y="18414"/>
                  </a:moveTo>
                  <a:lnTo>
                    <a:pt x="8291" y="18561"/>
                  </a:lnTo>
                  <a:lnTo>
                    <a:pt x="8364" y="18744"/>
                  </a:lnTo>
                  <a:lnTo>
                    <a:pt x="8511" y="18928"/>
                  </a:lnTo>
                  <a:lnTo>
                    <a:pt x="8181" y="19038"/>
                  </a:lnTo>
                  <a:lnTo>
                    <a:pt x="8144" y="18964"/>
                  </a:lnTo>
                  <a:lnTo>
                    <a:pt x="8107" y="18928"/>
                  </a:lnTo>
                  <a:lnTo>
                    <a:pt x="7997" y="18854"/>
                  </a:lnTo>
                  <a:lnTo>
                    <a:pt x="7961" y="18818"/>
                  </a:lnTo>
                  <a:lnTo>
                    <a:pt x="7851" y="18634"/>
                  </a:lnTo>
                  <a:lnTo>
                    <a:pt x="7851" y="18561"/>
                  </a:lnTo>
                  <a:lnTo>
                    <a:pt x="8254" y="18414"/>
                  </a:lnTo>
                  <a:close/>
                  <a:moveTo>
                    <a:pt x="5246" y="18818"/>
                  </a:moveTo>
                  <a:lnTo>
                    <a:pt x="5430" y="18891"/>
                  </a:lnTo>
                  <a:lnTo>
                    <a:pt x="5650" y="18928"/>
                  </a:lnTo>
                  <a:lnTo>
                    <a:pt x="5870" y="18964"/>
                  </a:lnTo>
                  <a:lnTo>
                    <a:pt x="5943" y="19221"/>
                  </a:lnTo>
                  <a:lnTo>
                    <a:pt x="5760" y="19148"/>
                  </a:lnTo>
                  <a:lnTo>
                    <a:pt x="5576" y="19038"/>
                  </a:lnTo>
                  <a:lnTo>
                    <a:pt x="5393" y="18928"/>
                  </a:lnTo>
                  <a:lnTo>
                    <a:pt x="5246" y="18818"/>
                  </a:lnTo>
                  <a:close/>
                  <a:moveTo>
                    <a:pt x="7557" y="18634"/>
                  </a:moveTo>
                  <a:lnTo>
                    <a:pt x="7557" y="18781"/>
                  </a:lnTo>
                  <a:lnTo>
                    <a:pt x="7631" y="18928"/>
                  </a:lnTo>
                  <a:lnTo>
                    <a:pt x="7704" y="19038"/>
                  </a:lnTo>
                  <a:lnTo>
                    <a:pt x="7777" y="19148"/>
                  </a:lnTo>
                  <a:lnTo>
                    <a:pt x="7704" y="19184"/>
                  </a:lnTo>
                  <a:lnTo>
                    <a:pt x="7227" y="19294"/>
                  </a:lnTo>
                  <a:lnTo>
                    <a:pt x="7154" y="19184"/>
                  </a:lnTo>
                  <a:lnTo>
                    <a:pt x="7080" y="19074"/>
                  </a:lnTo>
                  <a:lnTo>
                    <a:pt x="6970" y="18928"/>
                  </a:lnTo>
                  <a:lnTo>
                    <a:pt x="6897" y="18781"/>
                  </a:lnTo>
                  <a:lnTo>
                    <a:pt x="7117" y="18708"/>
                  </a:lnTo>
                  <a:lnTo>
                    <a:pt x="7557" y="18634"/>
                  </a:lnTo>
                  <a:close/>
                  <a:moveTo>
                    <a:pt x="6604" y="18854"/>
                  </a:moveTo>
                  <a:lnTo>
                    <a:pt x="6677" y="19111"/>
                  </a:lnTo>
                  <a:lnTo>
                    <a:pt x="6750" y="19221"/>
                  </a:lnTo>
                  <a:lnTo>
                    <a:pt x="6824" y="19331"/>
                  </a:lnTo>
                  <a:lnTo>
                    <a:pt x="6493" y="19331"/>
                  </a:lnTo>
                  <a:lnTo>
                    <a:pt x="6493" y="19258"/>
                  </a:lnTo>
                  <a:lnTo>
                    <a:pt x="6493" y="19221"/>
                  </a:lnTo>
                  <a:lnTo>
                    <a:pt x="6420" y="19184"/>
                  </a:lnTo>
                  <a:lnTo>
                    <a:pt x="6383" y="19184"/>
                  </a:lnTo>
                  <a:lnTo>
                    <a:pt x="6310" y="19221"/>
                  </a:lnTo>
                  <a:lnTo>
                    <a:pt x="6273" y="19221"/>
                  </a:lnTo>
                  <a:lnTo>
                    <a:pt x="6200" y="19184"/>
                  </a:lnTo>
                  <a:lnTo>
                    <a:pt x="6163" y="19074"/>
                  </a:lnTo>
                  <a:lnTo>
                    <a:pt x="6127" y="18928"/>
                  </a:lnTo>
                  <a:lnTo>
                    <a:pt x="6604" y="18854"/>
                  </a:lnTo>
                  <a:close/>
                  <a:moveTo>
                    <a:pt x="10125" y="0"/>
                  </a:moveTo>
                  <a:lnTo>
                    <a:pt x="9721" y="37"/>
                  </a:lnTo>
                  <a:lnTo>
                    <a:pt x="9318" y="110"/>
                  </a:lnTo>
                  <a:lnTo>
                    <a:pt x="8804" y="220"/>
                  </a:lnTo>
                  <a:lnTo>
                    <a:pt x="8291" y="403"/>
                  </a:lnTo>
                  <a:lnTo>
                    <a:pt x="7300" y="734"/>
                  </a:lnTo>
                  <a:lnTo>
                    <a:pt x="5320" y="1504"/>
                  </a:lnTo>
                  <a:lnTo>
                    <a:pt x="3376" y="2274"/>
                  </a:lnTo>
                  <a:lnTo>
                    <a:pt x="2422" y="2678"/>
                  </a:lnTo>
                  <a:lnTo>
                    <a:pt x="1945" y="2898"/>
                  </a:lnTo>
                  <a:lnTo>
                    <a:pt x="1505" y="3118"/>
                  </a:lnTo>
                  <a:lnTo>
                    <a:pt x="1248" y="3301"/>
                  </a:lnTo>
                  <a:lnTo>
                    <a:pt x="955" y="3485"/>
                  </a:lnTo>
                  <a:lnTo>
                    <a:pt x="698" y="3742"/>
                  </a:lnTo>
                  <a:lnTo>
                    <a:pt x="441" y="3998"/>
                  </a:lnTo>
                  <a:lnTo>
                    <a:pt x="221" y="4292"/>
                  </a:lnTo>
                  <a:lnTo>
                    <a:pt x="74" y="4622"/>
                  </a:lnTo>
                  <a:lnTo>
                    <a:pt x="38" y="4769"/>
                  </a:lnTo>
                  <a:lnTo>
                    <a:pt x="38" y="4915"/>
                  </a:lnTo>
                  <a:lnTo>
                    <a:pt x="38" y="5099"/>
                  </a:lnTo>
                  <a:lnTo>
                    <a:pt x="74" y="5245"/>
                  </a:lnTo>
                  <a:lnTo>
                    <a:pt x="1" y="5282"/>
                  </a:lnTo>
                  <a:lnTo>
                    <a:pt x="1" y="5319"/>
                  </a:lnTo>
                  <a:lnTo>
                    <a:pt x="38" y="5722"/>
                  </a:lnTo>
                  <a:lnTo>
                    <a:pt x="148" y="6052"/>
                  </a:lnTo>
                  <a:lnTo>
                    <a:pt x="441" y="6786"/>
                  </a:lnTo>
                  <a:lnTo>
                    <a:pt x="1065" y="8400"/>
                  </a:lnTo>
                  <a:lnTo>
                    <a:pt x="2348" y="11665"/>
                  </a:lnTo>
                  <a:lnTo>
                    <a:pt x="2935" y="13315"/>
                  </a:lnTo>
                  <a:lnTo>
                    <a:pt x="3522" y="15003"/>
                  </a:lnTo>
                  <a:lnTo>
                    <a:pt x="4072" y="16653"/>
                  </a:lnTo>
                  <a:lnTo>
                    <a:pt x="4293" y="17424"/>
                  </a:lnTo>
                  <a:lnTo>
                    <a:pt x="4439" y="17827"/>
                  </a:lnTo>
                  <a:lnTo>
                    <a:pt x="4513" y="18047"/>
                  </a:lnTo>
                  <a:lnTo>
                    <a:pt x="4623" y="18231"/>
                  </a:lnTo>
                  <a:lnTo>
                    <a:pt x="4659" y="18451"/>
                  </a:lnTo>
                  <a:lnTo>
                    <a:pt x="4733" y="18634"/>
                  </a:lnTo>
                  <a:lnTo>
                    <a:pt x="4806" y="18781"/>
                  </a:lnTo>
                  <a:lnTo>
                    <a:pt x="4916" y="18928"/>
                  </a:lnTo>
                  <a:lnTo>
                    <a:pt x="5026" y="19074"/>
                  </a:lnTo>
                  <a:lnTo>
                    <a:pt x="5173" y="19221"/>
                  </a:lnTo>
                  <a:lnTo>
                    <a:pt x="5503" y="19404"/>
                  </a:lnTo>
                  <a:lnTo>
                    <a:pt x="5833" y="19551"/>
                  </a:lnTo>
                  <a:lnTo>
                    <a:pt x="6237" y="19661"/>
                  </a:lnTo>
                  <a:lnTo>
                    <a:pt x="6604" y="19698"/>
                  </a:lnTo>
                  <a:lnTo>
                    <a:pt x="7007" y="19698"/>
                  </a:lnTo>
                  <a:lnTo>
                    <a:pt x="7484" y="19625"/>
                  </a:lnTo>
                  <a:lnTo>
                    <a:pt x="7924" y="19515"/>
                  </a:lnTo>
                  <a:lnTo>
                    <a:pt x="8841" y="19184"/>
                  </a:lnTo>
                  <a:lnTo>
                    <a:pt x="11079" y="18341"/>
                  </a:lnTo>
                  <a:lnTo>
                    <a:pt x="13206" y="17570"/>
                  </a:lnTo>
                  <a:lnTo>
                    <a:pt x="13830" y="17314"/>
                  </a:lnTo>
                  <a:lnTo>
                    <a:pt x="14417" y="17020"/>
                  </a:lnTo>
                  <a:lnTo>
                    <a:pt x="14527" y="17020"/>
                  </a:lnTo>
                  <a:lnTo>
                    <a:pt x="14674" y="16947"/>
                  </a:lnTo>
                  <a:lnTo>
                    <a:pt x="14710" y="16873"/>
                  </a:lnTo>
                  <a:lnTo>
                    <a:pt x="14710" y="16837"/>
                  </a:lnTo>
                  <a:lnTo>
                    <a:pt x="14894" y="16690"/>
                  </a:lnTo>
                  <a:lnTo>
                    <a:pt x="15187" y="16433"/>
                  </a:lnTo>
                  <a:lnTo>
                    <a:pt x="15407" y="16103"/>
                  </a:lnTo>
                  <a:lnTo>
                    <a:pt x="15554" y="15773"/>
                  </a:lnTo>
                  <a:lnTo>
                    <a:pt x="15701" y="15406"/>
                  </a:lnTo>
                  <a:lnTo>
                    <a:pt x="15774" y="15039"/>
                  </a:lnTo>
                  <a:lnTo>
                    <a:pt x="15811" y="14636"/>
                  </a:lnTo>
                  <a:lnTo>
                    <a:pt x="15847" y="13866"/>
                  </a:lnTo>
                  <a:lnTo>
                    <a:pt x="15884" y="13829"/>
                  </a:lnTo>
                  <a:lnTo>
                    <a:pt x="15884" y="13756"/>
                  </a:lnTo>
                  <a:lnTo>
                    <a:pt x="15847" y="13572"/>
                  </a:lnTo>
                  <a:lnTo>
                    <a:pt x="15811" y="13389"/>
                  </a:lnTo>
                  <a:lnTo>
                    <a:pt x="15664" y="13059"/>
                  </a:lnTo>
                  <a:lnTo>
                    <a:pt x="15334" y="12178"/>
                  </a:lnTo>
                  <a:lnTo>
                    <a:pt x="14710" y="10564"/>
                  </a:lnTo>
                  <a:lnTo>
                    <a:pt x="13500" y="7263"/>
                  </a:lnTo>
                  <a:lnTo>
                    <a:pt x="12326" y="3962"/>
                  </a:lnTo>
                  <a:lnTo>
                    <a:pt x="11776" y="2311"/>
                  </a:lnTo>
                  <a:lnTo>
                    <a:pt x="11446" y="1431"/>
                  </a:lnTo>
                  <a:lnTo>
                    <a:pt x="11372" y="1174"/>
                  </a:lnTo>
                  <a:lnTo>
                    <a:pt x="11409" y="1027"/>
                  </a:lnTo>
                  <a:lnTo>
                    <a:pt x="11409" y="917"/>
                  </a:lnTo>
                  <a:lnTo>
                    <a:pt x="11372" y="770"/>
                  </a:lnTo>
                  <a:lnTo>
                    <a:pt x="11299" y="624"/>
                  </a:lnTo>
                  <a:lnTo>
                    <a:pt x="11152" y="403"/>
                  </a:lnTo>
                  <a:lnTo>
                    <a:pt x="10895" y="220"/>
                  </a:lnTo>
                  <a:lnTo>
                    <a:pt x="10712" y="110"/>
                  </a:lnTo>
                  <a:lnTo>
                    <a:pt x="10528" y="37"/>
                  </a:lnTo>
                  <a:lnTo>
                    <a:pt x="10345"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99" name="Google Shape;299;p5"/>
            <p:cNvSpPr/>
            <p:nvPr/>
          </p:nvSpPr>
          <p:spPr>
            <a:xfrm>
              <a:off x="6991200" y="2879025"/>
              <a:ext cx="390675" cy="444800"/>
            </a:xfrm>
            <a:custGeom>
              <a:rect b="b" l="l" r="r" t="t"/>
              <a:pathLst>
                <a:path extrusionOk="0" h="17792" w="15627">
                  <a:moveTo>
                    <a:pt x="10528" y="1"/>
                  </a:moveTo>
                  <a:lnTo>
                    <a:pt x="10455" y="37"/>
                  </a:lnTo>
                  <a:lnTo>
                    <a:pt x="10308" y="221"/>
                  </a:lnTo>
                  <a:lnTo>
                    <a:pt x="10198" y="441"/>
                  </a:lnTo>
                  <a:lnTo>
                    <a:pt x="10015" y="881"/>
                  </a:lnTo>
                  <a:lnTo>
                    <a:pt x="9831" y="1468"/>
                  </a:lnTo>
                  <a:lnTo>
                    <a:pt x="9685" y="2091"/>
                  </a:lnTo>
                  <a:lnTo>
                    <a:pt x="9685" y="2201"/>
                  </a:lnTo>
                  <a:lnTo>
                    <a:pt x="9721" y="2311"/>
                  </a:lnTo>
                  <a:lnTo>
                    <a:pt x="9795" y="2348"/>
                  </a:lnTo>
                  <a:lnTo>
                    <a:pt x="9868" y="2385"/>
                  </a:lnTo>
                  <a:lnTo>
                    <a:pt x="9941" y="2421"/>
                  </a:lnTo>
                  <a:lnTo>
                    <a:pt x="10051" y="2385"/>
                  </a:lnTo>
                  <a:lnTo>
                    <a:pt x="10125" y="2311"/>
                  </a:lnTo>
                  <a:lnTo>
                    <a:pt x="10198" y="2238"/>
                  </a:lnTo>
                  <a:lnTo>
                    <a:pt x="10235" y="2055"/>
                  </a:lnTo>
                  <a:lnTo>
                    <a:pt x="10235" y="2018"/>
                  </a:lnTo>
                  <a:lnTo>
                    <a:pt x="10235" y="1981"/>
                  </a:lnTo>
                  <a:lnTo>
                    <a:pt x="10455" y="1138"/>
                  </a:lnTo>
                  <a:lnTo>
                    <a:pt x="10638" y="624"/>
                  </a:lnTo>
                  <a:lnTo>
                    <a:pt x="10675" y="367"/>
                  </a:lnTo>
                  <a:lnTo>
                    <a:pt x="10712" y="111"/>
                  </a:lnTo>
                  <a:lnTo>
                    <a:pt x="10675" y="37"/>
                  </a:lnTo>
                  <a:lnTo>
                    <a:pt x="10602" y="1"/>
                  </a:lnTo>
                  <a:close/>
                  <a:moveTo>
                    <a:pt x="3559" y="1028"/>
                  </a:moveTo>
                  <a:lnTo>
                    <a:pt x="3522" y="1064"/>
                  </a:lnTo>
                  <a:lnTo>
                    <a:pt x="3485" y="1101"/>
                  </a:lnTo>
                  <a:lnTo>
                    <a:pt x="3485" y="1138"/>
                  </a:lnTo>
                  <a:lnTo>
                    <a:pt x="3559" y="1321"/>
                  </a:lnTo>
                  <a:lnTo>
                    <a:pt x="3669" y="1468"/>
                  </a:lnTo>
                  <a:lnTo>
                    <a:pt x="3889" y="1761"/>
                  </a:lnTo>
                  <a:lnTo>
                    <a:pt x="4109" y="2055"/>
                  </a:lnTo>
                  <a:lnTo>
                    <a:pt x="4366" y="2348"/>
                  </a:lnTo>
                  <a:lnTo>
                    <a:pt x="4476" y="2605"/>
                  </a:lnTo>
                  <a:lnTo>
                    <a:pt x="4586" y="2862"/>
                  </a:lnTo>
                  <a:lnTo>
                    <a:pt x="4696" y="2972"/>
                  </a:lnTo>
                  <a:lnTo>
                    <a:pt x="4769" y="3045"/>
                  </a:lnTo>
                  <a:lnTo>
                    <a:pt x="4916" y="3082"/>
                  </a:lnTo>
                  <a:lnTo>
                    <a:pt x="5063" y="3082"/>
                  </a:lnTo>
                  <a:lnTo>
                    <a:pt x="5136" y="3045"/>
                  </a:lnTo>
                  <a:lnTo>
                    <a:pt x="5209" y="3008"/>
                  </a:lnTo>
                  <a:lnTo>
                    <a:pt x="5246" y="2935"/>
                  </a:lnTo>
                  <a:lnTo>
                    <a:pt x="5246" y="2862"/>
                  </a:lnTo>
                  <a:lnTo>
                    <a:pt x="5209" y="2715"/>
                  </a:lnTo>
                  <a:lnTo>
                    <a:pt x="5173" y="2642"/>
                  </a:lnTo>
                  <a:lnTo>
                    <a:pt x="5099" y="2605"/>
                  </a:lnTo>
                  <a:lnTo>
                    <a:pt x="4989" y="2605"/>
                  </a:lnTo>
                  <a:lnTo>
                    <a:pt x="4989" y="2568"/>
                  </a:lnTo>
                  <a:lnTo>
                    <a:pt x="4989" y="2495"/>
                  </a:lnTo>
                  <a:lnTo>
                    <a:pt x="4953" y="2385"/>
                  </a:lnTo>
                  <a:lnTo>
                    <a:pt x="4806" y="2128"/>
                  </a:lnTo>
                  <a:lnTo>
                    <a:pt x="4623" y="1871"/>
                  </a:lnTo>
                  <a:lnTo>
                    <a:pt x="4402" y="1615"/>
                  </a:lnTo>
                  <a:lnTo>
                    <a:pt x="4146" y="1394"/>
                  </a:lnTo>
                  <a:lnTo>
                    <a:pt x="3889" y="1174"/>
                  </a:lnTo>
                  <a:lnTo>
                    <a:pt x="3595" y="1028"/>
                  </a:lnTo>
                  <a:close/>
                  <a:moveTo>
                    <a:pt x="15334" y="3999"/>
                  </a:moveTo>
                  <a:lnTo>
                    <a:pt x="15260" y="4035"/>
                  </a:lnTo>
                  <a:lnTo>
                    <a:pt x="15187" y="4109"/>
                  </a:lnTo>
                  <a:lnTo>
                    <a:pt x="15077" y="4182"/>
                  </a:lnTo>
                  <a:lnTo>
                    <a:pt x="14967" y="4256"/>
                  </a:lnTo>
                  <a:lnTo>
                    <a:pt x="14820" y="4329"/>
                  </a:lnTo>
                  <a:lnTo>
                    <a:pt x="14673" y="4329"/>
                  </a:lnTo>
                  <a:lnTo>
                    <a:pt x="14527" y="4402"/>
                  </a:lnTo>
                  <a:lnTo>
                    <a:pt x="14490" y="4439"/>
                  </a:lnTo>
                  <a:lnTo>
                    <a:pt x="14453" y="4549"/>
                  </a:lnTo>
                  <a:lnTo>
                    <a:pt x="14417" y="4586"/>
                  </a:lnTo>
                  <a:lnTo>
                    <a:pt x="14380" y="4622"/>
                  </a:lnTo>
                  <a:lnTo>
                    <a:pt x="14233" y="4732"/>
                  </a:lnTo>
                  <a:lnTo>
                    <a:pt x="13940" y="4842"/>
                  </a:lnTo>
                  <a:lnTo>
                    <a:pt x="13720" y="4989"/>
                  </a:lnTo>
                  <a:lnTo>
                    <a:pt x="13536" y="5173"/>
                  </a:lnTo>
                  <a:lnTo>
                    <a:pt x="13499" y="5246"/>
                  </a:lnTo>
                  <a:lnTo>
                    <a:pt x="13499" y="5319"/>
                  </a:lnTo>
                  <a:lnTo>
                    <a:pt x="13573" y="5356"/>
                  </a:lnTo>
                  <a:lnTo>
                    <a:pt x="13830" y="5356"/>
                  </a:lnTo>
                  <a:lnTo>
                    <a:pt x="14013" y="5319"/>
                  </a:lnTo>
                  <a:lnTo>
                    <a:pt x="14380" y="5173"/>
                  </a:lnTo>
                  <a:lnTo>
                    <a:pt x="14673" y="5026"/>
                  </a:lnTo>
                  <a:lnTo>
                    <a:pt x="14783" y="4953"/>
                  </a:lnTo>
                  <a:lnTo>
                    <a:pt x="14857" y="4806"/>
                  </a:lnTo>
                  <a:lnTo>
                    <a:pt x="15077" y="4769"/>
                  </a:lnTo>
                  <a:lnTo>
                    <a:pt x="15260" y="4659"/>
                  </a:lnTo>
                  <a:lnTo>
                    <a:pt x="15370" y="4696"/>
                  </a:lnTo>
                  <a:lnTo>
                    <a:pt x="15444" y="4696"/>
                  </a:lnTo>
                  <a:lnTo>
                    <a:pt x="15554" y="4622"/>
                  </a:lnTo>
                  <a:lnTo>
                    <a:pt x="15627" y="4549"/>
                  </a:lnTo>
                  <a:lnTo>
                    <a:pt x="15627" y="4476"/>
                  </a:lnTo>
                  <a:lnTo>
                    <a:pt x="15590" y="4366"/>
                  </a:lnTo>
                  <a:lnTo>
                    <a:pt x="15627" y="4329"/>
                  </a:lnTo>
                  <a:lnTo>
                    <a:pt x="15627" y="4256"/>
                  </a:lnTo>
                  <a:lnTo>
                    <a:pt x="15590" y="4182"/>
                  </a:lnTo>
                  <a:lnTo>
                    <a:pt x="15554" y="4109"/>
                  </a:lnTo>
                  <a:lnTo>
                    <a:pt x="15480" y="4035"/>
                  </a:lnTo>
                  <a:lnTo>
                    <a:pt x="15407" y="4035"/>
                  </a:lnTo>
                  <a:lnTo>
                    <a:pt x="15334" y="3999"/>
                  </a:lnTo>
                  <a:close/>
                  <a:moveTo>
                    <a:pt x="2238" y="7447"/>
                  </a:moveTo>
                  <a:lnTo>
                    <a:pt x="2128" y="7484"/>
                  </a:lnTo>
                  <a:lnTo>
                    <a:pt x="1064" y="7960"/>
                  </a:lnTo>
                  <a:lnTo>
                    <a:pt x="477" y="8217"/>
                  </a:lnTo>
                  <a:lnTo>
                    <a:pt x="257" y="8364"/>
                  </a:lnTo>
                  <a:lnTo>
                    <a:pt x="147" y="8474"/>
                  </a:lnTo>
                  <a:lnTo>
                    <a:pt x="111" y="8437"/>
                  </a:lnTo>
                  <a:lnTo>
                    <a:pt x="74" y="8437"/>
                  </a:lnTo>
                  <a:lnTo>
                    <a:pt x="1" y="8511"/>
                  </a:lnTo>
                  <a:lnTo>
                    <a:pt x="1" y="8584"/>
                  </a:lnTo>
                  <a:lnTo>
                    <a:pt x="37" y="8621"/>
                  </a:lnTo>
                  <a:lnTo>
                    <a:pt x="111" y="8694"/>
                  </a:lnTo>
                  <a:lnTo>
                    <a:pt x="221" y="8731"/>
                  </a:lnTo>
                  <a:lnTo>
                    <a:pt x="367" y="8694"/>
                  </a:lnTo>
                  <a:lnTo>
                    <a:pt x="514" y="8657"/>
                  </a:lnTo>
                  <a:lnTo>
                    <a:pt x="808" y="8547"/>
                  </a:lnTo>
                  <a:lnTo>
                    <a:pt x="1028" y="8474"/>
                  </a:lnTo>
                  <a:lnTo>
                    <a:pt x="2385" y="7887"/>
                  </a:lnTo>
                  <a:lnTo>
                    <a:pt x="2458" y="7850"/>
                  </a:lnTo>
                  <a:lnTo>
                    <a:pt x="2532" y="7777"/>
                  </a:lnTo>
                  <a:lnTo>
                    <a:pt x="2532" y="7667"/>
                  </a:lnTo>
                  <a:lnTo>
                    <a:pt x="2495" y="7594"/>
                  </a:lnTo>
                  <a:lnTo>
                    <a:pt x="2422" y="7520"/>
                  </a:lnTo>
                  <a:lnTo>
                    <a:pt x="2348" y="7484"/>
                  </a:lnTo>
                  <a:lnTo>
                    <a:pt x="2238" y="7447"/>
                  </a:lnTo>
                  <a:close/>
                  <a:moveTo>
                    <a:pt x="6677" y="7814"/>
                  </a:moveTo>
                  <a:lnTo>
                    <a:pt x="6603" y="7887"/>
                  </a:lnTo>
                  <a:lnTo>
                    <a:pt x="6603" y="7960"/>
                  </a:lnTo>
                  <a:lnTo>
                    <a:pt x="6603" y="8070"/>
                  </a:lnTo>
                  <a:lnTo>
                    <a:pt x="6933" y="8474"/>
                  </a:lnTo>
                  <a:lnTo>
                    <a:pt x="7044" y="8694"/>
                  </a:lnTo>
                  <a:lnTo>
                    <a:pt x="7154" y="8914"/>
                  </a:lnTo>
                  <a:lnTo>
                    <a:pt x="7227" y="8951"/>
                  </a:lnTo>
                  <a:lnTo>
                    <a:pt x="7264" y="8987"/>
                  </a:lnTo>
                  <a:lnTo>
                    <a:pt x="7410" y="8987"/>
                  </a:lnTo>
                  <a:lnTo>
                    <a:pt x="7594" y="8877"/>
                  </a:lnTo>
                  <a:lnTo>
                    <a:pt x="7777" y="8767"/>
                  </a:lnTo>
                  <a:lnTo>
                    <a:pt x="7924" y="8621"/>
                  </a:lnTo>
                  <a:lnTo>
                    <a:pt x="7924" y="8657"/>
                  </a:lnTo>
                  <a:lnTo>
                    <a:pt x="7997" y="8767"/>
                  </a:lnTo>
                  <a:lnTo>
                    <a:pt x="8071" y="8877"/>
                  </a:lnTo>
                  <a:lnTo>
                    <a:pt x="8181" y="8951"/>
                  </a:lnTo>
                  <a:lnTo>
                    <a:pt x="8327" y="9024"/>
                  </a:lnTo>
                  <a:lnTo>
                    <a:pt x="8584" y="9061"/>
                  </a:lnTo>
                  <a:lnTo>
                    <a:pt x="8768" y="9061"/>
                  </a:lnTo>
                  <a:lnTo>
                    <a:pt x="8951" y="8987"/>
                  </a:lnTo>
                  <a:lnTo>
                    <a:pt x="9281" y="8841"/>
                  </a:lnTo>
                  <a:lnTo>
                    <a:pt x="9611" y="8657"/>
                  </a:lnTo>
                  <a:lnTo>
                    <a:pt x="9721" y="8547"/>
                  </a:lnTo>
                  <a:lnTo>
                    <a:pt x="9758" y="8474"/>
                  </a:lnTo>
                  <a:lnTo>
                    <a:pt x="9758" y="8364"/>
                  </a:lnTo>
                  <a:lnTo>
                    <a:pt x="9685" y="8254"/>
                  </a:lnTo>
                  <a:lnTo>
                    <a:pt x="9648" y="8217"/>
                  </a:lnTo>
                  <a:lnTo>
                    <a:pt x="9464" y="8217"/>
                  </a:lnTo>
                  <a:lnTo>
                    <a:pt x="9428" y="8291"/>
                  </a:lnTo>
                  <a:lnTo>
                    <a:pt x="9244" y="8437"/>
                  </a:lnTo>
                  <a:lnTo>
                    <a:pt x="8988" y="8547"/>
                  </a:lnTo>
                  <a:lnTo>
                    <a:pt x="8768" y="8621"/>
                  </a:lnTo>
                  <a:lnTo>
                    <a:pt x="8584" y="8657"/>
                  </a:lnTo>
                  <a:lnTo>
                    <a:pt x="8474" y="8657"/>
                  </a:lnTo>
                  <a:lnTo>
                    <a:pt x="8401" y="8621"/>
                  </a:lnTo>
                  <a:lnTo>
                    <a:pt x="8364" y="8584"/>
                  </a:lnTo>
                  <a:lnTo>
                    <a:pt x="8327" y="8547"/>
                  </a:lnTo>
                  <a:lnTo>
                    <a:pt x="8254" y="8254"/>
                  </a:lnTo>
                  <a:lnTo>
                    <a:pt x="8181" y="8144"/>
                  </a:lnTo>
                  <a:lnTo>
                    <a:pt x="8071" y="8107"/>
                  </a:lnTo>
                  <a:lnTo>
                    <a:pt x="7961" y="8107"/>
                  </a:lnTo>
                  <a:lnTo>
                    <a:pt x="7887" y="8144"/>
                  </a:lnTo>
                  <a:lnTo>
                    <a:pt x="7740" y="8254"/>
                  </a:lnTo>
                  <a:lnTo>
                    <a:pt x="7630" y="8401"/>
                  </a:lnTo>
                  <a:lnTo>
                    <a:pt x="7410" y="8547"/>
                  </a:lnTo>
                  <a:lnTo>
                    <a:pt x="7264" y="8364"/>
                  </a:lnTo>
                  <a:lnTo>
                    <a:pt x="7117" y="8180"/>
                  </a:lnTo>
                  <a:lnTo>
                    <a:pt x="6970" y="7997"/>
                  </a:lnTo>
                  <a:lnTo>
                    <a:pt x="6787" y="7850"/>
                  </a:lnTo>
                  <a:lnTo>
                    <a:pt x="6713" y="7814"/>
                  </a:lnTo>
                  <a:close/>
                  <a:moveTo>
                    <a:pt x="12876" y="11005"/>
                  </a:moveTo>
                  <a:lnTo>
                    <a:pt x="12803" y="11042"/>
                  </a:lnTo>
                  <a:lnTo>
                    <a:pt x="12766" y="11078"/>
                  </a:lnTo>
                  <a:lnTo>
                    <a:pt x="12766" y="11152"/>
                  </a:lnTo>
                  <a:lnTo>
                    <a:pt x="12729" y="11225"/>
                  </a:lnTo>
                  <a:lnTo>
                    <a:pt x="12766" y="11298"/>
                  </a:lnTo>
                  <a:lnTo>
                    <a:pt x="12986" y="11702"/>
                  </a:lnTo>
                  <a:lnTo>
                    <a:pt x="13279" y="12069"/>
                  </a:lnTo>
                  <a:lnTo>
                    <a:pt x="13499" y="12399"/>
                  </a:lnTo>
                  <a:lnTo>
                    <a:pt x="13646" y="12509"/>
                  </a:lnTo>
                  <a:lnTo>
                    <a:pt x="13830" y="12619"/>
                  </a:lnTo>
                  <a:lnTo>
                    <a:pt x="13976" y="12619"/>
                  </a:lnTo>
                  <a:lnTo>
                    <a:pt x="14013" y="12582"/>
                  </a:lnTo>
                  <a:lnTo>
                    <a:pt x="14086" y="12546"/>
                  </a:lnTo>
                  <a:lnTo>
                    <a:pt x="14160" y="12436"/>
                  </a:lnTo>
                  <a:lnTo>
                    <a:pt x="14160" y="12325"/>
                  </a:lnTo>
                  <a:lnTo>
                    <a:pt x="14160" y="12252"/>
                  </a:lnTo>
                  <a:lnTo>
                    <a:pt x="14123" y="12142"/>
                  </a:lnTo>
                  <a:lnTo>
                    <a:pt x="14086" y="12069"/>
                  </a:lnTo>
                  <a:lnTo>
                    <a:pt x="14050" y="12032"/>
                  </a:lnTo>
                  <a:lnTo>
                    <a:pt x="13903" y="12032"/>
                  </a:lnTo>
                  <a:lnTo>
                    <a:pt x="13830" y="11885"/>
                  </a:lnTo>
                  <a:lnTo>
                    <a:pt x="13573" y="11592"/>
                  </a:lnTo>
                  <a:lnTo>
                    <a:pt x="13316" y="11298"/>
                  </a:lnTo>
                  <a:lnTo>
                    <a:pt x="13059" y="11042"/>
                  </a:lnTo>
                  <a:lnTo>
                    <a:pt x="13023" y="11005"/>
                  </a:lnTo>
                  <a:close/>
                  <a:moveTo>
                    <a:pt x="8181" y="3192"/>
                  </a:moveTo>
                  <a:lnTo>
                    <a:pt x="8511" y="3228"/>
                  </a:lnTo>
                  <a:lnTo>
                    <a:pt x="8878" y="3265"/>
                  </a:lnTo>
                  <a:lnTo>
                    <a:pt x="9208" y="3339"/>
                  </a:lnTo>
                  <a:lnTo>
                    <a:pt x="9538" y="3412"/>
                  </a:lnTo>
                  <a:lnTo>
                    <a:pt x="9868" y="3522"/>
                  </a:lnTo>
                  <a:lnTo>
                    <a:pt x="10198" y="3669"/>
                  </a:lnTo>
                  <a:lnTo>
                    <a:pt x="10528" y="3852"/>
                  </a:lnTo>
                  <a:lnTo>
                    <a:pt x="10822" y="4035"/>
                  </a:lnTo>
                  <a:lnTo>
                    <a:pt x="11078" y="4256"/>
                  </a:lnTo>
                  <a:lnTo>
                    <a:pt x="11335" y="4476"/>
                  </a:lnTo>
                  <a:lnTo>
                    <a:pt x="11592" y="4732"/>
                  </a:lnTo>
                  <a:lnTo>
                    <a:pt x="11812" y="4989"/>
                  </a:lnTo>
                  <a:lnTo>
                    <a:pt x="11996" y="5319"/>
                  </a:lnTo>
                  <a:lnTo>
                    <a:pt x="12142" y="5576"/>
                  </a:lnTo>
                  <a:lnTo>
                    <a:pt x="12252" y="5870"/>
                  </a:lnTo>
                  <a:lnTo>
                    <a:pt x="12362" y="6200"/>
                  </a:lnTo>
                  <a:lnTo>
                    <a:pt x="12436" y="6530"/>
                  </a:lnTo>
                  <a:lnTo>
                    <a:pt x="12509" y="6823"/>
                  </a:lnTo>
                  <a:lnTo>
                    <a:pt x="12509" y="7153"/>
                  </a:lnTo>
                  <a:lnTo>
                    <a:pt x="12509" y="7484"/>
                  </a:lnTo>
                  <a:lnTo>
                    <a:pt x="12472" y="7814"/>
                  </a:lnTo>
                  <a:lnTo>
                    <a:pt x="12399" y="8144"/>
                  </a:lnTo>
                  <a:lnTo>
                    <a:pt x="12289" y="8511"/>
                  </a:lnTo>
                  <a:lnTo>
                    <a:pt x="12142" y="8804"/>
                  </a:lnTo>
                  <a:lnTo>
                    <a:pt x="11996" y="9134"/>
                  </a:lnTo>
                  <a:lnTo>
                    <a:pt x="11812" y="9428"/>
                  </a:lnTo>
                  <a:lnTo>
                    <a:pt x="11592" y="9721"/>
                  </a:lnTo>
                  <a:lnTo>
                    <a:pt x="11115" y="10271"/>
                  </a:lnTo>
                  <a:lnTo>
                    <a:pt x="10345" y="11115"/>
                  </a:lnTo>
                  <a:lnTo>
                    <a:pt x="9941" y="11555"/>
                  </a:lnTo>
                  <a:lnTo>
                    <a:pt x="9575" y="12032"/>
                  </a:lnTo>
                  <a:lnTo>
                    <a:pt x="9281" y="12509"/>
                  </a:lnTo>
                  <a:lnTo>
                    <a:pt x="8988" y="13022"/>
                  </a:lnTo>
                  <a:lnTo>
                    <a:pt x="8914" y="13279"/>
                  </a:lnTo>
                  <a:lnTo>
                    <a:pt x="8804" y="13573"/>
                  </a:lnTo>
                  <a:lnTo>
                    <a:pt x="8768" y="13829"/>
                  </a:lnTo>
                  <a:lnTo>
                    <a:pt x="8731" y="14123"/>
                  </a:lnTo>
                  <a:lnTo>
                    <a:pt x="8217" y="14013"/>
                  </a:lnTo>
                  <a:lnTo>
                    <a:pt x="7704" y="13939"/>
                  </a:lnTo>
                  <a:lnTo>
                    <a:pt x="8584" y="11665"/>
                  </a:lnTo>
                  <a:lnTo>
                    <a:pt x="9061" y="10418"/>
                  </a:lnTo>
                  <a:lnTo>
                    <a:pt x="9318" y="9831"/>
                  </a:lnTo>
                  <a:lnTo>
                    <a:pt x="9391" y="9538"/>
                  </a:lnTo>
                  <a:lnTo>
                    <a:pt x="9391" y="9391"/>
                  </a:lnTo>
                  <a:lnTo>
                    <a:pt x="9354" y="9244"/>
                  </a:lnTo>
                  <a:lnTo>
                    <a:pt x="9318" y="9208"/>
                  </a:lnTo>
                  <a:lnTo>
                    <a:pt x="9281" y="9208"/>
                  </a:lnTo>
                  <a:lnTo>
                    <a:pt x="9171" y="9281"/>
                  </a:lnTo>
                  <a:lnTo>
                    <a:pt x="9098" y="9391"/>
                  </a:lnTo>
                  <a:lnTo>
                    <a:pt x="8988" y="9611"/>
                  </a:lnTo>
                  <a:lnTo>
                    <a:pt x="8768" y="10088"/>
                  </a:lnTo>
                  <a:lnTo>
                    <a:pt x="8217" y="11445"/>
                  </a:lnTo>
                  <a:lnTo>
                    <a:pt x="7337" y="13719"/>
                  </a:lnTo>
                  <a:lnTo>
                    <a:pt x="7227" y="13903"/>
                  </a:lnTo>
                  <a:lnTo>
                    <a:pt x="6970" y="13829"/>
                  </a:lnTo>
                  <a:lnTo>
                    <a:pt x="6420" y="13683"/>
                  </a:lnTo>
                  <a:lnTo>
                    <a:pt x="6420" y="13646"/>
                  </a:lnTo>
                  <a:lnTo>
                    <a:pt x="6493" y="13389"/>
                  </a:lnTo>
                  <a:lnTo>
                    <a:pt x="6530" y="13096"/>
                  </a:lnTo>
                  <a:lnTo>
                    <a:pt x="6530" y="12546"/>
                  </a:lnTo>
                  <a:lnTo>
                    <a:pt x="6603" y="11372"/>
                  </a:lnTo>
                  <a:lnTo>
                    <a:pt x="6677" y="10125"/>
                  </a:lnTo>
                  <a:lnTo>
                    <a:pt x="6713" y="9501"/>
                  </a:lnTo>
                  <a:lnTo>
                    <a:pt x="6677" y="8877"/>
                  </a:lnTo>
                  <a:lnTo>
                    <a:pt x="6677" y="8804"/>
                  </a:lnTo>
                  <a:lnTo>
                    <a:pt x="6640" y="8767"/>
                  </a:lnTo>
                  <a:lnTo>
                    <a:pt x="6530" y="8694"/>
                  </a:lnTo>
                  <a:lnTo>
                    <a:pt x="6420" y="8731"/>
                  </a:lnTo>
                  <a:lnTo>
                    <a:pt x="6383" y="8767"/>
                  </a:lnTo>
                  <a:lnTo>
                    <a:pt x="6347" y="8841"/>
                  </a:lnTo>
                  <a:lnTo>
                    <a:pt x="6273" y="9391"/>
                  </a:lnTo>
                  <a:lnTo>
                    <a:pt x="6237" y="9978"/>
                  </a:lnTo>
                  <a:lnTo>
                    <a:pt x="6200" y="11115"/>
                  </a:lnTo>
                  <a:lnTo>
                    <a:pt x="6090" y="12289"/>
                  </a:lnTo>
                  <a:lnTo>
                    <a:pt x="6016" y="12912"/>
                  </a:lnTo>
                  <a:lnTo>
                    <a:pt x="6016" y="13206"/>
                  </a:lnTo>
                  <a:lnTo>
                    <a:pt x="6016" y="13536"/>
                  </a:lnTo>
                  <a:lnTo>
                    <a:pt x="5540" y="13353"/>
                  </a:lnTo>
                  <a:lnTo>
                    <a:pt x="5099" y="13206"/>
                  </a:lnTo>
                  <a:lnTo>
                    <a:pt x="4623" y="13132"/>
                  </a:lnTo>
                  <a:lnTo>
                    <a:pt x="4182" y="13132"/>
                  </a:lnTo>
                  <a:lnTo>
                    <a:pt x="4329" y="12876"/>
                  </a:lnTo>
                  <a:lnTo>
                    <a:pt x="4439" y="12619"/>
                  </a:lnTo>
                  <a:lnTo>
                    <a:pt x="4549" y="12362"/>
                  </a:lnTo>
                  <a:lnTo>
                    <a:pt x="4623" y="12069"/>
                  </a:lnTo>
                  <a:lnTo>
                    <a:pt x="4696" y="11482"/>
                  </a:lnTo>
                  <a:lnTo>
                    <a:pt x="4696" y="10895"/>
                  </a:lnTo>
                  <a:lnTo>
                    <a:pt x="4623" y="10161"/>
                  </a:lnTo>
                  <a:lnTo>
                    <a:pt x="4512" y="9428"/>
                  </a:lnTo>
                  <a:lnTo>
                    <a:pt x="4366" y="8694"/>
                  </a:lnTo>
                  <a:lnTo>
                    <a:pt x="4219" y="7960"/>
                  </a:lnTo>
                  <a:lnTo>
                    <a:pt x="4182" y="7594"/>
                  </a:lnTo>
                  <a:lnTo>
                    <a:pt x="4182" y="7190"/>
                  </a:lnTo>
                  <a:lnTo>
                    <a:pt x="4182" y="6823"/>
                  </a:lnTo>
                  <a:lnTo>
                    <a:pt x="4219" y="6456"/>
                  </a:lnTo>
                  <a:lnTo>
                    <a:pt x="4292" y="6090"/>
                  </a:lnTo>
                  <a:lnTo>
                    <a:pt x="4439" y="5760"/>
                  </a:lnTo>
                  <a:lnTo>
                    <a:pt x="4586" y="5429"/>
                  </a:lnTo>
                  <a:lnTo>
                    <a:pt x="4769" y="5063"/>
                  </a:lnTo>
                  <a:lnTo>
                    <a:pt x="5026" y="4769"/>
                  </a:lnTo>
                  <a:lnTo>
                    <a:pt x="5246" y="4476"/>
                  </a:lnTo>
                  <a:lnTo>
                    <a:pt x="5503" y="4219"/>
                  </a:lnTo>
                  <a:lnTo>
                    <a:pt x="5796" y="3999"/>
                  </a:lnTo>
                  <a:lnTo>
                    <a:pt x="6090" y="3779"/>
                  </a:lnTo>
                  <a:lnTo>
                    <a:pt x="6420" y="3595"/>
                  </a:lnTo>
                  <a:lnTo>
                    <a:pt x="6787" y="3449"/>
                  </a:lnTo>
                  <a:lnTo>
                    <a:pt x="7117" y="3339"/>
                  </a:lnTo>
                  <a:lnTo>
                    <a:pt x="7484" y="3265"/>
                  </a:lnTo>
                  <a:lnTo>
                    <a:pt x="7814" y="3228"/>
                  </a:lnTo>
                  <a:lnTo>
                    <a:pt x="8181" y="3192"/>
                  </a:lnTo>
                  <a:close/>
                  <a:moveTo>
                    <a:pt x="3962" y="13426"/>
                  </a:moveTo>
                  <a:lnTo>
                    <a:pt x="4623" y="13536"/>
                  </a:lnTo>
                  <a:lnTo>
                    <a:pt x="5246" y="13719"/>
                  </a:lnTo>
                  <a:lnTo>
                    <a:pt x="5943" y="13939"/>
                  </a:lnTo>
                  <a:lnTo>
                    <a:pt x="6603" y="14196"/>
                  </a:lnTo>
                  <a:lnTo>
                    <a:pt x="6860" y="14270"/>
                  </a:lnTo>
                  <a:lnTo>
                    <a:pt x="7154" y="14306"/>
                  </a:lnTo>
                  <a:lnTo>
                    <a:pt x="7704" y="14380"/>
                  </a:lnTo>
                  <a:lnTo>
                    <a:pt x="8217" y="14490"/>
                  </a:lnTo>
                  <a:lnTo>
                    <a:pt x="8474" y="14563"/>
                  </a:lnTo>
                  <a:lnTo>
                    <a:pt x="8731" y="14636"/>
                  </a:lnTo>
                  <a:lnTo>
                    <a:pt x="8768" y="14783"/>
                  </a:lnTo>
                  <a:lnTo>
                    <a:pt x="8841" y="14857"/>
                  </a:lnTo>
                  <a:lnTo>
                    <a:pt x="8951" y="14893"/>
                  </a:lnTo>
                  <a:lnTo>
                    <a:pt x="9061" y="14893"/>
                  </a:lnTo>
                  <a:lnTo>
                    <a:pt x="9061" y="15003"/>
                  </a:lnTo>
                  <a:lnTo>
                    <a:pt x="9024" y="15150"/>
                  </a:lnTo>
                  <a:lnTo>
                    <a:pt x="8914" y="15223"/>
                  </a:lnTo>
                  <a:lnTo>
                    <a:pt x="8768" y="15333"/>
                  </a:lnTo>
                  <a:lnTo>
                    <a:pt x="8034" y="15040"/>
                  </a:lnTo>
                  <a:lnTo>
                    <a:pt x="6383" y="14490"/>
                  </a:lnTo>
                  <a:lnTo>
                    <a:pt x="5576" y="14270"/>
                  </a:lnTo>
                  <a:lnTo>
                    <a:pt x="4769" y="14086"/>
                  </a:lnTo>
                  <a:lnTo>
                    <a:pt x="4292" y="14013"/>
                  </a:lnTo>
                  <a:lnTo>
                    <a:pt x="4072" y="14013"/>
                  </a:lnTo>
                  <a:lnTo>
                    <a:pt x="3852" y="14050"/>
                  </a:lnTo>
                  <a:lnTo>
                    <a:pt x="3742" y="14013"/>
                  </a:lnTo>
                  <a:lnTo>
                    <a:pt x="3669" y="13939"/>
                  </a:lnTo>
                  <a:lnTo>
                    <a:pt x="3632" y="13829"/>
                  </a:lnTo>
                  <a:lnTo>
                    <a:pt x="3632" y="13719"/>
                  </a:lnTo>
                  <a:lnTo>
                    <a:pt x="3632" y="13609"/>
                  </a:lnTo>
                  <a:lnTo>
                    <a:pt x="3705" y="13536"/>
                  </a:lnTo>
                  <a:lnTo>
                    <a:pt x="3816" y="13463"/>
                  </a:lnTo>
                  <a:lnTo>
                    <a:pt x="3926" y="13426"/>
                  </a:lnTo>
                  <a:close/>
                  <a:moveTo>
                    <a:pt x="4256" y="15737"/>
                  </a:moveTo>
                  <a:lnTo>
                    <a:pt x="4696" y="15847"/>
                  </a:lnTo>
                  <a:lnTo>
                    <a:pt x="4476" y="16067"/>
                  </a:lnTo>
                  <a:lnTo>
                    <a:pt x="4292" y="16287"/>
                  </a:lnTo>
                  <a:lnTo>
                    <a:pt x="4292" y="16250"/>
                  </a:lnTo>
                  <a:lnTo>
                    <a:pt x="4256" y="16140"/>
                  </a:lnTo>
                  <a:lnTo>
                    <a:pt x="4256" y="15994"/>
                  </a:lnTo>
                  <a:lnTo>
                    <a:pt x="4256" y="15737"/>
                  </a:lnTo>
                  <a:close/>
                  <a:moveTo>
                    <a:pt x="4843" y="15920"/>
                  </a:moveTo>
                  <a:lnTo>
                    <a:pt x="4989" y="15957"/>
                  </a:lnTo>
                  <a:lnTo>
                    <a:pt x="5136" y="15994"/>
                  </a:lnTo>
                  <a:lnTo>
                    <a:pt x="4879" y="16140"/>
                  </a:lnTo>
                  <a:lnTo>
                    <a:pt x="4623" y="16360"/>
                  </a:lnTo>
                  <a:lnTo>
                    <a:pt x="4623" y="16360"/>
                  </a:lnTo>
                  <a:lnTo>
                    <a:pt x="4733" y="16140"/>
                  </a:lnTo>
                  <a:lnTo>
                    <a:pt x="4843" y="15920"/>
                  </a:lnTo>
                  <a:close/>
                  <a:moveTo>
                    <a:pt x="4146" y="14453"/>
                  </a:moveTo>
                  <a:lnTo>
                    <a:pt x="4659" y="14490"/>
                  </a:lnTo>
                  <a:lnTo>
                    <a:pt x="5356" y="14673"/>
                  </a:lnTo>
                  <a:lnTo>
                    <a:pt x="6053" y="14857"/>
                  </a:lnTo>
                  <a:lnTo>
                    <a:pt x="7410" y="15333"/>
                  </a:lnTo>
                  <a:lnTo>
                    <a:pt x="8034" y="15553"/>
                  </a:lnTo>
                  <a:lnTo>
                    <a:pt x="8401" y="15663"/>
                  </a:lnTo>
                  <a:lnTo>
                    <a:pt x="8694" y="15774"/>
                  </a:lnTo>
                  <a:lnTo>
                    <a:pt x="8731" y="15847"/>
                  </a:lnTo>
                  <a:lnTo>
                    <a:pt x="8768" y="15884"/>
                  </a:lnTo>
                  <a:lnTo>
                    <a:pt x="8841" y="15957"/>
                  </a:lnTo>
                  <a:lnTo>
                    <a:pt x="8951" y="15957"/>
                  </a:lnTo>
                  <a:lnTo>
                    <a:pt x="8914" y="16067"/>
                  </a:lnTo>
                  <a:lnTo>
                    <a:pt x="8841" y="16214"/>
                  </a:lnTo>
                  <a:lnTo>
                    <a:pt x="8694" y="16397"/>
                  </a:lnTo>
                  <a:lnTo>
                    <a:pt x="8547" y="16507"/>
                  </a:lnTo>
                  <a:lnTo>
                    <a:pt x="8401" y="16581"/>
                  </a:lnTo>
                  <a:lnTo>
                    <a:pt x="7227" y="16140"/>
                  </a:lnTo>
                  <a:lnTo>
                    <a:pt x="6016" y="15774"/>
                  </a:lnTo>
                  <a:lnTo>
                    <a:pt x="4733" y="15370"/>
                  </a:lnTo>
                  <a:lnTo>
                    <a:pt x="4072" y="15223"/>
                  </a:lnTo>
                  <a:lnTo>
                    <a:pt x="3449" y="15113"/>
                  </a:lnTo>
                  <a:lnTo>
                    <a:pt x="3449" y="15040"/>
                  </a:lnTo>
                  <a:lnTo>
                    <a:pt x="3449" y="14857"/>
                  </a:lnTo>
                  <a:lnTo>
                    <a:pt x="3522" y="14673"/>
                  </a:lnTo>
                  <a:lnTo>
                    <a:pt x="3632" y="14563"/>
                  </a:lnTo>
                  <a:lnTo>
                    <a:pt x="3705" y="14490"/>
                  </a:lnTo>
                  <a:lnTo>
                    <a:pt x="3926" y="14490"/>
                  </a:lnTo>
                  <a:lnTo>
                    <a:pt x="3962" y="14526"/>
                  </a:lnTo>
                  <a:lnTo>
                    <a:pt x="3999" y="14526"/>
                  </a:lnTo>
                  <a:lnTo>
                    <a:pt x="4036" y="14490"/>
                  </a:lnTo>
                  <a:lnTo>
                    <a:pt x="4146" y="14453"/>
                  </a:lnTo>
                  <a:close/>
                  <a:moveTo>
                    <a:pt x="5503" y="16067"/>
                  </a:moveTo>
                  <a:lnTo>
                    <a:pt x="5723" y="16140"/>
                  </a:lnTo>
                  <a:lnTo>
                    <a:pt x="5503" y="16287"/>
                  </a:lnTo>
                  <a:lnTo>
                    <a:pt x="5246" y="16434"/>
                  </a:lnTo>
                  <a:lnTo>
                    <a:pt x="5026" y="16617"/>
                  </a:lnTo>
                  <a:lnTo>
                    <a:pt x="4843" y="16837"/>
                  </a:lnTo>
                  <a:lnTo>
                    <a:pt x="4659" y="16764"/>
                  </a:lnTo>
                  <a:lnTo>
                    <a:pt x="4733" y="16691"/>
                  </a:lnTo>
                  <a:lnTo>
                    <a:pt x="5503" y="16067"/>
                  </a:lnTo>
                  <a:close/>
                  <a:moveTo>
                    <a:pt x="5980" y="16214"/>
                  </a:moveTo>
                  <a:lnTo>
                    <a:pt x="6200" y="16287"/>
                  </a:lnTo>
                  <a:lnTo>
                    <a:pt x="6200" y="16324"/>
                  </a:lnTo>
                  <a:lnTo>
                    <a:pt x="5943" y="16434"/>
                  </a:lnTo>
                  <a:lnTo>
                    <a:pt x="5723" y="16581"/>
                  </a:lnTo>
                  <a:lnTo>
                    <a:pt x="5540" y="16727"/>
                  </a:lnTo>
                  <a:lnTo>
                    <a:pt x="5393" y="16947"/>
                  </a:lnTo>
                  <a:lnTo>
                    <a:pt x="5246" y="16911"/>
                  </a:lnTo>
                  <a:lnTo>
                    <a:pt x="5613" y="16544"/>
                  </a:lnTo>
                  <a:lnTo>
                    <a:pt x="5980" y="16214"/>
                  </a:lnTo>
                  <a:close/>
                  <a:moveTo>
                    <a:pt x="6383" y="16360"/>
                  </a:moveTo>
                  <a:lnTo>
                    <a:pt x="6897" y="16544"/>
                  </a:lnTo>
                  <a:lnTo>
                    <a:pt x="6420" y="16801"/>
                  </a:lnTo>
                  <a:lnTo>
                    <a:pt x="6200" y="16947"/>
                  </a:lnTo>
                  <a:lnTo>
                    <a:pt x="5980" y="17131"/>
                  </a:lnTo>
                  <a:lnTo>
                    <a:pt x="5796" y="17057"/>
                  </a:lnTo>
                  <a:lnTo>
                    <a:pt x="5833" y="16984"/>
                  </a:lnTo>
                  <a:lnTo>
                    <a:pt x="5833" y="16911"/>
                  </a:lnTo>
                  <a:lnTo>
                    <a:pt x="5833" y="16874"/>
                  </a:lnTo>
                  <a:lnTo>
                    <a:pt x="6090" y="16617"/>
                  </a:lnTo>
                  <a:lnTo>
                    <a:pt x="6383" y="16397"/>
                  </a:lnTo>
                  <a:lnTo>
                    <a:pt x="6383" y="16360"/>
                  </a:lnTo>
                  <a:close/>
                  <a:moveTo>
                    <a:pt x="7080" y="16581"/>
                  </a:moveTo>
                  <a:lnTo>
                    <a:pt x="7410" y="16691"/>
                  </a:lnTo>
                  <a:lnTo>
                    <a:pt x="7154" y="16911"/>
                  </a:lnTo>
                  <a:lnTo>
                    <a:pt x="6787" y="17314"/>
                  </a:lnTo>
                  <a:lnTo>
                    <a:pt x="6457" y="17241"/>
                  </a:lnTo>
                  <a:lnTo>
                    <a:pt x="6493" y="17167"/>
                  </a:lnTo>
                  <a:lnTo>
                    <a:pt x="6457" y="17131"/>
                  </a:lnTo>
                  <a:lnTo>
                    <a:pt x="6750" y="16837"/>
                  </a:lnTo>
                  <a:lnTo>
                    <a:pt x="7080" y="16581"/>
                  </a:lnTo>
                  <a:close/>
                  <a:moveTo>
                    <a:pt x="8034" y="2678"/>
                  </a:moveTo>
                  <a:lnTo>
                    <a:pt x="7704" y="2715"/>
                  </a:lnTo>
                  <a:lnTo>
                    <a:pt x="7374" y="2752"/>
                  </a:lnTo>
                  <a:lnTo>
                    <a:pt x="7044" y="2825"/>
                  </a:lnTo>
                  <a:lnTo>
                    <a:pt x="6750" y="2898"/>
                  </a:lnTo>
                  <a:lnTo>
                    <a:pt x="6420" y="3008"/>
                  </a:lnTo>
                  <a:lnTo>
                    <a:pt x="6126" y="3155"/>
                  </a:lnTo>
                  <a:lnTo>
                    <a:pt x="5833" y="3302"/>
                  </a:lnTo>
                  <a:lnTo>
                    <a:pt x="5576" y="3522"/>
                  </a:lnTo>
                  <a:lnTo>
                    <a:pt x="5026" y="3962"/>
                  </a:lnTo>
                  <a:lnTo>
                    <a:pt x="4806" y="4219"/>
                  </a:lnTo>
                  <a:lnTo>
                    <a:pt x="4586" y="4512"/>
                  </a:lnTo>
                  <a:lnTo>
                    <a:pt x="4366" y="4769"/>
                  </a:lnTo>
                  <a:lnTo>
                    <a:pt x="4182" y="5099"/>
                  </a:lnTo>
                  <a:lnTo>
                    <a:pt x="3999" y="5393"/>
                  </a:lnTo>
                  <a:lnTo>
                    <a:pt x="3852" y="5723"/>
                  </a:lnTo>
                  <a:lnTo>
                    <a:pt x="3742" y="6163"/>
                  </a:lnTo>
                  <a:lnTo>
                    <a:pt x="3669" y="6603"/>
                  </a:lnTo>
                  <a:lnTo>
                    <a:pt x="3632" y="7043"/>
                  </a:lnTo>
                  <a:lnTo>
                    <a:pt x="3632" y="7520"/>
                  </a:lnTo>
                  <a:lnTo>
                    <a:pt x="3705" y="7960"/>
                  </a:lnTo>
                  <a:lnTo>
                    <a:pt x="3779" y="8437"/>
                  </a:lnTo>
                  <a:lnTo>
                    <a:pt x="3962" y="9318"/>
                  </a:lnTo>
                  <a:lnTo>
                    <a:pt x="4109" y="10308"/>
                  </a:lnTo>
                  <a:lnTo>
                    <a:pt x="4182" y="10785"/>
                  </a:lnTo>
                  <a:lnTo>
                    <a:pt x="4219" y="11262"/>
                  </a:lnTo>
                  <a:lnTo>
                    <a:pt x="4182" y="11739"/>
                  </a:lnTo>
                  <a:lnTo>
                    <a:pt x="4109" y="12215"/>
                  </a:lnTo>
                  <a:lnTo>
                    <a:pt x="3999" y="12619"/>
                  </a:lnTo>
                  <a:lnTo>
                    <a:pt x="3816" y="13059"/>
                  </a:lnTo>
                  <a:lnTo>
                    <a:pt x="3595" y="13132"/>
                  </a:lnTo>
                  <a:lnTo>
                    <a:pt x="3449" y="13279"/>
                  </a:lnTo>
                  <a:lnTo>
                    <a:pt x="3302" y="13426"/>
                  </a:lnTo>
                  <a:lnTo>
                    <a:pt x="3229" y="13646"/>
                  </a:lnTo>
                  <a:lnTo>
                    <a:pt x="3229" y="13829"/>
                  </a:lnTo>
                  <a:lnTo>
                    <a:pt x="3265" y="13976"/>
                  </a:lnTo>
                  <a:lnTo>
                    <a:pt x="3339" y="14160"/>
                  </a:lnTo>
                  <a:lnTo>
                    <a:pt x="3412" y="14270"/>
                  </a:lnTo>
                  <a:lnTo>
                    <a:pt x="3339" y="14343"/>
                  </a:lnTo>
                  <a:lnTo>
                    <a:pt x="3265" y="14416"/>
                  </a:lnTo>
                  <a:lnTo>
                    <a:pt x="3192" y="14526"/>
                  </a:lnTo>
                  <a:lnTo>
                    <a:pt x="3119" y="14673"/>
                  </a:lnTo>
                  <a:lnTo>
                    <a:pt x="3082" y="14857"/>
                  </a:lnTo>
                  <a:lnTo>
                    <a:pt x="3045" y="15040"/>
                  </a:lnTo>
                  <a:lnTo>
                    <a:pt x="3045" y="15187"/>
                  </a:lnTo>
                  <a:lnTo>
                    <a:pt x="3082" y="15370"/>
                  </a:lnTo>
                  <a:lnTo>
                    <a:pt x="3192" y="15480"/>
                  </a:lnTo>
                  <a:lnTo>
                    <a:pt x="3302" y="15590"/>
                  </a:lnTo>
                  <a:lnTo>
                    <a:pt x="3412" y="15627"/>
                  </a:lnTo>
                  <a:lnTo>
                    <a:pt x="3485" y="15590"/>
                  </a:lnTo>
                  <a:lnTo>
                    <a:pt x="3522" y="15553"/>
                  </a:lnTo>
                  <a:lnTo>
                    <a:pt x="3559" y="15553"/>
                  </a:lnTo>
                  <a:lnTo>
                    <a:pt x="4072" y="15700"/>
                  </a:lnTo>
                  <a:lnTo>
                    <a:pt x="3999" y="15810"/>
                  </a:lnTo>
                  <a:lnTo>
                    <a:pt x="3926" y="15957"/>
                  </a:lnTo>
                  <a:lnTo>
                    <a:pt x="3926" y="16140"/>
                  </a:lnTo>
                  <a:lnTo>
                    <a:pt x="3926" y="16324"/>
                  </a:lnTo>
                  <a:lnTo>
                    <a:pt x="3999" y="16507"/>
                  </a:lnTo>
                  <a:lnTo>
                    <a:pt x="4072" y="16654"/>
                  </a:lnTo>
                  <a:lnTo>
                    <a:pt x="4146" y="16801"/>
                  </a:lnTo>
                  <a:lnTo>
                    <a:pt x="4292" y="16874"/>
                  </a:lnTo>
                  <a:lnTo>
                    <a:pt x="4256" y="16947"/>
                  </a:lnTo>
                  <a:lnTo>
                    <a:pt x="4292" y="17021"/>
                  </a:lnTo>
                  <a:lnTo>
                    <a:pt x="4329" y="17057"/>
                  </a:lnTo>
                  <a:lnTo>
                    <a:pt x="4402" y="17094"/>
                  </a:lnTo>
                  <a:lnTo>
                    <a:pt x="4586" y="17167"/>
                  </a:lnTo>
                  <a:lnTo>
                    <a:pt x="4806" y="17277"/>
                  </a:lnTo>
                  <a:lnTo>
                    <a:pt x="5283" y="17388"/>
                  </a:lnTo>
                  <a:lnTo>
                    <a:pt x="5393" y="17424"/>
                  </a:lnTo>
                  <a:lnTo>
                    <a:pt x="5576" y="17461"/>
                  </a:lnTo>
                  <a:lnTo>
                    <a:pt x="6310" y="17681"/>
                  </a:lnTo>
                  <a:lnTo>
                    <a:pt x="6677" y="17754"/>
                  </a:lnTo>
                  <a:lnTo>
                    <a:pt x="6860" y="17791"/>
                  </a:lnTo>
                  <a:lnTo>
                    <a:pt x="7044" y="17754"/>
                  </a:lnTo>
                  <a:lnTo>
                    <a:pt x="7117" y="17718"/>
                  </a:lnTo>
                  <a:lnTo>
                    <a:pt x="7154" y="17681"/>
                  </a:lnTo>
                  <a:lnTo>
                    <a:pt x="7154" y="17608"/>
                  </a:lnTo>
                  <a:lnTo>
                    <a:pt x="7117" y="17534"/>
                  </a:lnTo>
                  <a:lnTo>
                    <a:pt x="7447" y="17204"/>
                  </a:lnTo>
                  <a:lnTo>
                    <a:pt x="7594" y="17021"/>
                  </a:lnTo>
                  <a:lnTo>
                    <a:pt x="7740" y="16837"/>
                  </a:lnTo>
                  <a:lnTo>
                    <a:pt x="8327" y="17021"/>
                  </a:lnTo>
                  <a:lnTo>
                    <a:pt x="8437" y="17021"/>
                  </a:lnTo>
                  <a:lnTo>
                    <a:pt x="8547" y="16984"/>
                  </a:lnTo>
                  <a:lnTo>
                    <a:pt x="8731" y="16911"/>
                  </a:lnTo>
                  <a:lnTo>
                    <a:pt x="8914" y="16764"/>
                  </a:lnTo>
                  <a:lnTo>
                    <a:pt x="9098" y="16581"/>
                  </a:lnTo>
                  <a:lnTo>
                    <a:pt x="9208" y="16360"/>
                  </a:lnTo>
                  <a:lnTo>
                    <a:pt x="9281" y="16140"/>
                  </a:lnTo>
                  <a:lnTo>
                    <a:pt x="9318" y="15884"/>
                  </a:lnTo>
                  <a:lnTo>
                    <a:pt x="9281" y="15700"/>
                  </a:lnTo>
                  <a:lnTo>
                    <a:pt x="9208" y="15590"/>
                  </a:lnTo>
                  <a:lnTo>
                    <a:pt x="9171" y="15517"/>
                  </a:lnTo>
                  <a:lnTo>
                    <a:pt x="9244" y="15407"/>
                  </a:lnTo>
                  <a:lnTo>
                    <a:pt x="9354" y="15260"/>
                  </a:lnTo>
                  <a:lnTo>
                    <a:pt x="9391" y="15113"/>
                  </a:lnTo>
                  <a:lnTo>
                    <a:pt x="9428" y="15003"/>
                  </a:lnTo>
                  <a:lnTo>
                    <a:pt x="9501" y="14930"/>
                  </a:lnTo>
                  <a:lnTo>
                    <a:pt x="9575" y="14857"/>
                  </a:lnTo>
                  <a:lnTo>
                    <a:pt x="9575" y="14783"/>
                  </a:lnTo>
                  <a:lnTo>
                    <a:pt x="9538" y="14673"/>
                  </a:lnTo>
                  <a:lnTo>
                    <a:pt x="9391" y="14526"/>
                  </a:lnTo>
                  <a:lnTo>
                    <a:pt x="9244" y="14380"/>
                  </a:lnTo>
                  <a:lnTo>
                    <a:pt x="9244" y="14050"/>
                  </a:lnTo>
                  <a:lnTo>
                    <a:pt x="9318" y="13683"/>
                  </a:lnTo>
                  <a:lnTo>
                    <a:pt x="9428" y="13353"/>
                  </a:lnTo>
                  <a:lnTo>
                    <a:pt x="9538" y="13059"/>
                  </a:lnTo>
                  <a:lnTo>
                    <a:pt x="9721" y="12766"/>
                  </a:lnTo>
                  <a:lnTo>
                    <a:pt x="9905" y="12472"/>
                  </a:lnTo>
                  <a:lnTo>
                    <a:pt x="10308" y="11885"/>
                  </a:lnTo>
                  <a:lnTo>
                    <a:pt x="10785" y="11335"/>
                  </a:lnTo>
                  <a:lnTo>
                    <a:pt x="11299" y="10822"/>
                  </a:lnTo>
                  <a:lnTo>
                    <a:pt x="11775" y="10308"/>
                  </a:lnTo>
                  <a:lnTo>
                    <a:pt x="12179" y="9758"/>
                  </a:lnTo>
                  <a:lnTo>
                    <a:pt x="12362" y="9501"/>
                  </a:lnTo>
                  <a:lnTo>
                    <a:pt x="12546" y="9208"/>
                  </a:lnTo>
                  <a:lnTo>
                    <a:pt x="12656" y="8951"/>
                  </a:lnTo>
                  <a:lnTo>
                    <a:pt x="12803" y="8657"/>
                  </a:lnTo>
                  <a:lnTo>
                    <a:pt x="12876" y="8364"/>
                  </a:lnTo>
                  <a:lnTo>
                    <a:pt x="12949" y="8034"/>
                  </a:lnTo>
                  <a:lnTo>
                    <a:pt x="12986" y="7740"/>
                  </a:lnTo>
                  <a:lnTo>
                    <a:pt x="13023" y="7447"/>
                  </a:lnTo>
                  <a:lnTo>
                    <a:pt x="13023" y="6823"/>
                  </a:lnTo>
                  <a:lnTo>
                    <a:pt x="12913" y="6236"/>
                  </a:lnTo>
                  <a:lnTo>
                    <a:pt x="12729" y="5613"/>
                  </a:lnTo>
                  <a:lnTo>
                    <a:pt x="12436" y="5026"/>
                  </a:lnTo>
                  <a:lnTo>
                    <a:pt x="12252" y="4769"/>
                  </a:lnTo>
                  <a:lnTo>
                    <a:pt x="12069" y="4476"/>
                  </a:lnTo>
                  <a:lnTo>
                    <a:pt x="11849" y="4256"/>
                  </a:lnTo>
                  <a:lnTo>
                    <a:pt x="11629" y="3999"/>
                  </a:lnTo>
                  <a:lnTo>
                    <a:pt x="11372" y="3815"/>
                  </a:lnTo>
                  <a:lnTo>
                    <a:pt x="11115" y="3595"/>
                  </a:lnTo>
                  <a:lnTo>
                    <a:pt x="10565" y="3265"/>
                  </a:lnTo>
                  <a:lnTo>
                    <a:pt x="9978" y="3008"/>
                  </a:lnTo>
                  <a:lnTo>
                    <a:pt x="9354" y="2825"/>
                  </a:lnTo>
                  <a:lnTo>
                    <a:pt x="8694" y="2715"/>
                  </a:lnTo>
                  <a:lnTo>
                    <a:pt x="8034" y="2678"/>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300" name="Google Shape;300;p5"/>
            <p:cNvSpPr/>
            <p:nvPr/>
          </p:nvSpPr>
          <p:spPr>
            <a:xfrm>
              <a:off x="6244725" y="2547975"/>
              <a:ext cx="185275" cy="404450"/>
            </a:xfrm>
            <a:custGeom>
              <a:rect b="b" l="l" r="r" t="t"/>
              <a:pathLst>
                <a:path extrusionOk="0" h="16178" w="7411">
                  <a:moveTo>
                    <a:pt x="3339" y="147"/>
                  </a:moveTo>
                  <a:lnTo>
                    <a:pt x="3229" y="441"/>
                  </a:lnTo>
                  <a:lnTo>
                    <a:pt x="3155" y="734"/>
                  </a:lnTo>
                  <a:lnTo>
                    <a:pt x="3119" y="1358"/>
                  </a:lnTo>
                  <a:lnTo>
                    <a:pt x="3082" y="2972"/>
                  </a:lnTo>
                  <a:lnTo>
                    <a:pt x="3119" y="4476"/>
                  </a:lnTo>
                  <a:lnTo>
                    <a:pt x="3119" y="5283"/>
                  </a:lnTo>
                  <a:lnTo>
                    <a:pt x="3119" y="5576"/>
                  </a:lnTo>
                  <a:lnTo>
                    <a:pt x="3155" y="5723"/>
                  </a:lnTo>
                  <a:lnTo>
                    <a:pt x="3229" y="5870"/>
                  </a:lnTo>
                  <a:lnTo>
                    <a:pt x="3265" y="5906"/>
                  </a:lnTo>
                  <a:lnTo>
                    <a:pt x="3339" y="5943"/>
                  </a:lnTo>
                  <a:lnTo>
                    <a:pt x="3375" y="5943"/>
                  </a:lnTo>
                  <a:lnTo>
                    <a:pt x="3449" y="5870"/>
                  </a:lnTo>
                  <a:lnTo>
                    <a:pt x="3486" y="5760"/>
                  </a:lnTo>
                  <a:lnTo>
                    <a:pt x="3522" y="5649"/>
                  </a:lnTo>
                  <a:lnTo>
                    <a:pt x="3522" y="5393"/>
                  </a:lnTo>
                  <a:lnTo>
                    <a:pt x="3522" y="4586"/>
                  </a:lnTo>
                  <a:lnTo>
                    <a:pt x="3486" y="2972"/>
                  </a:lnTo>
                  <a:lnTo>
                    <a:pt x="3522" y="1504"/>
                  </a:lnTo>
                  <a:lnTo>
                    <a:pt x="3522" y="808"/>
                  </a:lnTo>
                  <a:lnTo>
                    <a:pt x="3486" y="477"/>
                  </a:lnTo>
                  <a:lnTo>
                    <a:pt x="3412" y="294"/>
                  </a:lnTo>
                  <a:lnTo>
                    <a:pt x="3375" y="147"/>
                  </a:lnTo>
                  <a:close/>
                  <a:moveTo>
                    <a:pt x="1725" y="1"/>
                  </a:moveTo>
                  <a:lnTo>
                    <a:pt x="1688" y="37"/>
                  </a:lnTo>
                  <a:lnTo>
                    <a:pt x="1615" y="147"/>
                  </a:lnTo>
                  <a:lnTo>
                    <a:pt x="1578" y="294"/>
                  </a:lnTo>
                  <a:lnTo>
                    <a:pt x="1541" y="624"/>
                  </a:lnTo>
                  <a:lnTo>
                    <a:pt x="1578" y="1284"/>
                  </a:lnTo>
                  <a:lnTo>
                    <a:pt x="1615" y="2898"/>
                  </a:lnTo>
                  <a:lnTo>
                    <a:pt x="1725" y="6236"/>
                  </a:lnTo>
                  <a:lnTo>
                    <a:pt x="1761" y="6346"/>
                  </a:lnTo>
                  <a:lnTo>
                    <a:pt x="1798" y="6383"/>
                  </a:lnTo>
                  <a:lnTo>
                    <a:pt x="1872" y="6420"/>
                  </a:lnTo>
                  <a:lnTo>
                    <a:pt x="1945" y="6456"/>
                  </a:lnTo>
                  <a:lnTo>
                    <a:pt x="2018" y="6420"/>
                  </a:lnTo>
                  <a:lnTo>
                    <a:pt x="2092" y="6383"/>
                  </a:lnTo>
                  <a:lnTo>
                    <a:pt x="2165" y="6346"/>
                  </a:lnTo>
                  <a:lnTo>
                    <a:pt x="2165" y="6236"/>
                  </a:lnTo>
                  <a:lnTo>
                    <a:pt x="2165" y="5980"/>
                  </a:lnTo>
                  <a:lnTo>
                    <a:pt x="2165" y="5943"/>
                  </a:lnTo>
                  <a:lnTo>
                    <a:pt x="2055" y="3008"/>
                  </a:lnTo>
                  <a:lnTo>
                    <a:pt x="1982" y="1394"/>
                  </a:lnTo>
                  <a:lnTo>
                    <a:pt x="1945" y="587"/>
                  </a:lnTo>
                  <a:lnTo>
                    <a:pt x="1908" y="294"/>
                  </a:lnTo>
                  <a:lnTo>
                    <a:pt x="1872" y="147"/>
                  </a:lnTo>
                  <a:lnTo>
                    <a:pt x="1761" y="37"/>
                  </a:lnTo>
                  <a:lnTo>
                    <a:pt x="1725" y="1"/>
                  </a:lnTo>
                  <a:close/>
                  <a:moveTo>
                    <a:pt x="4953" y="184"/>
                  </a:moveTo>
                  <a:lnTo>
                    <a:pt x="4879" y="221"/>
                  </a:lnTo>
                  <a:lnTo>
                    <a:pt x="4843" y="257"/>
                  </a:lnTo>
                  <a:lnTo>
                    <a:pt x="4843" y="331"/>
                  </a:lnTo>
                  <a:lnTo>
                    <a:pt x="4769" y="1101"/>
                  </a:lnTo>
                  <a:lnTo>
                    <a:pt x="4733" y="1908"/>
                  </a:lnTo>
                  <a:lnTo>
                    <a:pt x="4733" y="3522"/>
                  </a:lnTo>
                  <a:lnTo>
                    <a:pt x="4733" y="5136"/>
                  </a:lnTo>
                  <a:lnTo>
                    <a:pt x="4696" y="5870"/>
                  </a:lnTo>
                  <a:lnTo>
                    <a:pt x="4696" y="6273"/>
                  </a:lnTo>
                  <a:lnTo>
                    <a:pt x="4769" y="6640"/>
                  </a:lnTo>
                  <a:lnTo>
                    <a:pt x="4806" y="6713"/>
                  </a:lnTo>
                  <a:lnTo>
                    <a:pt x="4916" y="6750"/>
                  </a:lnTo>
                  <a:lnTo>
                    <a:pt x="5026" y="6713"/>
                  </a:lnTo>
                  <a:lnTo>
                    <a:pt x="5100" y="6640"/>
                  </a:lnTo>
                  <a:lnTo>
                    <a:pt x="5173" y="6273"/>
                  </a:lnTo>
                  <a:lnTo>
                    <a:pt x="5173" y="5870"/>
                  </a:lnTo>
                  <a:lnTo>
                    <a:pt x="5136" y="5136"/>
                  </a:lnTo>
                  <a:lnTo>
                    <a:pt x="5136" y="3522"/>
                  </a:lnTo>
                  <a:lnTo>
                    <a:pt x="5173" y="1908"/>
                  </a:lnTo>
                  <a:lnTo>
                    <a:pt x="5136" y="1138"/>
                  </a:lnTo>
                  <a:lnTo>
                    <a:pt x="5100" y="331"/>
                  </a:lnTo>
                  <a:lnTo>
                    <a:pt x="5100" y="257"/>
                  </a:lnTo>
                  <a:lnTo>
                    <a:pt x="5063" y="221"/>
                  </a:lnTo>
                  <a:lnTo>
                    <a:pt x="4953" y="184"/>
                  </a:lnTo>
                  <a:close/>
                  <a:moveTo>
                    <a:pt x="6273" y="2678"/>
                  </a:moveTo>
                  <a:lnTo>
                    <a:pt x="6273" y="2715"/>
                  </a:lnTo>
                  <a:lnTo>
                    <a:pt x="6200" y="3008"/>
                  </a:lnTo>
                  <a:lnTo>
                    <a:pt x="6163" y="3302"/>
                  </a:lnTo>
                  <a:lnTo>
                    <a:pt x="6127" y="3925"/>
                  </a:lnTo>
                  <a:lnTo>
                    <a:pt x="6127" y="5173"/>
                  </a:lnTo>
                  <a:lnTo>
                    <a:pt x="6090" y="7667"/>
                  </a:lnTo>
                  <a:lnTo>
                    <a:pt x="6090" y="7887"/>
                  </a:lnTo>
                  <a:lnTo>
                    <a:pt x="6127" y="7960"/>
                  </a:lnTo>
                  <a:lnTo>
                    <a:pt x="6163" y="8034"/>
                  </a:lnTo>
                  <a:lnTo>
                    <a:pt x="6237" y="8070"/>
                  </a:lnTo>
                  <a:lnTo>
                    <a:pt x="6383" y="8070"/>
                  </a:lnTo>
                  <a:lnTo>
                    <a:pt x="6457" y="8034"/>
                  </a:lnTo>
                  <a:lnTo>
                    <a:pt x="6493" y="7960"/>
                  </a:lnTo>
                  <a:lnTo>
                    <a:pt x="6530" y="7887"/>
                  </a:lnTo>
                  <a:lnTo>
                    <a:pt x="6530" y="5283"/>
                  </a:lnTo>
                  <a:lnTo>
                    <a:pt x="6530" y="3962"/>
                  </a:lnTo>
                  <a:lnTo>
                    <a:pt x="6493" y="3339"/>
                  </a:lnTo>
                  <a:lnTo>
                    <a:pt x="6457" y="3008"/>
                  </a:lnTo>
                  <a:lnTo>
                    <a:pt x="6383" y="2715"/>
                  </a:lnTo>
                  <a:lnTo>
                    <a:pt x="6347" y="2678"/>
                  </a:lnTo>
                  <a:close/>
                  <a:moveTo>
                    <a:pt x="3265" y="7887"/>
                  </a:moveTo>
                  <a:lnTo>
                    <a:pt x="3082" y="8107"/>
                  </a:lnTo>
                  <a:lnTo>
                    <a:pt x="2862" y="8291"/>
                  </a:lnTo>
                  <a:lnTo>
                    <a:pt x="2679" y="8401"/>
                  </a:lnTo>
                  <a:lnTo>
                    <a:pt x="2458" y="8474"/>
                  </a:lnTo>
                  <a:lnTo>
                    <a:pt x="2458" y="8474"/>
                  </a:lnTo>
                  <a:lnTo>
                    <a:pt x="2605" y="8291"/>
                  </a:lnTo>
                  <a:lnTo>
                    <a:pt x="2752" y="8144"/>
                  </a:lnTo>
                  <a:lnTo>
                    <a:pt x="2972" y="7997"/>
                  </a:lnTo>
                  <a:lnTo>
                    <a:pt x="3192" y="7924"/>
                  </a:lnTo>
                  <a:lnTo>
                    <a:pt x="3265" y="7887"/>
                  </a:lnTo>
                  <a:close/>
                  <a:moveTo>
                    <a:pt x="4806" y="9501"/>
                  </a:moveTo>
                  <a:lnTo>
                    <a:pt x="4513" y="9538"/>
                  </a:lnTo>
                  <a:lnTo>
                    <a:pt x="4329" y="9574"/>
                  </a:lnTo>
                  <a:lnTo>
                    <a:pt x="4072" y="9574"/>
                  </a:lnTo>
                  <a:lnTo>
                    <a:pt x="4072" y="9611"/>
                  </a:lnTo>
                  <a:lnTo>
                    <a:pt x="4072" y="9684"/>
                  </a:lnTo>
                  <a:lnTo>
                    <a:pt x="4109" y="9758"/>
                  </a:lnTo>
                  <a:lnTo>
                    <a:pt x="4146" y="9831"/>
                  </a:lnTo>
                  <a:lnTo>
                    <a:pt x="4219" y="9868"/>
                  </a:lnTo>
                  <a:lnTo>
                    <a:pt x="4293" y="9905"/>
                  </a:lnTo>
                  <a:lnTo>
                    <a:pt x="4476" y="9941"/>
                  </a:lnTo>
                  <a:lnTo>
                    <a:pt x="4659" y="9905"/>
                  </a:lnTo>
                  <a:lnTo>
                    <a:pt x="4806" y="9941"/>
                  </a:lnTo>
                  <a:lnTo>
                    <a:pt x="4953" y="9978"/>
                  </a:lnTo>
                  <a:lnTo>
                    <a:pt x="5100" y="10015"/>
                  </a:lnTo>
                  <a:lnTo>
                    <a:pt x="5246" y="10125"/>
                  </a:lnTo>
                  <a:lnTo>
                    <a:pt x="5320" y="10235"/>
                  </a:lnTo>
                  <a:lnTo>
                    <a:pt x="5430" y="10381"/>
                  </a:lnTo>
                  <a:lnTo>
                    <a:pt x="5466" y="10528"/>
                  </a:lnTo>
                  <a:lnTo>
                    <a:pt x="5503" y="10675"/>
                  </a:lnTo>
                  <a:lnTo>
                    <a:pt x="5540" y="10748"/>
                  </a:lnTo>
                  <a:lnTo>
                    <a:pt x="5613" y="10822"/>
                  </a:lnTo>
                  <a:lnTo>
                    <a:pt x="5833" y="10822"/>
                  </a:lnTo>
                  <a:lnTo>
                    <a:pt x="5907" y="10748"/>
                  </a:lnTo>
                  <a:lnTo>
                    <a:pt x="5943" y="10711"/>
                  </a:lnTo>
                  <a:lnTo>
                    <a:pt x="5980" y="10601"/>
                  </a:lnTo>
                  <a:lnTo>
                    <a:pt x="5907" y="10308"/>
                  </a:lnTo>
                  <a:lnTo>
                    <a:pt x="5760" y="10051"/>
                  </a:lnTo>
                  <a:lnTo>
                    <a:pt x="5576" y="9831"/>
                  </a:lnTo>
                  <a:lnTo>
                    <a:pt x="5356" y="9648"/>
                  </a:lnTo>
                  <a:lnTo>
                    <a:pt x="5100" y="9538"/>
                  </a:lnTo>
                  <a:lnTo>
                    <a:pt x="4806" y="9501"/>
                  </a:lnTo>
                  <a:close/>
                  <a:moveTo>
                    <a:pt x="4879" y="8547"/>
                  </a:moveTo>
                  <a:lnTo>
                    <a:pt x="5136" y="8621"/>
                  </a:lnTo>
                  <a:lnTo>
                    <a:pt x="5393" y="8731"/>
                  </a:lnTo>
                  <a:lnTo>
                    <a:pt x="5650" y="8877"/>
                  </a:lnTo>
                  <a:lnTo>
                    <a:pt x="5907" y="9061"/>
                  </a:lnTo>
                  <a:lnTo>
                    <a:pt x="6090" y="9244"/>
                  </a:lnTo>
                  <a:lnTo>
                    <a:pt x="6310" y="9464"/>
                  </a:lnTo>
                  <a:lnTo>
                    <a:pt x="6457" y="9684"/>
                  </a:lnTo>
                  <a:lnTo>
                    <a:pt x="6603" y="9941"/>
                  </a:lnTo>
                  <a:lnTo>
                    <a:pt x="6714" y="10198"/>
                  </a:lnTo>
                  <a:lnTo>
                    <a:pt x="6787" y="10491"/>
                  </a:lnTo>
                  <a:lnTo>
                    <a:pt x="6860" y="10748"/>
                  </a:lnTo>
                  <a:lnTo>
                    <a:pt x="6934" y="11078"/>
                  </a:lnTo>
                  <a:lnTo>
                    <a:pt x="6934" y="11372"/>
                  </a:lnTo>
                  <a:lnTo>
                    <a:pt x="6934" y="11665"/>
                  </a:lnTo>
                  <a:lnTo>
                    <a:pt x="6934" y="11995"/>
                  </a:lnTo>
                  <a:lnTo>
                    <a:pt x="6824" y="12619"/>
                  </a:lnTo>
                  <a:lnTo>
                    <a:pt x="6677" y="13206"/>
                  </a:lnTo>
                  <a:lnTo>
                    <a:pt x="6530" y="13499"/>
                  </a:lnTo>
                  <a:lnTo>
                    <a:pt x="6383" y="13793"/>
                  </a:lnTo>
                  <a:lnTo>
                    <a:pt x="6310" y="13939"/>
                  </a:lnTo>
                  <a:lnTo>
                    <a:pt x="6163" y="14050"/>
                  </a:lnTo>
                  <a:lnTo>
                    <a:pt x="5907" y="14270"/>
                  </a:lnTo>
                  <a:lnTo>
                    <a:pt x="5540" y="14526"/>
                  </a:lnTo>
                  <a:lnTo>
                    <a:pt x="5173" y="14857"/>
                  </a:lnTo>
                  <a:lnTo>
                    <a:pt x="5026" y="14967"/>
                  </a:lnTo>
                  <a:lnTo>
                    <a:pt x="4659" y="15187"/>
                  </a:lnTo>
                  <a:lnTo>
                    <a:pt x="4659" y="15187"/>
                  </a:lnTo>
                  <a:lnTo>
                    <a:pt x="4806" y="14857"/>
                  </a:lnTo>
                  <a:lnTo>
                    <a:pt x="4916" y="14636"/>
                  </a:lnTo>
                  <a:lnTo>
                    <a:pt x="4953" y="14490"/>
                  </a:lnTo>
                  <a:lnTo>
                    <a:pt x="4989" y="14380"/>
                  </a:lnTo>
                  <a:lnTo>
                    <a:pt x="4953" y="14270"/>
                  </a:lnTo>
                  <a:lnTo>
                    <a:pt x="4916" y="14160"/>
                  </a:lnTo>
                  <a:lnTo>
                    <a:pt x="4843" y="14123"/>
                  </a:lnTo>
                  <a:lnTo>
                    <a:pt x="4659" y="14123"/>
                  </a:lnTo>
                  <a:lnTo>
                    <a:pt x="4586" y="14160"/>
                  </a:lnTo>
                  <a:lnTo>
                    <a:pt x="4549" y="14233"/>
                  </a:lnTo>
                  <a:lnTo>
                    <a:pt x="4513" y="14343"/>
                  </a:lnTo>
                  <a:lnTo>
                    <a:pt x="4549" y="14453"/>
                  </a:lnTo>
                  <a:lnTo>
                    <a:pt x="4513" y="14526"/>
                  </a:lnTo>
                  <a:lnTo>
                    <a:pt x="4439" y="14783"/>
                  </a:lnTo>
                  <a:lnTo>
                    <a:pt x="4366" y="15003"/>
                  </a:lnTo>
                  <a:lnTo>
                    <a:pt x="4329" y="15260"/>
                  </a:lnTo>
                  <a:lnTo>
                    <a:pt x="4366" y="15333"/>
                  </a:lnTo>
                  <a:lnTo>
                    <a:pt x="4293" y="15370"/>
                  </a:lnTo>
                  <a:lnTo>
                    <a:pt x="3999" y="15480"/>
                  </a:lnTo>
                  <a:lnTo>
                    <a:pt x="3632" y="15590"/>
                  </a:lnTo>
                  <a:lnTo>
                    <a:pt x="3816" y="15333"/>
                  </a:lnTo>
                  <a:lnTo>
                    <a:pt x="4109" y="14746"/>
                  </a:lnTo>
                  <a:lnTo>
                    <a:pt x="4109" y="14673"/>
                  </a:lnTo>
                  <a:lnTo>
                    <a:pt x="4109" y="14600"/>
                  </a:lnTo>
                  <a:lnTo>
                    <a:pt x="4072" y="14526"/>
                  </a:lnTo>
                  <a:lnTo>
                    <a:pt x="4036" y="14490"/>
                  </a:lnTo>
                  <a:lnTo>
                    <a:pt x="3962" y="14453"/>
                  </a:lnTo>
                  <a:lnTo>
                    <a:pt x="3889" y="14453"/>
                  </a:lnTo>
                  <a:lnTo>
                    <a:pt x="3816" y="14490"/>
                  </a:lnTo>
                  <a:lnTo>
                    <a:pt x="3779" y="14563"/>
                  </a:lnTo>
                  <a:lnTo>
                    <a:pt x="3486" y="15150"/>
                  </a:lnTo>
                  <a:lnTo>
                    <a:pt x="3339" y="15407"/>
                  </a:lnTo>
                  <a:lnTo>
                    <a:pt x="3229" y="15663"/>
                  </a:lnTo>
                  <a:lnTo>
                    <a:pt x="2899" y="15700"/>
                  </a:lnTo>
                  <a:lnTo>
                    <a:pt x="2532" y="15627"/>
                  </a:lnTo>
                  <a:lnTo>
                    <a:pt x="2752" y="15407"/>
                  </a:lnTo>
                  <a:lnTo>
                    <a:pt x="2935" y="15187"/>
                  </a:lnTo>
                  <a:lnTo>
                    <a:pt x="3119" y="14893"/>
                  </a:lnTo>
                  <a:lnTo>
                    <a:pt x="3265" y="14600"/>
                  </a:lnTo>
                  <a:lnTo>
                    <a:pt x="3339" y="14600"/>
                  </a:lnTo>
                  <a:lnTo>
                    <a:pt x="3375" y="14526"/>
                  </a:lnTo>
                  <a:lnTo>
                    <a:pt x="3412" y="14490"/>
                  </a:lnTo>
                  <a:lnTo>
                    <a:pt x="3449" y="14380"/>
                  </a:lnTo>
                  <a:lnTo>
                    <a:pt x="3412" y="14343"/>
                  </a:lnTo>
                  <a:lnTo>
                    <a:pt x="3412" y="14270"/>
                  </a:lnTo>
                  <a:lnTo>
                    <a:pt x="3339" y="14233"/>
                  </a:lnTo>
                  <a:lnTo>
                    <a:pt x="3229" y="14196"/>
                  </a:lnTo>
                  <a:lnTo>
                    <a:pt x="3155" y="14196"/>
                  </a:lnTo>
                  <a:lnTo>
                    <a:pt x="3045" y="14233"/>
                  </a:lnTo>
                  <a:lnTo>
                    <a:pt x="2935" y="14380"/>
                  </a:lnTo>
                  <a:lnTo>
                    <a:pt x="2752" y="14673"/>
                  </a:lnTo>
                  <a:lnTo>
                    <a:pt x="2495" y="15077"/>
                  </a:lnTo>
                  <a:lnTo>
                    <a:pt x="2238" y="15443"/>
                  </a:lnTo>
                  <a:lnTo>
                    <a:pt x="2202" y="15553"/>
                  </a:lnTo>
                  <a:lnTo>
                    <a:pt x="1908" y="15370"/>
                  </a:lnTo>
                  <a:lnTo>
                    <a:pt x="1615" y="15187"/>
                  </a:lnTo>
                  <a:lnTo>
                    <a:pt x="1761" y="15077"/>
                  </a:lnTo>
                  <a:lnTo>
                    <a:pt x="1872" y="14967"/>
                  </a:lnTo>
                  <a:lnTo>
                    <a:pt x="2238" y="14563"/>
                  </a:lnTo>
                  <a:lnTo>
                    <a:pt x="2568" y="14196"/>
                  </a:lnTo>
                  <a:lnTo>
                    <a:pt x="2715" y="13976"/>
                  </a:lnTo>
                  <a:lnTo>
                    <a:pt x="2789" y="13756"/>
                  </a:lnTo>
                  <a:lnTo>
                    <a:pt x="2789" y="13683"/>
                  </a:lnTo>
                  <a:lnTo>
                    <a:pt x="2752" y="13609"/>
                  </a:lnTo>
                  <a:lnTo>
                    <a:pt x="2642" y="13609"/>
                  </a:lnTo>
                  <a:lnTo>
                    <a:pt x="2422" y="13719"/>
                  </a:lnTo>
                  <a:lnTo>
                    <a:pt x="2238" y="13866"/>
                  </a:lnTo>
                  <a:lnTo>
                    <a:pt x="1945" y="14233"/>
                  </a:lnTo>
                  <a:lnTo>
                    <a:pt x="1578" y="14673"/>
                  </a:lnTo>
                  <a:lnTo>
                    <a:pt x="1505" y="14820"/>
                  </a:lnTo>
                  <a:lnTo>
                    <a:pt x="1431" y="15003"/>
                  </a:lnTo>
                  <a:lnTo>
                    <a:pt x="1138" y="14636"/>
                  </a:lnTo>
                  <a:lnTo>
                    <a:pt x="1468" y="14306"/>
                  </a:lnTo>
                  <a:lnTo>
                    <a:pt x="1761" y="13939"/>
                  </a:lnTo>
                  <a:lnTo>
                    <a:pt x="2312" y="13206"/>
                  </a:lnTo>
                  <a:lnTo>
                    <a:pt x="2312" y="13132"/>
                  </a:lnTo>
                  <a:lnTo>
                    <a:pt x="2312" y="13059"/>
                  </a:lnTo>
                  <a:lnTo>
                    <a:pt x="2238" y="12949"/>
                  </a:lnTo>
                  <a:lnTo>
                    <a:pt x="2202" y="12912"/>
                  </a:lnTo>
                  <a:lnTo>
                    <a:pt x="2055" y="12912"/>
                  </a:lnTo>
                  <a:lnTo>
                    <a:pt x="1982" y="12949"/>
                  </a:lnTo>
                  <a:lnTo>
                    <a:pt x="1431" y="13646"/>
                  </a:lnTo>
                  <a:lnTo>
                    <a:pt x="1211" y="14013"/>
                  </a:lnTo>
                  <a:lnTo>
                    <a:pt x="991" y="14380"/>
                  </a:lnTo>
                  <a:lnTo>
                    <a:pt x="844" y="14050"/>
                  </a:lnTo>
                  <a:lnTo>
                    <a:pt x="698" y="13719"/>
                  </a:lnTo>
                  <a:lnTo>
                    <a:pt x="1028" y="13426"/>
                  </a:lnTo>
                  <a:lnTo>
                    <a:pt x="1358" y="13096"/>
                  </a:lnTo>
                  <a:lnTo>
                    <a:pt x="1872" y="12436"/>
                  </a:lnTo>
                  <a:lnTo>
                    <a:pt x="1908" y="12362"/>
                  </a:lnTo>
                  <a:lnTo>
                    <a:pt x="1908" y="12289"/>
                  </a:lnTo>
                  <a:lnTo>
                    <a:pt x="1872" y="12215"/>
                  </a:lnTo>
                  <a:lnTo>
                    <a:pt x="1835" y="12179"/>
                  </a:lnTo>
                  <a:lnTo>
                    <a:pt x="1761" y="12142"/>
                  </a:lnTo>
                  <a:lnTo>
                    <a:pt x="1688" y="12105"/>
                  </a:lnTo>
                  <a:lnTo>
                    <a:pt x="1615" y="12105"/>
                  </a:lnTo>
                  <a:lnTo>
                    <a:pt x="1541" y="12179"/>
                  </a:lnTo>
                  <a:lnTo>
                    <a:pt x="1065" y="12729"/>
                  </a:lnTo>
                  <a:lnTo>
                    <a:pt x="808" y="13022"/>
                  </a:lnTo>
                  <a:lnTo>
                    <a:pt x="624" y="13353"/>
                  </a:lnTo>
                  <a:lnTo>
                    <a:pt x="588" y="13206"/>
                  </a:lnTo>
                  <a:lnTo>
                    <a:pt x="551" y="12876"/>
                  </a:lnTo>
                  <a:lnTo>
                    <a:pt x="771" y="12656"/>
                  </a:lnTo>
                  <a:lnTo>
                    <a:pt x="1028" y="12399"/>
                  </a:lnTo>
                  <a:lnTo>
                    <a:pt x="1321" y="12069"/>
                  </a:lnTo>
                  <a:lnTo>
                    <a:pt x="1468" y="11885"/>
                  </a:lnTo>
                  <a:lnTo>
                    <a:pt x="1505" y="11775"/>
                  </a:lnTo>
                  <a:lnTo>
                    <a:pt x="1505" y="11665"/>
                  </a:lnTo>
                  <a:lnTo>
                    <a:pt x="1505" y="11592"/>
                  </a:lnTo>
                  <a:lnTo>
                    <a:pt x="1468" y="11555"/>
                  </a:lnTo>
                  <a:lnTo>
                    <a:pt x="1395" y="11518"/>
                  </a:lnTo>
                  <a:lnTo>
                    <a:pt x="1358" y="11555"/>
                  </a:lnTo>
                  <a:lnTo>
                    <a:pt x="1175" y="11629"/>
                  </a:lnTo>
                  <a:lnTo>
                    <a:pt x="1028" y="11775"/>
                  </a:lnTo>
                  <a:lnTo>
                    <a:pt x="771" y="12105"/>
                  </a:lnTo>
                  <a:lnTo>
                    <a:pt x="514" y="12436"/>
                  </a:lnTo>
                  <a:lnTo>
                    <a:pt x="514" y="11922"/>
                  </a:lnTo>
                  <a:lnTo>
                    <a:pt x="624" y="11812"/>
                  </a:lnTo>
                  <a:lnTo>
                    <a:pt x="734" y="11702"/>
                  </a:lnTo>
                  <a:lnTo>
                    <a:pt x="808" y="11482"/>
                  </a:lnTo>
                  <a:lnTo>
                    <a:pt x="991" y="11445"/>
                  </a:lnTo>
                  <a:lnTo>
                    <a:pt x="1138" y="11408"/>
                  </a:lnTo>
                  <a:lnTo>
                    <a:pt x="1248" y="11298"/>
                  </a:lnTo>
                  <a:lnTo>
                    <a:pt x="1358" y="11188"/>
                  </a:lnTo>
                  <a:lnTo>
                    <a:pt x="1468" y="11078"/>
                  </a:lnTo>
                  <a:lnTo>
                    <a:pt x="1505" y="10932"/>
                  </a:lnTo>
                  <a:lnTo>
                    <a:pt x="1505" y="10858"/>
                  </a:lnTo>
                  <a:lnTo>
                    <a:pt x="1505" y="10785"/>
                  </a:lnTo>
                  <a:lnTo>
                    <a:pt x="1468" y="10711"/>
                  </a:lnTo>
                  <a:lnTo>
                    <a:pt x="1395" y="10675"/>
                  </a:lnTo>
                  <a:lnTo>
                    <a:pt x="1175" y="10675"/>
                  </a:lnTo>
                  <a:lnTo>
                    <a:pt x="1101" y="10748"/>
                  </a:lnTo>
                  <a:lnTo>
                    <a:pt x="1065" y="10822"/>
                  </a:lnTo>
                  <a:lnTo>
                    <a:pt x="1028" y="10932"/>
                  </a:lnTo>
                  <a:lnTo>
                    <a:pt x="954" y="11005"/>
                  </a:lnTo>
                  <a:lnTo>
                    <a:pt x="844" y="11042"/>
                  </a:lnTo>
                  <a:lnTo>
                    <a:pt x="698" y="11078"/>
                  </a:lnTo>
                  <a:lnTo>
                    <a:pt x="881" y="10785"/>
                  </a:lnTo>
                  <a:lnTo>
                    <a:pt x="954" y="10675"/>
                  </a:lnTo>
                  <a:lnTo>
                    <a:pt x="1101" y="10565"/>
                  </a:lnTo>
                  <a:lnTo>
                    <a:pt x="1211" y="10455"/>
                  </a:lnTo>
                  <a:lnTo>
                    <a:pt x="1395" y="10418"/>
                  </a:lnTo>
                  <a:lnTo>
                    <a:pt x="1541" y="10345"/>
                  </a:lnTo>
                  <a:lnTo>
                    <a:pt x="1725" y="10345"/>
                  </a:lnTo>
                  <a:lnTo>
                    <a:pt x="2092" y="10308"/>
                  </a:lnTo>
                  <a:lnTo>
                    <a:pt x="2422" y="10271"/>
                  </a:lnTo>
                  <a:lnTo>
                    <a:pt x="2715" y="10161"/>
                  </a:lnTo>
                  <a:lnTo>
                    <a:pt x="3009" y="9978"/>
                  </a:lnTo>
                  <a:lnTo>
                    <a:pt x="3229" y="9721"/>
                  </a:lnTo>
                  <a:lnTo>
                    <a:pt x="3412" y="9464"/>
                  </a:lnTo>
                  <a:lnTo>
                    <a:pt x="3559" y="9171"/>
                  </a:lnTo>
                  <a:lnTo>
                    <a:pt x="3706" y="8841"/>
                  </a:lnTo>
                  <a:lnTo>
                    <a:pt x="3706" y="8804"/>
                  </a:lnTo>
                  <a:lnTo>
                    <a:pt x="3706" y="8767"/>
                  </a:lnTo>
                  <a:lnTo>
                    <a:pt x="3926" y="8731"/>
                  </a:lnTo>
                  <a:lnTo>
                    <a:pt x="4146" y="8657"/>
                  </a:lnTo>
                  <a:lnTo>
                    <a:pt x="4366" y="8584"/>
                  </a:lnTo>
                  <a:lnTo>
                    <a:pt x="4586" y="8547"/>
                  </a:lnTo>
                  <a:close/>
                  <a:moveTo>
                    <a:pt x="3265" y="7484"/>
                  </a:moveTo>
                  <a:lnTo>
                    <a:pt x="3009" y="7557"/>
                  </a:lnTo>
                  <a:lnTo>
                    <a:pt x="2789" y="7704"/>
                  </a:lnTo>
                  <a:lnTo>
                    <a:pt x="2568" y="7850"/>
                  </a:lnTo>
                  <a:lnTo>
                    <a:pt x="2422" y="7997"/>
                  </a:lnTo>
                  <a:lnTo>
                    <a:pt x="2275" y="8180"/>
                  </a:lnTo>
                  <a:lnTo>
                    <a:pt x="2165" y="8364"/>
                  </a:lnTo>
                  <a:lnTo>
                    <a:pt x="2092" y="8584"/>
                  </a:lnTo>
                  <a:lnTo>
                    <a:pt x="2018" y="8254"/>
                  </a:lnTo>
                  <a:lnTo>
                    <a:pt x="1945" y="7924"/>
                  </a:lnTo>
                  <a:lnTo>
                    <a:pt x="1872" y="7850"/>
                  </a:lnTo>
                  <a:lnTo>
                    <a:pt x="1835" y="7850"/>
                  </a:lnTo>
                  <a:lnTo>
                    <a:pt x="1761" y="7887"/>
                  </a:lnTo>
                  <a:lnTo>
                    <a:pt x="1688" y="7997"/>
                  </a:lnTo>
                  <a:lnTo>
                    <a:pt x="1651" y="8107"/>
                  </a:lnTo>
                  <a:lnTo>
                    <a:pt x="1615" y="8364"/>
                  </a:lnTo>
                  <a:lnTo>
                    <a:pt x="1651" y="8657"/>
                  </a:lnTo>
                  <a:lnTo>
                    <a:pt x="1725" y="8914"/>
                  </a:lnTo>
                  <a:lnTo>
                    <a:pt x="1872" y="9208"/>
                  </a:lnTo>
                  <a:lnTo>
                    <a:pt x="2055" y="9428"/>
                  </a:lnTo>
                  <a:lnTo>
                    <a:pt x="2275" y="9611"/>
                  </a:lnTo>
                  <a:lnTo>
                    <a:pt x="2495" y="9758"/>
                  </a:lnTo>
                  <a:lnTo>
                    <a:pt x="2312" y="9831"/>
                  </a:lnTo>
                  <a:lnTo>
                    <a:pt x="2128" y="9868"/>
                  </a:lnTo>
                  <a:lnTo>
                    <a:pt x="1688" y="9868"/>
                  </a:lnTo>
                  <a:lnTo>
                    <a:pt x="1468" y="9905"/>
                  </a:lnTo>
                  <a:lnTo>
                    <a:pt x="1248" y="9941"/>
                  </a:lnTo>
                  <a:lnTo>
                    <a:pt x="1065" y="10015"/>
                  </a:lnTo>
                  <a:lnTo>
                    <a:pt x="881" y="10125"/>
                  </a:lnTo>
                  <a:lnTo>
                    <a:pt x="588" y="10381"/>
                  </a:lnTo>
                  <a:lnTo>
                    <a:pt x="441" y="10528"/>
                  </a:lnTo>
                  <a:lnTo>
                    <a:pt x="331" y="10711"/>
                  </a:lnTo>
                  <a:lnTo>
                    <a:pt x="221" y="10932"/>
                  </a:lnTo>
                  <a:lnTo>
                    <a:pt x="147" y="11115"/>
                  </a:lnTo>
                  <a:lnTo>
                    <a:pt x="37" y="11592"/>
                  </a:lnTo>
                  <a:lnTo>
                    <a:pt x="1" y="12069"/>
                  </a:lnTo>
                  <a:lnTo>
                    <a:pt x="1" y="12546"/>
                  </a:lnTo>
                  <a:lnTo>
                    <a:pt x="74" y="13022"/>
                  </a:lnTo>
                  <a:lnTo>
                    <a:pt x="147" y="13463"/>
                  </a:lnTo>
                  <a:lnTo>
                    <a:pt x="258" y="13903"/>
                  </a:lnTo>
                  <a:lnTo>
                    <a:pt x="404" y="14270"/>
                  </a:lnTo>
                  <a:lnTo>
                    <a:pt x="588" y="14673"/>
                  </a:lnTo>
                  <a:lnTo>
                    <a:pt x="844" y="15040"/>
                  </a:lnTo>
                  <a:lnTo>
                    <a:pt x="1101" y="15333"/>
                  </a:lnTo>
                  <a:lnTo>
                    <a:pt x="1431" y="15627"/>
                  </a:lnTo>
                  <a:lnTo>
                    <a:pt x="1761" y="15847"/>
                  </a:lnTo>
                  <a:lnTo>
                    <a:pt x="2165" y="16030"/>
                  </a:lnTo>
                  <a:lnTo>
                    <a:pt x="2568" y="16140"/>
                  </a:lnTo>
                  <a:lnTo>
                    <a:pt x="2789" y="16177"/>
                  </a:lnTo>
                  <a:lnTo>
                    <a:pt x="3009" y="16177"/>
                  </a:lnTo>
                  <a:lnTo>
                    <a:pt x="3486" y="16140"/>
                  </a:lnTo>
                  <a:lnTo>
                    <a:pt x="3926" y="16030"/>
                  </a:lnTo>
                  <a:lnTo>
                    <a:pt x="4329" y="15884"/>
                  </a:lnTo>
                  <a:lnTo>
                    <a:pt x="4696" y="15700"/>
                  </a:lnTo>
                  <a:lnTo>
                    <a:pt x="5100" y="15517"/>
                  </a:lnTo>
                  <a:lnTo>
                    <a:pt x="5430" y="15297"/>
                  </a:lnTo>
                  <a:lnTo>
                    <a:pt x="5613" y="15150"/>
                  </a:lnTo>
                  <a:lnTo>
                    <a:pt x="5723" y="15003"/>
                  </a:lnTo>
                  <a:lnTo>
                    <a:pt x="6310" y="14490"/>
                  </a:lnTo>
                  <a:lnTo>
                    <a:pt x="6567" y="14270"/>
                  </a:lnTo>
                  <a:lnTo>
                    <a:pt x="6714" y="14160"/>
                  </a:lnTo>
                  <a:lnTo>
                    <a:pt x="6787" y="14013"/>
                  </a:lnTo>
                  <a:lnTo>
                    <a:pt x="6970" y="13683"/>
                  </a:lnTo>
                  <a:lnTo>
                    <a:pt x="7117" y="13316"/>
                  </a:lnTo>
                  <a:lnTo>
                    <a:pt x="7227" y="12949"/>
                  </a:lnTo>
                  <a:lnTo>
                    <a:pt x="7300" y="12619"/>
                  </a:lnTo>
                  <a:lnTo>
                    <a:pt x="7374" y="12252"/>
                  </a:lnTo>
                  <a:lnTo>
                    <a:pt x="7410" y="11885"/>
                  </a:lnTo>
                  <a:lnTo>
                    <a:pt x="7410" y="11518"/>
                  </a:lnTo>
                  <a:lnTo>
                    <a:pt x="7374" y="11152"/>
                  </a:lnTo>
                  <a:lnTo>
                    <a:pt x="7337" y="10785"/>
                  </a:lnTo>
                  <a:lnTo>
                    <a:pt x="7264" y="10418"/>
                  </a:lnTo>
                  <a:lnTo>
                    <a:pt x="7154" y="10125"/>
                  </a:lnTo>
                  <a:lnTo>
                    <a:pt x="7007" y="9794"/>
                  </a:lnTo>
                  <a:lnTo>
                    <a:pt x="6860" y="9538"/>
                  </a:lnTo>
                  <a:lnTo>
                    <a:pt x="6677" y="9244"/>
                  </a:lnTo>
                  <a:lnTo>
                    <a:pt x="6457" y="8987"/>
                  </a:lnTo>
                  <a:lnTo>
                    <a:pt x="6237" y="8767"/>
                  </a:lnTo>
                  <a:lnTo>
                    <a:pt x="5980" y="8584"/>
                  </a:lnTo>
                  <a:lnTo>
                    <a:pt x="5686" y="8401"/>
                  </a:lnTo>
                  <a:lnTo>
                    <a:pt x="5393" y="8291"/>
                  </a:lnTo>
                  <a:lnTo>
                    <a:pt x="5100" y="8180"/>
                  </a:lnTo>
                  <a:lnTo>
                    <a:pt x="4769" y="8144"/>
                  </a:lnTo>
                  <a:lnTo>
                    <a:pt x="4476" y="8144"/>
                  </a:lnTo>
                  <a:lnTo>
                    <a:pt x="4219" y="8180"/>
                  </a:lnTo>
                  <a:lnTo>
                    <a:pt x="3926" y="8291"/>
                  </a:lnTo>
                  <a:lnTo>
                    <a:pt x="3816" y="8364"/>
                  </a:lnTo>
                  <a:lnTo>
                    <a:pt x="3706" y="8437"/>
                  </a:lnTo>
                  <a:lnTo>
                    <a:pt x="3632" y="8547"/>
                  </a:lnTo>
                  <a:lnTo>
                    <a:pt x="3559" y="8657"/>
                  </a:lnTo>
                  <a:lnTo>
                    <a:pt x="3559" y="8694"/>
                  </a:lnTo>
                  <a:lnTo>
                    <a:pt x="3522" y="8731"/>
                  </a:lnTo>
                  <a:lnTo>
                    <a:pt x="3486" y="8767"/>
                  </a:lnTo>
                  <a:lnTo>
                    <a:pt x="3192" y="9171"/>
                  </a:lnTo>
                  <a:lnTo>
                    <a:pt x="3009" y="9354"/>
                  </a:lnTo>
                  <a:lnTo>
                    <a:pt x="2825" y="9538"/>
                  </a:lnTo>
                  <a:lnTo>
                    <a:pt x="2789" y="9464"/>
                  </a:lnTo>
                  <a:lnTo>
                    <a:pt x="2458" y="9171"/>
                  </a:lnTo>
                  <a:lnTo>
                    <a:pt x="2348" y="9024"/>
                  </a:lnTo>
                  <a:lnTo>
                    <a:pt x="2202" y="8877"/>
                  </a:lnTo>
                  <a:lnTo>
                    <a:pt x="2275" y="8877"/>
                  </a:lnTo>
                  <a:lnTo>
                    <a:pt x="2312" y="8841"/>
                  </a:lnTo>
                  <a:lnTo>
                    <a:pt x="2532" y="8841"/>
                  </a:lnTo>
                  <a:lnTo>
                    <a:pt x="2715" y="8804"/>
                  </a:lnTo>
                  <a:lnTo>
                    <a:pt x="2899" y="8731"/>
                  </a:lnTo>
                  <a:lnTo>
                    <a:pt x="3045" y="8621"/>
                  </a:lnTo>
                  <a:lnTo>
                    <a:pt x="3265" y="8474"/>
                  </a:lnTo>
                  <a:lnTo>
                    <a:pt x="3486" y="8254"/>
                  </a:lnTo>
                  <a:lnTo>
                    <a:pt x="3669" y="8034"/>
                  </a:lnTo>
                  <a:lnTo>
                    <a:pt x="3816" y="7814"/>
                  </a:lnTo>
                  <a:lnTo>
                    <a:pt x="3852" y="7740"/>
                  </a:lnTo>
                  <a:lnTo>
                    <a:pt x="3852" y="7667"/>
                  </a:lnTo>
                  <a:lnTo>
                    <a:pt x="3779" y="7557"/>
                  </a:lnTo>
                  <a:lnTo>
                    <a:pt x="3669" y="7484"/>
                  </a:lnTo>
                  <a:lnTo>
                    <a:pt x="3596" y="7484"/>
                  </a:lnTo>
                  <a:lnTo>
                    <a:pt x="3522" y="7520"/>
                  </a:lnTo>
                  <a:lnTo>
                    <a:pt x="3412" y="7484"/>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301" name="Google Shape;301;p5"/>
            <p:cNvSpPr/>
            <p:nvPr/>
          </p:nvSpPr>
          <p:spPr>
            <a:xfrm>
              <a:off x="6823375" y="1978500"/>
              <a:ext cx="365025" cy="447525"/>
            </a:xfrm>
            <a:custGeom>
              <a:rect b="b" l="l" r="r" t="t"/>
              <a:pathLst>
                <a:path extrusionOk="0" h="17901" w="14601">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302" name="Google Shape;302;p5"/>
            <p:cNvSpPr/>
            <p:nvPr/>
          </p:nvSpPr>
          <p:spPr>
            <a:xfrm>
              <a:off x="6071400" y="1791425"/>
              <a:ext cx="402625" cy="375100"/>
            </a:xfrm>
            <a:custGeom>
              <a:rect b="b" l="l" r="r" t="t"/>
              <a:pathLst>
                <a:path extrusionOk="0" h="15004" w="16105">
                  <a:moveTo>
                    <a:pt x="13170" y="587"/>
                  </a:moveTo>
                  <a:lnTo>
                    <a:pt x="13206" y="624"/>
                  </a:lnTo>
                  <a:lnTo>
                    <a:pt x="13280" y="661"/>
                  </a:lnTo>
                  <a:lnTo>
                    <a:pt x="13353" y="697"/>
                  </a:lnTo>
                  <a:lnTo>
                    <a:pt x="13610" y="771"/>
                  </a:lnTo>
                  <a:lnTo>
                    <a:pt x="13830" y="844"/>
                  </a:lnTo>
                  <a:lnTo>
                    <a:pt x="14013" y="954"/>
                  </a:lnTo>
                  <a:lnTo>
                    <a:pt x="14160" y="1174"/>
                  </a:lnTo>
                  <a:lnTo>
                    <a:pt x="14307" y="1394"/>
                  </a:lnTo>
                  <a:lnTo>
                    <a:pt x="14343" y="1651"/>
                  </a:lnTo>
                  <a:lnTo>
                    <a:pt x="14307" y="1908"/>
                  </a:lnTo>
                  <a:lnTo>
                    <a:pt x="14233" y="2128"/>
                  </a:lnTo>
                  <a:lnTo>
                    <a:pt x="14087" y="2348"/>
                  </a:lnTo>
                  <a:lnTo>
                    <a:pt x="13903" y="2531"/>
                  </a:lnTo>
                  <a:lnTo>
                    <a:pt x="13683" y="2678"/>
                  </a:lnTo>
                  <a:lnTo>
                    <a:pt x="13463" y="2788"/>
                  </a:lnTo>
                  <a:lnTo>
                    <a:pt x="13170" y="2825"/>
                  </a:lnTo>
                  <a:lnTo>
                    <a:pt x="12840" y="2788"/>
                  </a:lnTo>
                  <a:lnTo>
                    <a:pt x="12656" y="2751"/>
                  </a:lnTo>
                  <a:lnTo>
                    <a:pt x="12546" y="2715"/>
                  </a:lnTo>
                  <a:lnTo>
                    <a:pt x="12436" y="2641"/>
                  </a:lnTo>
                  <a:lnTo>
                    <a:pt x="12363" y="2495"/>
                  </a:lnTo>
                  <a:lnTo>
                    <a:pt x="12289" y="2495"/>
                  </a:lnTo>
                  <a:lnTo>
                    <a:pt x="12253" y="2275"/>
                  </a:lnTo>
                  <a:lnTo>
                    <a:pt x="12253" y="2054"/>
                  </a:lnTo>
                  <a:lnTo>
                    <a:pt x="12253" y="1871"/>
                  </a:lnTo>
                  <a:lnTo>
                    <a:pt x="12289" y="1724"/>
                  </a:lnTo>
                  <a:lnTo>
                    <a:pt x="12399" y="1394"/>
                  </a:lnTo>
                  <a:lnTo>
                    <a:pt x="12583" y="1064"/>
                  </a:lnTo>
                  <a:lnTo>
                    <a:pt x="12840" y="807"/>
                  </a:lnTo>
                  <a:lnTo>
                    <a:pt x="12986" y="697"/>
                  </a:lnTo>
                  <a:lnTo>
                    <a:pt x="13170" y="587"/>
                  </a:lnTo>
                  <a:close/>
                  <a:moveTo>
                    <a:pt x="9061" y="3338"/>
                  </a:moveTo>
                  <a:lnTo>
                    <a:pt x="9245" y="3412"/>
                  </a:lnTo>
                  <a:lnTo>
                    <a:pt x="9245" y="3448"/>
                  </a:lnTo>
                  <a:lnTo>
                    <a:pt x="9171" y="3632"/>
                  </a:lnTo>
                  <a:lnTo>
                    <a:pt x="9171" y="3668"/>
                  </a:lnTo>
                  <a:lnTo>
                    <a:pt x="9135" y="3632"/>
                  </a:lnTo>
                  <a:lnTo>
                    <a:pt x="9061" y="3522"/>
                  </a:lnTo>
                  <a:lnTo>
                    <a:pt x="8988" y="3448"/>
                  </a:lnTo>
                  <a:lnTo>
                    <a:pt x="8988" y="3412"/>
                  </a:lnTo>
                  <a:lnTo>
                    <a:pt x="8988" y="3375"/>
                  </a:lnTo>
                  <a:lnTo>
                    <a:pt x="9061" y="3338"/>
                  </a:lnTo>
                  <a:close/>
                  <a:moveTo>
                    <a:pt x="14123" y="440"/>
                  </a:moveTo>
                  <a:lnTo>
                    <a:pt x="14233" y="477"/>
                  </a:lnTo>
                  <a:lnTo>
                    <a:pt x="14307" y="587"/>
                  </a:lnTo>
                  <a:lnTo>
                    <a:pt x="14417" y="661"/>
                  </a:lnTo>
                  <a:lnTo>
                    <a:pt x="14454" y="807"/>
                  </a:lnTo>
                  <a:lnTo>
                    <a:pt x="14527" y="807"/>
                  </a:lnTo>
                  <a:lnTo>
                    <a:pt x="14490" y="624"/>
                  </a:lnTo>
                  <a:lnTo>
                    <a:pt x="14454" y="477"/>
                  </a:lnTo>
                  <a:lnTo>
                    <a:pt x="14600" y="551"/>
                  </a:lnTo>
                  <a:lnTo>
                    <a:pt x="14784" y="624"/>
                  </a:lnTo>
                  <a:lnTo>
                    <a:pt x="14967" y="771"/>
                  </a:lnTo>
                  <a:lnTo>
                    <a:pt x="15114" y="881"/>
                  </a:lnTo>
                  <a:lnTo>
                    <a:pt x="15224" y="1064"/>
                  </a:lnTo>
                  <a:lnTo>
                    <a:pt x="15334" y="1211"/>
                  </a:lnTo>
                  <a:lnTo>
                    <a:pt x="15444" y="1578"/>
                  </a:lnTo>
                  <a:lnTo>
                    <a:pt x="15554" y="1944"/>
                  </a:lnTo>
                  <a:lnTo>
                    <a:pt x="15627" y="2385"/>
                  </a:lnTo>
                  <a:lnTo>
                    <a:pt x="15664" y="2568"/>
                  </a:lnTo>
                  <a:lnTo>
                    <a:pt x="15627" y="2788"/>
                  </a:lnTo>
                  <a:lnTo>
                    <a:pt x="15591" y="2972"/>
                  </a:lnTo>
                  <a:lnTo>
                    <a:pt x="15481" y="3118"/>
                  </a:lnTo>
                  <a:lnTo>
                    <a:pt x="15187" y="3412"/>
                  </a:lnTo>
                  <a:lnTo>
                    <a:pt x="14930" y="3595"/>
                  </a:lnTo>
                  <a:lnTo>
                    <a:pt x="14600" y="3705"/>
                  </a:lnTo>
                  <a:lnTo>
                    <a:pt x="14270" y="3779"/>
                  </a:lnTo>
                  <a:lnTo>
                    <a:pt x="13940" y="3815"/>
                  </a:lnTo>
                  <a:lnTo>
                    <a:pt x="13720" y="3779"/>
                  </a:lnTo>
                  <a:lnTo>
                    <a:pt x="13500" y="3742"/>
                  </a:lnTo>
                  <a:lnTo>
                    <a:pt x="13316" y="3668"/>
                  </a:lnTo>
                  <a:lnTo>
                    <a:pt x="13133" y="3595"/>
                  </a:lnTo>
                  <a:lnTo>
                    <a:pt x="12950" y="3485"/>
                  </a:lnTo>
                  <a:lnTo>
                    <a:pt x="12803" y="3338"/>
                  </a:lnTo>
                  <a:lnTo>
                    <a:pt x="12656" y="3192"/>
                  </a:lnTo>
                  <a:lnTo>
                    <a:pt x="12546" y="3045"/>
                  </a:lnTo>
                  <a:lnTo>
                    <a:pt x="12840" y="3118"/>
                  </a:lnTo>
                  <a:lnTo>
                    <a:pt x="13133" y="3155"/>
                  </a:lnTo>
                  <a:lnTo>
                    <a:pt x="13426" y="3118"/>
                  </a:lnTo>
                  <a:lnTo>
                    <a:pt x="13720" y="3045"/>
                  </a:lnTo>
                  <a:lnTo>
                    <a:pt x="13977" y="2935"/>
                  </a:lnTo>
                  <a:lnTo>
                    <a:pt x="14233" y="2751"/>
                  </a:lnTo>
                  <a:lnTo>
                    <a:pt x="14417" y="2495"/>
                  </a:lnTo>
                  <a:lnTo>
                    <a:pt x="14600" y="2238"/>
                  </a:lnTo>
                  <a:lnTo>
                    <a:pt x="14674" y="1981"/>
                  </a:lnTo>
                  <a:lnTo>
                    <a:pt x="14710" y="1724"/>
                  </a:lnTo>
                  <a:lnTo>
                    <a:pt x="14674" y="1468"/>
                  </a:lnTo>
                  <a:lnTo>
                    <a:pt x="14600" y="1211"/>
                  </a:lnTo>
                  <a:lnTo>
                    <a:pt x="14490" y="991"/>
                  </a:lnTo>
                  <a:lnTo>
                    <a:pt x="14343" y="771"/>
                  </a:lnTo>
                  <a:lnTo>
                    <a:pt x="14160" y="587"/>
                  </a:lnTo>
                  <a:lnTo>
                    <a:pt x="13940" y="440"/>
                  </a:lnTo>
                  <a:close/>
                  <a:moveTo>
                    <a:pt x="13757" y="0"/>
                  </a:moveTo>
                  <a:lnTo>
                    <a:pt x="13610" y="74"/>
                  </a:lnTo>
                  <a:lnTo>
                    <a:pt x="13353" y="110"/>
                  </a:lnTo>
                  <a:lnTo>
                    <a:pt x="13133" y="147"/>
                  </a:lnTo>
                  <a:lnTo>
                    <a:pt x="12913" y="257"/>
                  </a:lnTo>
                  <a:lnTo>
                    <a:pt x="12729" y="404"/>
                  </a:lnTo>
                  <a:lnTo>
                    <a:pt x="12509" y="551"/>
                  </a:lnTo>
                  <a:lnTo>
                    <a:pt x="12363" y="734"/>
                  </a:lnTo>
                  <a:lnTo>
                    <a:pt x="12216" y="917"/>
                  </a:lnTo>
                  <a:lnTo>
                    <a:pt x="12069" y="1137"/>
                  </a:lnTo>
                  <a:lnTo>
                    <a:pt x="11996" y="1321"/>
                  </a:lnTo>
                  <a:lnTo>
                    <a:pt x="11922" y="1578"/>
                  </a:lnTo>
                  <a:lnTo>
                    <a:pt x="11849" y="1798"/>
                  </a:lnTo>
                  <a:lnTo>
                    <a:pt x="11849" y="2054"/>
                  </a:lnTo>
                  <a:lnTo>
                    <a:pt x="11849" y="2275"/>
                  </a:lnTo>
                  <a:lnTo>
                    <a:pt x="11886" y="2531"/>
                  </a:lnTo>
                  <a:lnTo>
                    <a:pt x="11959" y="2751"/>
                  </a:lnTo>
                  <a:lnTo>
                    <a:pt x="12033" y="2972"/>
                  </a:lnTo>
                  <a:lnTo>
                    <a:pt x="12143" y="3192"/>
                  </a:lnTo>
                  <a:lnTo>
                    <a:pt x="12253" y="3375"/>
                  </a:lnTo>
                  <a:lnTo>
                    <a:pt x="12399" y="3558"/>
                  </a:lnTo>
                  <a:lnTo>
                    <a:pt x="12583" y="3705"/>
                  </a:lnTo>
                  <a:lnTo>
                    <a:pt x="12766" y="3852"/>
                  </a:lnTo>
                  <a:lnTo>
                    <a:pt x="12986" y="3999"/>
                  </a:lnTo>
                  <a:lnTo>
                    <a:pt x="13206" y="4072"/>
                  </a:lnTo>
                  <a:lnTo>
                    <a:pt x="13426" y="4145"/>
                  </a:lnTo>
                  <a:lnTo>
                    <a:pt x="13683" y="4219"/>
                  </a:lnTo>
                  <a:lnTo>
                    <a:pt x="14123" y="4219"/>
                  </a:lnTo>
                  <a:lnTo>
                    <a:pt x="14564" y="4145"/>
                  </a:lnTo>
                  <a:lnTo>
                    <a:pt x="15004" y="3999"/>
                  </a:lnTo>
                  <a:lnTo>
                    <a:pt x="15371" y="3779"/>
                  </a:lnTo>
                  <a:lnTo>
                    <a:pt x="15591" y="3632"/>
                  </a:lnTo>
                  <a:lnTo>
                    <a:pt x="15737" y="3448"/>
                  </a:lnTo>
                  <a:lnTo>
                    <a:pt x="15884" y="3265"/>
                  </a:lnTo>
                  <a:lnTo>
                    <a:pt x="15994" y="3045"/>
                  </a:lnTo>
                  <a:lnTo>
                    <a:pt x="16067" y="2788"/>
                  </a:lnTo>
                  <a:lnTo>
                    <a:pt x="16104" y="2495"/>
                  </a:lnTo>
                  <a:lnTo>
                    <a:pt x="16067" y="2238"/>
                  </a:lnTo>
                  <a:lnTo>
                    <a:pt x="15994" y="1981"/>
                  </a:lnTo>
                  <a:lnTo>
                    <a:pt x="15884" y="1431"/>
                  </a:lnTo>
                  <a:lnTo>
                    <a:pt x="15774" y="1174"/>
                  </a:lnTo>
                  <a:lnTo>
                    <a:pt x="15664" y="954"/>
                  </a:lnTo>
                  <a:lnTo>
                    <a:pt x="15517" y="734"/>
                  </a:lnTo>
                  <a:lnTo>
                    <a:pt x="15371" y="551"/>
                  </a:lnTo>
                  <a:lnTo>
                    <a:pt x="15150" y="367"/>
                  </a:lnTo>
                  <a:lnTo>
                    <a:pt x="14930" y="220"/>
                  </a:lnTo>
                  <a:lnTo>
                    <a:pt x="14637" y="74"/>
                  </a:lnTo>
                  <a:lnTo>
                    <a:pt x="14270" y="0"/>
                  </a:lnTo>
                  <a:close/>
                  <a:moveTo>
                    <a:pt x="11115" y="4549"/>
                  </a:moveTo>
                  <a:lnTo>
                    <a:pt x="11446" y="4842"/>
                  </a:lnTo>
                  <a:lnTo>
                    <a:pt x="11299" y="4952"/>
                  </a:lnTo>
                  <a:lnTo>
                    <a:pt x="11115" y="4916"/>
                  </a:lnTo>
                  <a:lnTo>
                    <a:pt x="10932" y="4916"/>
                  </a:lnTo>
                  <a:lnTo>
                    <a:pt x="10639" y="4952"/>
                  </a:lnTo>
                  <a:lnTo>
                    <a:pt x="10859" y="4732"/>
                  </a:lnTo>
                  <a:lnTo>
                    <a:pt x="11115" y="4549"/>
                  </a:lnTo>
                  <a:close/>
                  <a:moveTo>
                    <a:pt x="6860" y="3632"/>
                  </a:moveTo>
                  <a:lnTo>
                    <a:pt x="7007" y="3668"/>
                  </a:lnTo>
                  <a:lnTo>
                    <a:pt x="7044" y="3705"/>
                  </a:lnTo>
                  <a:lnTo>
                    <a:pt x="7044" y="3742"/>
                  </a:lnTo>
                  <a:lnTo>
                    <a:pt x="7044" y="3779"/>
                  </a:lnTo>
                  <a:lnTo>
                    <a:pt x="7080" y="3852"/>
                  </a:lnTo>
                  <a:lnTo>
                    <a:pt x="7191" y="3889"/>
                  </a:lnTo>
                  <a:lnTo>
                    <a:pt x="7374" y="3889"/>
                  </a:lnTo>
                  <a:lnTo>
                    <a:pt x="7411" y="3925"/>
                  </a:lnTo>
                  <a:lnTo>
                    <a:pt x="7447" y="4035"/>
                  </a:lnTo>
                  <a:lnTo>
                    <a:pt x="7484" y="4145"/>
                  </a:lnTo>
                  <a:lnTo>
                    <a:pt x="7484" y="4255"/>
                  </a:lnTo>
                  <a:lnTo>
                    <a:pt x="7447" y="4512"/>
                  </a:lnTo>
                  <a:lnTo>
                    <a:pt x="7374" y="4769"/>
                  </a:lnTo>
                  <a:lnTo>
                    <a:pt x="7227" y="5026"/>
                  </a:lnTo>
                  <a:lnTo>
                    <a:pt x="7154" y="5136"/>
                  </a:lnTo>
                  <a:lnTo>
                    <a:pt x="7044" y="5209"/>
                  </a:lnTo>
                  <a:lnTo>
                    <a:pt x="6934" y="5246"/>
                  </a:lnTo>
                  <a:lnTo>
                    <a:pt x="6787" y="5246"/>
                  </a:lnTo>
                  <a:lnTo>
                    <a:pt x="6787" y="4989"/>
                  </a:lnTo>
                  <a:lnTo>
                    <a:pt x="6750" y="4769"/>
                  </a:lnTo>
                  <a:lnTo>
                    <a:pt x="6640" y="4549"/>
                  </a:lnTo>
                  <a:lnTo>
                    <a:pt x="6494" y="4329"/>
                  </a:lnTo>
                  <a:lnTo>
                    <a:pt x="6310" y="4145"/>
                  </a:lnTo>
                  <a:lnTo>
                    <a:pt x="6090" y="4035"/>
                  </a:lnTo>
                  <a:lnTo>
                    <a:pt x="6090" y="3925"/>
                  </a:lnTo>
                  <a:lnTo>
                    <a:pt x="6163" y="3852"/>
                  </a:lnTo>
                  <a:lnTo>
                    <a:pt x="6237" y="3779"/>
                  </a:lnTo>
                  <a:lnTo>
                    <a:pt x="6347" y="3742"/>
                  </a:lnTo>
                  <a:lnTo>
                    <a:pt x="6567" y="3705"/>
                  </a:lnTo>
                  <a:lnTo>
                    <a:pt x="6860" y="3632"/>
                  </a:lnTo>
                  <a:close/>
                  <a:moveTo>
                    <a:pt x="6530" y="3192"/>
                  </a:moveTo>
                  <a:lnTo>
                    <a:pt x="6494" y="3228"/>
                  </a:lnTo>
                  <a:lnTo>
                    <a:pt x="6457" y="3302"/>
                  </a:lnTo>
                  <a:lnTo>
                    <a:pt x="6457" y="3338"/>
                  </a:lnTo>
                  <a:lnTo>
                    <a:pt x="6457" y="3412"/>
                  </a:lnTo>
                  <a:lnTo>
                    <a:pt x="6200" y="3485"/>
                  </a:lnTo>
                  <a:lnTo>
                    <a:pt x="5980" y="3558"/>
                  </a:lnTo>
                  <a:lnTo>
                    <a:pt x="5797" y="3742"/>
                  </a:lnTo>
                  <a:lnTo>
                    <a:pt x="5760" y="3815"/>
                  </a:lnTo>
                  <a:lnTo>
                    <a:pt x="5687" y="3925"/>
                  </a:lnTo>
                  <a:lnTo>
                    <a:pt x="5687" y="4035"/>
                  </a:lnTo>
                  <a:lnTo>
                    <a:pt x="5687" y="4072"/>
                  </a:lnTo>
                  <a:lnTo>
                    <a:pt x="5797" y="4219"/>
                  </a:lnTo>
                  <a:lnTo>
                    <a:pt x="5907" y="4292"/>
                  </a:lnTo>
                  <a:lnTo>
                    <a:pt x="6053" y="4365"/>
                  </a:lnTo>
                  <a:lnTo>
                    <a:pt x="6163" y="4439"/>
                  </a:lnTo>
                  <a:lnTo>
                    <a:pt x="6274" y="4512"/>
                  </a:lnTo>
                  <a:lnTo>
                    <a:pt x="6347" y="4622"/>
                  </a:lnTo>
                  <a:lnTo>
                    <a:pt x="6420" y="4769"/>
                  </a:lnTo>
                  <a:lnTo>
                    <a:pt x="6494" y="5026"/>
                  </a:lnTo>
                  <a:lnTo>
                    <a:pt x="6457" y="5282"/>
                  </a:lnTo>
                  <a:lnTo>
                    <a:pt x="6494" y="5392"/>
                  </a:lnTo>
                  <a:lnTo>
                    <a:pt x="6530" y="5466"/>
                  </a:lnTo>
                  <a:lnTo>
                    <a:pt x="6750" y="5539"/>
                  </a:lnTo>
                  <a:lnTo>
                    <a:pt x="6934" y="5539"/>
                  </a:lnTo>
                  <a:lnTo>
                    <a:pt x="7117" y="5503"/>
                  </a:lnTo>
                  <a:lnTo>
                    <a:pt x="7264" y="5429"/>
                  </a:lnTo>
                  <a:lnTo>
                    <a:pt x="7411" y="5282"/>
                  </a:lnTo>
                  <a:lnTo>
                    <a:pt x="7521" y="5136"/>
                  </a:lnTo>
                  <a:lnTo>
                    <a:pt x="7631" y="4952"/>
                  </a:lnTo>
                  <a:lnTo>
                    <a:pt x="7704" y="4769"/>
                  </a:lnTo>
                  <a:lnTo>
                    <a:pt x="7741" y="4585"/>
                  </a:lnTo>
                  <a:lnTo>
                    <a:pt x="7777" y="4365"/>
                  </a:lnTo>
                  <a:lnTo>
                    <a:pt x="7777" y="4145"/>
                  </a:lnTo>
                  <a:lnTo>
                    <a:pt x="7777" y="3925"/>
                  </a:lnTo>
                  <a:lnTo>
                    <a:pt x="7704" y="3779"/>
                  </a:lnTo>
                  <a:lnTo>
                    <a:pt x="7631" y="3668"/>
                  </a:lnTo>
                  <a:lnTo>
                    <a:pt x="7484" y="3595"/>
                  </a:lnTo>
                  <a:lnTo>
                    <a:pt x="7337" y="3595"/>
                  </a:lnTo>
                  <a:lnTo>
                    <a:pt x="7301" y="3485"/>
                  </a:lnTo>
                  <a:lnTo>
                    <a:pt x="7227" y="3448"/>
                  </a:lnTo>
                  <a:lnTo>
                    <a:pt x="7044" y="3375"/>
                  </a:lnTo>
                  <a:lnTo>
                    <a:pt x="6824" y="3302"/>
                  </a:lnTo>
                  <a:lnTo>
                    <a:pt x="6677" y="3228"/>
                  </a:lnTo>
                  <a:lnTo>
                    <a:pt x="6567" y="3192"/>
                  </a:lnTo>
                  <a:close/>
                  <a:moveTo>
                    <a:pt x="11739" y="5136"/>
                  </a:moveTo>
                  <a:lnTo>
                    <a:pt x="12179" y="5686"/>
                  </a:lnTo>
                  <a:lnTo>
                    <a:pt x="11776" y="5796"/>
                  </a:lnTo>
                  <a:lnTo>
                    <a:pt x="11409" y="6016"/>
                  </a:lnTo>
                  <a:lnTo>
                    <a:pt x="11042" y="6236"/>
                  </a:lnTo>
                  <a:lnTo>
                    <a:pt x="10895" y="6383"/>
                  </a:lnTo>
                  <a:lnTo>
                    <a:pt x="10785" y="6566"/>
                  </a:lnTo>
                  <a:lnTo>
                    <a:pt x="10749" y="6640"/>
                  </a:lnTo>
                  <a:lnTo>
                    <a:pt x="10785" y="6676"/>
                  </a:lnTo>
                  <a:lnTo>
                    <a:pt x="10859" y="6713"/>
                  </a:lnTo>
                  <a:lnTo>
                    <a:pt x="10932" y="6713"/>
                  </a:lnTo>
                  <a:lnTo>
                    <a:pt x="11262" y="6493"/>
                  </a:lnTo>
                  <a:lnTo>
                    <a:pt x="11556" y="6310"/>
                  </a:lnTo>
                  <a:lnTo>
                    <a:pt x="11849" y="6199"/>
                  </a:lnTo>
                  <a:lnTo>
                    <a:pt x="12143" y="6089"/>
                  </a:lnTo>
                  <a:lnTo>
                    <a:pt x="12253" y="6053"/>
                  </a:lnTo>
                  <a:lnTo>
                    <a:pt x="12363" y="6016"/>
                  </a:lnTo>
                  <a:lnTo>
                    <a:pt x="12399" y="5979"/>
                  </a:lnTo>
                  <a:lnTo>
                    <a:pt x="12619" y="6456"/>
                  </a:lnTo>
                  <a:lnTo>
                    <a:pt x="12840" y="6896"/>
                  </a:lnTo>
                  <a:lnTo>
                    <a:pt x="12803" y="6933"/>
                  </a:lnTo>
                  <a:lnTo>
                    <a:pt x="12326" y="7043"/>
                  </a:lnTo>
                  <a:lnTo>
                    <a:pt x="11812" y="7117"/>
                  </a:lnTo>
                  <a:lnTo>
                    <a:pt x="11299" y="7117"/>
                  </a:lnTo>
                  <a:lnTo>
                    <a:pt x="10749" y="7080"/>
                  </a:lnTo>
                  <a:lnTo>
                    <a:pt x="10675" y="7117"/>
                  </a:lnTo>
                  <a:lnTo>
                    <a:pt x="10639" y="7153"/>
                  </a:lnTo>
                  <a:lnTo>
                    <a:pt x="10639" y="7227"/>
                  </a:lnTo>
                  <a:lnTo>
                    <a:pt x="10712" y="7300"/>
                  </a:lnTo>
                  <a:lnTo>
                    <a:pt x="10932" y="7373"/>
                  </a:lnTo>
                  <a:lnTo>
                    <a:pt x="11189" y="7447"/>
                  </a:lnTo>
                  <a:lnTo>
                    <a:pt x="11702" y="7483"/>
                  </a:lnTo>
                  <a:lnTo>
                    <a:pt x="11959" y="7483"/>
                  </a:lnTo>
                  <a:lnTo>
                    <a:pt x="12216" y="7447"/>
                  </a:lnTo>
                  <a:lnTo>
                    <a:pt x="12583" y="7373"/>
                  </a:lnTo>
                  <a:lnTo>
                    <a:pt x="12693" y="7373"/>
                  </a:lnTo>
                  <a:lnTo>
                    <a:pt x="12766" y="7337"/>
                  </a:lnTo>
                  <a:lnTo>
                    <a:pt x="12803" y="7410"/>
                  </a:lnTo>
                  <a:lnTo>
                    <a:pt x="12840" y="7447"/>
                  </a:lnTo>
                  <a:lnTo>
                    <a:pt x="12876" y="7483"/>
                  </a:lnTo>
                  <a:lnTo>
                    <a:pt x="12986" y="7520"/>
                  </a:lnTo>
                  <a:lnTo>
                    <a:pt x="13023" y="7777"/>
                  </a:lnTo>
                  <a:lnTo>
                    <a:pt x="13060" y="8070"/>
                  </a:lnTo>
                  <a:lnTo>
                    <a:pt x="12986" y="8107"/>
                  </a:lnTo>
                  <a:lnTo>
                    <a:pt x="12693" y="7997"/>
                  </a:lnTo>
                  <a:lnTo>
                    <a:pt x="12473" y="7887"/>
                  </a:lnTo>
                  <a:lnTo>
                    <a:pt x="12253" y="7777"/>
                  </a:lnTo>
                  <a:lnTo>
                    <a:pt x="11886" y="7777"/>
                  </a:lnTo>
                  <a:lnTo>
                    <a:pt x="11776" y="7813"/>
                  </a:lnTo>
                  <a:lnTo>
                    <a:pt x="11226" y="7777"/>
                  </a:lnTo>
                  <a:lnTo>
                    <a:pt x="10895" y="7740"/>
                  </a:lnTo>
                  <a:lnTo>
                    <a:pt x="10749" y="7740"/>
                  </a:lnTo>
                  <a:lnTo>
                    <a:pt x="10675" y="7703"/>
                  </a:lnTo>
                  <a:lnTo>
                    <a:pt x="10565" y="7483"/>
                  </a:lnTo>
                  <a:lnTo>
                    <a:pt x="10529" y="7483"/>
                  </a:lnTo>
                  <a:lnTo>
                    <a:pt x="10529" y="7520"/>
                  </a:lnTo>
                  <a:lnTo>
                    <a:pt x="10529" y="7887"/>
                  </a:lnTo>
                  <a:lnTo>
                    <a:pt x="10529" y="7960"/>
                  </a:lnTo>
                  <a:lnTo>
                    <a:pt x="10602" y="7997"/>
                  </a:lnTo>
                  <a:lnTo>
                    <a:pt x="11042" y="8107"/>
                  </a:lnTo>
                  <a:lnTo>
                    <a:pt x="11482" y="8144"/>
                  </a:lnTo>
                  <a:lnTo>
                    <a:pt x="11482" y="8327"/>
                  </a:lnTo>
                  <a:lnTo>
                    <a:pt x="11519" y="8474"/>
                  </a:lnTo>
                  <a:lnTo>
                    <a:pt x="11592" y="8547"/>
                  </a:lnTo>
                  <a:lnTo>
                    <a:pt x="11629" y="8584"/>
                  </a:lnTo>
                  <a:lnTo>
                    <a:pt x="11776" y="8657"/>
                  </a:lnTo>
                  <a:lnTo>
                    <a:pt x="11959" y="8767"/>
                  </a:lnTo>
                  <a:lnTo>
                    <a:pt x="11409" y="8657"/>
                  </a:lnTo>
                  <a:lnTo>
                    <a:pt x="10969" y="8474"/>
                  </a:lnTo>
                  <a:lnTo>
                    <a:pt x="10712" y="8437"/>
                  </a:lnTo>
                  <a:lnTo>
                    <a:pt x="10455" y="8400"/>
                  </a:lnTo>
                  <a:lnTo>
                    <a:pt x="10198" y="8217"/>
                  </a:lnTo>
                  <a:lnTo>
                    <a:pt x="10052" y="8180"/>
                  </a:lnTo>
                  <a:lnTo>
                    <a:pt x="9942" y="8144"/>
                  </a:lnTo>
                  <a:lnTo>
                    <a:pt x="9722" y="8180"/>
                  </a:lnTo>
                  <a:lnTo>
                    <a:pt x="9575" y="8254"/>
                  </a:lnTo>
                  <a:lnTo>
                    <a:pt x="9465" y="8364"/>
                  </a:lnTo>
                  <a:lnTo>
                    <a:pt x="9355" y="8510"/>
                  </a:lnTo>
                  <a:lnTo>
                    <a:pt x="9245" y="8584"/>
                  </a:lnTo>
                  <a:lnTo>
                    <a:pt x="9098" y="8620"/>
                  </a:lnTo>
                  <a:lnTo>
                    <a:pt x="8841" y="8584"/>
                  </a:lnTo>
                  <a:lnTo>
                    <a:pt x="8621" y="8620"/>
                  </a:lnTo>
                  <a:lnTo>
                    <a:pt x="8401" y="8694"/>
                  </a:lnTo>
                  <a:lnTo>
                    <a:pt x="8181" y="8804"/>
                  </a:lnTo>
                  <a:lnTo>
                    <a:pt x="7924" y="8804"/>
                  </a:lnTo>
                  <a:lnTo>
                    <a:pt x="7851" y="8767"/>
                  </a:lnTo>
                  <a:lnTo>
                    <a:pt x="7814" y="8730"/>
                  </a:lnTo>
                  <a:lnTo>
                    <a:pt x="7814" y="8694"/>
                  </a:lnTo>
                  <a:lnTo>
                    <a:pt x="7887" y="8620"/>
                  </a:lnTo>
                  <a:lnTo>
                    <a:pt x="7998" y="8510"/>
                  </a:lnTo>
                  <a:lnTo>
                    <a:pt x="8144" y="8437"/>
                  </a:lnTo>
                  <a:lnTo>
                    <a:pt x="8401" y="8327"/>
                  </a:lnTo>
                  <a:lnTo>
                    <a:pt x="8731" y="8180"/>
                  </a:lnTo>
                  <a:lnTo>
                    <a:pt x="8915" y="8070"/>
                  </a:lnTo>
                  <a:lnTo>
                    <a:pt x="9025" y="7924"/>
                  </a:lnTo>
                  <a:lnTo>
                    <a:pt x="9135" y="7777"/>
                  </a:lnTo>
                  <a:lnTo>
                    <a:pt x="9208" y="7630"/>
                  </a:lnTo>
                  <a:lnTo>
                    <a:pt x="9208" y="7447"/>
                  </a:lnTo>
                  <a:lnTo>
                    <a:pt x="9171" y="7227"/>
                  </a:lnTo>
                  <a:lnTo>
                    <a:pt x="9098" y="7117"/>
                  </a:lnTo>
                  <a:lnTo>
                    <a:pt x="8988" y="7006"/>
                  </a:lnTo>
                  <a:lnTo>
                    <a:pt x="8841" y="6896"/>
                  </a:lnTo>
                  <a:lnTo>
                    <a:pt x="8694" y="6860"/>
                  </a:lnTo>
                  <a:lnTo>
                    <a:pt x="8548" y="6823"/>
                  </a:lnTo>
                  <a:lnTo>
                    <a:pt x="8401" y="6823"/>
                  </a:lnTo>
                  <a:lnTo>
                    <a:pt x="8254" y="6860"/>
                  </a:lnTo>
                  <a:lnTo>
                    <a:pt x="8108" y="6933"/>
                  </a:lnTo>
                  <a:lnTo>
                    <a:pt x="7924" y="7117"/>
                  </a:lnTo>
                  <a:lnTo>
                    <a:pt x="7924" y="7117"/>
                  </a:lnTo>
                  <a:lnTo>
                    <a:pt x="7998" y="6970"/>
                  </a:lnTo>
                  <a:lnTo>
                    <a:pt x="8108" y="6860"/>
                  </a:lnTo>
                  <a:lnTo>
                    <a:pt x="8291" y="6603"/>
                  </a:lnTo>
                  <a:lnTo>
                    <a:pt x="8511" y="6383"/>
                  </a:lnTo>
                  <a:lnTo>
                    <a:pt x="8768" y="6126"/>
                  </a:lnTo>
                  <a:lnTo>
                    <a:pt x="8951" y="5943"/>
                  </a:lnTo>
                  <a:lnTo>
                    <a:pt x="9135" y="5796"/>
                  </a:lnTo>
                  <a:lnTo>
                    <a:pt x="9171" y="5796"/>
                  </a:lnTo>
                  <a:lnTo>
                    <a:pt x="9391" y="5759"/>
                  </a:lnTo>
                  <a:lnTo>
                    <a:pt x="9612" y="5686"/>
                  </a:lnTo>
                  <a:lnTo>
                    <a:pt x="10052" y="5539"/>
                  </a:lnTo>
                  <a:lnTo>
                    <a:pt x="10455" y="5356"/>
                  </a:lnTo>
                  <a:lnTo>
                    <a:pt x="10639" y="5282"/>
                  </a:lnTo>
                  <a:lnTo>
                    <a:pt x="10895" y="5246"/>
                  </a:lnTo>
                  <a:lnTo>
                    <a:pt x="10895" y="5246"/>
                  </a:lnTo>
                  <a:lnTo>
                    <a:pt x="10602" y="5503"/>
                  </a:lnTo>
                  <a:lnTo>
                    <a:pt x="10492" y="5649"/>
                  </a:lnTo>
                  <a:lnTo>
                    <a:pt x="10419" y="5833"/>
                  </a:lnTo>
                  <a:lnTo>
                    <a:pt x="10455" y="5869"/>
                  </a:lnTo>
                  <a:lnTo>
                    <a:pt x="10639" y="5796"/>
                  </a:lnTo>
                  <a:lnTo>
                    <a:pt x="10822" y="5723"/>
                  </a:lnTo>
                  <a:lnTo>
                    <a:pt x="11152" y="5503"/>
                  </a:lnTo>
                  <a:lnTo>
                    <a:pt x="11739" y="5136"/>
                  </a:lnTo>
                  <a:close/>
                  <a:moveTo>
                    <a:pt x="11996" y="8254"/>
                  </a:moveTo>
                  <a:lnTo>
                    <a:pt x="12546" y="8400"/>
                  </a:lnTo>
                  <a:lnTo>
                    <a:pt x="12729" y="8584"/>
                  </a:lnTo>
                  <a:lnTo>
                    <a:pt x="12803" y="8620"/>
                  </a:lnTo>
                  <a:lnTo>
                    <a:pt x="12876" y="8657"/>
                  </a:lnTo>
                  <a:lnTo>
                    <a:pt x="12950" y="8620"/>
                  </a:lnTo>
                  <a:lnTo>
                    <a:pt x="13023" y="8584"/>
                  </a:lnTo>
                  <a:lnTo>
                    <a:pt x="12950" y="9024"/>
                  </a:lnTo>
                  <a:lnTo>
                    <a:pt x="12509" y="8914"/>
                  </a:lnTo>
                  <a:lnTo>
                    <a:pt x="12399" y="8657"/>
                  </a:lnTo>
                  <a:lnTo>
                    <a:pt x="12216" y="8474"/>
                  </a:lnTo>
                  <a:lnTo>
                    <a:pt x="12033" y="8327"/>
                  </a:lnTo>
                  <a:lnTo>
                    <a:pt x="11959" y="8290"/>
                  </a:lnTo>
                  <a:lnTo>
                    <a:pt x="11996" y="8254"/>
                  </a:lnTo>
                  <a:close/>
                  <a:moveTo>
                    <a:pt x="10932" y="8841"/>
                  </a:moveTo>
                  <a:lnTo>
                    <a:pt x="11519" y="9097"/>
                  </a:lnTo>
                  <a:lnTo>
                    <a:pt x="12106" y="9244"/>
                  </a:lnTo>
                  <a:lnTo>
                    <a:pt x="12033" y="9391"/>
                  </a:lnTo>
                  <a:lnTo>
                    <a:pt x="11922" y="9537"/>
                  </a:lnTo>
                  <a:lnTo>
                    <a:pt x="11776" y="9611"/>
                  </a:lnTo>
                  <a:lnTo>
                    <a:pt x="11702" y="9611"/>
                  </a:lnTo>
                  <a:lnTo>
                    <a:pt x="11629" y="9574"/>
                  </a:lnTo>
                  <a:lnTo>
                    <a:pt x="11519" y="9537"/>
                  </a:lnTo>
                  <a:lnTo>
                    <a:pt x="11409" y="9427"/>
                  </a:lnTo>
                  <a:lnTo>
                    <a:pt x="11226" y="9244"/>
                  </a:lnTo>
                  <a:lnTo>
                    <a:pt x="10932" y="8841"/>
                  </a:lnTo>
                  <a:close/>
                  <a:moveTo>
                    <a:pt x="12509" y="9354"/>
                  </a:moveTo>
                  <a:lnTo>
                    <a:pt x="12876" y="9391"/>
                  </a:lnTo>
                  <a:lnTo>
                    <a:pt x="12656" y="10161"/>
                  </a:lnTo>
                  <a:lnTo>
                    <a:pt x="12583" y="10088"/>
                  </a:lnTo>
                  <a:lnTo>
                    <a:pt x="12363" y="10088"/>
                  </a:lnTo>
                  <a:lnTo>
                    <a:pt x="12216" y="10051"/>
                  </a:lnTo>
                  <a:lnTo>
                    <a:pt x="11886" y="9978"/>
                  </a:lnTo>
                  <a:lnTo>
                    <a:pt x="12106" y="9868"/>
                  </a:lnTo>
                  <a:lnTo>
                    <a:pt x="12289" y="9758"/>
                  </a:lnTo>
                  <a:lnTo>
                    <a:pt x="12399" y="9574"/>
                  </a:lnTo>
                  <a:lnTo>
                    <a:pt x="12509" y="9354"/>
                  </a:lnTo>
                  <a:close/>
                  <a:moveTo>
                    <a:pt x="10382" y="9721"/>
                  </a:moveTo>
                  <a:lnTo>
                    <a:pt x="11409" y="10161"/>
                  </a:lnTo>
                  <a:lnTo>
                    <a:pt x="11922" y="10381"/>
                  </a:lnTo>
                  <a:lnTo>
                    <a:pt x="12253" y="10491"/>
                  </a:lnTo>
                  <a:lnTo>
                    <a:pt x="12399" y="10491"/>
                  </a:lnTo>
                  <a:lnTo>
                    <a:pt x="12509" y="10455"/>
                  </a:lnTo>
                  <a:lnTo>
                    <a:pt x="12326" y="10968"/>
                  </a:lnTo>
                  <a:lnTo>
                    <a:pt x="12033" y="10858"/>
                  </a:lnTo>
                  <a:lnTo>
                    <a:pt x="11886" y="10785"/>
                  </a:lnTo>
                  <a:lnTo>
                    <a:pt x="11776" y="10711"/>
                  </a:lnTo>
                  <a:lnTo>
                    <a:pt x="11519" y="10528"/>
                  </a:lnTo>
                  <a:lnTo>
                    <a:pt x="11409" y="10418"/>
                  </a:lnTo>
                  <a:lnTo>
                    <a:pt x="11262" y="10344"/>
                  </a:lnTo>
                  <a:lnTo>
                    <a:pt x="11079" y="10308"/>
                  </a:lnTo>
                  <a:lnTo>
                    <a:pt x="10895" y="10271"/>
                  </a:lnTo>
                  <a:lnTo>
                    <a:pt x="10492" y="10234"/>
                  </a:lnTo>
                  <a:lnTo>
                    <a:pt x="10455" y="9978"/>
                  </a:lnTo>
                  <a:lnTo>
                    <a:pt x="10382" y="9721"/>
                  </a:lnTo>
                  <a:close/>
                  <a:moveTo>
                    <a:pt x="10455" y="10528"/>
                  </a:moveTo>
                  <a:lnTo>
                    <a:pt x="10785" y="10601"/>
                  </a:lnTo>
                  <a:lnTo>
                    <a:pt x="10969" y="10638"/>
                  </a:lnTo>
                  <a:lnTo>
                    <a:pt x="11115" y="10711"/>
                  </a:lnTo>
                  <a:lnTo>
                    <a:pt x="11336" y="10821"/>
                  </a:lnTo>
                  <a:lnTo>
                    <a:pt x="11519" y="10968"/>
                  </a:lnTo>
                  <a:lnTo>
                    <a:pt x="11702" y="11115"/>
                  </a:lnTo>
                  <a:lnTo>
                    <a:pt x="11886" y="11262"/>
                  </a:lnTo>
                  <a:lnTo>
                    <a:pt x="12106" y="11335"/>
                  </a:lnTo>
                  <a:lnTo>
                    <a:pt x="11739" y="11922"/>
                  </a:lnTo>
                  <a:lnTo>
                    <a:pt x="11629" y="11922"/>
                  </a:lnTo>
                  <a:lnTo>
                    <a:pt x="11482" y="11885"/>
                  </a:lnTo>
                  <a:lnTo>
                    <a:pt x="11226" y="11738"/>
                  </a:lnTo>
                  <a:lnTo>
                    <a:pt x="10565" y="11482"/>
                  </a:lnTo>
                  <a:lnTo>
                    <a:pt x="10272" y="11335"/>
                  </a:lnTo>
                  <a:lnTo>
                    <a:pt x="10382" y="10968"/>
                  </a:lnTo>
                  <a:lnTo>
                    <a:pt x="10455" y="10601"/>
                  </a:lnTo>
                  <a:lnTo>
                    <a:pt x="10455" y="10528"/>
                  </a:lnTo>
                  <a:close/>
                  <a:moveTo>
                    <a:pt x="10125" y="11665"/>
                  </a:moveTo>
                  <a:lnTo>
                    <a:pt x="10785" y="11958"/>
                  </a:lnTo>
                  <a:lnTo>
                    <a:pt x="11115" y="12142"/>
                  </a:lnTo>
                  <a:lnTo>
                    <a:pt x="11299" y="12215"/>
                  </a:lnTo>
                  <a:lnTo>
                    <a:pt x="11482" y="12289"/>
                  </a:lnTo>
                  <a:lnTo>
                    <a:pt x="11226" y="12655"/>
                  </a:lnTo>
                  <a:lnTo>
                    <a:pt x="10895" y="12545"/>
                  </a:lnTo>
                  <a:lnTo>
                    <a:pt x="10455" y="12399"/>
                  </a:lnTo>
                  <a:lnTo>
                    <a:pt x="10052" y="12252"/>
                  </a:lnTo>
                  <a:lnTo>
                    <a:pt x="9868" y="12142"/>
                  </a:lnTo>
                  <a:lnTo>
                    <a:pt x="10125" y="11665"/>
                  </a:lnTo>
                  <a:close/>
                  <a:moveTo>
                    <a:pt x="9355" y="9574"/>
                  </a:moveTo>
                  <a:lnTo>
                    <a:pt x="9575" y="9611"/>
                  </a:lnTo>
                  <a:lnTo>
                    <a:pt x="9795" y="9648"/>
                  </a:lnTo>
                  <a:lnTo>
                    <a:pt x="9978" y="9758"/>
                  </a:lnTo>
                  <a:lnTo>
                    <a:pt x="10052" y="9868"/>
                  </a:lnTo>
                  <a:lnTo>
                    <a:pt x="10088" y="9941"/>
                  </a:lnTo>
                  <a:lnTo>
                    <a:pt x="10125" y="10088"/>
                  </a:lnTo>
                  <a:lnTo>
                    <a:pt x="10125" y="10198"/>
                  </a:lnTo>
                  <a:lnTo>
                    <a:pt x="9832" y="10161"/>
                  </a:lnTo>
                  <a:lnTo>
                    <a:pt x="9795" y="10198"/>
                  </a:lnTo>
                  <a:lnTo>
                    <a:pt x="9795" y="10234"/>
                  </a:lnTo>
                  <a:lnTo>
                    <a:pt x="9942" y="10344"/>
                  </a:lnTo>
                  <a:lnTo>
                    <a:pt x="10088" y="10455"/>
                  </a:lnTo>
                  <a:lnTo>
                    <a:pt x="10015" y="10785"/>
                  </a:lnTo>
                  <a:lnTo>
                    <a:pt x="9942" y="11078"/>
                  </a:lnTo>
                  <a:lnTo>
                    <a:pt x="9905" y="11188"/>
                  </a:lnTo>
                  <a:lnTo>
                    <a:pt x="9648" y="11115"/>
                  </a:lnTo>
                  <a:lnTo>
                    <a:pt x="9391" y="11078"/>
                  </a:lnTo>
                  <a:lnTo>
                    <a:pt x="9355" y="11078"/>
                  </a:lnTo>
                  <a:lnTo>
                    <a:pt x="9318" y="11115"/>
                  </a:lnTo>
                  <a:lnTo>
                    <a:pt x="9318" y="11151"/>
                  </a:lnTo>
                  <a:lnTo>
                    <a:pt x="9355" y="11188"/>
                  </a:lnTo>
                  <a:lnTo>
                    <a:pt x="9538" y="11372"/>
                  </a:lnTo>
                  <a:lnTo>
                    <a:pt x="9795" y="11518"/>
                  </a:lnTo>
                  <a:lnTo>
                    <a:pt x="9501" y="11995"/>
                  </a:lnTo>
                  <a:lnTo>
                    <a:pt x="9061" y="11812"/>
                  </a:lnTo>
                  <a:lnTo>
                    <a:pt x="8584" y="11628"/>
                  </a:lnTo>
                  <a:lnTo>
                    <a:pt x="8548" y="11628"/>
                  </a:lnTo>
                  <a:lnTo>
                    <a:pt x="8548" y="11702"/>
                  </a:lnTo>
                  <a:lnTo>
                    <a:pt x="8731" y="11848"/>
                  </a:lnTo>
                  <a:lnTo>
                    <a:pt x="8915" y="12032"/>
                  </a:lnTo>
                  <a:lnTo>
                    <a:pt x="9318" y="12289"/>
                  </a:lnTo>
                  <a:lnTo>
                    <a:pt x="9061" y="12582"/>
                  </a:lnTo>
                  <a:lnTo>
                    <a:pt x="8805" y="12802"/>
                  </a:lnTo>
                  <a:lnTo>
                    <a:pt x="8548" y="12692"/>
                  </a:lnTo>
                  <a:lnTo>
                    <a:pt x="8401" y="12069"/>
                  </a:lnTo>
                  <a:lnTo>
                    <a:pt x="8291" y="11445"/>
                  </a:lnTo>
                  <a:lnTo>
                    <a:pt x="8218" y="11298"/>
                  </a:lnTo>
                  <a:lnTo>
                    <a:pt x="8144" y="11188"/>
                  </a:lnTo>
                  <a:lnTo>
                    <a:pt x="8034" y="11115"/>
                  </a:lnTo>
                  <a:lnTo>
                    <a:pt x="7374" y="11115"/>
                  </a:lnTo>
                  <a:lnTo>
                    <a:pt x="7264" y="11078"/>
                  </a:lnTo>
                  <a:lnTo>
                    <a:pt x="7154" y="11041"/>
                  </a:lnTo>
                  <a:lnTo>
                    <a:pt x="7007" y="10895"/>
                  </a:lnTo>
                  <a:lnTo>
                    <a:pt x="6897" y="10675"/>
                  </a:lnTo>
                  <a:lnTo>
                    <a:pt x="6860" y="10455"/>
                  </a:lnTo>
                  <a:lnTo>
                    <a:pt x="6860" y="10344"/>
                  </a:lnTo>
                  <a:lnTo>
                    <a:pt x="6897" y="10234"/>
                  </a:lnTo>
                  <a:lnTo>
                    <a:pt x="6934" y="10124"/>
                  </a:lnTo>
                  <a:lnTo>
                    <a:pt x="7007" y="10051"/>
                  </a:lnTo>
                  <a:lnTo>
                    <a:pt x="7227" y="9978"/>
                  </a:lnTo>
                  <a:lnTo>
                    <a:pt x="7447" y="9904"/>
                  </a:lnTo>
                  <a:lnTo>
                    <a:pt x="8328" y="9721"/>
                  </a:lnTo>
                  <a:lnTo>
                    <a:pt x="8401" y="9758"/>
                  </a:lnTo>
                  <a:lnTo>
                    <a:pt x="8548" y="9758"/>
                  </a:lnTo>
                  <a:lnTo>
                    <a:pt x="8841" y="9648"/>
                  </a:lnTo>
                  <a:lnTo>
                    <a:pt x="9135" y="9574"/>
                  </a:lnTo>
                  <a:close/>
                  <a:moveTo>
                    <a:pt x="1028" y="7373"/>
                  </a:moveTo>
                  <a:lnTo>
                    <a:pt x="1028" y="7887"/>
                  </a:lnTo>
                  <a:lnTo>
                    <a:pt x="1101" y="8437"/>
                  </a:lnTo>
                  <a:lnTo>
                    <a:pt x="1138" y="8474"/>
                  </a:lnTo>
                  <a:lnTo>
                    <a:pt x="1211" y="8510"/>
                  </a:lnTo>
                  <a:lnTo>
                    <a:pt x="1285" y="8510"/>
                  </a:lnTo>
                  <a:lnTo>
                    <a:pt x="1358" y="8474"/>
                  </a:lnTo>
                  <a:lnTo>
                    <a:pt x="1872" y="8070"/>
                  </a:lnTo>
                  <a:lnTo>
                    <a:pt x="1945" y="8951"/>
                  </a:lnTo>
                  <a:lnTo>
                    <a:pt x="1982" y="9611"/>
                  </a:lnTo>
                  <a:lnTo>
                    <a:pt x="1982" y="9758"/>
                  </a:lnTo>
                  <a:lnTo>
                    <a:pt x="1982" y="9904"/>
                  </a:lnTo>
                  <a:lnTo>
                    <a:pt x="1872" y="10014"/>
                  </a:lnTo>
                  <a:lnTo>
                    <a:pt x="1762" y="10088"/>
                  </a:lnTo>
                  <a:lnTo>
                    <a:pt x="1615" y="10271"/>
                  </a:lnTo>
                  <a:lnTo>
                    <a:pt x="1505" y="10455"/>
                  </a:lnTo>
                  <a:lnTo>
                    <a:pt x="1468" y="10638"/>
                  </a:lnTo>
                  <a:lnTo>
                    <a:pt x="1468" y="10858"/>
                  </a:lnTo>
                  <a:lnTo>
                    <a:pt x="1505" y="11078"/>
                  </a:lnTo>
                  <a:lnTo>
                    <a:pt x="1578" y="11298"/>
                  </a:lnTo>
                  <a:lnTo>
                    <a:pt x="1688" y="11702"/>
                  </a:lnTo>
                  <a:lnTo>
                    <a:pt x="2165" y="12876"/>
                  </a:lnTo>
                  <a:lnTo>
                    <a:pt x="1835" y="12509"/>
                  </a:lnTo>
                  <a:lnTo>
                    <a:pt x="1505" y="12142"/>
                  </a:lnTo>
                  <a:lnTo>
                    <a:pt x="1211" y="11665"/>
                  </a:lnTo>
                  <a:lnTo>
                    <a:pt x="918" y="11188"/>
                  </a:lnTo>
                  <a:lnTo>
                    <a:pt x="735" y="10675"/>
                  </a:lnTo>
                  <a:lnTo>
                    <a:pt x="588" y="10161"/>
                  </a:lnTo>
                  <a:lnTo>
                    <a:pt x="551" y="9831"/>
                  </a:lnTo>
                  <a:lnTo>
                    <a:pt x="514" y="9501"/>
                  </a:lnTo>
                  <a:lnTo>
                    <a:pt x="551" y="9171"/>
                  </a:lnTo>
                  <a:lnTo>
                    <a:pt x="588" y="8841"/>
                  </a:lnTo>
                  <a:lnTo>
                    <a:pt x="771" y="8180"/>
                  </a:lnTo>
                  <a:lnTo>
                    <a:pt x="955" y="7557"/>
                  </a:lnTo>
                  <a:lnTo>
                    <a:pt x="1028" y="7373"/>
                  </a:lnTo>
                  <a:close/>
                  <a:moveTo>
                    <a:pt x="9612" y="12472"/>
                  </a:moveTo>
                  <a:lnTo>
                    <a:pt x="9942" y="12619"/>
                  </a:lnTo>
                  <a:lnTo>
                    <a:pt x="10675" y="12912"/>
                  </a:lnTo>
                  <a:lnTo>
                    <a:pt x="10895" y="12986"/>
                  </a:lnTo>
                  <a:lnTo>
                    <a:pt x="10529" y="13316"/>
                  </a:lnTo>
                  <a:lnTo>
                    <a:pt x="10162" y="13609"/>
                  </a:lnTo>
                  <a:lnTo>
                    <a:pt x="9685" y="13279"/>
                  </a:lnTo>
                  <a:lnTo>
                    <a:pt x="9171" y="12986"/>
                  </a:lnTo>
                  <a:lnTo>
                    <a:pt x="9391" y="12729"/>
                  </a:lnTo>
                  <a:lnTo>
                    <a:pt x="9612" y="12472"/>
                  </a:lnTo>
                  <a:close/>
                  <a:moveTo>
                    <a:pt x="2569" y="5209"/>
                  </a:moveTo>
                  <a:lnTo>
                    <a:pt x="2899" y="5319"/>
                  </a:lnTo>
                  <a:lnTo>
                    <a:pt x="3266" y="5356"/>
                  </a:lnTo>
                  <a:lnTo>
                    <a:pt x="3999" y="5356"/>
                  </a:lnTo>
                  <a:lnTo>
                    <a:pt x="4733" y="5429"/>
                  </a:lnTo>
                  <a:lnTo>
                    <a:pt x="5467" y="5539"/>
                  </a:lnTo>
                  <a:lnTo>
                    <a:pt x="5320" y="5649"/>
                  </a:lnTo>
                  <a:lnTo>
                    <a:pt x="5173" y="5723"/>
                  </a:lnTo>
                  <a:lnTo>
                    <a:pt x="4880" y="5833"/>
                  </a:lnTo>
                  <a:lnTo>
                    <a:pt x="4696" y="5943"/>
                  </a:lnTo>
                  <a:lnTo>
                    <a:pt x="4513" y="6053"/>
                  </a:lnTo>
                  <a:lnTo>
                    <a:pt x="4366" y="6236"/>
                  </a:lnTo>
                  <a:lnTo>
                    <a:pt x="4293" y="6420"/>
                  </a:lnTo>
                  <a:lnTo>
                    <a:pt x="4256" y="6493"/>
                  </a:lnTo>
                  <a:lnTo>
                    <a:pt x="4293" y="6603"/>
                  </a:lnTo>
                  <a:lnTo>
                    <a:pt x="4329" y="6676"/>
                  </a:lnTo>
                  <a:lnTo>
                    <a:pt x="4366" y="6750"/>
                  </a:lnTo>
                  <a:lnTo>
                    <a:pt x="4439" y="6823"/>
                  </a:lnTo>
                  <a:lnTo>
                    <a:pt x="4549" y="6823"/>
                  </a:lnTo>
                  <a:lnTo>
                    <a:pt x="4660" y="6860"/>
                  </a:lnTo>
                  <a:lnTo>
                    <a:pt x="4696" y="6933"/>
                  </a:lnTo>
                  <a:lnTo>
                    <a:pt x="4733" y="7117"/>
                  </a:lnTo>
                  <a:lnTo>
                    <a:pt x="4770" y="7300"/>
                  </a:lnTo>
                  <a:lnTo>
                    <a:pt x="4770" y="7667"/>
                  </a:lnTo>
                  <a:lnTo>
                    <a:pt x="4806" y="7813"/>
                  </a:lnTo>
                  <a:lnTo>
                    <a:pt x="4586" y="7520"/>
                  </a:lnTo>
                  <a:lnTo>
                    <a:pt x="4366" y="7263"/>
                  </a:lnTo>
                  <a:lnTo>
                    <a:pt x="4256" y="7190"/>
                  </a:lnTo>
                  <a:lnTo>
                    <a:pt x="4146" y="7153"/>
                  </a:lnTo>
                  <a:lnTo>
                    <a:pt x="3999" y="7117"/>
                  </a:lnTo>
                  <a:lnTo>
                    <a:pt x="3889" y="7153"/>
                  </a:lnTo>
                  <a:lnTo>
                    <a:pt x="3632" y="7227"/>
                  </a:lnTo>
                  <a:lnTo>
                    <a:pt x="3412" y="7373"/>
                  </a:lnTo>
                  <a:lnTo>
                    <a:pt x="3192" y="7593"/>
                  </a:lnTo>
                  <a:lnTo>
                    <a:pt x="2972" y="7813"/>
                  </a:lnTo>
                  <a:lnTo>
                    <a:pt x="2825" y="8070"/>
                  </a:lnTo>
                  <a:lnTo>
                    <a:pt x="2715" y="8364"/>
                  </a:lnTo>
                  <a:lnTo>
                    <a:pt x="2642" y="8657"/>
                  </a:lnTo>
                  <a:lnTo>
                    <a:pt x="2605" y="8951"/>
                  </a:lnTo>
                  <a:lnTo>
                    <a:pt x="2605" y="9244"/>
                  </a:lnTo>
                  <a:lnTo>
                    <a:pt x="2679" y="9537"/>
                  </a:lnTo>
                  <a:lnTo>
                    <a:pt x="2679" y="9611"/>
                  </a:lnTo>
                  <a:lnTo>
                    <a:pt x="2752" y="9648"/>
                  </a:lnTo>
                  <a:lnTo>
                    <a:pt x="2789" y="9684"/>
                  </a:lnTo>
                  <a:lnTo>
                    <a:pt x="3156" y="9684"/>
                  </a:lnTo>
                  <a:lnTo>
                    <a:pt x="3449" y="9758"/>
                  </a:lnTo>
                  <a:lnTo>
                    <a:pt x="3706" y="9868"/>
                  </a:lnTo>
                  <a:lnTo>
                    <a:pt x="3963" y="10014"/>
                  </a:lnTo>
                  <a:lnTo>
                    <a:pt x="4183" y="10198"/>
                  </a:lnTo>
                  <a:lnTo>
                    <a:pt x="4403" y="10418"/>
                  </a:lnTo>
                  <a:lnTo>
                    <a:pt x="4770" y="10858"/>
                  </a:lnTo>
                  <a:lnTo>
                    <a:pt x="4403" y="11151"/>
                  </a:lnTo>
                  <a:lnTo>
                    <a:pt x="4109" y="11445"/>
                  </a:lnTo>
                  <a:lnTo>
                    <a:pt x="3816" y="11775"/>
                  </a:lnTo>
                  <a:lnTo>
                    <a:pt x="3596" y="12142"/>
                  </a:lnTo>
                  <a:lnTo>
                    <a:pt x="3412" y="12545"/>
                  </a:lnTo>
                  <a:lnTo>
                    <a:pt x="3266" y="12986"/>
                  </a:lnTo>
                  <a:lnTo>
                    <a:pt x="3192" y="13426"/>
                  </a:lnTo>
                  <a:lnTo>
                    <a:pt x="3156" y="13866"/>
                  </a:lnTo>
                  <a:lnTo>
                    <a:pt x="3082" y="13829"/>
                  </a:lnTo>
                  <a:lnTo>
                    <a:pt x="2972" y="13719"/>
                  </a:lnTo>
                  <a:lnTo>
                    <a:pt x="2899" y="13572"/>
                  </a:lnTo>
                  <a:lnTo>
                    <a:pt x="2459" y="12582"/>
                  </a:lnTo>
                  <a:lnTo>
                    <a:pt x="2092" y="11702"/>
                  </a:lnTo>
                  <a:lnTo>
                    <a:pt x="1945" y="11262"/>
                  </a:lnTo>
                  <a:lnTo>
                    <a:pt x="1872" y="10821"/>
                  </a:lnTo>
                  <a:lnTo>
                    <a:pt x="1872" y="10638"/>
                  </a:lnTo>
                  <a:lnTo>
                    <a:pt x="1945" y="10491"/>
                  </a:lnTo>
                  <a:lnTo>
                    <a:pt x="2055" y="10381"/>
                  </a:lnTo>
                  <a:lnTo>
                    <a:pt x="2202" y="10271"/>
                  </a:lnTo>
                  <a:lnTo>
                    <a:pt x="2312" y="10161"/>
                  </a:lnTo>
                  <a:lnTo>
                    <a:pt x="2385" y="10051"/>
                  </a:lnTo>
                  <a:lnTo>
                    <a:pt x="2385" y="9904"/>
                  </a:lnTo>
                  <a:lnTo>
                    <a:pt x="2385" y="9721"/>
                  </a:lnTo>
                  <a:lnTo>
                    <a:pt x="2312" y="8730"/>
                  </a:lnTo>
                  <a:lnTo>
                    <a:pt x="2165" y="7740"/>
                  </a:lnTo>
                  <a:lnTo>
                    <a:pt x="2165" y="7667"/>
                  </a:lnTo>
                  <a:lnTo>
                    <a:pt x="2092" y="7593"/>
                  </a:lnTo>
                  <a:lnTo>
                    <a:pt x="1945" y="7593"/>
                  </a:lnTo>
                  <a:lnTo>
                    <a:pt x="1358" y="8070"/>
                  </a:lnTo>
                  <a:lnTo>
                    <a:pt x="1321" y="7667"/>
                  </a:lnTo>
                  <a:lnTo>
                    <a:pt x="1358" y="7263"/>
                  </a:lnTo>
                  <a:lnTo>
                    <a:pt x="1395" y="6860"/>
                  </a:lnTo>
                  <a:lnTo>
                    <a:pt x="1505" y="6456"/>
                  </a:lnTo>
                  <a:lnTo>
                    <a:pt x="1505" y="6383"/>
                  </a:lnTo>
                  <a:lnTo>
                    <a:pt x="1468" y="6310"/>
                  </a:lnTo>
                  <a:lnTo>
                    <a:pt x="1725" y="5796"/>
                  </a:lnTo>
                  <a:lnTo>
                    <a:pt x="1982" y="5319"/>
                  </a:lnTo>
                  <a:lnTo>
                    <a:pt x="2239" y="5356"/>
                  </a:lnTo>
                  <a:lnTo>
                    <a:pt x="2495" y="5392"/>
                  </a:lnTo>
                  <a:lnTo>
                    <a:pt x="2569" y="5356"/>
                  </a:lnTo>
                  <a:lnTo>
                    <a:pt x="2605" y="5319"/>
                  </a:lnTo>
                  <a:lnTo>
                    <a:pt x="2605" y="5282"/>
                  </a:lnTo>
                  <a:lnTo>
                    <a:pt x="2569" y="5209"/>
                  </a:lnTo>
                  <a:close/>
                  <a:moveTo>
                    <a:pt x="8805" y="13939"/>
                  </a:moveTo>
                  <a:lnTo>
                    <a:pt x="9098" y="13976"/>
                  </a:lnTo>
                  <a:lnTo>
                    <a:pt x="9391" y="14049"/>
                  </a:lnTo>
                  <a:lnTo>
                    <a:pt x="9208" y="14086"/>
                  </a:lnTo>
                  <a:lnTo>
                    <a:pt x="9171" y="14049"/>
                  </a:lnTo>
                  <a:lnTo>
                    <a:pt x="9061" y="14049"/>
                  </a:lnTo>
                  <a:lnTo>
                    <a:pt x="8988" y="13976"/>
                  </a:lnTo>
                  <a:lnTo>
                    <a:pt x="8805" y="13939"/>
                  </a:lnTo>
                  <a:close/>
                  <a:moveTo>
                    <a:pt x="5815" y="14178"/>
                  </a:moveTo>
                  <a:lnTo>
                    <a:pt x="5797" y="14196"/>
                  </a:lnTo>
                  <a:lnTo>
                    <a:pt x="5760" y="14196"/>
                  </a:lnTo>
                  <a:lnTo>
                    <a:pt x="5815" y="14178"/>
                  </a:lnTo>
                  <a:close/>
                  <a:moveTo>
                    <a:pt x="7154" y="2935"/>
                  </a:moveTo>
                  <a:lnTo>
                    <a:pt x="7594" y="3008"/>
                  </a:lnTo>
                  <a:lnTo>
                    <a:pt x="8034" y="3082"/>
                  </a:lnTo>
                  <a:lnTo>
                    <a:pt x="8438" y="3155"/>
                  </a:lnTo>
                  <a:lnTo>
                    <a:pt x="8401" y="3192"/>
                  </a:lnTo>
                  <a:lnTo>
                    <a:pt x="8401" y="3228"/>
                  </a:lnTo>
                  <a:lnTo>
                    <a:pt x="8401" y="3265"/>
                  </a:lnTo>
                  <a:lnTo>
                    <a:pt x="8438" y="3265"/>
                  </a:lnTo>
                  <a:lnTo>
                    <a:pt x="8621" y="3228"/>
                  </a:lnTo>
                  <a:lnTo>
                    <a:pt x="8768" y="3265"/>
                  </a:lnTo>
                  <a:lnTo>
                    <a:pt x="8805" y="3265"/>
                  </a:lnTo>
                  <a:lnTo>
                    <a:pt x="8768" y="3338"/>
                  </a:lnTo>
                  <a:lnTo>
                    <a:pt x="8768" y="3412"/>
                  </a:lnTo>
                  <a:lnTo>
                    <a:pt x="8768" y="3448"/>
                  </a:lnTo>
                  <a:lnTo>
                    <a:pt x="8805" y="3485"/>
                  </a:lnTo>
                  <a:lnTo>
                    <a:pt x="8841" y="3485"/>
                  </a:lnTo>
                  <a:lnTo>
                    <a:pt x="8915" y="3522"/>
                  </a:lnTo>
                  <a:lnTo>
                    <a:pt x="8988" y="3558"/>
                  </a:lnTo>
                  <a:lnTo>
                    <a:pt x="9098" y="3668"/>
                  </a:lnTo>
                  <a:lnTo>
                    <a:pt x="9208" y="3815"/>
                  </a:lnTo>
                  <a:lnTo>
                    <a:pt x="9245" y="3852"/>
                  </a:lnTo>
                  <a:lnTo>
                    <a:pt x="9281" y="3889"/>
                  </a:lnTo>
                  <a:lnTo>
                    <a:pt x="9318" y="3852"/>
                  </a:lnTo>
                  <a:lnTo>
                    <a:pt x="9391" y="3742"/>
                  </a:lnTo>
                  <a:lnTo>
                    <a:pt x="9465" y="3632"/>
                  </a:lnTo>
                  <a:lnTo>
                    <a:pt x="9538" y="3558"/>
                  </a:lnTo>
                  <a:lnTo>
                    <a:pt x="9758" y="3632"/>
                  </a:lnTo>
                  <a:lnTo>
                    <a:pt x="9612" y="3815"/>
                  </a:lnTo>
                  <a:lnTo>
                    <a:pt x="9501" y="3999"/>
                  </a:lnTo>
                  <a:lnTo>
                    <a:pt x="9465" y="4072"/>
                  </a:lnTo>
                  <a:lnTo>
                    <a:pt x="9465" y="4182"/>
                  </a:lnTo>
                  <a:lnTo>
                    <a:pt x="9575" y="4182"/>
                  </a:lnTo>
                  <a:lnTo>
                    <a:pt x="9648" y="4145"/>
                  </a:lnTo>
                  <a:lnTo>
                    <a:pt x="9795" y="4035"/>
                  </a:lnTo>
                  <a:lnTo>
                    <a:pt x="10052" y="3815"/>
                  </a:lnTo>
                  <a:lnTo>
                    <a:pt x="10308" y="3962"/>
                  </a:lnTo>
                  <a:lnTo>
                    <a:pt x="10235" y="4035"/>
                  </a:lnTo>
                  <a:lnTo>
                    <a:pt x="9978" y="4365"/>
                  </a:lnTo>
                  <a:lnTo>
                    <a:pt x="9868" y="4512"/>
                  </a:lnTo>
                  <a:lnTo>
                    <a:pt x="9795" y="4696"/>
                  </a:lnTo>
                  <a:lnTo>
                    <a:pt x="9795" y="4732"/>
                  </a:lnTo>
                  <a:lnTo>
                    <a:pt x="9832" y="4732"/>
                  </a:lnTo>
                  <a:lnTo>
                    <a:pt x="10015" y="4659"/>
                  </a:lnTo>
                  <a:lnTo>
                    <a:pt x="10198" y="4549"/>
                  </a:lnTo>
                  <a:lnTo>
                    <a:pt x="10492" y="4329"/>
                  </a:lnTo>
                  <a:lnTo>
                    <a:pt x="10639" y="4182"/>
                  </a:lnTo>
                  <a:lnTo>
                    <a:pt x="10822" y="4292"/>
                  </a:lnTo>
                  <a:lnTo>
                    <a:pt x="10565" y="4549"/>
                  </a:lnTo>
                  <a:lnTo>
                    <a:pt x="10272" y="4879"/>
                  </a:lnTo>
                  <a:lnTo>
                    <a:pt x="10052" y="5209"/>
                  </a:lnTo>
                  <a:lnTo>
                    <a:pt x="9942" y="5246"/>
                  </a:lnTo>
                  <a:lnTo>
                    <a:pt x="9648" y="5392"/>
                  </a:lnTo>
                  <a:lnTo>
                    <a:pt x="9391" y="5539"/>
                  </a:lnTo>
                  <a:lnTo>
                    <a:pt x="9281" y="5539"/>
                  </a:lnTo>
                  <a:lnTo>
                    <a:pt x="9135" y="5576"/>
                  </a:lnTo>
                  <a:lnTo>
                    <a:pt x="8805" y="5759"/>
                  </a:lnTo>
                  <a:lnTo>
                    <a:pt x="8548" y="5979"/>
                  </a:lnTo>
                  <a:lnTo>
                    <a:pt x="8364" y="6089"/>
                  </a:lnTo>
                  <a:lnTo>
                    <a:pt x="8071" y="6346"/>
                  </a:lnTo>
                  <a:lnTo>
                    <a:pt x="7924" y="6566"/>
                  </a:lnTo>
                  <a:lnTo>
                    <a:pt x="7741" y="6750"/>
                  </a:lnTo>
                  <a:lnTo>
                    <a:pt x="7631" y="6970"/>
                  </a:lnTo>
                  <a:lnTo>
                    <a:pt x="7594" y="7153"/>
                  </a:lnTo>
                  <a:lnTo>
                    <a:pt x="7631" y="7227"/>
                  </a:lnTo>
                  <a:lnTo>
                    <a:pt x="7667" y="7300"/>
                  </a:lnTo>
                  <a:lnTo>
                    <a:pt x="7741" y="7373"/>
                  </a:lnTo>
                  <a:lnTo>
                    <a:pt x="7851" y="7410"/>
                  </a:lnTo>
                  <a:lnTo>
                    <a:pt x="7998" y="7410"/>
                  </a:lnTo>
                  <a:lnTo>
                    <a:pt x="8144" y="7337"/>
                  </a:lnTo>
                  <a:lnTo>
                    <a:pt x="8401" y="7190"/>
                  </a:lnTo>
                  <a:lnTo>
                    <a:pt x="8548" y="7153"/>
                  </a:lnTo>
                  <a:lnTo>
                    <a:pt x="8731" y="7227"/>
                  </a:lnTo>
                  <a:lnTo>
                    <a:pt x="8805" y="7263"/>
                  </a:lnTo>
                  <a:lnTo>
                    <a:pt x="8878" y="7337"/>
                  </a:lnTo>
                  <a:lnTo>
                    <a:pt x="8915" y="7410"/>
                  </a:lnTo>
                  <a:lnTo>
                    <a:pt x="8915" y="7483"/>
                  </a:lnTo>
                  <a:lnTo>
                    <a:pt x="8841" y="7593"/>
                  </a:lnTo>
                  <a:lnTo>
                    <a:pt x="8731" y="7740"/>
                  </a:lnTo>
                  <a:lnTo>
                    <a:pt x="8584" y="7850"/>
                  </a:lnTo>
                  <a:lnTo>
                    <a:pt x="8401" y="7960"/>
                  </a:lnTo>
                  <a:lnTo>
                    <a:pt x="8144" y="8070"/>
                  </a:lnTo>
                  <a:lnTo>
                    <a:pt x="7961" y="8144"/>
                  </a:lnTo>
                  <a:lnTo>
                    <a:pt x="7741" y="8254"/>
                  </a:lnTo>
                  <a:lnTo>
                    <a:pt x="7557" y="8400"/>
                  </a:lnTo>
                  <a:lnTo>
                    <a:pt x="7521" y="8474"/>
                  </a:lnTo>
                  <a:lnTo>
                    <a:pt x="7484" y="8584"/>
                  </a:lnTo>
                  <a:lnTo>
                    <a:pt x="7447" y="8767"/>
                  </a:lnTo>
                  <a:lnTo>
                    <a:pt x="7521" y="8914"/>
                  </a:lnTo>
                  <a:lnTo>
                    <a:pt x="7631" y="9061"/>
                  </a:lnTo>
                  <a:lnTo>
                    <a:pt x="7777" y="9134"/>
                  </a:lnTo>
                  <a:lnTo>
                    <a:pt x="7887" y="9171"/>
                  </a:lnTo>
                  <a:lnTo>
                    <a:pt x="8034" y="9207"/>
                  </a:lnTo>
                  <a:lnTo>
                    <a:pt x="8254" y="9134"/>
                  </a:lnTo>
                  <a:lnTo>
                    <a:pt x="8694" y="8951"/>
                  </a:lnTo>
                  <a:lnTo>
                    <a:pt x="9208" y="8951"/>
                  </a:lnTo>
                  <a:lnTo>
                    <a:pt x="9391" y="8877"/>
                  </a:lnTo>
                  <a:lnTo>
                    <a:pt x="9575" y="8767"/>
                  </a:lnTo>
                  <a:lnTo>
                    <a:pt x="9685" y="8657"/>
                  </a:lnTo>
                  <a:lnTo>
                    <a:pt x="9795" y="8547"/>
                  </a:lnTo>
                  <a:lnTo>
                    <a:pt x="9905" y="8547"/>
                  </a:lnTo>
                  <a:lnTo>
                    <a:pt x="10052" y="8584"/>
                  </a:lnTo>
                  <a:lnTo>
                    <a:pt x="10088" y="8620"/>
                  </a:lnTo>
                  <a:lnTo>
                    <a:pt x="10125" y="8620"/>
                  </a:lnTo>
                  <a:lnTo>
                    <a:pt x="10198" y="8657"/>
                  </a:lnTo>
                  <a:lnTo>
                    <a:pt x="10382" y="8804"/>
                  </a:lnTo>
                  <a:lnTo>
                    <a:pt x="10565" y="8987"/>
                  </a:lnTo>
                  <a:lnTo>
                    <a:pt x="11115" y="9648"/>
                  </a:lnTo>
                  <a:lnTo>
                    <a:pt x="10382" y="9391"/>
                  </a:lnTo>
                  <a:lnTo>
                    <a:pt x="10015" y="9281"/>
                  </a:lnTo>
                  <a:lnTo>
                    <a:pt x="9648" y="9171"/>
                  </a:lnTo>
                  <a:lnTo>
                    <a:pt x="9612" y="9207"/>
                  </a:lnTo>
                  <a:lnTo>
                    <a:pt x="9281" y="9171"/>
                  </a:lnTo>
                  <a:lnTo>
                    <a:pt x="8951" y="9207"/>
                  </a:lnTo>
                  <a:lnTo>
                    <a:pt x="8621" y="9281"/>
                  </a:lnTo>
                  <a:lnTo>
                    <a:pt x="8328" y="9391"/>
                  </a:lnTo>
                  <a:lnTo>
                    <a:pt x="8291" y="9427"/>
                  </a:lnTo>
                  <a:lnTo>
                    <a:pt x="8144" y="9427"/>
                  </a:lnTo>
                  <a:lnTo>
                    <a:pt x="7631" y="9537"/>
                  </a:lnTo>
                  <a:lnTo>
                    <a:pt x="7117" y="9648"/>
                  </a:lnTo>
                  <a:lnTo>
                    <a:pt x="6934" y="9684"/>
                  </a:lnTo>
                  <a:lnTo>
                    <a:pt x="6787" y="9794"/>
                  </a:lnTo>
                  <a:lnTo>
                    <a:pt x="6677" y="9904"/>
                  </a:lnTo>
                  <a:lnTo>
                    <a:pt x="6567" y="10088"/>
                  </a:lnTo>
                  <a:lnTo>
                    <a:pt x="6494" y="10271"/>
                  </a:lnTo>
                  <a:lnTo>
                    <a:pt x="6494" y="10455"/>
                  </a:lnTo>
                  <a:lnTo>
                    <a:pt x="6494" y="10601"/>
                  </a:lnTo>
                  <a:lnTo>
                    <a:pt x="6530" y="10785"/>
                  </a:lnTo>
                  <a:lnTo>
                    <a:pt x="6604" y="10968"/>
                  </a:lnTo>
                  <a:lnTo>
                    <a:pt x="6714" y="11115"/>
                  </a:lnTo>
                  <a:lnTo>
                    <a:pt x="6824" y="11225"/>
                  </a:lnTo>
                  <a:lnTo>
                    <a:pt x="6970" y="11335"/>
                  </a:lnTo>
                  <a:lnTo>
                    <a:pt x="7117" y="11408"/>
                  </a:lnTo>
                  <a:lnTo>
                    <a:pt x="7301" y="11445"/>
                  </a:lnTo>
                  <a:lnTo>
                    <a:pt x="7484" y="11482"/>
                  </a:lnTo>
                  <a:lnTo>
                    <a:pt x="7777" y="11482"/>
                  </a:lnTo>
                  <a:lnTo>
                    <a:pt x="7851" y="11555"/>
                  </a:lnTo>
                  <a:lnTo>
                    <a:pt x="7924" y="11665"/>
                  </a:lnTo>
                  <a:lnTo>
                    <a:pt x="7961" y="11812"/>
                  </a:lnTo>
                  <a:lnTo>
                    <a:pt x="8034" y="12105"/>
                  </a:lnTo>
                  <a:lnTo>
                    <a:pt x="8071" y="12362"/>
                  </a:lnTo>
                  <a:lnTo>
                    <a:pt x="8108" y="12509"/>
                  </a:lnTo>
                  <a:lnTo>
                    <a:pt x="7851" y="12435"/>
                  </a:lnTo>
                  <a:lnTo>
                    <a:pt x="7631" y="12399"/>
                  </a:lnTo>
                  <a:lnTo>
                    <a:pt x="7557" y="12362"/>
                  </a:lnTo>
                  <a:lnTo>
                    <a:pt x="7521" y="12215"/>
                  </a:lnTo>
                  <a:lnTo>
                    <a:pt x="7521" y="12179"/>
                  </a:lnTo>
                  <a:lnTo>
                    <a:pt x="7447" y="12179"/>
                  </a:lnTo>
                  <a:lnTo>
                    <a:pt x="7447" y="12215"/>
                  </a:lnTo>
                  <a:lnTo>
                    <a:pt x="7411" y="12472"/>
                  </a:lnTo>
                  <a:lnTo>
                    <a:pt x="7411" y="12509"/>
                  </a:lnTo>
                  <a:lnTo>
                    <a:pt x="7447" y="12545"/>
                  </a:lnTo>
                  <a:lnTo>
                    <a:pt x="7851" y="12729"/>
                  </a:lnTo>
                  <a:lnTo>
                    <a:pt x="8254" y="12949"/>
                  </a:lnTo>
                  <a:lnTo>
                    <a:pt x="8438" y="13316"/>
                  </a:lnTo>
                  <a:lnTo>
                    <a:pt x="8474" y="13389"/>
                  </a:lnTo>
                  <a:lnTo>
                    <a:pt x="8548" y="13426"/>
                  </a:lnTo>
                  <a:lnTo>
                    <a:pt x="8621" y="13426"/>
                  </a:lnTo>
                  <a:lnTo>
                    <a:pt x="8694" y="13389"/>
                  </a:lnTo>
                  <a:lnTo>
                    <a:pt x="8841" y="13279"/>
                  </a:lnTo>
                  <a:lnTo>
                    <a:pt x="9428" y="13609"/>
                  </a:lnTo>
                  <a:lnTo>
                    <a:pt x="9281" y="13609"/>
                  </a:lnTo>
                  <a:lnTo>
                    <a:pt x="8548" y="13536"/>
                  </a:lnTo>
                  <a:lnTo>
                    <a:pt x="7851" y="13536"/>
                  </a:lnTo>
                  <a:lnTo>
                    <a:pt x="7374" y="13206"/>
                  </a:lnTo>
                  <a:lnTo>
                    <a:pt x="6860" y="12912"/>
                  </a:lnTo>
                  <a:lnTo>
                    <a:pt x="6824" y="12876"/>
                  </a:lnTo>
                  <a:lnTo>
                    <a:pt x="6750" y="12912"/>
                  </a:lnTo>
                  <a:lnTo>
                    <a:pt x="6750" y="12949"/>
                  </a:lnTo>
                  <a:lnTo>
                    <a:pt x="6750" y="13022"/>
                  </a:lnTo>
                  <a:lnTo>
                    <a:pt x="6970" y="13316"/>
                  </a:lnTo>
                  <a:lnTo>
                    <a:pt x="7227" y="13572"/>
                  </a:lnTo>
                  <a:lnTo>
                    <a:pt x="6897" y="13609"/>
                  </a:lnTo>
                  <a:lnTo>
                    <a:pt x="6567" y="13646"/>
                  </a:lnTo>
                  <a:lnTo>
                    <a:pt x="6310" y="13426"/>
                  </a:lnTo>
                  <a:lnTo>
                    <a:pt x="6090" y="13169"/>
                  </a:lnTo>
                  <a:lnTo>
                    <a:pt x="6017" y="13169"/>
                  </a:lnTo>
                  <a:lnTo>
                    <a:pt x="5943" y="13242"/>
                  </a:lnTo>
                  <a:lnTo>
                    <a:pt x="5907" y="13389"/>
                  </a:lnTo>
                  <a:lnTo>
                    <a:pt x="5943" y="13499"/>
                  </a:lnTo>
                  <a:lnTo>
                    <a:pt x="5980" y="13646"/>
                  </a:lnTo>
                  <a:lnTo>
                    <a:pt x="6090" y="13756"/>
                  </a:lnTo>
                  <a:lnTo>
                    <a:pt x="5760" y="13829"/>
                  </a:lnTo>
                  <a:lnTo>
                    <a:pt x="5430" y="13939"/>
                  </a:lnTo>
                  <a:lnTo>
                    <a:pt x="5393" y="13903"/>
                  </a:lnTo>
                  <a:lnTo>
                    <a:pt x="5173" y="13682"/>
                  </a:lnTo>
                  <a:lnTo>
                    <a:pt x="5026" y="13609"/>
                  </a:lnTo>
                  <a:lnTo>
                    <a:pt x="4916" y="13572"/>
                  </a:lnTo>
                  <a:lnTo>
                    <a:pt x="4880" y="13572"/>
                  </a:lnTo>
                  <a:lnTo>
                    <a:pt x="4880" y="13609"/>
                  </a:lnTo>
                  <a:lnTo>
                    <a:pt x="4880" y="13682"/>
                  </a:lnTo>
                  <a:lnTo>
                    <a:pt x="4916" y="13793"/>
                  </a:lnTo>
                  <a:lnTo>
                    <a:pt x="4990" y="13939"/>
                  </a:lnTo>
                  <a:lnTo>
                    <a:pt x="5100" y="14086"/>
                  </a:lnTo>
                  <a:lnTo>
                    <a:pt x="5136" y="14086"/>
                  </a:lnTo>
                  <a:lnTo>
                    <a:pt x="4843" y="14306"/>
                  </a:lnTo>
                  <a:lnTo>
                    <a:pt x="4623" y="14269"/>
                  </a:lnTo>
                  <a:lnTo>
                    <a:pt x="4109" y="14196"/>
                  </a:lnTo>
                  <a:lnTo>
                    <a:pt x="3853" y="14159"/>
                  </a:lnTo>
                  <a:lnTo>
                    <a:pt x="3596" y="14086"/>
                  </a:lnTo>
                  <a:lnTo>
                    <a:pt x="3669" y="14013"/>
                  </a:lnTo>
                  <a:lnTo>
                    <a:pt x="3706" y="13903"/>
                  </a:lnTo>
                  <a:lnTo>
                    <a:pt x="3706" y="13829"/>
                  </a:lnTo>
                  <a:lnTo>
                    <a:pt x="3669" y="13719"/>
                  </a:lnTo>
                  <a:lnTo>
                    <a:pt x="3632" y="13646"/>
                  </a:lnTo>
                  <a:lnTo>
                    <a:pt x="3559" y="13609"/>
                  </a:lnTo>
                  <a:lnTo>
                    <a:pt x="3632" y="13242"/>
                  </a:lnTo>
                  <a:lnTo>
                    <a:pt x="3742" y="12876"/>
                  </a:lnTo>
                  <a:lnTo>
                    <a:pt x="3889" y="12509"/>
                  </a:lnTo>
                  <a:lnTo>
                    <a:pt x="4073" y="12179"/>
                  </a:lnTo>
                  <a:lnTo>
                    <a:pt x="4293" y="11848"/>
                  </a:lnTo>
                  <a:lnTo>
                    <a:pt x="4549" y="11555"/>
                  </a:lnTo>
                  <a:lnTo>
                    <a:pt x="4843" y="11298"/>
                  </a:lnTo>
                  <a:lnTo>
                    <a:pt x="5173" y="11115"/>
                  </a:lnTo>
                  <a:lnTo>
                    <a:pt x="5246" y="11041"/>
                  </a:lnTo>
                  <a:lnTo>
                    <a:pt x="5283" y="10931"/>
                  </a:lnTo>
                  <a:lnTo>
                    <a:pt x="5283" y="10858"/>
                  </a:lnTo>
                  <a:lnTo>
                    <a:pt x="5210" y="10785"/>
                  </a:lnTo>
                  <a:lnTo>
                    <a:pt x="4770" y="10234"/>
                  </a:lnTo>
                  <a:lnTo>
                    <a:pt x="4549" y="9978"/>
                  </a:lnTo>
                  <a:lnTo>
                    <a:pt x="4293" y="9758"/>
                  </a:lnTo>
                  <a:lnTo>
                    <a:pt x="3999" y="9574"/>
                  </a:lnTo>
                  <a:lnTo>
                    <a:pt x="3706" y="9427"/>
                  </a:lnTo>
                  <a:lnTo>
                    <a:pt x="3376" y="9317"/>
                  </a:lnTo>
                  <a:lnTo>
                    <a:pt x="3046" y="9281"/>
                  </a:lnTo>
                  <a:lnTo>
                    <a:pt x="3046" y="8877"/>
                  </a:lnTo>
                  <a:lnTo>
                    <a:pt x="3119" y="8510"/>
                  </a:lnTo>
                  <a:lnTo>
                    <a:pt x="3266" y="8180"/>
                  </a:lnTo>
                  <a:lnTo>
                    <a:pt x="3486" y="7887"/>
                  </a:lnTo>
                  <a:lnTo>
                    <a:pt x="3632" y="7740"/>
                  </a:lnTo>
                  <a:lnTo>
                    <a:pt x="3816" y="7593"/>
                  </a:lnTo>
                  <a:lnTo>
                    <a:pt x="3889" y="7557"/>
                  </a:lnTo>
                  <a:lnTo>
                    <a:pt x="3963" y="7557"/>
                  </a:lnTo>
                  <a:lnTo>
                    <a:pt x="4036" y="7593"/>
                  </a:lnTo>
                  <a:lnTo>
                    <a:pt x="4109" y="7630"/>
                  </a:lnTo>
                  <a:lnTo>
                    <a:pt x="4219" y="7740"/>
                  </a:lnTo>
                  <a:lnTo>
                    <a:pt x="4329" y="7887"/>
                  </a:lnTo>
                  <a:lnTo>
                    <a:pt x="4916" y="8657"/>
                  </a:lnTo>
                  <a:lnTo>
                    <a:pt x="5026" y="8730"/>
                  </a:lnTo>
                  <a:lnTo>
                    <a:pt x="5136" y="8767"/>
                  </a:lnTo>
                  <a:lnTo>
                    <a:pt x="5210" y="8730"/>
                  </a:lnTo>
                  <a:lnTo>
                    <a:pt x="5246" y="8694"/>
                  </a:lnTo>
                  <a:lnTo>
                    <a:pt x="5283" y="8620"/>
                  </a:lnTo>
                  <a:lnTo>
                    <a:pt x="5283" y="8547"/>
                  </a:lnTo>
                  <a:lnTo>
                    <a:pt x="5136" y="7006"/>
                  </a:lnTo>
                  <a:lnTo>
                    <a:pt x="5100" y="6823"/>
                  </a:lnTo>
                  <a:lnTo>
                    <a:pt x="4990" y="6640"/>
                  </a:lnTo>
                  <a:lnTo>
                    <a:pt x="4880" y="6493"/>
                  </a:lnTo>
                  <a:lnTo>
                    <a:pt x="4660" y="6456"/>
                  </a:lnTo>
                  <a:lnTo>
                    <a:pt x="4733" y="6420"/>
                  </a:lnTo>
                  <a:lnTo>
                    <a:pt x="4843" y="6346"/>
                  </a:lnTo>
                  <a:lnTo>
                    <a:pt x="5026" y="6199"/>
                  </a:lnTo>
                  <a:lnTo>
                    <a:pt x="5430" y="6016"/>
                  </a:lnTo>
                  <a:lnTo>
                    <a:pt x="5613" y="5943"/>
                  </a:lnTo>
                  <a:lnTo>
                    <a:pt x="5760" y="5796"/>
                  </a:lnTo>
                  <a:lnTo>
                    <a:pt x="5870" y="5649"/>
                  </a:lnTo>
                  <a:lnTo>
                    <a:pt x="5980" y="5466"/>
                  </a:lnTo>
                  <a:lnTo>
                    <a:pt x="5980" y="5392"/>
                  </a:lnTo>
                  <a:lnTo>
                    <a:pt x="5943" y="5319"/>
                  </a:lnTo>
                  <a:lnTo>
                    <a:pt x="5907" y="5246"/>
                  </a:lnTo>
                  <a:lnTo>
                    <a:pt x="5833" y="5209"/>
                  </a:lnTo>
                  <a:lnTo>
                    <a:pt x="4990" y="5099"/>
                  </a:lnTo>
                  <a:lnTo>
                    <a:pt x="4109" y="4989"/>
                  </a:lnTo>
                  <a:lnTo>
                    <a:pt x="3742" y="4989"/>
                  </a:lnTo>
                  <a:lnTo>
                    <a:pt x="3302" y="4952"/>
                  </a:lnTo>
                  <a:lnTo>
                    <a:pt x="2899" y="4989"/>
                  </a:lnTo>
                  <a:lnTo>
                    <a:pt x="2715" y="5026"/>
                  </a:lnTo>
                  <a:lnTo>
                    <a:pt x="2532" y="5099"/>
                  </a:lnTo>
                  <a:lnTo>
                    <a:pt x="2495" y="5136"/>
                  </a:lnTo>
                  <a:lnTo>
                    <a:pt x="2532" y="5209"/>
                  </a:lnTo>
                  <a:lnTo>
                    <a:pt x="2165" y="5062"/>
                  </a:lnTo>
                  <a:lnTo>
                    <a:pt x="2459" y="4732"/>
                  </a:lnTo>
                  <a:lnTo>
                    <a:pt x="2752" y="4402"/>
                  </a:lnTo>
                  <a:lnTo>
                    <a:pt x="3082" y="4145"/>
                  </a:lnTo>
                  <a:lnTo>
                    <a:pt x="3449" y="3889"/>
                  </a:lnTo>
                  <a:lnTo>
                    <a:pt x="3816" y="3668"/>
                  </a:lnTo>
                  <a:lnTo>
                    <a:pt x="4219" y="3448"/>
                  </a:lnTo>
                  <a:lnTo>
                    <a:pt x="4623" y="3302"/>
                  </a:lnTo>
                  <a:lnTo>
                    <a:pt x="5026" y="3155"/>
                  </a:lnTo>
                  <a:lnTo>
                    <a:pt x="5467" y="3045"/>
                  </a:lnTo>
                  <a:lnTo>
                    <a:pt x="5907" y="2972"/>
                  </a:lnTo>
                  <a:lnTo>
                    <a:pt x="6310" y="2935"/>
                  </a:lnTo>
                  <a:close/>
                  <a:moveTo>
                    <a:pt x="5393" y="14343"/>
                  </a:moveTo>
                  <a:lnTo>
                    <a:pt x="5430" y="14379"/>
                  </a:lnTo>
                  <a:lnTo>
                    <a:pt x="5356" y="14379"/>
                  </a:lnTo>
                  <a:lnTo>
                    <a:pt x="5393" y="14343"/>
                  </a:lnTo>
                  <a:close/>
                  <a:moveTo>
                    <a:pt x="7704" y="13903"/>
                  </a:moveTo>
                  <a:lnTo>
                    <a:pt x="7961" y="14049"/>
                  </a:lnTo>
                  <a:lnTo>
                    <a:pt x="8291" y="14196"/>
                  </a:lnTo>
                  <a:lnTo>
                    <a:pt x="8584" y="14306"/>
                  </a:lnTo>
                  <a:lnTo>
                    <a:pt x="8181" y="14379"/>
                  </a:lnTo>
                  <a:lnTo>
                    <a:pt x="7741" y="14416"/>
                  </a:lnTo>
                  <a:lnTo>
                    <a:pt x="7704" y="14306"/>
                  </a:lnTo>
                  <a:lnTo>
                    <a:pt x="7631" y="14233"/>
                  </a:lnTo>
                  <a:lnTo>
                    <a:pt x="7264" y="14123"/>
                  </a:lnTo>
                  <a:lnTo>
                    <a:pt x="6970" y="13939"/>
                  </a:lnTo>
                  <a:lnTo>
                    <a:pt x="7521" y="13903"/>
                  </a:lnTo>
                  <a:close/>
                  <a:moveTo>
                    <a:pt x="6420" y="14013"/>
                  </a:moveTo>
                  <a:lnTo>
                    <a:pt x="6567" y="14123"/>
                  </a:lnTo>
                  <a:lnTo>
                    <a:pt x="6787" y="14306"/>
                  </a:lnTo>
                  <a:lnTo>
                    <a:pt x="7007" y="14453"/>
                  </a:lnTo>
                  <a:lnTo>
                    <a:pt x="6053" y="14416"/>
                  </a:lnTo>
                  <a:lnTo>
                    <a:pt x="6053" y="14343"/>
                  </a:lnTo>
                  <a:lnTo>
                    <a:pt x="6053" y="14269"/>
                  </a:lnTo>
                  <a:lnTo>
                    <a:pt x="5980" y="14196"/>
                  </a:lnTo>
                  <a:lnTo>
                    <a:pt x="5907" y="14159"/>
                  </a:lnTo>
                  <a:lnTo>
                    <a:pt x="5870" y="14159"/>
                  </a:lnTo>
                  <a:lnTo>
                    <a:pt x="5980" y="14123"/>
                  </a:lnTo>
                  <a:lnTo>
                    <a:pt x="6420" y="14013"/>
                  </a:lnTo>
                  <a:close/>
                  <a:moveTo>
                    <a:pt x="6824" y="2385"/>
                  </a:moveTo>
                  <a:lnTo>
                    <a:pt x="6750" y="2421"/>
                  </a:lnTo>
                  <a:lnTo>
                    <a:pt x="6677" y="2495"/>
                  </a:lnTo>
                  <a:lnTo>
                    <a:pt x="6127" y="2531"/>
                  </a:lnTo>
                  <a:lnTo>
                    <a:pt x="5540" y="2605"/>
                  </a:lnTo>
                  <a:lnTo>
                    <a:pt x="5026" y="2715"/>
                  </a:lnTo>
                  <a:lnTo>
                    <a:pt x="4476" y="2861"/>
                  </a:lnTo>
                  <a:lnTo>
                    <a:pt x="3926" y="3082"/>
                  </a:lnTo>
                  <a:lnTo>
                    <a:pt x="3376" y="3375"/>
                  </a:lnTo>
                  <a:lnTo>
                    <a:pt x="2899" y="3705"/>
                  </a:lnTo>
                  <a:lnTo>
                    <a:pt x="2459" y="4109"/>
                  </a:lnTo>
                  <a:lnTo>
                    <a:pt x="2018" y="4512"/>
                  </a:lnTo>
                  <a:lnTo>
                    <a:pt x="1652" y="4989"/>
                  </a:lnTo>
                  <a:lnTo>
                    <a:pt x="1321" y="5466"/>
                  </a:lnTo>
                  <a:lnTo>
                    <a:pt x="1065" y="6016"/>
                  </a:lnTo>
                  <a:lnTo>
                    <a:pt x="735" y="6713"/>
                  </a:lnTo>
                  <a:lnTo>
                    <a:pt x="478" y="7447"/>
                  </a:lnTo>
                  <a:lnTo>
                    <a:pt x="221" y="8180"/>
                  </a:lnTo>
                  <a:lnTo>
                    <a:pt x="74" y="8914"/>
                  </a:lnTo>
                  <a:lnTo>
                    <a:pt x="38" y="9244"/>
                  </a:lnTo>
                  <a:lnTo>
                    <a:pt x="1" y="9611"/>
                  </a:lnTo>
                  <a:lnTo>
                    <a:pt x="38" y="9941"/>
                  </a:lnTo>
                  <a:lnTo>
                    <a:pt x="74" y="10271"/>
                  </a:lnTo>
                  <a:lnTo>
                    <a:pt x="148" y="10601"/>
                  </a:lnTo>
                  <a:lnTo>
                    <a:pt x="258" y="10931"/>
                  </a:lnTo>
                  <a:lnTo>
                    <a:pt x="368" y="11262"/>
                  </a:lnTo>
                  <a:lnTo>
                    <a:pt x="514" y="11555"/>
                  </a:lnTo>
                  <a:lnTo>
                    <a:pt x="881" y="12142"/>
                  </a:lnTo>
                  <a:lnTo>
                    <a:pt x="1285" y="12692"/>
                  </a:lnTo>
                  <a:lnTo>
                    <a:pt x="1725" y="13206"/>
                  </a:lnTo>
                  <a:lnTo>
                    <a:pt x="2202" y="13719"/>
                  </a:lnTo>
                  <a:lnTo>
                    <a:pt x="2459" y="13976"/>
                  </a:lnTo>
                  <a:lnTo>
                    <a:pt x="2752" y="14233"/>
                  </a:lnTo>
                  <a:lnTo>
                    <a:pt x="2825" y="14343"/>
                  </a:lnTo>
                  <a:lnTo>
                    <a:pt x="2899" y="14416"/>
                  </a:lnTo>
                  <a:lnTo>
                    <a:pt x="3009" y="14453"/>
                  </a:lnTo>
                  <a:lnTo>
                    <a:pt x="3119" y="14453"/>
                  </a:lnTo>
                  <a:lnTo>
                    <a:pt x="3192" y="14526"/>
                  </a:lnTo>
                  <a:lnTo>
                    <a:pt x="3559" y="14636"/>
                  </a:lnTo>
                  <a:lnTo>
                    <a:pt x="3889" y="14746"/>
                  </a:lnTo>
                  <a:lnTo>
                    <a:pt x="4623" y="14820"/>
                  </a:lnTo>
                  <a:lnTo>
                    <a:pt x="6017" y="14966"/>
                  </a:lnTo>
                  <a:lnTo>
                    <a:pt x="6714" y="15003"/>
                  </a:lnTo>
                  <a:lnTo>
                    <a:pt x="7411" y="15003"/>
                  </a:lnTo>
                  <a:lnTo>
                    <a:pt x="8108" y="14930"/>
                  </a:lnTo>
                  <a:lnTo>
                    <a:pt x="8768" y="14783"/>
                  </a:lnTo>
                  <a:lnTo>
                    <a:pt x="9465" y="14600"/>
                  </a:lnTo>
                  <a:lnTo>
                    <a:pt x="9758" y="14453"/>
                  </a:lnTo>
                  <a:lnTo>
                    <a:pt x="10088" y="14306"/>
                  </a:lnTo>
                  <a:lnTo>
                    <a:pt x="10382" y="14159"/>
                  </a:lnTo>
                  <a:lnTo>
                    <a:pt x="10675" y="13976"/>
                  </a:lnTo>
                  <a:lnTo>
                    <a:pt x="11152" y="13536"/>
                  </a:lnTo>
                  <a:lnTo>
                    <a:pt x="11629" y="13059"/>
                  </a:lnTo>
                  <a:lnTo>
                    <a:pt x="12033" y="12509"/>
                  </a:lnTo>
                  <a:lnTo>
                    <a:pt x="12399" y="11958"/>
                  </a:lnTo>
                  <a:lnTo>
                    <a:pt x="12729" y="11372"/>
                  </a:lnTo>
                  <a:lnTo>
                    <a:pt x="12986" y="10748"/>
                  </a:lnTo>
                  <a:lnTo>
                    <a:pt x="13243" y="10161"/>
                  </a:lnTo>
                  <a:lnTo>
                    <a:pt x="13426" y="9464"/>
                  </a:lnTo>
                  <a:lnTo>
                    <a:pt x="13500" y="9097"/>
                  </a:lnTo>
                  <a:lnTo>
                    <a:pt x="13573" y="8730"/>
                  </a:lnTo>
                  <a:lnTo>
                    <a:pt x="13573" y="8400"/>
                  </a:lnTo>
                  <a:lnTo>
                    <a:pt x="13573" y="8034"/>
                  </a:lnTo>
                  <a:lnTo>
                    <a:pt x="13573" y="7667"/>
                  </a:lnTo>
                  <a:lnTo>
                    <a:pt x="13500" y="7300"/>
                  </a:lnTo>
                  <a:lnTo>
                    <a:pt x="13426" y="6970"/>
                  </a:lnTo>
                  <a:lnTo>
                    <a:pt x="13353" y="6640"/>
                  </a:lnTo>
                  <a:lnTo>
                    <a:pt x="13206" y="6346"/>
                  </a:lnTo>
                  <a:lnTo>
                    <a:pt x="13060" y="6053"/>
                  </a:lnTo>
                  <a:lnTo>
                    <a:pt x="12693" y="5466"/>
                  </a:lnTo>
                  <a:lnTo>
                    <a:pt x="12289" y="4916"/>
                  </a:lnTo>
                  <a:lnTo>
                    <a:pt x="11849" y="4475"/>
                  </a:lnTo>
                  <a:lnTo>
                    <a:pt x="11372" y="4035"/>
                  </a:lnTo>
                  <a:lnTo>
                    <a:pt x="10895" y="3668"/>
                  </a:lnTo>
                  <a:lnTo>
                    <a:pt x="10345" y="3338"/>
                  </a:lnTo>
                  <a:lnTo>
                    <a:pt x="9795" y="3045"/>
                  </a:lnTo>
                  <a:lnTo>
                    <a:pt x="9208" y="2788"/>
                  </a:lnTo>
                  <a:lnTo>
                    <a:pt x="8584" y="2605"/>
                  </a:lnTo>
                  <a:lnTo>
                    <a:pt x="7998" y="2458"/>
                  </a:lnTo>
                  <a:lnTo>
                    <a:pt x="7447" y="2385"/>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303" name="Google Shape;303;p5"/>
            <p:cNvSpPr/>
            <p:nvPr/>
          </p:nvSpPr>
          <p:spPr>
            <a:xfrm>
              <a:off x="6902250" y="3951050"/>
              <a:ext cx="436525" cy="299875"/>
            </a:xfrm>
            <a:custGeom>
              <a:rect b="b" l="l" r="r" t="t"/>
              <a:pathLst>
                <a:path extrusionOk="0" h="11995" w="17461">
                  <a:moveTo>
                    <a:pt x="9758" y="2238"/>
                  </a:moveTo>
                  <a:lnTo>
                    <a:pt x="9721" y="2274"/>
                  </a:lnTo>
                  <a:lnTo>
                    <a:pt x="9648" y="2311"/>
                  </a:lnTo>
                  <a:lnTo>
                    <a:pt x="9611" y="2458"/>
                  </a:lnTo>
                  <a:lnTo>
                    <a:pt x="9648" y="2568"/>
                  </a:lnTo>
                  <a:lnTo>
                    <a:pt x="9721" y="2605"/>
                  </a:lnTo>
                  <a:lnTo>
                    <a:pt x="9758" y="2641"/>
                  </a:lnTo>
                  <a:lnTo>
                    <a:pt x="9941" y="2641"/>
                  </a:lnTo>
                  <a:lnTo>
                    <a:pt x="9978" y="2605"/>
                  </a:lnTo>
                  <a:lnTo>
                    <a:pt x="10051" y="2531"/>
                  </a:lnTo>
                  <a:lnTo>
                    <a:pt x="10051" y="2458"/>
                  </a:lnTo>
                  <a:lnTo>
                    <a:pt x="10051" y="2348"/>
                  </a:lnTo>
                  <a:lnTo>
                    <a:pt x="9978" y="2274"/>
                  </a:lnTo>
                  <a:lnTo>
                    <a:pt x="9941" y="2238"/>
                  </a:lnTo>
                  <a:close/>
                  <a:moveTo>
                    <a:pt x="9795" y="3191"/>
                  </a:moveTo>
                  <a:lnTo>
                    <a:pt x="9721" y="3265"/>
                  </a:lnTo>
                  <a:lnTo>
                    <a:pt x="9684" y="3301"/>
                  </a:lnTo>
                  <a:lnTo>
                    <a:pt x="9684" y="3375"/>
                  </a:lnTo>
                  <a:lnTo>
                    <a:pt x="9684" y="3485"/>
                  </a:lnTo>
                  <a:lnTo>
                    <a:pt x="9758" y="3522"/>
                  </a:lnTo>
                  <a:lnTo>
                    <a:pt x="9795" y="3558"/>
                  </a:lnTo>
                  <a:lnTo>
                    <a:pt x="9941" y="3558"/>
                  </a:lnTo>
                  <a:lnTo>
                    <a:pt x="9978" y="3522"/>
                  </a:lnTo>
                  <a:lnTo>
                    <a:pt x="10015" y="3485"/>
                  </a:lnTo>
                  <a:lnTo>
                    <a:pt x="10051" y="3375"/>
                  </a:lnTo>
                  <a:lnTo>
                    <a:pt x="10015" y="3301"/>
                  </a:lnTo>
                  <a:lnTo>
                    <a:pt x="9978" y="3228"/>
                  </a:lnTo>
                  <a:lnTo>
                    <a:pt x="9941" y="3191"/>
                  </a:lnTo>
                  <a:close/>
                  <a:moveTo>
                    <a:pt x="11519" y="3045"/>
                  </a:moveTo>
                  <a:lnTo>
                    <a:pt x="11409" y="3081"/>
                  </a:lnTo>
                  <a:lnTo>
                    <a:pt x="11335" y="3118"/>
                  </a:lnTo>
                  <a:lnTo>
                    <a:pt x="11298" y="3191"/>
                  </a:lnTo>
                  <a:lnTo>
                    <a:pt x="11262" y="3265"/>
                  </a:lnTo>
                  <a:lnTo>
                    <a:pt x="11262" y="3338"/>
                  </a:lnTo>
                  <a:lnTo>
                    <a:pt x="11262" y="3412"/>
                  </a:lnTo>
                  <a:lnTo>
                    <a:pt x="11298" y="3485"/>
                  </a:lnTo>
                  <a:lnTo>
                    <a:pt x="11372" y="3522"/>
                  </a:lnTo>
                  <a:lnTo>
                    <a:pt x="11445" y="3595"/>
                  </a:lnTo>
                  <a:lnTo>
                    <a:pt x="11592" y="3595"/>
                  </a:lnTo>
                  <a:lnTo>
                    <a:pt x="11665" y="3522"/>
                  </a:lnTo>
                  <a:lnTo>
                    <a:pt x="11702" y="3485"/>
                  </a:lnTo>
                  <a:lnTo>
                    <a:pt x="11739" y="3412"/>
                  </a:lnTo>
                  <a:lnTo>
                    <a:pt x="11702" y="3265"/>
                  </a:lnTo>
                  <a:lnTo>
                    <a:pt x="11702" y="3155"/>
                  </a:lnTo>
                  <a:lnTo>
                    <a:pt x="11629" y="3081"/>
                  </a:lnTo>
                  <a:lnTo>
                    <a:pt x="11519" y="3045"/>
                  </a:lnTo>
                  <a:close/>
                  <a:moveTo>
                    <a:pt x="15554" y="1541"/>
                  </a:moveTo>
                  <a:lnTo>
                    <a:pt x="15407" y="1871"/>
                  </a:lnTo>
                  <a:lnTo>
                    <a:pt x="15187" y="2164"/>
                  </a:lnTo>
                  <a:lnTo>
                    <a:pt x="14967" y="2458"/>
                  </a:lnTo>
                  <a:lnTo>
                    <a:pt x="14710" y="2715"/>
                  </a:lnTo>
                  <a:lnTo>
                    <a:pt x="14416" y="2935"/>
                  </a:lnTo>
                  <a:lnTo>
                    <a:pt x="14123" y="3155"/>
                  </a:lnTo>
                  <a:lnTo>
                    <a:pt x="13536" y="3595"/>
                  </a:lnTo>
                  <a:lnTo>
                    <a:pt x="13279" y="3265"/>
                  </a:lnTo>
                  <a:lnTo>
                    <a:pt x="12986" y="2971"/>
                  </a:lnTo>
                  <a:lnTo>
                    <a:pt x="13096" y="2935"/>
                  </a:lnTo>
                  <a:lnTo>
                    <a:pt x="13683" y="2531"/>
                  </a:lnTo>
                  <a:lnTo>
                    <a:pt x="14306" y="2164"/>
                  </a:lnTo>
                  <a:lnTo>
                    <a:pt x="14930" y="1834"/>
                  </a:lnTo>
                  <a:lnTo>
                    <a:pt x="15554" y="1541"/>
                  </a:lnTo>
                  <a:close/>
                  <a:moveTo>
                    <a:pt x="8914" y="3228"/>
                  </a:moveTo>
                  <a:lnTo>
                    <a:pt x="8841" y="3301"/>
                  </a:lnTo>
                  <a:lnTo>
                    <a:pt x="8804" y="3375"/>
                  </a:lnTo>
                  <a:lnTo>
                    <a:pt x="8804" y="3485"/>
                  </a:lnTo>
                  <a:lnTo>
                    <a:pt x="8804" y="3558"/>
                  </a:lnTo>
                  <a:lnTo>
                    <a:pt x="8877" y="3632"/>
                  </a:lnTo>
                  <a:lnTo>
                    <a:pt x="8951" y="3668"/>
                  </a:lnTo>
                  <a:lnTo>
                    <a:pt x="9098" y="3668"/>
                  </a:lnTo>
                  <a:lnTo>
                    <a:pt x="9134" y="3632"/>
                  </a:lnTo>
                  <a:lnTo>
                    <a:pt x="9208" y="3558"/>
                  </a:lnTo>
                  <a:lnTo>
                    <a:pt x="9208" y="3485"/>
                  </a:lnTo>
                  <a:lnTo>
                    <a:pt x="9208" y="3375"/>
                  </a:lnTo>
                  <a:lnTo>
                    <a:pt x="9171" y="3338"/>
                  </a:lnTo>
                  <a:lnTo>
                    <a:pt x="9134" y="3265"/>
                  </a:lnTo>
                  <a:lnTo>
                    <a:pt x="9061" y="3228"/>
                  </a:lnTo>
                  <a:close/>
                  <a:moveTo>
                    <a:pt x="16324" y="1101"/>
                  </a:moveTo>
                  <a:lnTo>
                    <a:pt x="16140" y="1541"/>
                  </a:lnTo>
                  <a:lnTo>
                    <a:pt x="15884" y="1944"/>
                  </a:lnTo>
                  <a:lnTo>
                    <a:pt x="15590" y="2348"/>
                  </a:lnTo>
                  <a:lnTo>
                    <a:pt x="15297" y="2751"/>
                  </a:lnTo>
                  <a:lnTo>
                    <a:pt x="14967" y="3081"/>
                  </a:lnTo>
                  <a:lnTo>
                    <a:pt x="14600" y="3412"/>
                  </a:lnTo>
                  <a:lnTo>
                    <a:pt x="13829" y="4072"/>
                  </a:lnTo>
                  <a:lnTo>
                    <a:pt x="13756" y="3925"/>
                  </a:lnTo>
                  <a:lnTo>
                    <a:pt x="13976" y="3778"/>
                  </a:lnTo>
                  <a:lnTo>
                    <a:pt x="14343" y="3558"/>
                  </a:lnTo>
                  <a:lnTo>
                    <a:pt x="14673" y="3301"/>
                  </a:lnTo>
                  <a:lnTo>
                    <a:pt x="15003" y="3008"/>
                  </a:lnTo>
                  <a:lnTo>
                    <a:pt x="15297" y="2715"/>
                  </a:lnTo>
                  <a:lnTo>
                    <a:pt x="15554" y="2384"/>
                  </a:lnTo>
                  <a:lnTo>
                    <a:pt x="15774" y="2018"/>
                  </a:lnTo>
                  <a:lnTo>
                    <a:pt x="15957" y="1651"/>
                  </a:lnTo>
                  <a:lnTo>
                    <a:pt x="16104" y="1211"/>
                  </a:lnTo>
                  <a:lnTo>
                    <a:pt x="16104" y="1137"/>
                  </a:lnTo>
                  <a:lnTo>
                    <a:pt x="16324" y="1101"/>
                  </a:lnTo>
                  <a:close/>
                  <a:moveTo>
                    <a:pt x="10528" y="3962"/>
                  </a:moveTo>
                  <a:lnTo>
                    <a:pt x="10455" y="3998"/>
                  </a:lnTo>
                  <a:lnTo>
                    <a:pt x="10381" y="4072"/>
                  </a:lnTo>
                  <a:lnTo>
                    <a:pt x="10381" y="4108"/>
                  </a:lnTo>
                  <a:lnTo>
                    <a:pt x="10345" y="4219"/>
                  </a:lnTo>
                  <a:lnTo>
                    <a:pt x="10381" y="4329"/>
                  </a:lnTo>
                  <a:lnTo>
                    <a:pt x="10455" y="4402"/>
                  </a:lnTo>
                  <a:lnTo>
                    <a:pt x="10491" y="4439"/>
                  </a:lnTo>
                  <a:lnTo>
                    <a:pt x="10638" y="4439"/>
                  </a:lnTo>
                  <a:lnTo>
                    <a:pt x="10748" y="4365"/>
                  </a:lnTo>
                  <a:lnTo>
                    <a:pt x="10785" y="4292"/>
                  </a:lnTo>
                  <a:lnTo>
                    <a:pt x="10822" y="4219"/>
                  </a:lnTo>
                  <a:lnTo>
                    <a:pt x="10785" y="4108"/>
                  </a:lnTo>
                  <a:lnTo>
                    <a:pt x="10748" y="4072"/>
                  </a:lnTo>
                  <a:lnTo>
                    <a:pt x="10712" y="3998"/>
                  </a:lnTo>
                  <a:lnTo>
                    <a:pt x="10675" y="3962"/>
                  </a:lnTo>
                  <a:close/>
                  <a:moveTo>
                    <a:pt x="16434" y="477"/>
                  </a:moveTo>
                  <a:lnTo>
                    <a:pt x="16617" y="514"/>
                  </a:lnTo>
                  <a:lnTo>
                    <a:pt x="16764" y="587"/>
                  </a:lnTo>
                  <a:lnTo>
                    <a:pt x="16837" y="734"/>
                  </a:lnTo>
                  <a:lnTo>
                    <a:pt x="16911" y="880"/>
                  </a:lnTo>
                  <a:lnTo>
                    <a:pt x="16947" y="1064"/>
                  </a:lnTo>
                  <a:lnTo>
                    <a:pt x="16947" y="1247"/>
                  </a:lnTo>
                  <a:lnTo>
                    <a:pt x="16911" y="1541"/>
                  </a:lnTo>
                  <a:lnTo>
                    <a:pt x="16764" y="1871"/>
                  </a:lnTo>
                  <a:lnTo>
                    <a:pt x="16544" y="2128"/>
                  </a:lnTo>
                  <a:lnTo>
                    <a:pt x="16104" y="2641"/>
                  </a:lnTo>
                  <a:lnTo>
                    <a:pt x="15077" y="3668"/>
                  </a:lnTo>
                  <a:lnTo>
                    <a:pt x="14086" y="4549"/>
                  </a:lnTo>
                  <a:lnTo>
                    <a:pt x="14013" y="4402"/>
                  </a:lnTo>
                  <a:lnTo>
                    <a:pt x="14123" y="4329"/>
                  </a:lnTo>
                  <a:lnTo>
                    <a:pt x="14967" y="3632"/>
                  </a:lnTo>
                  <a:lnTo>
                    <a:pt x="15370" y="3228"/>
                  </a:lnTo>
                  <a:lnTo>
                    <a:pt x="15737" y="2825"/>
                  </a:lnTo>
                  <a:lnTo>
                    <a:pt x="16067" y="2384"/>
                  </a:lnTo>
                  <a:lnTo>
                    <a:pt x="16361" y="1908"/>
                  </a:lnTo>
                  <a:lnTo>
                    <a:pt x="16617" y="1431"/>
                  </a:lnTo>
                  <a:lnTo>
                    <a:pt x="16764" y="880"/>
                  </a:lnTo>
                  <a:lnTo>
                    <a:pt x="16764" y="770"/>
                  </a:lnTo>
                  <a:lnTo>
                    <a:pt x="16727" y="697"/>
                  </a:lnTo>
                  <a:lnTo>
                    <a:pt x="16654" y="660"/>
                  </a:lnTo>
                  <a:lnTo>
                    <a:pt x="16544" y="660"/>
                  </a:lnTo>
                  <a:lnTo>
                    <a:pt x="15920" y="770"/>
                  </a:lnTo>
                  <a:lnTo>
                    <a:pt x="15333" y="954"/>
                  </a:lnTo>
                  <a:lnTo>
                    <a:pt x="15333" y="954"/>
                  </a:lnTo>
                  <a:lnTo>
                    <a:pt x="15590" y="807"/>
                  </a:lnTo>
                  <a:lnTo>
                    <a:pt x="15884" y="660"/>
                  </a:lnTo>
                  <a:lnTo>
                    <a:pt x="16177" y="550"/>
                  </a:lnTo>
                  <a:lnTo>
                    <a:pt x="16434" y="477"/>
                  </a:lnTo>
                  <a:close/>
                  <a:moveTo>
                    <a:pt x="9354" y="4182"/>
                  </a:moveTo>
                  <a:lnTo>
                    <a:pt x="9208" y="4255"/>
                  </a:lnTo>
                  <a:lnTo>
                    <a:pt x="9134" y="4365"/>
                  </a:lnTo>
                  <a:lnTo>
                    <a:pt x="9134" y="4439"/>
                  </a:lnTo>
                  <a:lnTo>
                    <a:pt x="9171" y="4512"/>
                  </a:lnTo>
                  <a:lnTo>
                    <a:pt x="9208" y="4585"/>
                  </a:lnTo>
                  <a:lnTo>
                    <a:pt x="9281" y="4622"/>
                  </a:lnTo>
                  <a:lnTo>
                    <a:pt x="9428" y="4622"/>
                  </a:lnTo>
                  <a:lnTo>
                    <a:pt x="9538" y="4585"/>
                  </a:lnTo>
                  <a:lnTo>
                    <a:pt x="9611" y="4475"/>
                  </a:lnTo>
                  <a:lnTo>
                    <a:pt x="9648" y="4402"/>
                  </a:lnTo>
                  <a:lnTo>
                    <a:pt x="9648" y="4292"/>
                  </a:lnTo>
                  <a:lnTo>
                    <a:pt x="9611" y="4255"/>
                  </a:lnTo>
                  <a:lnTo>
                    <a:pt x="9538" y="4182"/>
                  </a:lnTo>
                  <a:close/>
                  <a:moveTo>
                    <a:pt x="13243" y="6566"/>
                  </a:moveTo>
                  <a:lnTo>
                    <a:pt x="13169" y="6639"/>
                  </a:lnTo>
                  <a:lnTo>
                    <a:pt x="13133" y="6713"/>
                  </a:lnTo>
                  <a:lnTo>
                    <a:pt x="13133" y="6860"/>
                  </a:lnTo>
                  <a:lnTo>
                    <a:pt x="13133" y="6933"/>
                  </a:lnTo>
                  <a:lnTo>
                    <a:pt x="13206" y="6970"/>
                  </a:lnTo>
                  <a:lnTo>
                    <a:pt x="13316" y="7006"/>
                  </a:lnTo>
                  <a:lnTo>
                    <a:pt x="13463" y="6970"/>
                  </a:lnTo>
                  <a:lnTo>
                    <a:pt x="13536" y="6933"/>
                  </a:lnTo>
                  <a:lnTo>
                    <a:pt x="13536" y="6860"/>
                  </a:lnTo>
                  <a:lnTo>
                    <a:pt x="13573" y="6750"/>
                  </a:lnTo>
                  <a:lnTo>
                    <a:pt x="13536" y="6676"/>
                  </a:lnTo>
                  <a:lnTo>
                    <a:pt x="13463" y="6603"/>
                  </a:lnTo>
                  <a:lnTo>
                    <a:pt x="13316" y="6566"/>
                  </a:lnTo>
                  <a:close/>
                  <a:moveTo>
                    <a:pt x="12216" y="7300"/>
                  </a:moveTo>
                  <a:lnTo>
                    <a:pt x="12105" y="7336"/>
                  </a:lnTo>
                  <a:lnTo>
                    <a:pt x="12032" y="7410"/>
                  </a:lnTo>
                  <a:lnTo>
                    <a:pt x="11995" y="7520"/>
                  </a:lnTo>
                  <a:lnTo>
                    <a:pt x="11995" y="7630"/>
                  </a:lnTo>
                  <a:lnTo>
                    <a:pt x="12032" y="7703"/>
                  </a:lnTo>
                  <a:lnTo>
                    <a:pt x="12105" y="7777"/>
                  </a:lnTo>
                  <a:lnTo>
                    <a:pt x="12216" y="7777"/>
                  </a:lnTo>
                  <a:lnTo>
                    <a:pt x="12289" y="7740"/>
                  </a:lnTo>
                  <a:lnTo>
                    <a:pt x="12362" y="7703"/>
                  </a:lnTo>
                  <a:lnTo>
                    <a:pt x="12436" y="7630"/>
                  </a:lnTo>
                  <a:lnTo>
                    <a:pt x="12436" y="7520"/>
                  </a:lnTo>
                  <a:lnTo>
                    <a:pt x="12436" y="7410"/>
                  </a:lnTo>
                  <a:lnTo>
                    <a:pt x="12326" y="7336"/>
                  </a:lnTo>
                  <a:lnTo>
                    <a:pt x="12216" y="7300"/>
                  </a:lnTo>
                  <a:close/>
                  <a:moveTo>
                    <a:pt x="12729" y="8033"/>
                  </a:moveTo>
                  <a:lnTo>
                    <a:pt x="12656" y="8107"/>
                  </a:lnTo>
                  <a:lnTo>
                    <a:pt x="12656" y="8143"/>
                  </a:lnTo>
                  <a:lnTo>
                    <a:pt x="12619" y="8253"/>
                  </a:lnTo>
                  <a:lnTo>
                    <a:pt x="12619" y="8400"/>
                  </a:lnTo>
                  <a:lnTo>
                    <a:pt x="12656" y="8437"/>
                  </a:lnTo>
                  <a:lnTo>
                    <a:pt x="12692" y="8474"/>
                  </a:lnTo>
                  <a:lnTo>
                    <a:pt x="12729" y="8474"/>
                  </a:lnTo>
                  <a:lnTo>
                    <a:pt x="12802" y="8510"/>
                  </a:lnTo>
                  <a:lnTo>
                    <a:pt x="12912" y="8474"/>
                  </a:lnTo>
                  <a:lnTo>
                    <a:pt x="12986" y="8437"/>
                  </a:lnTo>
                  <a:lnTo>
                    <a:pt x="13022" y="8400"/>
                  </a:lnTo>
                  <a:lnTo>
                    <a:pt x="13022" y="8253"/>
                  </a:lnTo>
                  <a:lnTo>
                    <a:pt x="13022" y="8180"/>
                  </a:lnTo>
                  <a:lnTo>
                    <a:pt x="12949" y="8107"/>
                  </a:lnTo>
                  <a:lnTo>
                    <a:pt x="12912" y="8033"/>
                  </a:lnTo>
                  <a:close/>
                  <a:moveTo>
                    <a:pt x="10051" y="2128"/>
                  </a:moveTo>
                  <a:lnTo>
                    <a:pt x="10455" y="2164"/>
                  </a:lnTo>
                  <a:lnTo>
                    <a:pt x="10858" y="2238"/>
                  </a:lnTo>
                  <a:lnTo>
                    <a:pt x="11262" y="2348"/>
                  </a:lnTo>
                  <a:lnTo>
                    <a:pt x="11225" y="2458"/>
                  </a:lnTo>
                  <a:lnTo>
                    <a:pt x="11262" y="2568"/>
                  </a:lnTo>
                  <a:lnTo>
                    <a:pt x="11335" y="2641"/>
                  </a:lnTo>
                  <a:lnTo>
                    <a:pt x="11445" y="2715"/>
                  </a:lnTo>
                  <a:lnTo>
                    <a:pt x="11629" y="2715"/>
                  </a:lnTo>
                  <a:lnTo>
                    <a:pt x="11775" y="2788"/>
                  </a:lnTo>
                  <a:lnTo>
                    <a:pt x="12105" y="2935"/>
                  </a:lnTo>
                  <a:lnTo>
                    <a:pt x="12179" y="2971"/>
                  </a:lnTo>
                  <a:lnTo>
                    <a:pt x="12252" y="3008"/>
                  </a:lnTo>
                  <a:lnTo>
                    <a:pt x="12472" y="3191"/>
                  </a:lnTo>
                  <a:lnTo>
                    <a:pt x="12692" y="3412"/>
                  </a:lnTo>
                  <a:lnTo>
                    <a:pt x="13096" y="3852"/>
                  </a:lnTo>
                  <a:lnTo>
                    <a:pt x="11482" y="4842"/>
                  </a:lnTo>
                  <a:lnTo>
                    <a:pt x="9868" y="5796"/>
                  </a:lnTo>
                  <a:lnTo>
                    <a:pt x="6090" y="8070"/>
                  </a:lnTo>
                  <a:lnTo>
                    <a:pt x="5209" y="8620"/>
                  </a:lnTo>
                  <a:lnTo>
                    <a:pt x="5356" y="8327"/>
                  </a:lnTo>
                  <a:lnTo>
                    <a:pt x="5649" y="7960"/>
                  </a:lnTo>
                  <a:lnTo>
                    <a:pt x="5943" y="7557"/>
                  </a:lnTo>
                  <a:lnTo>
                    <a:pt x="5906" y="7483"/>
                  </a:lnTo>
                  <a:lnTo>
                    <a:pt x="5870" y="7483"/>
                  </a:lnTo>
                  <a:lnTo>
                    <a:pt x="5686" y="7593"/>
                  </a:lnTo>
                  <a:lnTo>
                    <a:pt x="5539" y="7740"/>
                  </a:lnTo>
                  <a:lnTo>
                    <a:pt x="5209" y="8070"/>
                  </a:lnTo>
                  <a:lnTo>
                    <a:pt x="4989" y="8437"/>
                  </a:lnTo>
                  <a:lnTo>
                    <a:pt x="4769" y="8840"/>
                  </a:lnTo>
                  <a:lnTo>
                    <a:pt x="4732" y="8877"/>
                  </a:lnTo>
                  <a:lnTo>
                    <a:pt x="4622" y="8584"/>
                  </a:lnTo>
                  <a:lnTo>
                    <a:pt x="4916" y="8107"/>
                  </a:lnTo>
                  <a:lnTo>
                    <a:pt x="5283" y="7630"/>
                  </a:lnTo>
                  <a:lnTo>
                    <a:pt x="5649" y="7190"/>
                  </a:lnTo>
                  <a:lnTo>
                    <a:pt x="6016" y="6786"/>
                  </a:lnTo>
                  <a:lnTo>
                    <a:pt x="6016" y="6750"/>
                  </a:lnTo>
                  <a:lnTo>
                    <a:pt x="6016" y="6713"/>
                  </a:lnTo>
                  <a:lnTo>
                    <a:pt x="5943" y="6713"/>
                  </a:lnTo>
                  <a:lnTo>
                    <a:pt x="5539" y="7043"/>
                  </a:lnTo>
                  <a:lnTo>
                    <a:pt x="5173" y="7410"/>
                  </a:lnTo>
                  <a:lnTo>
                    <a:pt x="4842" y="7777"/>
                  </a:lnTo>
                  <a:lnTo>
                    <a:pt x="4512" y="8180"/>
                  </a:lnTo>
                  <a:lnTo>
                    <a:pt x="4476" y="7923"/>
                  </a:lnTo>
                  <a:lnTo>
                    <a:pt x="4439" y="7667"/>
                  </a:lnTo>
                  <a:lnTo>
                    <a:pt x="4659" y="7336"/>
                  </a:lnTo>
                  <a:lnTo>
                    <a:pt x="4879" y="7080"/>
                  </a:lnTo>
                  <a:lnTo>
                    <a:pt x="5686" y="6016"/>
                  </a:lnTo>
                  <a:lnTo>
                    <a:pt x="5723" y="5943"/>
                  </a:lnTo>
                  <a:lnTo>
                    <a:pt x="5686" y="5906"/>
                  </a:lnTo>
                  <a:lnTo>
                    <a:pt x="5576" y="5906"/>
                  </a:lnTo>
                  <a:lnTo>
                    <a:pt x="5283" y="6199"/>
                  </a:lnTo>
                  <a:lnTo>
                    <a:pt x="4953" y="6529"/>
                  </a:lnTo>
                  <a:lnTo>
                    <a:pt x="4402" y="7153"/>
                  </a:lnTo>
                  <a:lnTo>
                    <a:pt x="4402" y="6529"/>
                  </a:lnTo>
                  <a:lnTo>
                    <a:pt x="4622" y="6199"/>
                  </a:lnTo>
                  <a:lnTo>
                    <a:pt x="4953" y="5759"/>
                  </a:lnTo>
                  <a:lnTo>
                    <a:pt x="5136" y="5502"/>
                  </a:lnTo>
                  <a:lnTo>
                    <a:pt x="5246" y="5392"/>
                  </a:lnTo>
                  <a:lnTo>
                    <a:pt x="5393" y="5319"/>
                  </a:lnTo>
                  <a:lnTo>
                    <a:pt x="5429" y="5319"/>
                  </a:lnTo>
                  <a:lnTo>
                    <a:pt x="5429" y="5282"/>
                  </a:lnTo>
                  <a:lnTo>
                    <a:pt x="5393" y="5246"/>
                  </a:lnTo>
                  <a:lnTo>
                    <a:pt x="5393" y="5209"/>
                  </a:lnTo>
                  <a:lnTo>
                    <a:pt x="5173" y="5209"/>
                  </a:lnTo>
                  <a:lnTo>
                    <a:pt x="5063" y="5282"/>
                  </a:lnTo>
                  <a:lnTo>
                    <a:pt x="4953" y="5356"/>
                  </a:lnTo>
                  <a:lnTo>
                    <a:pt x="4769" y="5539"/>
                  </a:lnTo>
                  <a:lnTo>
                    <a:pt x="4622" y="5722"/>
                  </a:lnTo>
                  <a:lnTo>
                    <a:pt x="4476" y="5869"/>
                  </a:lnTo>
                  <a:lnTo>
                    <a:pt x="4586" y="5466"/>
                  </a:lnTo>
                  <a:lnTo>
                    <a:pt x="4732" y="5062"/>
                  </a:lnTo>
                  <a:lnTo>
                    <a:pt x="4879" y="4842"/>
                  </a:lnTo>
                  <a:lnTo>
                    <a:pt x="5026" y="4622"/>
                  </a:lnTo>
                  <a:lnTo>
                    <a:pt x="5209" y="4402"/>
                  </a:lnTo>
                  <a:lnTo>
                    <a:pt x="5393" y="4219"/>
                  </a:lnTo>
                  <a:lnTo>
                    <a:pt x="5796" y="3852"/>
                  </a:lnTo>
                  <a:lnTo>
                    <a:pt x="6236" y="3522"/>
                  </a:lnTo>
                  <a:lnTo>
                    <a:pt x="6677" y="3228"/>
                  </a:lnTo>
                  <a:lnTo>
                    <a:pt x="7117" y="2935"/>
                  </a:lnTo>
                  <a:lnTo>
                    <a:pt x="7594" y="2715"/>
                  </a:lnTo>
                  <a:lnTo>
                    <a:pt x="8070" y="2494"/>
                  </a:lnTo>
                  <a:lnTo>
                    <a:pt x="8474" y="2348"/>
                  </a:lnTo>
                  <a:lnTo>
                    <a:pt x="8841" y="2238"/>
                  </a:lnTo>
                  <a:lnTo>
                    <a:pt x="9244" y="2164"/>
                  </a:lnTo>
                  <a:lnTo>
                    <a:pt x="9648" y="2128"/>
                  </a:lnTo>
                  <a:close/>
                  <a:moveTo>
                    <a:pt x="13316" y="4219"/>
                  </a:moveTo>
                  <a:lnTo>
                    <a:pt x="13426" y="4365"/>
                  </a:lnTo>
                  <a:lnTo>
                    <a:pt x="12582" y="5026"/>
                  </a:lnTo>
                  <a:lnTo>
                    <a:pt x="11702" y="5649"/>
                  </a:lnTo>
                  <a:lnTo>
                    <a:pt x="10785" y="6273"/>
                  </a:lnTo>
                  <a:lnTo>
                    <a:pt x="9868" y="6860"/>
                  </a:lnTo>
                  <a:lnTo>
                    <a:pt x="8877" y="7446"/>
                  </a:lnTo>
                  <a:lnTo>
                    <a:pt x="7887" y="8033"/>
                  </a:lnTo>
                  <a:lnTo>
                    <a:pt x="6860" y="8584"/>
                  </a:lnTo>
                  <a:lnTo>
                    <a:pt x="5796" y="9097"/>
                  </a:lnTo>
                  <a:lnTo>
                    <a:pt x="4989" y="9464"/>
                  </a:lnTo>
                  <a:lnTo>
                    <a:pt x="4916" y="9317"/>
                  </a:lnTo>
                  <a:lnTo>
                    <a:pt x="4953" y="9207"/>
                  </a:lnTo>
                  <a:lnTo>
                    <a:pt x="6053" y="8584"/>
                  </a:lnTo>
                  <a:lnTo>
                    <a:pt x="10198" y="6089"/>
                  </a:lnTo>
                  <a:lnTo>
                    <a:pt x="11775" y="5136"/>
                  </a:lnTo>
                  <a:lnTo>
                    <a:pt x="13316" y="4219"/>
                  </a:lnTo>
                  <a:close/>
                  <a:moveTo>
                    <a:pt x="3962" y="7960"/>
                  </a:moveTo>
                  <a:lnTo>
                    <a:pt x="3999" y="8070"/>
                  </a:lnTo>
                  <a:lnTo>
                    <a:pt x="3999" y="8107"/>
                  </a:lnTo>
                  <a:lnTo>
                    <a:pt x="4146" y="8694"/>
                  </a:lnTo>
                  <a:lnTo>
                    <a:pt x="3962" y="9024"/>
                  </a:lnTo>
                  <a:lnTo>
                    <a:pt x="3925" y="9097"/>
                  </a:lnTo>
                  <a:lnTo>
                    <a:pt x="3925" y="9134"/>
                  </a:lnTo>
                  <a:lnTo>
                    <a:pt x="3999" y="9244"/>
                  </a:lnTo>
                  <a:lnTo>
                    <a:pt x="3339" y="9501"/>
                  </a:lnTo>
                  <a:lnTo>
                    <a:pt x="3008" y="9611"/>
                  </a:lnTo>
                  <a:lnTo>
                    <a:pt x="2642" y="9684"/>
                  </a:lnTo>
                  <a:lnTo>
                    <a:pt x="2898" y="9171"/>
                  </a:lnTo>
                  <a:lnTo>
                    <a:pt x="3229" y="8694"/>
                  </a:lnTo>
                  <a:lnTo>
                    <a:pt x="3559" y="8327"/>
                  </a:lnTo>
                  <a:lnTo>
                    <a:pt x="3962" y="7960"/>
                  </a:lnTo>
                  <a:close/>
                  <a:moveTo>
                    <a:pt x="13609" y="4732"/>
                  </a:moveTo>
                  <a:lnTo>
                    <a:pt x="13683" y="4915"/>
                  </a:lnTo>
                  <a:lnTo>
                    <a:pt x="12986" y="5502"/>
                  </a:lnTo>
                  <a:lnTo>
                    <a:pt x="12105" y="6199"/>
                  </a:lnTo>
                  <a:lnTo>
                    <a:pt x="11225" y="6823"/>
                  </a:lnTo>
                  <a:lnTo>
                    <a:pt x="10308" y="7446"/>
                  </a:lnTo>
                  <a:lnTo>
                    <a:pt x="9354" y="8033"/>
                  </a:lnTo>
                  <a:lnTo>
                    <a:pt x="8401" y="8584"/>
                  </a:lnTo>
                  <a:lnTo>
                    <a:pt x="7447" y="9097"/>
                  </a:lnTo>
                  <a:lnTo>
                    <a:pt x="6456" y="9574"/>
                  </a:lnTo>
                  <a:lnTo>
                    <a:pt x="5429" y="10014"/>
                  </a:lnTo>
                  <a:lnTo>
                    <a:pt x="5246" y="9794"/>
                  </a:lnTo>
                  <a:lnTo>
                    <a:pt x="5466" y="9684"/>
                  </a:lnTo>
                  <a:lnTo>
                    <a:pt x="6603" y="9134"/>
                  </a:lnTo>
                  <a:lnTo>
                    <a:pt x="7740" y="8547"/>
                  </a:lnTo>
                  <a:lnTo>
                    <a:pt x="8877" y="7923"/>
                  </a:lnTo>
                  <a:lnTo>
                    <a:pt x="9978" y="7263"/>
                  </a:lnTo>
                  <a:lnTo>
                    <a:pt x="10895" y="6676"/>
                  </a:lnTo>
                  <a:lnTo>
                    <a:pt x="11812" y="6053"/>
                  </a:lnTo>
                  <a:lnTo>
                    <a:pt x="12729" y="5392"/>
                  </a:lnTo>
                  <a:lnTo>
                    <a:pt x="13609" y="4732"/>
                  </a:lnTo>
                  <a:close/>
                  <a:moveTo>
                    <a:pt x="11995" y="9721"/>
                  </a:moveTo>
                  <a:lnTo>
                    <a:pt x="12472" y="9831"/>
                  </a:lnTo>
                  <a:lnTo>
                    <a:pt x="12436" y="9867"/>
                  </a:lnTo>
                  <a:lnTo>
                    <a:pt x="12032" y="10271"/>
                  </a:lnTo>
                  <a:lnTo>
                    <a:pt x="12032" y="10198"/>
                  </a:lnTo>
                  <a:lnTo>
                    <a:pt x="11995" y="9721"/>
                  </a:lnTo>
                  <a:close/>
                  <a:moveTo>
                    <a:pt x="2715" y="8804"/>
                  </a:moveTo>
                  <a:lnTo>
                    <a:pt x="2422" y="9317"/>
                  </a:lnTo>
                  <a:lnTo>
                    <a:pt x="2165" y="9867"/>
                  </a:lnTo>
                  <a:lnTo>
                    <a:pt x="2165" y="9941"/>
                  </a:lnTo>
                  <a:lnTo>
                    <a:pt x="2201" y="10051"/>
                  </a:lnTo>
                  <a:lnTo>
                    <a:pt x="2275" y="10088"/>
                  </a:lnTo>
                  <a:lnTo>
                    <a:pt x="2348" y="10124"/>
                  </a:lnTo>
                  <a:lnTo>
                    <a:pt x="2898" y="10014"/>
                  </a:lnTo>
                  <a:lnTo>
                    <a:pt x="3449" y="9867"/>
                  </a:lnTo>
                  <a:lnTo>
                    <a:pt x="3925" y="9684"/>
                  </a:lnTo>
                  <a:lnTo>
                    <a:pt x="4439" y="9464"/>
                  </a:lnTo>
                  <a:lnTo>
                    <a:pt x="4549" y="9684"/>
                  </a:lnTo>
                  <a:lnTo>
                    <a:pt x="3559" y="10124"/>
                  </a:lnTo>
                  <a:lnTo>
                    <a:pt x="3082" y="10308"/>
                  </a:lnTo>
                  <a:lnTo>
                    <a:pt x="2568" y="10528"/>
                  </a:lnTo>
                  <a:lnTo>
                    <a:pt x="2275" y="10638"/>
                  </a:lnTo>
                  <a:lnTo>
                    <a:pt x="2018" y="10674"/>
                  </a:lnTo>
                  <a:lnTo>
                    <a:pt x="1761" y="10711"/>
                  </a:lnTo>
                  <a:lnTo>
                    <a:pt x="1468" y="10711"/>
                  </a:lnTo>
                  <a:lnTo>
                    <a:pt x="2091" y="9794"/>
                  </a:lnTo>
                  <a:lnTo>
                    <a:pt x="2348" y="9317"/>
                  </a:lnTo>
                  <a:lnTo>
                    <a:pt x="2642" y="8877"/>
                  </a:lnTo>
                  <a:lnTo>
                    <a:pt x="2715" y="8804"/>
                  </a:lnTo>
                  <a:close/>
                  <a:moveTo>
                    <a:pt x="13829" y="5429"/>
                  </a:moveTo>
                  <a:lnTo>
                    <a:pt x="13940" y="5943"/>
                  </a:lnTo>
                  <a:lnTo>
                    <a:pt x="13940" y="6456"/>
                  </a:lnTo>
                  <a:lnTo>
                    <a:pt x="13940" y="6896"/>
                  </a:lnTo>
                  <a:lnTo>
                    <a:pt x="13866" y="7336"/>
                  </a:lnTo>
                  <a:lnTo>
                    <a:pt x="13756" y="7740"/>
                  </a:lnTo>
                  <a:lnTo>
                    <a:pt x="13609" y="8143"/>
                  </a:lnTo>
                  <a:lnTo>
                    <a:pt x="13426" y="8547"/>
                  </a:lnTo>
                  <a:lnTo>
                    <a:pt x="13206" y="8914"/>
                  </a:lnTo>
                  <a:lnTo>
                    <a:pt x="12949" y="9281"/>
                  </a:lnTo>
                  <a:lnTo>
                    <a:pt x="12656" y="9647"/>
                  </a:lnTo>
                  <a:lnTo>
                    <a:pt x="12289" y="9611"/>
                  </a:lnTo>
                  <a:lnTo>
                    <a:pt x="11922" y="9537"/>
                  </a:lnTo>
                  <a:lnTo>
                    <a:pt x="11849" y="9574"/>
                  </a:lnTo>
                  <a:lnTo>
                    <a:pt x="11812" y="9574"/>
                  </a:lnTo>
                  <a:lnTo>
                    <a:pt x="11775" y="9647"/>
                  </a:lnTo>
                  <a:lnTo>
                    <a:pt x="11702" y="10418"/>
                  </a:lnTo>
                  <a:lnTo>
                    <a:pt x="11702" y="10491"/>
                  </a:lnTo>
                  <a:lnTo>
                    <a:pt x="11409" y="10711"/>
                  </a:lnTo>
                  <a:lnTo>
                    <a:pt x="11188" y="10821"/>
                  </a:lnTo>
                  <a:lnTo>
                    <a:pt x="11152" y="10858"/>
                  </a:lnTo>
                  <a:lnTo>
                    <a:pt x="11042" y="10931"/>
                  </a:lnTo>
                  <a:lnTo>
                    <a:pt x="11042" y="10564"/>
                  </a:lnTo>
                  <a:lnTo>
                    <a:pt x="11115" y="10198"/>
                  </a:lnTo>
                  <a:lnTo>
                    <a:pt x="11188" y="9867"/>
                  </a:lnTo>
                  <a:lnTo>
                    <a:pt x="11298" y="9501"/>
                  </a:lnTo>
                  <a:lnTo>
                    <a:pt x="11298" y="9464"/>
                  </a:lnTo>
                  <a:lnTo>
                    <a:pt x="11262" y="9427"/>
                  </a:lnTo>
                  <a:lnTo>
                    <a:pt x="11225" y="9427"/>
                  </a:lnTo>
                  <a:lnTo>
                    <a:pt x="11188" y="9464"/>
                  </a:lnTo>
                  <a:lnTo>
                    <a:pt x="11078" y="9647"/>
                  </a:lnTo>
                  <a:lnTo>
                    <a:pt x="10968" y="9831"/>
                  </a:lnTo>
                  <a:lnTo>
                    <a:pt x="10785" y="10234"/>
                  </a:lnTo>
                  <a:lnTo>
                    <a:pt x="10712" y="10638"/>
                  </a:lnTo>
                  <a:lnTo>
                    <a:pt x="10712" y="11078"/>
                  </a:lnTo>
                  <a:lnTo>
                    <a:pt x="10271" y="11261"/>
                  </a:lnTo>
                  <a:lnTo>
                    <a:pt x="9831" y="11371"/>
                  </a:lnTo>
                  <a:lnTo>
                    <a:pt x="9868" y="11005"/>
                  </a:lnTo>
                  <a:lnTo>
                    <a:pt x="9978" y="10638"/>
                  </a:lnTo>
                  <a:lnTo>
                    <a:pt x="10051" y="10344"/>
                  </a:lnTo>
                  <a:lnTo>
                    <a:pt x="10161" y="10088"/>
                  </a:lnTo>
                  <a:lnTo>
                    <a:pt x="10418" y="9574"/>
                  </a:lnTo>
                  <a:lnTo>
                    <a:pt x="10418" y="9537"/>
                  </a:lnTo>
                  <a:lnTo>
                    <a:pt x="10381" y="9501"/>
                  </a:lnTo>
                  <a:lnTo>
                    <a:pt x="10345" y="9501"/>
                  </a:lnTo>
                  <a:lnTo>
                    <a:pt x="10345" y="9537"/>
                  </a:lnTo>
                  <a:lnTo>
                    <a:pt x="10015" y="9941"/>
                  </a:lnTo>
                  <a:lnTo>
                    <a:pt x="9758" y="10418"/>
                  </a:lnTo>
                  <a:lnTo>
                    <a:pt x="9538" y="10895"/>
                  </a:lnTo>
                  <a:lnTo>
                    <a:pt x="9501" y="11151"/>
                  </a:lnTo>
                  <a:lnTo>
                    <a:pt x="9428" y="11408"/>
                  </a:lnTo>
                  <a:lnTo>
                    <a:pt x="8951" y="11408"/>
                  </a:lnTo>
                  <a:lnTo>
                    <a:pt x="8951" y="11261"/>
                  </a:lnTo>
                  <a:lnTo>
                    <a:pt x="8914" y="11225"/>
                  </a:lnTo>
                  <a:lnTo>
                    <a:pt x="8877" y="11188"/>
                  </a:lnTo>
                  <a:lnTo>
                    <a:pt x="8841" y="11188"/>
                  </a:lnTo>
                  <a:lnTo>
                    <a:pt x="8804" y="11225"/>
                  </a:lnTo>
                  <a:lnTo>
                    <a:pt x="8731" y="11298"/>
                  </a:lnTo>
                  <a:lnTo>
                    <a:pt x="9171" y="10454"/>
                  </a:lnTo>
                  <a:lnTo>
                    <a:pt x="9391" y="10051"/>
                  </a:lnTo>
                  <a:lnTo>
                    <a:pt x="9684" y="9647"/>
                  </a:lnTo>
                  <a:lnTo>
                    <a:pt x="9684" y="9611"/>
                  </a:lnTo>
                  <a:lnTo>
                    <a:pt x="9648" y="9611"/>
                  </a:lnTo>
                  <a:lnTo>
                    <a:pt x="9648" y="9574"/>
                  </a:lnTo>
                  <a:lnTo>
                    <a:pt x="9611" y="9611"/>
                  </a:lnTo>
                  <a:lnTo>
                    <a:pt x="9244" y="10014"/>
                  </a:lnTo>
                  <a:lnTo>
                    <a:pt x="8914" y="10418"/>
                  </a:lnTo>
                  <a:lnTo>
                    <a:pt x="8621" y="10858"/>
                  </a:lnTo>
                  <a:lnTo>
                    <a:pt x="8327" y="11335"/>
                  </a:lnTo>
                  <a:lnTo>
                    <a:pt x="7960" y="11225"/>
                  </a:lnTo>
                  <a:lnTo>
                    <a:pt x="7997" y="11188"/>
                  </a:lnTo>
                  <a:lnTo>
                    <a:pt x="7997" y="11151"/>
                  </a:lnTo>
                  <a:lnTo>
                    <a:pt x="7960" y="11115"/>
                  </a:lnTo>
                  <a:lnTo>
                    <a:pt x="7960" y="11078"/>
                  </a:lnTo>
                  <a:lnTo>
                    <a:pt x="7924" y="10968"/>
                  </a:lnTo>
                  <a:lnTo>
                    <a:pt x="7960" y="10858"/>
                  </a:lnTo>
                  <a:lnTo>
                    <a:pt x="8034" y="10601"/>
                  </a:lnTo>
                  <a:lnTo>
                    <a:pt x="8181" y="10308"/>
                  </a:lnTo>
                  <a:lnTo>
                    <a:pt x="8474" y="9831"/>
                  </a:lnTo>
                  <a:lnTo>
                    <a:pt x="8767" y="9427"/>
                  </a:lnTo>
                  <a:lnTo>
                    <a:pt x="8804" y="9391"/>
                  </a:lnTo>
                  <a:lnTo>
                    <a:pt x="8767" y="9317"/>
                  </a:lnTo>
                  <a:lnTo>
                    <a:pt x="8694" y="9317"/>
                  </a:lnTo>
                  <a:lnTo>
                    <a:pt x="8364" y="9537"/>
                  </a:lnTo>
                  <a:lnTo>
                    <a:pt x="8107" y="9831"/>
                  </a:lnTo>
                  <a:lnTo>
                    <a:pt x="7887" y="10124"/>
                  </a:lnTo>
                  <a:lnTo>
                    <a:pt x="7704" y="10454"/>
                  </a:lnTo>
                  <a:lnTo>
                    <a:pt x="7594" y="10784"/>
                  </a:lnTo>
                  <a:lnTo>
                    <a:pt x="7557" y="10968"/>
                  </a:lnTo>
                  <a:lnTo>
                    <a:pt x="7594" y="11115"/>
                  </a:lnTo>
                  <a:lnTo>
                    <a:pt x="7153" y="10968"/>
                  </a:lnTo>
                  <a:lnTo>
                    <a:pt x="6713" y="10784"/>
                  </a:lnTo>
                  <a:lnTo>
                    <a:pt x="6933" y="10564"/>
                  </a:lnTo>
                  <a:lnTo>
                    <a:pt x="7080" y="10344"/>
                  </a:lnTo>
                  <a:lnTo>
                    <a:pt x="7153" y="10234"/>
                  </a:lnTo>
                  <a:lnTo>
                    <a:pt x="7190" y="10124"/>
                  </a:lnTo>
                  <a:lnTo>
                    <a:pt x="7190" y="10088"/>
                  </a:lnTo>
                  <a:lnTo>
                    <a:pt x="7153" y="10088"/>
                  </a:lnTo>
                  <a:lnTo>
                    <a:pt x="7080" y="10124"/>
                  </a:lnTo>
                  <a:lnTo>
                    <a:pt x="7007" y="10161"/>
                  </a:lnTo>
                  <a:lnTo>
                    <a:pt x="6823" y="10308"/>
                  </a:lnTo>
                  <a:lnTo>
                    <a:pt x="6493" y="10564"/>
                  </a:lnTo>
                  <a:lnTo>
                    <a:pt x="6420" y="10638"/>
                  </a:lnTo>
                  <a:lnTo>
                    <a:pt x="5906" y="10344"/>
                  </a:lnTo>
                  <a:lnTo>
                    <a:pt x="6897" y="9904"/>
                  </a:lnTo>
                  <a:lnTo>
                    <a:pt x="7887" y="9391"/>
                  </a:lnTo>
                  <a:lnTo>
                    <a:pt x="8877" y="8877"/>
                  </a:lnTo>
                  <a:lnTo>
                    <a:pt x="9795" y="8327"/>
                  </a:lnTo>
                  <a:lnTo>
                    <a:pt x="10748" y="7740"/>
                  </a:lnTo>
                  <a:lnTo>
                    <a:pt x="11665" y="7116"/>
                  </a:lnTo>
                  <a:lnTo>
                    <a:pt x="12546" y="6456"/>
                  </a:lnTo>
                  <a:lnTo>
                    <a:pt x="13426" y="5796"/>
                  </a:lnTo>
                  <a:lnTo>
                    <a:pt x="13829" y="5429"/>
                  </a:lnTo>
                  <a:close/>
                  <a:moveTo>
                    <a:pt x="1651" y="9757"/>
                  </a:moveTo>
                  <a:lnTo>
                    <a:pt x="1028" y="10711"/>
                  </a:lnTo>
                  <a:lnTo>
                    <a:pt x="991" y="10784"/>
                  </a:lnTo>
                  <a:lnTo>
                    <a:pt x="1028" y="10858"/>
                  </a:lnTo>
                  <a:lnTo>
                    <a:pt x="1028" y="10931"/>
                  </a:lnTo>
                  <a:lnTo>
                    <a:pt x="1101" y="10968"/>
                  </a:lnTo>
                  <a:lnTo>
                    <a:pt x="1358" y="11041"/>
                  </a:lnTo>
                  <a:lnTo>
                    <a:pt x="1651" y="11078"/>
                  </a:lnTo>
                  <a:lnTo>
                    <a:pt x="1908" y="11078"/>
                  </a:lnTo>
                  <a:lnTo>
                    <a:pt x="2165" y="11041"/>
                  </a:lnTo>
                  <a:lnTo>
                    <a:pt x="2715" y="10858"/>
                  </a:lnTo>
                  <a:lnTo>
                    <a:pt x="3229" y="10638"/>
                  </a:lnTo>
                  <a:lnTo>
                    <a:pt x="4769" y="10014"/>
                  </a:lnTo>
                  <a:lnTo>
                    <a:pt x="4953" y="10198"/>
                  </a:lnTo>
                  <a:lnTo>
                    <a:pt x="4072" y="10564"/>
                  </a:lnTo>
                  <a:lnTo>
                    <a:pt x="3192" y="10895"/>
                  </a:lnTo>
                  <a:lnTo>
                    <a:pt x="2238" y="11188"/>
                  </a:lnTo>
                  <a:lnTo>
                    <a:pt x="1248" y="11445"/>
                  </a:lnTo>
                  <a:lnTo>
                    <a:pt x="1101" y="11518"/>
                  </a:lnTo>
                  <a:lnTo>
                    <a:pt x="844" y="11555"/>
                  </a:lnTo>
                  <a:lnTo>
                    <a:pt x="624" y="11555"/>
                  </a:lnTo>
                  <a:lnTo>
                    <a:pt x="551" y="11518"/>
                  </a:lnTo>
                  <a:lnTo>
                    <a:pt x="477" y="11481"/>
                  </a:lnTo>
                  <a:lnTo>
                    <a:pt x="477" y="11408"/>
                  </a:lnTo>
                  <a:lnTo>
                    <a:pt x="514" y="11298"/>
                  </a:lnTo>
                  <a:lnTo>
                    <a:pt x="661" y="11005"/>
                  </a:lnTo>
                  <a:lnTo>
                    <a:pt x="991" y="10601"/>
                  </a:lnTo>
                  <a:lnTo>
                    <a:pt x="1321" y="10161"/>
                  </a:lnTo>
                  <a:lnTo>
                    <a:pt x="1651" y="9757"/>
                  </a:lnTo>
                  <a:close/>
                  <a:moveTo>
                    <a:pt x="16324" y="0"/>
                  </a:moveTo>
                  <a:lnTo>
                    <a:pt x="16140" y="37"/>
                  </a:lnTo>
                  <a:lnTo>
                    <a:pt x="15774" y="147"/>
                  </a:lnTo>
                  <a:lnTo>
                    <a:pt x="15480" y="330"/>
                  </a:lnTo>
                  <a:lnTo>
                    <a:pt x="14636" y="807"/>
                  </a:lnTo>
                  <a:lnTo>
                    <a:pt x="13866" y="1357"/>
                  </a:lnTo>
                  <a:lnTo>
                    <a:pt x="13059" y="1908"/>
                  </a:lnTo>
                  <a:lnTo>
                    <a:pt x="12289" y="2458"/>
                  </a:lnTo>
                  <a:lnTo>
                    <a:pt x="12032" y="2311"/>
                  </a:lnTo>
                  <a:lnTo>
                    <a:pt x="11812" y="2238"/>
                  </a:lnTo>
                  <a:lnTo>
                    <a:pt x="11629" y="2238"/>
                  </a:lnTo>
                  <a:lnTo>
                    <a:pt x="11372" y="2091"/>
                  </a:lnTo>
                  <a:lnTo>
                    <a:pt x="11115" y="1981"/>
                  </a:lnTo>
                  <a:lnTo>
                    <a:pt x="10858" y="1908"/>
                  </a:lnTo>
                  <a:lnTo>
                    <a:pt x="10565" y="1834"/>
                  </a:lnTo>
                  <a:lnTo>
                    <a:pt x="10015" y="1761"/>
                  </a:lnTo>
                  <a:lnTo>
                    <a:pt x="9464" y="1761"/>
                  </a:lnTo>
                  <a:lnTo>
                    <a:pt x="8914" y="1834"/>
                  </a:lnTo>
                  <a:lnTo>
                    <a:pt x="8364" y="1981"/>
                  </a:lnTo>
                  <a:lnTo>
                    <a:pt x="7814" y="2164"/>
                  </a:lnTo>
                  <a:lnTo>
                    <a:pt x="7300" y="2384"/>
                  </a:lnTo>
                  <a:lnTo>
                    <a:pt x="6677" y="2715"/>
                  </a:lnTo>
                  <a:lnTo>
                    <a:pt x="6090" y="3081"/>
                  </a:lnTo>
                  <a:lnTo>
                    <a:pt x="5503" y="3522"/>
                  </a:lnTo>
                  <a:lnTo>
                    <a:pt x="4989" y="3962"/>
                  </a:lnTo>
                  <a:lnTo>
                    <a:pt x="4769" y="4219"/>
                  </a:lnTo>
                  <a:lnTo>
                    <a:pt x="4549" y="4475"/>
                  </a:lnTo>
                  <a:lnTo>
                    <a:pt x="4402" y="4769"/>
                  </a:lnTo>
                  <a:lnTo>
                    <a:pt x="4256" y="5062"/>
                  </a:lnTo>
                  <a:lnTo>
                    <a:pt x="4146" y="5356"/>
                  </a:lnTo>
                  <a:lnTo>
                    <a:pt x="4035" y="5686"/>
                  </a:lnTo>
                  <a:lnTo>
                    <a:pt x="3999" y="6016"/>
                  </a:lnTo>
                  <a:lnTo>
                    <a:pt x="3925" y="6346"/>
                  </a:lnTo>
                  <a:lnTo>
                    <a:pt x="3889" y="6970"/>
                  </a:lnTo>
                  <a:lnTo>
                    <a:pt x="3925" y="7630"/>
                  </a:lnTo>
                  <a:lnTo>
                    <a:pt x="3339" y="7960"/>
                  </a:lnTo>
                  <a:lnTo>
                    <a:pt x="2752" y="8290"/>
                  </a:lnTo>
                  <a:lnTo>
                    <a:pt x="2238" y="8657"/>
                  </a:lnTo>
                  <a:lnTo>
                    <a:pt x="1725" y="9097"/>
                  </a:lnTo>
                  <a:lnTo>
                    <a:pt x="1248" y="9574"/>
                  </a:lnTo>
                  <a:lnTo>
                    <a:pt x="808" y="10051"/>
                  </a:lnTo>
                  <a:lnTo>
                    <a:pt x="404" y="10601"/>
                  </a:lnTo>
                  <a:lnTo>
                    <a:pt x="221" y="10858"/>
                  </a:lnTo>
                  <a:lnTo>
                    <a:pt x="74" y="11151"/>
                  </a:lnTo>
                  <a:lnTo>
                    <a:pt x="1" y="11371"/>
                  </a:lnTo>
                  <a:lnTo>
                    <a:pt x="37" y="11555"/>
                  </a:lnTo>
                  <a:lnTo>
                    <a:pt x="111" y="11738"/>
                  </a:lnTo>
                  <a:lnTo>
                    <a:pt x="184" y="11812"/>
                  </a:lnTo>
                  <a:lnTo>
                    <a:pt x="257" y="11885"/>
                  </a:lnTo>
                  <a:lnTo>
                    <a:pt x="477" y="11958"/>
                  </a:lnTo>
                  <a:lnTo>
                    <a:pt x="697" y="11995"/>
                  </a:lnTo>
                  <a:lnTo>
                    <a:pt x="918" y="11995"/>
                  </a:lnTo>
                  <a:lnTo>
                    <a:pt x="1174" y="11958"/>
                  </a:lnTo>
                  <a:lnTo>
                    <a:pt x="1835" y="11812"/>
                  </a:lnTo>
                  <a:lnTo>
                    <a:pt x="2495" y="11591"/>
                  </a:lnTo>
                  <a:lnTo>
                    <a:pt x="3815" y="11151"/>
                  </a:lnTo>
                  <a:lnTo>
                    <a:pt x="4586" y="10858"/>
                  </a:lnTo>
                  <a:lnTo>
                    <a:pt x="5356" y="10564"/>
                  </a:lnTo>
                  <a:lnTo>
                    <a:pt x="5760" y="10858"/>
                  </a:lnTo>
                  <a:lnTo>
                    <a:pt x="6200" y="11078"/>
                  </a:lnTo>
                  <a:lnTo>
                    <a:pt x="6236" y="11261"/>
                  </a:lnTo>
                  <a:lnTo>
                    <a:pt x="6273" y="11335"/>
                  </a:lnTo>
                  <a:lnTo>
                    <a:pt x="6346" y="11371"/>
                  </a:lnTo>
                  <a:lnTo>
                    <a:pt x="6493" y="11371"/>
                  </a:lnTo>
                  <a:lnTo>
                    <a:pt x="6603" y="11261"/>
                  </a:lnTo>
                  <a:lnTo>
                    <a:pt x="7410" y="11591"/>
                  </a:lnTo>
                  <a:lnTo>
                    <a:pt x="7814" y="11702"/>
                  </a:lnTo>
                  <a:lnTo>
                    <a:pt x="8217" y="11812"/>
                  </a:lnTo>
                  <a:lnTo>
                    <a:pt x="8291" y="11848"/>
                  </a:lnTo>
                  <a:lnTo>
                    <a:pt x="8364" y="11885"/>
                  </a:lnTo>
                  <a:lnTo>
                    <a:pt x="8474" y="11848"/>
                  </a:lnTo>
                  <a:lnTo>
                    <a:pt x="8547" y="11885"/>
                  </a:lnTo>
                  <a:lnTo>
                    <a:pt x="8877" y="11922"/>
                  </a:lnTo>
                  <a:lnTo>
                    <a:pt x="9574" y="11922"/>
                  </a:lnTo>
                  <a:lnTo>
                    <a:pt x="9905" y="11885"/>
                  </a:lnTo>
                  <a:lnTo>
                    <a:pt x="10235" y="11812"/>
                  </a:lnTo>
                  <a:lnTo>
                    <a:pt x="10565" y="11702"/>
                  </a:lnTo>
                  <a:lnTo>
                    <a:pt x="10895" y="11555"/>
                  </a:lnTo>
                  <a:lnTo>
                    <a:pt x="11225" y="11408"/>
                  </a:lnTo>
                  <a:lnTo>
                    <a:pt x="11555" y="11225"/>
                  </a:lnTo>
                  <a:lnTo>
                    <a:pt x="11885" y="11041"/>
                  </a:lnTo>
                  <a:lnTo>
                    <a:pt x="12179" y="10784"/>
                  </a:lnTo>
                  <a:lnTo>
                    <a:pt x="12472" y="10564"/>
                  </a:lnTo>
                  <a:lnTo>
                    <a:pt x="12766" y="10308"/>
                  </a:lnTo>
                  <a:lnTo>
                    <a:pt x="13022" y="10014"/>
                  </a:lnTo>
                  <a:lnTo>
                    <a:pt x="13279" y="9721"/>
                  </a:lnTo>
                  <a:lnTo>
                    <a:pt x="13499" y="9391"/>
                  </a:lnTo>
                  <a:lnTo>
                    <a:pt x="13719" y="9097"/>
                  </a:lnTo>
                  <a:lnTo>
                    <a:pt x="13903" y="8730"/>
                  </a:lnTo>
                  <a:lnTo>
                    <a:pt x="14050" y="8400"/>
                  </a:lnTo>
                  <a:lnTo>
                    <a:pt x="14196" y="8033"/>
                  </a:lnTo>
                  <a:lnTo>
                    <a:pt x="14306" y="7667"/>
                  </a:lnTo>
                  <a:lnTo>
                    <a:pt x="14380" y="7300"/>
                  </a:lnTo>
                  <a:lnTo>
                    <a:pt x="14453" y="6933"/>
                  </a:lnTo>
                  <a:lnTo>
                    <a:pt x="14490" y="6529"/>
                  </a:lnTo>
                  <a:lnTo>
                    <a:pt x="14490" y="6163"/>
                  </a:lnTo>
                  <a:lnTo>
                    <a:pt x="14453" y="5796"/>
                  </a:lnTo>
                  <a:lnTo>
                    <a:pt x="14380" y="5429"/>
                  </a:lnTo>
                  <a:lnTo>
                    <a:pt x="14270" y="5062"/>
                  </a:lnTo>
                  <a:lnTo>
                    <a:pt x="15113" y="4329"/>
                  </a:lnTo>
                  <a:lnTo>
                    <a:pt x="15920" y="3558"/>
                  </a:lnTo>
                  <a:lnTo>
                    <a:pt x="16434" y="3045"/>
                  </a:lnTo>
                  <a:lnTo>
                    <a:pt x="16691" y="2751"/>
                  </a:lnTo>
                  <a:lnTo>
                    <a:pt x="16947" y="2458"/>
                  </a:lnTo>
                  <a:lnTo>
                    <a:pt x="17168" y="2128"/>
                  </a:lnTo>
                  <a:lnTo>
                    <a:pt x="17351" y="1798"/>
                  </a:lnTo>
                  <a:lnTo>
                    <a:pt x="17461" y="1431"/>
                  </a:lnTo>
                  <a:lnTo>
                    <a:pt x="17461" y="1247"/>
                  </a:lnTo>
                  <a:lnTo>
                    <a:pt x="17461" y="1064"/>
                  </a:lnTo>
                  <a:lnTo>
                    <a:pt x="17388" y="770"/>
                  </a:lnTo>
                  <a:lnTo>
                    <a:pt x="17278" y="514"/>
                  </a:lnTo>
                  <a:lnTo>
                    <a:pt x="17094" y="257"/>
                  </a:lnTo>
                  <a:lnTo>
                    <a:pt x="16837" y="74"/>
                  </a:lnTo>
                  <a:lnTo>
                    <a:pt x="16691" y="37"/>
                  </a:lnTo>
                  <a:lnTo>
                    <a:pt x="16507"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304" name="Google Shape;304;p5"/>
            <p:cNvSpPr/>
            <p:nvPr/>
          </p:nvSpPr>
          <p:spPr>
            <a:xfrm>
              <a:off x="6405225" y="2154575"/>
              <a:ext cx="328325" cy="339325"/>
            </a:xfrm>
            <a:custGeom>
              <a:rect b="b" l="l" r="r" t="t"/>
              <a:pathLst>
                <a:path extrusionOk="0" h="13573" w="13133">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305" name="Google Shape;305;p5"/>
            <p:cNvSpPr/>
            <p:nvPr/>
          </p:nvSpPr>
          <p:spPr>
            <a:xfrm>
              <a:off x="6537275" y="2750650"/>
              <a:ext cx="459450" cy="475050"/>
            </a:xfrm>
            <a:custGeom>
              <a:rect b="b" l="l" r="r" t="t"/>
              <a:pathLst>
                <a:path extrusionOk="0" h="19002" w="18378">
                  <a:moveTo>
                    <a:pt x="13793" y="5429"/>
                  </a:moveTo>
                  <a:lnTo>
                    <a:pt x="13682" y="5466"/>
                  </a:lnTo>
                  <a:lnTo>
                    <a:pt x="13572" y="5502"/>
                  </a:lnTo>
                  <a:lnTo>
                    <a:pt x="13499" y="5576"/>
                  </a:lnTo>
                  <a:lnTo>
                    <a:pt x="13352" y="5759"/>
                  </a:lnTo>
                  <a:lnTo>
                    <a:pt x="13352" y="5869"/>
                  </a:lnTo>
                  <a:lnTo>
                    <a:pt x="13352" y="5979"/>
                  </a:lnTo>
                  <a:lnTo>
                    <a:pt x="13389" y="6016"/>
                  </a:lnTo>
                  <a:lnTo>
                    <a:pt x="13426" y="6053"/>
                  </a:lnTo>
                  <a:lnTo>
                    <a:pt x="13499" y="6053"/>
                  </a:lnTo>
                  <a:lnTo>
                    <a:pt x="13572" y="5979"/>
                  </a:lnTo>
                  <a:lnTo>
                    <a:pt x="13646" y="5943"/>
                  </a:lnTo>
                  <a:lnTo>
                    <a:pt x="13719" y="5796"/>
                  </a:lnTo>
                  <a:lnTo>
                    <a:pt x="13829" y="5649"/>
                  </a:lnTo>
                  <a:lnTo>
                    <a:pt x="13903" y="5502"/>
                  </a:lnTo>
                  <a:lnTo>
                    <a:pt x="13903" y="5466"/>
                  </a:lnTo>
                  <a:lnTo>
                    <a:pt x="13903" y="5429"/>
                  </a:lnTo>
                  <a:close/>
                  <a:moveTo>
                    <a:pt x="13242" y="6089"/>
                  </a:moveTo>
                  <a:lnTo>
                    <a:pt x="13169" y="6126"/>
                  </a:lnTo>
                  <a:lnTo>
                    <a:pt x="13022" y="6309"/>
                  </a:lnTo>
                  <a:lnTo>
                    <a:pt x="12912" y="6493"/>
                  </a:lnTo>
                  <a:lnTo>
                    <a:pt x="12875" y="6529"/>
                  </a:lnTo>
                  <a:lnTo>
                    <a:pt x="12875" y="6603"/>
                  </a:lnTo>
                  <a:lnTo>
                    <a:pt x="12949" y="6676"/>
                  </a:lnTo>
                  <a:lnTo>
                    <a:pt x="13022" y="6713"/>
                  </a:lnTo>
                  <a:lnTo>
                    <a:pt x="13096" y="6676"/>
                  </a:lnTo>
                  <a:lnTo>
                    <a:pt x="13132" y="6639"/>
                  </a:lnTo>
                  <a:lnTo>
                    <a:pt x="13242" y="6456"/>
                  </a:lnTo>
                  <a:lnTo>
                    <a:pt x="13352" y="6273"/>
                  </a:lnTo>
                  <a:lnTo>
                    <a:pt x="13389" y="6199"/>
                  </a:lnTo>
                  <a:lnTo>
                    <a:pt x="13316" y="6126"/>
                  </a:lnTo>
                  <a:lnTo>
                    <a:pt x="13242" y="6089"/>
                  </a:lnTo>
                  <a:close/>
                  <a:moveTo>
                    <a:pt x="17241" y="6419"/>
                  </a:moveTo>
                  <a:lnTo>
                    <a:pt x="17534" y="6713"/>
                  </a:lnTo>
                  <a:lnTo>
                    <a:pt x="17497" y="6713"/>
                  </a:lnTo>
                  <a:lnTo>
                    <a:pt x="17387" y="6823"/>
                  </a:lnTo>
                  <a:lnTo>
                    <a:pt x="17351" y="6676"/>
                  </a:lnTo>
                  <a:lnTo>
                    <a:pt x="17241" y="6419"/>
                  </a:lnTo>
                  <a:close/>
                  <a:moveTo>
                    <a:pt x="12692" y="6786"/>
                  </a:moveTo>
                  <a:lnTo>
                    <a:pt x="12582" y="6860"/>
                  </a:lnTo>
                  <a:lnTo>
                    <a:pt x="12435" y="6970"/>
                  </a:lnTo>
                  <a:lnTo>
                    <a:pt x="12399" y="7116"/>
                  </a:lnTo>
                  <a:lnTo>
                    <a:pt x="12362" y="7190"/>
                  </a:lnTo>
                  <a:lnTo>
                    <a:pt x="12399" y="7226"/>
                  </a:lnTo>
                  <a:lnTo>
                    <a:pt x="12472" y="7300"/>
                  </a:lnTo>
                  <a:lnTo>
                    <a:pt x="12582" y="7300"/>
                  </a:lnTo>
                  <a:lnTo>
                    <a:pt x="12619" y="7263"/>
                  </a:lnTo>
                  <a:lnTo>
                    <a:pt x="12655" y="7190"/>
                  </a:lnTo>
                  <a:lnTo>
                    <a:pt x="12729" y="7043"/>
                  </a:lnTo>
                  <a:lnTo>
                    <a:pt x="12802" y="7006"/>
                  </a:lnTo>
                  <a:lnTo>
                    <a:pt x="12839" y="6933"/>
                  </a:lnTo>
                  <a:lnTo>
                    <a:pt x="12875" y="6860"/>
                  </a:lnTo>
                  <a:lnTo>
                    <a:pt x="12875" y="6823"/>
                  </a:lnTo>
                  <a:lnTo>
                    <a:pt x="12839" y="6823"/>
                  </a:lnTo>
                  <a:lnTo>
                    <a:pt x="12765" y="6786"/>
                  </a:lnTo>
                  <a:close/>
                  <a:moveTo>
                    <a:pt x="17571" y="6750"/>
                  </a:moveTo>
                  <a:lnTo>
                    <a:pt x="17828" y="7043"/>
                  </a:lnTo>
                  <a:lnTo>
                    <a:pt x="18048" y="7373"/>
                  </a:lnTo>
                  <a:lnTo>
                    <a:pt x="17828" y="7593"/>
                  </a:lnTo>
                  <a:lnTo>
                    <a:pt x="17828" y="7520"/>
                  </a:lnTo>
                  <a:lnTo>
                    <a:pt x="17864" y="7336"/>
                  </a:lnTo>
                  <a:lnTo>
                    <a:pt x="17828" y="7116"/>
                  </a:lnTo>
                  <a:lnTo>
                    <a:pt x="17828" y="7080"/>
                  </a:lnTo>
                  <a:lnTo>
                    <a:pt x="17754" y="7006"/>
                  </a:lnTo>
                  <a:lnTo>
                    <a:pt x="17681" y="7006"/>
                  </a:lnTo>
                  <a:lnTo>
                    <a:pt x="17644" y="7043"/>
                  </a:lnTo>
                  <a:lnTo>
                    <a:pt x="17681" y="7080"/>
                  </a:lnTo>
                  <a:lnTo>
                    <a:pt x="17644" y="7226"/>
                  </a:lnTo>
                  <a:lnTo>
                    <a:pt x="17607" y="7446"/>
                  </a:lnTo>
                  <a:lnTo>
                    <a:pt x="17534" y="7667"/>
                  </a:lnTo>
                  <a:lnTo>
                    <a:pt x="17534" y="7887"/>
                  </a:lnTo>
                  <a:lnTo>
                    <a:pt x="17534" y="7960"/>
                  </a:lnTo>
                  <a:lnTo>
                    <a:pt x="17131" y="8584"/>
                  </a:lnTo>
                  <a:lnTo>
                    <a:pt x="17167" y="8217"/>
                  </a:lnTo>
                  <a:lnTo>
                    <a:pt x="17241" y="7850"/>
                  </a:lnTo>
                  <a:lnTo>
                    <a:pt x="17387" y="7630"/>
                  </a:lnTo>
                  <a:lnTo>
                    <a:pt x="17387" y="7593"/>
                  </a:lnTo>
                  <a:lnTo>
                    <a:pt x="17387" y="7520"/>
                  </a:lnTo>
                  <a:lnTo>
                    <a:pt x="17461" y="7483"/>
                  </a:lnTo>
                  <a:lnTo>
                    <a:pt x="17497" y="7446"/>
                  </a:lnTo>
                  <a:lnTo>
                    <a:pt x="17534" y="7373"/>
                  </a:lnTo>
                  <a:lnTo>
                    <a:pt x="17534" y="7263"/>
                  </a:lnTo>
                  <a:lnTo>
                    <a:pt x="17497" y="7080"/>
                  </a:lnTo>
                  <a:lnTo>
                    <a:pt x="17571" y="6750"/>
                  </a:lnTo>
                  <a:close/>
                  <a:moveTo>
                    <a:pt x="16874" y="8840"/>
                  </a:moveTo>
                  <a:lnTo>
                    <a:pt x="16947" y="8877"/>
                  </a:lnTo>
                  <a:lnTo>
                    <a:pt x="16874" y="8950"/>
                  </a:lnTo>
                  <a:lnTo>
                    <a:pt x="16874" y="8877"/>
                  </a:lnTo>
                  <a:lnTo>
                    <a:pt x="16874" y="8840"/>
                  </a:lnTo>
                  <a:close/>
                  <a:moveTo>
                    <a:pt x="11445" y="8584"/>
                  </a:moveTo>
                  <a:lnTo>
                    <a:pt x="11408" y="8620"/>
                  </a:lnTo>
                  <a:lnTo>
                    <a:pt x="11298" y="8657"/>
                  </a:lnTo>
                  <a:lnTo>
                    <a:pt x="11188" y="8804"/>
                  </a:lnTo>
                  <a:lnTo>
                    <a:pt x="11188" y="8840"/>
                  </a:lnTo>
                  <a:lnTo>
                    <a:pt x="11188" y="8914"/>
                  </a:lnTo>
                  <a:lnTo>
                    <a:pt x="11188" y="8987"/>
                  </a:lnTo>
                  <a:lnTo>
                    <a:pt x="11225" y="9024"/>
                  </a:lnTo>
                  <a:lnTo>
                    <a:pt x="11408" y="9024"/>
                  </a:lnTo>
                  <a:lnTo>
                    <a:pt x="11445" y="8987"/>
                  </a:lnTo>
                  <a:lnTo>
                    <a:pt x="11555" y="8804"/>
                  </a:lnTo>
                  <a:lnTo>
                    <a:pt x="11555" y="8730"/>
                  </a:lnTo>
                  <a:lnTo>
                    <a:pt x="11555" y="8657"/>
                  </a:lnTo>
                  <a:lnTo>
                    <a:pt x="11518" y="8620"/>
                  </a:lnTo>
                  <a:lnTo>
                    <a:pt x="11445" y="8584"/>
                  </a:lnTo>
                  <a:close/>
                  <a:moveTo>
                    <a:pt x="16580" y="8804"/>
                  </a:moveTo>
                  <a:lnTo>
                    <a:pt x="16580" y="8877"/>
                  </a:lnTo>
                  <a:lnTo>
                    <a:pt x="16580" y="9060"/>
                  </a:lnTo>
                  <a:lnTo>
                    <a:pt x="16617" y="9170"/>
                  </a:lnTo>
                  <a:lnTo>
                    <a:pt x="16654" y="9244"/>
                  </a:lnTo>
                  <a:lnTo>
                    <a:pt x="16397" y="9611"/>
                  </a:lnTo>
                  <a:lnTo>
                    <a:pt x="16360" y="9391"/>
                  </a:lnTo>
                  <a:lnTo>
                    <a:pt x="16324" y="9170"/>
                  </a:lnTo>
                  <a:lnTo>
                    <a:pt x="16324" y="9097"/>
                  </a:lnTo>
                  <a:lnTo>
                    <a:pt x="16580" y="8804"/>
                  </a:lnTo>
                  <a:close/>
                  <a:moveTo>
                    <a:pt x="16067" y="9391"/>
                  </a:moveTo>
                  <a:lnTo>
                    <a:pt x="16067" y="9684"/>
                  </a:lnTo>
                  <a:lnTo>
                    <a:pt x="16103" y="9794"/>
                  </a:lnTo>
                  <a:lnTo>
                    <a:pt x="16177" y="9941"/>
                  </a:lnTo>
                  <a:lnTo>
                    <a:pt x="15993" y="10161"/>
                  </a:lnTo>
                  <a:lnTo>
                    <a:pt x="15920" y="10308"/>
                  </a:lnTo>
                  <a:lnTo>
                    <a:pt x="15957" y="9867"/>
                  </a:lnTo>
                  <a:lnTo>
                    <a:pt x="15920" y="9794"/>
                  </a:lnTo>
                  <a:lnTo>
                    <a:pt x="15847" y="9757"/>
                  </a:lnTo>
                  <a:lnTo>
                    <a:pt x="15810" y="9721"/>
                  </a:lnTo>
                  <a:lnTo>
                    <a:pt x="16067" y="9391"/>
                  </a:lnTo>
                  <a:close/>
                  <a:moveTo>
                    <a:pt x="9611" y="2348"/>
                  </a:moveTo>
                  <a:lnTo>
                    <a:pt x="9574" y="2421"/>
                  </a:lnTo>
                  <a:lnTo>
                    <a:pt x="9134" y="2861"/>
                  </a:lnTo>
                  <a:lnTo>
                    <a:pt x="8767" y="3375"/>
                  </a:lnTo>
                  <a:lnTo>
                    <a:pt x="7997" y="4365"/>
                  </a:lnTo>
                  <a:lnTo>
                    <a:pt x="7630" y="4879"/>
                  </a:lnTo>
                  <a:lnTo>
                    <a:pt x="7227" y="5356"/>
                  </a:lnTo>
                  <a:lnTo>
                    <a:pt x="6823" y="5832"/>
                  </a:lnTo>
                  <a:lnTo>
                    <a:pt x="6346" y="6273"/>
                  </a:lnTo>
                  <a:lnTo>
                    <a:pt x="6273" y="6346"/>
                  </a:lnTo>
                  <a:lnTo>
                    <a:pt x="6273" y="6456"/>
                  </a:lnTo>
                  <a:lnTo>
                    <a:pt x="6236" y="6456"/>
                  </a:lnTo>
                  <a:lnTo>
                    <a:pt x="6163" y="6493"/>
                  </a:lnTo>
                  <a:lnTo>
                    <a:pt x="6163" y="6566"/>
                  </a:lnTo>
                  <a:lnTo>
                    <a:pt x="6199" y="6603"/>
                  </a:lnTo>
                  <a:lnTo>
                    <a:pt x="6309" y="6786"/>
                  </a:lnTo>
                  <a:lnTo>
                    <a:pt x="6493" y="6970"/>
                  </a:lnTo>
                  <a:lnTo>
                    <a:pt x="6823" y="7263"/>
                  </a:lnTo>
                  <a:lnTo>
                    <a:pt x="7593" y="7813"/>
                  </a:lnTo>
                  <a:lnTo>
                    <a:pt x="8437" y="8363"/>
                  </a:lnTo>
                  <a:lnTo>
                    <a:pt x="8620" y="8510"/>
                  </a:lnTo>
                  <a:lnTo>
                    <a:pt x="8767" y="8694"/>
                  </a:lnTo>
                  <a:lnTo>
                    <a:pt x="9061" y="9060"/>
                  </a:lnTo>
                  <a:lnTo>
                    <a:pt x="9207" y="9207"/>
                  </a:lnTo>
                  <a:lnTo>
                    <a:pt x="9391" y="9354"/>
                  </a:lnTo>
                  <a:lnTo>
                    <a:pt x="9758" y="9574"/>
                  </a:lnTo>
                  <a:lnTo>
                    <a:pt x="10638" y="10161"/>
                  </a:lnTo>
                  <a:lnTo>
                    <a:pt x="11482" y="10784"/>
                  </a:lnTo>
                  <a:lnTo>
                    <a:pt x="12289" y="11408"/>
                  </a:lnTo>
                  <a:lnTo>
                    <a:pt x="12362" y="11445"/>
                  </a:lnTo>
                  <a:lnTo>
                    <a:pt x="12472" y="11445"/>
                  </a:lnTo>
                  <a:lnTo>
                    <a:pt x="12545" y="11408"/>
                  </a:lnTo>
                  <a:lnTo>
                    <a:pt x="12582" y="11371"/>
                  </a:lnTo>
                  <a:lnTo>
                    <a:pt x="12619" y="11298"/>
                  </a:lnTo>
                  <a:lnTo>
                    <a:pt x="12655" y="11188"/>
                  </a:lnTo>
                  <a:lnTo>
                    <a:pt x="12619" y="11115"/>
                  </a:lnTo>
                  <a:lnTo>
                    <a:pt x="12545" y="11041"/>
                  </a:lnTo>
                  <a:lnTo>
                    <a:pt x="11775" y="10418"/>
                  </a:lnTo>
                  <a:lnTo>
                    <a:pt x="11812" y="10381"/>
                  </a:lnTo>
                  <a:lnTo>
                    <a:pt x="11922" y="10198"/>
                  </a:lnTo>
                  <a:lnTo>
                    <a:pt x="11995" y="10014"/>
                  </a:lnTo>
                  <a:lnTo>
                    <a:pt x="11995" y="9941"/>
                  </a:lnTo>
                  <a:lnTo>
                    <a:pt x="11958" y="9904"/>
                  </a:lnTo>
                  <a:lnTo>
                    <a:pt x="11885" y="9904"/>
                  </a:lnTo>
                  <a:lnTo>
                    <a:pt x="11738" y="10051"/>
                  </a:lnTo>
                  <a:lnTo>
                    <a:pt x="11592" y="10234"/>
                  </a:lnTo>
                  <a:lnTo>
                    <a:pt x="11555" y="10271"/>
                  </a:lnTo>
                  <a:lnTo>
                    <a:pt x="11005" y="9867"/>
                  </a:lnTo>
                  <a:lnTo>
                    <a:pt x="10821" y="9757"/>
                  </a:lnTo>
                  <a:lnTo>
                    <a:pt x="10858" y="9684"/>
                  </a:lnTo>
                  <a:lnTo>
                    <a:pt x="10895" y="9611"/>
                  </a:lnTo>
                  <a:lnTo>
                    <a:pt x="11041" y="9464"/>
                  </a:lnTo>
                  <a:lnTo>
                    <a:pt x="11078" y="9427"/>
                  </a:lnTo>
                  <a:lnTo>
                    <a:pt x="11078" y="9354"/>
                  </a:lnTo>
                  <a:lnTo>
                    <a:pt x="11078" y="9317"/>
                  </a:lnTo>
                  <a:lnTo>
                    <a:pt x="11005" y="9281"/>
                  </a:lnTo>
                  <a:lnTo>
                    <a:pt x="10968" y="9317"/>
                  </a:lnTo>
                  <a:lnTo>
                    <a:pt x="10895" y="9281"/>
                  </a:lnTo>
                  <a:lnTo>
                    <a:pt x="10821" y="9317"/>
                  </a:lnTo>
                  <a:lnTo>
                    <a:pt x="10711" y="9427"/>
                  </a:lnTo>
                  <a:lnTo>
                    <a:pt x="10601" y="9574"/>
                  </a:lnTo>
                  <a:lnTo>
                    <a:pt x="10124" y="9281"/>
                  </a:lnTo>
                  <a:lnTo>
                    <a:pt x="10051" y="9207"/>
                  </a:lnTo>
                  <a:lnTo>
                    <a:pt x="10234" y="8914"/>
                  </a:lnTo>
                  <a:lnTo>
                    <a:pt x="10234" y="8840"/>
                  </a:lnTo>
                  <a:lnTo>
                    <a:pt x="10234" y="8804"/>
                  </a:lnTo>
                  <a:lnTo>
                    <a:pt x="10198" y="8730"/>
                  </a:lnTo>
                  <a:lnTo>
                    <a:pt x="10088" y="8694"/>
                  </a:lnTo>
                  <a:lnTo>
                    <a:pt x="10051" y="8730"/>
                  </a:lnTo>
                  <a:lnTo>
                    <a:pt x="10014" y="8767"/>
                  </a:lnTo>
                  <a:lnTo>
                    <a:pt x="9758" y="9060"/>
                  </a:lnTo>
                  <a:lnTo>
                    <a:pt x="9537" y="8877"/>
                  </a:lnTo>
                  <a:lnTo>
                    <a:pt x="9354" y="8694"/>
                  </a:lnTo>
                  <a:lnTo>
                    <a:pt x="9134" y="8437"/>
                  </a:lnTo>
                  <a:lnTo>
                    <a:pt x="9207" y="8327"/>
                  </a:lnTo>
                  <a:lnTo>
                    <a:pt x="9281" y="8217"/>
                  </a:lnTo>
                  <a:lnTo>
                    <a:pt x="9354" y="7960"/>
                  </a:lnTo>
                  <a:lnTo>
                    <a:pt x="9354" y="7887"/>
                  </a:lnTo>
                  <a:lnTo>
                    <a:pt x="9317" y="7850"/>
                  </a:lnTo>
                  <a:lnTo>
                    <a:pt x="9244" y="7850"/>
                  </a:lnTo>
                  <a:lnTo>
                    <a:pt x="9171" y="7887"/>
                  </a:lnTo>
                  <a:lnTo>
                    <a:pt x="8987" y="8107"/>
                  </a:lnTo>
                  <a:lnTo>
                    <a:pt x="8951" y="8180"/>
                  </a:lnTo>
                  <a:lnTo>
                    <a:pt x="8767" y="8033"/>
                  </a:lnTo>
                  <a:lnTo>
                    <a:pt x="8327" y="7740"/>
                  </a:lnTo>
                  <a:lnTo>
                    <a:pt x="8364" y="7446"/>
                  </a:lnTo>
                  <a:lnTo>
                    <a:pt x="8364" y="7410"/>
                  </a:lnTo>
                  <a:lnTo>
                    <a:pt x="8327" y="7336"/>
                  </a:lnTo>
                  <a:lnTo>
                    <a:pt x="8290" y="7300"/>
                  </a:lnTo>
                  <a:lnTo>
                    <a:pt x="8180" y="7300"/>
                  </a:lnTo>
                  <a:lnTo>
                    <a:pt x="8107" y="7336"/>
                  </a:lnTo>
                  <a:lnTo>
                    <a:pt x="8070" y="7446"/>
                  </a:lnTo>
                  <a:lnTo>
                    <a:pt x="8034" y="7556"/>
                  </a:lnTo>
                  <a:lnTo>
                    <a:pt x="7960" y="7520"/>
                  </a:lnTo>
                  <a:lnTo>
                    <a:pt x="7410" y="7116"/>
                  </a:lnTo>
                  <a:lnTo>
                    <a:pt x="7447" y="7080"/>
                  </a:lnTo>
                  <a:lnTo>
                    <a:pt x="7520" y="6970"/>
                  </a:lnTo>
                  <a:lnTo>
                    <a:pt x="7520" y="6896"/>
                  </a:lnTo>
                  <a:lnTo>
                    <a:pt x="7520" y="6860"/>
                  </a:lnTo>
                  <a:lnTo>
                    <a:pt x="7557" y="6750"/>
                  </a:lnTo>
                  <a:lnTo>
                    <a:pt x="7520" y="6713"/>
                  </a:lnTo>
                  <a:lnTo>
                    <a:pt x="7483" y="6713"/>
                  </a:lnTo>
                  <a:lnTo>
                    <a:pt x="7410" y="6750"/>
                  </a:lnTo>
                  <a:lnTo>
                    <a:pt x="7337" y="6750"/>
                  </a:lnTo>
                  <a:lnTo>
                    <a:pt x="7227" y="6823"/>
                  </a:lnTo>
                  <a:lnTo>
                    <a:pt x="7116" y="6896"/>
                  </a:lnTo>
                  <a:lnTo>
                    <a:pt x="6640" y="6639"/>
                  </a:lnTo>
                  <a:lnTo>
                    <a:pt x="6640" y="6603"/>
                  </a:lnTo>
                  <a:lnTo>
                    <a:pt x="7116" y="6163"/>
                  </a:lnTo>
                  <a:lnTo>
                    <a:pt x="7557" y="5649"/>
                  </a:lnTo>
                  <a:lnTo>
                    <a:pt x="7593" y="5722"/>
                  </a:lnTo>
                  <a:lnTo>
                    <a:pt x="7630" y="5759"/>
                  </a:lnTo>
                  <a:lnTo>
                    <a:pt x="7740" y="5759"/>
                  </a:lnTo>
                  <a:lnTo>
                    <a:pt x="8034" y="5576"/>
                  </a:lnTo>
                  <a:lnTo>
                    <a:pt x="8327" y="5392"/>
                  </a:lnTo>
                  <a:lnTo>
                    <a:pt x="8620" y="5209"/>
                  </a:lnTo>
                  <a:lnTo>
                    <a:pt x="8914" y="5025"/>
                  </a:lnTo>
                  <a:lnTo>
                    <a:pt x="9244" y="4879"/>
                  </a:lnTo>
                  <a:lnTo>
                    <a:pt x="9574" y="4732"/>
                  </a:lnTo>
                  <a:lnTo>
                    <a:pt x="9941" y="4659"/>
                  </a:lnTo>
                  <a:lnTo>
                    <a:pt x="10308" y="4622"/>
                  </a:lnTo>
                  <a:lnTo>
                    <a:pt x="10491" y="4622"/>
                  </a:lnTo>
                  <a:lnTo>
                    <a:pt x="10675" y="4659"/>
                  </a:lnTo>
                  <a:lnTo>
                    <a:pt x="10821" y="4732"/>
                  </a:lnTo>
                  <a:lnTo>
                    <a:pt x="10931" y="4842"/>
                  </a:lnTo>
                  <a:lnTo>
                    <a:pt x="11041" y="4989"/>
                  </a:lnTo>
                  <a:lnTo>
                    <a:pt x="11078" y="5136"/>
                  </a:lnTo>
                  <a:lnTo>
                    <a:pt x="11151" y="5502"/>
                  </a:lnTo>
                  <a:lnTo>
                    <a:pt x="11151" y="5906"/>
                  </a:lnTo>
                  <a:lnTo>
                    <a:pt x="11151" y="6309"/>
                  </a:lnTo>
                  <a:lnTo>
                    <a:pt x="11151" y="6676"/>
                  </a:lnTo>
                  <a:lnTo>
                    <a:pt x="11188" y="7006"/>
                  </a:lnTo>
                  <a:lnTo>
                    <a:pt x="11261" y="7373"/>
                  </a:lnTo>
                  <a:lnTo>
                    <a:pt x="11445" y="7703"/>
                  </a:lnTo>
                  <a:lnTo>
                    <a:pt x="11408" y="7813"/>
                  </a:lnTo>
                  <a:lnTo>
                    <a:pt x="11372" y="7923"/>
                  </a:lnTo>
                  <a:lnTo>
                    <a:pt x="11372" y="8033"/>
                  </a:lnTo>
                  <a:lnTo>
                    <a:pt x="11372" y="8143"/>
                  </a:lnTo>
                  <a:lnTo>
                    <a:pt x="11445" y="8253"/>
                  </a:lnTo>
                  <a:lnTo>
                    <a:pt x="11482" y="8327"/>
                  </a:lnTo>
                  <a:lnTo>
                    <a:pt x="11592" y="8400"/>
                  </a:lnTo>
                  <a:lnTo>
                    <a:pt x="11665" y="8474"/>
                  </a:lnTo>
                  <a:lnTo>
                    <a:pt x="11775" y="8510"/>
                  </a:lnTo>
                  <a:lnTo>
                    <a:pt x="12105" y="8510"/>
                  </a:lnTo>
                  <a:lnTo>
                    <a:pt x="12435" y="8694"/>
                  </a:lnTo>
                  <a:lnTo>
                    <a:pt x="12765" y="8840"/>
                  </a:lnTo>
                  <a:lnTo>
                    <a:pt x="13022" y="8877"/>
                  </a:lnTo>
                  <a:lnTo>
                    <a:pt x="13316" y="8877"/>
                  </a:lnTo>
                  <a:lnTo>
                    <a:pt x="13646" y="8804"/>
                  </a:lnTo>
                  <a:lnTo>
                    <a:pt x="13939" y="8694"/>
                  </a:lnTo>
                  <a:lnTo>
                    <a:pt x="14233" y="8584"/>
                  </a:lnTo>
                  <a:lnTo>
                    <a:pt x="14489" y="8400"/>
                  </a:lnTo>
                  <a:lnTo>
                    <a:pt x="14746" y="8217"/>
                  </a:lnTo>
                  <a:lnTo>
                    <a:pt x="14930" y="8033"/>
                  </a:lnTo>
                  <a:lnTo>
                    <a:pt x="14966" y="7997"/>
                  </a:lnTo>
                  <a:lnTo>
                    <a:pt x="14966" y="7923"/>
                  </a:lnTo>
                  <a:lnTo>
                    <a:pt x="14930" y="7813"/>
                  </a:lnTo>
                  <a:lnTo>
                    <a:pt x="14820" y="7777"/>
                  </a:lnTo>
                  <a:lnTo>
                    <a:pt x="14710" y="7777"/>
                  </a:lnTo>
                  <a:lnTo>
                    <a:pt x="14123" y="8143"/>
                  </a:lnTo>
                  <a:lnTo>
                    <a:pt x="13829" y="8290"/>
                  </a:lnTo>
                  <a:lnTo>
                    <a:pt x="13462" y="8400"/>
                  </a:lnTo>
                  <a:lnTo>
                    <a:pt x="13206" y="8474"/>
                  </a:lnTo>
                  <a:lnTo>
                    <a:pt x="12912" y="8437"/>
                  </a:lnTo>
                  <a:lnTo>
                    <a:pt x="12692" y="8363"/>
                  </a:lnTo>
                  <a:lnTo>
                    <a:pt x="12472" y="8217"/>
                  </a:lnTo>
                  <a:lnTo>
                    <a:pt x="12545" y="8107"/>
                  </a:lnTo>
                  <a:lnTo>
                    <a:pt x="12582" y="7960"/>
                  </a:lnTo>
                  <a:lnTo>
                    <a:pt x="12582" y="7850"/>
                  </a:lnTo>
                  <a:lnTo>
                    <a:pt x="12545" y="7777"/>
                  </a:lnTo>
                  <a:lnTo>
                    <a:pt x="12509" y="7740"/>
                  </a:lnTo>
                  <a:lnTo>
                    <a:pt x="12325" y="7630"/>
                  </a:lnTo>
                  <a:lnTo>
                    <a:pt x="12142" y="7520"/>
                  </a:lnTo>
                  <a:lnTo>
                    <a:pt x="11812" y="7520"/>
                  </a:lnTo>
                  <a:lnTo>
                    <a:pt x="11628" y="7116"/>
                  </a:lnTo>
                  <a:lnTo>
                    <a:pt x="11518" y="6713"/>
                  </a:lnTo>
                  <a:lnTo>
                    <a:pt x="11518" y="6346"/>
                  </a:lnTo>
                  <a:lnTo>
                    <a:pt x="11518" y="6016"/>
                  </a:lnTo>
                  <a:lnTo>
                    <a:pt x="11555" y="5649"/>
                  </a:lnTo>
                  <a:lnTo>
                    <a:pt x="11518" y="5282"/>
                  </a:lnTo>
                  <a:lnTo>
                    <a:pt x="11445" y="4989"/>
                  </a:lnTo>
                  <a:lnTo>
                    <a:pt x="11335" y="4732"/>
                  </a:lnTo>
                  <a:lnTo>
                    <a:pt x="11188" y="4549"/>
                  </a:lnTo>
                  <a:lnTo>
                    <a:pt x="11005" y="4402"/>
                  </a:lnTo>
                  <a:lnTo>
                    <a:pt x="10785" y="4329"/>
                  </a:lnTo>
                  <a:lnTo>
                    <a:pt x="10565" y="4255"/>
                  </a:lnTo>
                  <a:lnTo>
                    <a:pt x="10051" y="4255"/>
                  </a:lnTo>
                  <a:lnTo>
                    <a:pt x="9758" y="4292"/>
                  </a:lnTo>
                  <a:lnTo>
                    <a:pt x="9464" y="4365"/>
                  </a:lnTo>
                  <a:lnTo>
                    <a:pt x="8914" y="4585"/>
                  </a:lnTo>
                  <a:lnTo>
                    <a:pt x="8400" y="4879"/>
                  </a:lnTo>
                  <a:lnTo>
                    <a:pt x="7960" y="5209"/>
                  </a:lnTo>
                  <a:lnTo>
                    <a:pt x="8290" y="4769"/>
                  </a:lnTo>
                  <a:lnTo>
                    <a:pt x="9061" y="3742"/>
                  </a:lnTo>
                  <a:lnTo>
                    <a:pt x="9464" y="3191"/>
                  </a:lnTo>
                  <a:lnTo>
                    <a:pt x="9831" y="2641"/>
                  </a:lnTo>
                  <a:lnTo>
                    <a:pt x="9868" y="2568"/>
                  </a:lnTo>
                  <a:lnTo>
                    <a:pt x="9868" y="2531"/>
                  </a:lnTo>
                  <a:lnTo>
                    <a:pt x="9794" y="2421"/>
                  </a:lnTo>
                  <a:lnTo>
                    <a:pt x="9721" y="2384"/>
                  </a:lnTo>
                  <a:lnTo>
                    <a:pt x="9684" y="2348"/>
                  </a:lnTo>
                  <a:close/>
                  <a:moveTo>
                    <a:pt x="15663" y="9867"/>
                  </a:moveTo>
                  <a:lnTo>
                    <a:pt x="15700" y="9904"/>
                  </a:lnTo>
                  <a:lnTo>
                    <a:pt x="15627" y="10381"/>
                  </a:lnTo>
                  <a:lnTo>
                    <a:pt x="15663" y="10418"/>
                  </a:lnTo>
                  <a:lnTo>
                    <a:pt x="15663" y="10454"/>
                  </a:lnTo>
                  <a:lnTo>
                    <a:pt x="15773" y="10491"/>
                  </a:lnTo>
                  <a:lnTo>
                    <a:pt x="15443" y="10895"/>
                  </a:lnTo>
                  <a:lnTo>
                    <a:pt x="15443" y="10821"/>
                  </a:lnTo>
                  <a:lnTo>
                    <a:pt x="15333" y="10491"/>
                  </a:lnTo>
                  <a:lnTo>
                    <a:pt x="15296" y="10454"/>
                  </a:lnTo>
                  <a:lnTo>
                    <a:pt x="15260" y="10454"/>
                  </a:lnTo>
                  <a:lnTo>
                    <a:pt x="15223" y="10491"/>
                  </a:lnTo>
                  <a:lnTo>
                    <a:pt x="15223" y="10528"/>
                  </a:lnTo>
                  <a:lnTo>
                    <a:pt x="15186" y="10821"/>
                  </a:lnTo>
                  <a:lnTo>
                    <a:pt x="15186" y="11188"/>
                  </a:lnTo>
                  <a:lnTo>
                    <a:pt x="15223" y="11225"/>
                  </a:lnTo>
                  <a:lnTo>
                    <a:pt x="14746" y="11848"/>
                  </a:lnTo>
                  <a:lnTo>
                    <a:pt x="14746" y="11591"/>
                  </a:lnTo>
                  <a:lnTo>
                    <a:pt x="14746" y="11371"/>
                  </a:lnTo>
                  <a:lnTo>
                    <a:pt x="14746" y="11115"/>
                  </a:lnTo>
                  <a:lnTo>
                    <a:pt x="14710" y="11078"/>
                  </a:lnTo>
                  <a:lnTo>
                    <a:pt x="15333" y="10308"/>
                  </a:lnTo>
                  <a:lnTo>
                    <a:pt x="15663" y="9867"/>
                  </a:lnTo>
                  <a:close/>
                  <a:moveTo>
                    <a:pt x="14526" y="11298"/>
                  </a:moveTo>
                  <a:lnTo>
                    <a:pt x="14453" y="11555"/>
                  </a:lnTo>
                  <a:lnTo>
                    <a:pt x="14416" y="11775"/>
                  </a:lnTo>
                  <a:lnTo>
                    <a:pt x="14453" y="11885"/>
                  </a:lnTo>
                  <a:lnTo>
                    <a:pt x="14489" y="11958"/>
                  </a:lnTo>
                  <a:lnTo>
                    <a:pt x="14563" y="11995"/>
                  </a:lnTo>
                  <a:lnTo>
                    <a:pt x="14600" y="11995"/>
                  </a:lnTo>
                  <a:lnTo>
                    <a:pt x="14123" y="12619"/>
                  </a:lnTo>
                  <a:lnTo>
                    <a:pt x="14049" y="12655"/>
                  </a:lnTo>
                  <a:lnTo>
                    <a:pt x="14049" y="12362"/>
                  </a:lnTo>
                  <a:lnTo>
                    <a:pt x="14049" y="12142"/>
                  </a:lnTo>
                  <a:lnTo>
                    <a:pt x="14049" y="12032"/>
                  </a:lnTo>
                  <a:lnTo>
                    <a:pt x="14013" y="11922"/>
                  </a:lnTo>
                  <a:lnTo>
                    <a:pt x="14526" y="11298"/>
                  </a:lnTo>
                  <a:close/>
                  <a:moveTo>
                    <a:pt x="4806" y="7997"/>
                  </a:moveTo>
                  <a:lnTo>
                    <a:pt x="4769" y="8033"/>
                  </a:lnTo>
                  <a:lnTo>
                    <a:pt x="4769" y="8070"/>
                  </a:lnTo>
                  <a:lnTo>
                    <a:pt x="4952" y="8217"/>
                  </a:lnTo>
                  <a:lnTo>
                    <a:pt x="5099" y="8327"/>
                  </a:lnTo>
                  <a:lnTo>
                    <a:pt x="5576" y="8584"/>
                  </a:lnTo>
                  <a:lnTo>
                    <a:pt x="6126" y="8840"/>
                  </a:lnTo>
                  <a:lnTo>
                    <a:pt x="6640" y="9134"/>
                  </a:lnTo>
                  <a:lnTo>
                    <a:pt x="7116" y="9501"/>
                  </a:lnTo>
                  <a:lnTo>
                    <a:pt x="7557" y="9831"/>
                  </a:lnTo>
                  <a:lnTo>
                    <a:pt x="8437" y="10638"/>
                  </a:lnTo>
                  <a:lnTo>
                    <a:pt x="9244" y="11371"/>
                  </a:lnTo>
                  <a:lnTo>
                    <a:pt x="10088" y="12105"/>
                  </a:lnTo>
                  <a:lnTo>
                    <a:pt x="10344" y="12325"/>
                  </a:lnTo>
                  <a:lnTo>
                    <a:pt x="10748" y="12655"/>
                  </a:lnTo>
                  <a:lnTo>
                    <a:pt x="10931" y="12765"/>
                  </a:lnTo>
                  <a:lnTo>
                    <a:pt x="11115" y="12839"/>
                  </a:lnTo>
                  <a:lnTo>
                    <a:pt x="11225" y="12839"/>
                  </a:lnTo>
                  <a:lnTo>
                    <a:pt x="11298" y="12802"/>
                  </a:lnTo>
                  <a:lnTo>
                    <a:pt x="11335" y="12765"/>
                  </a:lnTo>
                  <a:lnTo>
                    <a:pt x="11372" y="12692"/>
                  </a:lnTo>
                  <a:lnTo>
                    <a:pt x="11372" y="12582"/>
                  </a:lnTo>
                  <a:lnTo>
                    <a:pt x="11335" y="12472"/>
                  </a:lnTo>
                  <a:lnTo>
                    <a:pt x="11151" y="12325"/>
                  </a:lnTo>
                  <a:lnTo>
                    <a:pt x="10711" y="11995"/>
                  </a:lnTo>
                  <a:lnTo>
                    <a:pt x="10271" y="11628"/>
                  </a:lnTo>
                  <a:lnTo>
                    <a:pt x="9391" y="10858"/>
                  </a:lnTo>
                  <a:lnTo>
                    <a:pt x="8547" y="10051"/>
                  </a:lnTo>
                  <a:lnTo>
                    <a:pt x="8107" y="9684"/>
                  </a:lnTo>
                  <a:lnTo>
                    <a:pt x="7703" y="9354"/>
                  </a:lnTo>
                  <a:lnTo>
                    <a:pt x="7227" y="9024"/>
                  </a:lnTo>
                  <a:lnTo>
                    <a:pt x="6786" y="8694"/>
                  </a:lnTo>
                  <a:lnTo>
                    <a:pt x="6309" y="8437"/>
                  </a:lnTo>
                  <a:lnTo>
                    <a:pt x="5833" y="8217"/>
                  </a:lnTo>
                  <a:lnTo>
                    <a:pt x="5356" y="8033"/>
                  </a:lnTo>
                  <a:lnTo>
                    <a:pt x="5209" y="7997"/>
                  </a:lnTo>
                  <a:close/>
                  <a:moveTo>
                    <a:pt x="954" y="12582"/>
                  </a:moveTo>
                  <a:lnTo>
                    <a:pt x="1101" y="12692"/>
                  </a:lnTo>
                  <a:lnTo>
                    <a:pt x="1064" y="12765"/>
                  </a:lnTo>
                  <a:lnTo>
                    <a:pt x="1064" y="12839"/>
                  </a:lnTo>
                  <a:lnTo>
                    <a:pt x="1064" y="12875"/>
                  </a:lnTo>
                  <a:lnTo>
                    <a:pt x="1101" y="12839"/>
                  </a:lnTo>
                  <a:lnTo>
                    <a:pt x="1211" y="12912"/>
                  </a:lnTo>
                  <a:lnTo>
                    <a:pt x="1247" y="12985"/>
                  </a:lnTo>
                  <a:lnTo>
                    <a:pt x="1247" y="13059"/>
                  </a:lnTo>
                  <a:lnTo>
                    <a:pt x="1284" y="13242"/>
                  </a:lnTo>
                  <a:lnTo>
                    <a:pt x="991" y="13095"/>
                  </a:lnTo>
                  <a:lnTo>
                    <a:pt x="844" y="13059"/>
                  </a:lnTo>
                  <a:lnTo>
                    <a:pt x="697" y="13022"/>
                  </a:lnTo>
                  <a:lnTo>
                    <a:pt x="844" y="12765"/>
                  </a:lnTo>
                  <a:lnTo>
                    <a:pt x="954" y="12582"/>
                  </a:lnTo>
                  <a:close/>
                  <a:moveTo>
                    <a:pt x="2715" y="10858"/>
                  </a:moveTo>
                  <a:lnTo>
                    <a:pt x="2641" y="10931"/>
                  </a:lnTo>
                  <a:lnTo>
                    <a:pt x="2641" y="10968"/>
                  </a:lnTo>
                  <a:lnTo>
                    <a:pt x="2788" y="11151"/>
                  </a:lnTo>
                  <a:lnTo>
                    <a:pt x="2935" y="11261"/>
                  </a:lnTo>
                  <a:lnTo>
                    <a:pt x="3302" y="11445"/>
                  </a:lnTo>
                  <a:lnTo>
                    <a:pt x="3778" y="11775"/>
                  </a:lnTo>
                  <a:lnTo>
                    <a:pt x="4255" y="12105"/>
                  </a:lnTo>
                  <a:lnTo>
                    <a:pt x="5099" y="12765"/>
                  </a:lnTo>
                  <a:lnTo>
                    <a:pt x="5539" y="13095"/>
                  </a:lnTo>
                  <a:lnTo>
                    <a:pt x="5759" y="13242"/>
                  </a:lnTo>
                  <a:lnTo>
                    <a:pt x="5869" y="13279"/>
                  </a:lnTo>
                  <a:lnTo>
                    <a:pt x="6053" y="13279"/>
                  </a:lnTo>
                  <a:lnTo>
                    <a:pt x="6126" y="13242"/>
                  </a:lnTo>
                  <a:lnTo>
                    <a:pt x="6163" y="13169"/>
                  </a:lnTo>
                  <a:lnTo>
                    <a:pt x="6126" y="13059"/>
                  </a:lnTo>
                  <a:lnTo>
                    <a:pt x="6089" y="12985"/>
                  </a:lnTo>
                  <a:lnTo>
                    <a:pt x="6016" y="12875"/>
                  </a:lnTo>
                  <a:lnTo>
                    <a:pt x="5869" y="12729"/>
                  </a:lnTo>
                  <a:lnTo>
                    <a:pt x="5502" y="12472"/>
                  </a:lnTo>
                  <a:lnTo>
                    <a:pt x="4512" y="11738"/>
                  </a:lnTo>
                  <a:lnTo>
                    <a:pt x="4035" y="11408"/>
                  </a:lnTo>
                  <a:lnTo>
                    <a:pt x="3522" y="11078"/>
                  </a:lnTo>
                  <a:lnTo>
                    <a:pt x="3338" y="11005"/>
                  </a:lnTo>
                  <a:lnTo>
                    <a:pt x="3118" y="10895"/>
                  </a:lnTo>
                  <a:lnTo>
                    <a:pt x="2935" y="10858"/>
                  </a:lnTo>
                  <a:close/>
                  <a:moveTo>
                    <a:pt x="13756" y="12252"/>
                  </a:moveTo>
                  <a:lnTo>
                    <a:pt x="13719" y="12362"/>
                  </a:lnTo>
                  <a:lnTo>
                    <a:pt x="13719" y="12619"/>
                  </a:lnTo>
                  <a:lnTo>
                    <a:pt x="13719" y="12912"/>
                  </a:lnTo>
                  <a:lnTo>
                    <a:pt x="13756" y="12985"/>
                  </a:lnTo>
                  <a:lnTo>
                    <a:pt x="13793" y="13022"/>
                  </a:lnTo>
                  <a:lnTo>
                    <a:pt x="13719" y="13095"/>
                  </a:lnTo>
                  <a:lnTo>
                    <a:pt x="13389" y="13536"/>
                  </a:lnTo>
                  <a:lnTo>
                    <a:pt x="13426" y="13132"/>
                  </a:lnTo>
                  <a:lnTo>
                    <a:pt x="13462" y="12912"/>
                  </a:lnTo>
                  <a:lnTo>
                    <a:pt x="13462" y="12765"/>
                  </a:lnTo>
                  <a:lnTo>
                    <a:pt x="13426" y="12655"/>
                  </a:lnTo>
                  <a:lnTo>
                    <a:pt x="13756" y="12252"/>
                  </a:lnTo>
                  <a:close/>
                  <a:moveTo>
                    <a:pt x="4402" y="8694"/>
                  </a:moveTo>
                  <a:lnTo>
                    <a:pt x="4329" y="8730"/>
                  </a:lnTo>
                  <a:lnTo>
                    <a:pt x="4255" y="8804"/>
                  </a:lnTo>
                  <a:lnTo>
                    <a:pt x="4255" y="8877"/>
                  </a:lnTo>
                  <a:lnTo>
                    <a:pt x="4255" y="8987"/>
                  </a:lnTo>
                  <a:lnTo>
                    <a:pt x="4292" y="9060"/>
                  </a:lnTo>
                  <a:lnTo>
                    <a:pt x="4365" y="9134"/>
                  </a:lnTo>
                  <a:lnTo>
                    <a:pt x="4512" y="9207"/>
                  </a:lnTo>
                  <a:lnTo>
                    <a:pt x="4842" y="9354"/>
                  </a:lnTo>
                  <a:lnTo>
                    <a:pt x="5136" y="9501"/>
                  </a:lnTo>
                  <a:lnTo>
                    <a:pt x="5392" y="9647"/>
                  </a:lnTo>
                  <a:lnTo>
                    <a:pt x="5869" y="10014"/>
                  </a:lnTo>
                  <a:lnTo>
                    <a:pt x="6346" y="10418"/>
                  </a:lnTo>
                  <a:lnTo>
                    <a:pt x="6786" y="10858"/>
                  </a:lnTo>
                  <a:lnTo>
                    <a:pt x="8584" y="12398"/>
                  </a:lnTo>
                  <a:lnTo>
                    <a:pt x="9501" y="13169"/>
                  </a:lnTo>
                  <a:lnTo>
                    <a:pt x="9721" y="13315"/>
                  </a:lnTo>
                  <a:lnTo>
                    <a:pt x="9941" y="13462"/>
                  </a:lnTo>
                  <a:lnTo>
                    <a:pt x="10161" y="13572"/>
                  </a:lnTo>
                  <a:lnTo>
                    <a:pt x="10271" y="13609"/>
                  </a:lnTo>
                  <a:lnTo>
                    <a:pt x="10381" y="13609"/>
                  </a:lnTo>
                  <a:lnTo>
                    <a:pt x="10454" y="13572"/>
                  </a:lnTo>
                  <a:lnTo>
                    <a:pt x="10491" y="13536"/>
                  </a:lnTo>
                  <a:lnTo>
                    <a:pt x="10528" y="13462"/>
                  </a:lnTo>
                  <a:lnTo>
                    <a:pt x="10491" y="13389"/>
                  </a:lnTo>
                  <a:lnTo>
                    <a:pt x="10418" y="13242"/>
                  </a:lnTo>
                  <a:lnTo>
                    <a:pt x="10271" y="13132"/>
                  </a:lnTo>
                  <a:lnTo>
                    <a:pt x="9978" y="12949"/>
                  </a:lnTo>
                  <a:lnTo>
                    <a:pt x="9537" y="12619"/>
                  </a:lnTo>
                  <a:lnTo>
                    <a:pt x="9134" y="12288"/>
                  </a:lnTo>
                  <a:lnTo>
                    <a:pt x="7557" y="10931"/>
                  </a:lnTo>
                  <a:lnTo>
                    <a:pt x="6823" y="10271"/>
                  </a:lnTo>
                  <a:lnTo>
                    <a:pt x="6089" y="9647"/>
                  </a:lnTo>
                  <a:lnTo>
                    <a:pt x="5686" y="9354"/>
                  </a:lnTo>
                  <a:lnTo>
                    <a:pt x="5246" y="9097"/>
                  </a:lnTo>
                  <a:lnTo>
                    <a:pt x="4769" y="8950"/>
                  </a:lnTo>
                  <a:lnTo>
                    <a:pt x="4549" y="8840"/>
                  </a:lnTo>
                  <a:lnTo>
                    <a:pt x="4475" y="8767"/>
                  </a:lnTo>
                  <a:lnTo>
                    <a:pt x="4439" y="8694"/>
                  </a:lnTo>
                  <a:close/>
                  <a:moveTo>
                    <a:pt x="1541" y="13022"/>
                  </a:moveTo>
                  <a:lnTo>
                    <a:pt x="2091" y="13389"/>
                  </a:lnTo>
                  <a:lnTo>
                    <a:pt x="2091" y="13572"/>
                  </a:lnTo>
                  <a:lnTo>
                    <a:pt x="2126" y="13749"/>
                  </a:lnTo>
                  <a:lnTo>
                    <a:pt x="1504" y="13389"/>
                  </a:lnTo>
                  <a:lnTo>
                    <a:pt x="1578" y="13352"/>
                  </a:lnTo>
                  <a:lnTo>
                    <a:pt x="1614" y="13315"/>
                  </a:lnTo>
                  <a:lnTo>
                    <a:pt x="1614" y="13279"/>
                  </a:lnTo>
                  <a:lnTo>
                    <a:pt x="1614" y="13205"/>
                  </a:lnTo>
                  <a:lnTo>
                    <a:pt x="1541" y="13095"/>
                  </a:lnTo>
                  <a:lnTo>
                    <a:pt x="1541" y="13022"/>
                  </a:lnTo>
                  <a:close/>
                  <a:moveTo>
                    <a:pt x="13206" y="12949"/>
                  </a:moveTo>
                  <a:lnTo>
                    <a:pt x="13169" y="13022"/>
                  </a:lnTo>
                  <a:lnTo>
                    <a:pt x="13059" y="13756"/>
                  </a:lnTo>
                  <a:lnTo>
                    <a:pt x="13059" y="13829"/>
                  </a:lnTo>
                  <a:lnTo>
                    <a:pt x="13096" y="13866"/>
                  </a:lnTo>
                  <a:lnTo>
                    <a:pt x="12912" y="14086"/>
                  </a:lnTo>
                  <a:lnTo>
                    <a:pt x="12912" y="13719"/>
                  </a:lnTo>
                  <a:lnTo>
                    <a:pt x="12875" y="13352"/>
                  </a:lnTo>
                  <a:lnTo>
                    <a:pt x="13206" y="12949"/>
                  </a:lnTo>
                  <a:close/>
                  <a:moveTo>
                    <a:pt x="2458" y="13646"/>
                  </a:moveTo>
                  <a:lnTo>
                    <a:pt x="2641" y="13792"/>
                  </a:lnTo>
                  <a:lnTo>
                    <a:pt x="2788" y="13902"/>
                  </a:lnTo>
                  <a:lnTo>
                    <a:pt x="2788" y="14086"/>
                  </a:lnTo>
                  <a:lnTo>
                    <a:pt x="2825" y="14233"/>
                  </a:lnTo>
                  <a:lnTo>
                    <a:pt x="2605" y="14086"/>
                  </a:lnTo>
                  <a:lnTo>
                    <a:pt x="2385" y="13939"/>
                  </a:lnTo>
                  <a:lnTo>
                    <a:pt x="2495" y="13939"/>
                  </a:lnTo>
                  <a:lnTo>
                    <a:pt x="2568" y="13866"/>
                  </a:lnTo>
                  <a:lnTo>
                    <a:pt x="2568" y="13829"/>
                  </a:lnTo>
                  <a:lnTo>
                    <a:pt x="2568" y="13756"/>
                  </a:lnTo>
                  <a:lnTo>
                    <a:pt x="2458" y="13646"/>
                  </a:lnTo>
                  <a:close/>
                  <a:moveTo>
                    <a:pt x="3595" y="9794"/>
                  </a:moveTo>
                  <a:lnTo>
                    <a:pt x="3558" y="9831"/>
                  </a:lnTo>
                  <a:lnTo>
                    <a:pt x="3522" y="9867"/>
                  </a:lnTo>
                  <a:lnTo>
                    <a:pt x="3558" y="9977"/>
                  </a:lnTo>
                  <a:lnTo>
                    <a:pt x="3595" y="10088"/>
                  </a:lnTo>
                  <a:lnTo>
                    <a:pt x="3815" y="10234"/>
                  </a:lnTo>
                  <a:lnTo>
                    <a:pt x="4659" y="10821"/>
                  </a:lnTo>
                  <a:lnTo>
                    <a:pt x="5466" y="11518"/>
                  </a:lnTo>
                  <a:lnTo>
                    <a:pt x="6236" y="12178"/>
                  </a:lnTo>
                  <a:lnTo>
                    <a:pt x="7080" y="12839"/>
                  </a:lnTo>
                  <a:lnTo>
                    <a:pt x="7923" y="13462"/>
                  </a:lnTo>
                  <a:lnTo>
                    <a:pt x="8730" y="14049"/>
                  </a:lnTo>
                  <a:lnTo>
                    <a:pt x="9134" y="14343"/>
                  </a:lnTo>
                  <a:lnTo>
                    <a:pt x="9574" y="14563"/>
                  </a:lnTo>
                  <a:lnTo>
                    <a:pt x="9684" y="14563"/>
                  </a:lnTo>
                  <a:lnTo>
                    <a:pt x="9794" y="14526"/>
                  </a:lnTo>
                  <a:lnTo>
                    <a:pt x="9868" y="14453"/>
                  </a:lnTo>
                  <a:lnTo>
                    <a:pt x="9904" y="14416"/>
                  </a:lnTo>
                  <a:lnTo>
                    <a:pt x="9904" y="14379"/>
                  </a:lnTo>
                  <a:lnTo>
                    <a:pt x="9904" y="14306"/>
                  </a:lnTo>
                  <a:lnTo>
                    <a:pt x="9868" y="14269"/>
                  </a:lnTo>
                  <a:lnTo>
                    <a:pt x="9794" y="14196"/>
                  </a:lnTo>
                  <a:lnTo>
                    <a:pt x="9721" y="14159"/>
                  </a:lnTo>
                  <a:lnTo>
                    <a:pt x="9501" y="14012"/>
                  </a:lnTo>
                  <a:lnTo>
                    <a:pt x="9281" y="13866"/>
                  </a:lnTo>
                  <a:lnTo>
                    <a:pt x="8290" y="13205"/>
                  </a:lnTo>
                  <a:lnTo>
                    <a:pt x="7373" y="12508"/>
                  </a:lnTo>
                  <a:lnTo>
                    <a:pt x="6493" y="11812"/>
                  </a:lnTo>
                  <a:lnTo>
                    <a:pt x="5649" y="11115"/>
                  </a:lnTo>
                  <a:lnTo>
                    <a:pt x="4769" y="10418"/>
                  </a:lnTo>
                  <a:lnTo>
                    <a:pt x="4549" y="10234"/>
                  </a:lnTo>
                  <a:lnTo>
                    <a:pt x="4145" y="9977"/>
                  </a:lnTo>
                  <a:lnTo>
                    <a:pt x="3925" y="9867"/>
                  </a:lnTo>
                  <a:lnTo>
                    <a:pt x="3742" y="9794"/>
                  </a:lnTo>
                  <a:close/>
                  <a:moveTo>
                    <a:pt x="3155" y="14122"/>
                  </a:moveTo>
                  <a:lnTo>
                    <a:pt x="3778" y="14563"/>
                  </a:lnTo>
                  <a:lnTo>
                    <a:pt x="3742" y="14746"/>
                  </a:lnTo>
                  <a:lnTo>
                    <a:pt x="3742" y="14856"/>
                  </a:lnTo>
                  <a:lnTo>
                    <a:pt x="3338" y="14563"/>
                  </a:lnTo>
                  <a:lnTo>
                    <a:pt x="3338" y="14489"/>
                  </a:lnTo>
                  <a:lnTo>
                    <a:pt x="3302" y="14416"/>
                  </a:lnTo>
                  <a:lnTo>
                    <a:pt x="3192" y="14269"/>
                  </a:lnTo>
                  <a:lnTo>
                    <a:pt x="3155" y="14122"/>
                  </a:lnTo>
                  <a:close/>
                  <a:moveTo>
                    <a:pt x="12692" y="13536"/>
                  </a:moveTo>
                  <a:lnTo>
                    <a:pt x="12619" y="13976"/>
                  </a:lnTo>
                  <a:lnTo>
                    <a:pt x="12582" y="14416"/>
                  </a:lnTo>
                  <a:lnTo>
                    <a:pt x="12582" y="14489"/>
                  </a:lnTo>
                  <a:lnTo>
                    <a:pt x="12142" y="15040"/>
                  </a:lnTo>
                  <a:lnTo>
                    <a:pt x="12142" y="14893"/>
                  </a:lnTo>
                  <a:lnTo>
                    <a:pt x="12142" y="14563"/>
                  </a:lnTo>
                  <a:lnTo>
                    <a:pt x="12105" y="14269"/>
                  </a:lnTo>
                  <a:lnTo>
                    <a:pt x="12692" y="13536"/>
                  </a:lnTo>
                  <a:close/>
                  <a:moveTo>
                    <a:pt x="4035" y="14746"/>
                  </a:moveTo>
                  <a:lnTo>
                    <a:pt x="4402" y="15003"/>
                  </a:lnTo>
                  <a:lnTo>
                    <a:pt x="4402" y="15040"/>
                  </a:lnTo>
                  <a:lnTo>
                    <a:pt x="4402" y="15150"/>
                  </a:lnTo>
                  <a:lnTo>
                    <a:pt x="4439" y="15223"/>
                  </a:lnTo>
                  <a:lnTo>
                    <a:pt x="4549" y="15370"/>
                  </a:lnTo>
                  <a:lnTo>
                    <a:pt x="4659" y="15553"/>
                  </a:lnTo>
                  <a:lnTo>
                    <a:pt x="4255" y="15223"/>
                  </a:lnTo>
                  <a:lnTo>
                    <a:pt x="4255" y="15150"/>
                  </a:lnTo>
                  <a:lnTo>
                    <a:pt x="4219" y="15076"/>
                  </a:lnTo>
                  <a:lnTo>
                    <a:pt x="4109" y="14966"/>
                  </a:lnTo>
                  <a:lnTo>
                    <a:pt x="4035" y="14856"/>
                  </a:lnTo>
                  <a:lnTo>
                    <a:pt x="4035" y="14746"/>
                  </a:lnTo>
                  <a:close/>
                  <a:moveTo>
                    <a:pt x="11922" y="14489"/>
                  </a:moveTo>
                  <a:lnTo>
                    <a:pt x="11885" y="14856"/>
                  </a:lnTo>
                  <a:lnTo>
                    <a:pt x="11848" y="15113"/>
                  </a:lnTo>
                  <a:lnTo>
                    <a:pt x="11848" y="15260"/>
                  </a:lnTo>
                  <a:lnTo>
                    <a:pt x="11848" y="15370"/>
                  </a:lnTo>
                  <a:lnTo>
                    <a:pt x="11555" y="15700"/>
                  </a:lnTo>
                  <a:lnTo>
                    <a:pt x="11592" y="15480"/>
                  </a:lnTo>
                  <a:lnTo>
                    <a:pt x="11555" y="15223"/>
                  </a:lnTo>
                  <a:lnTo>
                    <a:pt x="11555" y="15150"/>
                  </a:lnTo>
                  <a:lnTo>
                    <a:pt x="11482" y="15113"/>
                  </a:lnTo>
                  <a:lnTo>
                    <a:pt x="11445" y="15113"/>
                  </a:lnTo>
                  <a:lnTo>
                    <a:pt x="11922" y="14489"/>
                  </a:lnTo>
                  <a:close/>
                  <a:moveTo>
                    <a:pt x="4769" y="15223"/>
                  </a:moveTo>
                  <a:lnTo>
                    <a:pt x="5026" y="15406"/>
                  </a:lnTo>
                  <a:lnTo>
                    <a:pt x="5576" y="15810"/>
                  </a:lnTo>
                  <a:lnTo>
                    <a:pt x="5576" y="15883"/>
                  </a:lnTo>
                  <a:lnTo>
                    <a:pt x="5576" y="16177"/>
                  </a:lnTo>
                  <a:lnTo>
                    <a:pt x="5576" y="16287"/>
                  </a:lnTo>
                  <a:lnTo>
                    <a:pt x="4916" y="15773"/>
                  </a:lnTo>
                  <a:lnTo>
                    <a:pt x="4952" y="15663"/>
                  </a:lnTo>
                  <a:lnTo>
                    <a:pt x="4952" y="15553"/>
                  </a:lnTo>
                  <a:lnTo>
                    <a:pt x="4916" y="15480"/>
                  </a:lnTo>
                  <a:lnTo>
                    <a:pt x="4879" y="15370"/>
                  </a:lnTo>
                  <a:lnTo>
                    <a:pt x="4769" y="15223"/>
                  </a:lnTo>
                  <a:close/>
                  <a:moveTo>
                    <a:pt x="5833" y="15993"/>
                  </a:moveTo>
                  <a:lnTo>
                    <a:pt x="6456" y="16507"/>
                  </a:lnTo>
                  <a:lnTo>
                    <a:pt x="6420" y="16580"/>
                  </a:lnTo>
                  <a:lnTo>
                    <a:pt x="6383" y="16690"/>
                  </a:lnTo>
                  <a:lnTo>
                    <a:pt x="6346" y="16874"/>
                  </a:lnTo>
                  <a:lnTo>
                    <a:pt x="5869" y="16507"/>
                  </a:lnTo>
                  <a:lnTo>
                    <a:pt x="5869" y="16323"/>
                  </a:lnTo>
                  <a:lnTo>
                    <a:pt x="5869" y="16140"/>
                  </a:lnTo>
                  <a:lnTo>
                    <a:pt x="5833" y="15993"/>
                  </a:lnTo>
                  <a:close/>
                  <a:moveTo>
                    <a:pt x="11298" y="15260"/>
                  </a:moveTo>
                  <a:lnTo>
                    <a:pt x="11298" y="15443"/>
                  </a:lnTo>
                  <a:lnTo>
                    <a:pt x="11225" y="15957"/>
                  </a:lnTo>
                  <a:lnTo>
                    <a:pt x="11225" y="16030"/>
                  </a:lnTo>
                  <a:lnTo>
                    <a:pt x="11261" y="16067"/>
                  </a:lnTo>
                  <a:lnTo>
                    <a:pt x="10088" y="17387"/>
                  </a:lnTo>
                  <a:lnTo>
                    <a:pt x="10088" y="17130"/>
                  </a:lnTo>
                  <a:lnTo>
                    <a:pt x="10088" y="16984"/>
                  </a:lnTo>
                  <a:lnTo>
                    <a:pt x="10308" y="16653"/>
                  </a:lnTo>
                  <a:lnTo>
                    <a:pt x="10821" y="15920"/>
                  </a:lnTo>
                  <a:lnTo>
                    <a:pt x="10785" y="16067"/>
                  </a:lnTo>
                  <a:lnTo>
                    <a:pt x="10711" y="16287"/>
                  </a:lnTo>
                  <a:lnTo>
                    <a:pt x="10711" y="16397"/>
                  </a:lnTo>
                  <a:lnTo>
                    <a:pt x="10711" y="16507"/>
                  </a:lnTo>
                  <a:lnTo>
                    <a:pt x="10748" y="16543"/>
                  </a:lnTo>
                  <a:lnTo>
                    <a:pt x="10785" y="16543"/>
                  </a:lnTo>
                  <a:lnTo>
                    <a:pt x="10895" y="16470"/>
                  </a:lnTo>
                  <a:lnTo>
                    <a:pt x="10968" y="16360"/>
                  </a:lnTo>
                  <a:lnTo>
                    <a:pt x="11005" y="16103"/>
                  </a:lnTo>
                  <a:lnTo>
                    <a:pt x="11005" y="15663"/>
                  </a:lnTo>
                  <a:lnTo>
                    <a:pt x="11225" y="15370"/>
                  </a:lnTo>
                  <a:lnTo>
                    <a:pt x="11298" y="15260"/>
                  </a:lnTo>
                  <a:close/>
                  <a:moveTo>
                    <a:pt x="6566" y="16580"/>
                  </a:moveTo>
                  <a:lnTo>
                    <a:pt x="7006" y="17020"/>
                  </a:lnTo>
                  <a:lnTo>
                    <a:pt x="7006" y="17240"/>
                  </a:lnTo>
                  <a:lnTo>
                    <a:pt x="7006" y="17460"/>
                  </a:lnTo>
                  <a:lnTo>
                    <a:pt x="6896" y="17350"/>
                  </a:lnTo>
                  <a:lnTo>
                    <a:pt x="6640" y="17130"/>
                  </a:lnTo>
                  <a:lnTo>
                    <a:pt x="6640" y="17020"/>
                  </a:lnTo>
                  <a:lnTo>
                    <a:pt x="6603" y="16800"/>
                  </a:lnTo>
                  <a:lnTo>
                    <a:pt x="6566" y="16580"/>
                  </a:lnTo>
                  <a:close/>
                  <a:moveTo>
                    <a:pt x="9464" y="404"/>
                  </a:moveTo>
                  <a:lnTo>
                    <a:pt x="9684" y="440"/>
                  </a:lnTo>
                  <a:lnTo>
                    <a:pt x="9868" y="477"/>
                  </a:lnTo>
                  <a:lnTo>
                    <a:pt x="10051" y="587"/>
                  </a:lnTo>
                  <a:lnTo>
                    <a:pt x="10418" y="844"/>
                  </a:lnTo>
                  <a:lnTo>
                    <a:pt x="10711" y="1064"/>
                  </a:lnTo>
                  <a:lnTo>
                    <a:pt x="12582" y="2421"/>
                  </a:lnTo>
                  <a:lnTo>
                    <a:pt x="14489" y="3815"/>
                  </a:lnTo>
                  <a:lnTo>
                    <a:pt x="15443" y="4512"/>
                  </a:lnTo>
                  <a:lnTo>
                    <a:pt x="15700" y="4732"/>
                  </a:lnTo>
                  <a:lnTo>
                    <a:pt x="15847" y="4805"/>
                  </a:lnTo>
                  <a:lnTo>
                    <a:pt x="15993" y="4879"/>
                  </a:lnTo>
                  <a:lnTo>
                    <a:pt x="15590" y="5356"/>
                  </a:lnTo>
                  <a:lnTo>
                    <a:pt x="15223" y="5869"/>
                  </a:lnTo>
                  <a:lnTo>
                    <a:pt x="15040" y="6089"/>
                  </a:lnTo>
                  <a:lnTo>
                    <a:pt x="14856" y="6383"/>
                  </a:lnTo>
                  <a:lnTo>
                    <a:pt x="14783" y="6529"/>
                  </a:lnTo>
                  <a:lnTo>
                    <a:pt x="14746" y="6639"/>
                  </a:lnTo>
                  <a:lnTo>
                    <a:pt x="14746" y="6786"/>
                  </a:lnTo>
                  <a:lnTo>
                    <a:pt x="14856" y="6896"/>
                  </a:lnTo>
                  <a:lnTo>
                    <a:pt x="14966" y="7006"/>
                  </a:lnTo>
                  <a:lnTo>
                    <a:pt x="15076" y="7080"/>
                  </a:lnTo>
                  <a:lnTo>
                    <a:pt x="15370" y="7190"/>
                  </a:lnTo>
                  <a:lnTo>
                    <a:pt x="15957" y="7300"/>
                  </a:lnTo>
                  <a:lnTo>
                    <a:pt x="16727" y="7446"/>
                  </a:lnTo>
                  <a:lnTo>
                    <a:pt x="17021" y="7520"/>
                  </a:lnTo>
                  <a:lnTo>
                    <a:pt x="16984" y="7593"/>
                  </a:lnTo>
                  <a:lnTo>
                    <a:pt x="16470" y="8143"/>
                  </a:lnTo>
                  <a:lnTo>
                    <a:pt x="15993" y="8730"/>
                  </a:lnTo>
                  <a:lnTo>
                    <a:pt x="15040" y="9904"/>
                  </a:lnTo>
                  <a:lnTo>
                    <a:pt x="12912" y="12508"/>
                  </a:lnTo>
                  <a:lnTo>
                    <a:pt x="11848" y="13792"/>
                  </a:lnTo>
                  <a:lnTo>
                    <a:pt x="10821" y="15113"/>
                  </a:lnTo>
                  <a:lnTo>
                    <a:pt x="10344" y="15736"/>
                  </a:lnTo>
                  <a:lnTo>
                    <a:pt x="9904" y="16397"/>
                  </a:lnTo>
                  <a:lnTo>
                    <a:pt x="9464" y="17057"/>
                  </a:lnTo>
                  <a:lnTo>
                    <a:pt x="9317" y="17277"/>
                  </a:lnTo>
                  <a:lnTo>
                    <a:pt x="9207" y="17497"/>
                  </a:lnTo>
                  <a:lnTo>
                    <a:pt x="8987" y="17387"/>
                  </a:lnTo>
                  <a:lnTo>
                    <a:pt x="8767" y="17350"/>
                  </a:lnTo>
                  <a:lnTo>
                    <a:pt x="8290" y="17204"/>
                  </a:lnTo>
                  <a:lnTo>
                    <a:pt x="7997" y="17094"/>
                  </a:lnTo>
                  <a:lnTo>
                    <a:pt x="7740" y="16910"/>
                  </a:lnTo>
                  <a:lnTo>
                    <a:pt x="7483" y="16727"/>
                  </a:lnTo>
                  <a:lnTo>
                    <a:pt x="7227" y="16507"/>
                  </a:lnTo>
                  <a:lnTo>
                    <a:pt x="6750" y="16067"/>
                  </a:lnTo>
                  <a:lnTo>
                    <a:pt x="6273" y="15663"/>
                  </a:lnTo>
                  <a:lnTo>
                    <a:pt x="5723" y="15296"/>
                  </a:lnTo>
                  <a:lnTo>
                    <a:pt x="5209" y="14929"/>
                  </a:lnTo>
                  <a:lnTo>
                    <a:pt x="3045" y="13462"/>
                  </a:lnTo>
                  <a:lnTo>
                    <a:pt x="1908" y="12619"/>
                  </a:lnTo>
                  <a:lnTo>
                    <a:pt x="1321" y="12215"/>
                  </a:lnTo>
                  <a:lnTo>
                    <a:pt x="697" y="11848"/>
                  </a:lnTo>
                  <a:lnTo>
                    <a:pt x="624" y="11812"/>
                  </a:lnTo>
                  <a:lnTo>
                    <a:pt x="1614" y="10381"/>
                  </a:lnTo>
                  <a:lnTo>
                    <a:pt x="2641" y="8950"/>
                  </a:lnTo>
                  <a:lnTo>
                    <a:pt x="3668" y="7556"/>
                  </a:lnTo>
                  <a:lnTo>
                    <a:pt x="4732" y="6163"/>
                  </a:lnTo>
                  <a:lnTo>
                    <a:pt x="6970" y="3338"/>
                  </a:lnTo>
                  <a:lnTo>
                    <a:pt x="8144" y="1944"/>
                  </a:lnTo>
                  <a:lnTo>
                    <a:pt x="8730" y="1284"/>
                  </a:lnTo>
                  <a:lnTo>
                    <a:pt x="9244" y="550"/>
                  </a:lnTo>
                  <a:lnTo>
                    <a:pt x="9281" y="477"/>
                  </a:lnTo>
                  <a:lnTo>
                    <a:pt x="9281" y="404"/>
                  </a:lnTo>
                  <a:close/>
                  <a:moveTo>
                    <a:pt x="7227" y="17204"/>
                  </a:moveTo>
                  <a:lnTo>
                    <a:pt x="7667" y="17460"/>
                  </a:lnTo>
                  <a:lnTo>
                    <a:pt x="8107" y="17681"/>
                  </a:lnTo>
                  <a:lnTo>
                    <a:pt x="8070" y="17937"/>
                  </a:lnTo>
                  <a:lnTo>
                    <a:pt x="8107" y="18194"/>
                  </a:lnTo>
                  <a:lnTo>
                    <a:pt x="7850" y="18084"/>
                  </a:lnTo>
                  <a:lnTo>
                    <a:pt x="7447" y="17791"/>
                  </a:lnTo>
                  <a:lnTo>
                    <a:pt x="7410" y="17644"/>
                  </a:lnTo>
                  <a:lnTo>
                    <a:pt x="7337" y="17497"/>
                  </a:lnTo>
                  <a:lnTo>
                    <a:pt x="7227" y="17204"/>
                  </a:lnTo>
                  <a:close/>
                  <a:moveTo>
                    <a:pt x="9831" y="17460"/>
                  </a:moveTo>
                  <a:lnTo>
                    <a:pt x="9868" y="17534"/>
                  </a:lnTo>
                  <a:lnTo>
                    <a:pt x="9904" y="17571"/>
                  </a:lnTo>
                  <a:lnTo>
                    <a:pt x="9464" y="18084"/>
                  </a:lnTo>
                  <a:lnTo>
                    <a:pt x="9207" y="18341"/>
                  </a:lnTo>
                  <a:lnTo>
                    <a:pt x="9171" y="18231"/>
                  </a:lnTo>
                  <a:lnTo>
                    <a:pt x="9134" y="18121"/>
                  </a:lnTo>
                  <a:lnTo>
                    <a:pt x="9134" y="17974"/>
                  </a:lnTo>
                  <a:lnTo>
                    <a:pt x="9317" y="17974"/>
                  </a:lnTo>
                  <a:lnTo>
                    <a:pt x="9317" y="17937"/>
                  </a:lnTo>
                  <a:lnTo>
                    <a:pt x="9391" y="17937"/>
                  </a:lnTo>
                  <a:lnTo>
                    <a:pt x="9464" y="17901"/>
                  </a:lnTo>
                  <a:lnTo>
                    <a:pt x="9574" y="17827"/>
                  </a:lnTo>
                  <a:lnTo>
                    <a:pt x="9647" y="17681"/>
                  </a:lnTo>
                  <a:lnTo>
                    <a:pt x="9794" y="17460"/>
                  </a:lnTo>
                  <a:close/>
                  <a:moveTo>
                    <a:pt x="9464" y="0"/>
                  </a:moveTo>
                  <a:lnTo>
                    <a:pt x="9281" y="37"/>
                  </a:lnTo>
                  <a:lnTo>
                    <a:pt x="9134" y="110"/>
                  </a:lnTo>
                  <a:lnTo>
                    <a:pt x="9024" y="147"/>
                  </a:lnTo>
                  <a:lnTo>
                    <a:pt x="8951" y="257"/>
                  </a:lnTo>
                  <a:lnTo>
                    <a:pt x="8914" y="294"/>
                  </a:lnTo>
                  <a:lnTo>
                    <a:pt x="8914" y="330"/>
                  </a:lnTo>
                  <a:lnTo>
                    <a:pt x="8327" y="954"/>
                  </a:lnTo>
                  <a:lnTo>
                    <a:pt x="7740" y="1614"/>
                  </a:lnTo>
                  <a:lnTo>
                    <a:pt x="6640" y="2971"/>
                  </a:lnTo>
                  <a:lnTo>
                    <a:pt x="5502" y="4365"/>
                  </a:lnTo>
                  <a:lnTo>
                    <a:pt x="4402" y="5759"/>
                  </a:lnTo>
                  <a:lnTo>
                    <a:pt x="2421" y="8400"/>
                  </a:lnTo>
                  <a:lnTo>
                    <a:pt x="477" y="11041"/>
                  </a:lnTo>
                  <a:lnTo>
                    <a:pt x="330" y="11261"/>
                  </a:lnTo>
                  <a:lnTo>
                    <a:pt x="37" y="11701"/>
                  </a:lnTo>
                  <a:lnTo>
                    <a:pt x="0" y="11775"/>
                  </a:lnTo>
                  <a:lnTo>
                    <a:pt x="0" y="11885"/>
                  </a:lnTo>
                  <a:lnTo>
                    <a:pt x="37" y="11958"/>
                  </a:lnTo>
                  <a:lnTo>
                    <a:pt x="74" y="12032"/>
                  </a:lnTo>
                  <a:lnTo>
                    <a:pt x="147" y="12068"/>
                  </a:lnTo>
                  <a:lnTo>
                    <a:pt x="220" y="12105"/>
                  </a:lnTo>
                  <a:lnTo>
                    <a:pt x="294" y="12105"/>
                  </a:lnTo>
                  <a:lnTo>
                    <a:pt x="404" y="12068"/>
                  </a:lnTo>
                  <a:lnTo>
                    <a:pt x="440" y="12142"/>
                  </a:lnTo>
                  <a:lnTo>
                    <a:pt x="697" y="12398"/>
                  </a:lnTo>
                  <a:lnTo>
                    <a:pt x="587" y="12508"/>
                  </a:lnTo>
                  <a:lnTo>
                    <a:pt x="514" y="12655"/>
                  </a:lnTo>
                  <a:lnTo>
                    <a:pt x="440" y="12802"/>
                  </a:lnTo>
                  <a:lnTo>
                    <a:pt x="404" y="12949"/>
                  </a:lnTo>
                  <a:lnTo>
                    <a:pt x="404" y="13022"/>
                  </a:lnTo>
                  <a:lnTo>
                    <a:pt x="440" y="13059"/>
                  </a:lnTo>
                  <a:lnTo>
                    <a:pt x="514" y="13095"/>
                  </a:lnTo>
                  <a:lnTo>
                    <a:pt x="550" y="13095"/>
                  </a:lnTo>
                  <a:lnTo>
                    <a:pt x="624" y="13205"/>
                  </a:lnTo>
                  <a:lnTo>
                    <a:pt x="697" y="13315"/>
                  </a:lnTo>
                  <a:lnTo>
                    <a:pt x="881" y="13462"/>
                  </a:lnTo>
                  <a:lnTo>
                    <a:pt x="1284" y="13719"/>
                  </a:lnTo>
                  <a:lnTo>
                    <a:pt x="2385" y="14416"/>
                  </a:lnTo>
                  <a:lnTo>
                    <a:pt x="3558" y="15223"/>
                  </a:lnTo>
                  <a:lnTo>
                    <a:pt x="4659" y="16103"/>
                  </a:lnTo>
                  <a:lnTo>
                    <a:pt x="6420" y="17534"/>
                  </a:lnTo>
                  <a:lnTo>
                    <a:pt x="6420" y="17571"/>
                  </a:lnTo>
                  <a:lnTo>
                    <a:pt x="6493" y="17644"/>
                  </a:lnTo>
                  <a:lnTo>
                    <a:pt x="6566" y="17644"/>
                  </a:lnTo>
                  <a:lnTo>
                    <a:pt x="6823" y="17864"/>
                  </a:lnTo>
                  <a:lnTo>
                    <a:pt x="7300" y="18231"/>
                  </a:lnTo>
                  <a:lnTo>
                    <a:pt x="7777" y="18561"/>
                  </a:lnTo>
                  <a:lnTo>
                    <a:pt x="8034" y="18671"/>
                  </a:lnTo>
                  <a:lnTo>
                    <a:pt x="8254" y="18781"/>
                  </a:lnTo>
                  <a:lnTo>
                    <a:pt x="8510" y="18854"/>
                  </a:lnTo>
                  <a:lnTo>
                    <a:pt x="8620" y="18854"/>
                  </a:lnTo>
                  <a:lnTo>
                    <a:pt x="8767" y="18818"/>
                  </a:lnTo>
                  <a:lnTo>
                    <a:pt x="8804" y="18744"/>
                  </a:lnTo>
                  <a:lnTo>
                    <a:pt x="8840" y="18708"/>
                  </a:lnTo>
                  <a:lnTo>
                    <a:pt x="8840" y="18634"/>
                  </a:lnTo>
                  <a:lnTo>
                    <a:pt x="8804" y="18561"/>
                  </a:lnTo>
                  <a:lnTo>
                    <a:pt x="8730" y="18488"/>
                  </a:lnTo>
                  <a:lnTo>
                    <a:pt x="8620" y="18414"/>
                  </a:lnTo>
                  <a:lnTo>
                    <a:pt x="8437" y="18341"/>
                  </a:lnTo>
                  <a:lnTo>
                    <a:pt x="8400" y="18341"/>
                  </a:lnTo>
                  <a:lnTo>
                    <a:pt x="8400" y="18157"/>
                  </a:lnTo>
                  <a:lnTo>
                    <a:pt x="8400" y="17974"/>
                  </a:lnTo>
                  <a:lnTo>
                    <a:pt x="8364" y="17791"/>
                  </a:lnTo>
                  <a:lnTo>
                    <a:pt x="8620" y="17864"/>
                  </a:lnTo>
                  <a:lnTo>
                    <a:pt x="8951" y="17937"/>
                  </a:lnTo>
                  <a:lnTo>
                    <a:pt x="8877" y="18121"/>
                  </a:lnTo>
                  <a:lnTo>
                    <a:pt x="8877" y="18267"/>
                  </a:lnTo>
                  <a:lnTo>
                    <a:pt x="8914" y="18451"/>
                  </a:lnTo>
                  <a:lnTo>
                    <a:pt x="8987" y="18598"/>
                  </a:lnTo>
                  <a:lnTo>
                    <a:pt x="8877" y="18781"/>
                  </a:lnTo>
                  <a:lnTo>
                    <a:pt x="8877" y="18854"/>
                  </a:lnTo>
                  <a:lnTo>
                    <a:pt x="8914" y="18964"/>
                  </a:lnTo>
                  <a:lnTo>
                    <a:pt x="9024" y="19001"/>
                  </a:lnTo>
                  <a:lnTo>
                    <a:pt x="9097" y="18964"/>
                  </a:lnTo>
                  <a:lnTo>
                    <a:pt x="9281" y="18854"/>
                  </a:lnTo>
                  <a:lnTo>
                    <a:pt x="9427" y="18708"/>
                  </a:lnTo>
                  <a:lnTo>
                    <a:pt x="9721" y="18414"/>
                  </a:lnTo>
                  <a:lnTo>
                    <a:pt x="10344" y="17717"/>
                  </a:lnTo>
                  <a:lnTo>
                    <a:pt x="11555" y="16397"/>
                  </a:lnTo>
                  <a:lnTo>
                    <a:pt x="12802" y="14929"/>
                  </a:lnTo>
                  <a:lnTo>
                    <a:pt x="14013" y="13462"/>
                  </a:lnTo>
                  <a:lnTo>
                    <a:pt x="15150" y="11958"/>
                  </a:lnTo>
                  <a:lnTo>
                    <a:pt x="16214" y="10454"/>
                  </a:lnTo>
                  <a:lnTo>
                    <a:pt x="17314" y="8950"/>
                  </a:lnTo>
                  <a:lnTo>
                    <a:pt x="17791" y="8253"/>
                  </a:lnTo>
                  <a:lnTo>
                    <a:pt x="18011" y="7887"/>
                  </a:lnTo>
                  <a:lnTo>
                    <a:pt x="18231" y="7483"/>
                  </a:lnTo>
                  <a:lnTo>
                    <a:pt x="18304" y="7483"/>
                  </a:lnTo>
                  <a:lnTo>
                    <a:pt x="18341" y="7446"/>
                  </a:lnTo>
                  <a:lnTo>
                    <a:pt x="18378" y="7373"/>
                  </a:lnTo>
                  <a:lnTo>
                    <a:pt x="18378" y="7300"/>
                  </a:lnTo>
                  <a:lnTo>
                    <a:pt x="18268" y="7080"/>
                  </a:lnTo>
                  <a:lnTo>
                    <a:pt x="18158" y="6860"/>
                  </a:lnTo>
                  <a:lnTo>
                    <a:pt x="17828" y="6493"/>
                  </a:lnTo>
                  <a:lnTo>
                    <a:pt x="17644" y="6346"/>
                  </a:lnTo>
                  <a:lnTo>
                    <a:pt x="17424" y="6199"/>
                  </a:lnTo>
                  <a:lnTo>
                    <a:pt x="17277" y="6126"/>
                  </a:lnTo>
                  <a:lnTo>
                    <a:pt x="17131" y="6089"/>
                  </a:lnTo>
                  <a:lnTo>
                    <a:pt x="16910" y="5576"/>
                  </a:lnTo>
                  <a:lnTo>
                    <a:pt x="16837" y="5319"/>
                  </a:lnTo>
                  <a:lnTo>
                    <a:pt x="16800" y="5062"/>
                  </a:lnTo>
                  <a:lnTo>
                    <a:pt x="16800" y="4915"/>
                  </a:lnTo>
                  <a:lnTo>
                    <a:pt x="16727" y="4769"/>
                  </a:lnTo>
                  <a:lnTo>
                    <a:pt x="16654" y="4695"/>
                  </a:lnTo>
                  <a:lnTo>
                    <a:pt x="16470" y="4695"/>
                  </a:lnTo>
                  <a:lnTo>
                    <a:pt x="16397" y="4732"/>
                  </a:lnTo>
                  <a:lnTo>
                    <a:pt x="16360" y="4769"/>
                  </a:lnTo>
                  <a:lnTo>
                    <a:pt x="16397" y="4842"/>
                  </a:lnTo>
                  <a:lnTo>
                    <a:pt x="16434" y="4879"/>
                  </a:lnTo>
                  <a:lnTo>
                    <a:pt x="16434" y="4915"/>
                  </a:lnTo>
                  <a:lnTo>
                    <a:pt x="16434" y="5099"/>
                  </a:lnTo>
                  <a:lnTo>
                    <a:pt x="16434" y="5356"/>
                  </a:lnTo>
                  <a:lnTo>
                    <a:pt x="16470" y="5539"/>
                  </a:lnTo>
                  <a:lnTo>
                    <a:pt x="16544" y="5759"/>
                  </a:lnTo>
                  <a:lnTo>
                    <a:pt x="16690" y="6126"/>
                  </a:lnTo>
                  <a:lnTo>
                    <a:pt x="16984" y="7006"/>
                  </a:lnTo>
                  <a:lnTo>
                    <a:pt x="17021" y="7080"/>
                  </a:lnTo>
                  <a:lnTo>
                    <a:pt x="16544" y="6970"/>
                  </a:lnTo>
                  <a:lnTo>
                    <a:pt x="15920" y="6860"/>
                  </a:lnTo>
                  <a:lnTo>
                    <a:pt x="15296" y="6713"/>
                  </a:lnTo>
                  <a:lnTo>
                    <a:pt x="15186" y="6639"/>
                  </a:lnTo>
                  <a:lnTo>
                    <a:pt x="15223" y="6603"/>
                  </a:lnTo>
                  <a:lnTo>
                    <a:pt x="15333" y="6419"/>
                  </a:lnTo>
                  <a:lnTo>
                    <a:pt x="15700" y="5906"/>
                  </a:lnTo>
                  <a:lnTo>
                    <a:pt x="16030" y="5392"/>
                  </a:lnTo>
                  <a:lnTo>
                    <a:pt x="16287" y="4915"/>
                  </a:lnTo>
                  <a:lnTo>
                    <a:pt x="16360" y="4842"/>
                  </a:lnTo>
                  <a:lnTo>
                    <a:pt x="16360" y="4732"/>
                  </a:lnTo>
                  <a:lnTo>
                    <a:pt x="16324" y="4622"/>
                  </a:lnTo>
                  <a:lnTo>
                    <a:pt x="16250" y="4512"/>
                  </a:lnTo>
                  <a:lnTo>
                    <a:pt x="16067" y="4329"/>
                  </a:lnTo>
                  <a:lnTo>
                    <a:pt x="15590" y="4035"/>
                  </a:lnTo>
                  <a:lnTo>
                    <a:pt x="14526" y="3265"/>
                  </a:lnTo>
                  <a:lnTo>
                    <a:pt x="12435" y="1724"/>
                  </a:lnTo>
                  <a:lnTo>
                    <a:pt x="11445" y="1027"/>
                  </a:lnTo>
                  <a:lnTo>
                    <a:pt x="10454" y="330"/>
                  </a:lnTo>
                  <a:lnTo>
                    <a:pt x="10124" y="147"/>
                  </a:lnTo>
                  <a:lnTo>
                    <a:pt x="9794" y="37"/>
                  </a:lnTo>
                  <a:lnTo>
                    <a:pt x="9611"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306" name="Google Shape;306;p5"/>
            <p:cNvSpPr/>
            <p:nvPr/>
          </p:nvSpPr>
          <p:spPr>
            <a:xfrm>
              <a:off x="6855475" y="1544725"/>
              <a:ext cx="444800" cy="353100"/>
            </a:xfrm>
            <a:custGeom>
              <a:rect b="b" l="l" r="r" t="t"/>
              <a:pathLst>
                <a:path extrusionOk="0" h="14124" w="17792">
                  <a:moveTo>
                    <a:pt x="10565" y="2275"/>
                  </a:moveTo>
                  <a:lnTo>
                    <a:pt x="10785" y="2312"/>
                  </a:lnTo>
                  <a:lnTo>
                    <a:pt x="11189" y="2422"/>
                  </a:lnTo>
                  <a:lnTo>
                    <a:pt x="11555" y="2605"/>
                  </a:lnTo>
                  <a:lnTo>
                    <a:pt x="11445" y="2605"/>
                  </a:lnTo>
                  <a:lnTo>
                    <a:pt x="10638" y="2899"/>
                  </a:lnTo>
                  <a:lnTo>
                    <a:pt x="9868" y="3192"/>
                  </a:lnTo>
                  <a:lnTo>
                    <a:pt x="9245" y="3449"/>
                  </a:lnTo>
                  <a:lnTo>
                    <a:pt x="8584" y="3706"/>
                  </a:lnTo>
                  <a:lnTo>
                    <a:pt x="7961" y="4036"/>
                  </a:lnTo>
                  <a:lnTo>
                    <a:pt x="7667" y="4219"/>
                  </a:lnTo>
                  <a:lnTo>
                    <a:pt x="7410" y="4439"/>
                  </a:lnTo>
                  <a:lnTo>
                    <a:pt x="7631" y="4073"/>
                  </a:lnTo>
                  <a:lnTo>
                    <a:pt x="7887" y="3743"/>
                  </a:lnTo>
                  <a:lnTo>
                    <a:pt x="8144" y="3412"/>
                  </a:lnTo>
                  <a:lnTo>
                    <a:pt x="8438" y="3156"/>
                  </a:lnTo>
                  <a:lnTo>
                    <a:pt x="8768" y="2899"/>
                  </a:lnTo>
                  <a:lnTo>
                    <a:pt x="9098" y="2679"/>
                  </a:lnTo>
                  <a:lnTo>
                    <a:pt x="9501" y="2495"/>
                  </a:lnTo>
                  <a:lnTo>
                    <a:pt x="9905" y="2349"/>
                  </a:lnTo>
                  <a:lnTo>
                    <a:pt x="10125" y="2312"/>
                  </a:lnTo>
                  <a:lnTo>
                    <a:pt x="10345" y="2275"/>
                  </a:lnTo>
                  <a:close/>
                  <a:moveTo>
                    <a:pt x="1285" y="2129"/>
                  </a:moveTo>
                  <a:lnTo>
                    <a:pt x="1248" y="2165"/>
                  </a:lnTo>
                  <a:lnTo>
                    <a:pt x="1101" y="2275"/>
                  </a:lnTo>
                  <a:lnTo>
                    <a:pt x="991" y="2422"/>
                  </a:lnTo>
                  <a:lnTo>
                    <a:pt x="808" y="2715"/>
                  </a:lnTo>
                  <a:lnTo>
                    <a:pt x="588" y="2605"/>
                  </a:lnTo>
                  <a:lnTo>
                    <a:pt x="441" y="2422"/>
                  </a:lnTo>
                  <a:lnTo>
                    <a:pt x="258" y="2239"/>
                  </a:lnTo>
                  <a:lnTo>
                    <a:pt x="184" y="2202"/>
                  </a:lnTo>
                  <a:lnTo>
                    <a:pt x="111" y="2202"/>
                  </a:lnTo>
                  <a:lnTo>
                    <a:pt x="37" y="2239"/>
                  </a:lnTo>
                  <a:lnTo>
                    <a:pt x="1" y="2312"/>
                  </a:lnTo>
                  <a:lnTo>
                    <a:pt x="1" y="2495"/>
                  </a:lnTo>
                  <a:lnTo>
                    <a:pt x="74" y="2642"/>
                  </a:lnTo>
                  <a:lnTo>
                    <a:pt x="147" y="2789"/>
                  </a:lnTo>
                  <a:lnTo>
                    <a:pt x="258" y="2936"/>
                  </a:lnTo>
                  <a:lnTo>
                    <a:pt x="404" y="3046"/>
                  </a:lnTo>
                  <a:lnTo>
                    <a:pt x="588" y="3119"/>
                  </a:lnTo>
                  <a:lnTo>
                    <a:pt x="294" y="3706"/>
                  </a:lnTo>
                  <a:lnTo>
                    <a:pt x="74" y="4293"/>
                  </a:lnTo>
                  <a:lnTo>
                    <a:pt x="74" y="4403"/>
                  </a:lnTo>
                  <a:lnTo>
                    <a:pt x="74" y="4476"/>
                  </a:lnTo>
                  <a:lnTo>
                    <a:pt x="147" y="4549"/>
                  </a:lnTo>
                  <a:lnTo>
                    <a:pt x="221" y="4586"/>
                  </a:lnTo>
                  <a:lnTo>
                    <a:pt x="294" y="4623"/>
                  </a:lnTo>
                  <a:lnTo>
                    <a:pt x="368" y="4586"/>
                  </a:lnTo>
                  <a:lnTo>
                    <a:pt x="441" y="4549"/>
                  </a:lnTo>
                  <a:lnTo>
                    <a:pt x="514" y="4476"/>
                  </a:lnTo>
                  <a:lnTo>
                    <a:pt x="991" y="3339"/>
                  </a:lnTo>
                  <a:lnTo>
                    <a:pt x="1248" y="2789"/>
                  </a:lnTo>
                  <a:lnTo>
                    <a:pt x="1321" y="2495"/>
                  </a:lnTo>
                  <a:lnTo>
                    <a:pt x="1395" y="2202"/>
                  </a:lnTo>
                  <a:lnTo>
                    <a:pt x="1358" y="2165"/>
                  </a:lnTo>
                  <a:lnTo>
                    <a:pt x="1321" y="2129"/>
                  </a:lnTo>
                  <a:close/>
                  <a:moveTo>
                    <a:pt x="11702" y="2715"/>
                  </a:moveTo>
                  <a:lnTo>
                    <a:pt x="11959" y="2936"/>
                  </a:lnTo>
                  <a:lnTo>
                    <a:pt x="12142" y="3156"/>
                  </a:lnTo>
                  <a:lnTo>
                    <a:pt x="12216" y="3266"/>
                  </a:lnTo>
                  <a:lnTo>
                    <a:pt x="11812" y="3412"/>
                  </a:lnTo>
                  <a:lnTo>
                    <a:pt x="11445" y="3559"/>
                  </a:lnTo>
                  <a:lnTo>
                    <a:pt x="9758" y="4183"/>
                  </a:lnTo>
                  <a:lnTo>
                    <a:pt x="8254" y="4770"/>
                  </a:lnTo>
                  <a:lnTo>
                    <a:pt x="7484" y="5100"/>
                  </a:lnTo>
                  <a:lnTo>
                    <a:pt x="7117" y="5283"/>
                  </a:lnTo>
                  <a:lnTo>
                    <a:pt x="6787" y="5503"/>
                  </a:lnTo>
                  <a:lnTo>
                    <a:pt x="7337" y="4549"/>
                  </a:lnTo>
                  <a:lnTo>
                    <a:pt x="7374" y="4549"/>
                  </a:lnTo>
                  <a:lnTo>
                    <a:pt x="8364" y="4073"/>
                  </a:lnTo>
                  <a:lnTo>
                    <a:pt x="9355" y="3632"/>
                  </a:lnTo>
                  <a:lnTo>
                    <a:pt x="11409" y="2862"/>
                  </a:lnTo>
                  <a:lnTo>
                    <a:pt x="11445" y="2936"/>
                  </a:lnTo>
                  <a:lnTo>
                    <a:pt x="11519" y="2972"/>
                  </a:lnTo>
                  <a:lnTo>
                    <a:pt x="11592" y="3009"/>
                  </a:lnTo>
                  <a:lnTo>
                    <a:pt x="11666" y="2972"/>
                  </a:lnTo>
                  <a:lnTo>
                    <a:pt x="11739" y="2899"/>
                  </a:lnTo>
                  <a:lnTo>
                    <a:pt x="11739" y="2789"/>
                  </a:lnTo>
                  <a:lnTo>
                    <a:pt x="11702" y="2715"/>
                  </a:lnTo>
                  <a:close/>
                  <a:moveTo>
                    <a:pt x="12326" y="3522"/>
                  </a:moveTo>
                  <a:lnTo>
                    <a:pt x="12399" y="3596"/>
                  </a:lnTo>
                  <a:lnTo>
                    <a:pt x="12436" y="3596"/>
                  </a:lnTo>
                  <a:lnTo>
                    <a:pt x="12583" y="3926"/>
                  </a:lnTo>
                  <a:lnTo>
                    <a:pt x="12546" y="3926"/>
                  </a:lnTo>
                  <a:lnTo>
                    <a:pt x="12473" y="3963"/>
                  </a:lnTo>
                  <a:lnTo>
                    <a:pt x="12289" y="4109"/>
                  </a:lnTo>
                  <a:lnTo>
                    <a:pt x="12106" y="4219"/>
                  </a:lnTo>
                  <a:lnTo>
                    <a:pt x="11702" y="4403"/>
                  </a:lnTo>
                  <a:lnTo>
                    <a:pt x="11262" y="4586"/>
                  </a:lnTo>
                  <a:lnTo>
                    <a:pt x="10822" y="4733"/>
                  </a:lnTo>
                  <a:lnTo>
                    <a:pt x="9941" y="5026"/>
                  </a:lnTo>
                  <a:lnTo>
                    <a:pt x="9061" y="5393"/>
                  </a:lnTo>
                  <a:lnTo>
                    <a:pt x="8217" y="5723"/>
                  </a:lnTo>
                  <a:lnTo>
                    <a:pt x="7374" y="6127"/>
                  </a:lnTo>
                  <a:lnTo>
                    <a:pt x="6750" y="6384"/>
                  </a:lnTo>
                  <a:lnTo>
                    <a:pt x="6420" y="6567"/>
                  </a:lnTo>
                  <a:lnTo>
                    <a:pt x="6090" y="6750"/>
                  </a:lnTo>
                  <a:lnTo>
                    <a:pt x="6310" y="6384"/>
                  </a:lnTo>
                  <a:lnTo>
                    <a:pt x="6677" y="5650"/>
                  </a:lnTo>
                  <a:lnTo>
                    <a:pt x="7410" y="5467"/>
                  </a:lnTo>
                  <a:lnTo>
                    <a:pt x="8107" y="5173"/>
                  </a:lnTo>
                  <a:lnTo>
                    <a:pt x="9465" y="4623"/>
                  </a:lnTo>
                  <a:lnTo>
                    <a:pt x="10932" y="4073"/>
                  </a:lnTo>
                  <a:lnTo>
                    <a:pt x="11629" y="3816"/>
                  </a:lnTo>
                  <a:lnTo>
                    <a:pt x="12326" y="3522"/>
                  </a:lnTo>
                  <a:close/>
                  <a:moveTo>
                    <a:pt x="5100" y="8401"/>
                  </a:moveTo>
                  <a:lnTo>
                    <a:pt x="4989" y="8438"/>
                  </a:lnTo>
                  <a:lnTo>
                    <a:pt x="4953" y="8474"/>
                  </a:lnTo>
                  <a:lnTo>
                    <a:pt x="4953" y="8511"/>
                  </a:lnTo>
                  <a:lnTo>
                    <a:pt x="4916" y="8768"/>
                  </a:lnTo>
                  <a:lnTo>
                    <a:pt x="4879" y="8988"/>
                  </a:lnTo>
                  <a:lnTo>
                    <a:pt x="4879" y="9245"/>
                  </a:lnTo>
                  <a:lnTo>
                    <a:pt x="4916" y="9355"/>
                  </a:lnTo>
                  <a:lnTo>
                    <a:pt x="4989" y="9465"/>
                  </a:lnTo>
                  <a:lnTo>
                    <a:pt x="5026" y="9501"/>
                  </a:lnTo>
                  <a:lnTo>
                    <a:pt x="5173" y="9501"/>
                  </a:lnTo>
                  <a:lnTo>
                    <a:pt x="5210" y="9465"/>
                  </a:lnTo>
                  <a:lnTo>
                    <a:pt x="5283" y="9391"/>
                  </a:lnTo>
                  <a:lnTo>
                    <a:pt x="5320" y="9281"/>
                  </a:lnTo>
                  <a:lnTo>
                    <a:pt x="5320" y="9061"/>
                  </a:lnTo>
                  <a:lnTo>
                    <a:pt x="5320" y="8768"/>
                  </a:lnTo>
                  <a:lnTo>
                    <a:pt x="5283" y="8511"/>
                  </a:lnTo>
                  <a:lnTo>
                    <a:pt x="5246" y="8474"/>
                  </a:lnTo>
                  <a:lnTo>
                    <a:pt x="5210" y="8438"/>
                  </a:lnTo>
                  <a:lnTo>
                    <a:pt x="5100" y="8401"/>
                  </a:lnTo>
                  <a:close/>
                  <a:moveTo>
                    <a:pt x="5210" y="9685"/>
                  </a:moveTo>
                  <a:lnTo>
                    <a:pt x="5136" y="9722"/>
                  </a:lnTo>
                  <a:lnTo>
                    <a:pt x="5063" y="9758"/>
                  </a:lnTo>
                  <a:lnTo>
                    <a:pt x="5026" y="9795"/>
                  </a:lnTo>
                  <a:lnTo>
                    <a:pt x="4989" y="9905"/>
                  </a:lnTo>
                  <a:lnTo>
                    <a:pt x="4989" y="9978"/>
                  </a:lnTo>
                  <a:lnTo>
                    <a:pt x="4916" y="10308"/>
                  </a:lnTo>
                  <a:lnTo>
                    <a:pt x="4916" y="10639"/>
                  </a:lnTo>
                  <a:lnTo>
                    <a:pt x="4953" y="10749"/>
                  </a:lnTo>
                  <a:lnTo>
                    <a:pt x="4989" y="10785"/>
                  </a:lnTo>
                  <a:lnTo>
                    <a:pt x="5063" y="10822"/>
                  </a:lnTo>
                  <a:lnTo>
                    <a:pt x="5173" y="10822"/>
                  </a:lnTo>
                  <a:lnTo>
                    <a:pt x="5246" y="10785"/>
                  </a:lnTo>
                  <a:lnTo>
                    <a:pt x="5283" y="10749"/>
                  </a:lnTo>
                  <a:lnTo>
                    <a:pt x="5283" y="10639"/>
                  </a:lnTo>
                  <a:lnTo>
                    <a:pt x="5283" y="10272"/>
                  </a:lnTo>
                  <a:lnTo>
                    <a:pt x="5356" y="9905"/>
                  </a:lnTo>
                  <a:lnTo>
                    <a:pt x="5356" y="9832"/>
                  </a:lnTo>
                  <a:lnTo>
                    <a:pt x="5320" y="9758"/>
                  </a:lnTo>
                  <a:lnTo>
                    <a:pt x="5283" y="9722"/>
                  </a:lnTo>
                  <a:lnTo>
                    <a:pt x="5210" y="9685"/>
                  </a:lnTo>
                  <a:close/>
                  <a:moveTo>
                    <a:pt x="14600" y="9501"/>
                  </a:moveTo>
                  <a:lnTo>
                    <a:pt x="14563" y="9575"/>
                  </a:lnTo>
                  <a:lnTo>
                    <a:pt x="14490" y="9868"/>
                  </a:lnTo>
                  <a:lnTo>
                    <a:pt x="14417" y="10125"/>
                  </a:lnTo>
                  <a:lnTo>
                    <a:pt x="14380" y="10712"/>
                  </a:lnTo>
                  <a:lnTo>
                    <a:pt x="14417" y="10785"/>
                  </a:lnTo>
                  <a:lnTo>
                    <a:pt x="14453" y="10859"/>
                  </a:lnTo>
                  <a:lnTo>
                    <a:pt x="14527" y="10895"/>
                  </a:lnTo>
                  <a:lnTo>
                    <a:pt x="14600" y="10932"/>
                  </a:lnTo>
                  <a:lnTo>
                    <a:pt x="14673" y="10932"/>
                  </a:lnTo>
                  <a:lnTo>
                    <a:pt x="14747" y="10895"/>
                  </a:lnTo>
                  <a:lnTo>
                    <a:pt x="14783" y="10859"/>
                  </a:lnTo>
                  <a:lnTo>
                    <a:pt x="14820" y="10785"/>
                  </a:lnTo>
                  <a:lnTo>
                    <a:pt x="14820" y="10639"/>
                  </a:lnTo>
                  <a:lnTo>
                    <a:pt x="14820" y="10088"/>
                  </a:lnTo>
                  <a:lnTo>
                    <a:pt x="14820" y="9832"/>
                  </a:lnTo>
                  <a:lnTo>
                    <a:pt x="14747" y="9575"/>
                  </a:lnTo>
                  <a:lnTo>
                    <a:pt x="14710" y="9501"/>
                  </a:lnTo>
                  <a:close/>
                  <a:moveTo>
                    <a:pt x="12729" y="4183"/>
                  </a:moveTo>
                  <a:lnTo>
                    <a:pt x="12986" y="4880"/>
                  </a:lnTo>
                  <a:lnTo>
                    <a:pt x="12766" y="4990"/>
                  </a:lnTo>
                  <a:lnTo>
                    <a:pt x="12509" y="5100"/>
                  </a:lnTo>
                  <a:lnTo>
                    <a:pt x="12032" y="5320"/>
                  </a:lnTo>
                  <a:lnTo>
                    <a:pt x="10969" y="5833"/>
                  </a:lnTo>
                  <a:lnTo>
                    <a:pt x="9978" y="6310"/>
                  </a:lnTo>
                  <a:lnTo>
                    <a:pt x="8988" y="6714"/>
                  </a:lnTo>
                  <a:lnTo>
                    <a:pt x="8071" y="7007"/>
                  </a:lnTo>
                  <a:lnTo>
                    <a:pt x="7117" y="7301"/>
                  </a:lnTo>
                  <a:lnTo>
                    <a:pt x="6677" y="7484"/>
                  </a:lnTo>
                  <a:lnTo>
                    <a:pt x="6237" y="7704"/>
                  </a:lnTo>
                  <a:lnTo>
                    <a:pt x="5796" y="7924"/>
                  </a:lnTo>
                  <a:lnTo>
                    <a:pt x="5430" y="8218"/>
                  </a:lnTo>
                  <a:lnTo>
                    <a:pt x="5393" y="8254"/>
                  </a:lnTo>
                  <a:lnTo>
                    <a:pt x="5393" y="8291"/>
                  </a:lnTo>
                  <a:lnTo>
                    <a:pt x="5430" y="8328"/>
                  </a:lnTo>
                  <a:lnTo>
                    <a:pt x="5466" y="8328"/>
                  </a:lnTo>
                  <a:lnTo>
                    <a:pt x="6420" y="7961"/>
                  </a:lnTo>
                  <a:lnTo>
                    <a:pt x="7337" y="7594"/>
                  </a:lnTo>
                  <a:lnTo>
                    <a:pt x="8364" y="7264"/>
                  </a:lnTo>
                  <a:lnTo>
                    <a:pt x="9391" y="6897"/>
                  </a:lnTo>
                  <a:lnTo>
                    <a:pt x="10345" y="6530"/>
                  </a:lnTo>
                  <a:lnTo>
                    <a:pt x="11262" y="6090"/>
                  </a:lnTo>
                  <a:lnTo>
                    <a:pt x="12326" y="5577"/>
                  </a:lnTo>
                  <a:lnTo>
                    <a:pt x="12729" y="5393"/>
                  </a:lnTo>
                  <a:lnTo>
                    <a:pt x="12913" y="5283"/>
                  </a:lnTo>
                  <a:lnTo>
                    <a:pt x="13133" y="5210"/>
                  </a:lnTo>
                  <a:lnTo>
                    <a:pt x="13169" y="5356"/>
                  </a:lnTo>
                  <a:lnTo>
                    <a:pt x="13426" y="5870"/>
                  </a:lnTo>
                  <a:lnTo>
                    <a:pt x="13390" y="5870"/>
                  </a:lnTo>
                  <a:lnTo>
                    <a:pt x="13353" y="5797"/>
                  </a:lnTo>
                  <a:lnTo>
                    <a:pt x="13280" y="5760"/>
                  </a:lnTo>
                  <a:lnTo>
                    <a:pt x="13206" y="5723"/>
                  </a:lnTo>
                  <a:lnTo>
                    <a:pt x="13133" y="5760"/>
                  </a:lnTo>
                  <a:lnTo>
                    <a:pt x="12216" y="6237"/>
                  </a:lnTo>
                  <a:lnTo>
                    <a:pt x="11299" y="6677"/>
                  </a:lnTo>
                  <a:lnTo>
                    <a:pt x="10345" y="7081"/>
                  </a:lnTo>
                  <a:lnTo>
                    <a:pt x="9428" y="7484"/>
                  </a:lnTo>
                  <a:lnTo>
                    <a:pt x="8474" y="7851"/>
                  </a:lnTo>
                  <a:lnTo>
                    <a:pt x="7520" y="8181"/>
                  </a:lnTo>
                  <a:lnTo>
                    <a:pt x="6640" y="8474"/>
                  </a:lnTo>
                  <a:lnTo>
                    <a:pt x="6163" y="8658"/>
                  </a:lnTo>
                  <a:lnTo>
                    <a:pt x="5980" y="8768"/>
                  </a:lnTo>
                  <a:lnTo>
                    <a:pt x="5760" y="8878"/>
                  </a:lnTo>
                  <a:lnTo>
                    <a:pt x="5760" y="8915"/>
                  </a:lnTo>
                  <a:lnTo>
                    <a:pt x="5760" y="8951"/>
                  </a:lnTo>
                  <a:lnTo>
                    <a:pt x="6273" y="8951"/>
                  </a:lnTo>
                  <a:lnTo>
                    <a:pt x="6713" y="8805"/>
                  </a:lnTo>
                  <a:lnTo>
                    <a:pt x="7631" y="8511"/>
                  </a:lnTo>
                  <a:lnTo>
                    <a:pt x="8621" y="8144"/>
                  </a:lnTo>
                  <a:lnTo>
                    <a:pt x="9611" y="7777"/>
                  </a:lnTo>
                  <a:lnTo>
                    <a:pt x="10528" y="7411"/>
                  </a:lnTo>
                  <a:lnTo>
                    <a:pt x="11409" y="7007"/>
                  </a:lnTo>
                  <a:lnTo>
                    <a:pt x="12289" y="6604"/>
                  </a:lnTo>
                  <a:lnTo>
                    <a:pt x="13133" y="6163"/>
                  </a:lnTo>
                  <a:lnTo>
                    <a:pt x="13206" y="6200"/>
                  </a:lnTo>
                  <a:lnTo>
                    <a:pt x="13316" y="6200"/>
                  </a:lnTo>
                  <a:lnTo>
                    <a:pt x="13390" y="6163"/>
                  </a:lnTo>
                  <a:lnTo>
                    <a:pt x="13463" y="6090"/>
                  </a:lnTo>
                  <a:lnTo>
                    <a:pt x="13500" y="6053"/>
                  </a:lnTo>
                  <a:lnTo>
                    <a:pt x="13866" y="6714"/>
                  </a:lnTo>
                  <a:lnTo>
                    <a:pt x="13646" y="6787"/>
                  </a:lnTo>
                  <a:lnTo>
                    <a:pt x="13463" y="6860"/>
                  </a:lnTo>
                  <a:lnTo>
                    <a:pt x="12913" y="7081"/>
                  </a:lnTo>
                  <a:lnTo>
                    <a:pt x="12399" y="7337"/>
                  </a:lnTo>
                  <a:lnTo>
                    <a:pt x="11225" y="7961"/>
                  </a:lnTo>
                  <a:lnTo>
                    <a:pt x="10675" y="8254"/>
                  </a:lnTo>
                  <a:lnTo>
                    <a:pt x="10052" y="8548"/>
                  </a:lnTo>
                  <a:lnTo>
                    <a:pt x="9428" y="8768"/>
                  </a:lnTo>
                  <a:lnTo>
                    <a:pt x="8804" y="8951"/>
                  </a:lnTo>
                  <a:lnTo>
                    <a:pt x="7520" y="9318"/>
                  </a:lnTo>
                  <a:lnTo>
                    <a:pt x="6200" y="9722"/>
                  </a:lnTo>
                  <a:lnTo>
                    <a:pt x="5796" y="9868"/>
                  </a:lnTo>
                  <a:lnTo>
                    <a:pt x="5650" y="10015"/>
                  </a:lnTo>
                  <a:lnTo>
                    <a:pt x="5576" y="10052"/>
                  </a:lnTo>
                  <a:lnTo>
                    <a:pt x="5576" y="10015"/>
                  </a:lnTo>
                  <a:lnTo>
                    <a:pt x="5540" y="9978"/>
                  </a:lnTo>
                  <a:lnTo>
                    <a:pt x="5540" y="10015"/>
                  </a:lnTo>
                  <a:lnTo>
                    <a:pt x="5503" y="10088"/>
                  </a:lnTo>
                  <a:lnTo>
                    <a:pt x="5503" y="10198"/>
                  </a:lnTo>
                  <a:lnTo>
                    <a:pt x="5540" y="10235"/>
                  </a:lnTo>
                  <a:lnTo>
                    <a:pt x="5576" y="10235"/>
                  </a:lnTo>
                  <a:lnTo>
                    <a:pt x="5796" y="10125"/>
                  </a:lnTo>
                  <a:lnTo>
                    <a:pt x="6017" y="10052"/>
                  </a:lnTo>
                  <a:lnTo>
                    <a:pt x="6530" y="9942"/>
                  </a:lnTo>
                  <a:lnTo>
                    <a:pt x="7704" y="9575"/>
                  </a:lnTo>
                  <a:lnTo>
                    <a:pt x="8878" y="9281"/>
                  </a:lnTo>
                  <a:lnTo>
                    <a:pt x="9465" y="9098"/>
                  </a:lnTo>
                  <a:lnTo>
                    <a:pt x="10015" y="8878"/>
                  </a:lnTo>
                  <a:lnTo>
                    <a:pt x="10528" y="8695"/>
                  </a:lnTo>
                  <a:lnTo>
                    <a:pt x="11005" y="8438"/>
                  </a:lnTo>
                  <a:lnTo>
                    <a:pt x="11959" y="7924"/>
                  </a:lnTo>
                  <a:lnTo>
                    <a:pt x="12473" y="7667"/>
                  </a:lnTo>
                  <a:lnTo>
                    <a:pt x="12986" y="7411"/>
                  </a:lnTo>
                  <a:lnTo>
                    <a:pt x="13573" y="7191"/>
                  </a:lnTo>
                  <a:lnTo>
                    <a:pt x="13756" y="7117"/>
                  </a:lnTo>
                  <a:lnTo>
                    <a:pt x="14013" y="7044"/>
                  </a:lnTo>
                  <a:lnTo>
                    <a:pt x="14050" y="7081"/>
                  </a:lnTo>
                  <a:lnTo>
                    <a:pt x="14160" y="7081"/>
                  </a:lnTo>
                  <a:lnTo>
                    <a:pt x="14197" y="7191"/>
                  </a:lnTo>
                  <a:lnTo>
                    <a:pt x="13830" y="7374"/>
                  </a:lnTo>
                  <a:lnTo>
                    <a:pt x="13500" y="7594"/>
                  </a:lnTo>
                  <a:lnTo>
                    <a:pt x="12436" y="8218"/>
                  </a:lnTo>
                  <a:lnTo>
                    <a:pt x="11335" y="8768"/>
                  </a:lnTo>
                  <a:lnTo>
                    <a:pt x="10198" y="9245"/>
                  </a:lnTo>
                  <a:lnTo>
                    <a:pt x="9061" y="9685"/>
                  </a:lnTo>
                  <a:lnTo>
                    <a:pt x="7887" y="10088"/>
                  </a:lnTo>
                  <a:lnTo>
                    <a:pt x="6750" y="10455"/>
                  </a:lnTo>
                  <a:lnTo>
                    <a:pt x="6200" y="10639"/>
                  </a:lnTo>
                  <a:lnTo>
                    <a:pt x="5906" y="10749"/>
                  </a:lnTo>
                  <a:lnTo>
                    <a:pt x="5650" y="10895"/>
                  </a:lnTo>
                  <a:lnTo>
                    <a:pt x="5613" y="10932"/>
                  </a:lnTo>
                  <a:lnTo>
                    <a:pt x="5613" y="10969"/>
                  </a:lnTo>
                  <a:lnTo>
                    <a:pt x="5613" y="11005"/>
                  </a:lnTo>
                  <a:lnTo>
                    <a:pt x="5686" y="11042"/>
                  </a:lnTo>
                  <a:lnTo>
                    <a:pt x="5943" y="11005"/>
                  </a:lnTo>
                  <a:lnTo>
                    <a:pt x="6200" y="10969"/>
                  </a:lnTo>
                  <a:lnTo>
                    <a:pt x="6713" y="10822"/>
                  </a:lnTo>
                  <a:lnTo>
                    <a:pt x="7337" y="10602"/>
                  </a:lnTo>
                  <a:lnTo>
                    <a:pt x="7961" y="10419"/>
                  </a:lnTo>
                  <a:lnTo>
                    <a:pt x="9208" y="10015"/>
                  </a:lnTo>
                  <a:lnTo>
                    <a:pt x="10418" y="9538"/>
                  </a:lnTo>
                  <a:lnTo>
                    <a:pt x="11445" y="9061"/>
                  </a:lnTo>
                  <a:lnTo>
                    <a:pt x="12473" y="8584"/>
                  </a:lnTo>
                  <a:lnTo>
                    <a:pt x="13573" y="7961"/>
                  </a:lnTo>
                  <a:lnTo>
                    <a:pt x="14013" y="7741"/>
                  </a:lnTo>
                  <a:lnTo>
                    <a:pt x="14233" y="7594"/>
                  </a:lnTo>
                  <a:lnTo>
                    <a:pt x="14417" y="7447"/>
                  </a:lnTo>
                  <a:lnTo>
                    <a:pt x="14527" y="7594"/>
                  </a:lnTo>
                  <a:lnTo>
                    <a:pt x="14527" y="7631"/>
                  </a:lnTo>
                  <a:lnTo>
                    <a:pt x="14417" y="7961"/>
                  </a:lnTo>
                  <a:lnTo>
                    <a:pt x="14417" y="8328"/>
                  </a:lnTo>
                  <a:lnTo>
                    <a:pt x="14343" y="8254"/>
                  </a:lnTo>
                  <a:lnTo>
                    <a:pt x="14233" y="8254"/>
                  </a:lnTo>
                  <a:lnTo>
                    <a:pt x="13830" y="8438"/>
                  </a:lnTo>
                  <a:lnTo>
                    <a:pt x="13426" y="8658"/>
                  </a:lnTo>
                  <a:lnTo>
                    <a:pt x="12693" y="9135"/>
                  </a:lnTo>
                  <a:lnTo>
                    <a:pt x="12252" y="9428"/>
                  </a:lnTo>
                  <a:lnTo>
                    <a:pt x="11776" y="9685"/>
                  </a:lnTo>
                  <a:lnTo>
                    <a:pt x="11299" y="9942"/>
                  </a:lnTo>
                  <a:lnTo>
                    <a:pt x="10822" y="10125"/>
                  </a:lnTo>
                  <a:lnTo>
                    <a:pt x="8658" y="10822"/>
                  </a:lnTo>
                  <a:lnTo>
                    <a:pt x="7741" y="11115"/>
                  </a:lnTo>
                  <a:lnTo>
                    <a:pt x="7300" y="11262"/>
                  </a:lnTo>
                  <a:lnTo>
                    <a:pt x="6860" y="11446"/>
                  </a:lnTo>
                  <a:lnTo>
                    <a:pt x="5283" y="11409"/>
                  </a:lnTo>
                  <a:lnTo>
                    <a:pt x="5246" y="11189"/>
                  </a:lnTo>
                  <a:lnTo>
                    <a:pt x="5173" y="11115"/>
                  </a:lnTo>
                  <a:lnTo>
                    <a:pt x="5026" y="11115"/>
                  </a:lnTo>
                  <a:lnTo>
                    <a:pt x="4989" y="11189"/>
                  </a:lnTo>
                  <a:lnTo>
                    <a:pt x="4953" y="11409"/>
                  </a:lnTo>
                  <a:lnTo>
                    <a:pt x="4182" y="11336"/>
                  </a:lnTo>
                  <a:lnTo>
                    <a:pt x="3816" y="11336"/>
                  </a:lnTo>
                  <a:lnTo>
                    <a:pt x="3412" y="11372"/>
                  </a:lnTo>
                  <a:lnTo>
                    <a:pt x="3119" y="11409"/>
                  </a:lnTo>
                  <a:lnTo>
                    <a:pt x="2862" y="11556"/>
                  </a:lnTo>
                  <a:lnTo>
                    <a:pt x="2825" y="11005"/>
                  </a:lnTo>
                  <a:lnTo>
                    <a:pt x="2715" y="9428"/>
                  </a:lnTo>
                  <a:lnTo>
                    <a:pt x="2715" y="9171"/>
                  </a:lnTo>
                  <a:lnTo>
                    <a:pt x="2972" y="9171"/>
                  </a:lnTo>
                  <a:lnTo>
                    <a:pt x="3265" y="9135"/>
                  </a:lnTo>
                  <a:lnTo>
                    <a:pt x="3522" y="9061"/>
                  </a:lnTo>
                  <a:lnTo>
                    <a:pt x="3779" y="8988"/>
                  </a:lnTo>
                  <a:lnTo>
                    <a:pt x="4036" y="8841"/>
                  </a:lnTo>
                  <a:lnTo>
                    <a:pt x="4293" y="8695"/>
                  </a:lnTo>
                  <a:lnTo>
                    <a:pt x="4733" y="8401"/>
                  </a:lnTo>
                  <a:lnTo>
                    <a:pt x="5063" y="8108"/>
                  </a:lnTo>
                  <a:lnTo>
                    <a:pt x="5356" y="7777"/>
                  </a:lnTo>
                  <a:lnTo>
                    <a:pt x="5613" y="7447"/>
                  </a:lnTo>
                  <a:lnTo>
                    <a:pt x="5870" y="7117"/>
                  </a:lnTo>
                  <a:lnTo>
                    <a:pt x="6273" y="7007"/>
                  </a:lnTo>
                  <a:lnTo>
                    <a:pt x="6640" y="6824"/>
                  </a:lnTo>
                  <a:lnTo>
                    <a:pt x="7410" y="6420"/>
                  </a:lnTo>
                  <a:lnTo>
                    <a:pt x="8401" y="5980"/>
                  </a:lnTo>
                  <a:lnTo>
                    <a:pt x="9355" y="5577"/>
                  </a:lnTo>
                  <a:lnTo>
                    <a:pt x="10308" y="5246"/>
                  </a:lnTo>
                  <a:lnTo>
                    <a:pt x="11262" y="4880"/>
                  </a:lnTo>
                  <a:lnTo>
                    <a:pt x="12032" y="4623"/>
                  </a:lnTo>
                  <a:lnTo>
                    <a:pt x="12436" y="4403"/>
                  </a:lnTo>
                  <a:lnTo>
                    <a:pt x="12619" y="4219"/>
                  </a:lnTo>
                  <a:lnTo>
                    <a:pt x="12729" y="4183"/>
                  </a:lnTo>
                  <a:close/>
                  <a:moveTo>
                    <a:pt x="2385" y="1"/>
                  </a:moveTo>
                  <a:lnTo>
                    <a:pt x="2238" y="38"/>
                  </a:lnTo>
                  <a:lnTo>
                    <a:pt x="2202" y="74"/>
                  </a:lnTo>
                  <a:lnTo>
                    <a:pt x="2165" y="111"/>
                  </a:lnTo>
                  <a:lnTo>
                    <a:pt x="2055" y="368"/>
                  </a:lnTo>
                  <a:lnTo>
                    <a:pt x="1982" y="515"/>
                  </a:lnTo>
                  <a:lnTo>
                    <a:pt x="1578" y="1432"/>
                  </a:lnTo>
                  <a:lnTo>
                    <a:pt x="1541" y="1542"/>
                  </a:lnTo>
                  <a:lnTo>
                    <a:pt x="1578" y="1615"/>
                  </a:lnTo>
                  <a:lnTo>
                    <a:pt x="1615" y="1688"/>
                  </a:lnTo>
                  <a:lnTo>
                    <a:pt x="1688" y="1762"/>
                  </a:lnTo>
                  <a:lnTo>
                    <a:pt x="1761" y="1798"/>
                  </a:lnTo>
                  <a:lnTo>
                    <a:pt x="1835" y="1798"/>
                  </a:lnTo>
                  <a:lnTo>
                    <a:pt x="1908" y="1762"/>
                  </a:lnTo>
                  <a:lnTo>
                    <a:pt x="1982" y="1652"/>
                  </a:lnTo>
                  <a:lnTo>
                    <a:pt x="2128" y="1358"/>
                  </a:lnTo>
                  <a:lnTo>
                    <a:pt x="2092" y="2165"/>
                  </a:lnTo>
                  <a:lnTo>
                    <a:pt x="2092" y="2972"/>
                  </a:lnTo>
                  <a:lnTo>
                    <a:pt x="2055" y="4073"/>
                  </a:lnTo>
                  <a:lnTo>
                    <a:pt x="1982" y="4109"/>
                  </a:lnTo>
                  <a:lnTo>
                    <a:pt x="1835" y="4073"/>
                  </a:lnTo>
                  <a:lnTo>
                    <a:pt x="1725" y="3999"/>
                  </a:lnTo>
                  <a:lnTo>
                    <a:pt x="1615" y="3999"/>
                  </a:lnTo>
                  <a:lnTo>
                    <a:pt x="1541" y="4036"/>
                  </a:lnTo>
                  <a:lnTo>
                    <a:pt x="1505" y="4109"/>
                  </a:lnTo>
                  <a:lnTo>
                    <a:pt x="1541" y="4219"/>
                  </a:lnTo>
                  <a:lnTo>
                    <a:pt x="1651" y="4293"/>
                  </a:lnTo>
                  <a:lnTo>
                    <a:pt x="1761" y="4366"/>
                  </a:lnTo>
                  <a:lnTo>
                    <a:pt x="1908" y="4403"/>
                  </a:lnTo>
                  <a:lnTo>
                    <a:pt x="2055" y="4439"/>
                  </a:lnTo>
                  <a:lnTo>
                    <a:pt x="2055" y="5540"/>
                  </a:lnTo>
                  <a:lnTo>
                    <a:pt x="1908" y="5577"/>
                  </a:lnTo>
                  <a:lnTo>
                    <a:pt x="1651" y="5613"/>
                  </a:lnTo>
                  <a:lnTo>
                    <a:pt x="1615" y="5687"/>
                  </a:lnTo>
                  <a:lnTo>
                    <a:pt x="1541" y="5723"/>
                  </a:lnTo>
                  <a:lnTo>
                    <a:pt x="1541" y="5760"/>
                  </a:lnTo>
                  <a:lnTo>
                    <a:pt x="1505" y="5797"/>
                  </a:lnTo>
                  <a:lnTo>
                    <a:pt x="1541" y="5833"/>
                  </a:lnTo>
                  <a:lnTo>
                    <a:pt x="1578" y="5833"/>
                  </a:lnTo>
                  <a:lnTo>
                    <a:pt x="1651" y="5907"/>
                  </a:lnTo>
                  <a:lnTo>
                    <a:pt x="2055" y="5907"/>
                  </a:lnTo>
                  <a:lnTo>
                    <a:pt x="2092" y="6200"/>
                  </a:lnTo>
                  <a:lnTo>
                    <a:pt x="2092" y="7154"/>
                  </a:lnTo>
                  <a:lnTo>
                    <a:pt x="1835" y="7227"/>
                  </a:lnTo>
                  <a:lnTo>
                    <a:pt x="1541" y="7374"/>
                  </a:lnTo>
                  <a:lnTo>
                    <a:pt x="1505" y="7411"/>
                  </a:lnTo>
                  <a:lnTo>
                    <a:pt x="1505" y="7447"/>
                  </a:lnTo>
                  <a:lnTo>
                    <a:pt x="1541" y="7484"/>
                  </a:lnTo>
                  <a:lnTo>
                    <a:pt x="1578" y="7521"/>
                  </a:lnTo>
                  <a:lnTo>
                    <a:pt x="2092" y="7521"/>
                  </a:lnTo>
                  <a:lnTo>
                    <a:pt x="2165" y="8951"/>
                  </a:lnTo>
                  <a:lnTo>
                    <a:pt x="2165" y="8988"/>
                  </a:lnTo>
                  <a:lnTo>
                    <a:pt x="1982" y="8951"/>
                  </a:lnTo>
                  <a:lnTo>
                    <a:pt x="1578" y="8951"/>
                  </a:lnTo>
                  <a:lnTo>
                    <a:pt x="1505" y="8988"/>
                  </a:lnTo>
                  <a:lnTo>
                    <a:pt x="1468" y="9061"/>
                  </a:lnTo>
                  <a:lnTo>
                    <a:pt x="1468" y="9135"/>
                  </a:lnTo>
                  <a:lnTo>
                    <a:pt x="1541" y="9208"/>
                  </a:lnTo>
                  <a:lnTo>
                    <a:pt x="1688" y="9245"/>
                  </a:lnTo>
                  <a:lnTo>
                    <a:pt x="1835" y="9318"/>
                  </a:lnTo>
                  <a:lnTo>
                    <a:pt x="2202" y="9391"/>
                  </a:lnTo>
                  <a:lnTo>
                    <a:pt x="2238" y="10419"/>
                  </a:lnTo>
                  <a:lnTo>
                    <a:pt x="2018" y="10419"/>
                  </a:lnTo>
                  <a:lnTo>
                    <a:pt x="1798" y="10455"/>
                  </a:lnTo>
                  <a:lnTo>
                    <a:pt x="1725" y="10529"/>
                  </a:lnTo>
                  <a:lnTo>
                    <a:pt x="1651" y="10602"/>
                  </a:lnTo>
                  <a:lnTo>
                    <a:pt x="1578" y="10675"/>
                  </a:lnTo>
                  <a:lnTo>
                    <a:pt x="1615" y="10749"/>
                  </a:lnTo>
                  <a:lnTo>
                    <a:pt x="1688" y="10822"/>
                  </a:lnTo>
                  <a:lnTo>
                    <a:pt x="2128" y="10822"/>
                  </a:lnTo>
                  <a:lnTo>
                    <a:pt x="2275" y="10859"/>
                  </a:lnTo>
                  <a:lnTo>
                    <a:pt x="2275" y="10895"/>
                  </a:lnTo>
                  <a:lnTo>
                    <a:pt x="2312" y="11702"/>
                  </a:lnTo>
                  <a:lnTo>
                    <a:pt x="2348" y="11959"/>
                  </a:lnTo>
                  <a:lnTo>
                    <a:pt x="2385" y="12106"/>
                  </a:lnTo>
                  <a:lnTo>
                    <a:pt x="2495" y="12216"/>
                  </a:lnTo>
                  <a:lnTo>
                    <a:pt x="2568" y="12253"/>
                  </a:lnTo>
                  <a:lnTo>
                    <a:pt x="2679" y="12253"/>
                  </a:lnTo>
                  <a:lnTo>
                    <a:pt x="2752" y="12216"/>
                  </a:lnTo>
                  <a:lnTo>
                    <a:pt x="2789" y="12143"/>
                  </a:lnTo>
                  <a:lnTo>
                    <a:pt x="2825" y="12106"/>
                  </a:lnTo>
                  <a:lnTo>
                    <a:pt x="3009" y="11959"/>
                  </a:lnTo>
                  <a:lnTo>
                    <a:pt x="3265" y="11886"/>
                  </a:lnTo>
                  <a:lnTo>
                    <a:pt x="3486" y="11849"/>
                  </a:lnTo>
                  <a:lnTo>
                    <a:pt x="3742" y="11849"/>
                  </a:lnTo>
                  <a:lnTo>
                    <a:pt x="3742" y="12033"/>
                  </a:lnTo>
                  <a:lnTo>
                    <a:pt x="3742" y="12216"/>
                  </a:lnTo>
                  <a:lnTo>
                    <a:pt x="3816" y="12363"/>
                  </a:lnTo>
                  <a:lnTo>
                    <a:pt x="3889" y="12509"/>
                  </a:lnTo>
                  <a:lnTo>
                    <a:pt x="3962" y="12583"/>
                  </a:lnTo>
                  <a:lnTo>
                    <a:pt x="4036" y="12546"/>
                  </a:lnTo>
                  <a:lnTo>
                    <a:pt x="4109" y="12509"/>
                  </a:lnTo>
                  <a:lnTo>
                    <a:pt x="4146" y="12436"/>
                  </a:lnTo>
                  <a:lnTo>
                    <a:pt x="4072" y="12216"/>
                  </a:lnTo>
                  <a:lnTo>
                    <a:pt x="4036" y="12069"/>
                  </a:lnTo>
                  <a:lnTo>
                    <a:pt x="4036" y="11886"/>
                  </a:lnTo>
                  <a:lnTo>
                    <a:pt x="5063" y="11922"/>
                  </a:lnTo>
                  <a:lnTo>
                    <a:pt x="5063" y="12143"/>
                  </a:lnTo>
                  <a:lnTo>
                    <a:pt x="5100" y="12619"/>
                  </a:lnTo>
                  <a:lnTo>
                    <a:pt x="5136" y="12693"/>
                  </a:lnTo>
                  <a:lnTo>
                    <a:pt x="5173" y="12766"/>
                  </a:lnTo>
                  <a:lnTo>
                    <a:pt x="5320" y="12766"/>
                  </a:lnTo>
                  <a:lnTo>
                    <a:pt x="5466" y="12729"/>
                  </a:lnTo>
                  <a:lnTo>
                    <a:pt x="5503" y="12619"/>
                  </a:lnTo>
                  <a:lnTo>
                    <a:pt x="5540" y="12473"/>
                  </a:lnTo>
                  <a:lnTo>
                    <a:pt x="5466" y="12363"/>
                  </a:lnTo>
                  <a:lnTo>
                    <a:pt x="5393" y="12326"/>
                  </a:lnTo>
                  <a:lnTo>
                    <a:pt x="5356" y="12106"/>
                  </a:lnTo>
                  <a:lnTo>
                    <a:pt x="5283" y="11922"/>
                  </a:lnTo>
                  <a:lnTo>
                    <a:pt x="5906" y="11959"/>
                  </a:lnTo>
                  <a:lnTo>
                    <a:pt x="6493" y="11959"/>
                  </a:lnTo>
                  <a:lnTo>
                    <a:pt x="6493" y="11996"/>
                  </a:lnTo>
                  <a:lnTo>
                    <a:pt x="6457" y="12179"/>
                  </a:lnTo>
                  <a:lnTo>
                    <a:pt x="6420" y="12399"/>
                  </a:lnTo>
                  <a:lnTo>
                    <a:pt x="6457" y="12583"/>
                  </a:lnTo>
                  <a:lnTo>
                    <a:pt x="6567" y="12766"/>
                  </a:lnTo>
                  <a:lnTo>
                    <a:pt x="6603" y="12840"/>
                  </a:lnTo>
                  <a:lnTo>
                    <a:pt x="6677" y="12876"/>
                  </a:lnTo>
                  <a:lnTo>
                    <a:pt x="6750" y="12876"/>
                  </a:lnTo>
                  <a:lnTo>
                    <a:pt x="6824" y="12840"/>
                  </a:lnTo>
                  <a:lnTo>
                    <a:pt x="6897" y="12766"/>
                  </a:lnTo>
                  <a:lnTo>
                    <a:pt x="6897" y="12729"/>
                  </a:lnTo>
                  <a:lnTo>
                    <a:pt x="6897" y="12656"/>
                  </a:lnTo>
                  <a:lnTo>
                    <a:pt x="6824" y="12619"/>
                  </a:lnTo>
                  <a:lnTo>
                    <a:pt x="6787" y="12583"/>
                  </a:lnTo>
                  <a:lnTo>
                    <a:pt x="6713" y="12399"/>
                  </a:lnTo>
                  <a:lnTo>
                    <a:pt x="6677" y="12216"/>
                  </a:lnTo>
                  <a:lnTo>
                    <a:pt x="6640" y="11996"/>
                  </a:lnTo>
                  <a:lnTo>
                    <a:pt x="6640" y="11959"/>
                  </a:lnTo>
                  <a:lnTo>
                    <a:pt x="7924" y="11996"/>
                  </a:lnTo>
                  <a:lnTo>
                    <a:pt x="7851" y="12033"/>
                  </a:lnTo>
                  <a:lnTo>
                    <a:pt x="7814" y="12106"/>
                  </a:lnTo>
                  <a:lnTo>
                    <a:pt x="7777" y="12253"/>
                  </a:lnTo>
                  <a:lnTo>
                    <a:pt x="7777" y="12399"/>
                  </a:lnTo>
                  <a:lnTo>
                    <a:pt x="7777" y="12509"/>
                  </a:lnTo>
                  <a:lnTo>
                    <a:pt x="7814" y="12619"/>
                  </a:lnTo>
                  <a:lnTo>
                    <a:pt x="7887" y="12729"/>
                  </a:lnTo>
                  <a:lnTo>
                    <a:pt x="7961" y="12766"/>
                  </a:lnTo>
                  <a:lnTo>
                    <a:pt x="8034" y="12729"/>
                  </a:lnTo>
                  <a:lnTo>
                    <a:pt x="8107" y="12693"/>
                  </a:lnTo>
                  <a:lnTo>
                    <a:pt x="8144" y="12619"/>
                  </a:lnTo>
                  <a:lnTo>
                    <a:pt x="8107" y="12473"/>
                  </a:lnTo>
                  <a:lnTo>
                    <a:pt x="8071" y="12289"/>
                  </a:lnTo>
                  <a:lnTo>
                    <a:pt x="8071" y="12179"/>
                  </a:lnTo>
                  <a:lnTo>
                    <a:pt x="8034" y="12106"/>
                  </a:lnTo>
                  <a:lnTo>
                    <a:pt x="8034" y="12033"/>
                  </a:lnTo>
                  <a:lnTo>
                    <a:pt x="8034" y="11996"/>
                  </a:lnTo>
                  <a:lnTo>
                    <a:pt x="9391" y="11996"/>
                  </a:lnTo>
                  <a:lnTo>
                    <a:pt x="9318" y="12216"/>
                  </a:lnTo>
                  <a:lnTo>
                    <a:pt x="9318" y="12473"/>
                  </a:lnTo>
                  <a:lnTo>
                    <a:pt x="9355" y="12546"/>
                  </a:lnTo>
                  <a:lnTo>
                    <a:pt x="9428" y="12583"/>
                  </a:lnTo>
                  <a:lnTo>
                    <a:pt x="9611" y="12583"/>
                  </a:lnTo>
                  <a:lnTo>
                    <a:pt x="9685" y="12546"/>
                  </a:lnTo>
                  <a:lnTo>
                    <a:pt x="9721" y="12473"/>
                  </a:lnTo>
                  <a:lnTo>
                    <a:pt x="9721" y="12436"/>
                  </a:lnTo>
                  <a:lnTo>
                    <a:pt x="9721" y="12363"/>
                  </a:lnTo>
                  <a:lnTo>
                    <a:pt x="9611" y="12326"/>
                  </a:lnTo>
                  <a:lnTo>
                    <a:pt x="9611" y="11996"/>
                  </a:lnTo>
                  <a:lnTo>
                    <a:pt x="10638" y="11996"/>
                  </a:lnTo>
                  <a:lnTo>
                    <a:pt x="10675" y="12253"/>
                  </a:lnTo>
                  <a:lnTo>
                    <a:pt x="10748" y="12509"/>
                  </a:lnTo>
                  <a:lnTo>
                    <a:pt x="10822" y="12583"/>
                  </a:lnTo>
                  <a:lnTo>
                    <a:pt x="10969" y="12583"/>
                  </a:lnTo>
                  <a:lnTo>
                    <a:pt x="11005" y="12509"/>
                  </a:lnTo>
                  <a:lnTo>
                    <a:pt x="11042" y="12399"/>
                  </a:lnTo>
                  <a:lnTo>
                    <a:pt x="10969" y="12179"/>
                  </a:lnTo>
                  <a:lnTo>
                    <a:pt x="10895" y="11996"/>
                  </a:lnTo>
                  <a:lnTo>
                    <a:pt x="12106" y="11996"/>
                  </a:lnTo>
                  <a:lnTo>
                    <a:pt x="12069" y="12069"/>
                  </a:lnTo>
                  <a:lnTo>
                    <a:pt x="12032" y="12143"/>
                  </a:lnTo>
                  <a:lnTo>
                    <a:pt x="11996" y="12363"/>
                  </a:lnTo>
                  <a:lnTo>
                    <a:pt x="12032" y="12473"/>
                  </a:lnTo>
                  <a:lnTo>
                    <a:pt x="12069" y="12619"/>
                  </a:lnTo>
                  <a:lnTo>
                    <a:pt x="12142" y="12729"/>
                  </a:lnTo>
                  <a:lnTo>
                    <a:pt x="12216" y="12803"/>
                  </a:lnTo>
                  <a:lnTo>
                    <a:pt x="12289" y="12840"/>
                  </a:lnTo>
                  <a:lnTo>
                    <a:pt x="12362" y="12803"/>
                  </a:lnTo>
                  <a:lnTo>
                    <a:pt x="12399" y="12766"/>
                  </a:lnTo>
                  <a:lnTo>
                    <a:pt x="12399" y="12693"/>
                  </a:lnTo>
                  <a:lnTo>
                    <a:pt x="12362" y="12546"/>
                  </a:lnTo>
                  <a:lnTo>
                    <a:pt x="12289" y="12363"/>
                  </a:lnTo>
                  <a:lnTo>
                    <a:pt x="12252" y="12179"/>
                  </a:lnTo>
                  <a:lnTo>
                    <a:pt x="12252" y="11959"/>
                  </a:lnTo>
                  <a:lnTo>
                    <a:pt x="13353" y="11959"/>
                  </a:lnTo>
                  <a:lnTo>
                    <a:pt x="13280" y="12106"/>
                  </a:lnTo>
                  <a:lnTo>
                    <a:pt x="13243" y="12253"/>
                  </a:lnTo>
                  <a:lnTo>
                    <a:pt x="13243" y="12436"/>
                  </a:lnTo>
                  <a:lnTo>
                    <a:pt x="13316" y="12583"/>
                  </a:lnTo>
                  <a:lnTo>
                    <a:pt x="13353" y="12619"/>
                  </a:lnTo>
                  <a:lnTo>
                    <a:pt x="13426" y="12656"/>
                  </a:lnTo>
                  <a:lnTo>
                    <a:pt x="13500" y="12656"/>
                  </a:lnTo>
                  <a:lnTo>
                    <a:pt x="13573" y="12583"/>
                  </a:lnTo>
                  <a:lnTo>
                    <a:pt x="13610" y="12436"/>
                  </a:lnTo>
                  <a:lnTo>
                    <a:pt x="13536" y="12216"/>
                  </a:lnTo>
                  <a:lnTo>
                    <a:pt x="13536" y="12069"/>
                  </a:lnTo>
                  <a:lnTo>
                    <a:pt x="13573" y="11922"/>
                  </a:lnTo>
                  <a:lnTo>
                    <a:pt x="14563" y="11886"/>
                  </a:lnTo>
                  <a:lnTo>
                    <a:pt x="14563" y="11886"/>
                  </a:lnTo>
                  <a:lnTo>
                    <a:pt x="14527" y="12363"/>
                  </a:lnTo>
                  <a:lnTo>
                    <a:pt x="14563" y="12436"/>
                  </a:lnTo>
                  <a:lnTo>
                    <a:pt x="14637" y="12509"/>
                  </a:lnTo>
                  <a:lnTo>
                    <a:pt x="14747" y="12509"/>
                  </a:lnTo>
                  <a:lnTo>
                    <a:pt x="14820" y="12473"/>
                  </a:lnTo>
                  <a:lnTo>
                    <a:pt x="14893" y="12399"/>
                  </a:lnTo>
                  <a:lnTo>
                    <a:pt x="14967" y="12289"/>
                  </a:lnTo>
                  <a:lnTo>
                    <a:pt x="14967" y="12179"/>
                  </a:lnTo>
                  <a:lnTo>
                    <a:pt x="14967" y="12069"/>
                  </a:lnTo>
                  <a:lnTo>
                    <a:pt x="14930" y="11996"/>
                  </a:lnTo>
                  <a:lnTo>
                    <a:pt x="14857" y="11959"/>
                  </a:lnTo>
                  <a:lnTo>
                    <a:pt x="14857" y="11886"/>
                  </a:lnTo>
                  <a:lnTo>
                    <a:pt x="16618" y="11776"/>
                  </a:lnTo>
                  <a:lnTo>
                    <a:pt x="16654" y="11812"/>
                  </a:lnTo>
                  <a:lnTo>
                    <a:pt x="16544" y="11996"/>
                  </a:lnTo>
                  <a:lnTo>
                    <a:pt x="16361" y="12179"/>
                  </a:lnTo>
                  <a:lnTo>
                    <a:pt x="16287" y="12289"/>
                  </a:lnTo>
                  <a:lnTo>
                    <a:pt x="16251" y="12363"/>
                  </a:lnTo>
                  <a:lnTo>
                    <a:pt x="16287" y="12436"/>
                  </a:lnTo>
                  <a:lnTo>
                    <a:pt x="16324" y="12509"/>
                  </a:lnTo>
                  <a:lnTo>
                    <a:pt x="16397" y="12546"/>
                  </a:lnTo>
                  <a:lnTo>
                    <a:pt x="16471" y="12583"/>
                  </a:lnTo>
                  <a:lnTo>
                    <a:pt x="16544" y="12583"/>
                  </a:lnTo>
                  <a:lnTo>
                    <a:pt x="16581" y="12546"/>
                  </a:lnTo>
                  <a:lnTo>
                    <a:pt x="16728" y="12473"/>
                  </a:lnTo>
                  <a:lnTo>
                    <a:pt x="16801" y="12363"/>
                  </a:lnTo>
                  <a:lnTo>
                    <a:pt x="16984" y="12106"/>
                  </a:lnTo>
                  <a:lnTo>
                    <a:pt x="17461" y="11482"/>
                  </a:lnTo>
                  <a:lnTo>
                    <a:pt x="17461" y="11409"/>
                  </a:lnTo>
                  <a:lnTo>
                    <a:pt x="17461" y="11336"/>
                  </a:lnTo>
                  <a:lnTo>
                    <a:pt x="17461" y="11262"/>
                  </a:lnTo>
                  <a:lnTo>
                    <a:pt x="17425" y="11189"/>
                  </a:lnTo>
                  <a:lnTo>
                    <a:pt x="17058" y="10895"/>
                  </a:lnTo>
                  <a:lnTo>
                    <a:pt x="16728" y="10639"/>
                  </a:lnTo>
                  <a:lnTo>
                    <a:pt x="16654" y="10602"/>
                  </a:lnTo>
                  <a:lnTo>
                    <a:pt x="16581" y="10602"/>
                  </a:lnTo>
                  <a:lnTo>
                    <a:pt x="16544" y="10639"/>
                  </a:lnTo>
                  <a:lnTo>
                    <a:pt x="16471" y="10675"/>
                  </a:lnTo>
                  <a:lnTo>
                    <a:pt x="16434" y="10785"/>
                  </a:lnTo>
                  <a:lnTo>
                    <a:pt x="16434" y="10859"/>
                  </a:lnTo>
                  <a:lnTo>
                    <a:pt x="16471" y="10932"/>
                  </a:lnTo>
                  <a:lnTo>
                    <a:pt x="16801" y="11226"/>
                  </a:lnTo>
                  <a:lnTo>
                    <a:pt x="13940" y="11372"/>
                  </a:lnTo>
                  <a:lnTo>
                    <a:pt x="14050" y="11336"/>
                  </a:lnTo>
                  <a:lnTo>
                    <a:pt x="14270" y="11189"/>
                  </a:lnTo>
                  <a:lnTo>
                    <a:pt x="14343" y="11115"/>
                  </a:lnTo>
                  <a:lnTo>
                    <a:pt x="14417" y="11005"/>
                  </a:lnTo>
                  <a:lnTo>
                    <a:pt x="14417" y="10932"/>
                  </a:lnTo>
                  <a:lnTo>
                    <a:pt x="14380" y="10895"/>
                  </a:lnTo>
                  <a:lnTo>
                    <a:pt x="14233" y="10895"/>
                  </a:lnTo>
                  <a:lnTo>
                    <a:pt x="14123" y="10932"/>
                  </a:lnTo>
                  <a:lnTo>
                    <a:pt x="13903" y="11079"/>
                  </a:lnTo>
                  <a:lnTo>
                    <a:pt x="13720" y="11226"/>
                  </a:lnTo>
                  <a:lnTo>
                    <a:pt x="13573" y="11409"/>
                  </a:lnTo>
                  <a:lnTo>
                    <a:pt x="12289" y="11446"/>
                  </a:lnTo>
                  <a:lnTo>
                    <a:pt x="12546" y="11336"/>
                  </a:lnTo>
                  <a:lnTo>
                    <a:pt x="12839" y="11226"/>
                  </a:lnTo>
                  <a:lnTo>
                    <a:pt x="13169" y="11079"/>
                  </a:lnTo>
                  <a:lnTo>
                    <a:pt x="13500" y="10895"/>
                  </a:lnTo>
                  <a:lnTo>
                    <a:pt x="13793" y="10675"/>
                  </a:lnTo>
                  <a:lnTo>
                    <a:pt x="14050" y="10419"/>
                  </a:lnTo>
                  <a:lnTo>
                    <a:pt x="14087" y="10308"/>
                  </a:lnTo>
                  <a:lnTo>
                    <a:pt x="14050" y="10235"/>
                  </a:lnTo>
                  <a:lnTo>
                    <a:pt x="13976" y="10198"/>
                  </a:lnTo>
                  <a:lnTo>
                    <a:pt x="13903" y="10235"/>
                  </a:lnTo>
                  <a:lnTo>
                    <a:pt x="13646" y="10382"/>
                  </a:lnTo>
                  <a:lnTo>
                    <a:pt x="13390" y="10565"/>
                  </a:lnTo>
                  <a:lnTo>
                    <a:pt x="13133" y="10749"/>
                  </a:lnTo>
                  <a:lnTo>
                    <a:pt x="12876" y="10895"/>
                  </a:lnTo>
                  <a:lnTo>
                    <a:pt x="12583" y="11042"/>
                  </a:lnTo>
                  <a:lnTo>
                    <a:pt x="12289" y="11152"/>
                  </a:lnTo>
                  <a:lnTo>
                    <a:pt x="11996" y="11299"/>
                  </a:lnTo>
                  <a:lnTo>
                    <a:pt x="11702" y="11446"/>
                  </a:lnTo>
                  <a:lnTo>
                    <a:pt x="10162" y="11482"/>
                  </a:lnTo>
                  <a:lnTo>
                    <a:pt x="10602" y="11299"/>
                  </a:lnTo>
                  <a:lnTo>
                    <a:pt x="12216" y="10639"/>
                  </a:lnTo>
                  <a:lnTo>
                    <a:pt x="12766" y="10455"/>
                  </a:lnTo>
                  <a:lnTo>
                    <a:pt x="13316" y="10162"/>
                  </a:lnTo>
                  <a:lnTo>
                    <a:pt x="13573" y="10015"/>
                  </a:lnTo>
                  <a:lnTo>
                    <a:pt x="13793" y="9832"/>
                  </a:lnTo>
                  <a:lnTo>
                    <a:pt x="13976" y="9612"/>
                  </a:lnTo>
                  <a:lnTo>
                    <a:pt x="14087" y="9355"/>
                  </a:lnTo>
                  <a:lnTo>
                    <a:pt x="14087" y="9245"/>
                  </a:lnTo>
                  <a:lnTo>
                    <a:pt x="14050" y="9208"/>
                  </a:lnTo>
                  <a:lnTo>
                    <a:pt x="13940" y="9171"/>
                  </a:lnTo>
                  <a:lnTo>
                    <a:pt x="13866" y="9208"/>
                  </a:lnTo>
                  <a:lnTo>
                    <a:pt x="13463" y="9612"/>
                  </a:lnTo>
                  <a:lnTo>
                    <a:pt x="13243" y="9795"/>
                  </a:lnTo>
                  <a:lnTo>
                    <a:pt x="12986" y="9978"/>
                  </a:lnTo>
                  <a:lnTo>
                    <a:pt x="12693" y="10125"/>
                  </a:lnTo>
                  <a:lnTo>
                    <a:pt x="12399" y="10235"/>
                  </a:lnTo>
                  <a:lnTo>
                    <a:pt x="11776" y="10492"/>
                  </a:lnTo>
                  <a:lnTo>
                    <a:pt x="10418" y="11042"/>
                  </a:lnTo>
                  <a:lnTo>
                    <a:pt x="9905" y="11262"/>
                  </a:lnTo>
                  <a:lnTo>
                    <a:pt x="9428" y="11482"/>
                  </a:lnTo>
                  <a:lnTo>
                    <a:pt x="7667" y="11482"/>
                  </a:lnTo>
                  <a:lnTo>
                    <a:pt x="8621" y="11152"/>
                  </a:lnTo>
                  <a:lnTo>
                    <a:pt x="10895" y="10419"/>
                  </a:lnTo>
                  <a:lnTo>
                    <a:pt x="11335" y="10235"/>
                  </a:lnTo>
                  <a:lnTo>
                    <a:pt x="11776" y="10052"/>
                  </a:lnTo>
                  <a:lnTo>
                    <a:pt x="12179" y="9832"/>
                  </a:lnTo>
                  <a:lnTo>
                    <a:pt x="12583" y="9575"/>
                  </a:lnTo>
                  <a:lnTo>
                    <a:pt x="13426" y="9025"/>
                  </a:lnTo>
                  <a:lnTo>
                    <a:pt x="13866" y="8768"/>
                  </a:lnTo>
                  <a:lnTo>
                    <a:pt x="14307" y="8548"/>
                  </a:lnTo>
                  <a:lnTo>
                    <a:pt x="14380" y="8511"/>
                  </a:lnTo>
                  <a:lnTo>
                    <a:pt x="14417" y="8474"/>
                  </a:lnTo>
                  <a:lnTo>
                    <a:pt x="14417" y="8841"/>
                  </a:lnTo>
                  <a:lnTo>
                    <a:pt x="14453" y="8915"/>
                  </a:lnTo>
                  <a:lnTo>
                    <a:pt x="14490" y="8951"/>
                  </a:lnTo>
                  <a:lnTo>
                    <a:pt x="14527" y="8988"/>
                  </a:lnTo>
                  <a:lnTo>
                    <a:pt x="14600" y="9025"/>
                  </a:lnTo>
                  <a:lnTo>
                    <a:pt x="14673" y="8988"/>
                  </a:lnTo>
                  <a:lnTo>
                    <a:pt x="14747" y="8951"/>
                  </a:lnTo>
                  <a:lnTo>
                    <a:pt x="14783" y="8915"/>
                  </a:lnTo>
                  <a:lnTo>
                    <a:pt x="14783" y="8841"/>
                  </a:lnTo>
                  <a:lnTo>
                    <a:pt x="14783" y="8291"/>
                  </a:lnTo>
                  <a:lnTo>
                    <a:pt x="14747" y="8034"/>
                  </a:lnTo>
                  <a:lnTo>
                    <a:pt x="14673" y="7777"/>
                  </a:lnTo>
                  <a:lnTo>
                    <a:pt x="15077" y="8181"/>
                  </a:lnTo>
                  <a:lnTo>
                    <a:pt x="15517" y="8584"/>
                  </a:lnTo>
                  <a:lnTo>
                    <a:pt x="15737" y="8768"/>
                  </a:lnTo>
                  <a:lnTo>
                    <a:pt x="15847" y="8841"/>
                  </a:lnTo>
                  <a:lnTo>
                    <a:pt x="15994" y="8878"/>
                  </a:lnTo>
                  <a:lnTo>
                    <a:pt x="16361" y="8915"/>
                  </a:lnTo>
                  <a:lnTo>
                    <a:pt x="16764" y="8915"/>
                  </a:lnTo>
                  <a:lnTo>
                    <a:pt x="17204" y="8878"/>
                  </a:lnTo>
                  <a:lnTo>
                    <a:pt x="17608" y="8731"/>
                  </a:lnTo>
                  <a:lnTo>
                    <a:pt x="17681" y="8695"/>
                  </a:lnTo>
                  <a:lnTo>
                    <a:pt x="17755" y="8584"/>
                  </a:lnTo>
                  <a:lnTo>
                    <a:pt x="17791" y="8511"/>
                  </a:lnTo>
                  <a:lnTo>
                    <a:pt x="17755" y="8438"/>
                  </a:lnTo>
                  <a:lnTo>
                    <a:pt x="17718" y="8328"/>
                  </a:lnTo>
                  <a:lnTo>
                    <a:pt x="17681" y="8291"/>
                  </a:lnTo>
                  <a:lnTo>
                    <a:pt x="17571" y="8254"/>
                  </a:lnTo>
                  <a:lnTo>
                    <a:pt x="17461" y="8254"/>
                  </a:lnTo>
                  <a:lnTo>
                    <a:pt x="17131" y="8364"/>
                  </a:lnTo>
                  <a:lnTo>
                    <a:pt x="16764" y="8401"/>
                  </a:lnTo>
                  <a:lnTo>
                    <a:pt x="16397" y="8438"/>
                  </a:lnTo>
                  <a:lnTo>
                    <a:pt x="16177" y="8401"/>
                  </a:lnTo>
                  <a:lnTo>
                    <a:pt x="16031" y="8364"/>
                  </a:lnTo>
                  <a:lnTo>
                    <a:pt x="15480" y="7888"/>
                  </a:lnTo>
                  <a:lnTo>
                    <a:pt x="15004" y="7374"/>
                  </a:lnTo>
                  <a:lnTo>
                    <a:pt x="14563" y="6824"/>
                  </a:lnTo>
                  <a:lnTo>
                    <a:pt x="14160" y="6237"/>
                  </a:lnTo>
                  <a:lnTo>
                    <a:pt x="13830" y="5613"/>
                  </a:lnTo>
                  <a:lnTo>
                    <a:pt x="13536" y="4990"/>
                  </a:lnTo>
                  <a:lnTo>
                    <a:pt x="13096" y="3926"/>
                  </a:lnTo>
                  <a:lnTo>
                    <a:pt x="12803" y="3412"/>
                  </a:lnTo>
                  <a:lnTo>
                    <a:pt x="12509" y="2936"/>
                  </a:lnTo>
                  <a:lnTo>
                    <a:pt x="12326" y="2752"/>
                  </a:lnTo>
                  <a:lnTo>
                    <a:pt x="12142" y="2532"/>
                  </a:lnTo>
                  <a:lnTo>
                    <a:pt x="11959" y="2349"/>
                  </a:lnTo>
                  <a:lnTo>
                    <a:pt x="11739" y="2202"/>
                  </a:lnTo>
                  <a:lnTo>
                    <a:pt x="11482" y="2092"/>
                  </a:lnTo>
                  <a:lnTo>
                    <a:pt x="11225" y="1982"/>
                  </a:lnTo>
                  <a:lnTo>
                    <a:pt x="10932" y="1908"/>
                  </a:lnTo>
                  <a:lnTo>
                    <a:pt x="10602" y="1872"/>
                  </a:lnTo>
                  <a:lnTo>
                    <a:pt x="10308" y="1872"/>
                  </a:lnTo>
                  <a:lnTo>
                    <a:pt x="9978" y="1908"/>
                  </a:lnTo>
                  <a:lnTo>
                    <a:pt x="9685" y="1982"/>
                  </a:lnTo>
                  <a:lnTo>
                    <a:pt x="9391" y="2055"/>
                  </a:lnTo>
                  <a:lnTo>
                    <a:pt x="9098" y="2202"/>
                  </a:lnTo>
                  <a:lnTo>
                    <a:pt x="8841" y="2349"/>
                  </a:lnTo>
                  <a:lnTo>
                    <a:pt x="8584" y="2495"/>
                  </a:lnTo>
                  <a:lnTo>
                    <a:pt x="8327" y="2715"/>
                  </a:lnTo>
                  <a:lnTo>
                    <a:pt x="7887" y="3119"/>
                  </a:lnTo>
                  <a:lnTo>
                    <a:pt x="7484" y="3632"/>
                  </a:lnTo>
                  <a:lnTo>
                    <a:pt x="7117" y="4146"/>
                  </a:lnTo>
                  <a:lnTo>
                    <a:pt x="6787" y="4660"/>
                  </a:lnTo>
                  <a:lnTo>
                    <a:pt x="6127" y="5833"/>
                  </a:lnTo>
                  <a:lnTo>
                    <a:pt x="5796" y="6457"/>
                  </a:lnTo>
                  <a:lnTo>
                    <a:pt x="5430" y="7044"/>
                  </a:lnTo>
                  <a:lnTo>
                    <a:pt x="4989" y="7594"/>
                  </a:lnTo>
                  <a:lnTo>
                    <a:pt x="4769" y="7851"/>
                  </a:lnTo>
                  <a:lnTo>
                    <a:pt x="4513" y="8071"/>
                  </a:lnTo>
                  <a:lnTo>
                    <a:pt x="4256" y="8291"/>
                  </a:lnTo>
                  <a:lnTo>
                    <a:pt x="3962" y="8474"/>
                  </a:lnTo>
                  <a:lnTo>
                    <a:pt x="3669" y="8621"/>
                  </a:lnTo>
                  <a:lnTo>
                    <a:pt x="3339" y="8731"/>
                  </a:lnTo>
                  <a:lnTo>
                    <a:pt x="3009" y="8841"/>
                  </a:lnTo>
                  <a:lnTo>
                    <a:pt x="2715" y="8915"/>
                  </a:lnTo>
                  <a:lnTo>
                    <a:pt x="2605" y="6200"/>
                  </a:lnTo>
                  <a:lnTo>
                    <a:pt x="2568" y="3119"/>
                  </a:lnTo>
                  <a:lnTo>
                    <a:pt x="2605" y="1505"/>
                  </a:lnTo>
                  <a:lnTo>
                    <a:pt x="2568" y="1138"/>
                  </a:lnTo>
                  <a:lnTo>
                    <a:pt x="2715" y="1395"/>
                  </a:lnTo>
                  <a:lnTo>
                    <a:pt x="2862" y="1652"/>
                  </a:lnTo>
                  <a:lnTo>
                    <a:pt x="2899" y="1725"/>
                  </a:lnTo>
                  <a:lnTo>
                    <a:pt x="2972" y="1762"/>
                  </a:lnTo>
                  <a:lnTo>
                    <a:pt x="3119" y="1762"/>
                  </a:lnTo>
                  <a:lnTo>
                    <a:pt x="3192" y="1688"/>
                  </a:lnTo>
                  <a:lnTo>
                    <a:pt x="3229" y="1652"/>
                  </a:lnTo>
                  <a:lnTo>
                    <a:pt x="3265" y="1578"/>
                  </a:lnTo>
                  <a:lnTo>
                    <a:pt x="3265" y="1505"/>
                  </a:lnTo>
                  <a:lnTo>
                    <a:pt x="3155" y="1138"/>
                  </a:lnTo>
                  <a:lnTo>
                    <a:pt x="2972" y="771"/>
                  </a:lnTo>
                  <a:lnTo>
                    <a:pt x="2568" y="111"/>
                  </a:lnTo>
                  <a:lnTo>
                    <a:pt x="2495" y="38"/>
                  </a:lnTo>
                  <a:lnTo>
                    <a:pt x="2385" y="1"/>
                  </a:lnTo>
                  <a:close/>
                  <a:moveTo>
                    <a:pt x="15554" y="12546"/>
                  </a:moveTo>
                  <a:lnTo>
                    <a:pt x="15480" y="12583"/>
                  </a:lnTo>
                  <a:lnTo>
                    <a:pt x="15370" y="12619"/>
                  </a:lnTo>
                  <a:lnTo>
                    <a:pt x="15224" y="12766"/>
                  </a:lnTo>
                  <a:lnTo>
                    <a:pt x="15077" y="12913"/>
                  </a:lnTo>
                  <a:lnTo>
                    <a:pt x="15077" y="12950"/>
                  </a:lnTo>
                  <a:lnTo>
                    <a:pt x="14820" y="12803"/>
                  </a:lnTo>
                  <a:lnTo>
                    <a:pt x="14527" y="12693"/>
                  </a:lnTo>
                  <a:lnTo>
                    <a:pt x="14453" y="12693"/>
                  </a:lnTo>
                  <a:lnTo>
                    <a:pt x="14417" y="12729"/>
                  </a:lnTo>
                  <a:lnTo>
                    <a:pt x="14380" y="12803"/>
                  </a:lnTo>
                  <a:lnTo>
                    <a:pt x="14380" y="12876"/>
                  </a:lnTo>
                  <a:lnTo>
                    <a:pt x="14563" y="13096"/>
                  </a:lnTo>
                  <a:lnTo>
                    <a:pt x="14783" y="13316"/>
                  </a:lnTo>
                  <a:lnTo>
                    <a:pt x="14673" y="13463"/>
                  </a:lnTo>
                  <a:lnTo>
                    <a:pt x="14490" y="13720"/>
                  </a:lnTo>
                  <a:lnTo>
                    <a:pt x="14417" y="13867"/>
                  </a:lnTo>
                  <a:lnTo>
                    <a:pt x="14417" y="14013"/>
                  </a:lnTo>
                  <a:lnTo>
                    <a:pt x="14453" y="14087"/>
                  </a:lnTo>
                  <a:lnTo>
                    <a:pt x="14490" y="14123"/>
                  </a:lnTo>
                  <a:lnTo>
                    <a:pt x="14600" y="14123"/>
                  </a:lnTo>
                  <a:lnTo>
                    <a:pt x="14673" y="14087"/>
                  </a:lnTo>
                  <a:lnTo>
                    <a:pt x="14783" y="14050"/>
                  </a:lnTo>
                  <a:lnTo>
                    <a:pt x="14893" y="13903"/>
                  </a:lnTo>
                  <a:lnTo>
                    <a:pt x="15150" y="13573"/>
                  </a:lnTo>
                  <a:lnTo>
                    <a:pt x="15590" y="13903"/>
                  </a:lnTo>
                  <a:lnTo>
                    <a:pt x="15700" y="13940"/>
                  </a:lnTo>
                  <a:lnTo>
                    <a:pt x="15774" y="13940"/>
                  </a:lnTo>
                  <a:lnTo>
                    <a:pt x="15847" y="13903"/>
                  </a:lnTo>
                  <a:lnTo>
                    <a:pt x="15884" y="13830"/>
                  </a:lnTo>
                  <a:lnTo>
                    <a:pt x="15921" y="13757"/>
                  </a:lnTo>
                  <a:lnTo>
                    <a:pt x="15921" y="13647"/>
                  </a:lnTo>
                  <a:lnTo>
                    <a:pt x="15921" y="13573"/>
                  </a:lnTo>
                  <a:lnTo>
                    <a:pt x="15847" y="13500"/>
                  </a:lnTo>
                  <a:lnTo>
                    <a:pt x="15407" y="13170"/>
                  </a:lnTo>
                  <a:lnTo>
                    <a:pt x="15480" y="13096"/>
                  </a:lnTo>
                  <a:lnTo>
                    <a:pt x="15590" y="12876"/>
                  </a:lnTo>
                  <a:lnTo>
                    <a:pt x="15664" y="12803"/>
                  </a:lnTo>
                  <a:lnTo>
                    <a:pt x="15737" y="12766"/>
                  </a:lnTo>
                  <a:lnTo>
                    <a:pt x="15774" y="12729"/>
                  </a:lnTo>
                  <a:lnTo>
                    <a:pt x="15811" y="12693"/>
                  </a:lnTo>
                  <a:lnTo>
                    <a:pt x="15811" y="12656"/>
                  </a:lnTo>
                  <a:lnTo>
                    <a:pt x="15774" y="12656"/>
                  </a:lnTo>
                  <a:lnTo>
                    <a:pt x="15664" y="12583"/>
                  </a:lnTo>
                  <a:lnTo>
                    <a:pt x="15554" y="12546"/>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307" name="Google Shape;307;p5"/>
            <p:cNvSpPr/>
            <p:nvPr/>
          </p:nvSpPr>
          <p:spPr>
            <a:xfrm>
              <a:off x="6844475" y="1037625"/>
              <a:ext cx="414525" cy="389750"/>
            </a:xfrm>
            <a:custGeom>
              <a:rect b="b" l="l" r="r" t="t"/>
              <a:pathLst>
                <a:path extrusionOk="0" h="15590" w="16581">
                  <a:moveTo>
                    <a:pt x="13793" y="2568"/>
                  </a:moveTo>
                  <a:lnTo>
                    <a:pt x="14123" y="2641"/>
                  </a:lnTo>
                  <a:lnTo>
                    <a:pt x="14123" y="2678"/>
                  </a:lnTo>
                  <a:lnTo>
                    <a:pt x="14086" y="2825"/>
                  </a:lnTo>
                  <a:lnTo>
                    <a:pt x="14013" y="2935"/>
                  </a:lnTo>
                  <a:lnTo>
                    <a:pt x="13866" y="3045"/>
                  </a:lnTo>
                  <a:lnTo>
                    <a:pt x="13756" y="3081"/>
                  </a:lnTo>
                  <a:lnTo>
                    <a:pt x="13573" y="2971"/>
                  </a:lnTo>
                  <a:lnTo>
                    <a:pt x="13609" y="2788"/>
                  </a:lnTo>
                  <a:lnTo>
                    <a:pt x="13683" y="2678"/>
                  </a:lnTo>
                  <a:lnTo>
                    <a:pt x="13720" y="2605"/>
                  </a:lnTo>
                  <a:lnTo>
                    <a:pt x="13793" y="2568"/>
                  </a:lnTo>
                  <a:close/>
                  <a:moveTo>
                    <a:pt x="9428" y="3705"/>
                  </a:moveTo>
                  <a:lnTo>
                    <a:pt x="9831" y="4475"/>
                  </a:lnTo>
                  <a:lnTo>
                    <a:pt x="10161" y="5246"/>
                  </a:lnTo>
                  <a:lnTo>
                    <a:pt x="8327" y="4402"/>
                  </a:lnTo>
                  <a:lnTo>
                    <a:pt x="8878" y="4035"/>
                  </a:lnTo>
                  <a:lnTo>
                    <a:pt x="9428" y="3705"/>
                  </a:lnTo>
                  <a:close/>
                  <a:moveTo>
                    <a:pt x="5283" y="3668"/>
                  </a:moveTo>
                  <a:lnTo>
                    <a:pt x="6383" y="4072"/>
                  </a:lnTo>
                  <a:lnTo>
                    <a:pt x="7410" y="4512"/>
                  </a:lnTo>
                  <a:lnTo>
                    <a:pt x="6383" y="5319"/>
                  </a:lnTo>
                  <a:lnTo>
                    <a:pt x="5393" y="6163"/>
                  </a:lnTo>
                  <a:lnTo>
                    <a:pt x="5319" y="5282"/>
                  </a:lnTo>
                  <a:lnTo>
                    <a:pt x="5283" y="4365"/>
                  </a:lnTo>
                  <a:lnTo>
                    <a:pt x="5283" y="3668"/>
                  </a:lnTo>
                  <a:close/>
                  <a:moveTo>
                    <a:pt x="13096" y="2494"/>
                  </a:moveTo>
                  <a:lnTo>
                    <a:pt x="13023" y="2641"/>
                  </a:lnTo>
                  <a:lnTo>
                    <a:pt x="12986" y="2825"/>
                  </a:lnTo>
                  <a:lnTo>
                    <a:pt x="12949" y="3008"/>
                  </a:lnTo>
                  <a:lnTo>
                    <a:pt x="12986" y="3191"/>
                  </a:lnTo>
                  <a:lnTo>
                    <a:pt x="13096" y="3412"/>
                  </a:lnTo>
                  <a:lnTo>
                    <a:pt x="13243" y="3595"/>
                  </a:lnTo>
                  <a:lnTo>
                    <a:pt x="13426" y="3705"/>
                  </a:lnTo>
                  <a:lnTo>
                    <a:pt x="13646" y="3778"/>
                  </a:lnTo>
                  <a:lnTo>
                    <a:pt x="13793" y="3815"/>
                  </a:lnTo>
                  <a:lnTo>
                    <a:pt x="13536" y="4512"/>
                  </a:lnTo>
                  <a:lnTo>
                    <a:pt x="13243" y="5209"/>
                  </a:lnTo>
                  <a:lnTo>
                    <a:pt x="12913" y="5869"/>
                  </a:lnTo>
                  <a:lnTo>
                    <a:pt x="12546" y="6529"/>
                  </a:lnTo>
                  <a:lnTo>
                    <a:pt x="11665" y="6016"/>
                  </a:lnTo>
                  <a:lnTo>
                    <a:pt x="10785" y="5576"/>
                  </a:lnTo>
                  <a:lnTo>
                    <a:pt x="10602" y="5026"/>
                  </a:lnTo>
                  <a:lnTo>
                    <a:pt x="10345" y="4475"/>
                  </a:lnTo>
                  <a:lnTo>
                    <a:pt x="10125" y="3962"/>
                  </a:lnTo>
                  <a:lnTo>
                    <a:pt x="9831" y="3448"/>
                  </a:lnTo>
                  <a:lnTo>
                    <a:pt x="10602" y="3045"/>
                  </a:lnTo>
                  <a:lnTo>
                    <a:pt x="11005" y="2898"/>
                  </a:lnTo>
                  <a:lnTo>
                    <a:pt x="11409" y="2751"/>
                  </a:lnTo>
                  <a:lnTo>
                    <a:pt x="11849" y="2641"/>
                  </a:lnTo>
                  <a:lnTo>
                    <a:pt x="12252" y="2568"/>
                  </a:lnTo>
                  <a:lnTo>
                    <a:pt x="12692" y="2494"/>
                  </a:lnTo>
                  <a:close/>
                  <a:moveTo>
                    <a:pt x="2605" y="6713"/>
                  </a:moveTo>
                  <a:lnTo>
                    <a:pt x="2678" y="6750"/>
                  </a:lnTo>
                  <a:lnTo>
                    <a:pt x="2752" y="6823"/>
                  </a:lnTo>
                  <a:lnTo>
                    <a:pt x="2788" y="6970"/>
                  </a:lnTo>
                  <a:lnTo>
                    <a:pt x="2752" y="7116"/>
                  </a:lnTo>
                  <a:lnTo>
                    <a:pt x="2715" y="7153"/>
                  </a:lnTo>
                  <a:lnTo>
                    <a:pt x="2605" y="7226"/>
                  </a:lnTo>
                  <a:lnTo>
                    <a:pt x="2458" y="7336"/>
                  </a:lnTo>
                  <a:lnTo>
                    <a:pt x="2165" y="7116"/>
                  </a:lnTo>
                  <a:lnTo>
                    <a:pt x="2275" y="6970"/>
                  </a:lnTo>
                  <a:lnTo>
                    <a:pt x="2275" y="6896"/>
                  </a:lnTo>
                  <a:lnTo>
                    <a:pt x="2458" y="6860"/>
                  </a:lnTo>
                  <a:lnTo>
                    <a:pt x="2715" y="6860"/>
                  </a:lnTo>
                  <a:lnTo>
                    <a:pt x="2715" y="6823"/>
                  </a:lnTo>
                  <a:lnTo>
                    <a:pt x="2678" y="6786"/>
                  </a:lnTo>
                  <a:lnTo>
                    <a:pt x="2605" y="6713"/>
                  </a:lnTo>
                  <a:close/>
                  <a:moveTo>
                    <a:pt x="8364" y="6529"/>
                  </a:moveTo>
                  <a:lnTo>
                    <a:pt x="8547" y="6566"/>
                  </a:lnTo>
                  <a:lnTo>
                    <a:pt x="8657" y="6603"/>
                  </a:lnTo>
                  <a:lnTo>
                    <a:pt x="8657" y="6713"/>
                  </a:lnTo>
                  <a:lnTo>
                    <a:pt x="8694" y="6860"/>
                  </a:lnTo>
                  <a:lnTo>
                    <a:pt x="8694" y="6970"/>
                  </a:lnTo>
                  <a:lnTo>
                    <a:pt x="8694" y="7116"/>
                  </a:lnTo>
                  <a:lnTo>
                    <a:pt x="8657" y="7226"/>
                  </a:lnTo>
                  <a:lnTo>
                    <a:pt x="8621" y="7336"/>
                  </a:lnTo>
                  <a:lnTo>
                    <a:pt x="8547" y="7446"/>
                  </a:lnTo>
                  <a:lnTo>
                    <a:pt x="8364" y="7446"/>
                  </a:lnTo>
                  <a:lnTo>
                    <a:pt x="8107" y="7520"/>
                  </a:lnTo>
                  <a:lnTo>
                    <a:pt x="7850" y="7593"/>
                  </a:lnTo>
                  <a:lnTo>
                    <a:pt x="7704" y="7483"/>
                  </a:lnTo>
                  <a:lnTo>
                    <a:pt x="7630" y="7336"/>
                  </a:lnTo>
                  <a:lnTo>
                    <a:pt x="7557" y="7190"/>
                  </a:lnTo>
                  <a:lnTo>
                    <a:pt x="7594" y="7006"/>
                  </a:lnTo>
                  <a:lnTo>
                    <a:pt x="7667" y="6750"/>
                  </a:lnTo>
                  <a:lnTo>
                    <a:pt x="7777" y="6750"/>
                  </a:lnTo>
                  <a:lnTo>
                    <a:pt x="7850" y="6786"/>
                  </a:lnTo>
                  <a:lnTo>
                    <a:pt x="7924" y="6750"/>
                  </a:lnTo>
                  <a:lnTo>
                    <a:pt x="7960" y="6713"/>
                  </a:lnTo>
                  <a:lnTo>
                    <a:pt x="8071" y="6566"/>
                  </a:lnTo>
                  <a:lnTo>
                    <a:pt x="8364" y="6529"/>
                  </a:lnTo>
                  <a:close/>
                  <a:moveTo>
                    <a:pt x="3155" y="3191"/>
                  </a:moveTo>
                  <a:lnTo>
                    <a:pt x="3595" y="3228"/>
                  </a:lnTo>
                  <a:lnTo>
                    <a:pt x="4036" y="3301"/>
                  </a:lnTo>
                  <a:lnTo>
                    <a:pt x="4439" y="3412"/>
                  </a:lnTo>
                  <a:lnTo>
                    <a:pt x="4879" y="3522"/>
                  </a:lnTo>
                  <a:lnTo>
                    <a:pt x="4843" y="4072"/>
                  </a:lnTo>
                  <a:lnTo>
                    <a:pt x="4843" y="4659"/>
                  </a:lnTo>
                  <a:lnTo>
                    <a:pt x="4879" y="5282"/>
                  </a:lnTo>
                  <a:lnTo>
                    <a:pt x="4989" y="6529"/>
                  </a:lnTo>
                  <a:lnTo>
                    <a:pt x="4182" y="7263"/>
                  </a:lnTo>
                  <a:lnTo>
                    <a:pt x="3779" y="7630"/>
                  </a:lnTo>
                  <a:lnTo>
                    <a:pt x="3375" y="8033"/>
                  </a:lnTo>
                  <a:lnTo>
                    <a:pt x="3265" y="7960"/>
                  </a:lnTo>
                  <a:lnTo>
                    <a:pt x="2898" y="7667"/>
                  </a:lnTo>
                  <a:lnTo>
                    <a:pt x="3008" y="7520"/>
                  </a:lnTo>
                  <a:lnTo>
                    <a:pt x="3119" y="7410"/>
                  </a:lnTo>
                  <a:lnTo>
                    <a:pt x="3155" y="7336"/>
                  </a:lnTo>
                  <a:lnTo>
                    <a:pt x="3192" y="7300"/>
                  </a:lnTo>
                  <a:lnTo>
                    <a:pt x="3192" y="7153"/>
                  </a:lnTo>
                  <a:lnTo>
                    <a:pt x="3229" y="6933"/>
                  </a:lnTo>
                  <a:lnTo>
                    <a:pt x="3192" y="6823"/>
                  </a:lnTo>
                  <a:lnTo>
                    <a:pt x="3155" y="6676"/>
                  </a:lnTo>
                  <a:lnTo>
                    <a:pt x="3119" y="6566"/>
                  </a:lnTo>
                  <a:lnTo>
                    <a:pt x="3045" y="6456"/>
                  </a:lnTo>
                  <a:lnTo>
                    <a:pt x="2972" y="6383"/>
                  </a:lnTo>
                  <a:lnTo>
                    <a:pt x="2862" y="6309"/>
                  </a:lnTo>
                  <a:lnTo>
                    <a:pt x="2752" y="6273"/>
                  </a:lnTo>
                  <a:lnTo>
                    <a:pt x="2605" y="6236"/>
                  </a:lnTo>
                  <a:lnTo>
                    <a:pt x="2495" y="6236"/>
                  </a:lnTo>
                  <a:lnTo>
                    <a:pt x="2348" y="6273"/>
                  </a:lnTo>
                  <a:lnTo>
                    <a:pt x="2128" y="6383"/>
                  </a:lnTo>
                  <a:lnTo>
                    <a:pt x="1908" y="6529"/>
                  </a:lnTo>
                  <a:lnTo>
                    <a:pt x="1761" y="6713"/>
                  </a:lnTo>
                  <a:lnTo>
                    <a:pt x="1321" y="6309"/>
                  </a:lnTo>
                  <a:lnTo>
                    <a:pt x="954" y="5833"/>
                  </a:lnTo>
                  <a:lnTo>
                    <a:pt x="734" y="5502"/>
                  </a:lnTo>
                  <a:lnTo>
                    <a:pt x="624" y="5172"/>
                  </a:lnTo>
                  <a:lnTo>
                    <a:pt x="551" y="4805"/>
                  </a:lnTo>
                  <a:lnTo>
                    <a:pt x="514" y="4439"/>
                  </a:lnTo>
                  <a:lnTo>
                    <a:pt x="551" y="4255"/>
                  </a:lnTo>
                  <a:lnTo>
                    <a:pt x="624" y="4072"/>
                  </a:lnTo>
                  <a:lnTo>
                    <a:pt x="734" y="3925"/>
                  </a:lnTo>
                  <a:lnTo>
                    <a:pt x="844" y="3778"/>
                  </a:lnTo>
                  <a:lnTo>
                    <a:pt x="991" y="3668"/>
                  </a:lnTo>
                  <a:lnTo>
                    <a:pt x="1174" y="3558"/>
                  </a:lnTo>
                  <a:lnTo>
                    <a:pt x="1541" y="3412"/>
                  </a:lnTo>
                  <a:lnTo>
                    <a:pt x="1908" y="3265"/>
                  </a:lnTo>
                  <a:lnTo>
                    <a:pt x="2312" y="3191"/>
                  </a:lnTo>
                  <a:close/>
                  <a:moveTo>
                    <a:pt x="11005" y="6199"/>
                  </a:moveTo>
                  <a:lnTo>
                    <a:pt x="12289" y="6896"/>
                  </a:lnTo>
                  <a:lnTo>
                    <a:pt x="11885" y="7483"/>
                  </a:lnTo>
                  <a:lnTo>
                    <a:pt x="11482" y="8033"/>
                  </a:lnTo>
                  <a:lnTo>
                    <a:pt x="11335" y="7410"/>
                  </a:lnTo>
                  <a:lnTo>
                    <a:pt x="11188" y="6750"/>
                  </a:lnTo>
                  <a:lnTo>
                    <a:pt x="11005" y="6199"/>
                  </a:lnTo>
                  <a:close/>
                  <a:moveTo>
                    <a:pt x="7264" y="8180"/>
                  </a:moveTo>
                  <a:lnTo>
                    <a:pt x="7410" y="8253"/>
                  </a:lnTo>
                  <a:lnTo>
                    <a:pt x="7594" y="8290"/>
                  </a:lnTo>
                  <a:lnTo>
                    <a:pt x="7960" y="8290"/>
                  </a:lnTo>
                  <a:lnTo>
                    <a:pt x="7704" y="8327"/>
                  </a:lnTo>
                  <a:lnTo>
                    <a:pt x="7557" y="8327"/>
                  </a:lnTo>
                  <a:lnTo>
                    <a:pt x="7447" y="8290"/>
                  </a:lnTo>
                  <a:lnTo>
                    <a:pt x="7337" y="8253"/>
                  </a:lnTo>
                  <a:lnTo>
                    <a:pt x="7264" y="8180"/>
                  </a:lnTo>
                  <a:close/>
                  <a:moveTo>
                    <a:pt x="8181" y="5979"/>
                  </a:moveTo>
                  <a:lnTo>
                    <a:pt x="7997" y="6016"/>
                  </a:lnTo>
                  <a:lnTo>
                    <a:pt x="7814" y="6089"/>
                  </a:lnTo>
                  <a:lnTo>
                    <a:pt x="7667" y="6236"/>
                  </a:lnTo>
                  <a:lnTo>
                    <a:pt x="7410" y="6346"/>
                  </a:lnTo>
                  <a:lnTo>
                    <a:pt x="7190" y="6529"/>
                  </a:lnTo>
                  <a:lnTo>
                    <a:pt x="6970" y="6713"/>
                  </a:lnTo>
                  <a:lnTo>
                    <a:pt x="6787" y="6933"/>
                  </a:lnTo>
                  <a:lnTo>
                    <a:pt x="6677" y="7080"/>
                  </a:lnTo>
                  <a:lnTo>
                    <a:pt x="6640" y="7263"/>
                  </a:lnTo>
                  <a:lnTo>
                    <a:pt x="6567" y="7410"/>
                  </a:lnTo>
                  <a:lnTo>
                    <a:pt x="6567" y="7593"/>
                  </a:lnTo>
                  <a:lnTo>
                    <a:pt x="6567" y="7923"/>
                  </a:lnTo>
                  <a:lnTo>
                    <a:pt x="6677" y="8253"/>
                  </a:lnTo>
                  <a:lnTo>
                    <a:pt x="6787" y="8437"/>
                  </a:lnTo>
                  <a:lnTo>
                    <a:pt x="6897" y="8584"/>
                  </a:lnTo>
                  <a:lnTo>
                    <a:pt x="7043" y="8694"/>
                  </a:lnTo>
                  <a:lnTo>
                    <a:pt x="7190" y="8767"/>
                  </a:lnTo>
                  <a:lnTo>
                    <a:pt x="7374" y="8804"/>
                  </a:lnTo>
                  <a:lnTo>
                    <a:pt x="7557" y="8840"/>
                  </a:lnTo>
                  <a:lnTo>
                    <a:pt x="7924" y="8840"/>
                  </a:lnTo>
                  <a:lnTo>
                    <a:pt x="8254" y="8767"/>
                  </a:lnTo>
                  <a:lnTo>
                    <a:pt x="8584" y="8620"/>
                  </a:lnTo>
                  <a:lnTo>
                    <a:pt x="8914" y="8364"/>
                  </a:lnTo>
                  <a:lnTo>
                    <a:pt x="9208" y="8070"/>
                  </a:lnTo>
                  <a:lnTo>
                    <a:pt x="9464" y="7740"/>
                  </a:lnTo>
                  <a:lnTo>
                    <a:pt x="9538" y="7593"/>
                  </a:lnTo>
                  <a:lnTo>
                    <a:pt x="9611" y="7410"/>
                  </a:lnTo>
                  <a:lnTo>
                    <a:pt x="9648" y="7226"/>
                  </a:lnTo>
                  <a:lnTo>
                    <a:pt x="9648" y="7043"/>
                  </a:lnTo>
                  <a:lnTo>
                    <a:pt x="9648" y="6860"/>
                  </a:lnTo>
                  <a:lnTo>
                    <a:pt x="9574" y="6713"/>
                  </a:lnTo>
                  <a:lnTo>
                    <a:pt x="9464" y="6529"/>
                  </a:lnTo>
                  <a:lnTo>
                    <a:pt x="9354" y="6419"/>
                  </a:lnTo>
                  <a:lnTo>
                    <a:pt x="9208" y="6273"/>
                  </a:lnTo>
                  <a:lnTo>
                    <a:pt x="9061" y="6199"/>
                  </a:lnTo>
                  <a:lnTo>
                    <a:pt x="8731" y="6053"/>
                  </a:lnTo>
                  <a:lnTo>
                    <a:pt x="8364" y="5979"/>
                  </a:lnTo>
                  <a:close/>
                  <a:moveTo>
                    <a:pt x="5063" y="7080"/>
                  </a:moveTo>
                  <a:lnTo>
                    <a:pt x="5246" y="8180"/>
                  </a:lnTo>
                  <a:lnTo>
                    <a:pt x="5466" y="9281"/>
                  </a:lnTo>
                  <a:lnTo>
                    <a:pt x="4622" y="8804"/>
                  </a:lnTo>
                  <a:lnTo>
                    <a:pt x="3779" y="8290"/>
                  </a:lnTo>
                  <a:lnTo>
                    <a:pt x="4439" y="7667"/>
                  </a:lnTo>
                  <a:lnTo>
                    <a:pt x="5063" y="7080"/>
                  </a:lnTo>
                  <a:close/>
                  <a:moveTo>
                    <a:pt x="7887" y="4732"/>
                  </a:moveTo>
                  <a:lnTo>
                    <a:pt x="9171" y="5282"/>
                  </a:lnTo>
                  <a:lnTo>
                    <a:pt x="10381" y="5869"/>
                  </a:lnTo>
                  <a:lnTo>
                    <a:pt x="10602" y="6529"/>
                  </a:lnTo>
                  <a:lnTo>
                    <a:pt x="10785" y="7190"/>
                  </a:lnTo>
                  <a:lnTo>
                    <a:pt x="10932" y="7850"/>
                  </a:lnTo>
                  <a:lnTo>
                    <a:pt x="11078" y="8547"/>
                  </a:lnTo>
                  <a:lnTo>
                    <a:pt x="10565" y="9097"/>
                  </a:lnTo>
                  <a:lnTo>
                    <a:pt x="10015" y="9647"/>
                  </a:lnTo>
                  <a:lnTo>
                    <a:pt x="9428" y="10161"/>
                  </a:lnTo>
                  <a:lnTo>
                    <a:pt x="8841" y="10674"/>
                  </a:lnTo>
                  <a:lnTo>
                    <a:pt x="8107" y="10418"/>
                  </a:lnTo>
                  <a:lnTo>
                    <a:pt x="7374" y="10161"/>
                  </a:lnTo>
                  <a:lnTo>
                    <a:pt x="6677" y="9867"/>
                  </a:lnTo>
                  <a:lnTo>
                    <a:pt x="5980" y="9537"/>
                  </a:lnTo>
                  <a:lnTo>
                    <a:pt x="5723" y="8143"/>
                  </a:lnTo>
                  <a:lnTo>
                    <a:pt x="5466" y="6713"/>
                  </a:lnTo>
                  <a:lnTo>
                    <a:pt x="6677" y="5722"/>
                  </a:lnTo>
                  <a:lnTo>
                    <a:pt x="7887" y="4732"/>
                  </a:lnTo>
                  <a:close/>
                  <a:moveTo>
                    <a:pt x="11152" y="9171"/>
                  </a:moveTo>
                  <a:lnTo>
                    <a:pt x="11225" y="10161"/>
                  </a:lnTo>
                  <a:lnTo>
                    <a:pt x="11225" y="11188"/>
                  </a:lnTo>
                  <a:lnTo>
                    <a:pt x="11225" y="11225"/>
                  </a:lnTo>
                  <a:lnTo>
                    <a:pt x="10308" y="11041"/>
                  </a:lnTo>
                  <a:lnTo>
                    <a:pt x="9391" y="10821"/>
                  </a:lnTo>
                  <a:lnTo>
                    <a:pt x="10015" y="10308"/>
                  </a:lnTo>
                  <a:lnTo>
                    <a:pt x="10565" y="9794"/>
                  </a:lnTo>
                  <a:lnTo>
                    <a:pt x="11152" y="9171"/>
                  </a:lnTo>
                  <a:close/>
                  <a:moveTo>
                    <a:pt x="12729" y="7153"/>
                  </a:moveTo>
                  <a:lnTo>
                    <a:pt x="13243" y="7483"/>
                  </a:lnTo>
                  <a:lnTo>
                    <a:pt x="13756" y="7813"/>
                  </a:lnTo>
                  <a:lnTo>
                    <a:pt x="14233" y="8180"/>
                  </a:lnTo>
                  <a:lnTo>
                    <a:pt x="14673" y="8584"/>
                  </a:lnTo>
                  <a:lnTo>
                    <a:pt x="15113" y="9024"/>
                  </a:lnTo>
                  <a:lnTo>
                    <a:pt x="15480" y="9464"/>
                  </a:lnTo>
                  <a:lnTo>
                    <a:pt x="15810" y="9941"/>
                  </a:lnTo>
                  <a:lnTo>
                    <a:pt x="16067" y="10454"/>
                  </a:lnTo>
                  <a:lnTo>
                    <a:pt x="16251" y="11005"/>
                  </a:lnTo>
                  <a:lnTo>
                    <a:pt x="16177" y="11041"/>
                  </a:lnTo>
                  <a:lnTo>
                    <a:pt x="15957" y="11188"/>
                  </a:lnTo>
                  <a:lnTo>
                    <a:pt x="15700" y="11298"/>
                  </a:lnTo>
                  <a:lnTo>
                    <a:pt x="15444" y="11371"/>
                  </a:lnTo>
                  <a:lnTo>
                    <a:pt x="15187" y="11445"/>
                  </a:lnTo>
                  <a:lnTo>
                    <a:pt x="15113" y="11371"/>
                  </a:lnTo>
                  <a:lnTo>
                    <a:pt x="15077" y="11408"/>
                  </a:lnTo>
                  <a:lnTo>
                    <a:pt x="14233" y="11445"/>
                  </a:lnTo>
                  <a:lnTo>
                    <a:pt x="13389" y="11408"/>
                  </a:lnTo>
                  <a:lnTo>
                    <a:pt x="12582" y="11371"/>
                  </a:lnTo>
                  <a:lnTo>
                    <a:pt x="11739" y="11298"/>
                  </a:lnTo>
                  <a:lnTo>
                    <a:pt x="11702" y="10198"/>
                  </a:lnTo>
                  <a:lnTo>
                    <a:pt x="11665" y="9464"/>
                  </a:lnTo>
                  <a:lnTo>
                    <a:pt x="11592" y="8694"/>
                  </a:lnTo>
                  <a:lnTo>
                    <a:pt x="12179" y="7923"/>
                  </a:lnTo>
                  <a:lnTo>
                    <a:pt x="12729" y="7153"/>
                  </a:lnTo>
                  <a:close/>
                  <a:moveTo>
                    <a:pt x="6126" y="10161"/>
                  </a:moveTo>
                  <a:lnTo>
                    <a:pt x="6787" y="10454"/>
                  </a:lnTo>
                  <a:lnTo>
                    <a:pt x="7447" y="10711"/>
                  </a:lnTo>
                  <a:lnTo>
                    <a:pt x="8327" y="11005"/>
                  </a:lnTo>
                  <a:lnTo>
                    <a:pt x="7557" y="11555"/>
                  </a:lnTo>
                  <a:lnTo>
                    <a:pt x="6713" y="11995"/>
                  </a:lnTo>
                  <a:lnTo>
                    <a:pt x="6603" y="12068"/>
                  </a:lnTo>
                  <a:lnTo>
                    <a:pt x="6346" y="11078"/>
                  </a:lnTo>
                  <a:lnTo>
                    <a:pt x="6126" y="10161"/>
                  </a:lnTo>
                  <a:close/>
                  <a:moveTo>
                    <a:pt x="3449" y="8657"/>
                  </a:moveTo>
                  <a:lnTo>
                    <a:pt x="3889" y="8950"/>
                  </a:lnTo>
                  <a:lnTo>
                    <a:pt x="4733" y="9427"/>
                  </a:lnTo>
                  <a:lnTo>
                    <a:pt x="5613" y="9904"/>
                  </a:lnTo>
                  <a:lnTo>
                    <a:pt x="5870" y="11078"/>
                  </a:lnTo>
                  <a:lnTo>
                    <a:pt x="6016" y="11665"/>
                  </a:lnTo>
                  <a:lnTo>
                    <a:pt x="6200" y="12288"/>
                  </a:lnTo>
                  <a:lnTo>
                    <a:pt x="5686" y="12509"/>
                  </a:lnTo>
                  <a:lnTo>
                    <a:pt x="5136" y="12729"/>
                  </a:lnTo>
                  <a:lnTo>
                    <a:pt x="4622" y="12875"/>
                  </a:lnTo>
                  <a:lnTo>
                    <a:pt x="4072" y="12985"/>
                  </a:lnTo>
                  <a:lnTo>
                    <a:pt x="3705" y="12985"/>
                  </a:lnTo>
                  <a:lnTo>
                    <a:pt x="3375" y="12949"/>
                  </a:lnTo>
                  <a:lnTo>
                    <a:pt x="3045" y="12875"/>
                  </a:lnTo>
                  <a:lnTo>
                    <a:pt x="2715" y="12692"/>
                  </a:lnTo>
                  <a:lnTo>
                    <a:pt x="2568" y="12582"/>
                  </a:lnTo>
                  <a:lnTo>
                    <a:pt x="2458" y="12435"/>
                  </a:lnTo>
                  <a:lnTo>
                    <a:pt x="2348" y="12288"/>
                  </a:lnTo>
                  <a:lnTo>
                    <a:pt x="2275" y="12105"/>
                  </a:lnTo>
                  <a:lnTo>
                    <a:pt x="2165" y="11775"/>
                  </a:lnTo>
                  <a:lnTo>
                    <a:pt x="2165" y="11371"/>
                  </a:lnTo>
                  <a:lnTo>
                    <a:pt x="2201" y="11005"/>
                  </a:lnTo>
                  <a:lnTo>
                    <a:pt x="2275" y="10638"/>
                  </a:lnTo>
                  <a:lnTo>
                    <a:pt x="2385" y="10271"/>
                  </a:lnTo>
                  <a:lnTo>
                    <a:pt x="2532" y="9941"/>
                  </a:lnTo>
                  <a:lnTo>
                    <a:pt x="2715" y="9574"/>
                  </a:lnTo>
                  <a:lnTo>
                    <a:pt x="2935" y="9281"/>
                  </a:lnTo>
                  <a:lnTo>
                    <a:pt x="3192" y="8950"/>
                  </a:lnTo>
                  <a:lnTo>
                    <a:pt x="3449" y="8657"/>
                  </a:lnTo>
                  <a:close/>
                  <a:moveTo>
                    <a:pt x="8291" y="14049"/>
                  </a:moveTo>
                  <a:lnTo>
                    <a:pt x="8401" y="14086"/>
                  </a:lnTo>
                  <a:lnTo>
                    <a:pt x="8401" y="14196"/>
                  </a:lnTo>
                  <a:lnTo>
                    <a:pt x="8401" y="14343"/>
                  </a:lnTo>
                  <a:lnTo>
                    <a:pt x="8364" y="14489"/>
                  </a:lnTo>
                  <a:lnTo>
                    <a:pt x="8291" y="14599"/>
                  </a:lnTo>
                  <a:lnTo>
                    <a:pt x="8181" y="14673"/>
                  </a:lnTo>
                  <a:lnTo>
                    <a:pt x="7960" y="14489"/>
                  </a:lnTo>
                  <a:lnTo>
                    <a:pt x="7777" y="14306"/>
                  </a:lnTo>
                  <a:lnTo>
                    <a:pt x="7850" y="14159"/>
                  </a:lnTo>
                  <a:lnTo>
                    <a:pt x="7997" y="14086"/>
                  </a:lnTo>
                  <a:lnTo>
                    <a:pt x="8144" y="14049"/>
                  </a:lnTo>
                  <a:close/>
                  <a:moveTo>
                    <a:pt x="8914" y="11188"/>
                  </a:moveTo>
                  <a:lnTo>
                    <a:pt x="10051" y="11481"/>
                  </a:lnTo>
                  <a:lnTo>
                    <a:pt x="11225" y="11702"/>
                  </a:lnTo>
                  <a:lnTo>
                    <a:pt x="11188" y="12288"/>
                  </a:lnTo>
                  <a:lnTo>
                    <a:pt x="11115" y="12839"/>
                  </a:lnTo>
                  <a:lnTo>
                    <a:pt x="10968" y="13426"/>
                  </a:lnTo>
                  <a:lnTo>
                    <a:pt x="10822" y="13976"/>
                  </a:lnTo>
                  <a:lnTo>
                    <a:pt x="10638" y="14269"/>
                  </a:lnTo>
                  <a:lnTo>
                    <a:pt x="10455" y="14563"/>
                  </a:lnTo>
                  <a:lnTo>
                    <a:pt x="10198" y="14819"/>
                  </a:lnTo>
                  <a:lnTo>
                    <a:pt x="9905" y="15003"/>
                  </a:lnTo>
                  <a:lnTo>
                    <a:pt x="9648" y="15113"/>
                  </a:lnTo>
                  <a:lnTo>
                    <a:pt x="9391" y="15150"/>
                  </a:lnTo>
                  <a:lnTo>
                    <a:pt x="9098" y="15113"/>
                  </a:lnTo>
                  <a:lnTo>
                    <a:pt x="8841" y="15040"/>
                  </a:lnTo>
                  <a:lnTo>
                    <a:pt x="8951" y="14856"/>
                  </a:lnTo>
                  <a:lnTo>
                    <a:pt x="8988" y="14673"/>
                  </a:lnTo>
                  <a:lnTo>
                    <a:pt x="9061" y="14453"/>
                  </a:lnTo>
                  <a:lnTo>
                    <a:pt x="9061" y="14269"/>
                  </a:lnTo>
                  <a:lnTo>
                    <a:pt x="9024" y="14086"/>
                  </a:lnTo>
                  <a:lnTo>
                    <a:pt x="8951" y="13976"/>
                  </a:lnTo>
                  <a:lnTo>
                    <a:pt x="8841" y="13829"/>
                  </a:lnTo>
                  <a:lnTo>
                    <a:pt x="8731" y="13756"/>
                  </a:lnTo>
                  <a:lnTo>
                    <a:pt x="8547" y="13646"/>
                  </a:lnTo>
                  <a:lnTo>
                    <a:pt x="8401" y="13609"/>
                  </a:lnTo>
                  <a:lnTo>
                    <a:pt x="8254" y="13572"/>
                  </a:lnTo>
                  <a:lnTo>
                    <a:pt x="8071" y="13572"/>
                  </a:lnTo>
                  <a:lnTo>
                    <a:pt x="7887" y="13609"/>
                  </a:lnTo>
                  <a:lnTo>
                    <a:pt x="7740" y="13682"/>
                  </a:lnTo>
                  <a:lnTo>
                    <a:pt x="7594" y="13792"/>
                  </a:lnTo>
                  <a:lnTo>
                    <a:pt x="7447" y="13902"/>
                  </a:lnTo>
                  <a:lnTo>
                    <a:pt x="7264" y="13609"/>
                  </a:lnTo>
                  <a:lnTo>
                    <a:pt x="7080" y="13242"/>
                  </a:lnTo>
                  <a:lnTo>
                    <a:pt x="6897" y="12912"/>
                  </a:lnTo>
                  <a:lnTo>
                    <a:pt x="6750" y="12545"/>
                  </a:lnTo>
                  <a:lnTo>
                    <a:pt x="7814" y="11958"/>
                  </a:lnTo>
                  <a:lnTo>
                    <a:pt x="8364" y="11591"/>
                  </a:lnTo>
                  <a:lnTo>
                    <a:pt x="8914" y="11188"/>
                  </a:lnTo>
                  <a:close/>
                  <a:moveTo>
                    <a:pt x="6493" y="0"/>
                  </a:moveTo>
                  <a:lnTo>
                    <a:pt x="6163" y="294"/>
                  </a:lnTo>
                  <a:lnTo>
                    <a:pt x="5870" y="624"/>
                  </a:lnTo>
                  <a:lnTo>
                    <a:pt x="5613" y="991"/>
                  </a:lnTo>
                  <a:lnTo>
                    <a:pt x="5429" y="1394"/>
                  </a:lnTo>
                  <a:lnTo>
                    <a:pt x="5246" y="1798"/>
                  </a:lnTo>
                  <a:lnTo>
                    <a:pt x="5099" y="2201"/>
                  </a:lnTo>
                  <a:lnTo>
                    <a:pt x="5026" y="2641"/>
                  </a:lnTo>
                  <a:lnTo>
                    <a:pt x="4953" y="3081"/>
                  </a:lnTo>
                  <a:lnTo>
                    <a:pt x="4219" y="2898"/>
                  </a:lnTo>
                  <a:lnTo>
                    <a:pt x="3485" y="2788"/>
                  </a:lnTo>
                  <a:lnTo>
                    <a:pt x="2752" y="2715"/>
                  </a:lnTo>
                  <a:lnTo>
                    <a:pt x="2385" y="2751"/>
                  </a:lnTo>
                  <a:lnTo>
                    <a:pt x="2055" y="2788"/>
                  </a:lnTo>
                  <a:lnTo>
                    <a:pt x="1725" y="2825"/>
                  </a:lnTo>
                  <a:lnTo>
                    <a:pt x="1394" y="2898"/>
                  </a:lnTo>
                  <a:lnTo>
                    <a:pt x="1101" y="3045"/>
                  </a:lnTo>
                  <a:lnTo>
                    <a:pt x="808" y="3191"/>
                  </a:lnTo>
                  <a:lnTo>
                    <a:pt x="551" y="3338"/>
                  </a:lnTo>
                  <a:lnTo>
                    <a:pt x="367" y="3558"/>
                  </a:lnTo>
                  <a:lnTo>
                    <a:pt x="184" y="3815"/>
                  </a:lnTo>
                  <a:lnTo>
                    <a:pt x="74" y="4108"/>
                  </a:lnTo>
                  <a:lnTo>
                    <a:pt x="1" y="4402"/>
                  </a:lnTo>
                  <a:lnTo>
                    <a:pt x="1" y="4732"/>
                  </a:lnTo>
                  <a:lnTo>
                    <a:pt x="37" y="5026"/>
                  </a:lnTo>
                  <a:lnTo>
                    <a:pt x="147" y="5356"/>
                  </a:lnTo>
                  <a:lnTo>
                    <a:pt x="257" y="5649"/>
                  </a:lnTo>
                  <a:lnTo>
                    <a:pt x="441" y="5943"/>
                  </a:lnTo>
                  <a:lnTo>
                    <a:pt x="624" y="6236"/>
                  </a:lnTo>
                  <a:lnTo>
                    <a:pt x="844" y="6493"/>
                  </a:lnTo>
                  <a:lnTo>
                    <a:pt x="1211" y="6860"/>
                  </a:lnTo>
                  <a:lnTo>
                    <a:pt x="1615" y="7263"/>
                  </a:lnTo>
                  <a:lnTo>
                    <a:pt x="1615" y="7300"/>
                  </a:lnTo>
                  <a:lnTo>
                    <a:pt x="1615" y="7520"/>
                  </a:lnTo>
                  <a:lnTo>
                    <a:pt x="1688" y="7777"/>
                  </a:lnTo>
                  <a:lnTo>
                    <a:pt x="1725" y="7887"/>
                  </a:lnTo>
                  <a:lnTo>
                    <a:pt x="1835" y="7960"/>
                  </a:lnTo>
                  <a:lnTo>
                    <a:pt x="1908" y="8033"/>
                  </a:lnTo>
                  <a:lnTo>
                    <a:pt x="2055" y="8070"/>
                  </a:lnTo>
                  <a:lnTo>
                    <a:pt x="2165" y="8107"/>
                  </a:lnTo>
                  <a:lnTo>
                    <a:pt x="2275" y="8070"/>
                  </a:lnTo>
                  <a:lnTo>
                    <a:pt x="2532" y="7997"/>
                  </a:lnTo>
                  <a:lnTo>
                    <a:pt x="3045" y="8400"/>
                  </a:lnTo>
                  <a:lnTo>
                    <a:pt x="2642" y="8914"/>
                  </a:lnTo>
                  <a:lnTo>
                    <a:pt x="2312" y="9464"/>
                  </a:lnTo>
                  <a:lnTo>
                    <a:pt x="2018" y="10051"/>
                  </a:lnTo>
                  <a:lnTo>
                    <a:pt x="1871" y="10344"/>
                  </a:lnTo>
                  <a:lnTo>
                    <a:pt x="1798" y="10674"/>
                  </a:lnTo>
                  <a:lnTo>
                    <a:pt x="1725" y="10968"/>
                  </a:lnTo>
                  <a:lnTo>
                    <a:pt x="1688" y="11261"/>
                  </a:lnTo>
                  <a:lnTo>
                    <a:pt x="1688" y="11555"/>
                  </a:lnTo>
                  <a:lnTo>
                    <a:pt x="1725" y="11885"/>
                  </a:lnTo>
                  <a:lnTo>
                    <a:pt x="1798" y="12142"/>
                  </a:lnTo>
                  <a:lnTo>
                    <a:pt x="1908" y="12435"/>
                  </a:lnTo>
                  <a:lnTo>
                    <a:pt x="2055" y="12692"/>
                  </a:lnTo>
                  <a:lnTo>
                    <a:pt x="2238" y="12912"/>
                  </a:lnTo>
                  <a:lnTo>
                    <a:pt x="2495" y="13132"/>
                  </a:lnTo>
                  <a:lnTo>
                    <a:pt x="2788" y="13279"/>
                  </a:lnTo>
                  <a:lnTo>
                    <a:pt x="3045" y="13389"/>
                  </a:lnTo>
                  <a:lnTo>
                    <a:pt x="3375" y="13426"/>
                  </a:lnTo>
                  <a:lnTo>
                    <a:pt x="3669" y="13462"/>
                  </a:lnTo>
                  <a:lnTo>
                    <a:pt x="3999" y="13462"/>
                  </a:lnTo>
                  <a:lnTo>
                    <a:pt x="4292" y="13426"/>
                  </a:lnTo>
                  <a:lnTo>
                    <a:pt x="4586" y="13389"/>
                  </a:lnTo>
                  <a:lnTo>
                    <a:pt x="5026" y="13242"/>
                  </a:lnTo>
                  <a:lnTo>
                    <a:pt x="5503" y="13095"/>
                  </a:lnTo>
                  <a:lnTo>
                    <a:pt x="5906" y="12949"/>
                  </a:lnTo>
                  <a:lnTo>
                    <a:pt x="6346" y="12729"/>
                  </a:lnTo>
                  <a:lnTo>
                    <a:pt x="6530" y="13169"/>
                  </a:lnTo>
                  <a:lnTo>
                    <a:pt x="6713" y="13572"/>
                  </a:lnTo>
                  <a:lnTo>
                    <a:pt x="6970" y="13976"/>
                  </a:lnTo>
                  <a:lnTo>
                    <a:pt x="7227" y="14343"/>
                  </a:lnTo>
                  <a:lnTo>
                    <a:pt x="7153" y="14526"/>
                  </a:lnTo>
                  <a:lnTo>
                    <a:pt x="7117" y="14709"/>
                  </a:lnTo>
                  <a:lnTo>
                    <a:pt x="7153" y="14893"/>
                  </a:lnTo>
                  <a:lnTo>
                    <a:pt x="7227" y="15076"/>
                  </a:lnTo>
                  <a:lnTo>
                    <a:pt x="7337" y="15223"/>
                  </a:lnTo>
                  <a:lnTo>
                    <a:pt x="7484" y="15333"/>
                  </a:lnTo>
                  <a:lnTo>
                    <a:pt x="7630" y="15406"/>
                  </a:lnTo>
                  <a:lnTo>
                    <a:pt x="7777" y="15480"/>
                  </a:lnTo>
                  <a:lnTo>
                    <a:pt x="7924" y="15516"/>
                  </a:lnTo>
                  <a:lnTo>
                    <a:pt x="8107" y="15516"/>
                  </a:lnTo>
                  <a:lnTo>
                    <a:pt x="8254" y="15480"/>
                  </a:lnTo>
                  <a:lnTo>
                    <a:pt x="8437" y="15406"/>
                  </a:lnTo>
                  <a:lnTo>
                    <a:pt x="8474" y="15406"/>
                  </a:lnTo>
                  <a:lnTo>
                    <a:pt x="8804" y="15516"/>
                  </a:lnTo>
                  <a:lnTo>
                    <a:pt x="9171" y="15590"/>
                  </a:lnTo>
                  <a:lnTo>
                    <a:pt x="9501" y="15590"/>
                  </a:lnTo>
                  <a:lnTo>
                    <a:pt x="9868" y="15516"/>
                  </a:lnTo>
                  <a:lnTo>
                    <a:pt x="10161" y="15406"/>
                  </a:lnTo>
                  <a:lnTo>
                    <a:pt x="10418" y="15260"/>
                  </a:lnTo>
                  <a:lnTo>
                    <a:pt x="10675" y="15040"/>
                  </a:lnTo>
                  <a:lnTo>
                    <a:pt x="10858" y="14819"/>
                  </a:lnTo>
                  <a:lnTo>
                    <a:pt x="11042" y="14563"/>
                  </a:lnTo>
                  <a:lnTo>
                    <a:pt x="11188" y="14269"/>
                  </a:lnTo>
                  <a:lnTo>
                    <a:pt x="11299" y="13976"/>
                  </a:lnTo>
                  <a:lnTo>
                    <a:pt x="11409" y="13682"/>
                  </a:lnTo>
                  <a:lnTo>
                    <a:pt x="11519" y="13242"/>
                  </a:lnTo>
                  <a:lnTo>
                    <a:pt x="11629" y="12765"/>
                  </a:lnTo>
                  <a:lnTo>
                    <a:pt x="11665" y="12252"/>
                  </a:lnTo>
                  <a:lnTo>
                    <a:pt x="11702" y="11775"/>
                  </a:lnTo>
                  <a:lnTo>
                    <a:pt x="12619" y="11848"/>
                  </a:lnTo>
                  <a:lnTo>
                    <a:pt x="13499" y="11922"/>
                  </a:lnTo>
                  <a:lnTo>
                    <a:pt x="14416" y="11922"/>
                  </a:lnTo>
                  <a:lnTo>
                    <a:pt x="15297" y="11885"/>
                  </a:lnTo>
                  <a:lnTo>
                    <a:pt x="15333" y="11848"/>
                  </a:lnTo>
                  <a:lnTo>
                    <a:pt x="15333" y="11775"/>
                  </a:lnTo>
                  <a:lnTo>
                    <a:pt x="15590" y="11702"/>
                  </a:lnTo>
                  <a:lnTo>
                    <a:pt x="15884" y="11628"/>
                  </a:lnTo>
                  <a:lnTo>
                    <a:pt x="16140" y="11481"/>
                  </a:lnTo>
                  <a:lnTo>
                    <a:pt x="16397" y="11335"/>
                  </a:lnTo>
                  <a:lnTo>
                    <a:pt x="16507" y="11335"/>
                  </a:lnTo>
                  <a:lnTo>
                    <a:pt x="16544" y="11298"/>
                  </a:lnTo>
                  <a:lnTo>
                    <a:pt x="16581" y="11225"/>
                  </a:lnTo>
                  <a:lnTo>
                    <a:pt x="16544" y="10931"/>
                  </a:lnTo>
                  <a:lnTo>
                    <a:pt x="16471" y="10638"/>
                  </a:lnTo>
                  <a:lnTo>
                    <a:pt x="16397" y="10344"/>
                  </a:lnTo>
                  <a:lnTo>
                    <a:pt x="16287" y="10088"/>
                  </a:lnTo>
                  <a:lnTo>
                    <a:pt x="15994" y="9537"/>
                  </a:lnTo>
                  <a:lnTo>
                    <a:pt x="15627" y="9060"/>
                  </a:lnTo>
                  <a:lnTo>
                    <a:pt x="15223" y="8584"/>
                  </a:lnTo>
                  <a:lnTo>
                    <a:pt x="14783" y="8143"/>
                  </a:lnTo>
                  <a:lnTo>
                    <a:pt x="14306" y="7740"/>
                  </a:lnTo>
                  <a:lnTo>
                    <a:pt x="13793" y="7336"/>
                  </a:lnTo>
                  <a:lnTo>
                    <a:pt x="12949" y="6786"/>
                  </a:lnTo>
                  <a:lnTo>
                    <a:pt x="13353" y="6053"/>
                  </a:lnTo>
                  <a:lnTo>
                    <a:pt x="13720" y="5319"/>
                  </a:lnTo>
                  <a:lnTo>
                    <a:pt x="14050" y="4549"/>
                  </a:lnTo>
                  <a:lnTo>
                    <a:pt x="14306" y="3778"/>
                  </a:lnTo>
                  <a:lnTo>
                    <a:pt x="14306" y="3632"/>
                  </a:lnTo>
                  <a:lnTo>
                    <a:pt x="14453" y="3522"/>
                  </a:lnTo>
                  <a:lnTo>
                    <a:pt x="14600" y="3375"/>
                  </a:lnTo>
                  <a:lnTo>
                    <a:pt x="14747" y="3155"/>
                  </a:lnTo>
                  <a:lnTo>
                    <a:pt x="14820" y="2935"/>
                  </a:lnTo>
                  <a:lnTo>
                    <a:pt x="14820" y="2678"/>
                  </a:lnTo>
                  <a:lnTo>
                    <a:pt x="14747" y="2421"/>
                  </a:lnTo>
                  <a:lnTo>
                    <a:pt x="14637" y="2238"/>
                  </a:lnTo>
                  <a:lnTo>
                    <a:pt x="14490" y="2054"/>
                  </a:lnTo>
                  <a:lnTo>
                    <a:pt x="14270" y="1944"/>
                  </a:lnTo>
                  <a:lnTo>
                    <a:pt x="14160" y="1908"/>
                  </a:lnTo>
                  <a:lnTo>
                    <a:pt x="14013" y="1908"/>
                  </a:lnTo>
                  <a:lnTo>
                    <a:pt x="13830" y="1944"/>
                  </a:lnTo>
                  <a:lnTo>
                    <a:pt x="13683" y="2018"/>
                  </a:lnTo>
                  <a:lnTo>
                    <a:pt x="13536" y="2091"/>
                  </a:lnTo>
                  <a:lnTo>
                    <a:pt x="13389" y="2201"/>
                  </a:lnTo>
                  <a:lnTo>
                    <a:pt x="12949" y="2128"/>
                  </a:lnTo>
                  <a:lnTo>
                    <a:pt x="12472" y="2164"/>
                  </a:lnTo>
                  <a:lnTo>
                    <a:pt x="12032" y="2201"/>
                  </a:lnTo>
                  <a:lnTo>
                    <a:pt x="11592" y="2274"/>
                  </a:lnTo>
                  <a:lnTo>
                    <a:pt x="11115" y="2421"/>
                  </a:lnTo>
                  <a:lnTo>
                    <a:pt x="10675" y="2568"/>
                  </a:lnTo>
                  <a:lnTo>
                    <a:pt x="10271" y="2751"/>
                  </a:lnTo>
                  <a:lnTo>
                    <a:pt x="9831" y="2971"/>
                  </a:lnTo>
                  <a:lnTo>
                    <a:pt x="9611" y="3081"/>
                  </a:lnTo>
                  <a:lnTo>
                    <a:pt x="9208" y="2421"/>
                  </a:lnTo>
                  <a:lnTo>
                    <a:pt x="8767" y="1761"/>
                  </a:lnTo>
                  <a:lnTo>
                    <a:pt x="8254" y="1137"/>
                  </a:lnTo>
                  <a:lnTo>
                    <a:pt x="7740" y="550"/>
                  </a:lnTo>
                  <a:lnTo>
                    <a:pt x="7630" y="477"/>
                  </a:lnTo>
                  <a:lnTo>
                    <a:pt x="7520" y="477"/>
                  </a:lnTo>
                  <a:lnTo>
                    <a:pt x="7117" y="624"/>
                  </a:lnTo>
                  <a:lnTo>
                    <a:pt x="6713" y="807"/>
                  </a:lnTo>
                  <a:lnTo>
                    <a:pt x="6640" y="844"/>
                  </a:lnTo>
                  <a:lnTo>
                    <a:pt x="6603" y="881"/>
                  </a:lnTo>
                  <a:lnTo>
                    <a:pt x="6640" y="991"/>
                  </a:lnTo>
                  <a:lnTo>
                    <a:pt x="6677" y="1064"/>
                  </a:lnTo>
                  <a:lnTo>
                    <a:pt x="6787" y="1064"/>
                  </a:lnTo>
                  <a:lnTo>
                    <a:pt x="7153" y="1027"/>
                  </a:lnTo>
                  <a:lnTo>
                    <a:pt x="7484" y="991"/>
                  </a:lnTo>
                  <a:lnTo>
                    <a:pt x="7960" y="1541"/>
                  </a:lnTo>
                  <a:lnTo>
                    <a:pt x="8401" y="2091"/>
                  </a:lnTo>
                  <a:lnTo>
                    <a:pt x="8841" y="2715"/>
                  </a:lnTo>
                  <a:lnTo>
                    <a:pt x="9208" y="3301"/>
                  </a:lnTo>
                  <a:lnTo>
                    <a:pt x="8511" y="3742"/>
                  </a:lnTo>
                  <a:lnTo>
                    <a:pt x="7850" y="4219"/>
                  </a:lnTo>
                  <a:lnTo>
                    <a:pt x="6603" y="3668"/>
                  </a:lnTo>
                  <a:lnTo>
                    <a:pt x="5980" y="3412"/>
                  </a:lnTo>
                  <a:lnTo>
                    <a:pt x="5319" y="3191"/>
                  </a:lnTo>
                  <a:lnTo>
                    <a:pt x="5393" y="2788"/>
                  </a:lnTo>
                  <a:lnTo>
                    <a:pt x="5466" y="2384"/>
                  </a:lnTo>
                  <a:lnTo>
                    <a:pt x="5576" y="1981"/>
                  </a:lnTo>
                  <a:lnTo>
                    <a:pt x="5723" y="1577"/>
                  </a:lnTo>
                  <a:lnTo>
                    <a:pt x="5906" y="1211"/>
                  </a:lnTo>
                  <a:lnTo>
                    <a:pt x="6126" y="844"/>
                  </a:lnTo>
                  <a:lnTo>
                    <a:pt x="6383" y="514"/>
                  </a:lnTo>
                  <a:lnTo>
                    <a:pt x="6640" y="184"/>
                  </a:lnTo>
                  <a:lnTo>
                    <a:pt x="6677" y="110"/>
                  </a:lnTo>
                  <a:lnTo>
                    <a:pt x="6677" y="37"/>
                  </a:lnTo>
                  <a:lnTo>
                    <a:pt x="6603"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308" name="Google Shape;308;p5"/>
            <p:cNvSpPr/>
            <p:nvPr/>
          </p:nvSpPr>
          <p:spPr>
            <a:xfrm>
              <a:off x="6553775" y="1840025"/>
              <a:ext cx="234775" cy="276975"/>
            </a:xfrm>
            <a:custGeom>
              <a:rect b="b" l="l" r="r" t="t"/>
              <a:pathLst>
                <a:path extrusionOk="0" h="11079" w="9391">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309" name="Google Shape;309;p5"/>
            <p:cNvSpPr/>
            <p:nvPr/>
          </p:nvSpPr>
          <p:spPr>
            <a:xfrm>
              <a:off x="6618875" y="2550725"/>
              <a:ext cx="408125" cy="156850"/>
            </a:xfrm>
            <a:custGeom>
              <a:rect b="b" l="l" r="r" t="t"/>
              <a:pathLst>
                <a:path extrusionOk="0" h="6274" w="16325">
                  <a:moveTo>
                    <a:pt x="14710" y="1"/>
                  </a:moveTo>
                  <a:lnTo>
                    <a:pt x="14527" y="74"/>
                  </a:lnTo>
                  <a:lnTo>
                    <a:pt x="14380" y="147"/>
                  </a:lnTo>
                  <a:lnTo>
                    <a:pt x="14270" y="221"/>
                  </a:lnTo>
                  <a:lnTo>
                    <a:pt x="14270" y="257"/>
                  </a:lnTo>
                  <a:lnTo>
                    <a:pt x="14197" y="221"/>
                  </a:lnTo>
                  <a:lnTo>
                    <a:pt x="14087" y="221"/>
                  </a:lnTo>
                  <a:lnTo>
                    <a:pt x="14013" y="294"/>
                  </a:lnTo>
                  <a:lnTo>
                    <a:pt x="13977" y="331"/>
                  </a:lnTo>
                  <a:lnTo>
                    <a:pt x="13977" y="441"/>
                  </a:lnTo>
                  <a:lnTo>
                    <a:pt x="14013" y="551"/>
                  </a:lnTo>
                  <a:lnTo>
                    <a:pt x="14050" y="587"/>
                  </a:lnTo>
                  <a:lnTo>
                    <a:pt x="14123" y="624"/>
                  </a:lnTo>
                  <a:lnTo>
                    <a:pt x="14343" y="624"/>
                  </a:lnTo>
                  <a:lnTo>
                    <a:pt x="14527" y="551"/>
                  </a:lnTo>
                  <a:lnTo>
                    <a:pt x="14710" y="477"/>
                  </a:lnTo>
                  <a:lnTo>
                    <a:pt x="14894" y="441"/>
                  </a:lnTo>
                  <a:lnTo>
                    <a:pt x="14967" y="477"/>
                  </a:lnTo>
                  <a:lnTo>
                    <a:pt x="15004" y="514"/>
                  </a:lnTo>
                  <a:lnTo>
                    <a:pt x="14967" y="587"/>
                  </a:lnTo>
                  <a:lnTo>
                    <a:pt x="14930" y="661"/>
                  </a:lnTo>
                  <a:lnTo>
                    <a:pt x="14747" y="881"/>
                  </a:lnTo>
                  <a:lnTo>
                    <a:pt x="14123" y="1725"/>
                  </a:lnTo>
                  <a:lnTo>
                    <a:pt x="14123" y="1798"/>
                  </a:lnTo>
                  <a:lnTo>
                    <a:pt x="14087" y="1871"/>
                  </a:lnTo>
                  <a:lnTo>
                    <a:pt x="14123" y="1981"/>
                  </a:lnTo>
                  <a:lnTo>
                    <a:pt x="14233" y="2055"/>
                  </a:lnTo>
                  <a:lnTo>
                    <a:pt x="14343" y="2091"/>
                  </a:lnTo>
                  <a:lnTo>
                    <a:pt x="14820" y="2091"/>
                  </a:lnTo>
                  <a:lnTo>
                    <a:pt x="15260" y="2055"/>
                  </a:lnTo>
                  <a:lnTo>
                    <a:pt x="15774" y="1945"/>
                  </a:lnTo>
                  <a:lnTo>
                    <a:pt x="16031" y="1871"/>
                  </a:lnTo>
                  <a:lnTo>
                    <a:pt x="16251" y="1761"/>
                  </a:lnTo>
                  <a:lnTo>
                    <a:pt x="16324" y="1651"/>
                  </a:lnTo>
                  <a:lnTo>
                    <a:pt x="16324" y="1541"/>
                  </a:lnTo>
                  <a:lnTo>
                    <a:pt x="16288" y="1468"/>
                  </a:lnTo>
                  <a:lnTo>
                    <a:pt x="16214" y="1431"/>
                  </a:lnTo>
                  <a:lnTo>
                    <a:pt x="16141" y="1394"/>
                  </a:lnTo>
                  <a:lnTo>
                    <a:pt x="15957" y="1431"/>
                  </a:lnTo>
                  <a:lnTo>
                    <a:pt x="15774" y="1468"/>
                  </a:lnTo>
                  <a:lnTo>
                    <a:pt x="15370" y="1541"/>
                  </a:lnTo>
                  <a:lnTo>
                    <a:pt x="14820" y="1615"/>
                  </a:lnTo>
                  <a:lnTo>
                    <a:pt x="14820" y="1615"/>
                  </a:lnTo>
                  <a:lnTo>
                    <a:pt x="15260" y="1028"/>
                  </a:lnTo>
                  <a:lnTo>
                    <a:pt x="15370" y="844"/>
                  </a:lnTo>
                  <a:lnTo>
                    <a:pt x="15481" y="698"/>
                  </a:lnTo>
                  <a:lnTo>
                    <a:pt x="15517" y="477"/>
                  </a:lnTo>
                  <a:lnTo>
                    <a:pt x="15517" y="404"/>
                  </a:lnTo>
                  <a:lnTo>
                    <a:pt x="15481" y="294"/>
                  </a:lnTo>
                  <a:lnTo>
                    <a:pt x="15370" y="184"/>
                  </a:lnTo>
                  <a:lnTo>
                    <a:pt x="15224" y="74"/>
                  </a:lnTo>
                  <a:lnTo>
                    <a:pt x="15077" y="37"/>
                  </a:lnTo>
                  <a:lnTo>
                    <a:pt x="14894" y="1"/>
                  </a:lnTo>
                  <a:close/>
                  <a:moveTo>
                    <a:pt x="6604" y="2788"/>
                  </a:moveTo>
                  <a:lnTo>
                    <a:pt x="6163" y="2898"/>
                  </a:lnTo>
                  <a:lnTo>
                    <a:pt x="5576" y="2972"/>
                  </a:lnTo>
                  <a:lnTo>
                    <a:pt x="5283" y="3045"/>
                  </a:lnTo>
                  <a:lnTo>
                    <a:pt x="4990" y="3118"/>
                  </a:lnTo>
                  <a:lnTo>
                    <a:pt x="4953" y="3155"/>
                  </a:lnTo>
                  <a:lnTo>
                    <a:pt x="4880" y="3229"/>
                  </a:lnTo>
                  <a:lnTo>
                    <a:pt x="4880" y="3302"/>
                  </a:lnTo>
                  <a:lnTo>
                    <a:pt x="4880" y="3339"/>
                  </a:lnTo>
                  <a:lnTo>
                    <a:pt x="4880" y="3412"/>
                  </a:lnTo>
                  <a:lnTo>
                    <a:pt x="4916" y="3485"/>
                  </a:lnTo>
                  <a:lnTo>
                    <a:pt x="4990" y="3522"/>
                  </a:lnTo>
                  <a:lnTo>
                    <a:pt x="5063" y="3522"/>
                  </a:lnTo>
                  <a:lnTo>
                    <a:pt x="5613" y="3485"/>
                  </a:lnTo>
                  <a:lnTo>
                    <a:pt x="6163" y="3412"/>
                  </a:lnTo>
                  <a:lnTo>
                    <a:pt x="6640" y="3339"/>
                  </a:lnTo>
                  <a:lnTo>
                    <a:pt x="6860" y="3265"/>
                  </a:lnTo>
                  <a:lnTo>
                    <a:pt x="6970" y="3192"/>
                  </a:lnTo>
                  <a:lnTo>
                    <a:pt x="7044" y="3118"/>
                  </a:lnTo>
                  <a:lnTo>
                    <a:pt x="7044" y="3008"/>
                  </a:lnTo>
                  <a:lnTo>
                    <a:pt x="7044" y="2972"/>
                  </a:lnTo>
                  <a:lnTo>
                    <a:pt x="7007" y="2898"/>
                  </a:lnTo>
                  <a:lnTo>
                    <a:pt x="6897" y="2862"/>
                  </a:lnTo>
                  <a:lnTo>
                    <a:pt x="6824" y="2825"/>
                  </a:lnTo>
                  <a:lnTo>
                    <a:pt x="6604" y="2788"/>
                  </a:lnTo>
                  <a:close/>
                  <a:moveTo>
                    <a:pt x="13500" y="1945"/>
                  </a:moveTo>
                  <a:lnTo>
                    <a:pt x="13280" y="1981"/>
                  </a:lnTo>
                  <a:lnTo>
                    <a:pt x="13060" y="2018"/>
                  </a:lnTo>
                  <a:lnTo>
                    <a:pt x="12876" y="2055"/>
                  </a:lnTo>
                  <a:lnTo>
                    <a:pt x="12693" y="2201"/>
                  </a:lnTo>
                  <a:lnTo>
                    <a:pt x="12546" y="2275"/>
                  </a:lnTo>
                  <a:lnTo>
                    <a:pt x="12436" y="2422"/>
                  </a:lnTo>
                  <a:lnTo>
                    <a:pt x="12289" y="2678"/>
                  </a:lnTo>
                  <a:lnTo>
                    <a:pt x="12179" y="3008"/>
                  </a:lnTo>
                  <a:lnTo>
                    <a:pt x="12179" y="3339"/>
                  </a:lnTo>
                  <a:lnTo>
                    <a:pt x="12179" y="3522"/>
                  </a:lnTo>
                  <a:lnTo>
                    <a:pt x="12216" y="3669"/>
                  </a:lnTo>
                  <a:lnTo>
                    <a:pt x="12289" y="3815"/>
                  </a:lnTo>
                  <a:lnTo>
                    <a:pt x="12363" y="3962"/>
                  </a:lnTo>
                  <a:lnTo>
                    <a:pt x="12473" y="4109"/>
                  </a:lnTo>
                  <a:lnTo>
                    <a:pt x="12583" y="4219"/>
                  </a:lnTo>
                  <a:lnTo>
                    <a:pt x="12729" y="4292"/>
                  </a:lnTo>
                  <a:lnTo>
                    <a:pt x="12876" y="4366"/>
                  </a:lnTo>
                  <a:lnTo>
                    <a:pt x="12986" y="4402"/>
                  </a:lnTo>
                  <a:lnTo>
                    <a:pt x="13096" y="4402"/>
                  </a:lnTo>
                  <a:lnTo>
                    <a:pt x="13353" y="4329"/>
                  </a:lnTo>
                  <a:lnTo>
                    <a:pt x="13757" y="4146"/>
                  </a:lnTo>
                  <a:lnTo>
                    <a:pt x="14197" y="3999"/>
                  </a:lnTo>
                  <a:lnTo>
                    <a:pt x="14417" y="3852"/>
                  </a:lnTo>
                  <a:lnTo>
                    <a:pt x="14564" y="3705"/>
                  </a:lnTo>
                  <a:lnTo>
                    <a:pt x="14600" y="3632"/>
                  </a:lnTo>
                  <a:lnTo>
                    <a:pt x="14564" y="3559"/>
                  </a:lnTo>
                  <a:lnTo>
                    <a:pt x="14527" y="3485"/>
                  </a:lnTo>
                  <a:lnTo>
                    <a:pt x="14453" y="3449"/>
                  </a:lnTo>
                  <a:lnTo>
                    <a:pt x="14343" y="3412"/>
                  </a:lnTo>
                  <a:lnTo>
                    <a:pt x="14197" y="3449"/>
                  </a:lnTo>
                  <a:lnTo>
                    <a:pt x="13940" y="3522"/>
                  </a:lnTo>
                  <a:lnTo>
                    <a:pt x="13426" y="3742"/>
                  </a:lnTo>
                  <a:lnTo>
                    <a:pt x="13280" y="3815"/>
                  </a:lnTo>
                  <a:lnTo>
                    <a:pt x="13133" y="3852"/>
                  </a:lnTo>
                  <a:lnTo>
                    <a:pt x="12986" y="3852"/>
                  </a:lnTo>
                  <a:lnTo>
                    <a:pt x="12839" y="3779"/>
                  </a:lnTo>
                  <a:lnTo>
                    <a:pt x="12766" y="3669"/>
                  </a:lnTo>
                  <a:lnTo>
                    <a:pt x="12729" y="3559"/>
                  </a:lnTo>
                  <a:lnTo>
                    <a:pt x="12656" y="3339"/>
                  </a:lnTo>
                  <a:lnTo>
                    <a:pt x="12656" y="3118"/>
                  </a:lnTo>
                  <a:lnTo>
                    <a:pt x="12729" y="2898"/>
                  </a:lnTo>
                  <a:lnTo>
                    <a:pt x="12839" y="2715"/>
                  </a:lnTo>
                  <a:lnTo>
                    <a:pt x="12986" y="2532"/>
                  </a:lnTo>
                  <a:lnTo>
                    <a:pt x="13133" y="2458"/>
                  </a:lnTo>
                  <a:lnTo>
                    <a:pt x="13280" y="2422"/>
                  </a:lnTo>
                  <a:lnTo>
                    <a:pt x="13610" y="2385"/>
                  </a:lnTo>
                  <a:lnTo>
                    <a:pt x="13940" y="2348"/>
                  </a:lnTo>
                  <a:lnTo>
                    <a:pt x="14307" y="2348"/>
                  </a:lnTo>
                  <a:lnTo>
                    <a:pt x="14307" y="2311"/>
                  </a:lnTo>
                  <a:lnTo>
                    <a:pt x="14307" y="2275"/>
                  </a:lnTo>
                  <a:lnTo>
                    <a:pt x="14307" y="2238"/>
                  </a:lnTo>
                  <a:lnTo>
                    <a:pt x="14123" y="2128"/>
                  </a:lnTo>
                  <a:lnTo>
                    <a:pt x="13903" y="2055"/>
                  </a:lnTo>
                  <a:lnTo>
                    <a:pt x="13720" y="1981"/>
                  </a:lnTo>
                  <a:lnTo>
                    <a:pt x="13500" y="1945"/>
                  </a:lnTo>
                  <a:close/>
                  <a:moveTo>
                    <a:pt x="6787" y="4182"/>
                  </a:moveTo>
                  <a:lnTo>
                    <a:pt x="6347" y="4292"/>
                  </a:lnTo>
                  <a:lnTo>
                    <a:pt x="5907" y="4366"/>
                  </a:lnTo>
                  <a:lnTo>
                    <a:pt x="5466" y="4439"/>
                  </a:lnTo>
                  <a:lnTo>
                    <a:pt x="5063" y="4549"/>
                  </a:lnTo>
                  <a:lnTo>
                    <a:pt x="4990" y="4622"/>
                  </a:lnTo>
                  <a:lnTo>
                    <a:pt x="4953" y="4696"/>
                  </a:lnTo>
                  <a:lnTo>
                    <a:pt x="4953" y="4806"/>
                  </a:lnTo>
                  <a:lnTo>
                    <a:pt x="5063" y="4843"/>
                  </a:lnTo>
                  <a:lnTo>
                    <a:pt x="5283" y="4879"/>
                  </a:lnTo>
                  <a:lnTo>
                    <a:pt x="5980" y="4879"/>
                  </a:lnTo>
                  <a:lnTo>
                    <a:pt x="6457" y="4769"/>
                  </a:lnTo>
                  <a:lnTo>
                    <a:pt x="6897" y="4659"/>
                  </a:lnTo>
                  <a:lnTo>
                    <a:pt x="6970" y="4622"/>
                  </a:lnTo>
                  <a:lnTo>
                    <a:pt x="7044" y="4586"/>
                  </a:lnTo>
                  <a:lnTo>
                    <a:pt x="7080" y="4512"/>
                  </a:lnTo>
                  <a:lnTo>
                    <a:pt x="7117" y="4439"/>
                  </a:lnTo>
                  <a:lnTo>
                    <a:pt x="7080" y="4292"/>
                  </a:lnTo>
                  <a:lnTo>
                    <a:pt x="7007" y="4219"/>
                  </a:lnTo>
                  <a:lnTo>
                    <a:pt x="6934" y="4182"/>
                  </a:lnTo>
                  <a:close/>
                  <a:moveTo>
                    <a:pt x="11079" y="2055"/>
                  </a:moveTo>
                  <a:lnTo>
                    <a:pt x="10785" y="2091"/>
                  </a:lnTo>
                  <a:lnTo>
                    <a:pt x="10565" y="2165"/>
                  </a:lnTo>
                  <a:lnTo>
                    <a:pt x="10382" y="2311"/>
                  </a:lnTo>
                  <a:lnTo>
                    <a:pt x="10235" y="2495"/>
                  </a:lnTo>
                  <a:lnTo>
                    <a:pt x="10198" y="2385"/>
                  </a:lnTo>
                  <a:lnTo>
                    <a:pt x="10088" y="2348"/>
                  </a:lnTo>
                  <a:lnTo>
                    <a:pt x="9942" y="2311"/>
                  </a:lnTo>
                  <a:lnTo>
                    <a:pt x="9611" y="2311"/>
                  </a:lnTo>
                  <a:lnTo>
                    <a:pt x="9501" y="2348"/>
                  </a:lnTo>
                  <a:lnTo>
                    <a:pt x="9208" y="2495"/>
                  </a:lnTo>
                  <a:lnTo>
                    <a:pt x="8988" y="2678"/>
                  </a:lnTo>
                  <a:lnTo>
                    <a:pt x="8951" y="2568"/>
                  </a:lnTo>
                  <a:lnTo>
                    <a:pt x="8915" y="2532"/>
                  </a:lnTo>
                  <a:lnTo>
                    <a:pt x="8878" y="2532"/>
                  </a:lnTo>
                  <a:lnTo>
                    <a:pt x="8804" y="2568"/>
                  </a:lnTo>
                  <a:lnTo>
                    <a:pt x="8731" y="2752"/>
                  </a:lnTo>
                  <a:lnTo>
                    <a:pt x="8658" y="2935"/>
                  </a:lnTo>
                  <a:lnTo>
                    <a:pt x="8621" y="3339"/>
                  </a:lnTo>
                  <a:lnTo>
                    <a:pt x="8584" y="3705"/>
                  </a:lnTo>
                  <a:lnTo>
                    <a:pt x="8621" y="4072"/>
                  </a:lnTo>
                  <a:lnTo>
                    <a:pt x="8694" y="4439"/>
                  </a:lnTo>
                  <a:lnTo>
                    <a:pt x="8768" y="4806"/>
                  </a:lnTo>
                  <a:lnTo>
                    <a:pt x="8804" y="4879"/>
                  </a:lnTo>
                  <a:lnTo>
                    <a:pt x="8878" y="4953"/>
                  </a:lnTo>
                  <a:lnTo>
                    <a:pt x="8951" y="4989"/>
                  </a:lnTo>
                  <a:lnTo>
                    <a:pt x="9061" y="4953"/>
                  </a:lnTo>
                  <a:lnTo>
                    <a:pt x="9135" y="4916"/>
                  </a:lnTo>
                  <a:lnTo>
                    <a:pt x="9208" y="4879"/>
                  </a:lnTo>
                  <a:lnTo>
                    <a:pt x="9245" y="4769"/>
                  </a:lnTo>
                  <a:lnTo>
                    <a:pt x="9208" y="4659"/>
                  </a:lnTo>
                  <a:lnTo>
                    <a:pt x="9135" y="4182"/>
                  </a:lnTo>
                  <a:lnTo>
                    <a:pt x="9098" y="3669"/>
                  </a:lnTo>
                  <a:lnTo>
                    <a:pt x="9135" y="3339"/>
                  </a:lnTo>
                  <a:lnTo>
                    <a:pt x="9208" y="3118"/>
                  </a:lnTo>
                  <a:lnTo>
                    <a:pt x="9391" y="2972"/>
                  </a:lnTo>
                  <a:lnTo>
                    <a:pt x="9575" y="2825"/>
                  </a:lnTo>
                  <a:lnTo>
                    <a:pt x="9795" y="2788"/>
                  </a:lnTo>
                  <a:lnTo>
                    <a:pt x="9868" y="4072"/>
                  </a:lnTo>
                  <a:lnTo>
                    <a:pt x="9905" y="4146"/>
                  </a:lnTo>
                  <a:lnTo>
                    <a:pt x="9942" y="4219"/>
                  </a:lnTo>
                  <a:lnTo>
                    <a:pt x="10015" y="4292"/>
                  </a:lnTo>
                  <a:lnTo>
                    <a:pt x="10125" y="4292"/>
                  </a:lnTo>
                  <a:lnTo>
                    <a:pt x="10198" y="4329"/>
                  </a:lnTo>
                  <a:lnTo>
                    <a:pt x="10272" y="4292"/>
                  </a:lnTo>
                  <a:lnTo>
                    <a:pt x="10308" y="4219"/>
                  </a:lnTo>
                  <a:lnTo>
                    <a:pt x="10345" y="4146"/>
                  </a:lnTo>
                  <a:lnTo>
                    <a:pt x="10455" y="3559"/>
                  </a:lnTo>
                  <a:lnTo>
                    <a:pt x="10565" y="3008"/>
                  </a:lnTo>
                  <a:lnTo>
                    <a:pt x="10602" y="2862"/>
                  </a:lnTo>
                  <a:lnTo>
                    <a:pt x="10675" y="2752"/>
                  </a:lnTo>
                  <a:lnTo>
                    <a:pt x="10785" y="2642"/>
                  </a:lnTo>
                  <a:lnTo>
                    <a:pt x="10895" y="2568"/>
                  </a:lnTo>
                  <a:lnTo>
                    <a:pt x="11079" y="2568"/>
                  </a:lnTo>
                  <a:lnTo>
                    <a:pt x="11115" y="2642"/>
                  </a:lnTo>
                  <a:lnTo>
                    <a:pt x="11115" y="2752"/>
                  </a:lnTo>
                  <a:lnTo>
                    <a:pt x="11115" y="2862"/>
                  </a:lnTo>
                  <a:lnTo>
                    <a:pt x="11189" y="3449"/>
                  </a:lnTo>
                  <a:lnTo>
                    <a:pt x="11299" y="4036"/>
                  </a:lnTo>
                  <a:lnTo>
                    <a:pt x="11372" y="4256"/>
                  </a:lnTo>
                  <a:lnTo>
                    <a:pt x="11446" y="4512"/>
                  </a:lnTo>
                  <a:lnTo>
                    <a:pt x="11556" y="4732"/>
                  </a:lnTo>
                  <a:lnTo>
                    <a:pt x="11629" y="4806"/>
                  </a:lnTo>
                  <a:lnTo>
                    <a:pt x="11739" y="4843"/>
                  </a:lnTo>
                  <a:lnTo>
                    <a:pt x="11849" y="4843"/>
                  </a:lnTo>
                  <a:lnTo>
                    <a:pt x="11922" y="4806"/>
                  </a:lnTo>
                  <a:lnTo>
                    <a:pt x="11996" y="4769"/>
                  </a:lnTo>
                  <a:lnTo>
                    <a:pt x="12032" y="4696"/>
                  </a:lnTo>
                  <a:lnTo>
                    <a:pt x="12069" y="4586"/>
                  </a:lnTo>
                  <a:lnTo>
                    <a:pt x="11996" y="4476"/>
                  </a:lnTo>
                  <a:lnTo>
                    <a:pt x="11922" y="4402"/>
                  </a:lnTo>
                  <a:lnTo>
                    <a:pt x="11886" y="4256"/>
                  </a:lnTo>
                  <a:lnTo>
                    <a:pt x="11812" y="4072"/>
                  </a:lnTo>
                  <a:lnTo>
                    <a:pt x="11776" y="3779"/>
                  </a:lnTo>
                  <a:lnTo>
                    <a:pt x="11666" y="3339"/>
                  </a:lnTo>
                  <a:lnTo>
                    <a:pt x="11629" y="2862"/>
                  </a:lnTo>
                  <a:lnTo>
                    <a:pt x="11629" y="2532"/>
                  </a:lnTo>
                  <a:lnTo>
                    <a:pt x="11592" y="2385"/>
                  </a:lnTo>
                  <a:lnTo>
                    <a:pt x="11482" y="2275"/>
                  </a:lnTo>
                  <a:lnTo>
                    <a:pt x="11299" y="2128"/>
                  </a:lnTo>
                  <a:lnTo>
                    <a:pt x="11189" y="2091"/>
                  </a:lnTo>
                  <a:lnTo>
                    <a:pt x="11079" y="2055"/>
                  </a:lnTo>
                  <a:close/>
                  <a:moveTo>
                    <a:pt x="2715" y="1138"/>
                  </a:moveTo>
                  <a:lnTo>
                    <a:pt x="2569" y="1174"/>
                  </a:lnTo>
                  <a:lnTo>
                    <a:pt x="2422" y="1284"/>
                  </a:lnTo>
                  <a:lnTo>
                    <a:pt x="2385" y="1358"/>
                  </a:lnTo>
                  <a:lnTo>
                    <a:pt x="2165" y="1284"/>
                  </a:lnTo>
                  <a:lnTo>
                    <a:pt x="1762" y="1284"/>
                  </a:lnTo>
                  <a:lnTo>
                    <a:pt x="1542" y="1358"/>
                  </a:lnTo>
                  <a:lnTo>
                    <a:pt x="771" y="1504"/>
                  </a:lnTo>
                  <a:lnTo>
                    <a:pt x="368" y="1651"/>
                  </a:lnTo>
                  <a:lnTo>
                    <a:pt x="184" y="1725"/>
                  </a:lnTo>
                  <a:lnTo>
                    <a:pt x="38" y="1835"/>
                  </a:lnTo>
                  <a:lnTo>
                    <a:pt x="1" y="1908"/>
                  </a:lnTo>
                  <a:lnTo>
                    <a:pt x="1" y="1981"/>
                  </a:lnTo>
                  <a:lnTo>
                    <a:pt x="38" y="2018"/>
                  </a:lnTo>
                  <a:lnTo>
                    <a:pt x="111" y="2055"/>
                  </a:lnTo>
                  <a:lnTo>
                    <a:pt x="74" y="2348"/>
                  </a:lnTo>
                  <a:lnTo>
                    <a:pt x="74" y="2642"/>
                  </a:lnTo>
                  <a:lnTo>
                    <a:pt x="74" y="3705"/>
                  </a:lnTo>
                  <a:lnTo>
                    <a:pt x="111" y="4843"/>
                  </a:lnTo>
                  <a:lnTo>
                    <a:pt x="148" y="5980"/>
                  </a:lnTo>
                  <a:lnTo>
                    <a:pt x="184" y="6090"/>
                  </a:lnTo>
                  <a:lnTo>
                    <a:pt x="294" y="6200"/>
                  </a:lnTo>
                  <a:lnTo>
                    <a:pt x="404" y="6236"/>
                  </a:lnTo>
                  <a:lnTo>
                    <a:pt x="514" y="6200"/>
                  </a:lnTo>
                  <a:lnTo>
                    <a:pt x="624" y="6236"/>
                  </a:lnTo>
                  <a:lnTo>
                    <a:pt x="845" y="6273"/>
                  </a:lnTo>
                  <a:lnTo>
                    <a:pt x="1028" y="6236"/>
                  </a:lnTo>
                  <a:lnTo>
                    <a:pt x="1395" y="6163"/>
                  </a:lnTo>
                  <a:lnTo>
                    <a:pt x="2385" y="5980"/>
                  </a:lnTo>
                  <a:lnTo>
                    <a:pt x="2605" y="5943"/>
                  </a:lnTo>
                  <a:lnTo>
                    <a:pt x="2752" y="5906"/>
                  </a:lnTo>
                  <a:lnTo>
                    <a:pt x="2899" y="5833"/>
                  </a:lnTo>
                  <a:lnTo>
                    <a:pt x="2972" y="5686"/>
                  </a:lnTo>
                  <a:lnTo>
                    <a:pt x="2972" y="5576"/>
                  </a:lnTo>
                  <a:lnTo>
                    <a:pt x="2935" y="5503"/>
                  </a:lnTo>
                  <a:lnTo>
                    <a:pt x="2825" y="5429"/>
                  </a:lnTo>
                  <a:lnTo>
                    <a:pt x="2679" y="5393"/>
                  </a:lnTo>
                  <a:lnTo>
                    <a:pt x="2532" y="5393"/>
                  </a:lnTo>
                  <a:lnTo>
                    <a:pt x="2385" y="5429"/>
                  </a:lnTo>
                  <a:lnTo>
                    <a:pt x="2055" y="5503"/>
                  </a:lnTo>
                  <a:lnTo>
                    <a:pt x="1762" y="5576"/>
                  </a:lnTo>
                  <a:lnTo>
                    <a:pt x="1028" y="5723"/>
                  </a:lnTo>
                  <a:lnTo>
                    <a:pt x="698" y="5796"/>
                  </a:lnTo>
                  <a:lnTo>
                    <a:pt x="661" y="4953"/>
                  </a:lnTo>
                  <a:lnTo>
                    <a:pt x="624" y="4109"/>
                  </a:lnTo>
                  <a:lnTo>
                    <a:pt x="845" y="4109"/>
                  </a:lnTo>
                  <a:lnTo>
                    <a:pt x="1028" y="4072"/>
                  </a:lnTo>
                  <a:lnTo>
                    <a:pt x="1431" y="3962"/>
                  </a:lnTo>
                  <a:lnTo>
                    <a:pt x="2459" y="3742"/>
                  </a:lnTo>
                  <a:lnTo>
                    <a:pt x="2495" y="3779"/>
                  </a:lnTo>
                  <a:lnTo>
                    <a:pt x="2605" y="3779"/>
                  </a:lnTo>
                  <a:lnTo>
                    <a:pt x="2679" y="3742"/>
                  </a:lnTo>
                  <a:lnTo>
                    <a:pt x="2752" y="3705"/>
                  </a:lnTo>
                  <a:lnTo>
                    <a:pt x="2789" y="3669"/>
                  </a:lnTo>
                  <a:lnTo>
                    <a:pt x="2862" y="3559"/>
                  </a:lnTo>
                  <a:lnTo>
                    <a:pt x="2899" y="3485"/>
                  </a:lnTo>
                  <a:lnTo>
                    <a:pt x="2899" y="3412"/>
                  </a:lnTo>
                  <a:lnTo>
                    <a:pt x="2862" y="3339"/>
                  </a:lnTo>
                  <a:lnTo>
                    <a:pt x="2825" y="3265"/>
                  </a:lnTo>
                  <a:lnTo>
                    <a:pt x="2715" y="3155"/>
                  </a:lnTo>
                  <a:lnTo>
                    <a:pt x="2532" y="3155"/>
                  </a:lnTo>
                  <a:lnTo>
                    <a:pt x="1431" y="3449"/>
                  </a:lnTo>
                  <a:lnTo>
                    <a:pt x="1028" y="3522"/>
                  </a:lnTo>
                  <a:lnTo>
                    <a:pt x="808" y="3595"/>
                  </a:lnTo>
                  <a:lnTo>
                    <a:pt x="624" y="3632"/>
                  </a:lnTo>
                  <a:lnTo>
                    <a:pt x="588" y="2788"/>
                  </a:lnTo>
                  <a:lnTo>
                    <a:pt x="588" y="2458"/>
                  </a:lnTo>
                  <a:lnTo>
                    <a:pt x="551" y="2091"/>
                  </a:lnTo>
                  <a:lnTo>
                    <a:pt x="1065" y="1981"/>
                  </a:lnTo>
                  <a:lnTo>
                    <a:pt x="1615" y="1835"/>
                  </a:lnTo>
                  <a:lnTo>
                    <a:pt x="1798" y="1798"/>
                  </a:lnTo>
                  <a:lnTo>
                    <a:pt x="2055" y="1798"/>
                  </a:lnTo>
                  <a:lnTo>
                    <a:pt x="2165" y="1871"/>
                  </a:lnTo>
                  <a:lnTo>
                    <a:pt x="2238" y="1908"/>
                  </a:lnTo>
                  <a:lnTo>
                    <a:pt x="2312" y="1945"/>
                  </a:lnTo>
                  <a:lnTo>
                    <a:pt x="2422" y="1945"/>
                  </a:lnTo>
                  <a:lnTo>
                    <a:pt x="2495" y="1908"/>
                  </a:lnTo>
                  <a:lnTo>
                    <a:pt x="3009" y="1651"/>
                  </a:lnTo>
                  <a:lnTo>
                    <a:pt x="3082" y="1615"/>
                  </a:lnTo>
                  <a:lnTo>
                    <a:pt x="3119" y="1578"/>
                  </a:lnTo>
                  <a:lnTo>
                    <a:pt x="3156" y="1431"/>
                  </a:lnTo>
                  <a:lnTo>
                    <a:pt x="3119" y="1284"/>
                  </a:lnTo>
                  <a:lnTo>
                    <a:pt x="3082" y="1248"/>
                  </a:lnTo>
                  <a:lnTo>
                    <a:pt x="3009" y="1174"/>
                  </a:lnTo>
                  <a:lnTo>
                    <a:pt x="2862" y="1138"/>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310" name="Google Shape;310;p5"/>
            <p:cNvSpPr/>
            <p:nvPr/>
          </p:nvSpPr>
          <p:spPr>
            <a:xfrm>
              <a:off x="6336425" y="4507675"/>
              <a:ext cx="520000" cy="365000"/>
            </a:xfrm>
            <a:custGeom>
              <a:rect b="b" l="l" r="r" t="t"/>
              <a:pathLst>
                <a:path extrusionOk="0" h="14600" w="2080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311" name="Google Shape;311;p5"/>
            <p:cNvSpPr/>
            <p:nvPr/>
          </p:nvSpPr>
          <p:spPr>
            <a:xfrm>
              <a:off x="6425400" y="3728200"/>
              <a:ext cx="342075" cy="360425"/>
            </a:xfrm>
            <a:custGeom>
              <a:rect b="b" l="l" r="r" t="t"/>
              <a:pathLst>
                <a:path extrusionOk="0" h="14417" w="13683">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312" name="Google Shape;312;p5"/>
            <p:cNvSpPr/>
            <p:nvPr/>
          </p:nvSpPr>
          <p:spPr>
            <a:xfrm>
              <a:off x="6789450" y="3384325"/>
              <a:ext cx="262300" cy="186175"/>
            </a:xfrm>
            <a:custGeom>
              <a:rect b="b" l="l" r="r" t="t"/>
              <a:pathLst>
                <a:path extrusionOk="0" h="7447" w="10492">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313" name="Google Shape;313;p5"/>
            <p:cNvSpPr/>
            <p:nvPr/>
          </p:nvSpPr>
          <p:spPr>
            <a:xfrm>
              <a:off x="6950850" y="4617725"/>
              <a:ext cx="254050" cy="162350"/>
            </a:xfrm>
            <a:custGeom>
              <a:rect b="b" l="l" r="r" t="t"/>
              <a:pathLst>
                <a:path extrusionOk="0" h="6494" w="10162">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314" name="Google Shape;314;p5"/>
            <p:cNvSpPr/>
            <p:nvPr/>
          </p:nvSpPr>
          <p:spPr>
            <a:xfrm>
              <a:off x="6051225" y="1090800"/>
              <a:ext cx="285225" cy="283400"/>
            </a:xfrm>
            <a:custGeom>
              <a:rect b="b" l="l" r="r" t="t"/>
              <a:pathLst>
                <a:path extrusionOk="0" h="11336" w="11409">
                  <a:moveTo>
                    <a:pt x="5173" y="4219"/>
                  </a:moveTo>
                  <a:lnTo>
                    <a:pt x="5136" y="4256"/>
                  </a:lnTo>
                  <a:lnTo>
                    <a:pt x="5100" y="4292"/>
                  </a:lnTo>
                  <a:lnTo>
                    <a:pt x="4990" y="4366"/>
                  </a:lnTo>
                  <a:lnTo>
                    <a:pt x="4916" y="4476"/>
                  </a:lnTo>
                  <a:lnTo>
                    <a:pt x="4916" y="4512"/>
                  </a:lnTo>
                  <a:lnTo>
                    <a:pt x="4843" y="4659"/>
                  </a:lnTo>
                  <a:lnTo>
                    <a:pt x="4843" y="4769"/>
                  </a:lnTo>
                  <a:lnTo>
                    <a:pt x="4880" y="4843"/>
                  </a:lnTo>
                  <a:lnTo>
                    <a:pt x="4990" y="4916"/>
                  </a:lnTo>
                  <a:lnTo>
                    <a:pt x="5100" y="4989"/>
                  </a:lnTo>
                  <a:lnTo>
                    <a:pt x="5283" y="4989"/>
                  </a:lnTo>
                  <a:lnTo>
                    <a:pt x="5430" y="4916"/>
                  </a:lnTo>
                  <a:lnTo>
                    <a:pt x="5540" y="4769"/>
                  </a:lnTo>
                  <a:lnTo>
                    <a:pt x="5577" y="4696"/>
                  </a:lnTo>
                  <a:lnTo>
                    <a:pt x="5613" y="4623"/>
                  </a:lnTo>
                  <a:lnTo>
                    <a:pt x="5577" y="4549"/>
                  </a:lnTo>
                  <a:lnTo>
                    <a:pt x="5577" y="4476"/>
                  </a:lnTo>
                  <a:lnTo>
                    <a:pt x="5430" y="4402"/>
                  </a:lnTo>
                  <a:lnTo>
                    <a:pt x="5320" y="4366"/>
                  </a:lnTo>
                  <a:lnTo>
                    <a:pt x="5320" y="4292"/>
                  </a:lnTo>
                  <a:lnTo>
                    <a:pt x="5246" y="4256"/>
                  </a:lnTo>
                  <a:lnTo>
                    <a:pt x="5173" y="4219"/>
                  </a:lnTo>
                  <a:close/>
                  <a:moveTo>
                    <a:pt x="5980" y="6016"/>
                  </a:moveTo>
                  <a:lnTo>
                    <a:pt x="6017" y="6053"/>
                  </a:lnTo>
                  <a:lnTo>
                    <a:pt x="6053" y="6126"/>
                  </a:lnTo>
                  <a:lnTo>
                    <a:pt x="6053" y="6200"/>
                  </a:lnTo>
                  <a:lnTo>
                    <a:pt x="5907" y="6237"/>
                  </a:lnTo>
                  <a:lnTo>
                    <a:pt x="5943" y="6090"/>
                  </a:lnTo>
                  <a:lnTo>
                    <a:pt x="5980" y="6016"/>
                  </a:lnTo>
                  <a:close/>
                  <a:moveTo>
                    <a:pt x="5833" y="5613"/>
                  </a:moveTo>
                  <a:lnTo>
                    <a:pt x="5723" y="5650"/>
                  </a:lnTo>
                  <a:lnTo>
                    <a:pt x="5650" y="5723"/>
                  </a:lnTo>
                  <a:lnTo>
                    <a:pt x="5613" y="5796"/>
                  </a:lnTo>
                  <a:lnTo>
                    <a:pt x="5613" y="5870"/>
                  </a:lnTo>
                  <a:lnTo>
                    <a:pt x="5687" y="5943"/>
                  </a:lnTo>
                  <a:lnTo>
                    <a:pt x="5577" y="6163"/>
                  </a:lnTo>
                  <a:lnTo>
                    <a:pt x="5540" y="6420"/>
                  </a:lnTo>
                  <a:lnTo>
                    <a:pt x="5577" y="6530"/>
                  </a:lnTo>
                  <a:lnTo>
                    <a:pt x="5687" y="6567"/>
                  </a:lnTo>
                  <a:lnTo>
                    <a:pt x="5833" y="6603"/>
                  </a:lnTo>
                  <a:lnTo>
                    <a:pt x="5980" y="6603"/>
                  </a:lnTo>
                  <a:lnTo>
                    <a:pt x="6090" y="6567"/>
                  </a:lnTo>
                  <a:lnTo>
                    <a:pt x="6237" y="6530"/>
                  </a:lnTo>
                  <a:lnTo>
                    <a:pt x="6347" y="6457"/>
                  </a:lnTo>
                  <a:lnTo>
                    <a:pt x="6420" y="6347"/>
                  </a:lnTo>
                  <a:lnTo>
                    <a:pt x="6457" y="6200"/>
                  </a:lnTo>
                  <a:lnTo>
                    <a:pt x="6457" y="6053"/>
                  </a:lnTo>
                  <a:lnTo>
                    <a:pt x="6420" y="5943"/>
                  </a:lnTo>
                  <a:lnTo>
                    <a:pt x="6347" y="5833"/>
                  </a:lnTo>
                  <a:lnTo>
                    <a:pt x="6274" y="5760"/>
                  </a:lnTo>
                  <a:lnTo>
                    <a:pt x="6163" y="5686"/>
                  </a:lnTo>
                  <a:lnTo>
                    <a:pt x="6053" y="5650"/>
                  </a:lnTo>
                  <a:lnTo>
                    <a:pt x="5943" y="5613"/>
                  </a:lnTo>
                  <a:close/>
                  <a:moveTo>
                    <a:pt x="3926" y="441"/>
                  </a:moveTo>
                  <a:lnTo>
                    <a:pt x="4623" y="478"/>
                  </a:lnTo>
                  <a:lnTo>
                    <a:pt x="5356" y="478"/>
                  </a:lnTo>
                  <a:lnTo>
                    <a:pt x="6824" y="551"/>
                  </a:lnTo>
                  <a:lnTo>
                    <a:pt x="7631" y="551"/>
                  </a:lnTo>
                  <a:lnTo>
                    <a:pt x="7704" y="734"/>
                  </a:lnTo>
                  <a:lnTo>
                    <a:pt x="7777" y="1064"/>
                  </a:lnTo>
                  <a:lnTo>
                    <a:pt x="7521" y="1174"/>
                  </a:lnTo>
                  <a:lnTo>
                    <a:pt x="7191" y="1211"/>
                  </a:lnTo>
                  <a:lnTo>
                    <a:pt x="7044" y="1211"/>
                  </a:lnTo>
                  <a:lnTo>
                    <a:pt x="6860" y="1174"/>
                  </a:lnTo>
                  <a:lnTo>
                    <a:pt x="6714" y="1174"/>
                  </a:lnTo>
                  <a:lnTo>
                    <a:pt x="6530" y="1211"/>
                  </a:lnTo>
                  <a:lnTo>
                    <a:pt x="6494" y="1248"/>
                  </a:lnTo>
                  <a:lnTo>
                    <a:pt x="6457" y="1321"/>
                  </a:lnTo>
                  <a:lnTo>
                    <a:pt x="6420" y="1395"/>
                  </a:lnTo>
                  <a:lnTo>
                    <a:pt x="6457" y="1468"/>
                  </a:lnTo>
                  <a:lnTo>
                    <a:pt x="6457" y="1505"/>
                  </a:lnTo>
                  <a:lnTo>
                    <a:pt x="6494" y="1578"/>
                  </a:lnTo>
                  <a:lnTo>
                    <a:pt x="6567" y="1651"/>
                  </a:lnTo>
                  <a:lnTo>
                    <a:pt x="6567" y="1871"/>
                  </a:lnTo>
                  <a:lnTo>
                    <a:pt x="6567" y="2092"/>
                  </a:lnTo>
                  <a:lnTo>
                    <a:pt x="6640" y="2642"/>
                  </a:lnTo>
                  <a:lnTo>
                    <a:pt x="6677" y="3192"/>
                  </a:lnTo>
                  <a:lnTo>
                    <a:pt x="6714" y="3632"/>
                  </a:lnTo>
                  <a:lnTo>
                    <a:pt x="6714" y="4072"/>
                  </a:lnTo>
                  <a:lnTo>
                    <a:pt x="6677" y="4586"/>
                  </a:lnTo>
                  <a:lnTo>
                    <a:pt x="6640" y="4843"/>
                  </a:lnTo>
                  <a:lnTo>
                    <a:pt x="6640" y="5099"/>
                  </a:lnTo>
                  <a:lnTo>
                    <a:pt x="6677" y="5246"/>
                  </a:lnTo>
                  <a:lnTo>
                    <a:pt x="6640" y="5319"/>
                  </a:lnTo>
                  <a:lnTo>
                    <a:pt x="6640" y="5393"/>
                  </a:lnTo>
                  <a:lnTo>
                    <a:pt x="6640" y="5466"/>
                  </a:lnTo>
                  <a:lnTo>
                    <a:pt x="6714" y="5540"/>
                  </a:lnTo>
                  <a:lnTo>
                    <a:pt x="7117" y="5796"/>
                  </a:lnTo>
                  <a:lnTo>
                    <a:pt x="7484" y="6016"/>
                  </a:lnTo>
                  <a:lnTo>
                    <a:pt x="7851" y="6310"/>
                  </a:lnTo>
                  <a:lnTo>
                    <a:pt x="8218" y="6640"/>
                  </a:lnTo>
                  <a:lnTo>
                    <a:pt x="8915" y="7300"/>
                  </a:lnTo>
                  <a:lnTo>
                    <a:pt x="8621" y="7337"/>
                  </a:lnTo>
                  <a:lnTo>
                    <a:pt x="8328" y="7300"/>
                  </a:lnTo>
                  <a:lnTo>
                    <a:pt x="8108" y="7227"/>
                  </a:lnTo>
                  <a:lnTo>
                    <a:pt x="7887" y="7154"/>
                  </a:lnTo>
                  <a:lnTo>
                    <a:pt x="7484" y="6933"/>
                  </a:lnTo>
                  <a:lnTo>
                    <a:pt x="7117" y="6823"/>
                  </a:lnTo>
                  <a:lnTo>
                    <a:pt x="6750" y="6787"/>
                  </a:lnTo>
                  <a:lnTo>
                    <a:pt x="6384" y="6823"/>
                  </a:lnTo>
                  <a:lnTo>
                    <a:pt x="5980" y="6933"/>
                  </a:lnTo>
                  <a:lnTo>
                    <a:pt x="5577" y="7044"/>
                  </a:lnTo>
                  <a:lnTo>
                    <a:pt x="5210" y="7227"/>
                  </a:lnTo>
                  <a:lnTo>
                    <a:pt x="4843" y="7374"/>
                  </a:lnTo>
                  <a:lnTo>
                    <a:pt x="4439" y="7520"/>
                  </a:lnTo>
                  <a:lnTo>
                    <a:pt x="4109" y="7557"/>
                  </a:lnTo>
                  <a:lnTo>
                    <a:pt x="3816" y="7594"/>
                  </a:lnTo>
                  <a:lnTo>
                    <a:pt x="3889" y="7557"/>
                  </a:lnTo>
                  <a:lnTo>
                    <a:pt x="3926" y="7484"/>
                  </a:lnTo>
                  <a:lnTo>
                    <a:pt x="3926" y="7374"/>
                  </a:lnTo>
                  <a:lnTo>
                    <a:pt x="3926" y="7300"/>
                  </a:lnTo>
                  <a:lnTo>
                    <a:pt x="3889" y="7227"/>
                  </a:lnTo>
                  <a:lnTo>
                    <a:pt x="3816" y="7190"/>
                  </a:lnTo>
                  <a:lnTo>
                    <a:pt x="2789" y="7190"/>
                  </a:lnTo>
                  <a:lnTo>
                    <a:pt x="2935" y="7044"/>
                  </a:lnTo>
                  <a:lnTo>
                    <a:pt x="3266" y="6677"/>
                  </a:lnTo>
                  <a:lnTo>
                    <a:pt x="3559" y="6713"/>
                  </a:lnTo>
                  <a:lnTo>
                    <a:pt x="3853" y="6713"/>
                  </a:lnTo>
                  <a:lnTo>
                    <a:pt x="4403" y="6677"/>
                  </a:lnTo>
                  <a:lnTo>
                    <a:pt x="4549" y="6640"/>
                  </a:lnTo>
                  <a:lnTo>
                    <a:pt x="4623" y="6530"/>
                  </a:lnTo>
                  <a:lnTo>
                    <a:pt x="4623" y="6457"/>
                  </a:lnTo>
                  <a:lnTo>
                    <a:pt x="4586" y="6383"/>
                  </a:lnTo>
                  <a:lnTo>
                    <a:pt x="4513" y="6310"/>
                  </a:lnTo>
                  <a:lnTo>
                    <a:pt x="4403" y="6273"/>
                  </a:lnTo>
                  <a:lnTo>
                    <a:pt x="3669" y="6273"/>
                  </a:lnTo>
                  <a:lnTo>
                    <a:pt x="3926" y="6016"/>
                  </a:lnTo>
                  <a:lnTo>
                    <a:pt x="4183" y="5723"/>
                  </a:lnTo>
                  <a:lnTo>
                    <a:pt x="4293" y="5723"/>
                  </a:lnTo>
                  <a:lnTo>
                    <a:pt x="4366" y="5686"/>
                  </a:lnTo>
                  <a:lnTo>
                    <a:pt x="4439" y="5576"/>
                  </a:lnTo>
                  <a:lnTo>
                    <a:pt x="4476" y="5466"/>
                  </a:lnTo>
                  <a:lnTo>
                    <a:pt x="4403" y="3449"/>
                  </a:lnTo>
                  <a:lnTo>
                    <a:pt x="4366" y="2495"/>
                  </a:lnTo>
                  <a:lnTo>
                    <a:pt x="4329" y="2018"/>
                  </a:lnTo>
                  <a:lnTo>
                    <a:pt x="4293" y="1541"/>
                  </a:lnTo>
                  <a:lnTo>
                    <a:pt x="4256" y="1431"/>
                  </a:lnTo>
                  <a:lnTo>
                    <a:pt x="4549" y="1505"/>
                  </a:lnTo>
                  <a:lnTo>
                    <a:pt x="4953" y="1578"/>
                  </a:lnTo>
                  <a:lnTo>
                    <a:pt x="5173" y="1578"/>
                  </a:lnTo>
                  <a:lnTo>
                    <a:pt x="5356" y="1505"/>
                  </a:lnTo>
                  <a:lnTo>
                    <a:pt x="5393" y="1468"/>
                  </a:lnTo>
                  <a:lnTo>
                    <a:pt x="5430" y="1431"/>
                  </a:lnTo>
                  <a:lnTo>
                    <a:pt x="5430" y="1358"/>
                  </a:lnTo>
                  <a:lnTo>
                    <a:pt x="5393" y="1321"/>
                  </a:lnTo>
                  <a:lnTo>
                    <a:pt x="5246" y="1211"/>
                  </a:lnTo>
                  <a:lnTo>
                    <a:pt x="5063" y="1174"/>
                  </a:lnTo>
                  <a:lnTo>
                    <a:pt x="4733" y="1138"/>
                  </a:lnTo>
                  <a:lnTo>
                    <a:pt x="4219" y="1064"/>
                  </a:lnTo>
                  <a:lnTo>
                    <a:pt x="4183" y="1028"/>
                  </a:lnTo>
                  <a:lnTo>
                    <a:pt x="4146" y="991"/>
                  </a:lnTo>
                  <a:lnTo>
                    <a:pt x="3999" y="991"/>
                  </a:lnTo>
                  <a:lnTo>
                    <a:pt x="3853" y="1028"/>
                  </a:lnTo>
                  <a:lnTo>
                    <a:pt x="3706" y="1064"/>
                  </a:lnTo>
                  <a:lnTo>
                    <a:pt x="3596" y="1064"/>
                  </a:lnTo>
                  <a:lnTo>
                    <a:pt x="3522" y="1028"/>
                  </a:lnTo>
                  <a:lnTo>
                    <a:pt x="3486" y="991"/>
                  </a:lnTo>
                  <a:lnTo>
                    <a:pt x="3412" y="881"/>
                  </a:lnTo>
                  <a:lnTo>
                    <a:pt x="3412" y="771"/>
                  </a:lnTo>
                  <a:lnTo>
                    <a:pt x="3412" y="698"/>
                  </a:lnTo>
                  <a:lnTo>
                    <a:pt x="3486" y="624"/>
                  </a:lnTo>
                  <a:lnTo>
                    <a:pt x="3559" y="551"/>
                  </a:lnTo>
                  <a:lnTo>
                    <a:pt x="3742" y="478"/>
                  </a:lnTo>
                  <a:lnTo>
                    <a:pt x="3926" y="441"/>
                  </a:lnTo>
                  <a:close/>
                  <a:moveTo>
                    <a:pt x="6090" y="8071"/>
                  </a:moveTo>
                  <a:lnTo>
                    <a:pt x="6127" y="8144"/>
                  </a:lnTo>
                  <a:lnTo>
                    <a:pt x="6127" y="8217"/>
                  </a:lnTo>
                  <a:lnTo>
                    <a:pt x="6090" y="8291"/>
                  </a:lnTo>
                  <a:lnTo>
                    <a:pt x="6053" y="8364"/>
                  </a:lnTo>
                  <a:lnTo>
                    <a:pt x="5980" y="8401"/>
                  </a:lnTo>
                  <a:lnTo>
                    <a:pt x="5907" y="8401"/>
                  </a:lnTo>
                  <a:lnTo>
                    <a:pt x="5833" y="8364"/>
                  </a:lnTo>
                  <a:lnTo>
                    <a:pt x="5760" y="8291"/>
                  </a:lnTo>
                  <a:lnTo>
                    <a:pt x="5760" y="8181"/>
                  </a:lnTo>
                  <a:lnTo>
                    <a:pt x="5833" y="8144"/>
                  </a:lnTo>
                  <a:lnTo>
                    <a:pt x="5943" y="8071"/>
                  </a:lnTo>
                  <a:lnTo>
                    <a:pt x="6017" y="8107"/>
                  </a:lnTo>
                  <a:lnTo>
                    <a:pt x="6053" y="8107"/>
                  </a:lnTo>
                  <a:lnTo>
                    <a:pt x="6090" y="8071"/>
                  </a:lnTo>
                  <a:close/>
                  <a:moveTo>
                    <a:pt x="5907" y="7630"/>
                  </a:moveTo>
                  <a:lnTo>
                    <a:pt x="5797" y="7667"/>
                  </a:lnTo>
                  <a:lnTo>
                    <a:pt x="5687" y="7704"/>
                  </a:lnTo>
                  <a:lnTo>
                    <a:pt x="5577" y="7777"/>
                  </a:lnTo>
                  <a:lnTo>
                    <a:pt x="5467" y="7887"/>
                  </a:lnTo>
                  <a:lnTo>
                    <a:pt x="5467" y="7924"/>
                  </a:lnTo>
                  <a:lnTo>
                    <a:pt x="5430" y="7997"/>
                  </a:lnTo>
                  <a:lnTo>
                    <a:pt x="5503" y="8071"/>
                  </a:lnTo>
                  <a:lnTo>
                    <a:pt x="5430" y="8217"/>
                  </a:lnTo>
                  <a:lnTo>
                    <a:pt x="5430" y="8364"/>
                  </a:lnTo>
                  <a:lnTo>
                    <a:pt x="5467" y="8474"/>
                  </a:lnTo>
                  <a:lnTo>
                    <a:pt x="5540" y="8584"/>
                  </a:lnTo>
                  <a:lnTo>
                    <a:pt x="5650" y="8694"/>
                  </a:lnTo>
                  <a:lnTo>
                    <a:pt x="5797" y="8731"/>
                  </a:lnTo>
                  <a:lnTo>
                    <a:pt x="5907" y="8768"/>
                  </a:lnTo>
                  <a:lnTo>
                    <a:pt x="6053" y="8768"/>
                  </a:lnTo>
                  <a:lnTo>
                    <a:pt x="6200" y="8731"/>
                  </a:lnTo>
                  <a:lnTo>
                    <a:pt x="6310" y="8658"/>
                  </a:lnTo>
                  <a:lnTo>
                    <a:pt x="6384" y="8584"/>
                  </a:lnTo>
                  <a:lnTo>
                    <a:pt x="6457" y="8474"/>
                  </a:lnTo>
                  <a:lnTo>
                    <a:pt x="6494" y="8327"/>
                  </a:lnTo>
                  <a:lnTo>
                    <a:pt x="6494" y="8217"/>
                  </a:lnTo>
                  <a:lnTo>
                    <a:pt x="6494" y="8071"/>
                  </a:lnTo>
                  <a:lnTo>
                    <a:pt x="6457" y="7961"/>
                  </a:lnTo>
                  <a:lnTo>
                    <a:pt x="6384" y="7851"/>
                  </a:lnTo>
                  <a:lnTo>
                    <a:pt x="6310" y="7777"/>
                  </a:lnTo>
                  <a:lnTo>
                    <a:pt x="6200" y="7704"/>
                  </a:lnTo>
                  <a:lnTo>
                    <a:pt x="6053" y="7667"/>
                  </a:lnTo>
                  <a:lnTo>
                    <a:pt x="5907" y="7630"/>
                  </a:lnTo>
                  <a:close/>
                  <a:moveTo>
                    <a:pt x="4476" y="9134"/>
                  </a:moveTo>
                  <a:lnTo>
                    <a:pt x="4513" y="9281"/>
                  </a:lnTo>
                  <a:lnTo>
                    <a:pt x="4476" y="9391"/>
                  </a:lnTo>
                  <a:lnTo>
                    <a:pt x="4403" y="9538"/>
                  </a:lnTo>
                  <a:lnTo>
                    <a:pt x="4256" y="9648"/>
                  </a:lnTo>
                  <a:lnTo>
                    <a:pt x="4183" y="9685"/>
                  </a:lnTo>
                  <a:lnTo>
                    <a:pt x="4109" y="9685"/>
                  </a:lnTo>
                  <a:lnTo>
                    <a:pt x="4036" y="9648"/>
                  </a:lnTo>
                  <a:lnTo>
                    <a:pt x="3963" y="9575"/>
                  </a:lnTo>
                  <a:lnTo>
                    <a:pt x="3926" y="9501"/>
                  </a:lnTo>
                  <a:lnTo>
                    <a:pt x="3926" y="9428"/>
                  </a:lnTo>
                  <a:lnTo>
                    <a:pt x="3963" y="9354"/>
                  </a:lnTo>
                  <a:lnTo>
                    <a:pt x="4036" y="9281"/>
                  </a:lnTo>
                  <a:lnTo>
                    <a:pt x="4219" y="9208"/>
                  </a:lnTo>
                  <a:lnTo>
                    <a:pt x="4403" y="9171"/>
                  </a:lnTo>
                  <a:lnTo>
                    <a:pt x="4439" y="9171"/>
                  </a:lnTo>
                  <a:lnTo>
                    <a:pt x="4476" y="9134"/>
                  </a:lnTo>
                  <a:close/>
                  <a:moveTo>
                    <a:pt x="7741" y="9391"/>
                  </a:moveTo>
                  <a:lnTo>
                    <a:pt x="7814" y="9464"/>
                  </a:lnTo>
                  <a:lnTo>
                    <a:pt x="7851" y="9575"/>
                  </a:lnTo>
                  <a:lnTo>
                    <a:pt x="7851" y="9685"/>
                  </a:lnTo>
                  <a:lnTo>
                    <a:pt x="7814" y="9795"/>
                  </a:lnTo>
                  <a:lnTo>
                    <a:pt x="7704" y="9868"/>
                  </a:lnTo>
                  <a:lnTo>
                    <a:pt x="7557" y="9905"/>
                  </a:lnTo>
                  <a:lnTo>
                    <a:pt x="7447" y="9905"/>
                  </a:lnTo>
                  <a:lnTo>
                    <a:pt x="7301" y="9868"/>
                  </a:lnTo>
                  <a:lnTo>
                    <a:pt x="7227" y="9795"/>
                  </a:lnTo>
                  <a:lnTo>
                    <a:pt x="7301" y="9648"/>
                  </a:lnTo>
                  <a:lnTo>
                    <a:pt x="7374" y="9538"/>
                  </a:lnTo>
                  <a:lnTo>
                    <a:pt x="7484" y="9464"/>
                  </a:lnTo>
                  <a:lnTo>
                    <a:pt x="7631" y="9428"/>
                  </a:lnTo>
                  <a:lnTo>
                    <a:pt x="7704" y="9391"/>
                  </a:lnTo>
                  <a:close/>
                  <a:moveTo>
                    <a:pt x="4439" y="8658"/>
                  </a:moveTo>
                  <a:lnTo>
                    <a:pt x="4293" y="8694"/>
                  </a:lnTo>
                  <a:lnTo>
                    <a:pt x="4146" y="8694"/>
                  </a:lnTo>
                  <a:lnTo>
                    <a:pt x="4073" y="8731"/>
                  </a:lnTo>
                  <a:lnTo>
                    <a:pt x="3999" y="8804"/>
                  </a:lnTo>
                  <a:lnTo>
                    <a:pt x="3963" y="8951"/>
                  </a:lnTo>
                  <a:lnTo>
                    <a:pt x="3742" y="9061"/>
                  </a:lnTo>
                  <a:lnTo>
                    <a:pt x="3596" y="9244"/>
                  </a:lnTo>
                  <a:lnTo>
                    <a:pt x="3559" y="9354"/>
                  </a:lnTo>
                  <a:lnTo>
                    <a:pt x="3522" y="9501"/>
                  </a:lnTo>
                  <a:lnTo>
                    <a:pt x="3559" y="9611"/>
                  </a:lnTo>
                  <a:lnTo>
                    <a:pt x="3596" y="9758"/>
                  </a:lnTo>
                  <a:lnTo>
                    <a:pt x="3706" y="9868"/>
                  </a:lnTo>
                  <a:lnTo>
                    <a:pt x="3779" y="9978"/>
                  </a:lnTo>
                  <a:lnTo>
                    <a:pt x="3926" y="10051"/>
                  </a:lnTo>
                  <a:lnTo>
                    <a:pt x="4036" y="10088"/>
                  </a:lnTo>
                  <a:lnTo>
                    <a:pt x="4366" y="10088"/>
                  </a:lnTo>
                  <a:lnTo>
                    <a:pt x="4513" y="10015"/>
                  </a:lnTo>
                  <a:lnTo>
                    <a:pt x="4623" y="9905"/>
                  </a:lnTo>
                  <a:lnTo>
                    <a:pt x="4733" y="9795"/>
                  </a:lnTo>
                  <a:lnTo>
                    <a:pt x="4843" y="9648"/>
                  </a:lnTo>
                  <a:lnTo>
                    <a:pt x="4880" y="9501"/>
                  </a:lnTo>
                  <a:lnTo>
                    <a:pt x="4916" y="9354"/>
                  </a:lnTo>
                  <a:lnTo>
                    <a:pt x="4916" y="9171"/>
                  </a:lnTo>
                  <a:lnTo>
                    <a:pt x="4880" y="9024"/>
                  </a:lnTo>
                  <a:lnTo>
                    <a:pt x="4806" y="8878"/>
                  </a:lnTo>
                  <a:lnTo>
                    <a:pt x="4733" y="8768"/>
                  </a:lnTo>
                  <a:lnTo>
                    <a:pt x="4586" y="8694"/>
                  </a:lnTo>
                  <a:lnTo>
                    <a:pt x="4439" y="8658"/>
                  </a:lnTo>
                  <a:close/>
                  <a:moveTo>
                    <a:pt x="7447" y="8951"/>
                  </a:moveTo>
                  <a:lnTo>
                    <a:pt x="7337" y="8988"/>
                  </a:lnTo>
                  <a:lnTo>
                    <a:pt x="7264" y="9061"/>
                  </a:lnTo>
                  <a:lnTo>
                    <a:pt x="7227" y="9134"/>
                  </a:lnTo>
                  <a:lnTo>
                    <a:pt x="7227" y="9208"/>
                  </a:lnTo>
                  <a:lnTo>
                    <a:pt x="7117" y="9318"/>
                  </a:lnTo>
                  <a:lnTo>
                    <a:pt x="7007" y="9391"/>
                  </a:lnTo>
                  <a:lnTo>
                    <a:pt x="6934" y="9501"/>
                  </a:lnTo>
                  <a:lnTo>
                    <a:pt x="6897" y="9611"/>
                  </a:lnTo>
                  <a:lnTo>
                    <a:pt x="6897" y="9575"/>
                  </a:lnTo>
                  <a:lnTo>
                    <a:pt x="6860" y="9611"/>
                  </a:lnTo>
                  <a:lnTo>
                    <a:pt x="6824" y="9758"/>
                  </a:lnTo>
                  <a:lnTo>
                    <a:pt x="6824" y="9905"/>
                  </a:lnTo>
                  <a:lnTo>
                    <a:pt x="6860" y="9978"/>
                  </a:lnTo>
                  <a:lnTo>
                    <a:pt x="6897" y="10051"/>
                  </a:lnTo>
                  <a:lnTo>
                    <a:pt x="7007" y="10125"/>
                  </a:lnTo>
                  <a:lnTo>
                    <a:pt x="7044" y="10161"/>
                  </a:lnTo>
                  <a:lnTo>
                    <a:pt x="7044" y="10198"/>
                  </a:lnTo>
                  <a:lnTo>
                    <a:pt x="7227" y="10271"/>
                  </a:lnTo>
                  <a:lnTo>
                    <a:pt x="7374" y="10345"/>
                  </a:lnTo>
                  <a:lnTo>
                    <a:pt x="7704" y="10345"/>
                  </a:lnTo>
                  <a:lnTo>
                    <a:pt x="7851" y="10271"/>
                  </a:lnTo>
                  <a:lnTo>
                    <a:pt x="7998" y="10198"/>
                  </a:lnTo>
                  <a:lnTo>
                    <a:pt x="8108" y="10088"/>
                  </a:lnTo>
                  <a:lnTo>
                    <a:pt x="8181" y="9941"/>
                  </a:lnTo>
                  <a:lnTo>
                    <a:pt x="8254" y="9795"/>
                  </a:lnTo>
                  <a:lnTo>
                    <a:pt x="8291" y="9611"/>
                  </a:lnTo>
                  <a:lnTo>
                    <a:pt x="8254" y="9464"/>
                  </a:lnTo>
                  <a:lnTo>
                    <a:pt x="8218" y="9318"/>
                  </a:lnTo>
                  <a:lnTo>
                    <a:pt x="8144" y="9171"/>
                  </a:lnTo>
                  <a:lnTo>
                    <a:pt x="7998" y="9024"/>
                  </a:lnTo>
                  <a:lnTo>
                    <a:pt x="7924" y="8988"/>
                  </a:lnTo>
                  <a:lnTo>
                    <a:pt x="7851" y="8951"/>
                  </a:lnTo>
                  <a:close/>
                  <a:moveTo>
                    <a:pt x="6970" y="7227"/>
                  </a:moveTo>
                  <a:lnTo>
                    <a:pt x="7227" y="7300"/>
                  </a:lnTo>
                  <a:lnTo>
                    <a:pt x="7741" y="7520"/>
                  </a:lnTo>
                  <a:lnTo>
                    <a:pt x="8071" y="7667"/>
                  </a:lnTo>
                  <a:lnTo>
                    <a:pt x="8474" y="7740"/>
                  </a:lnTo>
                  <a:lnTo>
                    <a:pt x="8658" y="7777"/>
                  </a:lnTo>
                  <a:lnTo>
                    <a:pt x="8878" y="7777"/>
                  </a:lnTo>
                  <a:lnTo>
                    <a:pt x="9061" y="7740"/>
                  </a:lnTo>
                  <a:lnTo>
                    <a:pt x="9245" y="7667"/>
                  </a:lnTo>
                  <a:lnTo>
                    <a:pt x="9575" y="8071"/>
                  </a:lnTo>
                  <a:lnTo>
                    <a:pt x="10125" y="8841"/>
                  </a:lnTo>
                  <a:lnTo>
                    <a:pt x="10639" y="9648"/>
                  </a:lnTo>
                  <a:lnTo>
                    <a:pt x="10785" y="9868"/>
                  </a:lnTo>
                  <a:lnTo>
                    <a:pt x="10822" y="10015"/>
                  </a:lnTo>
                  <a:lnTo>
                    <a:pt x="10785" y="10161"/>
                  </a:lnTo>
                  <a:lnTo>
                    <a:pt x="10749" y="10235"/>
                  </a:lnTo>
                  <a:lnTo>
                    <a:pt x="10639" y="10345"/>
                  </a:lnTo>
                  <a:lnTo>
                    <a:pt x="10455" y="10455"/>
                  </a:lnTo>
                  <a:lnTo>
                    <a:pt x="10235" y="10602"/>
                  </a:lnTo>
                  <a:lnTo>
                    <a:pt x="9758" y="10565"/>
                  </a:lnTo>
                  <a:lnTo>
                    <a:pt x="9281" y="10492"/>
                  </a:lnTo>
                  <a:lnTo>
                    <a:pt x="8328" y="10455"/>
                  </a:lnTo>
                  <a:lnTo>
                    <a:pt x="7374" y="10492"/>
                  </a:lnTo>
                  <a:lnTo>
                    <a:pt x="6420" y="10528"/>
                  </a:lnTo>
                  <a:lnTo>
                    <a:pt x="2092" y="10675"/>
                  </a:lnTo>
                  <a:lnTo>
                    <a:pt x="1065" y="10712"/>
                  </a:lnTo>
                  <a:lnTo>
                    <a:pt x="735" y="10712"/>
                  </a:lnTo>
                  <a:lnTo>
                    <a:pt x="625" y="10638"/>
                  </a:lnTo>
                  <a:lnTo>
                    <a:pt x="588" y="10602"/>
                  </a:lnTo>
                  <a:lnTo>
                    <a:pt x="551" y="10565"/>
                  </a:lnTo>
                  <a:lnTo>
                    <a:pt x="588" y="10418"/>
                  </a:lnTo>
                  <a:lnTo>
                    <a:pt x="735" y="10198"/>
                  </a:lnTo>
                  <a:lnTo>
                    <a:pt x="1065" y="9685"/>
                  </a:lnTo>
                  <a:lnTo>
                    <a:pt x="1542" y="9575"/>
                  </a:lnTo>
                  <a:lnTo>
                    <a:pt x="1762" y="9538"/>
                  </a:lnTo>
                  <a:lnTo>
                    <a:pt x="2018" y="9501"/>
                  </a:lnTo>
                  <a:lnTo>
                    <a:pt x="2092" y="9464"/>
                  </a:lnTo>
                  <a:lnTo>
                    <a:pt x="2128" y="9428"/>
                  </a:lnTo>
                  <a:lnTo>
                    <a:pt x="2165" y="9281"/>
                  </a:lnTo>
                  <a:lnTo>
                    <a:pt x="2128" y="9171"/>
                  </a:lnTo>
                  <a:lnTo>
                    <a:pt x="2092" y="9134"/>
                  </a:lnTo>
                  <a:lnTo>
                    <a:pt x="2018" y="9098"/>
                  </a:lnTo>
                  <a:lnTo>
                    <a:pt x="1872" y="9061"/>
                  </a:lnTo>
                  <a:lnTo>
                    <a:pt x="1725" y="9061"/>
                  </a:lnTo>
                  <a:lnTo>
                    <a:pt x="1395" y="9134"/>
                  </a:lnTo>
                  <a:lnTo>
                    <a:pt x="1395" y="9134"/>
                  </a:lnTo>
                  <a:lnTo>
                    <a:pt x="1798" y="8547"/>
                  </a:lnTo>
                  <a:lnTo>
                    <a:pt x="1835" y="8511"/>
                  </a:lnTo>
                  <a:lnTo>
                    <a:pt x="1945" y="8547"/>
                  </a:lnTo>
                  <a:lnTo>
                    <a:pt x="2092" y="8584"/>
                  </a:lnTo>
                  <a:lnTo>
                    <a:pt x="2459" y="8621"/>
                  </a:lnTo>
                  <a:lnTo>
                    <a:pt x="2972" y="8621"/>
                  </a:lnTo>
                  <a:lnTo>
                    <a:pt x="3082" y="8584"/>
                  </a:lnTo>
                  <a:lnTo>
                    <a:pt x="3156" y="8511"/>
                  </a:lnTo>
                  <a:lnTo>
                    <a:pt x="3192" y="8401"/>
                  </a:lnTo>
                  <a:lnTo>
                    <a:pt x="3156" y="8291"/>
                  </a:lnTo>
                  <a:lnTo>
                    <a:pt x="3082" y="8217"/>
                  </a:lnTo>
                  <a:lnTo>
                    <a:pt x="2972" y="8181"/>
                  </a:lnTo>
                  <a:lnTo>
                    <a:pt x="2055" y="8181"/>
                  </a:lnTo>
                  <a:lnTo>
                    <a:pt x="2532" y="7520"/>
                  </a:lnTo>
                  <a:lnTo>
                    <a:pt x="2752" y="7557"/>
                  </a:lnTo>
                  <a:lnTo>
                    <a:pt x="2899" y="7704"/>
                  </a:lnTo>
                  <a:lnTo>
                    <a:pt x="3046" y="7777"/>
                  </a:lnTo>
                  <a:lnTo>
                    <a:pt x="3192" y="7851"/>
                  </a:lnTo>
                  <a:lnTo>
                    <a:pt x="3376" y="7924"/>
                  </a:lnTo>
                  <a:lnTo>
                    <a:pt x="3742" y="7961"/>
                  </a:lnTo>
                  <a:lnTo>
                    <a:pt x="4073" y="7961"/>
                  </a:lnTo>
                  <a:lnTo>
                    <a:pt x="4549" y="7887"/>
                  </a:lnTo>
                  <a:lnTo>
                    <a:pt x="4953" y="7777"/>
                  </a:lnTo>
                  <a:lnTo>
                    <a:pt x="5797" y="7410"/>
                  </a:lnTo>
                  <a:lnTo>
                    <a:pt x="6237" y="7264"/>
                  </a:lnTo>
                  <a:lnTo>
                    <a:pt x="6494" y="7227"/>
                  </a:lnTo>
                  <a:close/>
                  <a:moveTo>
                    <a:pt x="4036" y="1"/>
                  </a:moveTo>
                  <a:lnTo>
                    <a:pt x="3816" y="37"/>
                  </a:lnTo>
                  <a:lnTo>
                    <a:pt x="3596" y="74"/>
                  </a:lnTo>
                  <a:lnTo>
                    <a:pt x="3412" y="147"/>
                  </a:lnTo>
                  <a:lnTo>
                    <a:pt x="3229" y="257"/>
                  </a:lnTo>
                  <a:lnTo>
                    <a:pt x="3119" y="404"/>
                  </a:lnTo>
                  <a:lnTo>
                    <a:pt x="3009" y="551"/>
                  </a:lnTo>
                  <a:lnTo>
                    <a:pt x="2972" y="771"/>
                  </a:lnTo>
                  <a:lnTo>
                    <a:pt x="3009" y="991"/>
                  </a:lnTo>
                  <a:lnTo>
                    <a:pt x="3082" y="1174"/>
                  </a:lnTo>
                  <a:lnTo>
                    <a:pt x="3156" y="1285"/>
                  </a:lnTo>
                  <a:lnTo>
                    <a:pt x="3266" y="1358"/>
                  </a:lnTo>
                  <a:lnTo>
                    <a:pt x="3412" y="1431"/>
                  </a:lnTo>
                  <a:lnTo>
                    <a:pt x="3559" y="1468"/>
                  </a:lnTo>
                  <a:lnTo>
                    <a:pt x="3706" y="1468"/>
                  </a:lnTo>
                  <a:lnTo>
                    <a:pt x="3853" y="1431"/>
                  </a:lnTo>
                  <a:lnTo>
                    <a:pt x="3999" y="1395"/>
                  </a:lnTo>
                  <a:lnTo>
                    <a:pt x="4073" y="1395"/>
                  </a:lnTo>
                  <a:lnTo>
                    <a:pt x="3963" y="1468"/>
                  </a:lnTo>
                  <a:lnTo>
                    <a:pt x="3926" y="1578"/>
                  </a:lnTo>
                  <a:lnTo>
                    <a:pt x="3889" y="2055"/>
                  </a:lnTo>
                  <a:lnTo>
                    <a:pt x="3889" y="2532"/>
                  </a:lnTo>
                  <a:lnTo>
                    <a:pt x="3926" y="3449"/>
                  </a:lnTo>
                  <a:lnTo>
                    <a:pt x="3926" y="5099"/>
                  </a:lnTo>
                  <a:lnTo>
                    <a:pt x="3926" y="5283"/>
                  </a:lnTo>
                  <a:lnTo>
                    <a:pt x="3963" y="5466"/>
                  </a:lnTo>
                  <a:lnTo>
                    <a:pt x="3963" y="5503"/>
                  </a:lnTo>
                  <a:lnTo>
                    <a:pt x="3742" y="5613"/>
                  </a:lnTo>
                  <a:lnTo>
                    <a:pt x="3559" y="5723"/>
                  </a:lnTo>
                  <a:lnTo>
                    <a:pt x="3229" y="6016"/>
                  </a:lnTo>
                  <a:lnTo>
                    <a:pt x="2899" y="6347"/>
                  </a:lnTo>
                  <a:lnTo>
                    <a:pt x="2605" y="6677"/>
                  </a:lnTo>
                  <a:lnTo>
                    <a:pt x="2239" y="7080"/>
                  </a:lnTo>
                  <a:lnTo>
                    <a:pt x="1908" y="7484"/>
                  </a:lnTo>
                  <a:lnTo>
                    <a:pt x="1285" y="8364"/>
                  </a:lnTo>
                  <a:lnTo>
                    <a:pt x="698" y="9244"/>
                  </a:lnTo>
                  <a:lnTo>
                    <a:pt x="148" y="10125"/>
                  </a:lnTo>
                  <a:lnTo>
                    <a:pt x="38" y="10308"/>
                  </a:lnTo>
                  <a:lnTo>
                    <a:pt x="1" y="10492"/>
                  </a:lnTo>
                  <a:lnTo>
                    <a:pt x="38" y="10675"/>
                  </a:lnTo>
                  <a:lnTo>
                    <a:pt x="111" y="10858"/>
                  </a:lnTo>
                  <a:lnTo>
                    <a:pt x="221" y="11005"/>
                  </a:lnTo>
                  <a:lnTo>
                    <a:pt x="368" y="11115"/>
                  </a:lnTo>
                  <a:lnTo>
                    <a:pt x="551" y="11225"/>
                  </a:lnTo>
                  <a:lnTo>
                    <a:pt x="771" y="11262"/>
                  </a:lnTo>
                  <a:lnTo>
                    <a:pt x="1321" y="11299"/>
                  </a:lnTo>
                  <a:lnTo>
                    <a:pt x="1872" y="11262"/>
                  </a:lnTo>
                  <a:lnTo>
                    <a:pt x="3009" y="11189"/>
                  </a:lnTo>
                  <a:lnTo>
                    <a:pt x="5503" y="11115"/>
                  </a:lnTo>
                  <a:lnTo>
                    <a:pt x="7447" y="11042"/>
                  </a:lnTo>
                  <a:lnTo>
                    <a:pt x="8401" y="11005"/>
                  </a:lnTo>
                  <a:lnTo>
                    <a:pt x="9355" y="11042"/>
                  </a:lnTo>
                  <a:lnTo>
                    <a:pt x="9391" y="11152"/>
                  </a:lnTo>
                  <a:lnTo>
                    <a:pt x="9465" y="11225"/>
                  </a:lnTo>
                  <a:lnTo>
                    <a:pt x="9612" y="11299"/>
                  </a:lnTo>
                  <a:lnTo>
                    <a:pt x="9795" y="11335"/>
                  </a:lnTo>
                  <a:lnTo>
                    <a:pt x="9978" y="11335"/>
                  </a:lnTo>
                  <a:lnTo>
                    <a:pt x="10125" y="11299"/>
                  </a:lnTo>
                  <a:lnTo>
                    <a:pt x="10272" y="11299"/>
                  </a:lnTo>
                  <a:lnTo>
                    <a:pt x="10382" y="11262"/>
                  </a:lnTo>
                  <a:lnTo>
                    <a:pt x="10455" y="11189"/>
                  </a:lnTo>
                  <a:lnTo>
                    <a:pt x="10565" y="11115"/>
                  </a:lnTo>
                  <a:lnTo>
                    <a:pt x="10785" y="10968"/>
                  </a:lnTo>
                  <a:lnTo>
                    <a:pt x="10969" y="10785"/>
                  </a:lnTo>
                  <a:lnTo>
                    <a:pt x="11152" y="10602"/>
                  </a:lnTo>
                  <a:lnTo>
                    <a:pt x="11299" y="10455"/>
                  </a:lnTo>
                  <a:lnTo>
                    <a:pt x="11336" y="10308"/>
                  </a:lnTo>
                  <a:lnTo>
                    <a:pt x="11372" y="10198"/>
                  </a:lnTo>
                  <a:lnTo>
                    <a:pt x="11409" y="10051"/>
                  </a:lnTo>
                  <a:lnTo>
                    <a:pt x="11372" y="9941"/>
                  </a:lnTo>
                  <a:lnTo>
                    <a:pt x="11299" y="9685"/>
                  </a:lnTo>
                  <a:lnTo>
                    <a:pt x="11189" y="9464"/>
                  </a:lnTo>
                  <a:lnTo>
                    <a:pt x="10859" y="8914"/>
                  </a:lnTo>
                  <a:lnTo>
                    <a:pt x="10492" y="8364"/>
                  </a:lnTo>
                  <a:lnTo>
                    <a:pt x="10125" y="7887"/>
                  </a:lnTo>
                  <a:lnTo>
                    <a:pt x="9722" y="7410"/>
                  </a:lnTo>
                  <a:lnTo>
                    <a:pt x="9318" y="6933"/>
                  </a:lnTo>
                  <a:lnTo>
                    <a:pt x="8878" y="6493"/>
                  </a:lnTo>
                  <a:lnTo>
                    <a:pt x="8474" y="6126"/>
                  </a:lnTo>
                  <a:lnTo>
                    <a:pt x="8071" y="5760"/>
                  </a:lnTo>
                  <a:lnTo>
                    <a:pt x="7851" y="5576"/>
                  </a:lnTo>
                  <a:lnTo>
                    <a:pt x="7594" y="5430"/>
                  </a:lnTo>
                  <a:lnTo>
                    <a:pt x="7374" y="5319"/>
                  </a:lnTo>
                  <a:lnTo>
                    <a:pt x="7117" y="5209"/>
                  </a:lnTo>
                  <a:lnTo>
                    <a:pt x="7117" y="5173"/>
                  </a:lnTo>
                  <a:lnTo>
                    <a:pt x="7191" y="4953"/>
                  </a:lnTo>
                  <a:lnTo>
                    <a:pt x="7227" y="4696"/>
                  </a:lnTo>
                  <a:lnTo>
                    <a:pt x="7227" y="4182"/>
                  </a:lnTo>
                  <a:lnTo>
                    <a:pt x="7227" y="3669"/>
                  </a:lnTo>
                  <a:lnTo>
                    <a:pt x="7191" y="3192"/>
                  </a:lnTo>
                  <a:lnTo>
                    <a:pt x="7154" y="2825"/>
                  </a:lnTo>
                  <a:lnTo>
                    <a:pt x="7117" y="2385"/>
                  </a:lnTo>
                  <a:lnTo>
                    <a:pt x="7044" y="2165"/>
                  </a:lnTo>
                  <a:lnTo>
                    <a:pt x="7007" y="1945"/>
                  </a:lnTo>
                  <a:lnTo>
                    <a:pt x="6934" y="1761"/>
                  </a:lnTo>
                  <a:lnTo>
                    <a:pt x="6824" y="1615"/>
                  </a:lnTo>
                  <a:lnTo>
                    <a:pt x="7191" y="1651"/>
                  </a:lnTo>
                  <a:lnTo>
                    <a:pt x="7521" y="1651"/>
                  </a:lnTo>
                  <a:lnTo>
                    <a:pt x="7851" y="1541"/>
                  </a:lnTo>
                  <a:lnTo>
                    <a:pt x="7998" y="1468"/>
                  </a:lnTo>
                  <a:lnTo>
                    <a:pt x="8144" y="1358"/>
                  </a:lnTo>
                  <a:lnTo>
                    <a:pt x="8254" y="1248"/>
                  </a:lnTo>
                  <a:lnTo>
                    <a:pt x="8254" y="1174"/>
                  </a:lnTo>
                  <a:lnTo>
                    <a:pt x="8254" y="1101"/>
                  </a:lnTo>
                  <a:lnTo>
                    <a:pt x="8144" y="624"/>
                  </a:lnTo>
                  <a:lnTo>
                    <a:pt x="8071" y="404"/>
                  </a:lnTo>
                  <a:lnTo>
                    <a:pt x="7998" y="294"/>
                  </a:lnTo>
                  <a:lnTo>
                    <a:pt x="7924" y="221"/>
                  </a:lnTo>
                  <a:lnTo>
                    <a:pt x="7851" y="147"/>
                  </a:lnTo>
                  <a:lnTo>
                    <a:pt x="7777" y="147"/>
                  </a:lnTo>
                  <a:lnTo>
                    <a:pt x="7631" y="111"/>
                  </a:lnTo>
                  <a:lnTo>
                    <a:pt x="6824" y="74"/>
                  </a:lnTo>
                  <a:lnTo>
                    <a:pt x="4036" y="1"/>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315" name="Google Shape;315;p5"/>
            <p:cNvSpPr/>
            <p:nvPr/>
          </p:nvSpPr>
          <p:spPr>
            <a:xfrm>
              <a:off x="6849975" y="3631900"/>
              <a:ext cx="270550" cy="339350"/>
            </a:xfrm>
            <a:custGeom>
              <a:rect b="b" l="l" r="r" t="t"/>
              <a:pathLst>
                <a:path extrusionOk="0" h="13574" w="10822">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316" name="Google Shape;316;p5"/>
            <p:cNvSpPr/>
            <p:nvPr/>
          </p:nvSpPr>
          <p:spPr>
            <a:xfrm>
              <a:off x="6351100" y="3281600"/>
              <a:ext cx="366850" cy="361350"/>
            </a:xfrm>
            <a:custGeom>
              <a:rect b="b" l="l" r="r" t="t"/>
              <a:pathLst>
                <a:path extrusionOk="0" h="14454" w="14674">
                  <a:moveTo>
                    <a:pt x="7887" y="3779"/>
                  </a:moveTo>
                  <a:lnTo>
                    <a:pt x="7961" y="3816"/>
                  </a:lnTo>
                  <a:lnTo>
                    <a:pt x="8071" y="3889"/>
                  </a:lnTo>
                  <a:lnTo>
                    <a:pt x="8218" y="4072"/>
                  </a:lnTo>
                  <a:lnTo>
                    <a:pt x="8291" y="4292"/>
                  </a:lnTo>
                  <a:lnTo>
                    <a:pt x="8364" y="4513"/>
                  </a:lnTo>
                  <a:lnTo>
                    <a:pt x="8401" y="4696"/>
                  </a:lnTo>
                  <a:lnTo>
                    <a:pt x="8401" y="4916"/>
                  </a:lnTo>
                  <a:lnTo>
                    <a:pt x="8401" y="5099"/>
                  </a:lnTo>
                  <a:lnTo>
                    <a:pt x="8291" y="5283"/>
                  </a:lnTo>
                  <a:lnTo>
                    <a:pt x="8144" y="4659"/>
                  </a:lnTo>
                  <a:lnTo>
                    <a:pt x="8034" y="4219"/>
                  </a:lnTo>
                  <a:lnTo>
                    <a:pt x="7961" y="3999"/>
                  </a:lnTo>
                  <a:lnTo>
                    <a:pt x="7887" y="3779"/>
                  </a:lnTo>
                  <a:close/>
                  <a:moveTo>
                    <a:pt x="4329" y="5063"/>
                  </a:moveTo>
                  <a:lnTo>
                    <a:pt x="4476" y="5209"/>
                  </a:lnTo>
                  <a:lnTo>
                    <a:pt x="4586" y="5356"/>
                  </a:lnTo>
                  <a:lnTo>
                    <a:pt x="4696" y="5503"/>
                  </a:lnTo>
                  <a:lnTo>
                    <a:pt x="4769" y="5686"/>
                  </a:lnTo>
                  <a:lnTo>
                    <a:pt x="4769" y="5870"/>
                  </a:lnTo>
                  <a:lnTo>
                    <a:pt x="4769" y="6053"/>
                  </a:lnTo>
                  <a:lnTo>
                    <a:pt x="4659" y="6126"/>
                  </a:lnTo>
                  <a:lnTo>
                    <a:pt x="4549" y="6237"/>
                  </a:lnTo>
                  <a:lnTo>
                    <a:pt x="4439" y="5980"/>
                  </a:lnTo>
                  <a:lnTo>
                    <a:pt x="4329" y="5686"/>
                  </a:lnTo>
                  <a:lnTo>
                    <a:pt x="4293" y="5393"/>
                  </a:lnTo>
                  <a:lnTo>
                    <a:pt x="4293" y="5209"/>
                  </a:lnTo>
                  <a:lnTo>
                    <a:pt x="4293" y="5136"/>
                  </a:lnTo>
                  <a:lnTo>
                    <a:pt x="4329" y="5063"/>
                  </a:lnTo>
                  <a:close/>
                  <a:moveTo>
                    <a:pt x="6604" y="7594"/>
                  </a:moveTo>
                  <a:lnTo>
                    <a:pt x="6714" y="7667"/>
                  </a:lnTo>
                  <a:lnTo>
                    <a:pt x="6787" y="7814"/>
                  </a:lnTo>
                  <a:lnTo>
                    <a:pt x="6934" y="8071"/>
                  </a:lnTo>
                  <a:lnTo>
                    <a:pt x="7337" y="8694"/>
                  </a:lnTo>
                  <a:lnTo>
                    <a:pt x="7117" y="8878"/>
                  </a:lnTo>
                  <a:lnTo>
                    <a:pt x="7080" y="8768"/>
                  </a:lnTo>
                  <a:lnTo>
                    <a:pt x="6860" y="8474"/>
                  </a:lnTo>
                  <a:lnTo>
                    <a:pt x="6677" y="8144"/>
                  </a:lnTo>
                  <a:lnTo>
                    <a:pt x="6567" y="7887"/>
                  </a:lnTo>
                  <a:lnTo>
                    <a:pt x="6420" y="7667"/>
                  </a:lnTo>
                  <a:lnTo>
                    <a:pt x="6604" y="7594"/>
                  </a:lnTo>
                  <a:close/>
                  <a:moveTo>
                    <a:pt x="5283" y="8107"/>
                  </a:moveTo>
                  <a:lnTo>
                    <a:pt x="5356" y="8144"/>
                  </a:lnTo>
                  <a:lnTo>
                    <a:pt x="5833" y="9428"/>
                  </a:lnTo>
                  <a:lnTo>
                    <a:pt x="5650" y="9501"/>
                  </a:lnTo>
                  <a:lnTo>
                    <a:pt x="5686" y="9318"/>
                  </a:lnTo>
                  <a:lnTo>
                    <a:pt x="5650" y="9208"/>
                  </a:lnTo>
                  <a:lnTo>
                    <a:pt x="5613" y="9061"/>
                  </a:lnTo>
                  <a:lnTo>
                    <a:pt x="5503" y="8768"/>
                  </a:lnTo>
                  <a:lnTo>
                    <a:pt x="5246" y="8107"/>
                  </a:lnTo>
                  <a:close/>
                  <a:moveTo>
                    <a:pt x="7337" y="9905"/>
                  </a:moveTo>
                  <a:lnTo>
                    <a:pt x="7337" y="10235"/>
                  </a:lnTo>
                  <a:lnTo>
                    <a:pt x="7190" y="9978"/>
                  </a:lnTo>
                  <a:lnTo>
                    <a:pt x="7337" y="9905"/>
                  </a:lnTo>
                  <a:close/>
                  <a:moveTo>
                    <a:pt x="9721" y="9061"/>
                  </a:moveTo>
                  <a:lnTo>
                    <a:pt x="9832" y="9281"/>
                  </a:lnTo>
                  <a:lnTo>
                    <a:pt x="9942" y="9501"/>
                  </a:lnTo>
                  <a:lnTo>
                    <a:pt x="10052" y="9685"/>
                  </a:lnTo>
                  <a:lnTo>
                    <a:pt x="10162" y="9868"/>
                  </a:lnTo>
                  <a:lnTo>
                    <a:pt x="10198" y="10015"/>
                  </a:lnTo>
                  <a:lnTo>
                    <a:pt x="10198" y="10161"/>
                  </a:lnTo>
                  <a:lnTo>
                    <a:pt x="10198" y="10308"/>
                  </a:lnTo>
                  <a:lnTo>
                    <a:pt x="10125" y="10455"/>
                  </a:lnTo>
                  <a:lnTo>
                    <a:pt x="10052" y="10345"/>
                  </a:lnTo>
                  <a:lnTo>
                    <a:pt x="9978" y="10308"/>
                  </a:lnTo>
                  <a:lnTo>
                    <a:pt x="9758" y="9758"/>
                  </a:lnTo>
                  <a:lnTo>
                    <a:pt x="9685" y="9464"/>
                  </a:lnTo>
                  <a:lnTo>
                    <a:pt x="9575" y="9171"/>
                  </a:lnTo>
                  <a:lnTo>
                    <a:pt x="9648" y="9134"/>
                  </a:lnTo>
                  <a:lnTo>
                    <a:pt x="9721" y="9061"/>
                  </a:lnTo>
                  <a:close/>
                  <a:moveTo>
                    <a:pt x="7667" y="9758"/>
                  </a:moveTo>
                  <a:lnTo>
                    <a:pt x="7777" y="9795"/>
                  </a:lnTo>
                  <a:lnTo>
                    <a:pt x="7924" y="9868"/>
                  </a:lnTo>
                  <a:lnTo>
                    <a:pt x="8071" y="10015"/>
                  </a:lnTo>
                  <a:lnTo>
                    <a:pt x="8181" y="10235"/>
                  </a:lnTo>
                  <a:lnTo>
                    <a:pt x="8291" y="10638"/>
                  </a:lnTo>
                  <a:lnTo>
                    <a:pt x="8328" y="10822"/>
                  </a:lnTo>
                  <a:lnTo>
                    <a:pt x="8328" y="10968"/>
                  </a:lnTo>
                  <a:lnTo>
                    <a:pt x="8291" y="11115"/>
                  </a:lnTo>
                  <a:lnTo>
                    <a:pt x="8181" y="11189"/>
                  </a:lnTo>
                  <a:lnTo>
                    <a:pt x="8181" y="11115"/>
                  </a:lnTo>
                  <a:lnTo>
                    <a:pt x="8144" y="11005"/>
                  </a:lnTo>
                  <a:lnTo>
                    <a:pt x="8071" y="10968"/>
                  </a:lnTo>
                  <a:lnTo>
                    <a:pt x="7997" y="10895"/>
                  </a:lnTo>
                  <a:lnTo>
                    <a:pt x="7887" y="10675"/>
                  </a:lnTo>
                  <a:lnTo>
                    <a:pt x="7814" y="10382"/>
                  </a:lnTo>
                  <a:lnTo>
                    <a:pt x="7741" y="9831"/>
                  </a:lnTo>
                  <a:lnTo>
                    <a:pt x="7667" y="9758"/>
                  </a:lnTo>
                  <a:close/>
                  <a:moveTo>
                    <a:pt x="10162" y="1321"/>
                  </a:moveTo>
                  <a:lnTo>
                    <a:pt x="10198" y="1541"/>
                  </a:lnTo>
                  <a:lnTo>
                    <a:pt x="10272" y="1725"/>
                  </a:lnTo>
                  <a:lnTo>
                    <a:pt x="10455" y="2092"/>
                  </a:lnTo>
                  <a:lnTo>
                    <a:pt x="10932" y="3229"/>
                  </a:lnTo>
                  <a:lnTo>
                    <a:pt x="10969" y="3302"/>
                  </a:lnTo>
                  <a:lnTo>
                    <a:pt x="10749" y="3375"/>
                  </a:lnTo>
                  <a:lnTo>
                    <a:pt x="10528" y="3449"/>
                  </a:lnTo>
                  <a:lnTo>
                    <a:pt x="9758" y="3742"/>
                  </a:lnTo>
                  <a:lnTo>
                    <a:pt x="8988" y="4146"/>
                  </a:lnTo>
                  <a:lnTo>
                    <a:pt x="8841" y="4219"/>
                  </a:lnTo>
                  <a:lnTo>
                    <a:pt x="8731" y="4329"/>
                  </a:lnTo>
                  <a:lnTo>
                    <a:pt x="8658" y="4072"/>
                  </a:lnTo>
                  <a:lnTo>
                    <a:pt x="8511" y="3816"/>
                  </a:lnTo>
                  <a:lnTo>
                    <a:pt x="8364" y="3595"/>
                  </a:lnTo>
                  <a:lnTo>
                    <a:pt x="8254" y="3522"/>
                  </a:lnTo>
                  <a:lnTo>
                    <a:pt x="8144" y="3449"/>
                  </a:lnTo>
                  <a:lnTo>
                    <a:pt x="7997" y="3412"/>
                  </a:lnTo>
                  <a:lnTo>
                    <a:pt x="7851" y="3375"/>
                  </a:lnTo>
                  <a:lnTo>
                    <a:pt x="7777" y="3375"/>
                  </a:lnTo>
                  <a:lnTo>
                    <a:pt x="7704" y="3412"/>
                  </a:lnTo>
                  <a:lnTo>
                    <a:pt x="7667" y="3485"/>
                  </a:lnTo>
                  <a:lnTo>
                    <a:pt x="7667" y="3559"/>
                  </a:lnTo>
                  <a:lnTo>
                    <a:pt x="7484" y="3595"/>
                  </a:lnTo>
                  <a:lnTo>
                    <a:pt x="7337" y="3706"/>
                  </a:lnTo>
                  <a:lnTo>
                    <a:pt x="7190" y="3852"/>
                  </a:lnTo>
                  <a:lnTo>
                    <a:pt x="7044" y="3999"/>
                  </a:lnTo>
                  <a:lnTo>
                    <a:pt x="7007" y="4109"/>
                  </a:lnTo>
                  <a:lnTo>
                    <a:pt x="7044" y="4219"/>
                  </a:lnTo>
                  <a:lnTo>
                    <a:pt x="7264" y="4696"/>
                  </a:lnTo>
                  <a:lnTo>
                    <a:pt x="7080" y="4769"/>
                  </a:lnTo>
                  <a:lnTo>
                    <a:pt x="6310" y="5026"/>
                  </a:lnTo>
                  <a:lnTo>
                    <a:pt x="5576" y="5283"/>
                  </a:lnTo>
                  <a:lnTo>
                    <a:pt x="5320" y="5356"/>
                  </a:lnTo>
                  <a:lnTo>
                    <a:pt x="5210" y="5393"/>
                  </a:lnTo>
                  <a:lnTo>
                    <a:pt x="5136" y="5466"/>
                  </a:lnTo>
                  <a:lnTo>
                    <a:pt x="5100" y="5356"/>
                  </a:lnTo>
                  <a:lnTo>
                    <a:pt x="4916" y="5063"/>
                  </a:lnTo>
                  <a:lnTo>
                    <a:pt x="4806" y="4879"/>
                  </a:lnTo>
                  <a:lnTo>
                    <a:pt x="4659" y="4733"/>
                  </a:lnTo>
                  <a:lnTo>
                    <a:pt x="4513" y="4623"/>
                  </a:lnTo>
                  <a:lnTo>
                    <a:pt x="4329" y="4549"/>
                  </a:lnTo>
                  <a:lnTo>
                    <a:pt x="4183" y="4513"/>
                  </a:lnTo>
                  <a:lnTo>
                    <a:pt x="4036" y="4586"/>
                  </a:lnTo>
                  <a:lnTo>
                    <a:pt x="3852" y="4586"/>
                  </a:lnTo>
                  <a:lnTo>
                    <a:pt x="3779" y="4623"/>
                  </a:lnTo>
                  <a:lnTo>
                    <a:pt x="3742" y="4696"/>
                  </a:lnTo>
                  <a:lnTo>
                    <a:pt x="3706" y="4989"/>
                  </a:lnTo>
                  <a:lnTo>
                    <a:pt x="3706" y="5283"/>
                  </a:lnTo>
                  <a:lnTo>
                    <a:pt x="3742" y="5576"/>
                  </a:lnTo>
                  <a:lnTo>
                    <a:pt x="3816" y="5870"/>
                  </a:lnTo>
                  <a:lnTo>
                    <a:pt x="3596" y="5833"/>
                  </a:lnTo>
                  <a:lnTo>
                    <a:pt x="3376" y="5870"/>
                  </a:lnTo>
                  <a:lnTo>
                    <a:pt x="2972" y="6016"/>
                  </a:lnTo>
                  <a:lnTo>
                    <a:pt x="2422" y="6163"/>
                  </a:lnTo>
                  <a:lnTo>
                    <a:pt x="2165" y="6273"/>
                  </a:lnTo>
                  <a:lnTo>
                    <a:pt x="2055" y="6347"/>
                  </a:lnTo>
                  <a:lnTo>
                    <a:pt x="1945" y="6457"/>
                  </a:lnTo>
                  <a:lnTo>
                    <a:pt x="1945" y="6530"/>
                  </a:lnTo>
                  <a:lnTo>
                    <a:pt x="1982" y="6567"/>
                  </a:lnTo>
                  <a:lnTo>
                    <a:pt x="2238" y="6603"/>
                  </a:lnTo>
                  <a:lnTo>
                    <a:pt x="2459" y="6567"/>
                  </a:lnTo>
                  <a:lnTo>
                    <a:pt x="2972" y="6457"/>
                  </a:lnTo>
                  <a:lnTo>
                    <a:pt x="3449" y="6347"/>
                  </a:lnTo>
                  <a:lnTo>
                    <a:pt x="3706" y="6237"/>
                  </a:lnTo>
                  <a:lnTo>
                    <a:pt x="3816" y="6163"/>
                  </a:lnTo>
                  <a:lnTo>
                    <a:pt x="3889" y="6090"/>
                  </a:lnTo>
                  <a:lnTo>
                    <a:pt x="4073" y="6383"/>
                  </a:lnTo>
                  <a:lnTo>
                    <a:pt x="4256" y="6677"/>
                  </a:lnTo>
                  <a:lnTo>
                    <a:pt x="4293" y="6713"/>
                  </a:lnTo>
                  <a:lnTo>
                    <a:pt x="4366" y="6823"/>
                  </a:lnTo>
                  <a:lnTo>
                    <a:pt x="4549" y="6970"/>
                  </a:lnTo>
                  <a:lnTo>
                    <a:pt x="4659" y="7007"/>
                  </a:lnTo>
                  <a:lnTo>
                    <a:pt x="4733" y="7044"/>
                  </a:lnTo>
                  <a:lnTo>
                    <a:pt x="4806" y="7007"/>
                  </a:lnTo>
                  <a:lnTo>
                    <a:pt x="4879" y="6933"/>
                  </a:lnTo>
                  <a:lnTo>
                    <a:pt x="5063" y="6640"/>
                  </a:lnTo>
                  <a:lnTo>
                    <a:pt x="5173" y="6347"/>
                  </a:lnTo>
                  <a:lnTo>
                    <a:pt x="5210" y="6053"/>
                  </a:lnTo>
                  <a:lnTo>
                    <a:pt x="5210" y="5760"/>
                  </a:lnTo>
                  <a:lnTo>
                    <a:pt x="5320" y="5760"/>
                  </a:lnTo>
                  <a:lnTo>
                    <a:pt x="5430" y="5723"/>
                  </a:lnTo>
                  <a:lnTo>
                    <a:pt x="5686" y="5650"/>
                  </a:lnTo>
                  <a:lnTo>
                    <a:pt x="6457" y="5430"/>
                  </a:lnTo>
                  <a:lnTo>
                    <a:pt x="7190" y="5173"/>
                  </a:lnTo>
                  <a:lnTo>
                    <a:pt x="7447" y="5063"/>
                  </a:lnTo>
                  <a:lnTo>
                    <a:pt x="7631" y="5430"/>
                  </a:lnTo>
                  <a:lnTo>
                    <a:pt x="7704" y="5613"/>
                  </a:lnTo>
                  <a:lnTo>
                    <a:pt x="7814" y="5760"/>
                  </a:lnTo>
                  <a:lnTo>
                    <a:pt x="7924" y="5833"/>
                  </a:lnTo>
                  <a:lnTo>
                    <a:pt x="8218" y="5833"/>
                  </a:lnTo>
                  <a:lnTo>
                    <a:pt x="8328" y="5760"/>
                  </a:lnTo>
                  <a:lnTo>
                    <a:pt x="8548" y="5576"/>
                  </a:lnTo>
                  <a:lnTo>
                    <a:pt x="8731" y="5356"/>
                  </a:lnTo>
                  <a:lnTo>
                    <a:pt x="8804" y="5173"/>
                  </a:lnTo>
                  <a:lnTo>
                    <a:pt x="8841" y="4989"/>
                  </a:lnTo>
                  <a:lnTo>
                    <a:pt x="8841" y="4806"/>
                  </a:lnTo>
                  <a:lnTo>
                    <a:pt x="8804" y="4586"/>
                  </a:lnTo>
                  <a:lnTo>
                    <a:pt x="8914" y="4586"/>
                  </a:lnTo>
                  <a:lnTo>
                    <a:pt x="9061" y="4513"/>
                  </a:lnTo>
                  <a:lnTo>
                    <a:pt x="9942" y="4109"/>
                  </a:lnTo>
                  <a:lnTo>
                    <a:pt x="10639" y="3852"/>
                  </a:lnTo>
                  <a:lnTo>
                    <a:pt x="10895" y="3742"/>
                  </a:lnTo>
                  <a:lnTo>
                    <a:pt x="11115" y="3669"/>
                  </a:lnTo>
                  <a:lnTo>
                    <a:pt x="11519" y="4586"/>
                  </a:lnTo>
                  <a:lnTo>
                    <a:pt x="11849" y="5540"/>
                  </a:lnTo>
                  <a:lnTo>
                    <a:pt x="12069" y="6237"/>
                  </a:lnTo>
                  <a:lnTo>
                    <a:pt x="12032" y="6347"/>
                  </a:lnTo>
                  <a:lnTo>
                    <a:pt x="11996" y="6457"/>
                  </a:lnTo>
                  <a:lnTo>
                    <a:pt x="11959" y="6457"/>
                  </a:lnTo>
                  <a:lnTo>
                    <a:pt x="11592" y="6603"/>
                  </a:lnTo>
                  <a:lnTo>
                    <a:pt x="10969" y="6787"/>
                  </a:lnTo>
                  <a:lnTo>
                    <a:pt x="9685" y="7227"/>
                  </a:lnTo>
                  <a:lnTo>
                    <a:pt x="8438" y="7630"/>
                  </a:lnTo>
                  <a:lnTo>
                    <a:pt x="7887" y="7777"/>
                  </a:lnTo>
                  <a:lnTo>
                    <a:pt x="7631" y="7924"/>
                  </a:lnTo>
                  <a:lnTo>
                    <a:pt x="7521" y="7997"/>
                  </a:lnTo>
                  <a:lnTo>
                    <a:pt x="7447" y="8107"/>
                  </a:lnTo>
                  <a:lnTo>
                    <a:pt x="7447" y="8144"/>
                  </a:lnTo>
                  <a:lnTo>
                    <a:pt x="7631" y="8181"/>
                  </a:lnTo>
                  <a:lnTo>
                    <a:pt x="7997" y="8181"/>
                  </a:lnTo>
                  <a:lnTo>
                    <a:pt x="8181" y="8107"/>
                  </a:lnTo>
                  <a:lnTo>
                    <a:pt x="8914" y="7887"/>
                  </a:lnTo>
                  <a:lnTo>
                    <a:pt x="10565" y="7374"/>
                  </a:lnTo>
                  <a:lnTo>
                    <a:pt x="12216" y="6860"/>
                  </a:lnTo>
                  <a:lnTo>
                    <a:pt x="12289" y="6823"/>
                  </a:lnTo>
                  <a:lnTo>
                    <a:pt x="12546" y="7777"/>
                  </a:lnTo>
                  <a:lnTo>
                    <a:pt x="12766" y="8474"/>
                  </a:lnTo>
                  <a:lnTo>
                    <a:pt x="12729" y="8511"/>
                  </a:lnTo>
                  <a:lnTo>
                    <a:pt x="12693" y="8584"/>
                  </a:lnTo>
                  <a:lnTo>
                    <a:pt x="11629" y="8988"/>
                  </a:lnTo>
                  <a:lnTo>
                    <a:pt x="11042" y="9208"/>
                  </a:lnTo>
                  <a:lnTo>
                    <a:pt x="10859" y="9281"/>
                  </a:lnTo>
                  <a:lnTo>
                    <a:pt x="10749" y="9391"/>
                  </a:lnTo>
                  <a:lnTo>
                    <a:pt x="10455" y="9575"/>
                  </a:lnTo>
                  <a:lnTo>
                    <a:pt x="10455" y="9611"/>
                  </a:lnTo>
                  <a:lnTo>
                    <a:pt x="10418" y="9501"/>
                  </a:lnTo>
                  <a:lnTo>
                    <a:pt x="10198" y="9024"/>
                  </a:lnTo>
                  <a:lnTo>
                    <a:pt x="10052" y="8804"/>
                  </a:lnTo>
                  <a:lnTo>
                    <a:pt x="9942" y="8731"/>
                  </a:lnTo>
                  <a:lnTo>
                    <a:pt x="9832" y="8694"/>
                  </a:lnTo>
                  <a:lnTo>
                    <a:pt x="9758" y="8694"/>
                  </a:lnTo>
                  <a:lnTo>
                    <a:pt x="9721" y="8768"/>
                  </a:lnTo>
                  <a:lnTo>
                    <a:pt x="9685" y="8841"/>
                  </a:lnTo>
                  <a:lnTo>
                    <a:pt x="9501" y="8841"/>
                  </a:lnTo>
                  <a:lnTo>
                    <a:pt x="9355" y="8804"/>
                  </a:lnTo>
                  <a:lnTo>
                    <a:pt x="9208" y="8841"/>
                  </a:lnTo>
                  <a:lnTo>
                    <a:pt x="9061" y="8878"/>
                  </a:lnTo>
                  <a:lnTo>
                    <a:pt x="8988" y="8988"/>
                  </a:lnTo>
                  <a:lnTo>
                    <a:pt x="8914" y="9098"/>
                  </a:lnTo>
                  <a:lnTo>
                    <a:pt x="8914" y="9208"/>
                  </a:lnTo>
                  <a:lnTo>
                    <a:pt x="9025" y="9611"/>
                  </a:lnTo>
                  <a:lnTo>
                    <a:pt x="9135" y="10051"/>
                  </a:lnTo>
                  <a:lnTo>
                    <a:pt x="8694" y="10161"/>
                  </a:lnTo>
                  <a:lnTo>
                    <a:pt x="8658" y="10198"/>
                  </a:lnTo>
                  <a:lnTo>
                    <a:pt x="8621" y="10235"/>
                  </a:lnTo>
                  <a:lnTo>
                    <a:pt x="8584" y="10345"/>
                  </a:lnTo>
                  <a:lnTo>
                    <a:pt x="8511" y="10125"/>
                  </a:lnTo>
                  <a:lnTo>
                    <a:pt x="8401" y="9905"/>
                  </a:lnTo>
                  <a:lnTo>
                    <a:pt x="8254" y="9685"/>
                  </a:lnTo>
                  <a:lnTo>
                    <a:pt x="8034" y="9501"/>
                  </a:lnTo>
                  <a:lnTo>
                    <a:pt x="7777" y="9391"/>
                  </a:lnTo>
                  <a:lnTo>
                    <a:pt x="7557" y="9391"/>
                  </a:lnTo>
                  <a:lnTo>
                    <a:pt x="7411" y="9428"/>
                  </a:lnTo>
                  <a:lnTo>
                    <a:pt x="7300" y="9464"/>
                  </a:lnTo>
                  <a:lnTo>
                    <a:pt x="7190" y="9538"/>
                  </a:lnTo>
                  <a:lnTo>
                    <a:pt x="7080" y="9611"/>
                  </a:lnTo>
                  <a:lnTo>
                    <a:pt x="7044" y="9721"/>
                  </a:lnTo>
                  <a:lnTo>
                    <a:pt x="7007" y="9868"/>
                  </a:lnTo>
                  <a:lnTo>
                    <a:pt x="7044" y="9941"/>
                  </a:lnTo>
                  <a:lnTo>
                    <a:pt x="7117" y="9978"/>
                  </a:lnTo>
                  <a:lnTo>
                    <a:pt x="7044" y="10235"/>
                  </a:lnTo>
                  <a:lnTo>
                    <a:pt x="7080" y="10492"/>
                  </a:lnTo>
                  <a:lnTo>
                    <a:pt x="4806" y="11152"/>
                  </a:lnTo>
                  <a:lnTo>
                    <a:pt x="4219" y="11335"/>
                  </a:lnTo>
                  <a:lnTo>
                    <a:pt x="3632" y="11519"/>
                  </a:lnTo>
                  <a:lnTo>
                    <a:pt x="3449" y="11629"/>
                  </a:lnTo>
                  <a:lnTo>
                    <a:pt x="3192" y="10602"/>
                  </a:lnTo>
                  <a:lnTo>
                    <a:pt x="2862" y="9611"/>
                  </a:lnTo>
                  <a:lnTo>
                    <a:pt x="3339" y="9538"/>
                  </a:lnTo>
                  <a:lnTo>
                    <a:pt x="3816" y="9428"/>
                  </a:lnTo>
                  <a:lnTo>
                    <a:pt x="4769" y="9134"/>
                  </a:lnTo>
                  <a:lnTo>
                    <a:pt x="4843" y="9318"/>
                  </a:lnTo>
                  <a:lnTo>
                    <a:pt x="4953" y="9501"/>
                  </a:lnTo>
                  <a:lnTo>
                    <a:pt x="5063" y="9685"/>
                  </a:lnTo>
                  <a:lnTo>
                    <a:pt x="5246" y="9831"/>
                  </a:lnTo>
                  <a:lnTo>
                    <a:pt x="5356" y="9868"/>
                  </a:lnTo>
                  <a:lnTo>
                    <a:pt x="5466" y="9905"/>
                  </a:lnTo>
                  <a:lnTo>
                    <a:pt x="5613" y="9905"/>
                  </a:lnTo>
                  <a:lnTo>
                    <a:pt x="5723" y="9868"/>
                  </a:lnTo>
                  <a:lnTo>
                    <a:pt x="5980" y="9758"/>
                  </a:lnTo>
                  <a:lnTo>
                    <a:pt x="6163" y="9648"/>
                  </a:lnTo>
                  <a:lnTo>
                    <a:pt x="6237" y="9538"/>
                  </a:lnTo>
                  <a:lnTo>
                    <a:pt x="6273" y="9501"/>
                  </a:lnTo>
                  <a:lnTo>
                    <a:pt x="6237" y="9428"/>
                  </a:lnTo>
                  <a:lnTo>
                    <a:pt x="5980" y="8731"/>
                  </a:lnTo>
                  <a:lnTo>
                    <a:pt x="6200" y="8731"/>
                  </a:lnTo>
                  <a:lnTo>
                    <a:pt x="6383" y="8658"/>
                  </a:lnTo>
                  <a:lnTo>
                    <a:pt x="6604" y="9244"/>
                  </a:lnTo>
                  <a:lnTo>
                    <a:pt x="6677" y="9318"/>
                  </a:lnTo>
                  <a:lnTo>
                    <a:pt x="6714" y="9354"/>
                  </a:lnTo>
                  <a:lnTo>
                    <a:pt x="6787" y="9354"/>
                  </a:lnTo>
                  <a:lnTo>
                    <a:pt x="7044" y="9318"/>
                  </a:lnTo>
                  <a:lnTo>
                    <a:pt x="7300" y="9208"/>
                  </a:lnTo>
                  <a:lnTo>
                    <a:pt x="7521" y="9061"/>
                  </a:lnTo>
                  <a:lnTo>
                    <a:pt x="7704" y="8878"/>
                  </a:lnTo>
                  <a:lnTo>
                    <a:pt x="7741" y="8841"/>
                  </a:lnTo>
                  <a:lnTo>
                    <a:pt x="7777" y="8768"/>
                  </a:lnTo>
                  <a:lnTo>
                    <a:pt x="7741" y="8658"/>
                  </a:lnTo>
                  <a:lnTo>
                    <a:pt x="7264" y="7887"/>
                  </a:lnTo>
                  <a:lnTo>
                    <a:pt x="7080" y="7520"/>
                  </a:lnTo>
                  <a:lnTo>
                    <a:pt x="6970" y="7337"/>
                  </a:lnTo>
                  <a:lnTo>
                    <a:pt x="6824" y="7227"/>
                  </a:lnTo>
                  <a:lnTo>
                    <a:pt x="6640" y="7154"/>
                  </a:lnTo>
                  <a:lnTo>
                    <a:pt x="6457" y="7190"/>
                  </a:lnTo>
                  <a:lnTo>
                    <a:pt x="6383" y="7227"/>
                  </a:lnTo>
                  <a:lnTo>
                    <a:pt x="6310" y="7264"/>
                  </a:lnTo>
                  <a:lnTo>
                    <a:pt x="6237" y="7337"/>
                  </a:lnTo>
                  <a:lnTo>
                    <a:pt x="6200" y="7410"/>
                  </a:lnTo>
                  <a:lnTo>
                    <a:pt x="6017" y="7447"/>
                  </a:lnTo>
                  <a:lnTo>
                    <a:pt x="5980" y="7484"/>
                  </a:lnTo>
                  <a:lnTo>
                    <a:pt x="5943" y="7520"/>
                  </a:lnTo>
                  <a:lnTo>
                    <a:pt x="5907" y="7594"/>
                  </a:lnTo>
                  <a:lnTo>
                    <a:pt x="5907" y="7667"/>
                  </a:lnTo>
                  <a:lnTo>
                    <a:pt x="6200" y="8291"/>
                  </a:lnTo>
                  <a:lnTo>
                    <a:pt x="6163" y="8364"/>
                  </a:lnTo>
                  <a:lnTo>
                    <a:pt x="6127" y="8401"/>
                  </a:lnTo>
                  <a:lnTo>
                    <a:pt x="6090" y="8401"/>
                  </a:lnTo>
                  <a:lnTo>
                    <a:pt x="6053" y="8437"/>
                  </a:lnTo>
                  <a:lnTo>
                    <a:pt x="5943" y="8474"/>
                  </a:lnTo>
                  <a:lnTo>
                    <a:pt x="5907" y="8511"/>
                  </a:lnTo>
                  <a:lnTo>
                    <a:pt x="5613" y="7814"/>
                  </a:lnTo>
                  <a:lnTo>
                    <a:pt x="5576" y="7777"/>
                  </a:lnTo>
                  <a:lnTo>
                    <a:pt x="5540" y="7704"/>
                  </a:lnTo>
                  <a:lnTo>
                    <a:pt x="5393" y="7704"/>
                  </a:lnTo>
                  <a:lnTo>
                    <a:pt x="5356" y="7667"/>
                  </a:lnTo>
                  <a:lnTo>
                    <a:pt x="5173" y="7667"/>
                  </a:lnTo>
                  <a:lnTo>
                    <a:pt x="4990" y="7704"/>
                  </a:lnTo>
                  <a:lnTo>
                    <a:pt x="4843" y="7814"/>
                  </a:lnTo>
                  <a:lnTo>
                    <a:pt x="4733" y="7961"/>
                  </a:lnTo>
                  <a:lnTo>
                    <a:pt x="4659" y="8144"/>
                  </a:lnTo>
                  <a:lnTo>
                    <a:pt x="4623" y="8327"/>
                  </a:lnTo>
                  <a:lnTo>
                    <a:pt x="4623" y="8511"/>
                  </a:lnTo>
                  <a:lnTo>
                    <a:pt x="4623" y="8694"/>
                  </a:lnTo>
                  <a:lnTo>
                    <a:pt x="3669" y="8951"/>
                  </a:lnTo>
                  <a:lnTo>
                    <a:pt x="3229" y="9134"/>
                  </a:lnTo>
                  <a:lnTo>
                    <a:pt x="2752" y="9318"/>
                  </a:lnTo>
                  <a:lnTo>
                    <a:pt x="2348" y="7997"/>
                  </a:lnTo>
                  <a:lnTo>
                    <a:pt x="1908" y="6677"/>
                  </a:lnTo>
                  <a:lnTo>
                    <a:pt x="1541" y="5356"/>
                  </a:lnTo>
                  <a:lnTo>
                    <a:pt x="1395" y="4696"/>
                  </a:lnTo>
                  <a:lnTo>
                    <a:pt x="1285" y="3999"/>
                  </a:lnTo>
                  <a:lnTo>
                    <a:pt x="1505" y="3962"/>
                  </a:lnTo>
                  <a:lnTo>
                    <a:pt x="1725" y="3926"/>
                  </a:lnTo>
                  <a:lnTo>
                    <a:pt x="2165" y="3816"/>
                  </a:lnTo>
                  <a:lnTo>
                    <a:pt x="3302" y="3485"/>
                  </a:lnTo>
                  <a:lnTo>
                    <a:pt x="5760" y="2825"/>
                  </a:lnTo>
                  <a:lnTo>
                    <a:pt x="6934" y="2495"/>
                  </a:lnTo>
                  <a:lnTo>
                    <a:pt x="8071" y="2092"/>
                  </a:lnTo>
                  <a:lnTo>
                    <a:pt x="9135" y="1725"/>
                  </a:lnTo>
                  <a:lnTo>
                    <a:pt x="9758" y="1505"/>
                  </a:lnTo>
                  <a:lnTo>
                    <a:pt x="9978" y="1395"/>
                  </a:lnTo>
                  <a:lnTo>
                    <a:pt x="10088" y="1358"/>
                  </a:lnTo>
                  <a:lnTo>
                    <a:pt x="10162" y="1321"/>
                  </a:lnTo>
                  <a:close/>
                  <a:moveTo>
                    <a:pt x="12876" y="8988"/>
                  </a:moveTo>
                  <a:lnTo>
                    <a:pt x="13023" y="9575"/>
                  </a:lnTo>
                  <a:lnTo>
                    <a:pt x="13096" y="9905"/>
                  </a:lnTo>
                  <a:lnTo>
                    <a:pt x="13206" y="10198"/>
                  </a:lnTo>
                  <a:lnTo>
                    <a:pt x="12619" y="10271"/>
                  </a:lnTo>
                  <a:lnTo>
                    <a:pt x="12069" y="10418"/>
                  </a:lnTo>
                  <a:lnTo>
                    <a:pt x="11519" y="10565"/>
                  </a:lnTo>
                  <a:lnTo>
                    <a:pt x="10969" y="10748"/>
                  </a:lnTo>
                  <a:lnTo>
                    <a:pt x="9685" y="11225"/>
                  </a:lnTo>
                  <a:lnTo>
                    <a:pt x="8438" y="11702"/>
                  </a:lnTo>
                  <a:lnTo>
                    <a:pt x="5980" y="12619"/>
                  </a:lnTo>
                  <a:lnTo>
                    <a:pt x="4879" y="13023"/>
                  </a:lnTo>
                  <a:lnTo>
                    <a:pt x="4329" y="13243"/>
                  </a:lnTo>
                  <a:lnTo>
                    <a:pt x="3816" y="13499"/>
                  </a:lnTo>
                  <a:lnTo>
                    <a:pt x="3669" y="12692"/>
                  </a:lnTo>
                  <a:lnTo>
                    <a:pt x="3522" y="11885"/>
                  </a:lnTo>
                  <a:lnTo>
                    <a:pt x="3742" y="11885"/>
                  </a:lnTo>
                  <a:lnTo>
                    <a:pt x="3999" y="11812"/>
                  </a:lnTo>
                  <a:lnTo>
                    <a:pt x="5173" y="11482"/>
                  </a:lnTo>
                  <a:lnTo>
                    <a:pt x="7190" y="10932"/>
                  </a:lnTo>
                  <a:lnTo>
                    <a:pt x="7374" y="11335"/>
                  </a:lnTo>
                  <a:lnTo>
                    <a:pt x="7594" y="11702"/>
                  </a:lnTo>
                  <a:lnTo>
                    <a:pt x="7631" y="11775"/>
                  </a:lnTo>
                  <a:lnTo>
                    <a:pt x="7814" y="11775"/>
                  </a:lnTo>
                  <a:lnTo>
                    <a:pt x="7887" y="11702"/>
                  </a:lnTo>
                  <a:lnTo>
                    <a:pt x="7961" y="11629"/>
                  </a:lnTo>
                  <a:lnTo>
                    <a:pt x="8107" y="11592"/>
                  </a:lnTo>
                  <a:lnTo>
                    <a:pt x="8401" y="11519"/>
                  </a:lnTo>
                  <a:lnTo>
                    <a:pt x="8474" y="11445"/>
                  </a:lnTo>
                  <a:lnTo>
                    <a:pt x="8548" y="11372"/>
                  </a:lnTo>
                  <a:lnTo>
                    <a:pt x="8658" y="11189"/>
                  </a:lnTo>
                  <a:lnTo>
                    <a:pt x="8694" y="11005"/>
                  </a:lnTo>
                  <a:lnTo>
                    <a:pt x="8694" y="10785"/>
                  </a:lnTo>
                  <a:lnTo>
                    <a:pt x="8658" y="10602"/>
                  </a:lnTo>
                  <a:lnTo>
                    <a:pt x="8621" y="10418"/>
                  </a:lnTo>
                  <a:lnTo>
                    <a:pt x="8658" y="10492"/>
                  </a:lnTo>
                  <a:lnTo>
                    <a:pt x="8768" y="10528"/>
                  </a:lnTo>
                  <a:lnTo>
                    <a:pt x="9025" y="10492"/>
                  </a:lnTo>
                  <a:lnTo>
                    <a:pt x="9281" y="10418"/>
                  </a:lnTo>
                  <a:lnTo>
                    <a:pt x="9428" y="10638"/>
                  </a:lnTo>
                  <a:lnTo>
                    <a:pt x="9611" y="10822"/>
                  </a:lnTo>
                  <a:lnTo>
                    <a:pt x="9758" y="10895"/>
                  </a:lnTo>
                  <a:lnTo>
                    <a:pt x="9942" y="10932"/>
                  </a:lnTo>
                  <a:lnTo>
                    <a:pt x="10088" y="10932"/>
                  </a:lnTo>
                  <a:lnTo>
                    <a:pt x="10235" y="10858"/>
                  </a:lnTo>
                  <a:lnTo>
                    <a:pt x="10382" y="10785"/>
                  </a:lnTo>
                  <a:lnTo>
                    <a:pt x="10492" y="10638"/>
                  </a:lnTo>
                  <a:lnTo>
                    <a:pt x="10565" y="10492"/>
                  </a:lnTo>
                  <a:lnTo>
                    <a:pt x="10602" y="10345"/>
                  </a:lnTo>
                  <a:lnTo>
                    <a:pt x="10639" y="10161"/>
                  </a:lnTo>
                  <a:lnTo>
                    <a:pt x="10602" y="9978"/>
                  </a:lnTo>
                  <a:lnTo>
                    <a:pt x="10492" y="9648"/>
                  </a:lnTo>
                  <a:lnTo>
                    <a:pt x="10749" y="9648"/>
                  </a:lnTo>
                  <a:lnTo>
                    <a:pt x="11005" y="9611"/>
                  </a:lnTo>
                  <a:lnTo>
                    <a:pt x="11629" y="9428"/>
                  </a:lnTo>
                  <a:lnTo>
                    <a:pt x="12876" y="8988"/>
                  </a:lnTo>
                  <a:close/>
                  <a:moveTo>
                    <a:pt x="13206" y="10675"/>
                  </a:moveTo>
                  <a:lnTo>
                    <a:pt x="13096" y="10712"/>
                  </a:lnTo>
                  <a:lnTo>
                    <a:pt x="11592" y="11262"/>
                  </a:lnTo>
                  <a:lnTo>
                    <a:pt x="8731" y="12362"/>
                  </a:lnTo>
                  <a:lnTo>
                    <a:pt x="7300" y="12876"/>
                  </a:lnTo>
                  <a:lnTo>
                    <a:pt x="6604" y="13133"/>
                  </a:lnTo>
                  <a:lnTo>
                    <a:pt x="5870" y="13316"/>
                  </a:lnTo>
                  <a:lnTo>
                    <a:pt x="4696" y="13573"/>
                  </a:lnTo>
                  <a:lnTo>
                    <a:pt x="5393" y="13279"/>
                  </a:lnTo>
                  <a:lnTo>
                    <a:pt x="6090" y="13023"/>
                  </a:lnTo>
                  <a:lnTo>
                    <a:pt x="8438" y="12179"/>
                  </a:lnTo>
                  <a:lnTo>
                    <a:pt x="9611" y="11702"/>
                  </a:lnTo>
                  <a:lnTo>
                    <a:pt x="10822" y="11299"/>
                  </a:lnTo>
                  <a:lnTo>
                    <a:pt x="11409" y="11078"/>
                  </a:lnTo>
                  <a:lnTo>
                    <a:pt x="11996" y="10895"/>
                  </a:lnTo>
                  <a:lnTo>
                    <a:pt x="12619" y="10748"/>
                  </a:lnTo>
                  <a:lnTo>
                    <a:pt x="13206" y="10675"/>
                  </a:lnTo>
                  <a:close/>
                  <a:moveTo>
                    <a:pt x="10492" y="478"/>
                  </a:moveTo>
                  <a:lnTo>
                    <a:pt x="10712" y="1064"/>
                  </a:lnTo>
                  <a:lnTo>
                    <a:pt x="10969" y="1688"/>
                  </a:lnTo>
                  <a:lnTo>
                    <a:pt x="11482" y="2862"/>
                  </a:lnTo>
                  <a:lnTo>
                    <a:pt x="11996" y="4182"/>
                  </a:lnTo>
                  <a:lnTo>
                    <a:pt x="12473" y="5466"/>
                  </a:lnTo>
                  <a:lnTo>
                    <a:pt x="12876" y="6713"/>
                  </a:lnTo>
                  <a:lnTo>
                    <a:pt x="13280" y="7924"/>
                  </a:lnTo>
                  <a:lnTo>
                    <a:pt x="13683" y="9171"/>
                  </a:lnTo>
                  <a:lnTo>
                    <a:pt x="14013" y="10418"/>
                  </a:lnTo>
                  <a:lnTo>
                    <a:pt x="13793" y="10418"/>
                  </a:lnTo>
                  <a:lnTo>
                    <a:pt x="13573" y="10492"/>
                  </a:lnTo>
                  <a:lnTo>
                    <a:pt x="13573" y="10418"/>
                  </a:lnTo>
                  <a:lnTo>
                    <a:pt x="13573" y="10308"/>
                  </a:lnTo>
                  <a:lnTo>
                    <a:pt x="13646" y="10235"/>
                  </a:lnTo>
                  <a:lnTo>
                    <a:pt x="13646" y="10125"/>
                  </a:lnTo>
                  <a:lnTo>
                    <a:pt x="13610" y="9831"/>
                  </a:lnTo>
                  <a:lnTo>
                    <a:pt x="13610" y="9758"/>
                  </a:lnTo>
                  <a:lnTo>
                    <a:pt x="13610" y="9721"/>
                  </a:lnTo>
                  <a:lnTo>
                    <a:pt x="13426" y="9024"/>
                  </a:lnTo>
                  <a:lnTo>
                    <a:pt x="13096" y="7777"/>
                  </a:lnTo>
                  <a:lnTo>
                    <a:pt x="12693" y="6603"/>
                  </a:lnTo>
                  <a:lnTo>
                    <a:pt x="12289" y="5430"/>
                  </a:lnTo>
                  <a:lnTo>
                    <a:pt x="11849" y="4256"/>
                  </a:lnTo>
                  <a:lnTo>
                    <a:pt x="11372" y="3119"/>
                  </a:lnTo>
                  <a:lnTo>
                    <a:pt x="10859" y="1981"/>
                  </a:lnTo>
                  <a:lnTo>
                    <a:pt x="10675" y="1651"/>
                  </a:lnTo>
                  <a:lnTo>
                    <a:pt x="10492" y="1358"/>
                  </a:lnTo>
                  <a:lnTo>
                    <a:pt x="10602" y="1285"/>
                  </a:lnTo>
                  <a:lnTo>
                    <a:pt x="10639" y="1174"/>
                  </a:lnTo>
                  <a:lnTo>
                    <a:pt x="10602" y="1064"/>
                  </a:lnTo>
                  <a:lnTo>
                    <a:pt x="10565" y="991"/>
                  </a:lnTo>
                  <a:lnTo>
                    <a:pt x="10528" y="954"/>
                  </a:lnTo>
                  <a:lnTo>
                    <a:pt x="10455" y="918"/>
                  </a:lnTo>
                  <a:lnTo>
                    <a:pt x="10272" y="881"/>
                  </a:lnTo>
                  <a:lnTo>
                    <a:pt x="10088" y="918"/>
                  </a:lnTo>
                  <a:lnTo>
                    <a:pt x="9391" y="1138"/>
                  </a:lnTo>
                  <a:lnTo>
                    <a:pt x="8658" y="1431"/>
                  </a:lnTo>
                  <a:lnTo>
                    <a:pt x="7924" y="1688"/>
                  </a:lnTo>
                  <a:lnTo>
                    <a:pt x="7190" y="1945"/>
                  </a:lnTo>
                  <a:lnTo>
                    <a:pt x="5650" y="2422"/>
                  </a:lnTo>
                  <a:lnTo>
                    <a:pt x="4109" y="2862"/>
                  </a:lnTo>
                  <a:lnTo>
                    <a:pt x="2569" y="3265"/>
                  </a:lnTo>
                  <a:lnTo>
                    <a:pt x="1762" y="3485"/>
                  </a:lnTo>
                  <a:lnTo>
                    <a:pt x="1358" y="3632"/>
                  </a:lnTo>
                  <a:lnTo>
                    <a:pt x="1175" y="3706"/>
                  </a:lnTo>
                  <a:lnTo>
                    <a:pt x="1028" y="3816"/>
                  </a:lnTo>
                  <a:lnTo>
                    <a:pt x="991" y="3816"/>
                  </a:lnTo>
                  <a:lnTo>
                    <a:pt x="955" y="3889"/>
                  </a:lnTo>
                  <a:lnTo>
                    <a:pt x="918" y="3962"/>
                  </a:lnTo>
                  <a:lnTo>
                    <a:pt x="991" y="4586"/>
                  </a:lnTo>
                  <a:lnTo>
                    <a:pt x="1101" y="5209"/>
                  </a:lnTo>
                  <a:lnTo>
                    <a:pt x="1248" y="5796"/>
                  </a:lnTo>
                  <a:lnTo>
                    <a:pt x="1395" y="6420"/>
                  </a:lnTo>
                  <a:lnTo>
                    <a:pt x="1725" y="7594"/>
                  </a:lnTo>
                  <a:lnTo>
                    <a:pt x="2128" y="8768"/>
                  </a:lnTo>
                  <a:lnTo>
                    <a:pt x="2532" y="9978"/>
                  </a:lnTo>
                  <a:lnTo>
                    <a:pt x="2899" y="11152"/>
                  </a:lnTo>
                  <a:lnTo>
                    <a:pt x="3045" y="11739"/>
                  </a:lnTo>
                  <a:lnTo>
                    <a:pt x="3192" y="12362"/>
                  </a:lnTo>
                  <a:lnTo>
                    <a:pt x="3302" y="12949"/>
                  </a:lnTo>
                  <a:lnTo>
                    <a:pt x="3412" y="13573"/>
                  </a:lnTo>
                  <a:lnTo>
                    <a:pt x="3412" y="13683"/>
                  </a:lnTo>
                  <a:lnTo>
                    <a:pt x="3486" y="13720"/>
                  </a:lnTo>
                  <a:lnTo>
                    <a:pt x="3559" y="13756"/>
                  </a:lnTo>
                  <a:lnTo>
                    <a:pt x="3632" y="13793"/>
                  </a:lnTo>
                  <a:lnTo>
                    <a:pt x="3669" y="13830"/>
                  </a:lnTo>
                  <a:lnTo>
                    <a:pt x="3742" y="13830"/>
                  </a:lnTo>
                  <a:lnTo>
                    <a:pt x="4036" y="13756"/>
                  </a:lnTo>
                  <a:lnTo>
                    <a:pt x="3706" y="13903"/>
                  </a:lnTo>
                  <a:lnTo>
                    <a:pt x="3412" y="14086"/>
                  </a:lnTo>
                  <a:lnTo>
                    <a:pt x="2569" y="11115"/>
                  </a:lnTo>
                  <a:lnTo>
                    <a:pt x="2128" y="9611"/>
                  </a:lnTo>
                  <a:lnTo>
                    <a:pt x="1725" y="8144"/>
                  </a:lnTo>
                  <a:lnTo>
                    <a:pt x="955" y="5136"/>
                  </a:lnTo>
                  <a:lnTo>
                    <a:pt x="808" y="4439"/>
                  </a:lnTo>
                  <a:lnTo>
                    <a:pt x="661" y="3999"/>
                  </a:lnTo>
                  <a:lnTo>
                    <a:pt x="588" y="3779"/>
                  </a:lnTo>
                  <a:lnTo>
                    <a:pt x="478" y="3632"/>
                  </a:lnTo>
                  <a:lnTo>
                    <a:pt x="1065" y="3522"/>
                  </a:lnTo>
                  <a:lnTo>
                    <a:pt x="1652" y="3412"/>
                  </a:lnTo>
                  <a:lnTo>
                    <a:pt x="2825" y="3045"/>
                  </a:lnTo>
                  <a:lnTo>
                    <a:pt x="4183" y="2642"/>
                  </a:lnTo>
                  <a:lnTo>
                    <a:pt x="5503" y="2202"/>
                  </a:lnTo>
                  <a:lnTo>
                    <a:pt x="8034" y="1358"/>
                  </a:lnTo>
                  <a:lnTo>
                    <a:pt x="9281" y="918"/>
                  </a:lnTo>
                  <a:lnTo>
                    <a:pt x="9905" y="734"/>
                  </a:lnTo>
                  <a:lnTo>
                    <a:pt x="10198" y="624"/>
                  </a:lnTo>
                  <a:lnTo>
                    <a:pt x="10492" y="478"/>
                  </a:lnTo>
                  <a:close/>
                  <a:moveTo>
                    <a:pt x="10455" y="1"/>
                  </a:moveTo>
                  <a:lnTo>
                    <a:pt x="10162" y="37"/>
                  </a:lnTo>
                  <a:lnTo>
                    <a:pt x="9832" y="147"/>
                  </a:lnTo>
                  <a:lnTo>
                    <a:pt x="9245" y="367"/>
                  </a:lnTo>
                  <a:lnTo>
                    <a:pt x="7997" y="808"/>
                  </a:lnTo>
                  <a:lnTo>
                    <a:pt x="5503" y="1651"/>
                  </a:lnTo>
                  <a:lnTo>
                    <a:pt x="2935" y="2495"/>
                  </a:lnTo>
                  <a:lnTo>
                    <a:pt x="1615" y="2899"/>
                  </a:lnTo>
                  <a:lnTo>
                    <a:pt x="918" y="3082"/>
                  </a:lnTo>
                  <a:lnTo>
                    <a:pt x="258" y="3339"/>
                  </a:lnTo>
                  <a:lnTo>
                    <a:pt x="184" y="3412"/>
                  </a:lnTo>
                  <a:lnTo>
                    <a:pt x="148" y="3522"/>
                  </a:lnTo>
                  <a:lnTo>
                    <a:pt x="38" y="3559"/>
                  </a:lnTo>
                  <a:lnTo>
                    <a:pt x="1" y="3595"/>
                  </a:lnTo>
                  <a:lnTo>
                    <a:pt x="1" y="3632"/>
                  </a:lnTo>
                  <a:lnTo>
                    <a:pt x="38" y="3779"/>
                  </a:lnTo>
                  <a:lnTo>
                    <a:pt x="111" y="3926"/>
                  </a:lnTo>
                  <a:lnTo>
                    <a:pt x="184" y="4036"/>
                  </a:lnTo>
                  <a:lnTo>
                    <a:pt x="221" y="4146"/>
                  </a:lnTo>
                  <a:lnTo>
                    <a:pt x="294" y="4366"/>
                  </a:lnTo>
                  <a:lnTo>
                    <a:pt x="588" y="5796"/>
                  </a:lnTo>
                  <a:lnTo>
                    <a:pt x="955" y="7227"/>
                  </a:lnTo>
                  <a:lnTo>
                    <a:pt x="1285" y="8658"/>
                  </a:lnTo>
                  <a:lnTo>
                    <a:pt x="2055" y="11482"/>
                  </a:lnTo>
                  <a:lnTo>
                    <a:pt x="2459" y="12876"/>
                  </a:lnTo>
                  <a:lnTo>
                    <a:pt x="2899" y="14233"/>
                  </a:lnTo>
                  <a:lnTo>
                    <a:pt x="2935" y="14380"/>
                  </a:lnTo>
                  <a:lnTo>
                    <a:pt x="3045" y="14416"/>
                  </a:lnTo>
                  <a:lnTo>
                    <a:pt x="3155" y="14453"/>
                  </a:lnTo>
                  <a:lnTo>
                    <a:pt x="3302" y="14416"/>
                  </a:lnTo>
                  <a:lnTo>
                    <a:pt x="3596" y="14343"/>
                  </a:lnTo>
                  <a:lnTo>
                    <a:pt x="3889" y="14270"/>
                  </a:lnTo>
                  <a:lnTo>
                    <a:pt x="4513" y="14086"/>
                  </a:lnTo>
                  <a:lnTo>
                    <a:pt x="5980" y="13793"/>
                  </a:lnTo>
                  <a:lnTo>
                    <a:pt x="6714" y="13610"/>
                  </a:lnTo>
                  <a:lnTo>
                    <a:pt x="7447" y="13353"/>
                  </a:lnTo>
                  <a:lnTo>
                    <a:pt x="8878" y="12839"/>
                  </a:lnTo>
                  <a:lnTo>
                    <a:pt x="11739" y="11775"/>
                  </a:lnTo>
                  <a:lnTo>
                    <a:pt x="13133" y="11225"/>
                  </a:lnTo>
                  <a:lnTo>
                    <a:pt x="13646" y="11078"/>
                  </a:lnTo>
                  <a:lnTo>
                    <a:pt x="13903" y="10968"/>
                  </a:lnTo>
                  <a:lnTo>
                    <a:pt x="14160" y="10822"/>
                  </a:lnTo>
                  <a:lnTo>
                    <a:pt x="14197" y="10932"/>
                  </a:lnTo>
                  <a:lnTo>
                    <a:pt x="14270" y="10968"/>
                  </a:lnTo>
                  <a:lnTo>
                    <a:pt x="14380" y="11005"/>
                  </a:lnTo>
                  <a:lnTo>
                    <a:pt x="14490" y="11005"/>
                  </a:lnTo>
                  <a:lnTo>
                    <a:pt x="14563" y="10932"/>
                  </a:lnTo>
                  <a:lnTo>
                    <a:pt x="14637" y="10895"/>
                  </a:lnTo>
                  <a:lnTo>
                    <a:pt x="14674" y="10785"/>
                  </a:lnTo>
                  <a:lnTo>
                    <a:pt x="14637" y="10675"/>
                  </a:lnTo>
                  <a:lnTo>
                    <a:pt x="14270" y="9318"/>
                  </a:lnTo>
                  <a:lnTo>
                    <a:pt x="13867" y="7997"/>
                  </a:lnTo>
                  <a:lnTo>
                    <a:pt x="13426" y="6640"/>
                  </a:lnTo>
                  <a:lnTo>
                    <a:pt x="12949" y="5356"/>
                  </a:lnTo>
                  <a:lnTo>
                    <a:pt x="12473" y="4036"/>
                  </a:lnTo>
                  <a:lnTo>
                    <a:pt x="11922" y="2752"/>
                  </a:lnTo>
                  <a:lnTo>
                    <a:pt x="11409" y="1468"/>
                  </a:lnTo>
                  <a:lnTo>
                    <a:pt x="11115" y="881"/>
                  </a:lnTo>
                  <a:lnTo>
                    <a:pt x="10785" y="257"/>
                  </a:lnTo>
                  <a:lnTo>
                    <a:pt x="10749" y="221"/>
                  </a:lnTo>
                  <a:lnTo>
                    <a:pt x="10675" y="184"/>
                  </a:lnTo>
                  <a:lnTo>
                    <a:pt x="10639" y="111"/>
                  </a:lnTo>
                  <a:lnTo>
                    <a:pt x="10602" y="74"/>
                  </a:lnTo>
                  <a:lnTo>
                    <a:pt x="10528" y="37"/>
                  </a:lnTo>
                  <a:lnTo>
                    <a:pt x="10455" y="1"/>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317" name="Google Shape;317;p5"/>
            <p:cNvSpPr/>
            <p:nvPr/>
          </p:nvSpPr>
          <p:spPr>
            <a:xfrm>
              <a:off x="6316250" y="3040425"/>
              <a:ext cx="137600" cy="122000"/>
            </a:xfrm>
            <a:custGeom>
              <a:rect b="b" l="l" r="r" t="t"/>
              <a:pathLst>
                <a:path extrusionOk="0" h="4880" w="5504">
                  <a:moveTo>
                    <a:pt x="5173" y="0"/>
                  </a:moveTo>
                  <a:lnTo>
                    <a:pt x="5063" y="37"/>
                  </a:lnTo>
                  <a:lnTo>
                    <a:pt x="4990" y="110"/>
                  </a:lnTo>
                  <a:lnTo>
                    <a:pt x="4770" y="404"/>
                  </a:lnTo>
                  <a:lnTo>
                    <a:pt x="4513" y="624"/>
                  </a:lnTo>
                  <a:lnTo>
                    <a:pt x="4219" y="844"/>
                  </a:lnTo>
                  <a:lnTo>
                    <a:pt x="3926" y="991"/>
                  </a:lnTo>
                  <a:lnTo>
                    <a:pt x="3742" y="1064"/>
                  </a:lnTo>
                  <a:lnTo>
                    <a:pt x="3559" y="1101"/>
                  </a:lnTo>
                  <a:lnTo>
                    <a:pt x="3229" y="1101"/>
                  </a:lnTo>
                  <a:lnTo>
                    <a:pt x="2862" y="1028"/>
                  </a:lnTo>
                  <a:lnTo>
                    <a:pt x="2532" y="917"/>
                  </a:lnTo>
                  <a:lnTo>
                    <a:pt x="2239" y="807"/>
                  </a:lnTo>
                  <a:lnTo>
                    <a:pt x="1908" y="734"/>
                  </a:lnTo>
                  <a:lnTo>
                    <a:pt x="1578" y="661"/>
                  </a:lnTo>
                  <a:lnTo>
                    <a:pt x="1248" y="624"/>
                  </a:lnTo>
                  <a:lnTo>
                    <a:pt x="918" y="661"/>
                  </a:lnTo>
                  <a:lnTo>
                    <a:pt x="625" y="771"/>
                  </a:lnTo>
                  <a:lnTo>
                    <a:pt x="478" y="844"/>
                  </a:lnTo>
                  <a:lnTo>
                    <a:pt x="368" y="954"/>
                  </a:lnTo>
                  <a:lnTo>
                    <a:pt x="258" y="1064"/>
                  </a:lnTo>
                  <a:lnTo>
                    <a:pt x="148" y="1211"/>
                  </a:lnTo>
                  <a:lnTo>
                    <a:pt x="111" y="1284"/>
                  </a:lnTo>
                  <a:lnTo>
                    <a:pt x="111" y="1321"/>
                  </a:lnTo>
                  <a:lnTo>
                    <a:pt x="148" y="1431"/>
                  </a:lnTo>
                  <a:lnTo>
                    <a:pt x="258" y="1468"/>
                  </a:lnTo>
                  <a:lnTo>
                    <a:pt x="368" y="1468"/>
                  </a:lnTo>
                  <a:lnTo>
                    <a:pt x="698" y="1284"/>
                  </a:lnTo>
                  <a:lnTo>
                    <a:pt x="1028" y="1174"/>
                  </a:lnTo>
                  <a:lnTo>
                    <a:pt x="1028" y="2531"/>
                  </a:lnTo>
                  <a:lnTo>
                    <a:pt x="955" y="3228"/>
                  </a:lnTo>
                  <a:lnTo>
                    <a:pt x="881" y="3925"/>
                  </a:lnTo>
                  <a:lnTo>
                    <a:pt x="698" y="3852"/>
                  </a:lnTo>
                  <a:lnTo>
                    <a:pt x="551" y="3742"/>
                  </a:lnTo>
                  <a:lnTo>
                    <a:pt x="368" y="3632"/>
                  </a:lnTo>
                  <a:lnTo>
                    <a:pt x="184" y="3522"/>
                  </a:lnTo>
                  <a:lnTo>
                    <a:pt x="111" y="3522"/>
                  </a:lnTo>
                  <a:lnTo>
                    <a:pt x="38" y="3595"/>
                  </a:lnTo>
                  <a:lnTo>
                    <a:pt x="1" y="3669"/>
                  </a:lnTo>
                  <a:lnTo>
                    <a:pt x="1" y="3779"/>
                  </a:lnTo>
                  <a:lnTo>
                    <a:pt x="38" y="3962"/>
                  </a:lnTo>
                  <a:lnTo>
                    <a:pt x="148" y="4145"/>
                  </a:lnTo>
                  <a:lnTo>
                    <a:pt x="294" y="4256"/>
                  </a:lnTo>
                  <a:lnTo>
                    <a:pt x="514" y="4402"/>
                  </a:lnTo>
                  <a:lnTo>
                    <a:pt x="735" y="4476"/>
                  </a:lnTo>
                  <a:lnTo>
                    <a:pt x="1175" y="4476"/>
                  </a:lnTo>
                  <a:lnTo>
                    <a:pt x="1248" y="4439"/>
                  </a:lnTo>
                  <a:lnTo>
                    <a:pt x="1321" y="4402"/>
                  </a:lnTo>
                  <a:lnTo>
                    <a:pt x="1395" y="4256"/>
                  </a:lnTo>
                  <a:lnTo>
                    <a:pt x="1505" y="3485"/>
                  </a:lnTo>
                  <a:lnTo>
                    <a:pt x="1578" y="2715"/>
                  </a:lnTo>
                  <a:lnTo>
                    <a:pt x="1578" y="1908"/>
                  </a:lnTo>
                  <a:lnTo>
                    <a:pt x="1542" y="1504"/>
                  </a:lnTo>
                  <a:lnTo>
                    <a:pt x="1505" y="1138"/>
                  </a:lnTo>
                  <a:lnTo>
                    <a:pt x="1762" y="1174"/>
                  </a:lnTo>
                  <a:lnTo>
                    <a:pt x="2128" y="1321"/>
                  </a:lnTo>
                  <a:lnTo>
                    <a:pt x="2459" y="1431"/>
                  </a:lnTo>
                  <a:lnTo>
                    <a:pt x="2825" y="1578"/>
                  </a:lnTo>
                  <a:lnTo>
                    <a:pt x="3192" y="1651"/>
                  </a:lnTo>
                  <a:lnTo>
                    <a:pt x="3486" y="1651"/>
                  </a:lnTo>
                  <a:lnTo>
                    <a:pt x="3449" y="2531"/>
                  </a:lnTo>
                  <a:lnTo>
                    <a:pt x="3412" y="3449"/>
                  </a:lnTo>
                  <a:lnTo>
                    <a:pt x="3412" y="3999"/>
                  </a:lnTo>
                  <a:lnTo>
                    <a:pt x="3412" y="4256"/>
                  </a:lnTo>
                  <a:lnTo>
                    <a:pt x="3412" y="4366"/>
                  </a:lnTo>
                  <a:lnTo>
                    <a:pt x="3412" y="4402"/>
                  </a:lnTo>
                  <a:lnTo>
                    <a:pt x="3449" y="4402"/>
                  </a:lnTo>
                  <a:lnTo>
                    <a:pt x="3412" y="4476"/>
                  </a:lnTo>
                  <a:lnTo>
                    <a:pt x="3376" y="4512"/>
                  </a:lnTo>
                  <a:lnTo>
                    <a:pt x="3376" y="4659"/>
                  </a:lnTo>
                  <a:lnTo>
                    <a:pt x="3376" y="4696"/>
                  </a:lnTo>
                  <a:lnTo>
                    <a:pt x="3412" y="4806"/>
                  </a:lnTo>
                  <a:lnTo>
                    <a:pt x="3522" y="4879"/>
                  </a:lnTo>
                  <a:lnTo>
                    <a:pt x="3632" y="4879"/>
                  </a:lnTo>
                  <a:lnTo>
                    <a:pt x="3742" y="4842"/>
                  </a:lnTo>
                  <a:lnTo>
                    <a:pt x="3853" y="4732"/>
                  </a:lnTo>
                  <a:lnTo>
                    <a:pt x="3926" y="4586"/>
                  </a:lnTo>
                  <a:lnTo>
                    <a:pt x="3926" y="4439"/>
                  </a:lnTo>
                  <a:lnTo>
                    <a:pt x="3926" y="4256"/>
                  </a:lnTo>
                  <a:lnTo>
                    <a:pt x="3963" y="3045"/>
                  </a:lnTo>
                  <a:lnTo>
                    <a:pt x="3963" y="1871"/>
                  </a:lnTo>
                  <a:lnTo>
                    <a:pt x="3963" y="1541"/>
                  </a:lnTo>
                  <a:lnTo>
                    <a:pt x="4366" y="1394"/>
                  </a:lnTo>
                  <a:lnTo>
                    <a:pt x="4733" y="1138"/>
                  </a:lnTo>
                  <a:lnTo>
                    <a:pt x="5063" y="844"/>
                  </a:lnTo>
                  <a:lnTo>
                    <a:pt x="5320" y="551"/>
                  </a:lnTo>
                  <a:lnTo>
                    <a:pt x="5467" y="367"/>
                  </a:lnTo>
                  <a:lnTo>
                    <a:pt x="5503" y="257"/>
                  </a:lnTo>
                  <a:lnTo>
                    <a:pt x="5503" y="184"/>
                  </a:lnTo>
                  <a:lnTo>
                    <a:pt x="5430" y="74"/>
                  </a:lnTo>
                  <a:lnTo>
                    <a:pt x="5356" y="37"/>
                  </a:lnTo>
                  <a:lnTo>
                    <a:pt x="5283"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318" name="Google Shape;318;p5"/>
            <p:cNvSpPr/>
            <p:nvPr/>
          </p:nvSpPr>
          <p:spPr>
            <a:xfrm>
              <a:off x="6879325" y="4294925"/>
              <a:ext cx="344825" cy="254975"/>
            </a:xfrm>
            <a:custGeom>
              <a:rect b="b" l="l" r="r" t="t"/>
              <a:pathLst>
                <a:path extrusionOk="0" h="10199" w="13793">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319" name="Google Shape;319;p5"/>
            <p:cNvSpPr/>
            <p:nvPr/>
          </p:nvSpPr>
          <p:spPr>
            <a:xfrm>
              <a:off x="6114500" y="2324225"/>
              <a:ext cx="158675" cy="329225"/>
            </a:xfrm>
            <a:custGeom>
              <a:rect b="b" l="l" r="r" t="t"/>
              <a:pathLst>
                <a:path extrusionOk="0" h="13169" w="6347">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320" name="Google Shape;320;p5"/>
            <p:cNvSpPr/>
            <p:nvPr/>
          </p:nvSpPr>
          <p:spPr>
            <a:xfrm>
              <a:off x="6335525" y="1405350"/>
              <a:ext cx="442025" cy="375100"/>
            </a:xfrm>
            <a:custGeom>
              <a:rect b="b" l="l" r="r" t="t"/>
              <a:pathLst>
                <a:path extrusionOk="0" h="15004" w="17681">
                  <a:moveTo>
                    <a:pt x="6823" y="1981"/>
                  </a:moveTo>
                  <a:lnTo>
                    <a:pt x="6676" y="2018"/>
                  </a:lnTo>
                  <a:lnTo>
                    <a:pt x="6566" y="2055"/>
                  </a:lnTo>
                  <a:lnTo>
                    <a:pt x="6493" y="2201"/>
                  </a:lnTo>
                  <a:lnTo>
                    <a:pt x="6420" y="2385"/>
                  </a:lnTo>
                  <a:lnTo>
                    <a:pt x="6383" y="2531"/>
                  </a:lnTo>
                  <a:lnTo>
                    <a:pt x="6383" y="2641"/>
                  </a:lnTo>
                  <a:lnTo>
                    <a:pt x="6420" y="2752"/>
                  </a:lnTo>
                  <a:lnTo>
                    <a:pt x="6493" y="2825"/>
                  </a:lnTo>
                  <a:lnTo>
                    <a:pt x="6566" y="2862"/>
                  </a:lnTo>
                  <a:lnTo>
                    <a:pt x="6713" y="2862"/>
                  </a:lnTo>
                  <a:lnTo>
                    <a:pt x="6860" y="2825"/>
                  </a:lnTo>
                  <a:lnTo>
                    <a:pt x="6933" y="2752"/>
                  </a:lnTo>
                  <a:lnTo>
                    <a:pt x="7006" y="2641"/>
                  </a:lnTo>
                  <a:lnTo>
                    <a:pt x="7080" y="2531"/>
                  </a:lnTo>
                  <a:lnTo>
                    <a:pt x="7080" y="2421"/>
                  </a:lnTo>
                  <a:lnTo>
                    <a:pt x="7080" y="2275"/>
                  </a:lnTo>
                  <a:lnTo>
                    <a:pt x="7006" y="2165"/>
                  </a:lnTo>
                  <a:lnTo>
                    <a:pt x="6933" y="2055"/>
                  </a:lnTo>
                  <a:lnTo>
                    <a:pt x="6823" y="1981"/>
                  </a:lnTo>
                  <a:close/>
                  <a:moveTo>
                    <a:pt x="5282" y="2641"/>
                  </a:moveTo>
                  <a:lnTo>
                    <a:pt x="5209" y="2678"/>
                  </a:lnTo>
                  <a:lnTo>
                    <a:pt x="5136" y="2715"/>
                  </a:lnTo>
                  <a:lnTo>
                    <a:pt x="5062" y="2788"/>
                  </a:lnTo>
                  <a:lnTo>
                    <a:pt x="5062" y="2898"/>
                  </a:lnTo>
                  <a:lnTo>
                    <a:pt x="5062" y="2935"/>
                  </a:lnTo>
                  <a:lnTo>
                    <a:pt x="4989" y="2972"/>
                  </a:lnTo>
                  <a:lnTo>
                    <a:pt x="4952" y="3045"/>
                  </a:lnTo>
                  <a:lnTo>
                    <a:pt x="4952" y="3118"/>
                  </a:lnTo>
                  <a:lnTo>
                    <a:pt x="4952" y="3228"/>
                  </a:lnTo>
                  <a:lnTo>
                    <a:pt x="5026" y="3338"/>
                  </a:lnTo>
                  <a:lnTo>
                    <a:pt x="5099" y="3412"/>
                  </a:lnTo>
                  <a:lnTo>
                    <a:pt x="5319" y="3412"/>
                  </a:lnTo>
                  <a:lnTo>
                    <a:pt x="5429" y="3338"/>
                  </a:lnTo>
                  <a:lnTo>
                    <a:pt x="5502" y="3265"/>
                  </a:lnTo>
                  <a:lnTo>
                    <a:pt x="5576" y="3155"/>
                  </a:lnTo>
                  <a:lnTo>
                    <a:pt x="5613" y="3008"/>
                  </a:lnTo>
                  <a:lnTo>
                    <a:pt x="5576" y="2862"/>
                  </a:lnTo>
                  <a:lnTo>
                    <a:pt x="5502" y="2752"/>
                  </a:lnTo>
                  <a:lnTo>
                    <a:pt x="5392" y="2678"/>
                  </a:lnTo>
                  <a:lnTo>
                    <a:pt x="5282" y="2641"/>
                  </a:lnTo>
                  <a:close/>
                  <a:moveTo>
                    <a:pt x="6786" y="3559"/>
                  </a:moveTo>
                  <a:lnTo>
                    <a:pt x="6640" y="3595"/>
                  </a:lnTo>
                  <a:lnTo>
                    <a:pt x="6493" y="3705"/>
                  </a:lnTo>
                  <a:lnTo>
                    <a:pt x="6383" y="3815"/>
                  </a:lnTo>
                  <a:lnTo>
                    <a:pt x="6309" y="3962"/>
                  </a:lnTo>
                  <a:lnTo>
                    <a:pt x="6273" y="4109"/>
                  </a:lnTo>
                  <a:lnTo>
                    <a:pt x="6273" y="4255"/>
                  </a:lnTo>
                  <a:lnTo>
                    <a:pt x="6273" y="4366"/>
                  </a:lnTo>
                  <a:lnTo>
                    <a:pt x="6383" y="4439"/>
                  </a:lnTo>
                  <a:lnTo>
                    <a:pt x="6493" y="4476"/>
                  </a:lnTo>
                  <a:lnTo>
                    <a:pt x="6603" y="4439"/>
                  </a:lnTo>
                  <a:lnTo>
                    <a:pt x="6750" y="4329"/>
                  </a:lnTo>
                  <a:lnTo>
                    <a:pt x="6860" y="4329"/>
                  </a:lnTo>
                  <a:lnTo>
                    <a:pt x="6970" y="4292"/>
                  </a:lnTo>
                  <a:lnTo>
                    <a:pt x="7080" y="4182"/>
                  </a:lnTo>
                  <a:lnTo>
                    <a:pt x="7153" y="4035"/>
                  </a:lnTo>
                  <a:lnTo>
                    <a:pt x="7153" y="3852"/>
                  </a:lnTo>
                  <a:lnTo>
                    <a:pt x="7080" y="3705"/>
                  </a:lnTo>
                  <a:lnTo>
                    <a:pt x="7043" y="3632"/>
                  </a:lnTo>
                  <a:lnTo>
                    <a:pt x="6970" y="3595"/>
                  </a:lnTo>
                  <a:lnTo>
                    <a:pt x="6786" y="3559"/>
                  </a:lnTo>
                  <a:close/>
                  <a:moveTo>
                    <a:pt x="4806" y="5979"/>
                  </a:moveTo>
                  <a:lnTo>
                    <a:pt x="4622" y="6090"/>
                  </a:lnTo>
                  <a:lnTo>
                    <a:pt x="4439" y="6200"/>
                  </a:lnTo>
                  <a:lnTo>
                    <a:pt x="4402" y="6236"/>
                  </a:lnTo>
                  <a:lnTo>
                    <a:pt x="4329" y="6310"/>
                  </a:lnTo>
                  <a:lnTo>
                    <a:pt x="4255" y="6383"/>
                  </a:lnTo>
                  <a:lnTo>
                    <a:pt x="4219" y="6493"/>
                  </a:lnTo>
                  <a:lnTo>
                    <a:pt x="4219" y="6566"/>
                  </a:lnTo>
                  <a:lnTo>
                    <a:pt x="4255" y="6713"/>
                  </a:lnTo>
                  <a:lnTo>
                    <a:pt x="4329" y="6860"/>
                  </a:lnTo>
                  <a:lnTo>
                    <a:pt x="4365" y="6897"/>
                  </a:lnTo>
                  <a:lnTo>
                    <a:pt x="4475" y="6970"/>
                  </a:lnTo>
                  <a:lnTo>
                    <a:pt x="4585" y="7007"/>
                  </a:lnTo>
                  <a:lnTo>
                    <a:pt x="4696" y="7043"/>
                  </a:lnTo>
                  <a:lnTo>
                    <a:pt x="4842" y="7007"/>
                  </a:lnTo>
                  <a:lnTo>
                    <a:pt x="4952" y="6970"/>
                  </a:lnTo>
                  <a:lnTo>
                    <a:pt x="5026" y="6897"/>
                  </a:lnTo>
                  <a:lnTo>
                    <a:pt x="5209" y="6750"/>
                  </a:lnTo>
                  <a:lnTo>
                    <a:pt x="5282" y="6640"/>
                  </a:lnTo>
                  <a:lnTo>
                    <a:pt x="5319" y="6493"/>
                  </a:lnTo>
                  <a:lnTo>
                    <a:pt x="5356" y="6346"/>
                  </a:lnTo>
                  <a:lnTo>
                    <a:pt x="5356" y="6236"/>
                  </a:lnTo>
                  <a:lnTo>
                    <a:pt x="5282" y="6126"/>
                  </a:lnTo>
                  <a:lnTo>
                    <a:pt x="5209" y="6053"/>
                  </a:lnTo>
                  <a:lnTo>
                    <a:pt x="5136" y="5979"/>
                  </a:lnTo>
                  <a:close/>
                  <a:moveTo>
                    <a:pt x="4219" y="4916"/>
                  </a:moveTo>
                  <a:lnTo>
                    <a:pt x="4219" y="5062"/>
                  </a:lnTo>
                  <a:lnTo>
                    <a:pt x="4255" y="5136"/>
                  </a:lnTo>
                  <a:lnTo>
                    <a:pt x="4292" y="5173"/>
                  </a:lnTo>
                  <a:lnTo>
                    <a:pt x="4439" y="5209"/>
                  </a:lnTo>
                  <a:lnTo>
                    <a:pt x="4549" y="5173"/>
                  </a:lnTo>
                  <a:lnTo>
                    <a:pt x="4585" y="5136"/>
                  </a:lnTo>
                  <a:lnTo>
                    <a:pt x="4622" y="5062"/>
                  </a:lnTo>
                  <a:lnTo>
                    <a:pt x="4659" y="5026"/>
                  </a:lnTo>
                  <a:lnTo>
                    <a:pt x="4989" y="5136"/>
                  </a:lnTo>
                  <a:lnTo>
                    <a:pt x="5319" y="5209"/>
                  </a:lnTo>
                  <a:lnTo>
                    <a:pt x="5392" y="5319"/>
                  </a:lnTo>
                  <a:lnTo>
                    <a:pt x="5466" y="5429"/>
                  </a:lnTo>
                  <a:lnTo>
                    <a:pt x="5686" y="5613"/>
                  </a:lnTo>
                  <a:lnTo>
                    <a:pt x="5869" y="5833"/>
                  </a:lnTo>
                  <a:lnTo>
                    <a:pt x="5979" y="6053"/>
                  </a:lnTo>
                  <a:lnTo>
                    <a:pt x="6016" y="6273"/>
                  </a:lnTo>
                  <a:lnTo>
                    <a:pt x="5979" y="6530"/>
                  </a:lnTo>
                  <a:lnTo>
                    <a:pt x="5943" y="6676"/>
                  </a:lnTo>
                  <a:lnTo>
                    <a:pt x="5869" y="6823"/>
                  </a:lnTo>
                  <a:lnTo>
                    <a:pt x="5686" y="7080"/>
                  </a:lnTo>
                  <a:lnTo>
                    <a:pt x="5466" y="7227"/>
                  </a:lnTo>
                  <a:lnTo>
                    <a:pt x="5209" y="7373"/>
                  </a:lnTo>
                  <a:lnTo>
                    <a:pt x="4916" y="7447"/>
                  </a:lnTo>
                  <a:lnTo>
                    <a:pt x="4622" y="7483"/>
                  </a:lnTo>
                  <a:lnTo>
                    <a:pt x="4329" y="7520"/>
                  </a:lnTo>
                  <a:lnTo>
                    <a:pt x="4035" y="7483"/>
                  </a:lnTo>
                  <a:lnTo>
                    <a:pt x="3778" y="7447"/>
                  </a:lnTo>
                  <a:lnTo>
                    <a:pt x="3485" y="7337"/>
                  </a:lnTo>
                  <a:lnTo>
                    <a:pt x="3338" y="7227"/>
                  </a:lnTo>
                  <a:lnTo>
                    <a:pt x="3228" y="7080"/>
                  </a:lnTo>
                  <a:lnTo>
                    <a:pt x="3155" y="6897"/>
                  </a:lnTo>
                  <a:lnTo>
                    <a:pt x="3118" y="6713"/>
                  </a:lnTo>
                  <a:lnTo>
                    <a:pt x="3082" y="6383"/>
                  </a:lnTo>
                  <a:lnTo>
                    <a:pt x="3155" y="6090"/>
                  </a:lnTo>
                  <a:lnTo>
                    <a:pt x="3228" y="5796"/>
                  </a:lnTo>
                  <a:lnTo>
                    <a:pt x="3375" y="5539"/>
                  </a:lnTo>
                  <a:lnTo>
                    <a:pt x="3558" y="5319"/>
                  </a:lnTo>
                  <a:lnTo>
                    <a:pt x="3742" y="5173"/>
                  </a:lnTo>
                  <a:lnTo>
                    <a:pt x="3962" y="5026"/>
                  </a:lnTo>
                  <a:lnTo>
                    <a:pt x="4219" y="4916"/>
                  </a:lnTo>
                  <a:close/>
                  <a:moveTo>
                    <a:pt x="11628" y="7190"/>
                  </a:moveTo>
                  <a:lnTo>
                    <a:pt x="11958" y="7263"/>
                  </a:lnTo>
                  <a:lnTo>
                    <a:pt x="12252" y="7263"/>
                  </a:lnTo>
                  <a:lnTo>
                    <a:pt x="12362" y="7227"/>
                  </a:lnTo>
                  <a:lnTo>
                    <a:pt x="12435" y="7447"/>
                  </a:lnTo>
                  <a:lnTo>
                    <a:pt x="12509" y="7704"/>
                  </a:lnTo>
                  <a:lnTo>
                    <a:pt x="12509" y="7814"/>
                  </a:lnTo>
                  <a:lnTo>
                    <a:pt x="12472" y="7814"/>
                  </a:lnTo>
                  <a:lnTo>
                    <a:pt x="12399" y="7850"/>
                  </a:lnTo>
                  <a:lnTo>
                    <a:pt x="12399" y="7887"/>
                  </a:lnTo>
                  <a:lnTo>
                    <a:pt x="12252" y="7814"/>
                  </a:lnTo>
                  <a:lnTo>
                    <a:pt x="11738" y="7557"/>
                  </a:lnTo>
                  <a:lnTo>
                    <a:pt x="11702" y="7483"/>
                  </a:lnTo>
                  <a:lnTo>
                    <a:pt x="11628" y="7373"/>
                  </a:lnTo>
                  <a:lnTo>
                    <a:pt x="11628" y="7190"/>
                  </a:lnTo>
                  <a:close/>
                  <a:moveTo>
                    <a:pt x="4329" y="4402"/>
                  </a:moveTo>
                  <a:lnTo>
                    <a:pt x="4255" y="4476"/>
                  </a:lnTo>
                  <a:lnTo>
                    <a:pt x="4035" y="4512"/>
                  </a:lnTo>
                  <a:lnTo>
                    <a:pt x="3815" y="4622"/>
                  </a:lnTo>
                  <a:lnTo>
                    <a:pt x="3632" y="4732"/>
                  </a:lnTo>
                  <a:lnTo>
                    <a:pt x="3448" y="4842"/>
                  </a:lnTo>
                  <a:lnTo>
                    <a:pt x="3265" y="4989"/>
                  </a:lnTo>
                  <a:lnTo>
                    <a:pt x="3082" y="5173"/>
                  </a:lnTo>
                  <a:lnTo>
                    <a:pt x="2971" y="5356"/>
                  </a:lnTo>
                  <a:lnTo>
                    <a:pt x="2825" y="5576"/>
                  </a:lnTo>
                  <a:lnTo>
                    <a:pt x="2715" y="5906"/>
                  </a:lnTo>
                  <a:lnTo>
                    <a:pt x="2641" y="6236"/>
                  </a:lnTo>
                  <a:lnTo>
                    <a:pt x="2641" y="6603"/>
                  </a:lnTo>
                  <a:lnTo>
                    <a:pt x="2678" y="6933"/>
                  </a:lnTo>
                  <a:lnTo>
                    <a:pt x="2825" y="7263"/>
                  </a:lnTo>
                  <a:lnTo>
                    <a:pt x="3008" y="7520"/>
                  </a:lnTo>
                  <a:lnTo>
                    <a:pt x="3118" y="7667"/>
                  </a:lnTo>
                  <a:lnTo>
                    <a:pt x="3265" y="7740"/>
                  </a:lnTo>
                  <a:lnTo>
                    <a:pt x="3412" y="7850"/>
                  </a:lnTo>
                  <a:lnTo>
                    <a:pt x="3595" y="7887"/>
                  </a:lnTo>
                  <a:lnTo>
                    <a:pt x="3962" y="7997"/>
                  </a:lnTo>
                  <a:lnTo>
                    <a:pt x="4292" y="8034"/>
                  </a:lnTo>
                  <a:lnTo>
                    <a:pt x="4659" y="7997"/>
                  </a:lnTo>
                  <a:lnTo>
                    <a:pt x="5026" y="7960"/>
                  </a:lnTo>
                  <a:lnTo>
                    <a:pt x="5356" y="7850"/>
                  </a:lnTo>
                  <a:lnTo>
                    <a:pt x="5686" y="7704"/>
                  </a:lnTo>
                  <a:lnTo>
                    <a:pt x="5979" y="7483"/>
                  </a:lnTo>
                  <a:lnTo>
                    <a:pt x="6236" y="7227"/>
                  </a:lnTo>
                  <a:lnTo>
                    <a:pt x="6383" y="6933"/>
                  </a:lnTo>
                  <a:lnTo>
                    <a:pt x="6456" y="6640"/>
                  </a:lnTo>
                  <a:lnTo>
                    <a:pt x="6530" y="6346"/>
                  </a:lnTo>
                  <a:lnTo>
                    <a:pt x="6493" y="6016"/>
                  </a:lnTo>
                  <a:lnTo>
                    <a:pt x="6420" y="5759"/>
                  </a:lnTo>
                  <a:lnTo>
                    <a:pt x="6273" y="5503"/>
                  </a:lnTo>
                  <a:lnTo>
                    <a:pt x="6163" y="5393"/>
                  </a:lnTo>
                  <a:lnTo>
                    <a:pt x="5979" y="5246"/>
                  </a:lnTo>
                  <a:lnTo>
                    <a:pt x="5833" y="5099"/>
                  </a:lnTo>
                  <a:lnTo>
                    <a:pt x="5796" y="5026"/>
                  </a:lnTo>
                  <a:lnTo>
                    <a:pt x="5796" y="4952"/>
                  </a:lnTo>
                  <a:lnTo>
                    <a:pt x="5759" y="4879"/>
                  </a:lnTo>
                  <a:lnTo>
                    <a:pt x="5723" y="4806"/>
                  </a:lnTo>
                  <a:lnTo>
                    <a:pt x="5649" y="4732"/>
                  </a:lnTo>
                  <a:lnTo>
                    <a:pt x="5539" y="4696"/>
                  </a:lnTo>
                  <a:lnTo>
                    <a:pt x="5209" y="4659"/>
                  </a:lnTo>
                  <a:lnTo>
                    <a:pt x="5136" y="4586"/>
                  </a:lnTo>
                  <a:lnTo>
                    <a:pt x="5136" y="4512"/>
                  </a:lnTo>
                  <a:lnTo>
                    <a:pt x="5062" y="4439"/>
                  </a:lnTo>
                  <a:lnTo>
                    <a:pt x="4585" y="4439"/>
                  </a:lnTo>
                  <a:lnTo>
                    <a:pt x="4475" y="4402"/>
                  </a:lnTo>
                  <a:close/>
                  <a:moveTo>
                    <a:pt x="1761" y="7447"/>
                  </a:moveTo>
                  <a:lnTo>
                    <a:pt x="1908" y="7483"/>
                  </a:lnTo>
                  <a:lnTo>
                    <a:pt x="2054" y="7520"/>
                  </a:lnTo>
                  <a:lnTo>
                    <a:pt x="2164" y="7630"/>
                  </a:lnTo>
                  <a:lnTo>
                    <a:pt x="2275" y="7740"/>
                  </a:lnTo>
                  <a:lnTo>
                    <a:pt x="2348" y="7887"/>
                  </a:lnTo>
                  <a:lnTo>
                    <a:pt x="2348" y="8070"/>
                  </a:lnTo>
                  <a:lnTo>
                    <a:pt x="2348" y="8107"/>
                  </a:lnTo>
                  <a:lnTo>
                    <a:pt x="2311" y="8144"/>
                  </a:lnTo>
                  <a:lnTo>
                    <a:pt x="2238" y="8144"/>
                  </a:lnTo>
                  <a:lnTo>
                    <a:pt x="2128" y="8070"/>
                  </a:lnTo>
                  <a:lnTo>
                    <a:pt x="2018" y="7960"/>
                  </a:lnTo>
                  <a:lnTo>
                    <a:pt x="1908" y="7814"/>
                  </a:lnTo>
                  <a:lnTo>
                    <a:pt x="1724" y="7520"/>
                  </a:lnTo>
                  <a:lnTo>
                    <a:pt x="1651" y="7447"/>
                  </a:lnTo>
                  <a:close/>
                  <a:moveTo>
                    <a:pt x="14233" y="7630"/>
                  </a:moveTo>
                  <a:lnTo>
                    <a:pt x="14159" y="7667"/>
                  </a:lnTo>
                  <a:lnTo>
                    <a:pt x="14123" y="7740"/>
                  </a:lnTo>
                  <a:lnTo>
                    <a:pt x="14013" y="7960"/>
                  </a:lnTo>
                  <a:lnTo>
                    <a:pt x="14013" y="8070"/>
                  </a:lnTo>
                  <a:lnTo>
                    <a:pt x="14049" y="8180"/>
                  </a:lnTo>
                  <a:lnTo>
                    <a:pt x="14086" y="8254"/>
                  </a:lnTo>
                  <a:lnTo>
                    <a:pt x="14159" y="8290"/>
                  </a:lnTo>
                  <a:lnTo>
                    <a:pt x="14306" y="8290"/>
                  </a:lnTo>
                  <a:lnTo>
                    <a:pt x="14416" y="8254"/>
                  </a:lnTo>
                  <a:lnTo>
                    <a:pt x="14453" y="8180"/>
                  </a:lnTo>
                  <a:lnTo>
                    <a:pt x="14490" y="8107"/>
                  </a:lnTo>
                  <a:lnTo>
                    <a:pt x="14490" y="7997"/>
                  </a:lnTo>
                  <a:lnTo>
                    <a:pt x="14490" y="7924"/>
                  </a:lnTo>
                  <a:lnTo>
                    <a:pt x="14490" y="7777"/>
                  </a:lnTo>
                  <a:lnTo>
                    <a:pt x="14453" y="7704"/>
                  </a:lnTo>
                  <a:lnTo>
                    <a:pt x="14416" y="7667"/>
                  </a:lnTo>
                  <a:lnTo>
                    <a:pt x="14306" y="7630"/>
                  </a:lnTo>
                  <a:close/>
                  <a:moveTo>
                    <a:pt x="7410" y="6236"/>
                  </a:moveTo>
                  <a:lnTo>
                    <a:pt x="7300" y="6310"/>
                  </a:lnTo>
                  <a:lnTo>
                    <a:pt x="7227" y="6346"/>
                  </a:lnTo>
                  <a:lnTo>
                    <a:pt x="7190" y="6420"/>
                  </a:lnTo>
                  <a:lnTo>
                    <a:pt x="7153" y="6566"/>
                  </a:lnTo>
                  <a:lnTo>
                    <a:pt x="7153" y="6750"/>
                  </a:lnTo>
                  <a:lnTo>
                    <a:pt x="7190" y="6933"/>
                  </a:lnTo>
                  <a:lnTo>
                    <a:pt x="7227" y="7007"/>
                  </a:lnTo>
                  <a:lnTo>
                    <a:pt x="7300" y="7080"/>
                  </a:lnTo>
                  <a:lnTo>
                    <a:pt x="7667" y="7153"/>
                  </a:lnTo>
                  <a:lnTo>
                    <a:pt x="7410" y="7373"/>
                  </a:lnTo>
                  <a:lnTo>
                    <a:pt x="7263" y="7520"/>
                  </a:lnTo>
                  <a:lnTo>
                    <a:pt x="7190" y="7593"/>
                  </a:lnTo>
                  <a:lnTo>
                    <a:pt x="7153" y="7704"/>
                  </a:lnTo>
                  <a:lnTo>
                    <a:pt x="7153" y="7887"/>
                  </a:lnTo>
                  <a:lnTo>
                    <a:pt x="7227" y="8070"/>
                  </a:lnTo>
                  <a:lnTo>
                    <a:pt x="7337" y="8180"/>
                  </a:lnTo>
                  <a:lnTo>
                    <a:pt x="7483" y="8290"/>
                  </a:lnTo>
                  <a:lnTo>
                    <a:pt x="7520" y="8400"/>
                  </a:lnTo>
                  <a:lnTo>
                    <a:pt x="7557" y="8474"/>
                  </a:lnTo>
                  <a:lnTo>
                    <a:pt x="7593" y="8511"/>
                  </a:lnTo>
                  <a:lnTo>
                    <a:pt x="7740" y="8511"/>
                  </a:lnTo>
                  <a:lnTo>
                    <a:pt x="7813" y="8437"/>
                  </a:lnTo>
                  <a:lnTo>
                    <a:pt x="7850" y="8364"/>
                  </a:lnTo>
                  <a:lnTo>
                    <a:pt x="7923" y="8217"/>
                  </a:lnTo>
                  <a:lnTo>
                    <a:pt x="7923" y="8144"/>
                  </a:lnTo>
                  <a:lnTo>
                    <a:pt x="7887" y="8070"/>
                  </a:lnTo>
                  <a:lnTo>
                    <a:pt x="7850" y="7997"/>
                  </a:lnTo>
                  <a:lnTo>
                    <a:pt x="7777" y="7960"/>
                  </a:lnTo>
                  <a:lnTo>
                    <a:pt x="7667" y="7924"/>
                  </a:lnTo>
                  <a:lnTo>
                    <a:pt x="7630" y="7887"/>
                  </a:lnTo>
                  <a:lnTo>
                    <a:pt x="7630" y="7814"/>
                  </a:lnTo>
                  <a:lnTo>
                    <a:pt x="7630" y="7777"/>
                  </a:lnTo>
                  <a:lnTo>
                    <a:pt x="7703" y="7667"/>
                  </a:lnTo>
                  <a:lnTo>
                    <a:pt x="7850" y="7593"/>
                  </a:lnTo>
                  <a:lnTo>
                    <a:pt x="7997" y="7410"/>
                  </a:lnTo>
                  <a:lnTo>
                    <a:pt x="8107" y="7190"/>
                  </a:lnTo>
                  <a:lnTo>
                    <a:pt x="8107" y="7080"/>
                  </a:lnTo>
                  <a:lnTo>
                    <a:pt x="8070" y="6970"/>
                  </a:lnTo>
                  <a:lnTo>
                    <a:pt x="8034" y="6897"/>
                  </a:lnTo>
                  <a:lnTo>
                    <a:pt x="7960" y="6823"/>
                  </a:lnTo>
                  <a:lnTo>
                    <a:pt x="7740" y="6750"/>
                  </a:lnTo>
                  <a:lnTo>
                    <a:pt x="7520" y="6713"/>
                  </a:lnTo>
                  <a:lnTo>
                    <a:pt x="7557" y="6566"/>
                  </a:lnTo>
                  <a:lnTo>
                    <a:pt x="7593" y="6493"/>
                  </a:lnTo>
                  <a:lnTo>
                    <a:pt x="7667" y="6456"/>
                  </a:lnTo>
                  <a:lnTo>
                    <a:pt x="7703" y="6383"/>
                  </a:lnTo>
                  <a:lnTo>
                    <a:pt x="7667" y="6310"/>
                  </a:lnTo>
                  <a:lnTo>
                    <a:pt x="7593" y="6236"/>
                  </a:lnTo>
                  <a:close/>
                  <a:moveTo>
                    <a:pt x="1651" y="6897"/>
                  </a:moveTo>
                  <a:lnTo>
                    <a:pt x="1578" y="6933"/>
                  </a:lnTo>
                  <a:lnTo>
                    <a:pt x="1541" y="7007"/>
                  </a:lnTo>
                  <a:lnTo>
                    <a:pt x="1504" y="7080"/>
                  </a:lnTo>
                  <a:lnTo>
                    <a:pt x="1504" y="7227"/>
                  </a:lnTo>
                  <a:lnTo>
                    <a:pt x="1541" y="7300"/>
                  </a:lnTo>
                  <a:lnTo>
                    <a:pt x="1578" y="7373"/>
                  </a:lnTo>
                  <a:lnTo>
                    <a:pt x="1541" y="7410"/>
                  </a:lnTo>
                  <a:lnTo>
                    <a:pt x="1504" y="7410"/>
                  </a:lnTo>
                  <a:lnTo>
                    <a:pt x="1468" y="7483"/>
                  </a:lnTo>
                  <a:lnTo>
                    <a:pt x="1431" y="7557"/>
                  </a:lnTo>
                  <a:lnTo>
                    <a:pt x="1468" y="7814"/>
                  </a:lnTo>
                  <a:lnTo>
                    <a:pt x="1578" y="8034"/>
                  </a:lnTo>
                  <a:lnTo>
                    <a:pt x="1724" y="8254"/>
                  </a:lnTo>
                  <a:lnTo>
                    <a:pt x="1908" y="8437"/>
                  </a:lnTo>
                  <a:lnTo>
                    <a:pt x="2128" y="8547"/>
                  </a:lnTo>
                  <a:lnTo>
                    <a:pt x="2238" y="8584"/>
                  </a:lnTo>
                  <a:lnTo>
                    <a:pt x="2348" y="8621"/>
                  </a:lnTo>
                  <a:lnTo>
                    <a:pt x="2458" y="8621"/>
                  </a:lnTo>
                  <a:lnTo>
                    <a:pt x="2568" y="8547"/>
                  </a:lnTo>
                  <a:lnTo>
                    <a:pt x="2641" y="8474"/>
                  </a:lnTo>
                  <a:lnTo>
                    <a:pt x="2715" y="8364"/>
                  </a:lnTo>
                  <a:lnTo>
                    <a:pt x="2788" y="8144"/>
                  </a:lnTo>
                  <a:lnTo>
                    <a:pt x="2788" y="7960"/>
                  </a:lnTo>
                  <a:lnTo>
                    <a:pt x="2751" y="7740"/>
                  </a:lnTo>
                  <a:lnTo>
                    <a:pt x="2678" y="7557"/>
                  </a:lnTo>
                  <a:lnTo>
                    <a:pt x="2531" y="7373"/>
                  </a:lnTo>
                  <a:lnTo>
                    <a:pt x="2385" y="7227"/>
                  </a:lnTo>
                  <a:lnTo>
                    <a:pt x="2201" y="7117"/>
                  </a:lnTo>
                  <a:lnTo>
                    <a:pt x="1981" y="7043"/>
                  </a:lnTo>
                  <a:lnTo>
                    <a:pt x="1908" y="6933"/>
                  </a:lnTo>
                  <a:lnTo>
                    <a:pt x="1834" y="6897"/>
                  </a:lnTo>
                  <a:close/>
                  <a:moveTo>
                    <a:pt x="14306" y="7227"/>
                  </a:moveTo>
                  <a:lnTo>
                    <a:pt x="14453" y="7263"/>
                  </a:lnTo>
                  <a:lnTo>
                    <a:pt x="14563" y="7300"/>
                  </a:lnTo>
                  <a:lnTo>
                    <a:pt x="14636" y="7410"/>
                  </a:lnTo>
                  <a:lnTo>
                    <a:pt x="14673" y="7520"/>
                  </a:lnTo>
                  <a:lnTo>
                    <a:pt x="14673" y="7667"/>
                  </a:lnTo>
                  <a:lnTo>
                    <a:pt x="14673" y="7814"/>
                  </a:lnTo>
                  <a:lnTo>
                    <a:pt x="14600" y="8070"/>
                  </a:lnTo>
                  <a:lnTo>
                    <a:pt x="14490" y="8290"/>
                  </a:lnTo>
                  <a:lnTo>
                    <a:pt x="14343" y="8511"/>
                  </a:lnTo>
                  <a:lnTo>
                    <a:pt x="14269" y="8584"/>
                  </a:lnTo>
                  <a:lnTo>
                    <a:pt x="14196" y="8621"/>
                  </a:lnTo>
                  <a:lnTo>
                    <a:pt x="14123" y="8621"/>
                  </a:lnTo>
                  <a:lnTo>
                    <a:pt x="14049" y="8584"/>
                  </a:lnTo>
                  <a:lnTo>
                    <a:pt x="14013" y="8547"/>
                  </a:lnTo>
                  <a:lnTo>
                    <a:pt x="13976" y="8474"/>
                  </a:lnTo>
                  <a:lnTo>
                    <a:pt x="13903" y="8290"/>
                  </a:lnTo>
                  <a:lnTo>
                    <a:pt x="13939" y="8034"/>
                  </a:lnTo>
                  <a:lnTo>
                    <a:pt x="13976" y="7777"/>
                  </a:lnTo>
                  <a:lnTo>
                    <a:pt x="14086" y="7263"/>
                  </a:lnTo>
                  <a:lnTo>
                    <a:pt x="14306" y="7227"/>
                  </a:lnTo>
                  <a:close/>
                  <a:moveTo>
                    <a:pt x="14233" y="6750"/>
                  </a:moveTo>
                  <a:lnTo>
                    <a:pt x="14123" y="6786"/>
                  </a:lnTo>
                  <a:lnTo>
                    <a:pt x="13866" y="6786"/>
                  </a:lnTo>
                  <a:lnTo>
                    <a:pt x="13829" y="6823"/>
                  </a:lnTo>
                  <a:lnTo>
                    <a:pt x="13756" y="6933"/>
                  </a:lnTo>
                  <a:lnTo>
                    <a:pt x="13609" y="7373"/>
                  </a:lnTo>
                  <a:lnTo>
                    <a:pt x="13499" y="7850"/>
                  </a:lnTo>
                  <a:lnTo>
                    <a:pt x="13462" y="8107"/>
                  </a:lnTo>
                  <a:lnTo>
                    <a:pt x="13462" y="8327"/>
                  </a:lnTo>
                  <a:lnTo>
                    <a:pt x="13499" y="8584"/>
                  </a:lnTo>
                  <a:lnTo>
                    <a:pt x="13572" y="8804"/>
                  </a:lnTo>
                  <a:lnTo>
                    <a:pt x="13683" y="8914"/>
                  </a:lnTo>
                  <a:lnTo>
                    <a:pt x="13829" y="9024"/>
                  </a:lnTo>
                  <a:lnTo>
                    <a:pt x="13976" y="9097"/>
                  </a:lnTo>
                  <a:lnTo>
                    <a:pt x="14123" y="9134"/>
                  </a:lnTo>
                  <a:lnTo>
                    <a:pt x="14343" y="9097"/>
                  </a:lnTo>
                  <a:lnTo>
                    <a:pt x="14490" y="9024"/>
                  </a:lnTo>
                  <a:lnTo>
                    <a:pt x="14600" y="8877"/>
                  </a:lnTo>
                  <a:lnTo>
                    <a:pt x="14746" y="8731"/>
                  </a:lnTo>
                  <a:lnTo>
                    <a:pt x="14966" y="8400"/>
                  </a:lnTo>
                  <a:lnTo>
                    <a:pt x="15076" y="8180"/>
                  </a:lnTo>
                  <a:lnTo>
                    <a:pt x="15113" y="7997"/>
                  </a:lnTo>
                  <a:lnTo>
                    <a:pt x="15150" y="7814"/>
                  </a:lnTo>
                  <a:lnTo>
                    <a:pt x="15150" y="7593"/>
                  </a:lnTo>
                  <a:lnTo>
                    <a:pt x="15113" y="7410"/>
                  </a:lnTo>
                  <a:lnTo>
                    <a:pt x="15040" y="7190"/>
                  </a:lnTo>
                  <a:lnTo>
                    <a:pt x="15003" y="7080"/>
                  </a:lnTo>
                  <a:lnTo>
                    <a:pt x="14893" y="7007"/>
                  </a:lnTo>
                  <a:lnTo>
                    <a:pt x="14673" y="6823"/>
                  </a:lnTo>
                  <a:lnTo>
                    <a:pt x="14526" y="6786"/>
                  </a:lnTo>
                  <a:lnTo>
                    <a:pt x="14379" y="6750"/>
                  </a:lnTo>
                  <a:close/>
                  <a:moveTo>
                    <a:pt x="6273" y="7887"/>
                  </a:moveTo>
                  <a:lnTo>
                    <a:pt x="6199" y="7924"/>
                  </a:lnTo>
                  <a:lnTo>
                    <a:pt x="6126" y="7997"/>
                  </a:lnTo>
                  <a:lnTo>
                    <a:pt x="5979" y="8107"/>
                  </a:lnTo>
                  <a:lnTo>
                    <a:pt x="5869" y="8290"/>
                  </a:lnTo>
                  <a:lnTo>
                    <a:pt x="5796" y="8474"/>
                  </a:lnTo>
                  <a:lnTo>
                    <a:pt x="5796" y="8584"/>
                  </a:lnTo>
                  <a:lnTo>
                    <a:pt x="5833" y="8657"/>
                  </a:lnTo>
                  <a:lnTo>
                    <a:pt x="5906" y="8694"/>
                  </a:lnTo>
                  <a:lnTo>
                    <a:pt x="6236" y="8694"/>
                  </a:lnTo>
                  <a:lnTo>
                    <a:pt x="6420" y="8767"/>
                  </a:lnTo>
                  <a:lnTo>
                    <a:pt x="6199" y="9024"/>
                  </a:lnTo>
                  <a:lnTo>
                    <a:pt x="6199" y="9061"/>
                  </a:lnTo>
                  <a:lnTo>
                    <a:pt x="6199" y="9134"/>
                  </a:lnTo>
                  <a:lnTo>
                    <a:pt x="6236" y="9244"/>
                  </a:lnTo>
                  <a:lnTo>
                    <a:pt x="6346" y="9354"/>
                  </a:lnTo>
                  <a:lnTo>
                    <a:pt x="6456" y="9391"/>
                  </a:lnTo>
                  <a:lnTo>
                    <a:pt x="6713" y="9391"/>
                  </a:lnTo>
                  <a:lnTo>
                    <a:pt x="6786" y="9318"/>
                  </a:lnTo>
                  <a:lnTo>
                    <a:pt x="6860" y="9207"/>
                  </a:lnTo>
                  <a:lnTo>
                    <a:pt x="6823" y="9097"/>
                  </a:lnTo>
                  <a:lnTo>
                    <a:pt x="6750" y="9024"/>
                  </a:lnTo>
                  <a:lnTo>
                    <a:pt x="6860" y="8951"/>
                  </a:lnTo>
                  <a:lnTo>
                    <a:pt x="6933" y="8877"/>
                  </a:lnTo>
                  <a:lnTo>
                    <a:pt x="6933" y="8804"/>
                  </a:lnTo>
                  <a:lnTo>
                    <a:pt x="6933" y="8731"/>
                  </a:lnTo>
                  <a:lnTo>
                    <a:pt x="6896" y="8621"/>
                  </a:lnTo>
                  <a:lnTo>
                    <a:pt x="6750" y="8511"/>
                  </a:lnTo>
                  <a:lnTo>
                    <a:pt x="6603" y="8437"/>
                  </a:lnTo>
                  <a:lnTo>
                    <a:pt x="6456" y="8364"/>
                  </a:lnTo>
                  <a:lnTo>
                    <a:pt x="6273" y="8327"/>
                  </a:lnTo>
                  <a:lnTo>
                    <a:pt x="6346" y="8180"/>
                  </a:lnTo>
                  <a:lnTo>
                    <a:pt x="6420" y="8034"/>
                  </a:lnTo>
                  <a:lnTo>
                    <a:pt x="6420" y="7960"/>
                  </a:lnTo>
                  <a:lnTo>
                    <a:pt x="6383" y="7924"/>
                  </a:lnTo>
                  <a:lnTo>
                    <a:pt x="6346" y="7924"/>
                  </a:lnTo>
                  <a:lnTo>
                    <a:pt x="6273" y="7887"/>
                  </a:lnTo>
                  <a:close/>
                  <a:moveTo>
                    <a:pt x="7630" y="551"/>
                  </a:moveTo>
                  <a:lnTo>
                    <a:pt x="7777" y="587"/>
                  </a:lnTo>
                  <a:lnTo>
                    <a:pt x="7923" y="661"/>
                  </a:lnTo>
                  <a:lnTo>
                    <a:pt x="8437" y="1101"/>
                  </a:lnTo>
                  <a:lnTo>
                    <a:pt x="8657" y="1321"/>
                  </a:lnTo>
                  <a:lnTo>
                    <a:pt x="8877" y="1578"/>
                  </a:lnTo>
                  <a:lnTo>
                    <a:pt x="9061" y="1834"/>
                  </a:lnTo>
                  <a:lnTo>
                    <a:pt x="9207" y="2128"/>
                  </a:lnTo>
                  <a:lnTo>
                    <a:pt x="9281" y="2421"/>
                  </a:lnTo>
                  <a:lnTo>
                    <a:pt x="9317" y="2752"/>
                  </a:lnTo>
                  <a:lnTo>
                    <a:pt x="9281" y="3082"/>
                  </a:lnTo>
                  <a:lnTo>
                    <a:pt x="9244" y="3375"/>
                  </a:lnTo>
                  <a:lnTo>
                    <a:pt x="9024" y="3962"/>
                  </a:lnTo>
                  <a:lnTo>
                    <a:pt x="8804" y="4512"/>
                  </a:lnTo>
                  <a:lnTo>
                    <a:pt x="8584" y="5099"/>
                  </a:lnTo>
                  <a:lnTo>
                    <a:pt x="8547" y="5356"/>
                  </a:lnTo>
                  <a:lnTo>
                    <a:pt x="8510" y="5613"/>
                  </a:lnTo>
                  <a:lnTo>
                    <a:pt x="8510" y="5869"/>
                  </a:lnTo>
                  <a:lnTo>
                    <a:pt x="8547" y="6163"/>
                  </a:lnTo>
                  <a:lnTo>
                    <a:pt x="8584" y="6310"/>
                  </a:lnTo>
                  <a:lnTo>
                    <a:pt x="8657" y="6493"/>
                  </a:lnTo>
                  <a:lnTo>
                    <a:pt x="8804" y="6823"/>
                  </a:lnTo>
                  <a:lnTo>
                    <a:pt x="8987" y="7117"/>
                  </a:lnTo>
                  <a:lnTo>
                    <a:pt x="9134" y="7447"/>
                  </a:lnTo>
                  <a:lnTo>
                    <a:pt x="9207" y="7777"/>
                  </a:lnTo>
                  <a:lnTo>
                    <a:pt x="9244" y="8144"/>
                  </a:lnTo>
                  <a:lnTo>
                    <a:pt x="9207" y="8474"/>
                  </a:lnTo>
                  <a:lnTo>
                    <a:pt x="9097" y="8804"/>
                  </a:lnTo>
                  <a:lnTo>
                    <a:pt x="8951" y="9134"/>
                  </a:lnTo>
                  <a:lnTo>
                    <a:pt x="8767" y="9428"/>
                  </a:lnTo>
                  <a:lnTo>
                    <a:pt x="8510" y="9684"/>
                  </a:lnTo>
                  <a:lnTo>
                    <a:pt x="8254" y="9904"/>
                  </a:lnTo>
                  <a:lnTo>
                    <a:pt x="7960" y="10051"/>
                  </a:lnTo>
                  <a:lnTo>
                    <a:pt x="7667" y="10198"/>
                  </a:lnTo>
                  <a:lnTo>
                    <a:pt x="7373" y="10308"/>
                  </a:lnTo>
                  <a:lnTo>
                    <a:pt x="7043" y="10345"/>
                  </a:lnTo>
                  <a:lnTo>
                    <a:pt x="6676" y="10418"/>
                  </a:lnTo>
                  <a:lnTo>
                    <a:pt x="6493" y="10381"/>
                  </a:lnTo>
                  <a:lnTo>
                    <a:pt x="6309" y="10345"/>
                  </a:lnTo>
                  <a:lnTo>
                    <a:pt x="6163" y="10235"/>
                  </a:lnTo>
                  <a:lnTo>
                    <a:pt x="6016" y="10088"/>
                  </a:lnTo>
                  <a:lnTo>
                    <a:pt x="5906" y="9941"/>
                  </a:lnTo>
                  <a:lnTo>
                    <a:pt x="5759" y="9831"/>
                  </a:lnTo>
                  <a:lnTo>
                    <a:pt x="5649" y="9758"/>
                  </a:lnTo>
                  <a:lnTo>
                    <a:pt x="5502" y="9684"/>
                  </a:lnTo>
                  <a:lnTo>
                    <a:pt x="5209" y="9611"/>
                  </a:lnTo>
                  <a:lnTo>
                    <a:pt x="4916" y="9611"/>
                  </a:lnTo>
                  <a:lnTo>
                    <a:pt x="4622" y="9684"/>
                  </a:lnTo>
                  <a:lnTo>
                    <a:pt x="3999" y="9868"/>
                  </a:lnTo>
                  <a:lnTo>
                    <a:pt x="3705" y="9978"/>
                  </a:lnTo>
                  <a:lnTo>
                    <a:pt x="3412" y="10051"/>
                  </a:lnTo>
                  <a:lnTo>
                    <a:pt x="3118" y="10088"/>
                  </a:lnTo>
                  <a:lnTo>
                    <a:pt x="2825" y="10051"/>
                  </a:lnTo>
                  <a:lnTo>
                    <a:pt x="2495" y="10014"/>
                  </a:lnTo>
                  <a:lnTo>
                    <a:pt x="2201" y="9904"/>
                  </a:lnTo>
                  <a:lnTo>
                    <a:pt x="1944" y="9794"/>
                  </a:lnTo>
                  <a:lnTo>
                    <a:pt x="1651" y="9648"/>
                  </a:lnTo>
                  <a:lnTo>
                    <a:pt x="1394" y="9464"/>
                  </a:lnTo>
                  <a:lnTo>
                    <a:pt x="1174" y="9281"/>
                  </a:lnTo>
                  <a:lnTo>
                    <a:pt x="954" y="8987"/>
                  </a:lnTo>
                  <a:lnTo>
                    <a:pt x="771" y="8694"/>
                  </a:lnTo>
                  <a:lnTo>
                    <a:pt x="624" y="8364"/>
                  </a:lnTo>
                  <a:lnTo>
                    <a:pt x="550" y="8034"/>
                  </a:lnTo>
                  <a:lnTo>
                    <a:pt x="514" y="7667"/>
                  </a:lnTo>
                  <a:lnTo>
                    <a:pt x="514" y="7337"/>
                  </a:lnTo>
                  <a:lnTo>
                    <a:pt x="587" y="6970"/>
                  </a:lnTo>
                  <a:lnTo>
                    <a:pt x="661" y="6640"/>
                  </a:lnTo>
                  <a:lnTo>
                    <a:pt x="807" y="6310"/>
                  </a:lnTo>
                  <a:lnTo>
                    <a:pt x="991" y="6016"/>
                  </a:lnTo>
                  <a:lnTo>
                    <a:pt x="1211" y="5759"/>
                  </a:lnTo>
                  <a:lnTo>
                    <a:pt x="1468" y="5539"/>
                  </a:lnTo>
                  <a:lnTo>
                    <a:pt x="2018" y="5099"/>
                  </a:lnTo>
                  <a:lnTo>
                    <a:pt x="2568" y="4622"/>
                  </a:lnTo>
                  <a:lnTo>
                    <a:pt x="2788" y="4366"/>
                  </a:lnTo>
                  <a:lnTo>
                    <a:pt x="2971" y="4109"/>
                  </a:lnTo>
                  <a:lnTo>
                    <a:pt x="3082" y="3815"/>
                  </a:lnTo>
                  <a:lnTo>
                    <a:pt x="3192" y="3485"/>
                  </a:lnTo>
                  <a:lnTo>
                    <a:pt x="3265" y="3118"/>
                  </a:lnTo>
                  <a:lnTo>
                    <a:pt x="3302" y="2715"/>
                  </a:lnTo>
                  <a:lnTo>
                    <a:pt x="3375" y="2348"/>
                  </a:lnTo>
                  <a:lnTo>
                    <a:pt x="3448" y="2165"/>
                  </a:lnTo>
                  <a:lnTo>
                    <a:pt x="3558" y="1981"/>
                  </a:lnTo>
                  <a:lnTo>
                    <a:pt x="3705" y="1798"/>
                  </a:lnTo>
                  <a:lnTo>
                    <a:pt x="3852" y="1651"/>
                  </a:lnTo>
                  <a:lnTo>
                    <a:pt x="4072" y="1541"/>
                  </a:lnTo>
                  <a:lnTo>
                    <a:pt x="4292" y="1468"/>
                  </a:lnTo>
                  <a:lnTo>
                    <a:pt x="4512" y="1431"/>
                  </a:lnTo>
                  <a:lnTo>
                    <a:pt x="4769" y="1394"/>
                  </a:lnTo>
                  <a:lnTo>
                    <a:pt x="4989" y="1394"/>
                  </a:lnTo>
                  <a:lnTo>
                    <a:pt x="5209" y="1468"/>
                  </a:lnTo>
                  <a:lnTo>
                    <a:pt x="4952" y="1688"/>
                  </a:lnTo>
                  <a:lnTo>
                    <a:pt x="4916" y="1761"/>
                  </a:lnTo>
                  <a:lnTo>
                    <a:pt x="4879" y="1834"/>
                  </a:lnTo>
                  <a:lnTo>
                    <a:pt x="4916" y="1981"/>
                  </a:lnTo>
                  <a:lnTo>
                    <a:pt x="4989" y="2091"/>
                  </a:lnTo>
                  <a:lnTo>
                    <a:pt x="5062" y="2128"/>
                  </a:lnTo>
                  <a:lnTo>
                    <a:pt x="5136" y="2128"/>
                  </a:lnTo>
                  <a:lnTo>
                    <a:pt x="5319" y="2091"/>
                  </a:lnTo>
                  <a:lnTo>
                    <a:pt x="5429" y="2018"/>
                  </a:lnTo>
                  <a:lnTo>
                    <a:pt x="5539" y="1945"/>
                  </a:lnTo>
                  <a:lnTo>
                    <a:pt x="5613" y="1798"/>
                  </a:lnTo>
                  <a:lnTo>
                    <a:pt x="5759" y="1651"/>
                  </a:lnTo>
                  <a:lnTo>
                    <a:pt x="5833" y="1614"/>
                  </a:lnTo>
                  <a:lnTo>
                    <a:pt x="5869" y="1578"/>
                  </a:lnTo>
                  <a:lnTo>
                    <a:pt x="6420" y="1138"/>
                  </a:lnTo>
                  <a:lnTo>
                    <a:pt x="7006" y="771"/>
                  </a:lnTo>
                  <a:lnTo>
                    <a:pt x="7337" y="624"/>
                  </a:lnTo>
                  <a:lnTo>
                    <a:pt x="7483" y="551"/>
                  </a:lnTo>
                  <a:close/>
                  <a:moveTo>
                    <a:pt x="10821" y="9281"/>
                  </a:moveTo>
                  <a:lnTo>
                    <a:pt x="10968" y="9538"/>
                  </a:lnTo>
                  <a:lnTo>
                    <a:pt x="11115" y="9758"/>
                  </a:lnTo>
                  <a:lnTo>
                    <a:pt x="11335" y="9978"/>
                  </a:lnTo>
                  <a:lnTo>
                    <a:pt x="11592" y="10161"/>
                  </a:lnTo>
                  <a:lnTo>
                    <a:pt x="11408" y="10418"/>
                  </a:lnTo>
                  <a:lnTo>
                    <a:pt x="11188" y="10198"/>
                  </a:lnTo>
                  <a:lnTo>
                    <a:pt x="10968" y="9978"/>
                  </a:lnTo>
                  <a:lnTo>
                    <a:pt x="10711" y="9831"/>
                  </a:lnTo>
                  <a:lnTo>
                    <a:pt x="10455" y="9648"/>
                  </a:lnTo>
                  <a:lnTo>
                    <a:pt x="10601" y="9464"/>
                  </a:lnTo>
                  <a:lnTo>
                    <a:pt x="10821" y="9281"/>
                  </a:lnTo>
                  <a:close/>
                  <a:moveTo>
                    <a:pt x="13903" y="9941"/>
                  </a:moveTo>
                  <a:lnTo>
                    <a:pt x="13829" y="9978"/>
                  </a:lnTo>
                  <a:lnTo>
                    <a:pt x="13756" y="10014"/>
                  </a:lnTo>
                  <a:lnTo>
                    <a:pt x="13719" y="10014"/>
                  </a:lnTo>
                  <a:lnTo>
                    <a:pt x="13719" y="10051"/>
                  </a:lnTo>
                  <a:lnTo>
                    <a:pt x="13646" y="10161"/>
                  </a:lnTo>
                  <a:lnTo>
                    <a:pt x="13609" y="10271"/>
                  </a:lnTo>
                  <a:lnTo>
                    <a:pt x="13646" y="10418"/>
                  </a:lnTo>
                  <a:lnTo>
                    <a:pt x="13719" y="10565"/>
                  </a:lnTo>
                  <a:lnTo>
                    <a:pt x="13829" y="10638"/>
                  </a:lnTo>
                  <a:lnTo>
                    <a:pt x="13939" y="10675"/>
                  </a:lnTo>
                  <a:lnTo>
                    <a:pt x="14049" y="10638"/>
                  </a:lnTo>
                  <a:lnTo>
                    <a:pt x="14159" y="10601"/>
                  </a:lnTo>
                  <a:lnTo>
                    <a:pt x="14269" y="10491"/>
                  </a:lnTo>
                  <a:lnTo>
                    <a:pt x="14343" y="10418"/>
                  </a:lnTo>
                  <a:lnTo>
                    <a:pt x="14379" y="10308"/>
                  </a:lnTo>
                  <a:lnTo>
                    <a:pt x="14379" y="10271"/>
                  </a:lnTo>
                  <a:lnTo>
                    <a:pt x="14379" y="10198"/>
                  </a:lnTo>
                  <a:lnTo>
                    <a:pt x="14306" y="10124"/>
                  </a:lnTo>
                  <a:lnTo>
                    <a:pt x="14233" y="10051"/>
                  </a:lnTo>
                  <a:lnTo>
                    <a:pt x="14159" y="10014"/>
                  </a:lnTo>
                  <a:lnTo>
                    <a:pt x="14086" y="9978"/>
                  </a:lnTo>
                  <a:lnTo>
                    <a:pt x="13939" y="9941"/>
                  </a:lnTo>
                  <a:close/>
                  <a:moveTo>
                    <a:pt x="7593" y="0"/>
                  </a:moveTo>
                  <a:lnTo>
                    <a:pt x="7447" y="37"/>
                  </a:lnTo>
                  <a:lnTo>
                    <a:pt x="7190" y="110"/>
                  </a:lnTo>
                  <a:lnTo>
                    <a:pt x="6970" y="221"/>
                  </a:lnTo>
                  <a:lnTo>
                    <a:pt x="6566" y="441"/>
                  </a:lnTo>
                  <a:lnTo>
                    <a:pt x="6199" y="697"/>
                  </a:lnTo>
                  <a:lnTo>
                    <a:pt x="5502" y="1211"/>
                  </a:lnTo>
                  <a:lnTo>
                    <a:pt x="5209" y="1064"/>
                  </a:lnTo>
                  <a:lnTo>
                    <a:pt x="4916" y="991"/>
                  </a:lnTo>
                  <a:lnTo>
                    <a:pt x="4585" y="991"/>
                  </a:lnTo>
                  <a:lnTo>
                    <a:pt x="4255" y="1027"/>
                  </a:lnTo>
                  <a:lnTo>
                    <a:pt x="3999" y="1101"/>
                  </a:lnTo>
                  <a:lnTo>
                    <a:pt x="3778" y="1211"/>
                  </a:lnTo>
                  <a:lnTo>
                    <a:pt x="3595" y="1358"/>
                  </a:lnTo>
                  <a:lnTo>
                    <a:pt x="3412" y="1504"/>
                  </a:lnTo>
                  <a:lnTo>
                    <a:pt x="3228" y="1688"/>
                  </a:lnTo>
                  <a:lnTo>
                    <a:pt x="3118" y="1908"/>
                  </a:lnTo>
                  <a:lnTo>
                    <a:pt x="3008" y="2128"/>
                  </a:lnTo>
                  <a:lnTo>
                    <a:pt x="2935" y="2348"/>
                  </a:lnTo>
                  <a:lnTo>
                    <a:pt x="2861" y="2678"/>
                  </a:lnTo>
                  <a:lnTo>
                    <a:pt x="2788" y="3008"/>
                  </a:lnTo>
                  <a:lnTo>
                    <a:pt x="2751" y="3338"/>
                  </a:lnTo>
                  <a:lnTo>
                    <a:pt x="2641" y="3669"/>
                  </a:lnTo>
                  <a:lnTo>
                    <a:pt x="2605" y="3852"/>
                  </a:lnTo>
                  <a:lnTo>
                    <a:pt x="2495" y="3999"/>
                  </a:lnTo>
                  <a:lnTo>
                    <a:pt x="2275" y="4255"/>
                  </a:lnTo>
                  <a:lnTo>
                    <a:pt x="2018" y="4476"/>
                  </a:lnTo>
                  <a:lnTo>
                    <a:pt x="1761" y="4696"/>
                  </a:lnTo>
                  <a:lnTo>
                    <a:pt x="1284" y="5062"/>
                  </a:lnTo>
                  <a:lnTo>
                    <a:pt x="844" y="5466"/>
                  </a:lnTo>
                  <a:lnTo>
                    <a:pt x="661" y="5649"/>
                  </a:lnTo>
                  <a:lnTo>
                    <a:pt x="514" y="5906"/>
                  </a:lnTo>
                  <a:lnTo>
                    <a:pt x="367" y="6126"/>
                  </a:lnTo>
                  <a:lnTo>
                    <a:pt x="220" y="6420"/>
                  </a:lnTo>
                  <a:lnTo>
                    <a:pt x="110" y="6713"/>
                  </a:lnTo>
                  <a:lnTo>
                    <a:pt x="37" y="7007"/>
                  </a:lnTo>
                  <a:lnTo>
                    <a:pt x="0" y="7263"/>
                  </a:lnTo>
                  <a:lnTo>
                    <a:pt x="0" y="7557"/>
                  </a:lnTo>
                  <a:lnTo>
                    <a:pt x="37" y="7850"/>
                  </a:lnTo>
                  <a:lnTo>
                    <a:pt x="74" y="8144"/>
                  </a:lnTo>
                  <a:lnTo>
                    <a:pt x="147" y="8400"/>
                  </a:lnTo>
                  <a:lnTo>
                    <a:pt x="220" y="8657"/>
                  </a:lnTo>
                  <a:lnTo>
                    <a:pt x="367" y="8914"/>
                  </a:lnTo>
                  <a:lnTo>
                    <a:pt x="514" y="9171"/>
                  </a:lnTo>
                  <a:lnTo>
                    <a:pt x="661" y="9391"/>
                  </a:lnTo>
                  <a:lnTo>
                    <a:pt x="844" y="9611"/>
                  </a:lnTo>
                  <a:lnTo>
                    <a:pt x="1064" y="9831"/>
                  </a:lnTo>
                  <a:lnTo>
                    <a:pt x="1284" y="10014"/>
                  </a:lnTo>
                  <a:lnTo>
                    <a:pt x="1541" y="10161"/>
                  </a:lnTo>
                  <a:lnTo>
                    <a:pt x="1798" y="10308"/>
                  </a:lnTo>
                  <a:lnTo>
                    <a:pt x="2054" y="10381"/>
                  </a:lnTo>
                  <a:lnTo>
                    <a:pt x="2348" y="10491"/>
                  </a:lnTo>
                  <a:lnTo>
                    <a:pt x="2641" y="10528"/>
                  </a:lnTo>
                  <a:lnTo>
                    <a:pt x="2898" y="10565"/>
                  </a:lnTo>
                  <a:lnTo>
                    <a:pt x="3192" y="10565"/>
                  </a:lnTo>
                  <a:lnTo>
                    <a:pt x="3485" y="10528"/>
                  </a:lnTo>
                  <a:lnTo>
                    <a:pt x="3742" y="10491"/>
                  </a:lnTo>
                  <a:lnTo>
                    <a:pt x="4035" y="10418"/>
                  </a:lnTo>
                  <a:lnTo>
                    <a:pt x="4365" y="10271"/>
                  </a:lnTo>
                  <a:lnTo>
                    <a:pt x="4696" y="10161"/>
                  </a:lnTo>
                  <a:lnTo>
                    <a:pt x="4879" y="10124"/>
                  </a:lnTo>
                  <a:lnTo>
                    <a:pt x="5209" y="10124"/>
                  </a:lnTo>
                  <a:lnTo>
                    <a:pt x="5392" y="10161"/>
                  </a:lnTo>
                  <a:lnTo>
                    <a:pt x="5502" y="10271"/>
                  </a:lnTo>
                  <a:lnTo>
                    <a:pt x="5613" y="10381"/>
                  </a:lnTo>
                  <a:lnTo>
                    <a:pt x="5833" y="10601"/>
                  </a:lnTo>
                  <a:lnTo>
                    <a:pt x="5979" y="10711"/>
                  </a:lnTo>
                  <a:lnTo>
                    <a:pt x="6089" y="10785"/>
                  </a:lnTo>
                  <a:lnTo>
                    <a:pt x="6273" y="10858"/>
                  </a:lnTo>
                  <a:lnTo>
                    <a:pt x="6420" y="10895"/>
                  </a:lnTo>
                  <a:lnTo>
                    <a:pt x="6933" y="10895"/>
                  </a:lnTo>
                  <a:lnTo>
                    <a:pt x="7227" y="10858"/>
                  </a:lnTo>
                  <a:lnTo>
                    <a:pt x="7483" y="10821"/>
                  </a:lnTo>
                  <a:lnTo>
                    <a:pt x="7740" y="10748"/>
                  </a:lnTo>
                  <a:lnTo>
                    <a:pt x="7997" y="10638"/>
                  </a:lnTo>
                  <a:lnTo>
                    <a:pt x="8217" y="10528"/>
                  </a:lnTo>
                  <a:lnTo>
                    <a:pt x="8437" y="10381"/>
                  </a:lnTo>
                  <a:lnTo>
                    <a:pt x="8657" y="10198"/>
                  </a:lnTo>
                  <a:lnTo>
                    <a:pt x="8877" y="10014"/>
                  </a:lnTo>
                  <a:lnTo>
                    <a:pt x="9061" y="9831"/>
                  </a:lnTo>
                  <a:lnTo>
                    <a:pt x="9207" y="9611"/>
                  </a:lnTo>
                  <a:lnTo>
                    <a:pt x="9354" y="9391"/>
                  </a:lnTo>
                  <a:lnTo>
                    <a:pt x="9501" y="9171"/>
                  </a:lnTo>
                  <a:lnTo>
                    <a:pt x="9574" y="8914"/>
                  </a:lnTo>
                  <a:lnTo>
                    <a:pt x="9684" y="8694"/>
                  </a:lnTo>
                  <a:lnTo>
                    <a:pt x="9721" y="8400"/>
                  </a:lnTo>
                  <a:lnTo>
                    <a:pt x="9721" y="8144"/>
                  </a:lnTo>
                  <a:lnTo>
                    <a:pt x="9721" y="7887"/>
                  </a:lnTo>
                  <a:lnTo>
                    <a:pt x="9684" y="7630"/>
                  </a:lnTo>
                  <a:lnTo>
                    <a:pt x="9611" y="7373"/>
                  </a:lnTo>
                  <a:lnTo>
                    <a:pt x="9537" y="7117"/>
                  </a:lnTo>
                  <a:lnTo>
                    <a:pt x="9281" y="6640"/>
                  </a:lnTo>
                  <a:lnTo>
                    <a:pt x="9171" y="6383"/>
                  </a:lnTo>
                  <a:lnTo>
                    <a:pt x="9061" y="6090"/>
                  </a:lnTo>
                  <a:lnTo>
                    <a:pt x="9061" y="5833"/>
                  </a:lnTo>
                  <a:lnTo>
                    <a:pt x="9061" y="5576"/>
                  </a:lnTo>
                  <a:lnTo>
                    <a:pt x="9097" y="5319"/>
                  </a:lnTo>
                  <a:lnTo>
                    <a:pt x="9134" y="5062"/>
                  </a:lnTo>
                  <a:lnTo>
                    <a:pt x="9317" y="4512"/>
                  </a:lnTo>
                  <a:lnTo>
                    <a:pt x="9501" y="4035"/>
                  </a:lnTo>
                  <a:lnTo>
                    <a:pt x="9684" y="3559"/>
                  </a:lnTo>
                  <a:lnTo>
                    <a:pt x="9794" y="3082"/>
                  </a:lnTo>
                  <a:lnTo>
                    <a:pt x="9831" y="2825"/>
                  </a:lnTo>
                  <a:lnTo>
                    <a:pt x="9831" y="2568"/>
                  </a:lnTo>
                  <a:lnTo>
                    <a:pt x="9794" y="2311"/>
                  </a:lnTo>
                  <a:lnTo>
                    <a:pt x="9721" y="2055"/>
                  </a:lnTo>
                  <a:lnTo>
                    <a:pt x="9611" y="1834"/>
                  </a:lnTo>
                  <a:lnTo>
                    <a:pt x="9501" y="1578"/>
                  </a:lnTo>
                  <a:lnTo>
                    <a:pt x="9354" y="1358"/>
                  </a:lnTo>
                  <a:lnTo>
                    <a:pt x="9207" y="1174"/>
                  </a:lnTo>
                  <a:lnTo>
                    <a:pt x="8841" y="771"/>
                  </a:lnTo>
                  <a:lnTo>
                    <a:pt x="8400" y="404"/>
                  </a:lnTo>
                  <a:lnTo>
                    <a:pt x="7960" y="110"/>
                  </a:lnTo>
                  <a:lnTo>
                    <a:pt x="7850" y="37"/>
                  </a:lnTo>
                  <a:lnTo>
                    <a:pt x="7703" y="0"/>
                  </a:lnTo>
                  <a:close/>
                  <a:moveTo>
                    <a:pt x="12912" y="10675"/>
                  </a:moveTo>
                  <a:lnTo>
                    <a:pt x="12839" y="10711"/>
                  </a:lnTo>
                  <a:lnTo>
                    <a:pt x="12765" y="10785"/>
                  </a:lnTo>
                  <a:lnTo>
                    <a:pt x="12729" y="10858"/>
                  </a:lnTo>
                  <a:lnTo>
                    <a:pt x="12729" y="11005"/>
                  </a:lnTo>
                  <a:lnTo>
                    <a:pt x="12765" y="11115"/>
                  </a:lnTo>
                  <a:lnTo>
                    <a:pt x="12876" y="11225"/>
                  </a:lnTo>
                  <a:lnTo>
                    <a:pt x="13022" y="11262"/>
                  </a:lnTo>
                  <a:lnTo>
                    <a:pt x="13132" y="11225"/>
                  </a:lnTo>
                  <a:lnTo>
                    <a:pt x="13242" y="11115"/>
                  </a:lnTo>
                  <a:lnTo>
                    <a:pt x="13279" y="11005"/>
                  </a:lnTo>
                  <a:lnTo>
                    <a:pt x="13279" y="10858"/>
                  </a:lnTo>
                  <a:lnTo>
                    <a:pt x="13242" y="10785"/>
                  </a:lnTo>
                  <a:lnTo>
                    <a:pt x="13169" y="10711"/>
                  </a:lnTo>
                  <a:lnTo>
                    <a:pt x="13096" y="10675"/>
                  </a:lnTo>
                  <a:close/>
                  <a:moveTo>
                    <a:pt x="13572" y="11262"/>
                  </a:moveTo>
                  <a:lnTo>
                    <a:pt x="13499" y="11298"/>
                  </a:lnTo>
                  <a:lnTo>
                    <a:pt x="13462" y="11372"/>
                  </a:lnTo>
                  <a:lnTo>
                    <a:pt x="13389" y="11408"/>
                  </a:lnTo>
                  <a:lnTo>
                    <a:pt x="13316" y="11445"/>
                  </a:lnTo>
                  <a:lnTo>
                    <a:pt x="13242" y="11555"/>
                  </a:lnTo>
                  <a:lnTo>
                    <a:pt x="13242" y="11702"/>
                  </a:lnTo>
                  <a:lnTo>
                    <a:pt x="13242" y="11775"/>
                  </a:lnTo>
                  <a:lnTo>
                    <a:pt x="13279" y="11849"/>
                  </a:lnTo>
                  <a:lnTo>
                    <a:pt x="13352" y="11959"/>
                  </a:lnTo>
                  <a:lnTo>
                    <a:pt x="13609" y="11959"/>
                  </a:lnTo>
                  <a:lnTo>
                    <a:pt x="13719" y="11922"/>
                  </a:lnTo>
                  <a:lnTo>
                    <a:pt x="13829" y="11849"/>
                  </a:lnTo>
                  <a:lnTo>
                    <a:pt x="13866" y="11738"/>
                  </a:lnTo>
                  <a:lnTo>
                    <a:pt x="13939" y="11628"/>
                  </a:lnTo>
                  <a:lnTo>
                    <a:pt x="13939" y="11555"/>
                  </a:lnTo>
                  <a:lnTo>
                    <a:pt x="13939" y="11518"/>
                  </a:lnTo>
                  <a:lnTo>
                    <a:pt x="13903" y="11445"/>
                  </a:lnTo>
                  <a:lnTo>
                    <a:pt x="13866" y="11372"/>
                  </a:lnTo>
                  <a:lnTo>
                    <a:pt x="13829" y="11298"/>
                  </a:lnTo>
                  <a:lnTo>
                    <a:pt x="13719" y="11262"/>
                  </a:lnTo>
                  <a:close/>
                  <a:moveTo>
                    <a:pt x="12215" y="11555"/>
                  </a:moveTo>
                  <a:lnTo>
                    <a:pt x="12142" y="11592"/>
                  </a:lnTo>
                  <a:lnTo>
                    <a:pt x="12069" y="11702"/>
                  </a:lnTo>
                  <a:lnTo>
                    <a:pt x="12032" y="11812"/>
                  </a:lnTo>
                  <a:lnTo>
                    <a:pt x="12032" y="11959"/>
                  </a:lnTo>
                  <a:lnTo>
                    <a:pt x="12032" y="12069"/>
                  </a:lnTo>
                  <a:lnTo>
                    <a:pt x="12105" y="12362"/>
                  </a:lnTo>
                  <a:lnTo>
                    <a:pt x="12252" y="12582"/>
                  </a:lnTo>
                  <a:lnTo>
                    <a:pt x="12325" y="12619"/>
                  </a:lnTo>
                  <a:lnTo>
                    <a:pt x="12399" y="12656"/>
                  </a:lnTo>
                  <a:lnTo>
                    <a:pt x="12509" y="12656"/>
                  </a:lnTo>
                  <a:lnTo>
                    <a:pt x="12582" y="12582"/>
                  </a:lnTo>
                  <a:lnTo>
                    <a:pt x="12619" y="12545"/>
                  </a:lnTo>
                  <a:lnTo>
                    <a:pt x="12692" y="12545"/>
                  </a:lnTo>
                  <a:lnTo>
                    <a:pt x="12802" y="12619"/>
                  </a:lnTo>
                  <a:lnTo>
                    <a:pt x="12876" y="12619"/>
                  </a:lnTo>
                  <a:lnTo>
                    <a:pt x="12949" y="12582"/>
                  </a:lnTo>
                  <a:lnTo>
                    <a:pt x="12986" y="12545"/>
                  </a:lnTo>
                  <a:lnTo>
                    <a:pt x="13022" y="12435"/>
                  </a:lnTo>
                  <a:lnTo>
                    <a:pt x="12986" y="12325"/>
                  </a:lnTo>
                  <a:lnTo>
                    <a:pt x="12912" y="12215"/>
                  </a:lnTo>
                  <a:lnTo>
                    <a:pt x="12802" y="12179"/>
                  </a:lnTo>
                  <a:lnTo>
                    <a:pt x="12655" y="12142"/>
                  </a:lnTo>
                  <a:lnTo>
                    <a:pt x="12545" y="12142"/>
                  </a:lnTo>
                  <a:lnTo>
                    <a:pt x="12472" y="12179"/>
                  </a:lnTo>
                  <a:lnTo>
                    <a:pt x="12399" y="12032"/>
                  </a:lnTo>
                  <a:lnTo>
                    <a:pt x="12399" y="11849"/>
                  </a:lnTo>
                  <a:lnTo>
                    <a:pt x="12399" y="11665"/>
                  </a:lnTo>
                  <a:lnTo>
                    <a:pt x="12362" y="11592"/>
                  </a:lnTo>
                  <a:lnTo>
                    <a:pt x="12289" y="11555"/>
                  </a:lnTo>
                  <a:close/>
                  <a:moveTo>
                    <a:pt x="14049" y="5466"/>
                  </a:moveTo>
                  <a:lnTo>
                    <a:pt x="14196" y="5503"/>
                  </a:lnTo>
                  <a:lnTo>
                    <a:pt x="14490" y="5649"/>
                  </a:lnTo>
                  <a:lnTo>
                    <a:pt x="14673" y="5723"/>
                  </a:lnTo>
                  <a:lnTo>
                    <a:pt x="14930" y="5906"/>
                  </a:lnTo>
                  <a:lnTo>
                    <a:pt x="15150" y="6090"/>
                  </a:lnTo>
                  <a:lnTo>
                    <a:pt x="15370" y="6310"/>
                  </a:lnTo>
                  <a:lnTo>
                    <a:pt x="15590" y="6566"/>
                  </a:lnTo>
                  <a:lnTo>
                    <a:pt x="15773" y="6860"/>
                  </a:lnTo>
                  <a:lnTo>
                    <a:pt x="15883" y="7190"/>
                  </a:lnTo>
                  <a:lnTo>
                    <a:pt x="15993" y="7520"/>
                  </a:lnTo>
                  <a:lnTo>
                    <a:pt x="16067" y="7850"/>
                  </a:lnTo>
                  <a:lnTo>
                    <a:pt x="16104" y="8217"/>
                  </a:lnTo>
                  <a:lnTo>
                    <a:pt x="16104" y="8547"/>
                  </a:lnTo>
                  <a:lnTo>
                    <a:pt x="16067" y="9244"/>
                  </a:lnTo>
                  <a:lnTo>
                    <a:pt x="15957" y="9941"/>
                  </a:lnTo>
                  <a:lnTo>
                    <a:pt x="15773" y="10601"/>
                  </a:lnTo>
                  <a:lnTo>
                    <a:pt x="15517" y="11225"/>
                  </a:lnTo>
                  <a:lnTo>
                    <a:pt x="15370" y="11555"/>
                  </a:lnTo>
                  <a:lnTo>
                    <a:pt x="15186" y="11849"/>
                  </a:lnTo>
                  <a:lnTo>
                    <a:pt x="15003" y="12105"/>
                  </a:lnTo>
                  <a:lnTo>
                    <a:pt x="14783" y="12362"/>
                  </a:lnTo>
                  <a:lnTo>
                    <a:pt x="14526" y="12619"/>
                  </a:lnTo>
                  <a:lnTo>
                    <a:pt x="14269" y="12839"/>
                  </a:lnTo>
                  <a:lnTo>
                    <a:pt x="14013" y="13022"/>
                  </a:lnTo>
                  <a:lnTo>
                    <a:pt x="13719" y="13169"/>
                  </a:lnTo>
                  <a:lnTo>
                    <a:pt x="13389" y="13316"/>
                  </a:lnTo>
                  <a:lnTo>
                    <a:pt x="13059" y="13463"/>
                  </a:lnTo>
                  <a:lnTo>
                    <a:pt x="12802" y="13499"/>
                  </a:lnTo>
                  <a:lnTo>
                    <a:pt x="12509" y="13536"/>
                  </a:lnTo>
                  <a:lnTo>
                    <a:pt x="12325" y="13499"/>
                  </a:lnTo>
                  <a:lnTo>
                    <a:pt x="12179" y="13426"/>
                  </a:lnTo>
                  <a:lnTo>
                    <a:pt x="12032" y="13279"/>
                  </a:lnTo>
                  <a:lnTo>
                    <a:pt x="11922" y="13169"/>
                  </a:lnTo>
                  <a:lnTo>
                    <a:pt x="11482" y="12692"/>
                  </a:lnTo>
                  <a:lnTo>
                    <a:pt x="11298" y="12435"/>
                  </a:lnTo>
                  <a:lnTo>
                    <a:pt x="11225" y="12289"/>
                  </a:lnTo>
                  <a:lnTo>
                    <a:pt x="11188" y="12105"/>
                  </a:lnTo>
                  <a:lnTo>
                    <a:pt x="11188" y="11922"/>
                  </a:lnTo>
                  <a:lnTo>
                    <a:pt x="11262" y="11738"/>
                  </a:lnTo>
                  <a:lnTo>
                    <a:pt x="11445" y="11408"/>
                  </a:lnTo>
                  <a:lnTo>
                    <a:pt x="11812" y="10785"/>
                  </a:lnTo>
                  <a:lnTo>
                    <a:pt x="12142" y="10161"/>
                  </a:lnTo>
                  <a:lnTo>
                    <a:pt x="12472" y="9501"/>
                  </a:lnTo>
                  <a:lnTo>
                    <a:pt x="12765" y="8877"/>
                  </a:lnTo>
                  <a:lnTo>
                    <a:pt x="12876" y="8547"/>
                  </a:lnTo>
                  <a:lnTo>
                    <a:pt x="12949" y="8217"/>
                  </a:lnTo>
                  <a:lnTo>
                    <a:pt x="12986" y="7887"/>
                  </a:lnTo>
                  <a:lnTo>
                    <a:pt x="12949" y="7593"/>
                  </a:lnTo>
                  <a:lnTo>
                    <a:pt x="12876" y="7263"/>
                  </a:lnTo>
                  <a:lnTo>
                    <a:pt x="12765" y="6970"/>
                  </a:lnTo>
                  <a:lnTo>
                    <a:pt x="12729" y="6750"/>
                  </a:lnTo>
                  <a:lnTo>
                    <a:pt x="12692" y="6566"/>
                  </a:lnTo>
                  <a:lnTo>
                    <a:pt x="12729" y="6346"/>
                  </a:lnTo>
                  <a:lnTo>
                    <a:pt x="12802" y="6200"/>
                  </a:lnTo>
                  <a:lnTo>
                    <a:pt x="12876" y="6016"/>
                  </a:lnTo>
                  <a:lnTo>
                    <a:pt x="12986" y="5869"/>
                  </a:lnTo>
                  <a:lnTo>
                    <a:pt x="13132" y="5723"/>
                  </a:lnTo>
                  <a:lnTo>
                    <a:pt x="13279" y="5613"/>
                  </a:lnTo>
                  <a:lnTo>
                    <a:pt x="13316" y="5686"/>
                  </a:lnTo>
                  <a:lnTo>
                    <a:pt x="13389" y="5723"/>
                  </a:lnTo>
                  <a:lnTo>
                    <a:pt x="13536" y="5759"/>
                  </a:lnTo>
                  <a:lnTo>
                    <a:pt x="13646" y="5686"/>
                  </a:lnTo>
                  <a:lnTo>
                    <a:pt x="13719" y="5649"/>
                  </a:lnTo>
                  <a:lnTo>
                    <a:pt x="13756" y="5576"/>
                  </a:lnTo>
                  <a:lnTo>
                    <a:pt x="13829" y="5503"/>
                  </a:lnTo>
                  <a:lnTo>
                    <a:pt x="13939" y="5466"/>
                  </a:lnTo>
                  <a:close/>
                  <a:moveTo>
                    <a:pt x="13646" y="3852"/>
                  </a:moveTo>
                  <a:lnTo>
                    <a:pt x="13609" y="3925"/>
                  </a:lnTo>
                  <a:lnTo>
                    <a:pt x="13499" y="4182"/>
                  </a:lnTo>
                  <a:lnTo>
                    <a:pt x="13462" y="4476"/>
                  </a:lnTo>
                  <a:lnTo>
                    <a:pt x="13462" y="4732"/>
                  </a:lnTo>
                  <a:lnTo>
                    <a:pt x="13499" y="5026"/>
                  </a:lnTo>
                  <a:lnTo>
                    <a:pt x="13316" y="5099"/>
                  </a:lnTo>
                  <a:lnTo>
                    <a:pt x="13132" y="5173"/>
                  </a:lnTo>
                  <a:lnTo>
                    <a:pt x="13022" y="4769"/>
                  </a:lnTo>
                  <a:lnTo>
                    <a:pt x="12839" y="4439"/>
                  </a:lnTo>
                  <a:lnTo>
                    <a:pt x="12802" y="4402"/>
                  </a:lnTo>
                  <a:lnTo>
                    <a:pt x="12729" y="4402"/>
                  </a:lnTo>
                  <a:lnTo>
                    <a:pt x="12692" y="4439"/>
                  </a:lnTo>
                  <a:lnTo>
                    <a:pt x="12692" y="4476"/>
                  </a:lnTo>
                  <a:lnTo>
                    <a:pt x="12655" y="4732"/>
                  </a:lnTo>
                  <a:lnTo>
                    <a:pt x="12692" y="4952"/>
                  </a:lnTo>
                  <a:lnTo>
                    <a:pt x="12802" y="5429"/>
                  </a:lnTo>
                  <a:lnTo>
                    <a:pt x="12582" y="5649"/>
                  </a:lnTo>
                  <a:lnTo>
                    <a:pt x="12399" y="5466"/>
                  </a:lnTo>
                  <a:lnTo>
                    <a:pt x="12142" y="5173"/>
                  </a:lnTo>
                  <a:lnTo>
                    <a:pt x="12105" y="5136"/>
                  </a:lnTo>
                  <a:lnTo>
                    <a:pt x="12032" y="5173"/>
                  </a:lnTo>
                  <a:lnTo>
                    <a:pt x="11995" y="5209"/>
                  </a:lnTo>
                  <a:lnTo>
                    <a:pt x="11995" y="5283"/>
                  </a:lnTo>
                  <a:lnTo>
                    <a:pt x="12032" y="5466"/>
                  </a:lnTo>
                  <a:lnTo>
                    <a:pt x="12142" y="5649"/>
                  </a:lnTo>
                  <a:lnTo>
                    <a:pt x="12252" y="5796"/>
                  </a:lnTo>
                  <a:lnTo>
                    <a:pt x="12435" y="5906"/>
                  </a:lnTo>
                  <a:lnTo>
                    <a:pt x="12399" y="6016"/>
                  </a:lnTo>
                  <a:lnTo>
                    <a:pt x="12362" y="6053"/>
                  </a:lnTo>
                  <a:lnTo>
                    <a:pt x="12142" y="6016"/>
                  </a:lnTo>
                  <a:lnTo>
                    <a:pt x="11738" y="5833"/>
                  </a:lnTo>
                  <a:lnTo>
                    <a:pt x="11665" y="5686"/>
                  </a:lnTo>
                  <a:lnTo>
                    <a:pt x="11628" y="5649"/>
                  </a:lnTo>
                  <a:lnTo>
                    <a:pt x="11592" y="5686"/>
                  </a:lnTo>
                  <a:lnTo>
                    <a:pt x="11555" y="5833"/>
                  </a:lnTo>
                  <a:lnTo>
                    <a:pt x="11518" y="5906"/>
                  </a:lnTo>
                  <a:lnTo>
                    <a:pt x="11518" y="5979"/>
                  </a:lnTo>
                  <a:lnTo>
                    <a:pt x="11555" y="6053"/>
                  </a:lnTo>
                  <a:lnTo>
                    <a:pt x="11628" y="6126"/>
                  </a:lnTo>
                  <a:lnTo>
                    <a:pt x="11775" y="6236"/>
                  </a:lnTo>
                  <a:lnTo>
                    <a:pt x="11995" y="6346"/>
                  </a:lnTo>
                  <a:lnTo>
                    <a:pt x="12289" y="6456"/>
                  </a:lnTo>
                  <a:lnTo>
                    <a:pt x="12252" y="6676"/>
                  </a:lnTo>
                  <a:lnTo>
                    <a:pt x="12289" y="6897"/>
                  </a:lnTo>
                  <a:lnTo>
                    <a:pt x="11555" y="6897"/>
                  </a:lnTo>
                  <a:lnTo>
                    <a:pt x="11445" y="6933"/>
                  </a:lnTo>
                  <a:lnTo>
                    <a:pt x="11408" y="7007"/>
                  </a:lnTo>
                  <a:lnTo>
                    <a:pt x="11408" y="7153"/>
                  </a:lnTo>
                  <a:lnTo>
                    <a:pt x="11408" y="7337"/>
                  </a:lnTo>
                  <a:lnTo>
                    <a:pt x="11482" y="7483"/>
                  </a:lnTo>
                  <a:lnTo>
                    <a:pt x="11555" y="7593"/>
                  </a:lnTo>
                  <a:lnTo>
                    <a:pt x="11592" y="7630"/>
                  </a:lnTo>
                  <a:lnTo>
                    <a:pt x="11922" y="7960"/>
                  </a:lnTo>
                  <a:lnTo>
                    <a:pt x="12142" y="8107"/>
                  </a:lnTo>
                  <a:lnTo>
                    <a:pt x="12252" y="8180"/>
                  </a:lnTo>
                  <a:lnTo>
                    <a:pt x="12362" y="8217"/>
                  </a:lnTo>
                  <a:lnTo>
                    <a:pt x="12472" y="8217"/>
                  </a:lnTo>
                  <a:lnTo>
                    <a:pt x="12362" y="8547"/>
                  </a:lnTo>
                  <a:lnTo>
                    <a:pt x="12252" y="8804"/>
                  </a:lnTo>
                  <a:lnTo>
                    <a:pt x="12215" y="8841"/>
                  </a:lnTo>
                  <a:lnTo>
                    <a:pt x="12179" y="8877"/>
                  </a:lnTo>
                  <a:lnTo>
                    <a:pt x="11812" y="8731"/>
                  </a:lnTo>
                  <a:lnTo>
                    <a:pt x="11555" y="8584"/>
                  </a:lnTo>
                  <a:lnTo>
                    <a:pt x="11335" y="8364"/>
                  </a:lnTo>
                  <a:lnTo>
                    <a:pt x="11225" y="8364"/>
                  </a:lnTo>
                  <a:lnTo>
                    <a:pt x="11188" y="8437"/>
                  </a:lnTo>
                  <a:lnTo>
                    <a:pt x="11188" y="8511"/>
                  </a:lnTo>
                  <a:lnTo>
                    <a:pt x="11335" y="8731"/>
                  </a:lnTo>
                  <a:lnTo>
                    <a:pt x="11555" y="8951"/>
                  </a:lnTo>
                  <a:lnTo>
                    <a:pt x="11812" y="9134"/>
                  </a:lnTo>
                  <a:lnTo>
                    <a:pt x="12069" y="9244"/>
                  </a:lnTo>
                  <a:lnTo>
                    <a:pt x="11848" y="9648"/>
                  </a:lnTo>
                  <a:lnTo>
                    <a:pt x="11738" y="9648"/>
                  </a:lnTo>
                  <a:lnTo>
                    <a:pt x="11665" y="9721"/>
                  </a:lnTo>
                  <a:lnTo>
                    <a:pt x="11262" y="9428"/>
                  </a:lnTo>
                  <a:lnTo>
                    <a:pt x="10895" y="9134"/>
                  </a:lnTo>
                  <a:lnTo>
                    <a:pt x="10858" y="9097"/>
                  </a:lnTo>
                  <a:lnTo>
                    <a:pt x="10821" y="9134"/>
                  </a:lnTo>
                  <a:lnTo>
                    <a:pt x="10601" y="9391"/>
                  </a:lnTo>
                  <a:lnTo>
                    <a:pt x="10381" y="9648"/>
                  </a:lnTo>
                  <a:lnTo>
                    <a:pt x="10308" y="9648"/>
                  </a:lnTo>
                  <a:lnTo>
                    <a:pt x="10234" y="9684"/>
                  </a:lnTo>
                  <a:lnTo>
                    <a:pt x="10198" y="9758"/>
                  </a:lnTo>
                  <a:lnTo>
                    <a:pt x="10234" y="9831"/>
                  </a:lnTo>
                  <a:lnTo>
                    <a:pt x="10748" y="10308"/>
                  </a:lnTo>
                  <a:lnTo>
                    <a:pt x="11188" y="10821"/>
                  </a:lnTo>
                  <a:lnTo>
                    <a:pt x="10968" y="11262"/>
                  </a:lnTo>
                  <a:lnTo>
                    <a:pt x="10785" y="11152"/>
                  </a:lnTo>
                  <a:lnTo>
                    <a:pt x="10601" y="11078"/>
                  </a:lnTo>
                  <a:lnTo>
                    <a:pt x="10381" y="11042"/>
                  </a:lnTo>
                  <a:lnTo>
                    <a:pt x="10308" y="11005"/>
                  </a:lnTo>
                  <a:lnTo>
                    <a:pt x="10198" y="10968"/>
                  </a:lnTo>
                  <a:lnTo>
                    <a:pt x="10161" y="10931"/>
                  </a:lnTo>
                  <a:lnTo>
                    <a:pt x="10088" y="10931"/>
                  </a:lnTo>
                  <a:lnTo>
                    <a:pt x="9978" y="10968"/>
                  </a:lnTo>
                  <a:lnTo>
                    <a:pt x="9941" y="11078"/>
                  </a:lnTo>
                  <a:lnTo>
                    <a:pt x="9941" y="11152"/>
                  </a:lnTo>
                  <a:lnTo>
                    <a:pt x="9978" y="11188"/>
                  </a:lnTo>
                  <a:lnTo>
                    <a:pt x="10124" y="11335"/>
                  </a:lnTo>
                  <a:lnTo>
                    <a:pt x="10308" y="11445"/>
                  </a:lnTo>
                  <a:lnTo>
                    <a:pt x="10565" y="11555"/>
                  </a:lnTo>
                  <a:lnTo>
                    <a:pt x="10675" y="11592"/>
                  </a:lnTo>
                  <a:lnTo>
                    <a:pt x="10785" y="11592"/>
                  </a:lnTo>
                  <a:lnTo>
                    <a:pt x="10748" y="11775"/>
                  </a:lnTo>
                  <a:lnTo>
                    <a:pt x="10711" y="11959"/>
                  </a:lnTo>
                  <a:lnTo>
                    <a:pt x="10675" y="12179"/>
                  </a:lnTo>
                  <a:lnTo>
                    <a:pt x="10711" y="12362"/>
                  </a:lnTo>
                  <a:lnTo>
                    <a:pt x="10785" y="12582"/>
                  </a:lnTo>
                  <a:lnTo>
                    <a:pt x="10638" y="12692"/>
                  </a:lnTo>
                  <a:lnTo>
                    <a:pt x="10455" y="12876"/>
                  </a:lnTo>
                  <a:lnTo>
                    <a:pt x="10381" y="12949"/>
                  </a:lnTo>
                  <a:lnTo>
                    <a:pt x="10308" y="12949"/>
                  </a:lnTo>
                  <a:lnTo>
                    <a:pt x="10271" y="12986"/>
                  </a:lnTo>
                  <a:lnTo>
                    <a:pt x="10234" y="13059"/>
                  </a:lnTo>
                  <a:lnTo>
                    <a:pt x="10234" y="13169"/>
                  </a:lnTo>
                  <a:lnTo>
                    <a:pt x="10271" y="13206"/>
                  </a:lnTo>
                  <a:lnTo>
                    <a:pt x="10308" y="13242"/>
                  </a:lnTo>
                  <a:lnTo>
                    <a:pt x="10455" y="13242"/>
                  </a:lnTo>
                  <a:lnTo>
                    <a:pt x="10565" y="13206"/>
                  </a:lnTo>
                  <a:lnTo>
                    <a:pt x="10748" y="13059"/>
                  </a:lnTo>
                  <a:lnTo>
                    <a:pt x="11005" y="12912"/>
                  </a:lnTo>
                  <a:lnTo>
                    <a:pt x="11408" y="13352"/>
                  </a:lnTo>
                  <a:lnTo>
                    <a:pt x="11482" y="13426"/>
                  </a:lnTo>
                  <a:lnTo>
                    <a:pt x="11335" y="13609"/>
                  </a:lnTo>
                  <a:lnTo>
                    <a:pt x="11262" y="13829"/>
                  </a:lnTo>
                  <a:lnTo>
                    <a:pt x="11188" y="13829"/>
                  </a:lnTo>
                  <a:lnTo>
                    <a:pt x="11115" y="13866"/>
                  </a:lnTo>
                  <a:lnTo>
                    <a:pt x="11005" y="13939"/>
                  </a:lnTo>
                  <a:lnTo>
                    <a:pt x="10968" y="14013"/>
                  </a:lnTo>
                  <a:lnTo>
                    <a:pt x="11005" y="14123"/>
                  </a:lnTo>
                  <a:lnTo>
                    <a:pt x="11041" y="14233"/>
                  </a:lnTo>
                  <a:lnTo>
                    <a:pt x="11151" y="14306"/>
                  </a:lnTo>
                  <a:lnTo>
                    <a:pt x="11262" y="14343"/>
                  </a:lnTo>
                  <a:lnTo>
                    <a:pt x="11372" y="14343"/>
                  </a:lnTo>
                  <a:lnTo>
                    <a:pt x="11482" y="14270"/>
                  </a:lnTo>
                  <a:lnTo>
                    <a:pt x="11555" y="14196"/>
                  </a:lnTo>
                  <a:lnTo>
                    <a:pt x="11628" y="14086"/>
                  </a:lnTo>
                  <a:lnTo>
                    <a:pt x="11665" y="13976"/>
                  </a:lnTo>
                  <a:lnTo>
                    <a:pt x="11665" y="13866"/>
                  </a:lnTo>
                  <a:lnTo>
                    <a:pt x="11738" y="13719"/>
                  </a:lnTo>
                  <a:lnTo>
                    <a:pt x="11848" y="13829"/>
                  </a:lnTo>
                  <a:lnTo>
                    <a:pt x="11995" y="13903"/>
                  </a:lnTo>
                  <a:lnTo>
                    <a:pt x="12142" y="13976"/>
                  </a:lnTo>
                  <a:lnTo>
                    <a:pt x="12325" y="14013"/>
                  </a:lnTo>
                  <a:lnTo>
                    <a:pt x="12362" y="14049"/>
                  </a:lnTo>
                  <a:lnTo>
                    <a:pt x="12252" y="14270"/>
                  </a:lnTo>
                  <a:lnTo>
                    <a:pt x="12179" y="14453"/>
                  </a:lnTo>
                  <a:lnTo>
                    <a:pt x="12105" y="14563"/>
                  </a:lnTo>
                  <a:lnTo>
                    <a:pt x="11995" y="14600"/>
                  </a:lnTo>
                  <a:lnTo>
                    <a:pt x="11958" y="14600"/>
                  </a:lnTo>
                  <a:lnTo>
                    <a:pt x="11885" y="14636"/>
                  </a:lnTo>
                  <a:lnTo>
                    <a:pt x="11848" y="14746"/>
                  </a:lnTo>
                  <a:lnTo>
                    <a:pt x="11848" y="14856"/>
                  </a:lnTo>
                  <a:lnTo>
                    <a:pt x="11922" y="14930"/>
                  </a:lnTo>
                  <a:lnTo>
                    <a:pt x="11995" y="15003"/>
                  </a:lnTo>
                  <a:lnTo>
                    <a:pt x="12069" y="15003"/>
                  </a:lnTo>
                  <a:lnTo>
                    <a:pt x="12215" y="14966"/>
                  </a:lnTo>
                  <a:lnTo>
                    <a:pt x="12362" y="14856"/>
                  </a:lnTo>
                  <a:lnTo>
                    <a:pt x="12472" y="14746"/>
                  </a:lnTo>
                  <a:lnTo>
                    <a:pt x="12545" y="14563"/>
                  </a:lnTo>
                  <a:lnTo>
                    <a:pt x="12619" y="14416"/>
                  </a:lnTo>
                  <a:lnTo>
                    <a:pt x="12692" y="14049"/>
                  </a:lnTo>
                  <a:lnTo>
                    <a:pt x="13132" y="13976"/>
                  </a:lnTo>
                  <a:lnTo>
                    <a:pt x="13536" y="13829"/>
                  </a:lnTo>
                  <a:lnTo>
                    <a:pt x="13279" y="14526"/>
                  </a:lnTo>
                  <a:lnTo>
                    <a:pt x="13206" y="14710"/>
                  </a:lnTo>
                  <a:lnTo>
                    <a:pt x="13206" y="14820"/>
                  </a:lnTo>
                  <a:lnTo>
                    <a:pt x="13242" y="14856"/>
                  </a:lnTo>
                  <a:lnTo>
                    <a:pt x="13279" y="14930"/>
                  </a:lnTo>
                  <a:lnTo>
                    <a:pt x="13352" y="14966"/>
                  </a:lnTo>
                  <a:lnTo>
                    <a:pt x="13426" y="14966"/>
                  </a:lnTo>
                  <a:lnTo>
                    <a:pt x="13499" y="14930"/>
                  </a:lnTo>
                  <a:lnTo>
                    <a:pt x="13572" y="14893"/>
                  </a:lnTo>
                  <a:lnTo>
                    <a:pt x="13609" y="14820"/>
                  </a:lnTo>
                  <a:lnTo>
                    <a:pt x="13719" y="14563"/>
                  </a:lnTo>
                  <a:lnTo>
                    <a:pt x="13793" y="14270"/>
                  </a:lnTo>
                  <a:lnTo>
                    <a:pt x="13829" y="13976"/>
                  </a:lnTo>
                  <a:lnTo>
                    <a:pt x="13829" y="13719"/>
                  </a:lnTo>
                  <a:lnTo>
                    <a:pt x="14269" y="13463"/>
                  </a:lnTo>
                  <a:lnTo>
                    <a:pt x="14306" y="13939"/>
                  </a:lnTo>
                  <a:lnTo>
                    <a:pt x="14343" y="14049"/>
                  </a:lnTo>
                  <a:lnTo>
                    <a:pt x="14379" y="14123"/>
                  </a:lnTo>
                  <a:lnTo>
                    <a:pt x="14379" y="14159"/>
                  </a:lnTo>
                  <a:lnTo>
                    <a:pt x="14416" y="14270"/>
                  </a:lnTo>
                  <a:lnTo>
                    <a:pt x="14490" y="14343"/>
                  </a:lnTo>
                  <a:lnTo>
                    <a:pt x="14673" y="14343"/>
                  </a:lnTo>
                  <a:lnTo>
                    <a:pt x="14673" y="14306"/>
                  </a:lnTo>
                  <a:lnTo>
                    <a:pt x="14746" y="14233"/>
                  </a:lnTo>
                  <a:lnTo>
                    <a:pt x="14783" y="14159"/>
                  </a:lnTo>
                  <a:lnTo>
                    <a:pt x="14710" y="13903"/>
                  </a:lnTo>
                  <a:lnTo>
                    <a:pt x="14673" y="13646"/>
                  </a:lnTo>
                  <a:lnTo>
                    <a:pt x="14563" y="13279"/>
                  </a:lnTo>
                  <a:lnTo>
                    <a:pt x="15003" y="12876"/>
                  </a:lnTo>
                  <a:lnTo>
                    <a:pt x="15113" y="13022"/>
                  </a:lnTo>
                  <a:lnTo>
                    <a:pt x="15223" y="13132"/>
                  </a:lnTo>
                  <a:lnTo>
                    <a:pt x="15370" y="13352"/>
                  </a:lnTo>
                  <a:lnTo>
                    <a:pt x="15480" y="13463"/>
                  </a:lnTo>
                  <a:lnTo>
                    <a:pt x="15590" y="13536"/>
                  </a:lnTo>
                  <a:lnTo>
                    <a:pt x="15663" y="13536"/>
                  </a:lnTo>
                  <a:lnTo>
                    <a:pt x="15737" y="13463"/>
                  </a:lnTo>
                  <a:lnTo>
                    <a:pt x="15773" y="13389"/>
                  </a:lnTo>
                  <a:lnTo>
                    <a:pt x="15773" y="13316"/>
                  </a:lnTo>
                  <a:lnTo>
                    <a:pt x="15737" y="13132"/>
                  </a:lnTo>
                  <a:lnTo>
                    <a:pt x="15627" y="12986"/>
                  </a:lnTo>
                  <a:lnTo>
                    <a:pt x="15480" y="12876"/>
                  </a:lnTo>
                  <a:lnTo>
                    <a:pt x="15370" y="12729"/>
                  </a:lnTo>
                  <a:lnTo>
                    <a:pt x="15260" y="12582"/>
                  </a:lnTo>
                  <a:lnTo>
                    <a:pt x="15480" y="12289"/>
                  </a:lnTo>
                  <a:lnTo>
                    <a:pt x="15700" y="11995"/>
                  </a:lnTo>
                  <a:lnTo>
                    <a:pt x="15773" y="12069"/>
                  </a:lnTo>
                  <a:lnTo>
                    <a:pt x="15993" y="12215"/>
                  </a:lnTo>
                  <a:lnTo>
                    <a:pt x="16177" y="12399"/>
                  </a:lnTo>
                  <a:lnTo>
                    <a:pt x="16250" y="12435"/>
                  </a:lnTo>
                  <a:lnTo>
                    <a:pt x="16397" y="12435"/>
                  </a:lnTo>
                  <a:lnTo>
                    <a:pt x="16434" y="12399"/>
                  </a:lnTo>
                  <a:lnTo>
                    <a:pt x="16470" y="12325"/>
                  </a:lnTo>
                  <a:lnTo>
                    <a:pt x="16507" y="12252"/>
                  </a:lnTo>
                  <a:lnTo>
                    <a:pt x="16507" y="12179"/>
                  </a:lnTo>
                  <a:lnTo>
                    <a:pt x="16434" y="12105"/>
                  </a:lnTo>
                  <a:lnTo>
                    <a:pt x="16250" y="11922"/>
                  </a:lnTo>
                  <a:lnTo>
                    <a:pt x="16030" y="11775"/>
                  </a:lnTo>
                  <a:lnTo>
                    <a:pt x="15883" y="11702"/>
                  </a:lnTo>
                  <a:lnTo>
                    <a:pt x="16140" y="11115"/>
                  </a:lnTo>
                  <a:lnTo>
                    <a:pt x="16324" y="11225"/>
                  </a:lnTo>
                  <a:lnTo>
                    <a:pt x="16617" y="11335"/>
                  </a:lnTo>
                  <a:lnTo>
                    <a:pt x="16984" y="11408"/>
                  </a:lnTo>
                  <a:lnTo>
                    <a:pt x="17057" y="11408"/>
                  </a:lnTo>
                  <a:lnTo>
                    <a:pt x="17094" y="11372"/>
                  </a:lnTo>
                  <a:lnTo>
                    <a:pt x="17131" y="11298"/>
                  </a:lnTo>
                  <a:lnTo>
                    <a:pt x="17167" y="11225"/>
                  </a:lnTo>
                  <a:lnTo>
                    <a:pt x="17167" y="11152"/>
                  </a:lnTo>
                  <a:lnTo>
                    <a:pt x="17131" y="11078"/>
                  </a:lnTo>
                  <a:lnTo>
                    <a:pt x="17094" y="11042"/>
                  </a:lnTo>
                  <a:lnTo>
                    <a:pt x="17021" y="11005"/>
                  </a:lnTo>
                  <a:lnTo>
                    <a:pt x="16764" y="10968"/>
                  </a:lnTo>
                  <a:lnTo>
                    <a:pt x="16544" y="10895"/>
                  </a:lnTo>
                  <a:lnTo>
                    <a:pt x="16250" y="10821"/>
                  </a:lnTo>
                  <a:lnTo>
                    <a:pt x="16397" y="10345"/>
                  </a:lnTo>
                  <a:lnTo>
                    <a:pt x="16507" y="9831"/>
                  </a:lnTo>
                  <a:lnTo>
                    <a:pt x="16727" y="9941"/>
                  </a:lnTo>
                  <a:lnTo>
                    <a:pt x="16984" y="9978"/>
                  </a:lnTo>
                  <a:lnTo>
                    <a:pt x="17131" y="10014"/>
                  </a:lnTo>
                  <a:lnTo>
                    <a:pt x="17277" y="10014"/>
                  </a:lnTo>
                  <a:lnTo>
                    <a:pt x="17424" y="9978"/>
                  </a:lnTo>
                  <a:lnTo>
                    <a:pt x="17461" y="9904"/>
                  </a:lnTo>
                  <a:lnTo>
                    <a:pt x="17497" y="9831"/>
                  </a:lnTo>
                  <a:lnTo>
                    <a:pt x="17497" y="9794"/>
                  </a:lnTo>
                  <a:lnTo>
                    <a:pt x="17497" y="9721"/>
                  </a:lnTo>
                  <a:lnTo>
                    <a:pt x="17387" y="9648"/>
                  </a:lnTo>
                  <a:lnTo>
                    <a:pt x="17277" y="9611"/>
                  </a:lnTo>
                  <a:lnTo>
                    <a:pt x="17167" y="9574"/>
                  </a:lnTo>
                  <a:lnTo>
                    <a:pt x="16544" y="9501"/>
                  </a:lnTo>
                  <a:lnTo>
                    <a:pt x="16544" y="9464"/>
                  </a:lnTo>
                  <a:lnTo>
                    <a:pt x="16580" y="8987"/>
                  </a:lnTo>
                  <a:lnTo>
                    <a:pt x="16617" y="8511"/>
                  </a:lnTo>
                  <a:lnTo>
                    <a:pt x="16800" y="8584"/>
                  </a:lnTo>
                  <a:lnTo>
                    <a:pt x="17021" y="8621"/>
                  </a:lnTo>
                  <a:lnTo>
                    <a:pt x="17204" y="8657"/>
                  </a:lnTo>
                  <a:lnTo>
                    <a:pt x="17424" y="8621"/>
                  </a:lnTo>
                  <a:lnTo>
                    <a:pt x="17571" y="8584"/>
                  </a:lnTo>
                  <a:lnTo>
                    <a:pt x="17644" y="8511"/>
                  </a:lnTo>
                  <a:lnTo>
                    <a:pt x="17681" y="8437"/>
                  </a:lnTo>
                  <a:lnTo>
                    <a:pt x="17681" y="8364"/>
                  </a:lnTo>
                  <a:lnTo>
                    <a:pt x="17644" y="8290"/>
                  </a:lnTo>
                  <a:lnTo>
                    <a:pt x="17534" y="8217"/>
                  </a:lnTo>
                  <a:lnTo>
                    <a:pt x="17387" y="8217"/>
                  </a:lnTo>
                  <a:lnTo>
                    <a:pt x="17094" y="8254"/>
                  </a:lnTo>
                  <a:lnTo>
                    <a:pt x="16617" y="8217"/>
                  </a:lnTo>
                  <a:lnTo>
                    <a:pt x="16580" y="7814"/>
                  </a:lnTo>
                  <a:lnTo>
                    <a:pt x="16507" y="7410"/>
                  </a:lnTo>
                  <a:lnTo>
                    <a:pt x="16507" y="7410"/>
                  </a:lnTo>
                  <a:lnTo>
                    <a:pt x="16690" y="7447"/>
                  </a:lnTo>
                  <a:lnTo>
                    <a:pt x="16874" y="7447"/>
                  </a:lnTo>
                  <a:lnTo>
                    <a:pt x="17021" y="7410"/>
                  </a:lnTo>
                  <a:lnTo>
                    <a:pt x="17204" y="7337"/>
                  </a:lnTo>
                  <a:lnTo>
                    <a:pt x="17351" y="7263"/>
                  </a:lnTo>
                  <a:lnTo>
                    <a:pt x="17387" y="7190"/>
                  </a:lnTo>
                  <a:lnTo>
                    <a:pt x="17424" y="7117"/>
                  </a:lnTo>
                  <a:lnTo>
                    <a:pt x="17424" y="7043"/>
                  </a:lnTo>
                  <a:lnTo>
                    <a:pt x="17424" y="7007"/>
                  </a:lnTo>
                  <a:lnTo>
                    <a:pt x="17351" y="6933"/>
                  </a:lnTo>
                  <a:lnTo>
                    <a:pt x="17314" y="6897"/>
                  </a:lnTo>
                  <a:lnTo>
                    <a:pt x="17131" y="6897"/>
                  </a:lnTo>
                  <a:lnTo>
                    <a:pt x="16947" y="6970"/>
                  </a:lnTo>
                  <a:lnTo>
                    <a:pt x="16764" y="7007"/>
                  </a:lnTo>
                  <a:lnTo>
                    <a:pt x="16397" y="7080"/>
                  </a:lnTo>
                  <a:lnTo>
                    <a:pt x="16324" y="6897"/>
                  </a:lnTo>
                  <a:lnTo>
                    <a:pt x="16140" y="6493"/>
                  </a:lnTo>
                  <a:lnTo>
                    <a:pt x="16397" y="6420"/>
                  </a:lnTo>
                  <a:lnTo>
                    <a:pt x="16764" y="6273"/>
                  </a:lnTo>
                  <a:lnTo>
                    <a:pt x="16947" y="6200"/>
                  </a:lnTo>
                  <a:lnTo>
                    <a:pt x="17094" y="6090"/>
                  </a:lnTo>
                  <a:lnTo>
                    <a:pt x="17131" y="6053"/>
                  </a:lnTo>
                  <a:lnTo>
                    <a:pt x="17131" y="5979"/>
                  </a:lnTo>
                  <a:lnTo>
                    <a:pt x="17131" y="5906"/>
                  </a:lnTo>
                  <a:lnTo>
                    <a:pt x="17021" y="5833"/>
                  </a:lnTo>
                  <a:lnTo>
                    <a:pt x="16910" y="5796"/>
                  </a:lnTo>
                  <a:lnTo>
                    <a:pt x="16764" y="5833"/>
                  </a:lnTo>
                  <a:lnTo>
                    <a:pt x="16580" y="5906"/>
                  </a:lnTo>
                  <a:lnTo>
                    <a:pt x="16250" y="6090"/>
                  </a:lnTo>
                  <a:lnTo>
                    <a:pt x="16104" y="6163"/>
                  </a:lnTo>
                  <a:lnTo>
                    <a:pt x="15957" y="6236"/>
                  </a:lnTo>
                  <a:lnTo>
                    <a:pt x="15957" y="6200"/>
                  </a:lnTo>
                  <a:lnTo>
                    <a:pt x="15957" y="6163"/>
                  </a:lnTo>
                  <a:lnTo>
                    <a:pt x="15920" y="6163"/>
                  </a:lnTo>
                  <a:lnTo>
                    <a:pt x="15590" y="5796"/>
                  </a:lnTo>
                  <a:lnTo>
                    <a:pt x="15920" y="5503"/>
                  </a:lnTo>
                  <a:lnTo>
                    <a:pt x="16250" y="5173"/>
                  </a:lnTo>
                  <a:lnTo>
                    <a:pt x="16287" y="5099"/>
                  </a:lnTo>
                  <a:lnTo>
                    <a:pt x="16324" y="4989"/>
                  </a:lnTo>
                  <a:lnTo>
                    <a:pt x="16287" y="4916"/>
                  </a:lnTo>
                  <a:lnTo>
                    <a:pt x="16250" y="4879"/>
                  </a:lnTo>
                  <a:lnTo>
                    <a:pt x="16177" y="4806"/>
                  </a:lnTo>
                  <a:lnTo>
                    <a:pt x="16030" y="4806"/>
                  </a:lnTo>
                  <a:lnTo>
                    <a:pt x="15957" y="4842"/>
                  </a:lnTo>
                  <a:lnTo>
                    <a:pt x="15627" y="5209"/>
                  </a:lnTo>
                  <a:lnTo>
                    <a:pt x="15333" y="5576"/>
                  </a:lnTo>
                  <a:lnTo>
                    <a:pt x="15076" y="5393"/>
                  </a:lnTo>
                  <a:lnTo>
                    <a:pt x="14820" y="5246"/>
                  </a:lnTo>
                  <a:lnTo>
                    <a:pt x="14673" y="5173"/>
                  </a:lnTo>
                  <a:lnTo>
                    <a:pt x="14746" y="5026"/>
                  </a:lnTo>
                  <a:lnTo>
                    <a:pt x="14966" y="4659"/>
                  </a:lnTo>
                  <a:lnTo>
                    <a:pt x="15003" y="4586"/>
                  </a:lnTo>
                  <a:lnTo>
                    <a:pt x="15003" y="4512"/>
                  </a:lnTo>
                  <a:lnTo>
                    <a:pt x="14930" y="4402"/>
                  </a:lnTo>
                  <a:lnTo>
                    <a:pt x="14856" y="4366"/>
                  </a:lnTo>
                  <a:lnTo>
                    <a:pt x="14746" y="4366"/>
                  </a:lnTo>
                  <a:lnTo>
                    <a:pt x="14673" y="4439"/>
                  </a:lnTo>
                  <a:lnTo>
                    <a:pt x="14526" y="4622"/>
                  </a:lnTo>
                  <a:lnTo>
                    <a:pt x="14416" y="4842"/>
                  </a:lnTo>
                  <a:lnTo>
                    <a:pt x="14343" y="5026"/>
                  </a:lnTo>
                  <a:lnTo>
                    <a:pt x="14159" y="4989"/>
                  </a:lnTo>
                  <a:lnTo>
                    <a:pt x="13939" y="4989"/>
                  </a:lnTo>
                  <a:lnTo>
                    <a:pt x="13903" y="4732"/>
                  </a:lnTo>
                  <a:lnTo>
                    <a:pt x="13866" y="4476"/>
                  </a:lnTo>
                  <a:lnTo>
                    <a:pt x="13829" y="3962"/>
                  </a:lnTo>
                  <a:lnTo>
                    <a:pt x="13829" y="3889"/>
                  </a:lnTo>
                  <a:lnTo>
                    <a:pt x="13756" y="3852"/>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321" name="Google Shape;321;p5"/>
            <p:cNvSpPr/>
            <p:nvPr/>
          </p:nvSpPr>
          <p:spPr>
            <a:xfrm>
              <a:off x="6059500" y="3516375"/>
              <a:ext cx="268700" cy="232025"/>
            </a:xfrm>
            <a:custGeom>
              <a:rect b="b" l="l" r="r" t="t"/>
              <a:pathLst>
                <a:path extrusionOk="0" h="9281" w="10748">
                  <a:moveTo>
                    <a:pt x="4072" y="550"/>
                  </a:moveTo>
                  <a:lnTo>
                    <a:pt x="4329" y="587"/>
                  </a:lnTo>
                  <a:lnTo>
                    <a:pt x="4585" y="697"/>
                  </a:lnTo>
                  <a:lnTo>
                    <a:pt x="4842" y="844"/>
                  </a:lnTo>
                  <a:lnTo>
                    <a:pt x="5025" y="1064"/>
                  </a:lnTo>
                  <a:lnTo>
                    <a:pt x="5136" y="1211"/>
                  </a:lnTo>
                  <a:lnTo>
                    <a:pt x="5209" y="1394"/>
                  </a:lnTo>
                  <a:lnTo>
                    <a:pt x="5246" y="1541"/>
                  </a:lnTo>
                  <a:lnTo>
                    <a:pt x="5282" y="1724"/>
                  </a:lnTo>
                  <a:lnTo>
                    <a:pt x="5282" y="2091"/>
                  </a:lnTo>
                  <a:lnTo>
                    <a:pt x="5246" y="2458"/>
                  </a:lnTo>
                  <a:lnTo>
                    <a:pt x="5209" y="2641"/>
                  </a:lnTo>
                  <a:lnTo>
                    <a:pt x="4695" y="1761"/>
                  </a:lnTo>
                  <a:lnTo>
                    <a:pt x="4072" y="550"/>
                  </a:lnTo>
                  <a:close/>
                  <a:moveTo>
                    <a:pt x="1357" y="3008"/>
                  </a:moveTo>
                  <a:lnTo>
                    <a:pt x="1504" y="3265"/>
                  </a:lnTo>
                  <a:lnTo>
                    <a:pt x="1614" y="3558"/>
                  </a:lnTo>
                  <a:lnTo>
                    <a:pt x="1797" y="3852"/>
                  </a:lnTo>
                  <a:lnTo>
                    <a:pt x="1467" y="3778"/>
                  </a:lnTo>
                  <a:lnTo>
                    <a:pt x="1137" y="3742"/>
                  </a:lnTo>
                  <a:lnTo>
                    <a:pt x="1321" y="3118"/>
                  </a:lnTo>
                  <a:lnTo>
                    <a:pt x="1357" y="3008"/>
                  </a:lnTo>
                  <a:close/>
                  <a:moveTo>
                    <a:pt x="3815" y="550"/>
                  </a:moveTo>
                  <a:lnTo>
                    <a:pt x="4072" y="1174"/>
                  </a:lnTo>
                  <a:lnTo>
                    <a:pt x="4329" y="1798"/>
                  </a:lnTo>
                  <a:lnTo>
                    <a:pt x="4695" y="2531"/>
                  </a:lnTo>
                  <a:lnTo>
                    <a:pt x="5099" y="3265"/>
                  </a:lnTo>
                  <a:lnTo>
                    <a:pt x="4989" y="3852"/>
                  </a:lnTo>
                  <a:lnTo>
                    <a:pt x="4732" y="3191"/>
                  </a:lnTo>
                  <a:lnTo>
                    <a:pt x="4475" y="2531"/>
                  </a:lnTo>
                  <a:lnTo>
                    <a:pt x="4255" y="1981"/>
                  </a:lnTo>
                  <a:lnTo>
                    <a:pt x="4035" y="1467"/>
                  </a:lnTo>
                  <a:lnTo>
                    <a:pt x="3742" y="880"/>
                  </a:lnTo>
                  <a:lnTo>
                    <a:pt x="3558" y="587"/>
                  </a:lnTo>
                  <a:lnTo>
                    <a:pt x="3815" y="550"/>
                  </a:lnTo>
                  <a:close/>
                  <a:moveTo>
                    <a:pt x="1761" y="1724"/>
                  </a:moveTo>
                  <a:lnTo>
                    <a:pt x="1724" y="1798"/>
                  </a:lnTo>
                  <a:lnTo>
                    <a:pt x="1761" y="1944"/>
                  </a:lnTo>
                  <a:lnTo>
                    <a:pt x="1834" y="2018"/>
                  </a:lnTo>
                  <a:lnTo>
                    <a:pt x="1944" y="2054"/>
                  </a:lnTo>
                  <a:lnTo>
                    <a:pt x="2054" y="2054"/>
                  </a:lnTo>
                  <a:lnTo>
                    <a:pt x="2274" y="2531"/>
                  </a:lnTo>
                  <a:lnTo>
                    <a:pt x="2458" y="2971"/>
                  </a:lnTo>
                  <a:lnTo>
                    <a:pt x="3008" y="4182"/>
                  </a:lnTo>
                  <a:lnTo>
                    <a:pt x="3081" y="4329"/>
                  </a:lnTo>
                  <a:lnTo>
                    <a:pt x="2825" y="4255"/>
                  </a:lnTo>
                  <a:lnTo>
                    <a:pt x="2458" y="4072"/>
                  </a:lnTo>
                  <a:lnTo>
                    <a:pt x="2164" y="3742"/>
                  </a:lnTo>
                  <a:lnTo>
                    <a:pt x="1944" y="3375"/>
                  </a:lnTo>
                  <a:lnTo>
                    <a:pt x="1724" y="2935"/>
                  </a:lnTo>
                  <a:lnTo>
                    <a:pt x="1651" y="2715"/>
                  </a:lnTo>
                  <a:lnTo>
                    <a:pt x="1504" y="2494"/>
                  </a:lnTo>
                  <a:lnTo>
                    <a:pt x="1724" y="1761"/>
                  </a:lnTo>
                  <a:lnTo>
                    <a:pt x="1761" y="1724"/>
                  </a:lnTo>
                  <a:close/>
                  <a:moveTo>
                    <a:pt x="2604" y="1174"/>
                  </a:moveTo>
                  <a:lnTo>
                    <a:pt x="2715" y="1614"/>
                  </a:lnTo>
                  <a:lnTo>
                    <a:pt x="2861" y="2054"/>
                  </a:lnTo>
                  <a:lnTo>
                    <a:pt x="3228" y="2898"/>
                  </a:lnTo>
                  <a:lnTo>
                    <a:pt x="3998" y="4695"/>
                  </a:lnTo>
                  <a:lnTo>
                    <a:pt x="3632" y="4549"/>
                  </a:lnTo>
                  <a:lnTo>
                    <a:pt x="3522" y="4365"/>
                  </a:lnTo>
                  <a:lnTo>
                    <a:pt x="3301" y="3888"/>
                  </a:lnTo>
                  <a:lnTo>
                    <a:pt x="2861" y="2935"/>
                  </a:lnTo>
                  <a:lnTo>
                    <a:pt x="2274" y="1834"/>
                  </a:lnTo>
                  <a:lnTo>
                    <a:pt x="2311" y="1651"/>
                  </a:lnTo>
                  <a:lnTo>
                    <a:pt x="2421" y="1467"/>
                  </a:lnTo>
                  <a:lnTo>
                    <a:pt x="2604" y="1174"/>
                  </a:lnTo>
                  <a:close/>
                  <a:moveTo>
                    <a:pt x="3338" y="660"/>
                  </a:moveTo>
                  <a:lnTo>
                    <a:pt x="3375" y="770"/>
                  </a:lnTo>
                  <a:lnTo>
                    <a:pt x="3668" y="1467"/>
                  </a:lnTo>
                  <a:lnTo>
                    <a:pt x="3962" y="2164"/>
                  </a:lnTo>
                  <a:lnTo>
                    <a:pt x="4182" y="2788"/>
                  </a:lnTo>
                  <a:lnTo>
                    <a:pt x="4402" y="3412"/>
                  </a:lnTo>
                  <a:lnTo>
                    <a:pt x="4769" y="4659"/>
                  </a:lnTo>
                  <a:lnTo>
                    <a:pt x="4732" y="4805"/>
                  </a:lnTo>
                  <a:lnTo>
                    <a:pt x="4659" y="4805"/>
                  </a:lnTo>
                  <a:lnTo>
                    <a:pt x="4549" y="4842"/>
                  </a:lnTo>
                  <a:lnTo>
                    <a:pt x="3668" y="2971"/>
                  </a:lnTo>
                  <a:lnTo>
                    <a:pt x="3191" y="1981"/>
                  </a:lnTo>
                  <a:lnTo>
                    <a:pt x="2971" y="1504"/>
                  </a:lnTo>
                  <a:lnTo>
                    <a:pt x="2788" y="991"/>
                  </a:lnTo>
                  <a:lnTo>
                    <a:pt x="3045" y="807"/>
                  </a:lnTo>
                  <a:lnTo>
                    <a:pt x="3338" y="660"/>
                  </a:lnTo>
                  <a:close/>
                  <a:moveTo>
                    <a:pt x="7703" y="4952"/>
                  </a:moveTo>
                  <a:lnTo>
                    <a:pt x="7960" y="5246"/>
                  </a:lnTo>
                  <a:lnTo>
                    <a:pt x="7960" y="5246"/>
                  </a:lnTo>
                  <a:lnTo>
                    <a:pt x="7887" y="5209"/>
                  </a:lnTo>
                  <a:lnTo>
                    <a:pt x="7593" y="5319"/>
                  </a:lnTo>
                  <a:lnTo>
                    <a:pt x="7300" y="5466"/>
                  </a:lnTo>
                  <a:lnTo>
                    <a:pt x="7190" y="5356"/>
                  </a:lnTo>
                  <a:lnTo>
                    <a:pt x="7080" y="5246"/>
                  </a:lnTo>
                  <a:lnTo>
                    <a:pt x="7373" y="5099"/>
                  </a:lnTo>
                  <a:lnTo>
                    <a:pt x="7703" y="4952"/>
                  </a:lnTo>
                  <a:close/>
                  <a:moveTo>
                    <a:pt x="8070" y="5356"/>
                  </a:moveTo>
                  <a:lnTo>
                    <a:pt x="8180" y="5466"/>
                  </a:lnTo>
                  <a:lnTo>
                    <a:pt x="7923" y="5576"/>
                  </a:lnTo>
                  <a:lnTo>
                    <a:pt x="7923" y="5576"/>
                  </a:lnTo>
                  <a:lnTo>
                    <a:pt x="8033" y="5429"/>
                  </a:lnTo>
                  <a:lnTo>
                    <a:pt x="8070" y="5356"/>
                  </a:lnTo>
                  <a:close/>
                  <a:moveTo>
                    <a:pt x="7556" y="5612"/>
                  </a:moveTo>
                  <a:lnTo>
                    <a:pt x="7483" y="5722"/>
                  </a:lnTo>
                  <a:lnTo>
                    <a:pt x="7483" y="5686"/>
                  </a:lnTo>
                  <a:lnTo>
                    <a:pt x="7556" y="5612"/>
                  </a:lnTo>
                  <a:close/>
                  <a:moveTo>
                    <a:pt x="8327" y="5649"/>
                  </a:moveTo>
                  <a:lnTo>
                    <a:pt x="8327" y="5686"/>
                  </a:lnTo>
                  <a:lnTo>
                    <a:pt x="7850" y="6163"/>
                  </a:lnTo>
                  <a:lnTo>
                    <a:pt x="7740" y="6016"/>
                  </a:lnTo>
                  <a:lnTo>
                    <a:pt x="7997" y="5796"/>
                  </a:lnTo>
                  <a:lnTo>
                    <a:pt x="8327" y="5649"/>
                  </a:lnTo>
                  <a:close/>
                  <a:moveTo>
                    <a:pt x="8437" y="5796"/>
                  </a:moveTo>
                  <a:lnTo>
                    <a:pt x="8584" y="6053"/>
                  </a:lnTo>
                  <a:lnTo>
                    <a:pt x="8143" y="6163"/>
                  </a:lnTo>
                  <a:lnTo>
                    <a:pt x="8437" y="5796"/>
                  </a:lnTo>
                  <a:close/>
                  <a:moveTo>
                    <a:pt x="8437" y="6346"/>
                  </a:moveTo>
                  <a:lnTo>
                    <a:pt x="8180" y="6676"/>
                  </a:lnTo>
                  <a:lnTo>
                    <a:pt x="8107" y="6493"/>
                  </a:lnTo>
                  <a:lnTo>
                    <a:pt x="8437" y="6346"/>
                  </a:lnTo>
                  <a:close/>
                  <a:moveTo>
                    <a:pt x="8767" y="6309"/>
                  </a:moveTo>
                  <a:lnTo>
                    <a:pt x="8840" y="6419"/>
                  </a:lnTo>
                  <a:lnTo>
                    <a:pt x="8547" y="6676"/>
                  </a:lnTo>
                  <a:lnTo>
                    <a:pt x="8767" y="6309"/>
                  </a:lnTo>
                  <a:close/>
                  <a:moveTo>
                    <a:pt x="9024" y="4695"/>
                  </a:moveTo>
                  <a:lnTo>
                    <a:pt x="9244" y="4732"/>
                  </a:lnTo>
                  <a:lnTo>
                    <a:pt x="9464" y="4805"/>
                  </a:lnTo>
                  <a:lnTo>
                    <a:pt x="9647" y="4915"/>
                  </a:lnTo>
                  <a:lnTo>
                    <a:pt x="9831" y="5062"/>
                  </a:lnTo>
                  <a:lnTo>
                    <a:pt x="9904" y="5099"/>
                  </a:lnTo>
                  <a:lnTo>
                    <a:pt x="9941" y="5099"/>
                  </a:lnTo>
                  <a:lnTo>
                    <a:pt x="10051" y="5209"/>
                  </a:lnTo>
                  <a:lnTo>
                    <a:pt x="10161" y="5429"/>
                  </a:lnTo>
                  <a:lnTo>
                    <a:pt x="10198" y="5649"/>
                  </a:lnTo>
                  <a:lnTo>
                    <a:pt x="10234" y="5869"/>
                  </a:lnTo>
                  <a:lnTo>
                    <a:pt x="10198" y="6089"/>
                  </a:lnTo>
                  <a:lnTo>
                    <a:pt x="10161" y="6346"/>
                  </a:lnTo>
                  <a:lnTo>
                    <a:pt x="10088" y="6566"/>
                  </a:lnTo>
                  <a:lnTo>
                    <a:pt x="9941" y="7006"/>
                  </a:lnTo>
                  <a:lnTo>
                    <a:pt x="9904" y="7080"/>
                  </a:lnTo>
                  <a:lnTo>
                    <a:pt x="9647" y="6676"/>
                  </a:lnTo>
                  <a:lnTo>
                    <a:pt x="9024" y="5832"/>
                  </a:lnTo>
                  <a:lnTo>
                    <a:pt x="8620" y="5282"/>
                  </a:lnTo>
                  <a:lnTo>
                    <a:pt x="8400" y="5025"/>
                  </a:lnTo>
                  <a:lnTo>
                    <a:pt x="8143" y="4842"/>
                  </a:lnTo>
                  <a:lnTo>
                    <a:pt x="8584" y="4732"/>
                  </a:lnTo>
                  <a:lnTo>
                    <a:pt x="8804" y="4695"/>
                  </a:lnTo>
                  <a:close/>
                  <a:moveTo>
                    <a:pt x="1064" y="3962"/>
                  </a:moveTo>
                  <a:lnTo>
                    <a:pt x="1357" y="4182"/>
                  </a:lnTo>
                  <a:lnTo>
                    <a:pt x="1651" y="4329"/>
                  </a:lnTo>
                  <a:lnTo>
                    <a:pt x="2348" y="4585"/>
                  </a:lnTo>
                  <a:lnTo>
                    <a:pt x="2458" y="4659"/>
                  </a:lnTo>
                  <a:lnTo>
                    <a:pt x="2494" y="4695"/>
                  </a:lnTo>
                  <a:lnTo>
                    <a:pt x="2568" y="4732"/>
                  </a:lnTo>
                  <a:lnTo>
                    <a:pt x="2641" y="4695"/>
                  </a:lnTo>
                  <a:lnTo>
                    <a:pt x="4329" y="5319"/>
                  </a:lnTo>
                  <a:lnTo>
                    <a:pt x="4329" y="5356"/>
                  </a:lnTo>
                  <a:lnTo>
                    <a:pt x="4292" y="5319"/>
                  </a:lnTo>
                  <a:lnTo>
                    <a:pt x="3888" y="5172"/>
                  </a:lnTo>
                  <a:lnTo>
                    <a:pt x="3705" y="5136"/>
                  </a:lnTo>
                  <a:lnTo>
                    <a:pt x="3485" y="5099"/>
                  </a:lnTo>
                  <a:lnTo>
                    <a:pt x="3448" y="5136"/>
                  </a:lnTo>
                  <a:lnTo>
                    <a:pt x="3411" y="5172"/>
                  </a:lnTo>
                  <a:lnTo>
                    <a:pt x="3448" y="5246"/>
                  </a:lnTo>
                  <a:lnTo>
                    <a:pt x="3595" y="5392"/>
                  </a:lnTo>
                  <a:lnTo>
                    <a:pt x="3852" y="5539"/>
                  </a:lnTo>
                  <a:lnTo>
                    <a:pt x="4108" y="5686"/>
                  </a:lnTo>
                  <a:lnTo>
                    <a:pt x="4402" y="5759"/>
                  </a:lnTo>
                  <a:lnTo>
                    <a:pt x="4365" y="5906"/>
                  </a:lnTo>
                  <a:lnTo>
                    <a:pt x="4035" y="5906"/>
                  </a:lnTo>
                  <a:lnTo>
                    <a:pt x="3742" y="5869"/>
                  </a:lnTo>
                  <a:lnTo>
                    <a:pt x="3411" y="5759"/>
                  </a:lnTo>
                  <a:lnTo>
                    <a:pt x="3228" y="5686"/>
                  </a:lnTo>
                  <a:lnTo>
                    <a:pt x="3191" y="5612"/>
                  </a:lnTo>
                  <a:lnTo>
                    <a:pt x="3155" y="5576"/>
                  </a:lnTo>
                  <a:lnTo>
                    <a:pt x="3118" y="5539"/>
                  </a:lnTo>
                  <a:lnTo>
                    <a:pt x="3081" y="5502"/>
                  </a:lnTo>
                  <a:lnTo>
                    <a:pt x="3045" y="5502"/>
                  </a:lnTo>
                  <a:lnTo>
                    <a:pt x="3008" y="5539"/>
                  </a:lnTo>
                  <a:lnTo>
                    <a:pt x="2971" y="5649"/>
                  </a:lnTo>
                  <a:lnTo>
                    <a:pt x="2971" y="5722"/>
                  </a:lnTo>
                  <a:lnTo>
                    <a:pt x="3008" y="5796"/>
                  </a:lnTo>
                  <a:lnTo>
                    <a:pt x="3045" y="5869"/>
                  </a:lnTo>
                  <a:lnTo>
                    <a:pt x="3191" y="6016"/>
                  </a:lnTo>
                  <a:lnTo>
                    <a:pt x="3338" y="6126"/>
                  </a:lnTo>
                  <a:lnTo>
                    <a:pt x="3522" y="6199"/>
                  </a:lnTo>
                  <a:lnTo>
                    <a:pt x="3742" y="6273"/>
                  </a:lnTo>
                  <a:lnTo>
                    <a:pt x="3962" y="6309"/>
                  </a:lnTo>
                  <a:lnTo>
                    <a:pt x="4182" y="6309"/>
                  </a:lnTo>
                  <a:lnTo>
                    <a:pt x="3962" y="6676"/>
                  </a:lnTo>
                  <a:lnTo>
                    <a:pt x="3742" y="6603"/>
                  </a:lnTo>
                  <a:lnTo>
                    <a:pt x="3228" y="6456"/>
                  </a:lnTo>
                  <a:lnTo>
                    <a:pt x="2971" y="6419"/>
                  </a:lnTo>
                  <a:lnTo>
                    <a:pt x="2715" y="6383"/>
                  </a:lnTo>
                  <a:lnTo>
                    <a:pt x="2641" y="6383"/>
                  </a:lnTo>
                  <a:lnTo>
                    <a:pt x="2641" y="6456"/>
                  </a:lnTo>
                  <a:lnTo>
                    <a:pt x="2641" y="6493"/>
                  </a:lnTo>
                  <a:lnTo>
                    <a:pt x="2678" y="6529"/>
                  </a:lnTo>
                  <a:lnTo>
                    <a:pt x="2861" y="6676"/>
                  </a:lnTo>
                  <a:lnTo>
                    <a:pt x="3081" y="6786"/>
                  </a:lnTo>
                  <a:lnTo>
                    <a:pt x="3522" y="6970"/>
                  </a:lnTo>
                  <a:lnTo>
                    <a:pt x="3742" y="7080"/>
                  </a:lnTo>
                  <a:lnTo>
                    <a:pt x="3632" y="7226"/>
                  </a:lnTo>
                  <a:lnTo>
                    <a:pt x="3522" y="7336"/>
                  </a:lnTo>
                  <a:lnTo>
                    <a:pt x="2935" y="7080"/>
                  </a:lnTo>
                  <a:lnTo>
                    <a:pt x="2311" y="6823"/>
                  </a:lnTo>
                  <a:lnTo>
                    <a:pt x="2238" y="6823"/>
                  </a:lnTo>
                  <a:lnTo>
                    <a:pt x="2201" y="6860"/>
                  </a:lnTo>
                  <a:lnTo>
                    <a:pt x="2201" y="6896"/>
                  </a:lnTo>
                  <a:lnTo>
                    <a:pt x="2201" y="6970"/>
                  </a:lnTo>
                  <a:lnTo>
                    <a:pt x="2458" y="7190"/>
                  </a:lnTo>
                  <a:lnTo>
                    <a:pt x="2678" y="7410"/>
                  </a:lnTo>
                  <a:lnTo>
                    <a:pt x="2971" y="7557"/>
                  </a:lnTo>
                  <a:lnTo>
                    <a:pt x="3265" y="7703"/>
                  </a:lnTo>
                  <a:lnTo>
                    <a:pt x="2971" y="7960"/>
                  </a:lnTo>
                  <a:lnTo>
                    <a:pt x="2641" y="7960"/>
                  </a:lnTo>
                  <a:lnTo>
                    <a:pt x="2311" y="7887"/>
                  </a:lnTo>
                  <a:lnTo>
                    <a:pt x="1981" y="7777"/>
                  </a:lnTo>
                  <a:lnTo>
                    <a:pt x="1871" y="7777"/>
                  </a:lnTo>
                  <a:lnTo>
                    <a:pt x="1834" y="7813"/>
                  </a:lnTo>
                  <a:lnTo>
                    <a:pt x="1797" y="7850"/>
                  </a:lnTo>
                  <a:lnTo>
                    <a:pt x="1797" y="7923"/>
                  </a:lnTo>
                  <a:lnTo>
                    <a:pt x="1834" y="8070"/>
                  </a:lnTo>
                  <a:lnTo>
                    <a:pt x="1944" y="8143"/>
                  </a:lnTo>
                  <a:lnTo>
                    <a:pt x="2091" y="8217"/>
                  </a:lnTo>
                  <a:lnTo>
                    <a:pt x="2238" y="8290"/>
                  </a:lnTo>
                  <a:lnTo>
                    <a:pt x="2348" y="8327"/>
                  </a:lnTo>
                  <a:lnTo>
                    <a:pt x="2164" y="8364"/>
                  </a:lnTo>
                  <a:lnTo>
                    <a:pt x="1944" y="8364"/>
                  </a:lnTo>
                  <a:lnTo>
                    <a:pt x="1761" y="8327"/>
                  </a:lnTo>
                  <a:lnTo>
                    <a:pt x="1541" y="8253"/>
                  </a:lnTo>
                  <a:lnTo>
                    <a:pt x="1247" y="8070"/>
                  </a:lnTo>
                  <a:lnTo>
                    <a:pt x="1027" y="7850"/>
                  </a:lnTo>
                  <a:lnTo>
                    <a:pt x="844" y="7593"/>
                  </a:lnTo>
                  <a:lnTo>
                    <a:pt x="697" y="7300"/>
                  </a:lnTo>
                  <a:lnTo>
                    <a:pt x="624" y="6970"/>
                  </a:lnTo>
                  <a:lnTo>
                    <a:pt x="550" y="6676"/>
                  </a:lnTo>
                  <a:lnTo>
                    <a:pt x="550" y="6346"/>
                  </a:lnTo>
                  <a:lnTo>
                    <a:pt x="550" y="6016"/>
                  </a:lnTo>
                  <a:lnTo>
                    <a:pt x="624" y="5502"/>
                  </a:lnTo>
                  <a:lnTo>
                    <a:pt x="734" y="4989"/>
                  </a:lnTo>
                  <a:lnTo>
                    <a:pt x="1064" y="3962"/>
                  </a:lnTo>
                  <a:close/>
                  <a:moveTo>
                    <a:pt x="6786" y="5429"/>
                  </a:moveTo>
                  <a:lnTo>
                    <a:pt x="6860" y="5649"/>
                  </a:lnTo>
                  <a:lnTo>
                    <a:pt x="6970" y="5832"/>
                  </a:lnTo>
                  <a:lnTo>
                    <a:pt x="7006" y="5906"/>
                  </a:lnTo>
                  <a:lnTo>
                    <a:pt x="7043" y="5979"/>
                  </a:lnTo>
                  <a:lnTo>
                    <a:pt x="7116" y="6016"/>
                  </a:lnTo>
                  <a:lnTo>
                    <a:pt x="7813" y="7006"/>
                  </a:lnTo>
                  <a:lnTo>
                    <a:pt x="8143" y="7520"/>
                  </a:lnTo>
                  <a:lnTo>
                    <a:pt x="8143" y="7667"/>
                  </a:lnTo>
                  <a:lnTo>
                    <a:pt x="8143" y="7740"/>
                  </a:lnTo>
                  <a:lnTo>
                    <a:pt x="8217" y="7813"/>
                  </a:lnTo>
                  <a:lnTo>
                    <a:pt x="8290" y="7850"/>
                  </a:lnTo>
                  <a:lnTo>
                    <a:pt x="8363" y="7850"/>
                  </a:lnTo>
                  <a:lnTo>
                    <a:pt x="8400" y="7813"/>
                  </a:lnTo>
                  <a:lnTo>
                    <a:pt x="8510" y="7887"/>
                  </a:lnTo>
                  <a:lnTo>
                    <a:pt x="8584" y="7923"/>
                  </a:lnTo>
                  <a:lnTo>
                    <a:pt x="8694" y="7960"/>
                  </a:lnTo>
                  <a:lnTo>
                    <a:pt x="8767" y="7923"/>
                  </a:lnTo>
                  <a:lnTo>
                    <a:pt x="8877" y="7997"/>
                  </a:lnTo>
                  <a:lnTo>
                    <a:pt x="8987" y="7997"/>
                  </a:lnTo>
                  <a:lnTo>
                    <a:pt x="9060" y="8033"/>
                  </a:lnTo>
                  <a:lnTo>
                    <a:pt x="9134" y="7997"/>
                  </a:lnTo>
                  <a:lnTo>
                    <a:pt x="9207" y="7923"/>
                  </a:lnTo>
                  <a:lnTo>
                    <a:pt x="9207" y="7813"/>
                  </a:lnTo>
                  <a:lnTo>
                    <a:pt x="9207" y="7740"/>
                  </a:lnTo>
                  <a:lnTo>
                    <a:pt x="9134" y="7667"/>
                  </a:lnTo>
                  <a:lnTo>
                    <a:pt x="9170" y="7557"/>
                  </a:lnTo>
                  <a:lnTo>
                    <a:pt x="9207" y="7483"/>
                  </a:lnTo>
                  <a:lnTo>
                    <a:pt x="9244" y="7410"/>
                  </a:lnTo>
                  <a:lnTo>
                    <a:pt x="9244" y="7373"/>
                  </a:lnTo>
                  <a:lnTo>
                    <a:pt x="9207" y="7300"/>
                  </a:lnTo>
                  <a:lnTo>
                    <a:pt x="9170" y="7263"/>
                  </a:lnTo>
                  <a:lnTo>
                    <a:pt x="9134" y="7226"/>
                  </a:lnTo>
                  <a:lnTo>
                    <a:pt x="8987" y="7226"/>
                  </a:lnTo>
                  <a:lnTo>
                    <a:pt x="8694" y="7336"/>
                  </a:lnTo>
                  <a:lnTo>
                    <a:pt x="8694" y="7300"/>
                  </a:lnTo>
                  <a:lnTo>
                    <a:pt x="8877" y="7153"/>
                  </a:lnTo>
                  <a:lnTo>
                    <a:pt x="9060" y="6970"/>
                  </a:lnTo>
                  <a:lnTo>
                    <a:pt x="9134" y="6860"/>
                  </a:lnTo>
                  <a:lnTo>
                    <a:pt x="9244" y="7043"/>
                  </a:lnTo>
                  <a:lnTo>
                    <a:pt x="9501" y="7446"/>
                  </a:lnTo>
                  <a:lnTo>
                    <a:pt x="9537" y="7593"/>
                  </a:lnTo>
                  <a:lnTo>
                    <a:pt x="9317" y="7887"/>
                  </a:lnTo>
                  <a:lnTo>
                    <a:pt x="9024" y="8143"/>
                  </a:lnTo>
                  <a:lnTo>
                    <a:pt x="8730" y="8364"/>
                  </a:lnTo>
                  <a:lnTo>
                    <a:pt x="8400" y="8547"/>
                  </a:lnTo>
                  <a:lnTo>
                    <a:pt x="8070" y="8657"/>
                  </a:lnTo>
                  <a:lnTo>
                    <a:pt x="7703" y="8694"/>
                  </a:lnTo>
                  <a:lnTo>
                    <a:pt x="7520" y="8694"/>
                  </a:lnTo>
                  <a:lnTo>
                    <a:pt x="7373" y="8657"/>
                  </a:lnTo>
                  <a:lnTo>
                    <a:pt x="7190" y="8620"/>
                  </a:lnTo>
                  <a:lnTo>
                    <a:pt x="7006" y="8547"/>
                  </a:lnTo>
                  <a:lnTo>
                    <a:pt x="6823" y="8437"/>
                  </a:lnTo>
                  <a:lnTo>
                    <a:pt x="6676" y="8290"/>
                  </a:lnTo>
                  <a:lnTo>
                    <a:pt x="6419" y="7997"/>
                  </a:lnTo>
                  <a:lnTo>
                    <a:pt x="6199" y="7667"/>
                  </a:lnTo>
                  <a:lnTo>
                    <a:pt x="6053" y="7300"/>
                  </a:lnTo>
                  <a:lnTo>
                    <a:pt x="6016" y="6896"/>
                  </a:lnTo>
                  <a:lnTo>
                    <a:pt x="6016" y="6676"/>
                  </a:lnTo>
                  <a:lnTo>
                    <a:pt x="6053" y="6493"/>
                  </a:lnTo>
                  <a:lnTo>
                    <a:pt x="6089" y="6309"/>
                  </a:lnTo>
                  <a:lnTo>
                    <a:pt x="6163" y="6126"/>
                  </a:lnTo>
                  <a:lnTo>
                    <a:pt x="6273" y="5943"/>
                  </a:lnTo>
                  <a:lnTo>
                    <a:pt x="6383" y="5759"/>
                  </a:lnTo>
                  <a:lnTo>
                    <a:pt x="6566" y="5576"/>
                  </a:lnTo>
                  <a:lnTo>
                    <a:pt x="6786" y="5429"/>
                  </a:lnTo>
                  <a:close/>
                  <a:moveTo>
                    <a:pt x="3852" y="0"/>
                  </a:moveTo>
                  <a:lnTo>
                    <a:pt x="3522" y="37"/>
                  </a:lnTo>
                  <a:lnTo>
                    <a:pt x="3191" y="110"/>
                  </a:lnTo>
                  <a:lnTo>
                    <a:pt x="2898" y="257"/>
                  </a:lnTo>
                  <a:lnTo>
                    <a:pt x="2604" y="440"/>
                  </a:lnTo>
                  <a:lnTo>
                    <a:pt x="2348" y="660"/>
                  </a:lnTo>
                  <a:lnTo>
                    <a:pt x="2091" y="660"/>
                  </a:lnTo>
                  <a:lnTo>
                    <a:pt x="1871" y="734"/>
                  </a:lnTo>
                  <a:lnTo>
                    <a:pt x="1687" y="880"/>
                  </a:lnTo>
                  <a:lnTo>
                    <a:pt x="1541" y="1064"/>
                  </a:lnTo>
                  <a:lnTo>
                    <a:pt x="1394" y="1284"/>
                  </a:lnTo>
                  <a:lnTo>
                    <a:pt x="1321" y="1504"/>
                  </a:lnTo>
                  <a:lnTo>
                    <a:pt x="1137" y="1944"/>
                  </a:lnTo>
                  <a:lnTo>
                    <a:pt x="660" y="3522"/>
                  </a:lnTo>
                  <a:lnTo>
                    <a:pt x="404" y="4292"/>
                  </a:lnTo>
                  <a:lnTo>
                    <a:pt x="183" y="5062"/>
                  </a:lnTo>
                  <a:lnTo>
                    <a:pt x="37" y="5759"/>
                  </a:lnTo>
                  <a:lnTo>
                    <a:pt x="0" y="6126"/>
                  </a:lnTo>
                  <a:lnTo>
                    <a:pt x="0" y="6456"/>
                  </a:lnTo>
                  <a:lnTo>
                    <a:pt x="0" y="6786"/>
                  </a:lnTo>
                  <a:lnTo>
                    <a:pt x="73" y="7153"/>
                  </a:lnTo>
                  <a:lnTo>
                    <a:pt x="183" y="7483"/>
                  </a:lnTo>
                  <a:lnTo>
                    <a:pt x="330" y="7813"/>
                  </a:lnTo>
                  <a:lnTo>
                    <a:pt x="477" y="8033"/>
                  </a:lnTo>
                  <a:lnTo>
                    <a:pt x="660" y="8253"/>
                  </a:lnTo>
                  <a:lnTo>
                    <a:pt x="880" y="8474"/>
                  </a:lnTo>
                  <a:lnTo>
                    <a:pt x="1101" y="8657"/>
                  </a:lnTo>
                  <a:lnTo>
                    <a:pt x="1357" y="8767"/>
                  </a:lnTo>
                  <a:lnTo>
                    <a:pt x="1651" y="8877"/>
                  </a:lnTo>
                  <a:lnTo>
                    <a:pt x="1908" y="8914"/>
                  </a:lnTo>
                  <a:lnTo>
                    <a:pt x="2201" y="8950"/>
                  </a:lnTo>
                  <a:lnTo>
                    <a:pt x="2458" y="8914"/>
                  </a:lnTo>
                  <a:lnTo>
                    <a:pt x="2678" y="8840"/>
                  </a:lnTo>
                  <a:lnTo>
                    <a:pt x="2898" y="8730"/>
                  </a:lnTo>
                  <a:lnTo>
                    <a:pt x="3081" y="8620"/>
                  </a:lnTo>
                  <a:lnTo>
                    <a:pt x="3448" y="8290"/>
                  </a:lnTo>
                  <a:lnTo>
                    <a:pt x="3778" y="7923"/>
                  </a:lnTo>
                  <a:lnTo>
                    <a:pt x="3815" y="7960"/>
                  </a:lnTo>
                  <a:lnTo>
                    <a:pt x="3925" y="7960"/>
                  </a:lnTo>
                  <a:lnTo>
                    <a:pt x="4035" y="7887"/>
                  </a:lnTo>
                  <a:lnTo>
                    <a:pt x="4108" y="7813"/>
                  </a:lnTo>
                  <a:lnTo>
                    <a:pt x="4108" y="7740"/>
                  </a:lnTo>
                  <a:lnTo>
                    <a:pt x="4072" y="7593"/>
                  </a:lnTo>
                  <a:lnTo>
                    <a:pt x="4182" y="7446"/>
                  </a:lnTo>
                  <a:lnTo>
                    <a:pt x="4512" y="6896"/>
                  </a:lnTo>
                  <a:lnTo>
                    <a:pt x="4769" y="6309"/>
                  </a:lnTo>
                  <a:lnTo>
                    <a:pt x="5025" y="5722"/>
                  </a:lnTo>
                  <a:lnTo>
                    <a:pt x="5209" y="5099"/>
                  </a:lnTo>
                  <a:lnTo>
                    <a:pt x="5246" y="5062"/>
                  </a:lnTo>
                  <a:lnTo>
                    <a:pt x="5282" y="4989"/>
                  </a:lnTo>
                  <a:lnTo>
                    <a:pt x="5282" y="4915"/>
                  </a:lnTo>
                  <a:lnTo>
                    <a:pt x="5466" y="4292"/>
                  </a:lnTo>
                  <a:lnTo>
                    <a:pt x="5612" y="3632"/>
                  </a:lnTo>
                  <a:lnTo>
                    <a:pt x="5722" y="2971"/>
                  </a:lnTo>
                  <a:lnTo>
                    <a:pt x="5796" y="2311"/>
                  </a:lnTo>
                  <a:lnTo>
                    <a:pt x="5832" y="1981"/>
                  </a:lnTo>
                  <a:lnTo>
                    <a:pt x="5796" y="1651"/>
                  </a:lnTo>
                  <a:lnTo>
                    <a:pt x="5759" y="1357"/>
                  </a:lnTo>
                  <a:lnTo>
                    <a:pt x="5649" y="1064"/>
                  </a:lnTo>
                  <a:lnTo>
                    <a:pt x="5539" y="807"/>
                  </a:lnTo>
                  <a:lnTo>
                    <a:pt x="5356" y="587"/>
                  </a:lnTo>
                  <a:lnTo>
                    <a:pt x="5099" y="367"/>
                  </a:lnTo>
                  <a:lnTo>
                    <a:pt x="4842" y="184"/>
                  </a:lnTo>
                  <a:lnTo>
                    <a:pt x="4512" y="73"/>
                  </a:lnTo>
                  <a:lnTo>
                    <a:pt x="4182" y="0"/>
                  </a:lnTo>
                  <a:close/>
                  <a:moveTo>
                    <a:pt x="8730" y="3962"/>
                  </a:moveTo>
                  <a:lnTo>
                    <a:pt x="8584" y="4072"/>
                  </a:lnTo>
                  <a:lnTo>
                    <a:pt x="8437" y="4182"/>
                  </a:lnTo>
                  <a:lnTo>
                    <a:pt x="8327" y="4329"/>
                  </a:lnTo>
                  <a:lnTo>
                    <a:pt x="7887" y="4439"/>
                  </a:lnTo>
                  <a:lnTo>
                    <a:pt x="7336" y="4585"/>
                  </a:lnTo>
                  <a:lnTo>
                    <a:pt x="6786" y="4842"/>
                  </a:lnTo>
                  <a:lnTo>
                    <a:pt x="6566" y="4989"/>
                  </a:lnTo>
                  <a:lnTo>
                    <a:pt x="6309" y="5172"/>
                  </a:lnTo>
                  <a:lnTo>
                    <a:pt x="6089" y="5356"/>
                  </a:lnTo>
                  <a:lnTo>
                    <a:pt x="5906" y="5576"/>
                  </a:lnTo>
                  <a:lnTo>
                    <a:pt x="5759" y="5796"/>
                  </a:lnTo>
                  <a:lnTo>
                    <a:pt x="5612" y="6053"/>
                  </a:lnTo>
                  <a:lnTo>
                    <a:pt x="5539" y="6309"/>
                  </a:lnTo>
                  <a:lnTo>
                    <a:pt x="5502" y="6603"/>
                  </a:lnTo>
                  <a:lnTo>
                    <a:pt x="5466" y="6860"/>
                  </a:lnTo>
                  <a:lnTo>
                    <a:pt x="5502" y="7116"/>
                  </a:lnTo>
                  <a:lnTo>
                    <a:pt x="5539" y="7373"/>
                  </a:lnTo>
                  <a:lnTo>
                    <a:pt x="5612" y="7630"/>
                  </a:lnTo>
                  <a:lnTo>
                    <a:pt x="5722" y="7887"/>
                  </a:lnTo>
                  <a:lnTo>
                    <a:pt x="5869" y="8107"/>
                  </a:lnTo>
                  <a:lnTo>
                    <a:pt x="6016" y="8327"/>
                  </a:lnTo>
                  <a:lnTo>
                    <a:pt x="6199" y="8547"/>
                  </a:lnTo>
                  <a:lnTo>
                    <a:pt x="6419" y="8730"/>
                  </a:lnTo>
                  <a:lnTo>
                    <a:pt x="6639" y="8914"/>
                  </a:lnTo>
                  <a:lnTo>
                    <a:pt x="6860" y="9060"/>
                  </a:lnTo>
                  <a:lnTo>
                    <a:pt x="7116" y="9170"/>
                  </a:lnTo>
                  <a:lnTo>
                    <a:pt x="7410" y="9244"/>
                  </a:lnTo>
                  <a:lnTo>
                    <a:pt x="7703" y="9281"/>
                  </a:lnTo>
                  <a:lnTo>
                    <a:pt x="8033" y="9244"/>
                  </a:lnTo>
                  <a:lnTo>
                    <a:pt x="8327" y="9170"/>
                  </a:lnTo>
                  <a:lnTo>
                    <a:pt x="8620" y="9024"/>
                  </a:lnTo>
                  <a:lnTo>
                    <a:pt x="8877" y="8877"/>
                  </a:lnTo>
                  <a:lnTo>
                    <a:pt x="9391" y="8547"/>
                  </a:lnTo>
                  <a:lnTo>
                    <a:pt x="9611" y="8364"/>
                  </a:lnTo>
                  <a:lnTo>
                    <a:pt x="9794" y="8143"/>
                  </a:lnTo>
                  <a:lnTo>
                    <a:pt x="9977" y="7923"/>
                  </a:lnTo>
                  <a:lnTo>
                    <a:pt x="10161" y="7703"/>
                  </a:lnTo>
                  <a:lnTo>
                    <a:pt x="10418" y="7190"/>
                  </a:lnTo>
                  <a:lnTo>
                    <a:pt x="10638" y="6676"/>
                  </a:lnTo>
                  <a:lnTo>
                    <a:pt x="10711" y="6346"/>
                  </a:lnTo>
                  <a:lnTo>
                    <a:pt x="10748" y="6053"/>
                  </a:lnTo>
                  <a:lnTo>
                    <a:pt x="10748" y="5722"/>
                  </a:lnTo>
                  <a:lnTo>
                    <a:pt x="10711" y="5466"/>
                  </a:lnTo>
                  <a:lnTo>
                    <a:pt x="10601" y="5172"/>
                  </a:lnTo>
                  <a:lnTo>
                    <a:pt x="10454" y="4915"/>
                  </a:lnTo>
                  <a:lnTo>
                    <a:pt x="10271" y="4659"/>
                  </a:lnTo>
                  <a:lnTo>
                    <a:pt x="10051" y="4439"/>
                  </a:lnTo>
                  <a:lnTo>
                    <a:pt x="9794" y="4255"/>
                  </a:lnTo>
                  <a:lnTo>
                    <a:pt x="9537" y="4108"/>
                  </a:lnTo>
                  <a:lnTo>
                    <a:pt x="9244" y="3998"/>
                  </a:lnTo>
                  <a:lnTo>
                    <a:pt x="8950" y="3962"/>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322" name="Google Shape;322;p5"/>
            <p:cNvSpPr/>
            <p:nvPr/>
          </p:nvSpPr>
          <p:spPr>
            <a:xfrm>
              <a:off x="6385050" y="4208725"/>
              <a:ext cx="422775" cy="298975"/>
            </a:xfrm>
            <a:custGeom>
              <a:rect b="b" l="l" r="r" t="t"/>
              <a:pathLst>
                <a:path extrusionOk="0" h="11959" w="16911">
                  <a:moveTo>
                    <a:pt x="12215" y="8951"/>
                  </a:moveTo>
                  <a:lnTo>
                    <a:pt x="12032" y="9098"/>
                  </a:lnTo>
                  <a:lnTo>
                    <a:pt x="11848" y="9244"/>
                  </a:lnTo>
                  <a:lnTo>
                    <a:pt x="11408" y="9538"/>
                  </a:lnTo>
                  <a:lnTo>
                    <a:pt x="11005" y="9685"/>
                  </a:lnTo>
                  <a:lnTo>
                    <a:pt x="10638" y="9868"/>
                  </a:lnTo>
                  <a:lnTo>
                    <a:pt x="10124" y="10051"/>
                  </a:lnTo>
                  <a:lnTo>
                    <a:pt x="9977" y="10125"/>
                  </a:lnTo>
                  <a:lnTo>
                    <a:pt x="9794" y="10161"/>
                  </a:lnTo>
                  <a:lnTo>
                    <a:pt x="9904" y="9978"/>
                  </a:lnTo>
                  <a:lnTo>
                    <a:pt x="10051" y="9795"/>
                  </a:lnTo>
                  <a:lnTo>
                    <a:pt x="10344" y="9758"/>
                  </a:lnTo>
                  <a:lnTo>
                    <a:pt x="10601" y="9648"/>
                  </a:lnTo>
                  <a:lnTo>
                    <a:pt x="10858" y="9538"/>
                  </a:lnTo>
                  <a:lnTo>
                    <a:pt x="11115" y="9354"/>
                  </a:lnTo>
                  <a:lnTo>
                    <a:pt x="11335" y="9171"/>
                  </a:lnTo>
                  <a:lnTo>
                    <a:pt x="11371" y="9061"/>
                  </a:lnTo>
                  <a:lnTo>
                    <a:pt x="11445" y="9061"/>
                  </a:lnTo>
                  <a:lnTo>
                    <a:pt x="11481" y="9024"/>
                  </a:lnTo>
                  <a:lnTo>
                    <a:pt x="11848" y="8951"/>
                  </a:lnTo>
                  <a:close/>
                  <a:moveTo>
                    <a:pt x="12619" y="8988"/>
                  </a:moveTo>
                  <a:lnTo>
                    <a:pt x="12839" y="9061"/>
                  </a:lnTo>
                  <a:lnTo>
                    <a:pt x="12839" y="9171"/>
                  </a:lnTo>
                  <a:lnTo>
                    <a:pt x="12215" y="9685"/>
                  </a:lnTo>
                  <a:lnTo>
                    <a:pt x="11518" y="10125"/>
                  </a:lnTo>
                  <a:lnTo>
                    <a:pt x="11115" y="10345"/>
                  </a:lnTo>
                  <a:lnTo>
                    <a:pt x="10711" y="10528"/>
                  </a:lnTo>
                  <a:lnTo>
                    <a:pt x="10308" y="10712"/>
                  </a:lnTo>
                  <a:lnTo>
                    <a:pt x="9904" y="10932"/>
                  </a:lnTo>
                  <a:lnTo>
                    <a:pt x="9831" y="10822"/>
                  </a:lnTo>
                  <a:lnTo>
                    <a:pt x="9794" y="10712"/>
                  </a:lnTo>
                  <a:lnTo>
                    <a:pt x="9757" y="10455"/>
                  </a:lnTo>
                  <a:lnTo>
                    <a:pt x="9904" y="10455"/>
                  </a:lnTo>
                  <a:lnTo>
                    <a:pt x="10051" y="10381"/>
                  </a:lnTo>
                  <a:lnTo>
                    <a:pt x="10344" y="10271"/>
                  </a:lnTo>
                  <a:lnTo>
                    <a:pt x="11078" y="10015"/>
                  </a:lnTo>
                  <a:lnTo>
                    <a:pt x="11481" y="9831"/>
                  </a:lnTo>
                  <a:lnTo>
                    <a:pt x="11922" y="9611"/>
                  </a:lnTo>
                  <a:lnTo>
                    <a:pt x="12288" y="9318"/>
                  </a:lnTo>
                  <a:lnTo>
                    <a:pt x="12435" y="9171"/>
                  </a:lnTo>
                  <a:lnTo>
                    <a:pt x="12619" y="8988"/>
                  </a:lnTo>
                  <a:close/>
                  <a:moveTo>
                    <a:pt x="9464" y="514"/>
                  </a:moveTo>
                  <a:lnTo>
                    <a:pt x="9721" y="551"/>
                  </a:lnTo>
                  <a:lnTo>
                    <a:pt x="9941" y="588"/>
                  </a:lnTo>
                  <a:lnTo>
                    <a:pt x="10161" y="661"/>
                  </a:lnTo>
                  <a:lnTo>
                    <a:pt x="10344" y="771"/>
                  </a:lnTo>
                  <a:lnTo>
                    <a:pt x="10491" y="918"/>
                  </a:lnTo>
                  <a:lnTo>
                    <a:pt x="10564" y="1101"/>
                  </a:lnTo>
                  <a:lnTo>
                    <a:pt x="10601" y="1101"/>
                  </a:lnTo>
                  <a:lnTo>
                    <a:pt x="10528" y="1211"/>
                  </a:lnTo>
                  <a:lnTo>
                    <a:pt x="10528" y="1321"/>
                  </a:lnTo>
                  <a:lnTo>
                    <a:pt x="10564" y="1615"/>
                  </a:lnTo>
                  <a:lnTo>
                    <a:pt x="10638" y="1871"/>
                  </a:lnTo>
                  <a:lnTo>
                    <a:pt x="10748" y="2091"/>
                  </a:lnTo>
                  <a:lnTo>
                    <a:pt x="10931" y="2348"/>
                  </a:lnTo>
                  <a:lnTo>
                    <a:pt x="11005" y="2495"/>
                  </a:lnTo>
                  <a:lnTo>
                    <a:pt x="11041" y="2678"/>
                  </a:lnTo>
                  <a:lnTo>
                    <a:pt x="11041" y="2752"/>
                  </a:lnTo>
                  <a:lnTo>
                    <a:pt x="11005" y="2788"/>
                  </a:lnTo>
                  <a:lnTo>
                    <a:pt x="10931" y="2788"/>
                  </a:lnTo>
                  <a:lnTo>
                    <a:pt x="10858" y="2752"/>
                  </a:lnTo>
                  <a:lnTo>
                    <a:pt x="10784" y="2642"/>
                  </a:lnTo>
                  <a:lnTo>
                    <a:pt x="10674" y="2312"/>
                  </a:lnTo>
                  <a:lnTo>
                    <a:pt x="10601" y="2128"/>
                  </a:lnTo>
                  <a:lnTo>
                    <a:pt x="10491" y="1981"/>
                  </a:lnTo>
                  <a:lnTo>
                    <a:pt x="10381" y="1798"/>
                  </a:lnTo>
                  <a:lnTo>
                    <a:pt x="10234" y="1651"/>
                  </a:lnTo>
                  <a:lnTo>
                    <a:pt x="10088" y="1541"/>
                  </a:lnTo>
                  <a:lnTo>
                    <a:pt x="9904" y="1431"/>
                  </a:lnTo>
                  <a:lnTo>
                    <a:pt x="9721" y="1358"/>
                  </a:lnTo>
                  <a:lnTo>
                    <a:pt x="9537" y="1321"/>
                  </a:lnTo>
                  <a:lnTo>
                    <a:pt x="9134" y="1321"/>
                  </a:lnTo>
                  <a:lnTo>
                    <a:pt x="8950" y="1358"/>
                  </a:lnTo>
                  <a:lnTo>
                    <a:pt x="8767" y="1431"/>
                  </a:lnTo>
                  <a:lnTo>
                    <a:pt x="8694" y="1468"/>
                  </a:lnTo>
                  <a:lnTo>
                    <a:pt x="8657" y="1505"/>
                  </a:lnTo>
                  <a:lnTo>
                    <a:pt x="8694" y="1615"/>
                  </a:lnTo>
                  <a:lnTo>
                    <a:pt x="8767" y="1688"/>
                  </a:lnTo>
                  <a:lnTo>
                    <a:pt x="8804" y="1725"/>
                  </a:lnTo>
                  <a:lnTo>
                    <a:pt x="8877" y="1725"/>
                  </a:lnTo>
                  <a:lnTo>
                    <a:pt x="9097" y="1688"/>
                  </a:lnTo>
                  <a:lnTo>
                    <a:pt x="9281" y="1688"/>
                  </a:lnTo>
                  <a:lnTo>
                    <a:pt x="9501" y="1725"/>
                  </a:lnTo>
                  <a:lnTo>
                    <a:pt x="9684" y="1798"/>
                  </a:lnTo>
                  <a:lnTo>
                    <a:pt x="9867" y="1871"/>
                  </a:lnTo>
                  <a:lnTo>
                    <a:pt x="10014" y="2018"/>
                  </a:lnTo>
                  <a:lnTo>
                    <a:pt x="10161" y="2165"/>
                  </a:lnTo>
                  <a:lnTo>
                    <a:pt x="10271" y="2348"/>
                  </a:lnTo>
                  <a:lnTo>
                    <a:pt x="10418" y="2788"/>
                  </a:lnTo>
                  <a:lnTo>
                    <a:pt x="10528" y="2972"/>
                  </a:lnTo>
                  <a:lnTo>
                    <a:pt x="10638" y="3119"/>
                  </a:lnTo>
                  <a:lnTo>
                    <a:pt x="10528" y="3192"/>
                  </a:lnTo>
                  <a:lnTo>
                    <a:pt x="10308" y="3375"/>
                  </a:lnTo>
                  <a:lnTo>
                    <a:pt x="10088" y="3595"/>
                  </a:lnTo>
                  <a:lnTo>
                    <a:pt x="9904" y="3816"/>
                  </a:lnTo>
                  <a:lnTo>
                    <a:pt x="9794" y="4072"/>
                  </a:lnTo>
                  <a:lnTo>
                    <a:pt x="9721" y="4292"/>
                  </a:lnTo>
                  <a:lnTo>
                    <a:pt x="9684" y="4512"/>
                  </a:lnTo>
                  <a:lnTo>
                    <a:pt x="9721" y="4733"/>
                  </a:lnTo>
                  <a:lnTo>
                    <a:pt x="9757" y="4953"/>
                  </a:lnTo>
                  <a:lnTo>
                    <a:pt x="9867" y="5136"/>
                  </a:lnTo>
                  <a:lnTo>
                    <a:pt x="10014" y="5283"/>
                  </a:lnTo>
                  <a:lnTo>
                    <a:pt x="10198" y="5429"/>
                  </a:lnTo>
                  <a:lnTo>
                    <a:pt x="10418" y="5503"/>
                  </a:lnTo>
                  <a:lnTo>
                    <a:pt x="10638" y="5576"/>
                  </a:lnTo>
                  <a:lnTo>
                    <a:pt x="10895" y="5540"/>
                  </a:lnTo>
                  <a:lnTo>
                    <a:pt x="11151" y="5503"/>
                  </a:lnTo>
                  <a:lnTo>
                    <a:pt x="11371" y="5393"/>
                  </a:lnTo>
                  <a:lnTo>
                    <a:pt x="12032" y="5063"/>
                  </a:lnTo>
                  <a:lnTo>
                    <a:pt x="12692" y="4659"/>
                  </a:lnTo>
                  <a:lnTo>
                    <a:pt x="12729" y="4586"/>
                  </a:lnTo>
                  <a:lnTo>
                    <a:pt x="12765" y="4512"/>
                  </a:lnTo>
                  <a:lnTo>
                    <a:pt x="12765" y="4439"/>
                  </a:lnTo>
                  <a:lnTo>
                    <a:pt x="12729" y="4402"/>
                  </a:lnTo>
                  <a:lnTo>
                    <a:pt x="12692" y="4329"/>
                  </a:lnTo>
                  <a:lnTo>
                    <a:pt x="12619" y="4292"/>
                  </a:lnTo>
                  <a:lnTo>
                    <a:pt x="12472" y="4292"/>
                  </a:lnTo>
                  <a:lnTo>
                    <a:pt x="12032" y="4549"/>
                  </a:lnTo>
                  <a:lnTo>
                    <a:pt x="11591" y="4843"/>
                  </a:lnTo>
                  <a:lnTo>
                    <a:pt x="11371" y="4953"/>
                  </a:lnTo>
                  <a:lnTo>
                    <a:pt x="11151" y="5063"/>
                  </a:lnTo>
                  <a:lnTo>
                    <a:pt x="10895" y="5136"/>
                  </a:lnTo>
                  <a:lnTo>
                    <a:pt x="10528" y="5136"/>
                  </a:lnTo>
                  <a:lnTo>
                    <a:pt x="10418" y="5099"/>
                  </a:lnTo>
                  <a:lnTo>
                    <a:pt x="10308" y="5026"/>
                  </a:lnTo>
                  <a:lnTo>
                    <a:pt x="10234" y="4953"/>
                  </a:lnTo>
                  <a:lnTo>
                    <a:pt x="10161" y="4843"/>
                  </a:lnTo>
                  <a:lnTo>
                    <a:pt x="10124" y="4733"/>
                  </a:lnTo>
                  <a:lnTo>
                    <a:pt x="10088" y="4476"/>
                  </a:lnTo>
                  <a:lnTo>
                    <a:pt x="10124" y="4366"/>
                  </a:lnTo>
                  <a:lnTo>
                    <a:pt x="10161" y="4219"/>
                  </a:lnTo>
                  <a:lnTo>
                    <a:pt x="10271" y="3999"/>
                  </a:lnTo>
                  <a:lnTo>
                    <a:pt x="10454" y="3816"/>
                  </a:lnTo>
                  <a:lnTo>
                    <a:pt x="10674" y="3632"/>
                  </a:lnTo>
                  <a:lnTo>
                    <a:pt x="10968" y="3375"/>
                  </a:lnTo>
                  <a:lnTo>
                    <a:pt x="11225" y="3119"/>
                  </a:lnTo>
                  <a:lnTo>
                    <a:pt x="11335" y="2972"/>
                  </a:lnTo>
                  <a:lnTo>
                    <a:pt x="11408" y="2825"/>
                  </a:lnTo>
                  <a:lnTo>
                    <a:pt x="11408" y="2642"/>
                  </a:lnTo>
                  <a:lnTo>
                    <a:pt x="11408" y="2422"/>
                  </a:lnTo>
                  <a:lnTo>
                    <a:pt x="11335" y="2275"/>
                  </a:lnTo>
                  <a:lnTo>
                    <a:pt x="11261" y="2165"/>
                  </a:lnTo>
                  <a:lnTo>
                    <a:pt x="11078" y="1871"/>
                  </a:lnTo>
                  <a:lnTo>
                    <a:pt x="10895" y="1578"/>
                  </a:lnTo>
                  <a:lnTo>
                    <a:pt x="10821" y="1431"/>
                  </a:lnTo>
                  <a:lnTo>
                    <a:pt x="10821" y="1284"/>
                  </a:lnTo>
                  <a:lnTo>
                    <a:pt x="10895" y="1248"/>
                  </a:lnTo>
                  <a:lnTo>
                    <a:pt x="11298" y="1138"/>
                  </a:lnTo>
                  <a:lnTo>
                    <a:pt x="11702" y="1028"/>
                  </a:lnTo>
                  <a:lnTo>
                    <a:pt x="12142" y="954"/>
                  </a:lnTo>
                  <a:lnTo>
                    <a:pt x="12582" y="918"/>
                  </a:lnTo>
                  <a:lnTo>
                    <a:pt x="12802" y="954"/>
                  </a:lnTo>
                  <a:lnTo>
                    <a:pt x="13022" y="1028"/>
                  </a:lnTo>
                  <a:lnTo>
                    <a:pt x="13205" y="1101"/>
                  </a:lnTo>
                  <a:lnTo>
                    <a:pt x="13352" y="1211"/>
                  </a:lnTo>
                  <a:lnTo>
                    <a:pt x="13499" y="1358"/>
                  </a:lnTo>
                  <a:lnTo>
                    <a:pt x="13609" y="1505"/>
                  </a:lnTo>
                  <a:lnTo>
                    <a:pt x="13829" y="1908"/>
                  </a:lnTo>
                  <a:lnTo>
                    <a:pt x="14012" y="2202"/>
                  </a:lnTo>
                  <a:lnTo>
                    <a:pt x="13866" y="2422"/>
                  </a:lnTo>
                  <a:lnTo>
                    <a:pt x="13682" y="2568"/>
                  </a:lnTo>
                  <a:lnTo>
                    <a:pt x="13499" y="2678"/>
                  </a:lnTo>
                  <a:lnTo>
                    <a:pt x="13279" y="2788"/>
                  </a:lnTo>
                  <a:lnTo>
                    <a:pt x="12839" y="2935"/>
                  </a:lnTo>
                  <a:lnTo>
                    <a:pt x="12362" y="3082"/>
                  </a:lnTo>
                  <a:lnTo>
                    <a:pt x="11995" y="3229"/>
                  </a:lnTo>
                  <a:lnTo>
                    <a:pt x="11518" y="3449"/>
                  </a:lnTo>
                  <a:lnTo>
                    <a:pt x="11298" y="3559"/>
                  </a:lnTo>
                  <a:lnTo>
                    <a:pt x="11151" y="3742"/>
                  </a:lnTo>
                  <a:lnTo>
                    <a:pt x="11041" y="3889"/>
                  </a:lnTo>
                  <a:lnTo>
                    <a:pt x="11005" y="3999"/>
                  </a:lnTo>
                  <a:lnTo>
                    <a:pt x="11005" y="4109"/>
                  </a:lnTo>
                  <a:lnTo>
                    <a:pt x="11005" y="4182"/>
                  </a:lnTo>
                  <a:lnTo>
                    <a:pt x="11041" y="4256"/>
                  </a:lnTo>
                  <a:lnTo>
                    <a:pt x="11115" y="4292"/>
                  </a:lnTo>
                  <a:lnTo>
                    <a:pt x="11335" y="4292"/>
                  </a:lnTo>
                  <a:lnTo>
                    <a:pt x="11371" y="4219"/>
                  </a:lnTo>
                  <a:lnTo>
                    <a:pt x="11408" y="4146"/>
                  </a:lnTo>
                  <a:lnTo>
                    <a:pt x="11445" y="4072"/>
                  </a:lnTo>
                  <a:lnTo>
                    <a:pt x="11555" y="3962"/>
                  </a:lnTo>
                  <a:lnTo>
                    <a:pt x="11775" y="3816"/>
                  </a:lnTo>
                  <a:lnTo>
                    <a:pt x="12068" y="3669"/>
                  </a:lnTo>
                  <a:lnTo>
                    <a:pt x="12288" y="3595"/>
                  </a:lnTo>
                  <a:lnTo>
                    <a:pt x="12802" y="3412"/>
                  </a:lnTo>
                  <a:lnTo>
                    <a:pt x="13279" y="3229"/>
                  </a:lnTo>
                  <a:lnTo>
                    <a:pt x="13572" y="3119"/>
                  </a:lnTo>
                  <a:lnTo>
                    <a:pt x="13866" y="2972"/>
                  </a:lnTo>
                  <a:lnTo>
                    <a:pt x="14086" y="2752"/>
                  </a:lnTo>
                  <a:lnTo>
                    <a:pt x="14159" y="2642"/>
                  </a:lnTo>
                  <a:lnTo>
                    <a:pt x="14233" y="2495"/>
                  </a:lnTo>
                  <a:lnTo>
                    <a:pt x="14306" y="2568"/>
                  </a:lnTo>
                  <a:lnTo>
                    <a:pt x="14489" y="2715"/>
                  </a:lnTo>
                  <a:lnTo>
                    <a:pt x="14673" y="2788"/>
                  </a:lnTo>
                  <a:lnTo>
                    <a:pt x="14893" y="2898"/>
                  </a:lnTo>
                  <a:lnTo>
                    <a:pt x="15076" y="3009"/>
                  </a:lnTo>
                  <a:lnTo>
                    <a:pt x="15296" y="3192"/>
                  </a:lnTo>
                  <a:lnTo>
                    <a:pt x="15480" y="3449"/>
                  </a:lnTo>
                  <a:lnTo>
                    <a:pt x="15626" y="3705"/>
                  </a:lnTo>
                  <a:lnTo>
                    <a:pt x="15700" y="3999"/>
                  </a:lnTo>
                  <a:lnTo>
                    <a:pt x="15480" y="4366"/>
                  </a:lnTo>
                  <a:lnTo>
                    <a:pt x="15370" y="4549"/>
                  </a:lnTo>
                  <a:lnTo>
                    <a:pt x="15186" y="4696"/>
                  </a:lnTo>
                  <a:lnTo>
                    <a:pt x="14966" y="4879"/>
                  </a:lnTo>
                  <a:lnTo>
                    <a:pt x="14709" y="5063"/>
                  </a:lnTo>
                  <a:lnTo>
                    <a:pt x="14416" y="5173"/>
                  </a:lnTo>
                  <a:lnTo>
                    <a:pt x="14123" y="5283"/>
                  </a:lnTo>
                  <a:lnTo>
                    <a:pt x="13572" y="5429"/>
                  </a:lnTo>
                  <a:lnTo>
                    <a:pt x="13022" y="5613"/>
                  </a:lnTo>
                  <a:lnTo>
                    <a:pt x="12765" y="5723"/>
                  </a:lnTo>
                  <a:lnTo>
                    <a:pt x="12509" y="5870"/>
                  </a:lnTo>
                  <a:lnTo>
                    <a:pt x="12288" y="6016"/>
                  </a:lnTo>
                  <a:lnTo>
                    <a:pt x="12105" y="6236"/>
                  </a:lnTo>
                  <a:lnTo>
                    <a:pt x="11958" y="6420"/>
                  </a:lnTo>
                  <a:lnTo>
                    <a:pt x="11922" y="6640"/>
                  </a:lnTo>
                  <a:lnTo>
                    <a:pt x="11922" y="6823"/>
                  </a:lnTo>
                  <a:lnTo>
                    <a:pt x="11958" y="7007"/>
                  </a:lnTo>
                  <a:lnTo>
                    <a:pt x="12032" y="7154"/>
                  </a:lnTo>
                  <a:lnTo>
                    <a:pt x="12178" y="7300"/>
                  </a:lnTo>
                  <a:lnTo>
                    <a:pt x="12325" y="7410"/>
                  </a:lnTo>
                  <a:lnTo>
                    <a:pt x="12545" y="7520"/>
                  </a:lnTo>
                  <a:lnTo>
                    <a:pt x="12765" y="7557"/>
                  </a:lnTo>
                  <a:lnTo>
                    <a:pt x="12985" y="7557"/>
                  </a:lnTo>
                  <a:lnTo>
                    <a:pt x="13205" y="7520"/>
                  </a:lnTo>
                  <a:lnTo>
                    <a:pt x="13426" y="7484"/>
                  </a:lnTo>
                  <a:lnTo>
                    <a:pt x="13682" y="7410"/>
                  </a:lnTo>
                  <a:lnTo>
                    <a:pt x="13976" y="7300"/>
                  </a:lnTo>
                  <a:lnTo>
                    <a:pt x="14196" y="7154"/>
                  </a:lnTo>
                  <a:lnTo>
                    <a:pt x="14306" y="7043"/>
                  </a:lnTo>
                  <a:lnTo>
                    <a:pt x="14343" y="6970"/>
                  </a:lnTo>
                  <a:lnTo>
                    <a:pt x="14379" y="6823"/>
                  </a:lnTo>
                  <a:lnTo>
                    <a:pt x="14343" y="6787"/>
                  </a:lnTo>
                  <a:lnTo>
                    <a:pt x="14269" y="6750"/>
                  </a:lnTo>
                  <a:lnTo>
                    <a:pt x="14086" y="6750"/>
                  </a:lnTo>
                  <a:lnTo>
                    <a:pt x="13902" y="6823"/>
                  </a:lnTo>
                  <a:lnTo>
                    <a:pt x="13536" y="6970"/>
                  </a:lnTo>
                  <a:lnTo>
                    <a:pt x="13316" y="7043"/>
                  </a:lnTo>
                  <a:lnTo>
                    <a:pt x="13095" y="7080"/>
                  </a:lnTo>
                  <a:lnTo>
                    <a:pt x="12655" y="7080"/>
                  </a:lnTo>
                  <a:lnTo>
                    <a:pt x="12509" y="7007"/>
                  </a:lnTo>
                  <a:lnTo>
                    <a:pt x="12435" y="6933"/>
                  </a:lnTo>
                  <a:lnTo>
                    <a:pt x="12362" y="6823"/>
                  </a:lnTo>
                  <a:lnTo>
                    <a:pt x="12362" y="6713"/>
                  </a:lnTo>
                  <a:lnTo>
                    <a:pt x="12398" y="6603"/>
                  </a:lnTo>
                  <a:lnTo>
                    <a:pt x="12472" y="6493"/>
                  </a:lnTo>
                  <a:lnTo>
                    <a:pt x="12655" y="6310"/>
                  </a:lnTo>
                  <a:lnTo>
                    <a:pt x="12875" y="6163"/>
                  </a:lnTo>
                  <a:lnTo>
                    <a:pt x="13132" y="6053"/>
                  </a:lnTo>
                  <a:lnTo>
                    <a:pt x="13609" y="5906"/>
                  </a:lnTo>
                  <a:lnTo>
                    <a:pt x="14453" y="5613"/>
                  </a:lnTo>
                  <a:lnTo>
                    <a:pt x="14893" y="5429"/>
                  </a:lnTo>
                  <a:lnTo>
                    <a:pt x="15076" y="5319"/>
                  </a:lnTo>
                  <a:lnTo>
                    <a:pt x="15260" y="5173"/>
                  </a:lnTo>
                  <a:lnTo>
                    <a:pt x="15516" y="4953"/>
                  </a:lnTo>
                  <a:lnTo>
                    <a:pt x="15736" y="4659"/>
                  </a:lnTo>
                  <a:lnTo>
                    <a:pt x="15736" y="4696"/>
                  </a:lnTo>
                  <a:lnTo>
                    <a:pt x="15700" y="4806"/>
                  </a:lnTo>
                  <a:lnTo>
                    <a:pt x="15773" y="4916"/>
                  </a:lnTo>
                  <a:lnTo>
                    <a:pt x="15847" y="4989"/>
                  </a:lnTo>
                  <a:lnTo>
                    <a:pt x="15957" y="5026"/>
                  </a:lnTo>
                  <a:lnTo>
                    <a:pt x="16103" y="5063"/>
                  </a:lnTo>
                  <a:lnTo>
                    <a:pt x="16177" y="5099"/>
                  </a:lnTo>
                  <a:lnTo>
                    <a:pt x="16250" y="5209"/>
                  </a:lnTo>
                  <a:lnTo>
                    <a:pt x="16323" y="5356"/>
                  </a:lnTo>
                  <a:lnTo>
                    <a:pt x="16140" y="5393"/>
                  </a:lnTo>
                  <a:lnTo>
                    <a:pt x="15920" y="5466"/>
                  </a:lnTo>
                  <a:lnTo>
                    <a:pt x="15553" y="5650"/>
                  </a:lnTo>
                  <a:lnTo>
                    <a:pt x="15003" y="5833"/>
                  </a:lnTo>
                  <a:lnTo>
                    <a:pt x="14783" y="5906"/>
                  </a:lnTo>
                  <a:lnTo>
                    <a:pt x="14709" y="5980"/>
                  </a:lnTo>
                  <a:lnTo>
                    <a:pt x="14636" y="6090"/>
                  </a:lnTo>
                  <a:lnTo>
                    <a:pt x="14599" y="6163"/>
                  </a:lnTo>
                  <a:lnTo>
                    <a:pt x="14673" y="6273"/>
                  </a:lnTo>
                  <a:lnTo>
                    <a:pt x="14783" y="6310"/>
                  </a:lnTo>
                  <a:lnTo>
                    <a:pt x="14893" y="6310"/>
                  </a:lnTo>
                  <a:lnTo>
                    <a:pt x="15150" y="6273"/>
                  </a:lnTo>
                  <a:lnTo>
                    <a:pt x="15406" y="6163"/>
                  </a:lnTo>
                  <a:lnTo>
                    <a:pt x="15626" y="6053"/>
                  </a:lnTo>
                  <a:lnTo>
                    <a:pt x="16030" y="5870"/>
                  </a:lnTo>
                  <a:lnTo>
                    <a:pt x="16213" y="5723"/>
                  </a:lnTo>
                  <a:lnTo>
                    <a:pt x="16397" y="5576"/>
                  </a:lnTo>
                  <a:lnTo>
                    <a:pt x="16397" y="5833"/>
                  </a:lnTo>
                  <a:lnTo>
                    <a:pt x="16397" y="6090"/>
                  </a:lnTo>
                  <a:lnTo>
                    <a:pt x="16397" y="6493"/>
                  </a:lnTo>
                  <a:lnTo>
                    <a:pt x="16397" y="6567"/>
                  </a:lnTo>
                  <a:lnTo>
                    <a:pt x="16323" y="6603"/>
                  </a:lnTo>
                  <a:lnTo>
                    <a:pt x="16177" y="6933"/>
                  </a:lnTo>
                  <a:lnTo>
                    <a:pt x="16067" y="7264"/>
                  </a:lnTo>
                  <a:lnTo>
                    <a:pt x="15076" y="7264"/>
                  </a:lnTo>
                  <a:lnTo>
                    <a:pt x="14783" y="7300"/>
                  </a:lnTo>
                  <a:lnTo>
                    <a:pt x="14526" y="7410"/>
                  </a:lnTo>
                  <a:lnTo>
                    <a:pt x="14343" y="7594"/>
                  </a:lnTo>
                  <a:lnTo>
                    <a:pt x="14196" y="7814"/>
                  </a:lnTo>
                  <a:lnTo>
                    <a:pt x="14086" y="8034"/>
                  </a:lnTo>
                  <a:lnTo>
                    <a:pt x="14049" y="8181"/>
                  </a:lnTo>
                  <a:lnTo>
                    <a:pt x="14012" y="8327"/>
                  </a:lnTo>
                  <a:lnTo>
                    <a:pt x="14049" y="8584"/>
                  </a:lnTo>
                  <a:lnTo>
                    <a:pt x="14159" y="8841"/>
                  </a:lnTo>
                  <a:lnTo>
                    <a:pt x="14306" y="9098"/>
                  </a:lnTo>
                  <a:lnTo>
                    <a:pt x="14489" y="9318"/>
                  </a:lnTo>
                  <a:lnTo>
                    <a:pt x="14673" y="9538"/>
                  </a:lnTo>
                  <a:lnTo>
                    <a:pt x="14856" y="9758"/>
                  </a:lnTo>
                  <a:lnTo>
                    <a:pt x="15003" y="9831"/>
                  </a:lnTo>
                  <a:lnTo>
                    <a:pt x="15150" y="9868"/>
                  </a:lnTo>
                  <a:lnTo>
                    <a:pt x="15223" y="9831"/>
                  </a:lnTo>
                  <a:lnTo>
                    <a:pt x="15260" y="9758"/>
                  </a:lnTo>
                  <a:lnTo>
                    <a:pt x="15260" y="9685"/>
                  </a:lnTo>
                  <a:lnTo>
                    <a:pt x="15260" y="9574"/>
                  </a:lnTo>
                  <a:lnTo>
                    <a:pt x="15150" y="9428"/>
                  </a:lnTo>
                  <a:lnTo>
                    <a:pt x="14893" y="9134"/>
                  </a:lnTo>
                  <a:lnTo>
                    <a:pt x="14709" y="8951"/>
                  </a:lnTo>
                  <a:lnTo>
                    <a:pt x="14563" y="8731"/>
                  </a:lnTo>
                  <a:lnTo>
                    <a:pt x="14489" y="8511"/>
                  </a:lnTo>
                  <a:lnTo>
                    <a:pt x="14453" y="8364"/>
                  </a:lnTo>
                  <a:lnTo>
                    <a:pt x="14453" y="8254"/>
                  </a:lnTo>
                  <a:lnTo>
                    <a:pt x="14489" y="8107"/>
                  </a:lnTo>
                  <a:lnTo>
                    <a:pt x="14563" y="7997"/>
                  </a:lnTo>
                  <a:lnTo>
                    <a:pt x="14673" y="7850"/>
                  </a:lnTo>
                  <a:lnTo>
                    <a:pt x="14893" y="7740"/>
                  </a:lnTo>
                  <a:lnTo>
                    <a:pt x="15113" y="7667"/>
                  </a:lnTo>
                  <a:lnTo>
                    <a:pt x="15333" y="7630"/>
                  </a:lnTo>
                  <a:lnTo>
                    <a:pt x="16103" y="7630"/>
                  </a:lnTo>
                  <a:lnTo>
                    <a:pt x="15993" y="7850"/>
                  </a:lnTo>
                  <a:lnTo>
                    <a:pt x="15957" y="7961"/>
                  </a:lnTo>
                  <a:lnTo>
                    <a:pt x="15993" y="8107"/>
                  </a:lnTo>
                  <a:lnTo>
                    <a:pt x="16030" y="8327"/>
                  </a:lnTo>
                  <a:lnTo>
                    <a:pt x="16030" y="8584"/>
                  </a:lnTo>
                  <a:lnTo>
                    <a:pt x="16030" y="8804"/>
                  </a:lnTo>
                  <a:lnTo>
                    <a:pt x="15993" y="9024"/>
                  </a:lnTo>
                  <a:lnTo>
                    <a:pt x="15920" y="8841"/>
                  </a:lnTo>
                  <a:lnTo>
                    <a:pt x="15847" y="8694"/>
                  </a:lnTo>
                  <a:lnTo>
                    <a:pt x="15736" y="8511"/>
                  </a:lnTo>
                  <a:lnTo>
                    <a:pt x="15590" y="8364"/>
                  </a:lnTo>
                  <a:lnTo>
                    <a:pt x="15516" y="8327"/>
                  </a:lnTo>
                  <a:lnTo>
                    <a:pt x="15370" y="8327"/>
                  </a:lnTo>
                  <a:lnTo>
                    <a:pt x="15296" y="8364"/>
                  </a:lnTo>
                  <a:lnTo>
                    <a:pt x="15260" y="8437"/>
                  </a:lnTo>
                  <a:lnTo>
                    <a:pt x="15260" y="8511"/>
                  </a:lnTo>
                  <a:lnTo>
                    <a:pt x="15260" y="8584"/>
                  </a:lnTo>
                  <a:lnTo>
                    <a:pt x="15296" y="8657"/>
                  </a:lnTo>
                  <a:lnTo>
                    <a:pt x="15480" y="8914"/>
                  </a:lnTo>
                  <a:lnTo>
                    <a:pt x="15590" y="9171"/>
                  </a:lnTo>
                  <a:lnTo>
                    <a:pt x="15626" y="9464"/>
                  </a:lnTo>
                  <a:lnTo>
                    <a:pt x="15590" y="9795"/>
                  </a:lnTo>
                  <a:lnTo>
                    <a:pt x="15590" y="9868"/>
                  </a:lnTo>
                  <a:lnTo>
                    <a:pt x="15626" y="9978"/>
                  </a:lnTo>
                  <a:lnTo>
                    <a:pt x="15370" y="10308"/>
                  </a:lnTo>
                  <a:lnTo>
                    <a:pt x="15040" y="10638"/>
                  </a:lnTo>
                  <a:lnTo>
                    <a:pt x="14893" y="10748"/>
                  </a:lnTo>
                  <a:lnTo>
                    <a:pt x="14673" y="10895"/>
                  </a:lnTo>
                  <a:lnTo>
                    <a:pt x="14269" y="11042"/>
                  </a:lnTo>
                  <a:lnTo>
                    <a:pt x="14306" y="10968"/>
                  </a:lnTo>
                  <a:lnTo>
                    <a:pt x="14343" y="10638"/>
                  </a:lnTo>
                  <a:lnTo>
                    <a:pt x="14306" y="10345"/>
                  </a:lnTo>
                  <a:lnTo>
                    <a:pt x="14233" y="10015"/>
                  </a:lnTo>
                  <a:lnTo>
                    <a:pt x="14086" y="9721"/>
                  </a:lnTo>
                  <a:lnTo>
                    <a:pt x="13902" y="9428"/>
                  </a:lnTo>
                  <a:lnTo>
                    <a:pt x="13682" y="9171"/>
                  </a:lnTo>
                  <a:lnTo>
                    <a:pt x="13499" y="9024"/>
                  </a:lnTo>
                  <a:lnTo>
                    <a:pt x="13426" y="8914"/>
                  </a:lnTo>
                  <a:lnTo>
                    <a:pt x="13352" y="8841"/>
                  </a:lnTo>
                  <a:lnTo>
                    <a:pt x="13169" y="8841"/>
                  </a:lnTo>
                  <a:lnTo>
                    <a:pt x="12839" y="8694"/>
                  </a:lnTo>
                  <a:lnTo>
                    <a:pt x="12875" y="8584"/>
                  </a:lnTo>
                  <a:lnTo>
                    <a:pt x="12875" y="8437"/>
                  </a:lnTo>
                  <a:lnTo>
                    <a:pt x="12875" y="8364"/>
                  </a:lnTo>
                  <a:lnTo>
                    <a:pt x="12839" y="8327"/>
                  </a:lnTo>
                  <a:lnTo>
                    <a:pt x="12765" y="8291"/>
                  </a:lnTo>
                  <a:lnTo>
                    <a:pt x="12655" y="8291"/>
                  </a:lnTo>
                  <a:lnTo>
                    <a:pt x="12582" y="8327"/>
                  </a:lnTo>
                  <a:lnTo>
                    <a:pt x="12545" y="8401"/>
                  </a:lnTo>
                  <a:lnTo>
                    <a:pt x="12472" y="8584"/>
                  </a:lnTo>
                  <a:lnTo>
                    <a:pt x="12252" y="8547"/>
                  </a:lnTo>
                  <a:lnTo>
                    <a:pt x="12032" y="8584"/>
                  </a:lnTo>
                  <a:lnTo>
                    <a:pt x="11812" y="8621"/>
                  </a:lnTo>
                  <a:lnTo>
                    <a:pt x="11628" y="8694"/>
                  </a:lnTo>
                  <a:lnTo>
                    <a:pt x="11555" y="8584"/>
                  </a:lnTo>
                  <a:lnTo>
                    <a:pt x="11445" y="8511"/>
                  </a:lnTo>
                  <a:lnTo>
                    <a:pt x="11261" y="8511"/>
                  </a:lnTo>
                  <a:lnTo>
                    <a:pt x="11188" y="8584"/>
                  </a:lnTo>
                  <a:lnTo>
                    <a:pt x="11115" y="8657"/>
                  </a:lnTo>
                  <a:lnTo>
                    <a:pt x="11041" y="8731"/>
                  </a:lnTo>
                  <a:lnTo>
                    <a:pt x="10895" y="8914"/>
                  </a:lnTo>
                  <a:lnTo>
                    <a:pt x="10748" y="9061"/>
                  </a:lnTo>
                  <a:lnTo>
                    <a:pt x="10454" y="9208"/>
                  </a:lnTo>
                  <a:lnTo>
                    <a:pt x="10124" y="9318"/>
                  </a:lnTo>
                  <a:lnTo>
                    <a:pt x="9794" y="9391"/>
                  </a:lnTo>
                  <a:lnTo>
                    <a:pt x="9464" y="9428"/>
                  </a:lnTo>
                  <a:lnTo>
                    <a:pt x="8767" y="9428"/>
                  </a:lnTo>
                  <a:lnTo>
                    <a:pt x="8327" y="9354"/>
                  </a:lnTo>
                  <a:lnTo>
                    <a:pt x="8180" y="9318"/>
                  </a:lnTo>
                  <a:lnTo>
                    <a:pt x="8143" y="9318"/>
                  </a:lnTo>
                  <a:lnTo>
                    <a:pt x="8143" y="9281"/>
                  </a:lnTo>
                  <a:lnTo>
                    <a:pt x="8143" y="9134"/>
                  </a:lnTo>
                  <a:lnTo>
                    <a:pt x="8033" y="9024"/>
                  </a:lnTo>
                  <a:lnTo>
                    <a:pt x="8290" y="8621"/>
                  </a:lnTo>
                  <a:lnTo>
                    <a:pt x="8547" y="8181"/>
                  </a:lnTo>
                  <a:lnTo>
                    <a:pt x="8767" y="7924"/>
                  </a:lnTo>
                  <a:lnTo>
                    <a:pt x="8987" y="7630"/>
                  </a:lnTo>
                  <a:lnTo>
                    <a:pt x="9244" y="7410"/>
                  </a:lnTo>
                  <a:lnTo>
                    <a:pt x="9501" y="7154"/>
                  </a:lnTo>
                  <a:lnTo>
                    <a:pt x="9794" y="6970"/>
                  </a:lnTo>
                  <a:lnTo>
                    <a:pt x="10088" y="6787"/>
                  </a:lnTo>
                  <a:lnTo>
                    <a:pt x="10234" y="6713"/>
                  </a:lnTo>
                  <a:lnTo>
                    <a:pt x="10418" y="6713"/>
                  </a:lnTo>
                  <a:lnTo>
                    <a:pt x="10491" y="6750"/>
                  </a:lnTo>
                  <a:lnTo>
                    <a:pt x="10528" y="6823"/>
                  </a:lnTo>
                  <a:lnTo>
                    <a:pt x="10528" y="6897"/>
                  </a:lnTo>
                  <a:lnTo>
                    <a:pt x="10528" y="7043"/>
                  </a:lnTo>
                  <a:lnTo>
                    <a:pt x="10454" y="7154"/>
                  </a:lnTo>
                  <a:lnTo>
                    <a:pt x="10308" y="7374"/>
                  </a:lnTo>
                  <a:lnTo>
                    <a:pt x="10051" y="7667"/>
                  </a:lnTo>
                  <a:lnTo>
                    <a:pt x="9757" y="7961"/>
                  </a:lnTo>
                  <a:lnTo>
                    <a:pt x="9501" y="8291"/>
                  </a:lnTo>
                  <a:lnTo>
                    <a:pt x="9281" y="8657"/>
                  </a:lnTo>
                  <a:lnTo>
                    <a:pt x="9281" y="8731"/>
                  </a:lnTo>
                  <a:lnTo>
                    <a:pt x="9317" y="8841"/>
                  </a:lnTo>
                  <a:lnTo>
                    <a:pt x="9391" y="8878"/>
                  </a:lnTo>
                  <a:lnTo>
                    <a:pt x="9501" y="8878"/>
                  </a:lnTo>
                  <a:lnTo>
                    <a:pt x="9721" y="8694"/>
                  </a:lnTo>
                  <a:lnTo>
                    <a:pt x="9941" y="8474"/>
                  </a:lnTo>
                  <a:lnTo>
                    <a:pt x="10271" y="7997"/>
                  </a:lnTo>
                  <a:lnTo>
                    <a:pt x="10601" y="7630"/>
                  </a:lnTo>
                  <a:lnTo>
                    <a:pt x="10748" y="7447"/>
                  </a:lnTo>
                  <a:lnTo>
                    <a:pt x="10858" y="7227"/>
                  </a:lnTo>
                  <a:lnTo>
                    <a:pt x="10895" y="7043"/>
                  </a:lnTo>
                  <a:lnTo>
                    <a:pt x="10895" y="6860"/>
                  </a:lnTo>
                  <a:lnTo>
                    <a:pt x="10858" y="6677"/>
                  </a:lnTo>
                  <a:lnTo>
                    <a:pt x="10784" y="6530"/>
                  </a:lnTo>
                  <a:lnTo>
                    <a:pt x="10674" y="6383"/>
                  </a:lnTo>
                  <a:lnTo>
                    <a:pt x="10491" y="6310"/>
                  </a:lnTo>
                  <a:lnTo>
                    <a:pt x="10344" y="6310"/>
                  </a:lnTo>
                  <a:lnTo>
                    <a:pt x="10124" y="6347"/>
                  </a:lnTo>
                  <a:lnTo>
                    <a:pt x="9904" y="6420"/>
                  </a:lnTo>
                  <a:lnTo>
                    <a:pt x="9684" y="6567"/>
                  </a:lnTo>
                  <a:lnTo>
                    <a:pt x="9281" y="6860"/>
                  </a:lnTo>
                  <a:lnTo>
                    <a:pt x="8914" y="7190"/>
                  </a:lnTo>
                  <a:lnTo>
                    <a:pt x="8584" y="7557"/>
                  </a:lnTo>
                  <a:lnTo>
                    <a:pt x="8290" y="7887"/>
                  </a:lnTo>
                  <a:lnTo>
                    <a:pt x="8033" y="8254"/>
                  </a:lnTo>
                  <a:lnTo>
                    <a:pt x="7850" y="8657"/>
                  </a:lnTo>
                  <a:lnTo>
                    <a:pt x="7777" y="8878"/>
                  </a:lnTo>
                  <a:lnTo>
                    <a:pt x="7740" y="9098"/>
                  </a:lnTo>
                  <a:lnTo>
                    <a:pt x="7703" y="9098"/>
                  </a:lnTo>
                  <a:lnTo>
                    <a:pt x="7667" y="9171"/>
                  </a:lnTo>
                  <a:lnTo>
                    <a:pt x="7556" y="9208"/>
                  </a:lnTo>
                  <a:lnTo>
                    <a:pt x="7300" y="9208"/>
                  </a:lnTo>
                  <a:lnTo>
                    <a:pt x="6823" y="9098"/>
                  </a:lnTo>
                  <a:lnTo>
                    <a:pt x="6236" y="9098"/>
                  </a:lnTo>
                  <a:lnTo>
                    <a:pt x="5686" y="9171"/>
                  </a:lnTo>
                  <a:lnTo>
                    <a:pt x="5612" y="9171"/>
                  </a:lnTo>
                  <a:lnTo>
                    <a:pt x="5612" y="8988"/>
                  </a:lnTo>
                  <a:lnTo>
                    <a:pt x="5612" y="8804"/>
                  </a:lnTo>
                  <a:lnTo>
                    <a:pt x="5686" y="8657"/>
                  </a:lnTo>
                  <a:lnTo>
                    <a:pt x="5759" y="8511"/>
                  </a:lnTo>
                  <a:lnTo>
                    <a:pt x="5869" y="8364"/>
                  </a:lnTo>
                  <a:lnTo>
                    <a:pt x="6016" y="8291"/>
                  </a:lnTo>
                  <a:lnTo>
                    <a:pt x="6163" y="8181"/>
                  </a:lnTo>
                  <a:lnTo>
                    <a:pt x="6383" y="8144"/>
                  </a:lnTo>
                  <a:lnTo>
                    <a:pt x="6749" y="8034"/>
                  </a:lnTo>
                  <a:lnTo>
                    <a:pt x="7080" y="7924"/>
                  </a:lnTo>
                  <a:lnTo>
                    <a:pt x="7410" y="7777"/>
                  </a:lnTo>
                  <a:lnTo>
                    <a:pt x="7703" y="7594"/>
                  </a:lnTo>
                  <a:lnTo>
                    <a:pt x="7960" y="7374"/>
                  </a:lnTo>
                  <a:lnTo>
                    <a:pt x="8217" y="7154"/>
                  </a:lnTo>
                  <a:lnTo>
                    <a:pt x="8437" y="6897"/>
                  </a:lnTo>
                  <a:lnTo>
                    <a:pt x="8620" y="6603"/>
                  </a:lnTo>
                  <a:lnTo>
                    <a:pt x="8767" y="6383"/>
                  </a:lnTo>
                  <a:lnTo>
                    <a:pt x="8914" y="6090"/>
                  </a:lnTo>
                  <a:lnTo>
                    <a:pt x="8950" y="5943"/>
                  </a:lnTo>
                  <a:lnTo>
                    <a:pt x="8987" y="5796"/>
                  </a:lnTo>
                  <a:lnTo>
                    <a:pt x="8950" y="5650"/>
                  </a:lnTo>
                  <a:lnTo>
                    <a:pt x="8914" y="5540"/>
                  </a:lnTo>
                  <a:lnTo>
                    <a:pt x="8804" y="5540"/>
                  </a:lnTo>
                  <a:lnTo>
                    <a:pt x="8694" y="5576"/>
                  </a:lnTo>
                  <a:lnTo>
                    <a:pt x="8620" y="5686"/>
                  </a:lnTo>
                  <a:lnTo>
                    <a:pt x="8510" y="5943"/>
                  </a:lnTo>
                  <a:lnTo>
                    <a:pt x="8327" y="6310"/>
                  </a:lnTo>
                  <a:lnTo>
                    <a:pt x="8107" y="6677"/>
                  </a:lnTo>
                  <a:lnTo>
                    <a:pt x="7813" y="7007"/>
                  </a:lnTo>
                  <a:lnTo>
                    <a:pt x="7483" y="7264"/>
                  </a:lnTo>
                  <a:lnTo>
                    <a:pt x="7116" y="7484"/>
                  </a:lnTo>
                  <a:lnTo>
                    <a:pt x="6713" y="7667"/>
                  </a:lnTo>
                  <a:lnTo>
                    <a:pt x="6346" y="7777"/>
                  </a:lnTo>
                  <a:lnTo>
                    <a:pt x="6016" y="7887"/>
                  </a:lnTo>
                  <a:lnTo>
                    <a:pt x="5832" y="7924"/>
                  </a:lnTo>
                  <a:lnTo>
                    <a:pt x="5686" y="8034"/>
                  </a:lnTo>
                  <a:lnTo>
                    <a:pt x="5539" y="8144"/>
                  </a:lnTo>
                  <a:lnTo>
                    <a:pt x="5429" y="8291"/>
                  </a:lnTo>
                  <a:lnTo>
                    <a:pt x="5282" y="8511"/>
                  </a:lnTo>
                  <a:lnTo>
                    <a:pt x="5209" y="8768"/>
                  </a:lnTo>
                  <a:lnTo>
                    <a:pt x="5209" y="9024"/>
                  </a:lnTo>
                  <a:lnTo>
                    <a:pt x="5282" y="9281"/>
                  </a:lnTo>
                  <a:lnTo>
                    <a:pt x="4915" y="9391"/>
                  </a:lnTo>
                  <a:lnTo>
                    <a:pt x="4512" y="9501"/>
                  </a:lnTo>
                  <a:lnTo>
                    <a:pt x="4365" y="9501"/>
                  </a:lnTo>
                  <a:lnTo>
                    <a:pt x="4218" y="9464"/>
                  </a:lnTo>
                  <a:lnTo>
                    <a:pt x="4072" y="9428"/>
                  </a:lnTo>
                  <a:lnTo>
                    <a:pt x="3962" y="9354"/>
                  </a:lnTo>
                  <a:lnTo>
                    <a:pt x="3852" y="9244"/>
                  </a:lnTo>
                  <a:lnTo>
                    <a:pt x="3778" y="9134"/>
                  </a:lnTo>
                  <a:lnTo>
                    <a:pt x="3742" y="9024"/>
                  </a:lnTo>
                  <a:lnTo>
                    <a:pt x="3778" y="8841"/>
                  </a:lnTo>
                  <a:lnTo>
                    <a:pt x="3815" y="8768"/>
                  </a:lnTo>
                  <a:lnTo>
                    <a:pt x="3778" y="8694"/>
                  </a:lnTo>
                  <a:lnTo>
                    <a:pt x="3888" y="8547"/>
                  </a:lnTo>
                  <a:lnTo>
                    <a:pt x="3962" y="8401"/>
                  </a:lnTo>
                  <a:lnTo>
                    <a:pt x="4108" y="8107"/>
                  </a:lnTo>
                  <a:lnTo>
                    <a:pt x="4255" y="7850"/>
                  </a:lnTo>
                  <a:lnTo>
                    <a:pt x="4439" y="7520"/>
                  </a:lnTo>
                  <a:lnTo>
                    <a:pt x="4475" y="7374"/>
                  </a:lnTo>
                  <a:lnTo>
                    <a:pt x="4512" y="7227"/>
                  </a:lnTo>
                  <a:lnTo>
                    <a:pt x="4475" y="7043"/>
                  </a:lnTo>
                  <a:lnTo>
                    <a:pt x="4439" y="6897"/>
                  </a:lnTo>
                  <a:lnTo>
                    <a:pt x="4328" y="6823"/>
                  </a:lnTo>
                  <a:lnTo>
                    <a:pt x="4218" y="6750"/>
                  </a:lnTo>
                  <a:lnTo>
                    <a:pt x="4108" y="6713"/>
                  </a:lnTo>
                  <a:lnTo>
                    <a:pt x="3962" y="6713"/>
                  </a:lnTo>
                  <a:lnTo>
                    <a:pt x="3705" y="6750"/>
                  </a:lnTo>
                  <a:lnTo>
                    <a:pt x="3485" y="6823"/>
                  </a:lnTo>
                  <a:lnTo>
                    <a:pt x="3191" y="7007"/>
                  </a:lnTo>
                  <a:lnTo>
                    <a:pt x="2935" y="7227"/>
                  </a:lnTo>
                  <a:lnTo>
                    <a:pt x="2751" y="7447"/>
                  </a:lnTo>
                  <a:lnTo>
                    <a:pt x="2568" y="7667"/>
                  </a:lnTo>
                  <a:lnTo>
                    <a:pt x="2494" y="7667"/>
                  </a:lnTo>
                  <a:lnTo>
                    <a:pt x="2421" y="7704"/>
                  </a:lnTo>
                  <a:lnTo>
                    <a:pt x="2348" y="7850"/>
                  </a:lnTo>
                  <a:lnTo>
                    <a:pt x="2348" y="7887"/>
                  </a:lnTo>
                  <a:lnTo>
                    <a:pt x="2348" y="7961"/>
                  </a:lnTo>
                  <a:lnTo>
                    <a:pt x="2384" y="8034"/>
                  </a:lnTo>
                  <a:lnTo>
                    <a:pt x="2458" y="8071"/>
                  </a:lnTo>
                  <a:lnTo>
                    <a:pt x="2568" y="8107"/>
                  </a:lnTo>
                  <a:lnTo>
                    <a:pt x="2678" y="8107"/>
                  </a:lnTo>
                  <a:lnTo>
                    <a:pt x="2788" y="8071"/>
                  </a:lnTo>
                  <a:lnTo>
                    <a:pt x="2861" y="7997"/>
                  </a:lnTo>
                  <a:lnTo>
                    <a:pt x="3191" y="7630"/>
                  </a:lnTo>
                  <a:lnTo>
                    <a:pt x="3338" y="7447"/>
                  </a:lnTo>
                  <a:lnTo>
                    <a:pt x="3521" y="7300"/>
                  </a:lnTo>
                  <a:lnTo>
                    <a:pt x="3742" y="7227"/>
                  </a:lnTo>
                  <a:lnTo>
                    <a:pt x="3962" y="7154"/>
                  </a:lnTo>
                  <a:lnTo>
                    <a:pt x="4035" y="7154"/>
                  </a:lnTo>
                  <a:lnTo>
                    <a:pt x="4035" y="7190"/>
                  </a:lnTo>
                  <a:lnTo>
                    <a:pt x="4035" y="7300"/>
                  </a:lnTo>
                  <a:lnTo>
                    <a:pt x="3925" y="7557"/>
                  </a:lnTo>
                  <a:lnTo>
                    <a:pt x="3668" y="8034"/>
                  </a:lnTo>
                  <a:lnTo>
                    <a:pt x="3558" y="8327"/>
                  </a:lnTo>
                  <a:lnTo>
                    <a:pt x="3485" y="8474"/>
                  </a:lnTo>
                  <a:lnTo>
                    <a:pt x="3411" y="8547"/>
                  </a:lnTo>
                  <a:lnTo>
                    <a:pt x="3301" y="8621"/>
                  </a:lnTo>
                  <a:lnTo>
                    <a:pt x="3301" y="8657"/>
                  </a:lnTo>
                  <a:lnTo>
                    <a:pt x="3265" y="8694"/>
                  </a:lnTo>
                  <a:lnTo>
                    <a:pt x="3118" y="8804"/>
                  </a:lnTo>
                  <a:lnTo>
                    <a:pt x="2935" y="8841"/>
                  </a:lnTo>
                  <a:lnTo>
                    <a:pt x="2751" y="8878"/>
                  </a:lnTo>
                  <a:lnTo>
                    <a:pt x="2531" y="8878"/>
                  </a:lnTo>
                  <a:lnTo>
                    <a:pt x="2348" y="8841"/>
                  </a:lnTo>
                  <a:lnTo>
                    <a:pt x="2164" y="8768"/>
                  </a:lnTo>
                  <a:lnTo>
                    <a:pt x="2018" y="8694"/>
                  </a:lnTo>
                  <a:lnTo>
                    <a:pt x="1871" y="8584"/>
                  </a:lnTo>
                  <a:lnTo>
                    <a:pt x="1724" y="8437"/>
                  </a:lnTo>
                  <a:lnTo>
                    <a:pt x="1651" y="8291"/>
                  </a:lnTo>
                  <a:lnTo>
                    <a:pt x="1577" y="8144"/>
                  </a:lnTo>
                  <a:lnTo>
                    <a:pt x="1504" y="7961"/>
                  </a:lnTo>
                  <a:lnTo>
                    <a:pt x="1504" y="7777"/>
                  </a:lnTo>
                  <a:lnTo>
                    <a:pt x="1504" y="7594"/>
                  </a:lnTo>
                  <a:lnTo>
                    <a:pt x="1504" y="7447"/>
                  </a:lnTo>
                  <a:lnTo>
                    <a:pt x="1577" y="7264"/>
                  </a:lnTo>
                  <a:lnTo>
                    <a:pt x="1614" y="7154"/>
                  </a:lnTo>
                  <a:lnTo>
                    <a:pt x="1651" y="7043"/>
                  </a:lnTo>
                  <a:lnTo>
                    <a:pt x="1614" y="6970"/>
                  </a:lnTo>
                  <a:lnTo>
                    <a:pt x="1687" y="6970"/>
                  </a:lnTo>
                  <a:lnTo>
                    <a:pt x="1944" y="6860"/>
                  </a:lnTo>
                  <a:lnTo>
                    <a:pt x="2201" y="6787"/>
                  </a:lnTo>
                  <a:lnTo>
                    <a:pt x="2788" y="6493"/>
                  </a:lnTo>
                  <a:lnTo>
                    <a:pt x="3375" y="6163"/>
                  </a:lnTo>
                  <a:lnTo>
                    <a:pt x="3815" y="5870"/>
                  </a:lnTo>
                  <a:lnTo>
                    <a:pt x="3998" y="5686"/>
                  </a:lnTo>
                  <a:lnTo>
                    <a:pt x="4145" y="5503"/>
                  </a:lnTo>
                  <a:lnTo>
                    <a:pt x="4292" y="5283"/>
                  </a:lnTo>
                  <a:lnTo>
                    <a:pt x="4402" y="5099"/>
                  </a:lnTo>
                  <a:lnTo>
                    <a:pt x="4475" y="4843"/>
                  </a:lnTo>
                  <a:lnTo>
                    <a:pt x="4512" y="4586"/>
                  </a:lnTo>
                  <a:lnTo>
                    <a:pt x="4512" y="4402"/>
                  </a:lnTo>
                  <a:lnTo>
                    <a:pt x="4475" y="4182"/>
                  </a:lnTo>
                  <a:lnTo>
                    <a:pt x="4365" y="3999"/>
                  </a:lnTo>
                  <a:lnTo>
                    <a:pt x="4292" y="3926"/>
                  </a:lnTo>
                  <a:lnTo>
                    <a:pt x="4218" y="3889"/>
                  </a:lnTo>
                  <a:lnTo>
                    <a:pt x="3962" y="3816"/>
                  </a:lnTo>
                  <a:lnTo>
                    <a:pt x="3742" y="3779"/>
                  </a:lnTo>
                  <a:lnTo>
                    <a:pt x="3485" y="3816"/>
                  </a:lnTo>
                  <a:lnTo>
                    <a:pt x="3228" y="3852"/>
                  </a:lnTo>
                  <a:lnTo>
                    <a:pt x="2935" y="3962"/>
                  </a:lnTo>
                  <a:lnTo>
                    <a:pt x="2678" y="4072"/>
                  </a:lnTo>
                  <a:lnTo>
                    <a:pt x="2164" y="4366"/>
                  </a:lnTo>
                  <a:lnTo>
                    <a:pt x="1504" y="4733"/>
                  </a:lnTo>
                  <a:lnTo>
                    <a:pt x="1211" y="4916"/>
                  </a:lnTo>
                  <a:lnTo>
                    <a:pt x="917" y="5099"/>
                  </a:lnTo>
                  <a:lnTo>
                    <a:pt x="844" y="5173"/>
                  </a:lnTo>
                  <a:lnTo>
                    <a:pt x="807" y="5246"/>
                  </a:lnTo>
                  <a:lnTo>
                    <a:pt x="807" y="5319"/>
                  </a:lnTo>
                  <a:lnTo>
                    <a:pt x="844" y="5356"/>
                  </a:lnTo>
                  <a:lnTo>
                    <a:pt x="880" y="5429"/>
                  </a:lnTo>
                  <a:lnTo>
                    <a:pt x="954" y="5466"/>
                  </a:lnTo>
                  <a:lnTo>
                    <a:pt x="1101" y="5466"/>
                  </a:lnTo>
                  <a:lnTo>
                    <a:pt x="1541" y="5246"/>
                  </a:lnTo>
                  <a:lnTo>
                    <a:pt x="1944" y="4989"/>
                  </a:lnTo>
                  <a:lnTo>
                    <a:pt x="2788" y="4512"/>
                  </a:lnTo>
                  <a:lnTo>
                    <a:pt x="3191" y="4329"/>
                  </a:lnTo>
                  <a:lnTo>
                    <a:pt x="3375" y="4256"/>
                  </a:lnTo>
                  <a:lnTo>
                    <a:pt x="3595" y="4219"/>
                  </a:lnTo>
                  <a:lnTo>
                    <a:pt x="3742" y="4182"/>
                  </a:lnTo>
                  <a:lnTo>
                    <a:pt x="3852" y="4219"/>
                  </a:lnTo>
                  <a:lnTo>
                    <a:pt x="3998" y="4256"/>
                  </a:lnTo>
                  <a:lnTo>
                    <a:pt x="4035" y="4292"/>
                  </a:lnTo>
                  <a:lnTo>
                    <a:pt x="4072" y="4366"/>
                  </a:lnTo>
                  <a:lnTo>
                    <a:pt x="4108" y="4476"/>
                  </a:lnTo>
                  <a:lnTo>
                    <a:pt x="4108" y="4586"/>
                  </a:lnTo>
                  <a:lnTo>
                    <a:pt x="4072" y="4843"/>
                  </a:lnTo>
                  <a:lnTo>
                    <a:pt x="3998" y="5026"/>
                  </a:lnTo>
                  <a:lnTo>
                    <a:pt x="3852" y="5246"/>
                  </a:lnTo>
                  <a:lnTo>
                    <a:pt x="3705" y="5393"/>
                  </a:lnTo>
                  <a:lnTo>
                    <a:pt x="3558" y="5576"/>
                  </a:lnTo>
                  <a:lnTo>
                    <a:pt x="3155" y="5833"/>
                  </a:lnTo>
                  <a:lnTo>
                    <a:pt x="2788" y="6053"/>
                  </a:lnTo>
                  <a:lnTo>
                    <a:pt x="2348" y="6310"/>
                  </a:lnTo>
                  <a:lnTo>
                    <a:pt x="1908" y="6530"/>
                  </a:lnTo>
                  <a:lnTo>
                    <a:pt x="1467" y="6750"/>
                  </a:lnTo>
                  <a:lnTo>
                    <a:pt x="1321" y="6823"/>
                  </a:lnTo>
                  <a:lnTo>
                    <a:pt x="1247" y="6860"/>
                  </a:lnTo>
                  <a:lnTo>
                    <a:pt x="1211" y="6933"/>
                  </a:lnTo>
                  <a:lnTo>
                    <a:pt x="1174" y="6933"/>
                  </a:lnTo>
                  <a:lnTo>
                    <a:pt x="1064" y="6860"/>
                  </a:lnTo>
                  <a:lnTo>
                    <a:pt x="880" y="6713"/>
                  </a:lnTo>
                  <a:lnTo>
                    <a:pt x="697" y="6457"/>
                  </a:lnTo>
                  <a:lnTo>
                    <a:pt x="587" y="6273"/>
                  </a:lnTo>
                  <a:lnTo>
                    <a:pt x="514" y="6053"/>
                  </a:lnTo>
                  <a:lnTo>
                    <a:pt x="477" y="5833"/>
                  </a:lnTo>
                  <a:lnTo>
                    <a:pt x="477" y="5613"/>
                  </a:lnTo>
                  <a:lnTo>
                    <a:pt x="477" y="5356"/>
                  </a:lnTo>
                  <a:lnTo>
                    <a:pt x="550" y="5136"/>
                  </a:lnTo>
                  <a:lnTo>
                    <a:pt x="660" y="4879"/>
                  </a:lnTo>
                  <a:lnTo>
                    <a:pt x="770" y="4659"/>
                  </a:lnTo>
                  <a:lnTo>
                    <a:pt x="917" y="4476"/>
                  </a:lnTo>
                  <a:lnTo>
                    <a:pt x="1101" y="4292"/>
                  </a:lnTo>
                  <a:lnTo>
                    <a:pt x="1504" y="3962"/>
                  </a:lnTo>
                  <a:lnTo>
                    <a:pt x="1908" y="3705"/>
                  </a:lnTo>
                  <a:lnTo>
                    <a:pt x="2384" y="3485"/>
                  </a:lnTo>
                  <a:lnTo>
                    <a:pt x="2458" y="3412"/>
                  </a:lnTo>
                  <a:lnTo>
                    <a:pt x="2494" y="3302"/>
                  </a:lnTo>
                  <a:lnTo>
                    <a:pt x="2568" y="3119"/>
                  </a:lnTo>
                  <a:lnTo>
                    <a:pt x="2715" y="2898"/>
                  </a:lnTo>
                  <a:lnTo>
                    <a:pt x="2898" y="2715"/>
                  </a:lnTo>
                  <a:lnTo>
                    <a:pt x="3045" y="2532"/>
                  </a:lnTo>
                  <a:lnTo>
                    <a:pt x="3228" y="2385"/>
                  </a:lnTo>
                  <a:lnTo>
                    <a:pt x="3448" y="2238"/>
                  </a:lnTo>
                  <a:lnTo>
                    <a:pt x="3632" y="2128"/>
                  </a:lnTo>
                  <a:lnTo>
                    <a:pt x="3852" y="2055"/>
                  </a:lnTo>
                  <a:lnTo>
                    <a:pt x="4108" y="1981"/>
                  </a:lnTo>
                  <a:lnTo>
                    <a:pt x="4328" y="1945"/>
                  </a:lnTo>
                  <a:lnTo>
                    <a:pt x="4549" y="1908"/>
                  </a:lnTo>
                  <a:lnTo>
                    <a:pt x="4695" y="2055"/>
                  </a:lnTo>
                  <a:lnTo>
                    <a:pt x="4879" y="2165"/>
                  </a:lnTo>
                  <a:lnTo>
                    <a:pt x="5135" y="2348"/>
                  </a:lnTo>
                  <a:lnTo>
                    <a:pt x="5356" y="2568"/>
                  </a:lnTo>
                  <a:lnTo>
                    <a:pt x="5466" y="2715"/>
                  </a:lnTo>
                  <a:lnTo>
                    <a:pt x="5539" y="2898"/>
                  </a:lnTo>
                  <a:lnTo>
                    <a:pt x="5649" y="3229"/>
                  </a:lnTo>
                  <a:lnTo>
                    <a:pt x="5722" y="3559"/>
                  </a:lnTo>
                  <a:lnTo>
                    <a:pt x="5686" y="3926"/>
                  </a:lnTo>
                  <a:lnTo>
                    <a:pt x="5612" y="4256"/>
                  </a:lnTo>
                  <a:lnTo>
                    <a:pt x="5466" y="4549"/>
                  </a:lnTo>
                  <a:lnTo>
                    <a:pt x="5062" y="5063"/>
                  </a:lnTo>
                  <a:lnTo>
                    <a:pt x="4879" y="5319"/>
                  </a:lnTo>
                  <a:lnTo>
                    <a:pt x="4732" y="5613"/>
                  </a:lnTo>
                  <a:lnTo>
                    <a:pt x="4659" y="5943"/>
                  </a:lnTo>
                  <a:lnTo>
                    <a:pt x="4659" y="6090"/>
                  </a:lnTo>
                  <a:lnTo>
                    <a:pt x="4659" y="6273"/>
                  </a:lnTo>
                  <a:lnTo>
                    <a:pt x="4695" y="6420"/>
                  </a:lnTo>
                  <a:lnTo>
                    <a:pt x="4769" y="6567"/>
                  </a:lnTo>
                  <a:lnTo>
                    <a:pt x="4805" y="6677"/>
                  </a:lnTo>
                  <a:lnTo>
                    <a:pt x="4915" y="6787"/>
                  </a:lnTo>
                  <a:lnTo>
                    <a:pt x="5135" y="6933"/>
                  </a:lnTo>
                  <a:lnTo>
                    <a:pt x="5392" y="7007"/>
                  </a:lnTo>
                  <a:lnTo>
                    <a:pt x="5649" y="7043"/>
                  </a:lnTo>
                  <a:lnTo>
                    <a:pt x="5942" y="7007"/>
                  </a:lnTo>
                  <a:lnTo>
                    <a:pt x="6199" y="6933"/>
                  </a:lnTo>
                  <a:lnTo>
                    <a:pt x="6456" y="6823"/>
                  </a:lnTo>
                  <a:lnTo>
                    <a:pt x="6676" y="6677"/>
                  </a:lnTo>
                  <a:lnTo>
                    <a:pt x="6896" y="6457"/>
                  </a:lnTo>
                  <a:lnTo>
                    <a:pt x="7043" y="6200"/>
                  </a:lnTo>
                  <a:lnTo>
                    <a:pt x="7226" y="5980"/>
                  </a:lnTo>
                  <a:lnTo>
                    <a:pt x="7667" y="5246"/>
                  </a:lnTo>
                  <a:lnTo>
                    <a:pt x="7887" y="4879"/>
                  </a:lnTo>
                  <a:lnTo>
                    <a:pt x="8107" y="4476"/>
                  </a:lnTo>
                  <a:lnTo>
                    <a:pt x="8143" y="4402"/>
                  </a:lnTo>
                  <a:lnTo>
                    <a:pt x="8107" y="4329"/>
                  </a:lnTo>
                  <a:lnTo>
                    <a:pt x="8070" y="4256"/>
                  </a:lnTo>
                  <a:lnTo>
                    <a:pt x="8033" y="4182"/>
                  </a:lnTo>
                  <a:lnTo>
                    <a:pt x="7777" y="4182"/>
                  </a:lnTo>
                  <a:lnTo>
                    <a:pt x="7703" y="4256"/>
                  </a:lnTo>
                  <a:lnTo>
                    <a:pt x="7520" y="4586"/>
                  </a:lnTo>
                  <a:lnTo>
                    <a:pt x="7300" y="4879"/>
                  </a:lnTo>
                  <a:lnTo>
                    <a:pt x="6933" y="5540"/>
                  </a:lnTo>
                  <a:lnTo>
                    <a:pt x="6749" y="5796"/>
                  </a:lnTo>
                  <a:lnTo>
                    <a:pt x="6566" y="6053"/>
                  </a:lnTo>
                  <a:lnTo>
                    <a:pt x="6383" y="6273"/>
                  </a:lnTo>
                  <a:lnTo>
                    <a:pt x="6126" y="6493"/>
                  </a:lnTo>
                  <a:lnTo>
                    <a:pt x="5942" y="6567"/>
                  </a:lnTo>
                  <a:lnTo>
                    <a:pt x="5796" y="6603"/>
                  </a:lnTo>
                  <a:lnTo>
                    <a:pt x="5612" y="6567"/>
                  </a:lnTo>
                  <a:lnTo>
                    <a:pt x="5466" y="6530"/>
                  </a:lnTo>
                  <a:lnTo>
                    <a:pt x="5319" y="6457"/>
                  </a:lnTo>
                  <a:lnTo>
                    <a:pt x="5209" y="6347"/>
                  </a:lnTo>
                  <a:lnTo>
                    <a:pt x="5135" y="6200"/>
                  </a:lnTo>
                  <a:lnTo>
                    <a:pt x="5099" y="6016"/>
                  </a:lnTo>
                  <a:lnTo>
                    <a:pt x="5135" y="5833"/>
                  </a:lnTo>
                  <a:lnTo>
                    <a:pt x="5172" y="5686"/>
                  </a:lnTo>
                  <a:lnTo>
                    <a:pt x="5356" y="5393"/>
                  </a:lnTo>
                  <a:lnTo>
                    <a:pt x="5759" y="4879"/>
                  </a:lnTo>
                  <a:lnTo>
                    <a:pt x="5906" y="4659"/>
                  </a:lnTo>
                  <a:lnTo>
                    <a:pt x="6016" y="4402"/>
                  </a:lnTo>
                  <a:lnTo>
                    <a:pt x="6126" y="4146"/>
                  </a:lnTo>
                  <a:lnTo>
                    <a:pt x="6163" y="3889"/>
                  </a:lnTo>
                  <a:lnTo>
                    <a:pt x="6163" y="3632"/>
                  </a:lnTo>
                  <a:lnTo>
                    <a:pt x="6163" y="3339"/>
                  </a:lnTo>
                  <a:lnTo>
                    <a:pt x="6089" y="3082"/>
                  </a:lnTo>
                  <a:lnTo>
                    <a:pt x="6016" y="2825"/>
                  </a:lnTo>
                  <a:lnTo>
                    <a:pt x="5832" y="2532"/>
                  </a:lnTo>
                  <a:lnTo>
                    <a:pt x="5576" y="2165"/>
                  </a:lnTo>
                  <a:lnTo>
                    <a:pt x="5429" y="2018"/>
                  </a:lnTo>
                  <a:lnTo>
                    <a:pt x="5282" y="1908"/>
                  </a:lnTo>
                  <a:lnTo>
                    <a:pt x="5099" y="1798"/>
                  </a:lnTo>
                  <a:lnTo>
                    <a:pt x="4915" y="1725"/>
                  </a:lnTo>
                  <a:lnTo>
                    <a:pt x="4915" y="1688"/>
                  </a:lnTo>
                  <a:lnTo>
                    <a:pt x="4915" y="1468"/>
                  </a:lnTo>
                  <a:lnTo>
                    <a:pt x="4989" y="1321"/>
                  </a:lnTo>
                  <a:lnTo>
                    <a:pt x="5062" y="1174"/>
                  </a:lnTo>
                  <a:lnTo>
                    <a:pt x="5172" y="1028"/>
                  </a:lnTo>
                  <a:lnTo>
                    <a:pt x="5319" y="918"/>
                  </a:lnTo>
                  <a:lnTo>
                    <a:pt x="5502" y="844"/>
                  </a:lnTo>
                  <a:lnTo>
                    <a:pt x="5686" y="808"/>
                  </a:lnTo>
                  <a:lnTo>
                    <a:pt x="5869" y="771"/>
                  </a:lnTo>
                  <a:lnTo>
                    <a:pt x="6016" y="771"/>
                  </a:lnTo>
                  <a:lnTo>
                    <a:pt x="6199" y="808"/>
                  </a:lnTo>
                  <a:lnTo>
                    <a:pt x="6529" y="918"/>
                  </a:lnTo>
                  <a:lnTo>
                    <a:pt x="7190" y="1211"/>
                  </a:lnTo>
                  <a:lnTo>
                    <a:pt x="7080" y="1321"/>
                  </a:lnTo>
                  <a:lnTo>
                    <a:pt x="7043" y="1431"/>
                  </a:lnTo>
                  <a:lnTo>
                    <a:pt x="7043" y="1541"/>
                  </a:lnTo>
                  <a:lnTo>
                    <a:pt x="7043" y="1651"/>
                  </a:lnTo>
                  <a:lnTo>
                    <a:pt x="7153" y="1871"/>
                  </a:lnTo>
                  <a:lnTo>
                    <a:pt x="7300" y="2018"/>
                  </a:lnTo>
                  <a:lnTo>
                    <a:pt x="7446" y="2165"/>
                  </a:lnTo>
                  <a:lnTo>
                    <a:pt x="7556" y="2275"/>
                  </a:lnTo>
                  <a:lnTo>
                    <a:pt x="7446" y="2495"/>
                  </a:lnTo>
                  <a:lnTo>
                    <a:pt x="7263" y="3045"/>
                  </a:lnTo>
                  <a:lnTo>
                    <a:pt x="7153" y="3265"/>
                  </a:lnTo>
                  <a:lnTo>
                    <a:pt x="7043" y="3485"/>
                  </a:lnTo>
                  <a:lnTo>
                    <a:pt x="6933" y="3705"/>
                  </a:lnTo>
                  <a:lnTo>
                    <a:pt x="6896" y="3926"/>
                  </a:lnTo>
                  <a:lnTo>
                    <a:pt x="6896" y="3999"/>
                  </a:lnTo>
                  <a:lnTo>
                    <a:pt x="6970" y="4036"/>
                  </a:lnTo>
                  <a:lnTo>
                    <a:pt x="7043" y="4072"/>
                  </a:lnTo>
                  <a:lnTo>
                    <a:pt x="7116" y="4036"/>
                  </a:lnTo>
                  <a:lnTo>
                    <a:pt x="7263" y="3889"/>
                  </a:lnTo>
                  <a:lnTo>
                    <a:pt x="7410" y="3705"/>
                  </a:lnTo>
                  <a:lnTo>
                    <a:pt x="7593" y="3265"/>
                  </a:lnTo>
                  <a:lnTo>
                    <a:pt x="7777" y="2715"/>
                  </a:lnTo>
                  <a:lnTo>
                    <a:pt x="7813" y="2458"/>
                  </a:lnTo>
                  <a:lnTo>
                    <a:pt x="7813" y="2422"/>
                  </a:lnTo>
                  <a:lnTo>
                    <a:pt x="8363" y="2678"/>
                  </a:lnTo>
                  <a:lnTo>
                    <a:pt x="8584" y="2862"/>
                  </a:lnTo>
                  <a:lnTo>
                    <a:pt x="8694" y="3009"/>
                  </a:lnTo>
                  <a:lnTo>
                    <a:pt x="8804" y="3155"/>
                  </a:lnTo>
                  <a:lnTo>
                    <a:pt x="8877" y="3302"/>
                  </a:lnTo>
                  <a:lnTo>
                    <a:pt x="8877" y="3449"/>
                  </a:lnTo>
                  <a:lnTo>
                    <a:pt x="8840" y="3595"/>
                  </a:lnTo>
                  <a:lnTo>
                    <a:pt x="8694" y="3705"/>
                  </a:lnTo>
                  <a:lnTo>
                    <a:pt x="8620" y="3779"/>
                  </a:lnTo>
                  <a:lnTo>
                    <a:pt x="8584" y="3852"/>
                  </a:lnTo>
                  <a:lnTo>
                    <a:pt x="8584" y="3926"/>
                  </a:lnTo>
                  <a:lnTo>
                    <a:pt x="8620" y="3999"/>
                  </a:lnTo>
                  <a:lnTo>
                    <a:pt x="8657" y="4072"/>
                  </a:lnTo>
                  <a:lnTo>
                    <a:pt x="8730" y="4109"/>
                  </a:lnTo>
                  <a:lnTo>
                    <a:pt x="8840" y="4109"/>
                  </a:lnTo>
                  <a:lnTo>
                    <a:pt x="8914" y="4072"/>
                  </a:lnTo>
                  <a:lnTo>
                    <a:pt x="9097" y="3926"/>
                  </a:lnTo>
                  <a:lnTo>
                    <a:pt x="9207" y="3779"/>
                  </a:lnTo>
                  <a:lnTo>
                    <a:pt x="9281" y="3595"/>
                  </a:lnTo>
                  <a:lnTo>
                    <a:pt x="9281" y="3412"/>
                  </a:lnTo>
                  <a:lnTo>
                    <a:pt x="9281" y="3192"/>
                  </a:lnTo>
                  <a:lnTo>
                    <a:pt x="9207" y="3009"/>
                  </a:lnTo>
                  <a:lnTo>
                    <a:pt x="9097" y="2825"/>
                  </a:lnTo>
                  <a:lnTo>
                    <a:pt x="8987" y="2642"/>
                  </a:lnTo>
                  <a:lnTo>
                    <a:pt x="8804" y="2458"/>
                  </a:lnTo>
                  <a:lnTo>
                    <a:pt x="8584" y="2348"/>
                  </a:lnTo>
                  <a:lnTo>
                    <a:pt x="8107" y="2091"/>
                  </a:lnTo>
                  <a:lnTo>
                    <a:pt x="7887" y="1981"/>
                  </a:lnTo>
                  <a:lnTo>
                    <a:pt x="7593" y="1798"/>
                  </a:lnTo>
                  <a:lnTo>
                    <a:pt x="7446" y="1651"/>
                  </a:lnTo>
                  <a:lnTo>
                    <a:pt x="7373" y="1541"/>
                  </a:lnTo>
                  <a:lnTo>
                    <a:pt x="7336" y="1431"/>
                  </a:lnTo>
                  <a:lnTo>
                    <a:pt x="7373" y="1284"/>
                  </a:lnTo>
                  <a:lnTo>
                    <a:pt x="7483" y="1358"/>
                  </a:lnTo>
                  <a:lnTo>
                    <a:pt x="7556" y="1358"/>
                  </a:lnTo>
                  <a:lnTo>
                    <a:pt x="7593" y="1321"/>
                  </a:lnTo>
                  <a:lnTo>
                    <a:pt x="7630" y="1248"/>
                  </a:lnTo>
                  <a:lnTo>
                    <a:pt x="7703" y="1138"/>
                  </a:lnTo>
                  <a:lnTo>
                    <a:pt x="7813" y="954"/>
                  </a:lnTo>
                  <a:lnTo>
                    <a:pt x="7923" y="808"/>
                  </a:lnTo>
                  <a:lnTo>
                    <a:pt x="8107" y="698"/>
                  </a:lnTo>
                  <a:lnTo>
                    <a:pt x="8290" y="624"/>
                  </a:lnTo>
                  <a:lnTo>
                    <a:pt x="8474" y="588"/>
                  </a:lnTo>
                  <a:lnTo>
                    <a:pt x="8694" y="551"/>
                  </a:lnTo>
                  <a:lnTo>
                    <a:pt x="9060" y="514"/>
                  </a:lnTo>
                  <a:close/>
                  <a:moveTo>
                    <a:pt x="13279" y="9318"/>
                  </a:moveTo>
                  <a:lnTo>
                    <a:pt x="13426" y="9428"/>
                  </a:lnTo>
                  <a:lnTo>
                    <a:pt x="13426" y="9464"/>
                  </a:lnTo>
                  <a:lnTo>
                    <a:pt x="13352" y="9464"/>
                  </a:lnTo>
                  <a:lnTo>
                    <a:pt x="13242" y="9538"/>
                  </a:lnTo>
                  <a:lnTo>
                    <a:pt x="12985" y="9868"/>
                  </a:lnTo>
                  <a:lnTo>
                    <a:pt x="12692" y="10198"/>
                  </a:lnTo>
                  <a:lnTo>
                    <a:pt x="12362" y="10492"/>
                  </a:lnTo>
                  <a:lnTo>
                    <a:pt x="12032" y="10748"/>
                  </a:lnTo>
                  <a:lnTo>
                    <a:pt x="11445" y="11078"/>
                  </a:lnTo>
                  <a:lnTo>
                    <a:pt x="10858" y="11409"/>
                  </a:lnTo>
                  <a:lnTo>
                    <a:pt x="10638" y="11372"/>
                  </a:lnTo>
                  <a:lnTo>
                    <a:pt x="10418" y="11299"/>
                  </a:lnTo>
                  <a:lnTo>
                    <a:pt x="10234" y="11188"/>
                  </a:lnTo>
                  <a:lnTo>
                    <a:pt x="10051" y="11078"/>
                  </a:lnTo>
                  <a:lnTo>
                    <a:pt x="10491" y="11005"/>
                  </a:lnTo>
                  <a:lnTo>
                    <a:pt x="10895" y="10858"/>
                  </a:lnTo>
                  <a:lnTo>
                    <a:pt x="11298" y="10675"/>
                  </a:lnTo>
                  <a:lnTo>
                    <a:pt x="11702" y="10492"/>
                  </a:lnTo>
                  <a:lnTo>
                    <a:pt x="12142" y="10235"/>
                  </a:lnTo>
                  <a:lnTo>
                    <a:pt x="12545" y="9941"/>
                  </a:lnTo>
                  <a:lnTo>
                    <a:pt x="12912" y="9648"/>
                  </a:lnTo>
                  <a:lnTo>
                    <a:pt x="13279" y="9318"/>
                  </a:lnTo>
                  <a:close/>
                  <a:moveTo>
                    <a:pt x="13609" y="9648"/>
                  </a:moveTo>
                  <a:lnTo>
                    <a:pt x="13719" y="9795"/>
                  </a:lnTo>
                  <a:lnTo>
                    <a:pt x="13792" y="9978"/>
                  </a:lnTo>
                  <a:lnTo>
                    <a:pt x="13939" y="10345"/>
                  </a:lnTo>
                  <a:lnTo>
                    <a:pt x="13939" y="10602"/>
                  </a:lnTo>
                  <a:lnTo>
                    <a:pt x="13939" y="10858"/>
                  </a:lnTo>
                  <a:lnTo>
                    <a:pt x="13866" y="10968"/>
                  </a:lnTo>
                  <a:lnTo>
                    <a:pt x="13829" y="10932"/>
                  </a:lnTo>
                  <a:lnTo>
                    <a:pt x="13719" y="10932"/>
                  </a:lnTo>
                  <a:lnTo>
                    <a:pt x="13719" y="10968"/>
                  </a:lnTo>
                  <a:lnTo>
                    <a:pt x="13609" y="11188"/>
                  </a:lnTo>
                  <a:lnTo>
                    <a:pt x="12765" y="11299"/>
                  </a:lnTo>
                  <a:lnTo>
                    <a:pt x="12912" y="11188"/>
                  </a:lnTo>
                  <a:lnTo>
                    <a:pt x="13316" y="10895"/>
                  </a:lnTo>
                  <a:lnTo>
                    <a:pt x="13682" y="10565"/>
                  </a:lnTo>
                  <a:lnTo>
                    <a:pt x="13756" y="10492"/>
                  </a:lnTo>
                  <a:lnTo>
                    <a:pt x="13756" y="10381"/>
                  </a:lnTo>
                  <a:lnTo>
                    <a:pt x="13719" y="10308"/>
                  </a:lnTo>
                  <a:lnTo>
                    <a:pt x="13609" y="10271"/>
                  </a:lnTo>
                  <a:lnTo>
                    <a:pt x="13536" y="10271"/>
                  </a:lnTo>
                  <a:lnTo>
                    <a:pt x="13462" y="10308"/>
                  </a:lnTo>
                  <a:lnTo>
                    <a:pt x="13059" y="10638"/>
                  </a:lnTo>
                  <a:lnTo>
                    <a:pt x="12655" y="10968"/>
                  </a:lnTo>
                  <a:lnTo>
                    <a:pt x="12398" y="11152"/>
                  </a:lnTo>
                  <a:lnTo>
                    <a:pt x="12325" y="11225"/>
                  </a:lnTo>
                  <a:lnTo>
                    <a:pt x="12252" y="11372"/>
                  </a:lnTo>
                  <a:lnTo>
                    <a:pt x="11665" y="11409"/>
                  </a:lnTo>
                  <a:lnTo>
                    <a:pt x="11481" y="11445"/>
                  </a:lnTo>
                  <a:lnTo>
                    <a:pt x="11775" y="11299"/>
                  </a:lnTo>
                  <a:lnTo>
                    <a:pt x="12068" y="11115"/>
                  </a:lnTo>
                  <a:lnTo>
                    <a:pt x="12362" y="10932"/>
                  </a:lnTo>
                  <a:lnTo>
                    <a:pt x="12655" y="10748"/>
                  </a:lnTo>
                  <a:lnTo>
                    <a:pt x="12912" y="10492"/>
                  </a:lnTo>
                  <a:lnTo>
                    <a:pt x="13132" y="10271"/>
                  </a:lnTo>
                  <a:lnTo>
                    <a:pt x="13352" y="10015"/>
                  </a:lnTo>
                  <a:lnTo>
                    <a:pt x="13572" y="9721"/>
                  </a:lnTo>
                  <a:lnTo>
                    <a:pt x="13609" y="9648"/>
                  </a:lnTo>
                  <a:close/>
                  <a:moveTo>
                    <a:pt x="9060" y="1"/>
                  </a:moveTo>
                  <a:lnTo>
                    <a:pt x="8804" y="37"/>
                  </a:lnTo>
                  <a:lnTo>
                    <a:pt x="8547" y="37"/>
                  </a:lnTo>
                  <a:lnTo>
                    <a:pt x="8290" y="111"/>
                  </a:lnTo>
                  <a:lnTo>
                    <a:pt x="8033" y="184"/>
                  </a:lnTo>
                  <a:lnTo>
                    <a:pt x="7813" y="294"/>
                  </a:lnTo>
                  <a:lnTo>
                    <a:pt x="7593" y="441"/>
                  </a:lnTo>
                  <a:lnTo>
                    <a:pt x="7410" y="624"/>
                  </a:lnTo>
                  <a:lnTo>
                    <a:pt x="7300" y="844"/>
                  </a:lnTo>
                  <a:lnTo>
                    <a:pt x="6896" y="624"/>
                  </a:lnTo>
                  <a:lnTo>
                    <a:pt x="6493" y="441"/>
                  </a:lnTo>
                  <a:lnTo>
                    <a:pt x="6273" y="367"/>
                  </a:lnTo>
                  <a:lnTo>
                    <a:pt x="6053" y="331"/>
                  </a:lnTo>
                  <a:lnTo>
                    <a:pt x="5612" y="331"/>
                  </a:lnTo>
                  <a:lnTo>
                    <a:pt x="5392" y="404"/>
                  </a:lnTo>
                  <a:lnTo>
                    <a:pt x="5209" y="477"/>
                  </a:lnTo>
                  <a:lnTo>
                    <a:pt x="5025" y="588"/>
                  </a:lnTo>
                  <a:lnTo>
                    <a:pt x="4842" y="734"/>
                  </a:lnTo>
                  <a:lnTo>
                    <a:pt x="4695" y="881"/>
                  </a:lnTo>
                  <a:lnTo>
                    <a:pt x="4585" y="1064"/>
                  </a:lnTo>
                  <a:lnTo>
                    <a:pt x="4512" y="1248"/>
                  </a:lnTo>
                  <a:lnTo>
                    <a:pt x="4475" y="1468"/>
                  </a:lnTo>
                  <a:lnTo>
                    <a:pt x="4182" y="1505"/>
                  </a:lnTo>
                  <a:lnTo>
                    <a:pt x="3888" y="1541"/>
                  </a:lnTo>
                  <a:lnTo>
                    <a:pt x="3595" y="1651"/>
                  </a:lnTo>
                  <a:lnTo>
                    <a:pt x="3338" y="1798"/>
                  </a:lnTo>
                  <a:lnTo>
                    <a:pt x="3081" y="1945"/>
                  </a:lnTo>
                  <a:lnTo>
                    <a:pt x="2861" y="2091"/>
                  </a:lnTo>
                  <a:lnTo>
                    <a:pt x="2641" y="2312"/>
                  </a:lnTo>
                  <a:lnTo>
                    <a:pt x="2421" y="2532"/>
                  </a:lnTo>
                  <a:lnTo>
                    <a:pt x="2238" y="2788"/>
                  </a:lnTo>
                  <a:lnTo>
                    <a:pt x="2091" y="3082"/>
                  </a:lnTo>
                  <a:lnTo>
                    <a:pt x="1981" y="3155"/>
                  </a:lnTo>
                  <a:lnTo>
                    <a:pt x="1834" y="3229"/>
                  </a:lnTo>
                  <a:lnTo>
                    <a:pt x="1504" y="3375"/>
                  </a:lnTo>
                  <a:lnTo>
                    <a:pt x="1211" y="3559"/>
                  </a:lnTo>
                  <a:lnTo>
                    <a:pt x="954" y="3779"/>
                  </a:lnTo>
                  <a:lnTo>
                    <a:pt x="697" y="3999"/>
                  </a:lnTo>
                  <a:lnTo>
                    <a:pt x="477" y="4256"/>
                  </a:lnTo>
                  <a:lnTo>
                    <a:pt x="330" y="4512"/>
                  </a:lnTo>
                  <a:lnTo>
                    <a:pt x="183" y="4769"/>
                  </a:lnTo>
                  <a:lnTo>
                    <a:pt x="73" y="5063"/>
                  </a:lnTo>
                  <a:lnTo>
                    <a:pt x="37" y="5319"/>
                  </a:lnTo>
                  <a:lnTo>
                    <a:pt x="0" y="5613"/>
                  </a:lnTo>
                  <a:lnTo>
                    <a:pt x="0" y="5906"/>
                  </a:lnTo>
                  <a:lnTo>
                    <a:pt x="73" y="6200"/>
                  </a:lnTo>
                  <a:lnTo>
                    <a:pt x="183" y="6493"/>
                  </a:lnTo>
                  <a:lnTo>
                    <a:pt x="294" y="6713"/>
                  </a:lnTo>
                  <a:lnTo>
                    <a:pt x="440" y="6933"/>
                  </a:lnTo>
                  <a:lnTo>
                    <a:pt x="660" y="7117"/>
                  </a:lnTo>
                  <a:lnTo>
                    <a:pt x="880" y="7300"/>
                  </a:lnTo>
                  <a:lnTo>
                    <a:pt x="1064" y="7374"/>
                  </a:lnTo>
                  <a:lnTo>
                    <a:pt x="1027" y="7594"/>
                  </a:lnTo>
                  <a:lnTo>
                    <a:pt x="1027" y="7814"/>
                  </a:lnTo>
                  <a:lnTo>
                    <a:pt x="1064" y="8034"/>
                  </a:lnTo>
                  <a:lnTo>
                    <a:pt x="1101" y="8217"/>
                  </a:lnTo>
                  <a:lnTo>
                    <a:pt x="1174" y="8437"/>
                  </a:lnTo>
                  <a:lnTo>
                    <a:pt x="1284" y="8621"/>
                  </a:lnTo>
                  <a:lnTo>
                    <a:pt x="1431" y="8804"/>
                  </a:lnTo>
                  <a:lnTo>
                    <a:pt x="1614" y="8988"/>
                  </a:lnTo>
                  <a:lnTo>
                    <a:pt x="1797" y="9098"/>
                  </a:lnTo>
                  <a:lnTo>
                    <a:pt x="1981" y="9208"/>
                  </a:lnTo>
                  <a:lnTo>
                    <a:pt x="2201" y="9281"/>
                  </a:lnTo>
                  <a:lnTo>
                    <a:pt x="2421" y="9318"/>
                  </a:lnTo>
                  <a:lnTo>
                    <a:pt x="2641" y="9354"/>
                  </a:lnTo>
                  <a:lnTo>
                    <a:pt x="2861" y="9318"/>
                  </a:lnTo>
                  <a:lnTo>
                    <a:pt x="3081" y="9281"/>
                  </a:lnTo>
                  <a:lnTo>
                    <a:pt x="3301" y="9208"/>
                  </a:lnTo>
                  <a:lnTo>
                    <a:pt x="3375" y="9354"/>
                  </a:lnTo>
                  <a:lnTo>
                    <a:pt x="3448" y="9501"/>
                  </a:lnTo>
                  <a:lnTo>
                    <a:pt x="3595" y="9648"/>
                  </a:lnTo>
                  <a:lnTo>
                    <a:pt x="3742" y="9758"/>
                  </a:lnTo>
                  <a:lnTo>
                    <a:pt x="3925" y="9868"/>
                  </a:lnTo>
                  <a:lnTo>
                    <a:pt x="4108" y="9905"/>
                  </a:lnTo>
                  <a:lnTo>
                    <a:pt x="4292" y="9941"/>
                  </a:lnTo>
                  <a:lnTo>
                    <a:pt x="4475" y="9941"/>
                  </a:lnTo>
                  <a:lnTo>
                    <a:pt x="4842" y="9905"/>
                  </a:lnTo>
                  <a:lnTo>
                    <a:pt x="5246" y="9795"/>
                  </a:lnTo>
                  <a:lnTo>
                    <a:pt x="5686" y="9648"/>
                  </a:lnTo>
                  <a:lnTo>
                    <a:pt x="6163" y="9574"/>
                  </a:lnTo>
                  <a:lnTo>
                    <a:pt x="6603" y="9574"/>
                  </a:lnTo>
                  <a:lnTo>
                    <a:pt x="7080" y="9611"/>
                  </a:lnTo>
                  <a:lnTo>
                    <a:pt x="7446" y="9648"/>
                  </a:lnTo>
                  <a:lnTo>
                    <a:pt x="7630" y="9648"/>
                  </a:lnTo>
                  <a:lnTo>
                    <a:pt x="7813" y="9611"/>
                  </a:lnTo>
                  <a:lnTo>
                    <a:pt x="7960" y="9721"/>
                  </a:lnTo>
                  <a:lnTo>
                    <a:pt x="8143" y="9795"/>
                  </a:lnTo>
                  <a:lnTo>
                    <a:pt x="8327" y="9831"/>
                  </a:lnTo>
                  <a:lnTo>
                    <a:pt x="8547" y="9868"/>
                  </a:lnTo>
                  <a:lnTo>
                    <a:pt x="9024" y="9905"/>
                  </a:lnTo>
                  <a:lnTo>
                    <a:pt x="9391" y="9868"/>
                  </a:lnTo>
                  <a:lnTo>
                    <a:pt x="9501" y="9868"/>
                  </a:lnTo>
                  <a:lnTo>
                    <a:pt x="9354" y="10161"/>
                  </a:lnTo>
                  <a:lnTo>
                    <a:pt x="9317" y="10308"/>
                  </a:lnTo>
                  <a:lnTo>
                    <a:pt x="9281" y="10492"/>
                  </a:lnTo>
                  <a:lnTo>
                    <a:pt x="9317" y="10638"/>
                  </a:lnTo>
                  <a:lnTo>
                    <a:pt x="9354" y="10785"/>
                  </a:lnTo>
                  <a:lnTo>
                    <a:pt x="9464" y="11078"/>
                  </a:lnTo>
                  <a:lnTo>
                    <a:pt x="9647" y="11335"/>
                  </a:lnTo>
                  <a:lnTo>
                    <a:pt x="9831" y="11519"/>
                  </a:lnTo>
                  <a:lnTo>
                    <a:pt x="9977" y="11629"/>
                  </a:lnTo>
                  <a:lnTo>
                    <a:pt x="10198" y="11739"/>
                  </a:lnTo>
                  <a:lnTo>
                    <a:pt x="10381" y="11812"/>
                  </a:lnTo>
                  <a:lnTo>
                    <a:pt x="10821" y="11922"/>
                  </a:lnTo>
                  <a:lnTo>
                    <a:pt x="11298" y="11959"/>
                  </a:lnTo>
                  <a:lnTo>
                    <a:pt x="11775" y="11922"/>
                  </a:lnTo>
                  <a:lnTo>
                    <a:pt x="12215" y="11885"/>
                  </a:lnTo>
                  <a:lnTo>
                    <a:pt x="13095" y="11775"/>
                  </a:lnTo>
                  <a:lnTo>
                    <a:pt x="13939" y="11665"/>
                  </a:lnTo>
                  <a:lnTo>
                    <a:pt x="14343" y="11555"/>
                  </a:lnTo>
                  <a:lnTo>
                    <a:pt x="14746" y="11409"/>
                  </a:lnTo>
                  <a:lnTo>
                    <a:pt x="15076" y="11262"/>
                  </a:lnTo>
                  <a:lnTo>
                    <a:pt x="15370" y="11042"/>
                  </a:lnTo>
                  <a:lnTo>
                    <a:pt x="15626" y="10785"/>
                  </a:lnTo>
                  <a:lnTo>
                    <a:pt x="15847" y="10528"/>
                  </a:lnTo>
                  <a:lnTo>
                    <a:pt x="16030" y="10235"/>
                  </a:lnTo>
                  <a:lnTo>
                    <a:pt x="16213" y="9941"/>
                  </a:lnTo>
                  <a:lnTo>
                    <a:pt x="16360" y="9648"/>
                  </a:lnTo>
                  <a:lnTo>
                    <a:pt x="16433" y="9318"/>
                  </a:lnTo>
                  <a:lnTo>
                    <a:pt x="16507" y="8988"/>
                  </a:lnTo>
                  <a:lnTo>
                    <a:pt x="16543" y="8657"/>
                  </a:lnTo>
                  <a:lnTo>
                    <a:pt x="16507" y="8327"/>
                  </a:lnTo>
                  <a:lnTo>
                    <a:pt x="16470" y="7997"/>
                  </a:lnTo>
                  <a:lnTo>
                    <a:pt x="16690" y="7447"/>
                  </a:lnTo>
                  <a:lnTo>
                    <a:pt x="16837" y="6933"/>
                  </a:lnTo>
                  <a:lnTo>
                    <a:pt x="16910" y="6347"/>
                  </a:lnTo>
                  <a:lnTo>
                    <a:pt x="16910" y="5796"/>
                  </a:lnTo>
                  <a:lnTo>
                    <a:pt x="16837" y="5429"/>
                  </a:lnTo>
                  <a:lnTo>
                    <a:pt x="16727" y="5063"/>
                  </a:lnTo>
                  <a:lnTo>
                    <a:pt x="16654" y="4916"/>
                  </a:lnTo>
                  <a:lnTo>
                    <a:pt x="16543" y="4769"/>
                  </a:lnTo>
                  <a:lnTo>
                    <a:pt x="16397" y="4659"/>
                  </a:lnTo>
                  <a:lnTo>
                    <a:pt x="16250" y="4586"/>
                  </a:lnTo>
                  <a:lnTo>
                    <a:pt x="16250" y="4146"/>
                  </a:lnTo>
                  <a:lnTo>
                    <a:pt x="16177" y="3742"/>
                  </a:lnTo>
                  <a:lnTo>
                    <a:pt x="16030" y="3375"/>
                  </a:lnTo>
                  <a:lnTo>
                    <a:pt x="15773" y="3009"/>
                  </a:lnTo>
                  <a:lnTo>
                    <a:pt x="15626" y="2825"/>
                  </a:lnTo>
                  <a:lnTo>
                    <a:pt x="15443" y="2642"/>
                  </a:lnTo>
                  <a:lnTo>
                    <a:pt x="15223" y="2495"/>
                  </a:lnTo>
                  <a:lnTo>
                    <a:pt x="15003" y="2385"/>
                  </a:lnTo>
                  <a:lnTo>
                    <a:pt x="14746" y="2238"/>
                  </a:lnTo>
                  <a:lnTo>
                    <a:pt x="14526" y="2055"/>
                  </a:lnTo>
                  <a:lnTo>
                    <a:pt x="14379" y="1835"/>
                  </a:lnTo>
                  <a:lnTo>
                    <a:pt x="14233" y="1578"/>
                  </a:lnTo>
                  <a:lnTo>
                    <a:pt x="14123" y="1358"/>
                  </a:lnTo>
                  <a:lnTo>
                    <a:pt x="13976" y="1138"/>
                  </a:lnTo>
                  <a:lnTo>
                    <a:pt x="13829" y="991"/>
                  </a:lnTo>
                  <a:lnTo>
                    <a:pt x="13682" y="808"/>
                  </a:lnTo>
                  <a:lnTo>
                    <a:pt x="13499" y="698"/>
                  </a:lnTo>
                  <a:lnTo>
                    <a:pt x="13279" y="588"/>
                  </a:lnTo>
                  <a:lnTo>
                    <a:pt x="13059" y="514"/>
                  </a:lnTo>
                  <a:lnTo>
                    <a:pt x="12802" y="441"/>
                  </a:lnTo>
                  <a:lnTo>
                    <a:pt x="12362" y="441"/>
                  </a:lnTo>
                  <a:lnTo>
                    <a:pt x="11885" y="477"/>
                  </a:lnTo>
                  <a:lnTo>
                    <a:pt x="11408" y="588"/>
                  </a:lnTo>
                  <a:lnTo>
                    <a:pt x="10968" y="698"/>
                  </a:lnTo>
                  <a:lnTo>
                    <a:pt x="10821" y="514"/>
                  </a:lnTo>
                  <a:lnTo>
                    <a:pt x="10601" y="331"/>
                  </a:lnTo>
                  <a:lnTo>
                    <a:pt x="10381" y="221"/>
                  </a:lnTo>
                  <a:lnTo>
                    <a:pt x="10124" y="147"/>
                  </a:lnTo>
                  <a:lnTo>
                    <a:pt x="9867" y="74"/>
                  </a:lnTo>
                  <a:lnTo>
                    <a:pt x="9574" y="37"/>
                  </a:lnTo>
                  <a:lnTo>
                    <a:pt x="9060" y="1"/>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323" name="Google Shape;323;p5"/>
            <p:cNvSpPr/>
            <p:nvPr/>
          </p:nvSpPr>
          <p:spPr>
            <a:xfrm>
              <a:off x="7121425" y="2437925"/>
              <a:ext cx="246700" cy="315500"/>
            </a:xfrm>
            <a:custGeom>
              <a:rect b="b" l="l" r="r" t="t"/>
              <a:pathLst>
                <a:path extrusionOk="0" h="12620" w="9868">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324" name="Google Shape;324;p5"/>
            <p:cNvSpPr/>
            <p:nvPr/>
          </p:nvSpPr>
          <p:spPr>
            <a:xfrm>
              <a:off x="6062250" y="3853825"/>
              <a:ext cx="332900" cy="376025"/>
            </a:xfrm>
            <a:custGeom>
              <a:rect b="b" l="l" r="r" t="t"/>
              <a:pathLst>
                <a:path extrusionOk="0" h="15041" w="13316">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325" name="Google Shape;325;p5"/>
            <p:cNvSpPr/>
            <p:nvPr/>
          </p:nvSpPr>
          <p:spPr>
            <a:xfrm>
              <a:off x="6023725" y="3167900"/>
              <a:ext cx="340250" cy="227450"/>
            </a:xfrm>
            <a:custGeom>
              <a:rect b="b" l="l" r="r" t="t"/>
              <a:pathLst>
                <a:path extrusionOk="0" h="9098" w="1361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326" name="Google Shape;326;p5"/>
            <p:cNvSpPr/>
            <p:nvPr/>
          </p:nvSpPr>
          <p:spPr>
            <a:xfrm>
              <a:off x="7109500" y="3449425"/>
              <a:ext cx="154100" cy="165100"/>
            </a:xfrm>
            <a:custGeom>
              <a:rect b="b" l="l" r="r" t="t"/>
              <a:pathLst>
                <a:path extrusionOk="0" h="6604" w="6164">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grpSp>
      <p:cxnSp>
        <p:nvCxnSpPr>
          <p:cNvPr id="327" name="Google Shape;327;p5"/>
          <p:cNvCxnSpPr/>
          <p:nvPr/>
        </p:nvCxnSpPr>
        <p:spPr>
          <a:xfrm>
            <a:off x="1133967" y="1375233"/>
            <a:ext cx="8050500" cy="0"/>
          </a:xfrm>
          <a:prstGeom prst="straightConnector1">
            <a:avLst/>
          </a:prstGeom>
          <a:noFill/>
          <a:ln cap="rnd" cmpd="sng" w="19050">
            <a:solidFill>
              <a:srgbClr val="A4C2F4"/>
            </a:solidFill>
            <a:prstDash val="dash"/>
            <a:round/>
            <a:headEnd len="med" w="med" type="none"/>
            <a:tailEnd len="med" w="med" type="none"/>
          </a:ln>
        </p:spPr>
      </p:cxnSp>
      <p:sp>
        <p:nvSpPr>
          <p:cNvPr id="328" name="Google Shape;328;p5"/>
          <p:cNvSpPr txBox="1"/>
          <p:nvPr>
            <p:ph idx="12" type="sldNum"/>
          </p:nvPr>
        </p:nvSpPr>
        <p:spPr>
          <a:xfrm>
            <a:off x="120825" y="6296983"/>
            <a:ext cx="731700" cy="524700"/>
          </a:xfrm>
          <a:prstGeom prst="rect">
            <a:avLst/>
          </a:prstGeom>
        </p:spPr>
        <p:txBody>
          <a:bodyPr anchorCtr="0" anchor="t" bIns="121900" lIns="121900" spcFirstLastPara="1" rIns="121900" wrap="square" tIns="12190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l">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2 columns" type="twoColTx">
  <p:cSld name="TITLE_AND_TWO_COLUMNS">
    <p:spTree>
      <p:nvGrpSpPr>
        <p:cNvPr id="329" name="Shape 329"/>
        <p:cNvGrpSpPr/>
        <p:nvPr/>
      </p:nvGrpSpPr>
      <p:grpSpPr>
        <a:xfrm>
          <a:off x="0" y="0"/>
          <a:ext cx="0" cy="0"/>
          <a:chOff x="0" y="0"/>
          <a:chExt cx="0" cy="0"/>
        </a:xfrm>
      </p:grpSpPr>
      <p:sp>
        <p:nvSpPr>
          <p:cNvPr id="330" name="Google Shape;330;p6"/>
          <p:cNvSpPr txBox="1"/>
          <p:nvPr>
            <p:ph type="title"/>
          </p:nvPr>
        </p:nvSpPr>
        <p:spPr>
          <a:xfrm>
            <a:off x="997233" y="300033"/>
            <a:ext cx="8187300" cy="1143300"/>
          </a:xfrm>
          <a:prstGeom prst="rect">
            <a:avLst/>
          </a:prstGeom>
        </p:spPr>
        <p:txBody>
          <a:bodyPr anchorCtr="0" anchor="b" bIns="121900" lIns="121900" spcFirstLastPara="1" rIns="121900" wrap="square" tIns="121900">
            <a:noAutofit/>
          </a:bodyPr>
          <a:lstStyle>
            <a:lvl1pPr lvl="0" rtl="0">
              <a:spcBef>
                <a:spcPts val="0"/>
              </a:spcBef>
              <a:spcAft>
                <a:spcPts val="0"/>
              </a:spcAft>
              <a:buSzPts val="2400"/>
              <a:buNone/>
              <a:defRPr/>
            </a:lvl1pPr>
            <a:lvl2pPr lvl="1" rtl="0">
              <a:spcBef>
                <a:spcPts val="0"/>
              </a:spcBef>
              <a:spcAft>
                <a:spcPts val="0"/>
              </a:spcAft>
              <a:buSzPts val="2400"/>
              <a:buNone/>
              <a:defRPr/>
            </a:lvl2pPr>
            <a:lvl3pPr lvl="2" rtl="0">
              <a:spcBef>
                <a:spcPts val="0"/>
              </a:spcBef>
              <a:spcAft>
                <a:spcPts val="0"/>
              </a:spcAft>
              <a:buSzPts val="2400"/>
              <a:buNone/>
              <a:defRPr/>
            </a:lvl3pPr>
            <a:lvl4pPr lvl="3" rtl="0">
              <a:spcBef>
                <a:spcPts val="0"/>
              </a:spcBef>
              <a:spcAft>
                <a:spcPts val="0"/>
              </a:spcAft>
              <a:buSzPts val="2400"/>
              <a:buNone/>
              <a:defRPr/>
            </a:lvl4pPr>
            <a:lvl5pPr lvl="4" rtl="0">
              <a:spcBef>
                <a:spcPts val="0"/>
              </a:spcBef>
              <a:spcAft>
                <a:spcPts val="0"/>
              </a:spcAft>
              <a:buSzPts val="2400"/>
              <a:buNone/>
              <a:defRPr/>
            </a:lvl5pPr>
            <a:lvl6pPr lvl="5" rtl="0">
              <a:spcBef>
                <a:spcPts val="0"/>
              </a:spcBef>
              <a:spcAft>
                <a:spcPts val="0"/>
              </a:spcAft>
              <a:buSzPts val="2400"/>
              <a:buNone/>
              <a:defRPr/>
            </a:lvl6pPr>
            <a:lvl7pPr lvl="6" rtl="0">
              <a:spcBef>
                <a:spcPts val="0"/>
              </a:spcBef>
              <a:spcAft>
                <a:spcPts val="0"/>
              </a:spcAft>
              <a:buSzPts val="2400"/>
              <a:buNone/>
              <a:defRPr/>
            </a:lvl7pPr>
            <a:lvl8pPr lvl="7" rtl="0">
              <a:spcBef>
                <a:spcPts val="0"/>
              </a:spcBef>
              <a:spcAft>
                <a:spcPts val="0"/>
              </a:spcAft>
              <a:buSzPts val="2400"/>
              <a:buNone/>
              <a:defRPr/>
            </a:lvl8pPr>
            <a:lvl9pPr lvl="8" rtl="0">
              <a:spcBef>
                <a:spcPts val="0"/>
              </a:spcBef>
              <a:spcAft>
                <a:spcPts val="0"/>
              </a:spcAft>
              <a:buSzPts val="2400"/>
              <a:buNone/>
              <a:defRPr/>
            </a:lvl9pPr>
          </a:lstStyle>
          <a:p/>
        </p:txBody>
      </p:sp>
      <p:sp>
        <p:nvSpPr>
          <p:cNvPr id="331" name="Google Shape;331;p6"/>
          <p:cNvSpPr txBox="1"/>
          <p:nvPr>
            <p:ph idx="1" type="body"/>
          </p:nvPr>
        </p:nvSpPr>
        <p:spPr>
          <a:xfrm>
            <a:off x="997233" y="1817538"/>
            <a:ext cx="4212000" cy="4814400"/>
          </a:xfrm>
          <a:prstGeom prst="rect">
            <a:avLst/>
          </a:prstGeom>
        </p:spPr>
        <p:txBody>
          <a:bodyPr anchorCtr="0" anchor="t" bIns="121900" lIns="121900" spcFirstLastPara="1" rIns="121900" wrap="square" tIns="121900">
            <a:noAutofit/>
          </a:bodyPr>
          <a:lstStyle>
            <a:lvl1pPr indent="-412750" lvl="0" marL="457200" rtl="0">
              <a:spcBef>
                <a:spcPts val="800"/>
              </a:spcBef>
              <a:spcAft>
                <a:spcPts val="0"/>
              </a:spcAft>
              <a:buSzPts val="2900"/>
              <a:buChar char="✘"/>
              <a:defRPr sz="2900"/>
            </a:lvl1pPr>
            <a:lvl2pPr indent="-412750" lvl="1" marL="914400" rtl="0">
              <a:spcBef>
                <a:spcPts val="0"/>
              </a:spcBef>
              <a:spcAft>
                <a:spcPts val="0"/>
              </a:spcAft>
              <a:buSzPts val="2900"/>
              <a:buChar char="✗"/>
              <a:defRPr sz="2900"/>
            </a:lvl2pPr>
            <a:lvl3pPr indent="-412750" lvl="2" marL="1371600" rtl="0">
              <a:spcBef>
                <a:spcPts val="0"/>
              </a:spcBef>
              <a:spcAft>
                <a:spcPts val="0"/>
              </a:spcAft>
              <a:buSzPts val="2900"/>
              <a:buChar char="■"/>
              <a:defRPr sz="2900"/>
            </a:lvl3pPr>
            <a:lvl4pPr indent="-412750" lvl="3" marL="1828800" rtl="0">
              <a:spcBef>
                <a:spcPts val="0"/>
              </a:spcBef>
              <a:spcAft>
                <a:spcPts val="0"/>
              </a:spcAft>
              <a:buSzPts val="2900"/>
              <a:buChar char="●"/>
              <a:defRPr sz="2900"/>
            </a:lvl4pPr>
            <a:lvl5pPr indent="-412750" lvl="4" marL="2286000" rtl="0">
              <a:spcBef>
                <a:spcPts val="0"/>
              </a:spcBef>
              <a:spcAft>
                <a:spcPts val="0"/>
              </a:spcAft>
              <a:buSzPts val="2900"/>
              <a:buChar char="○"/>
              <a:defRPr sz="2900"/>
            </a:lvl5pPr>
            <a:lvl6pPr indent="-412750" lvl="5" marL="2743200" rtl="0">
              <a:spcBef>
                <a:spcPts val="0"/>
              </a:spcBef>
              <a:spcAft>
                <a:spcPts val="0"/>
              </a:spcAft>
              <a:buSzPts val="2900"/>
              <a:buChar char="■"/>
              <a:defRPr sz="2900"/>
            </a:lvl6pPr>
            <a:lvl7pPr indent="-412750" lvl="6" marL="3200400" rtl="0">
              <a:spcBef>
                <a:spcPts val="0"/>
              </a:spcBef>
              <a:spcAft>
                <a:spcPts val="0"/>
              </a:spcAft>
              <a:buSzPts val="2900"/>
              <a:buChar char="●"/>
              <a:defRPr sz="2900"/>
            </a:lvl7pPr>
            <a:lvl8pPr indent="-412750" lvl="7" marL="3657600" rtl="0">
              <a:spcBef>
                <a:spcPts val="0"/>
              </a:spcBef>
              <a:spcAft>
                <a:spcPts val="0"/>
              </a:spcAft>
              <a:buSzPts val="2900"/>
              <a:buChar char="○"/>
              <a:defRPr sz="2900"/>
            </a:lvl8pPr>
            <a:lvl9pPr indent="-412750" lvl="8" marL="4114800" rtl="0">
              <a:spcBef>
                <a:spcPts val="0"/>
              </a:spcBef>
              <a:spcAft>
                <a:spcPts val="0"/>
              </a:spcAft>
              <a:buSzPts val="2900"/>
              <a:buChar char="■"/>
              <a:defRPr sz="2900"/>
            </a:lvl9pPr>
          </a:lstStyle>
          <a:p/>
        </p:txBody>
      </p:sp>
      <p:sp>
        <p:nvSpPr>
          <p:cNvPr id="332" name="Google Shape;332;p6"/>
          <p:cNvSpPr txBox="1"/>
          <p:nvPr>
            <p:ph idx="2" type="body"/>
          </p:nvPr>
        </p:nvSpPr>
        <p:spPr>
          <a:xfrm>
            <a:off x="5462797" y="1817538"/>
            <a:ext cx="4212000" cy="4814400"/>
          </a:xfrm>
          <a:prstGeom prst="rect">
            <a:avLst/>
          </a:prstGeom>
        </p:spPr>
        <p:txBody>
          <a:bodyPr anchorCtr="0" anchor="t" bIns="121900" lIns="121900" spcFirstLastPara="1" rIns="121900" wrap="square" tIns="121900">
            <a:noAutofit/>
          </a:bodyPr>
          <a:lstStyle>
            <a:lvl1pPr indent="-412750" lvl="0" marL="457200" rtl="0">
              <a:spcBef>
                <a:spcPts val="800"/>
              </a:spcBef>
              <a:spcAft>
                <a:spcPts val="0"/>
              </a:spcAft>
              <a:buSzPts val="2900"/>
              <a:buChar char="✘"/>
              <a:defRPr sz="2900"/>
            </a:lvl1pPr>
            <a:lvl2pPr indent="-412750" lvl="1" marL="914400" rtl="0">
              <a:spcBef>
                <a:spcPts val="0"/>
              </a:spcBef>
              <a:spcAft>
                <a:spcPts val="0"/>
              </a:spcAft>
              <a:buSzPts val="2900"/>
              <a:buChar char="✗"/>
              <a:defRPr sz="2900"/>
            </a:lvl2pPr>
            <a:lvl3pPr indent="-412750" lvl="2" marL="1371600" rtl="0">
              <a:spcBef>
                <a:spcPts val="0"/>
              </a:spcBef>
              <a:spcAft>
                <a:spcPts val="0"/>
              </a:spcAft>
              <a:buSzPts val="2900"/>
              <a:buChar char="■"/>
              <a:defRPr sz="2900"/>
            </a:lvl3pPr>
            <a:lvl4pPr indent="-412750" lvl="3" marL="1828800" rtl="0">
              <a:spcBef>
                <a:spcPts val="0"/>
              </a:spcBef>
              <a:spcAft>
                <a:spcPts val="0"/>
              </a:spcAft>
              <a:buSzPts val="2900"/>
              <a:buChar char="●"/>
              <a:defRPr sz="2900"/>
            </a:lvl4pPr>
            <a:lvl5pPr indent="-412750" lvl="4" marL="2286000" rtl="0">
              <a:spcBef>
                <a:spcPts val="0"/>
              </a:spcBef>
              <a:spcAft>
                <a:spcPts val="0"/>
              </a:spcAft>
              <a:buSzPts val="2900"/>
              <a:buChar char="○"/>
              <a:defRPr sz="2900"/>
            </a:lvl5pPr>
            <a:lvl6pPr indent="-412750" lvl="5" marL="2743200" rtl="0">
              <a:spcBef>
                <a:spcPts val="0"/>
              </a:spcBef>
              <a:spcAft>
                <a:spcPts val="0"/>
              </a:spcAft>
              <a:buSzPts val="2900"/>
              <a:buChar char="■"/>
              <a:defRPr sz="2900"/>
            </a:lvl6pPr>
            <a:lvl7pPr indent="-412750" lvl="6" marL="3200400" rtl="0">
              <a:spcBef>
                <a:spcPts val="0"/>
              </a:spcBef>
              <a:spcAft>
                <a:spcPts val="0"/>
              </a:spcAft>
              <a:buSzPts val="2900"/>
              <a:buChar char="●"/>
              <a:defRPr sz="2900"/>
            </a:lvl7pPr>
            <a:lvl8pPr indent="-412750" lvl="7" marL="3657600" rtl="0">
              <a:spcBef>
                <a:spcPts val="0"/>
              </a:spcBef>
              <a:spcAft>
                <a:spcPts val="0"/>
              </a:spcAft>
              <a:buSzPts val="2900"/>
              <a:buChar char="○"/>
              <a:defRPr sz="2900"/>
            </a:lvl8pPr>
            <a:lvl9pPr indent="-412750" lvl="8" marL="4114800" rtl="0">
              <a:spcBef>
                <a:spcPts val="0"/>
              </a:spcBef>
              <a:spcAft>
                <a:spcPts val="0"/>
              </a:spcAft>
              <a:buSzPts val="2900"/>
              <a:buChar char="■"/>
              <a:defRPr sz="2900"/>
            </a:lvl9pPr>
          </a:lstStyle>
          <a:p/>
        </p:txBody>
      </p:sp>
      <p:grpSp>
        <p:nvGrpSpPr>
          <p:cNvPr id="333" name="Google Shape;333;p6"/>
          <p:cNvGrpSpPr/>
          <p:nvPr/>
        </p:nvGrpSpPr>
        <p:grpSpPr>
          <a:xfrm>
            <a:off x="9924070" y="-121511"/>
            <a:ext cx="2395098" cy="7107566"/>
            <a:chOff x="6023725" y="842300"/>
            <a:chExt cx="1358150" cy="4030375"/>
          </a:xfrm>
        </p:grpSpPr>
        <p:sp>
          <p:nvSpPr>
            <p:cNvPr id="334" name="Google Shape;334;p6"/>
            <p:cNvSpPr/>
            <p:nvPr/>
          </p:nvSpPr>
          <p:spPr>
            <a:xfrm>
              <a:off x="6371275" y="842300"/>
              <a:ext cx="397100" cy="492450"/>
            </a:xfrm>
            <a:custGeom>
              <a:rect b="b" l="l" r="r" t="t"/>
              <a:pathLst>
                <a:path extrusionOk="0" h="19698" w="15884">
                  <a:moveTo>
                    <a:pt x="9355" y="4108"/>
                  </a:moveTo>
                  <a:lnTo>
                    <a:pt x="9465" y="4145"/>
                  </a:lnTo>
                  <a:lnTo>
                    <a:pt x="9538" y="4182"/>
                  </a:lnTo>
                  <a:lnTo>
                    <a:pt x="9648" y="4328"/>
                  </a:lnTo>
                  <a:lnTo>
                    <a:pt x="9721" y="4549"/>
                  </a:lnTo>
                  <a:lnTo>
                    <a:pt x="9721" y="4769"/>
                  </a:lnTo>
                  <a:lnTo>
                    <a:pt x="9721" y="4842"/>
                  </a:lnTo>
                  <a:lnTo>
                    <a:pt x="9685" y="4879"/>
                  </a:lnTo>
                  <a:lnTo>
                    <a:pt x="9575" y="4952"/>
                  </a:lnTo>
                  <a:lnTo>
                    <a:pt x="9391" y="4952"/>
                  </a:lnTo>
                  <a:lnTo>
                    <a:pt x="9355" y="4915"/>
                  </a:lnTo>
                  <a:lnTo>
                    <a:pt x="9281" y="4842"/>
                  </a:lnTo>
                  <a:lnTo>
                    <a:pt x="9208" y="4695"/>
                  </a:lnTo>
                  <a:lnTo>
                    <a:pt x="9171" y="4549"/>
                  </a:lnTo>
                  <a:lnTo>
                    <a:pt x="9171" y="4438"/>
                  </a:lnTo>
                  <a:lnTo>
                    <a:pt x="9171" y="4328"/>
                  </a:lnTo>
                  <a:lnTo>
                    <a:pt x="9245" y="4108"/>
                  </a:lnTo>
                  <a:close/>
                  <a:moveTo>
                    <a:pt x="9355" y="3705"/>
                  </a:moveTo>
                  <a:lnTo>
                    <a:pt x="9245" y="3742"/>
                  </a:lnTo>
                  <a:lnTo>
                    <a:pt x="9135" y="3778"/>
                  </a:lnTo>
                  <a:lnTo>
                    <a:pt x="9025" y="3852"/>
                  </a:lnTo>
                  <a:lnTo>
                    <a:pt x="8988" y="3925"/>
                  </a:lnTo>
                  <a:lnTo>
                    <a:pt x="8914" y="3998"/>
                  </a:lnTo>
                  <a:lnTo>
                    <a:pt x="8841" y="4218"/>
                  </a:lnTo>
                  <a:lnTo>
                    <a:pt x="8804" y="4475"/>
                  </a:lnTo>
                  <a:lnTo>
                    <a:pt x="8804" y="4659"/>
                  </a:lnTo>
                  <a:lnTo>
                    <a:pt x="8841" y="4805"/>
                  </a:lnTo>
                  <a:lnTo>
                    <a:pt x="8878" y="4952"/>
                  </a:lnTo>
                  <a:lnTo>
                    <a:pt x="8988" y="5099"/>
                  </a:lnTo>
                  <a:lnTo>
                    <a:pt x="9098" y="5209"/>
                  </a:lnTo>
                  <a:lnTo>
                    <a:pt x="9245" y="5282"/>
                  </a:lnTo>
                  <a:lnTo>
                    <a:pt x="9391" y="5355"/>
                  </a:lnTo>
                  <a:lnTo>
                    <a:pt x="9538" y="5355"/>
                  </a:lnTo>
                  <a:lnTo>
                    <a:pt x="9721" y="5319"/>
                  </a:lnTo>
                  <a:lnTo>
                    <a:pt x="9868" y="5245"/>
                  </a:lnTo>
                  <a:lnTo>
                    <a:pt x="10015" y="5135"/>
                  </a:lnTo>
                  <a:lnTo>
                    <a:pt x="10088" y="4989"/>
                  </a:lnTo>
                  <a:lnTo>
                    <a:pt x="10125" y="4805"/>
                  </a:lnTo>
                  <a:lnTo>
                    <a:pt x="10125" y="4659"/>
                  </a:lnTo>
                  <a:lnTo>
                    <a:pt x="10088" y="4475"/>
                  </a:lnTo>
                  <a:lnTo>
                    <a:pt x="10052" y="4292"/>
                  </a:lnTo>
                  <a:lnTo>
                    <a:pt x="9978" y="4145"/>
                  </a:lnTo>
                  <a:lnTo>
                    <a:pt x="9905" y="3998"/>
                  </a:lnTo>
                  <a:lnTo>
                    <a:pt x="9795" y="3888"/>
                  </a:lnTo>
                  <a:lnTo>
                    <a:pt x="9648" y="3778"/>
                  </a:lnTo>
                  <a:lnTo>
                    <a:pt x="9501" y="3742"/>
                  </a:lnTo>
                  <a:lnTo>
                    <a:pt x="9355" y="3705"/>
                  </a:lnTo>
                  <a:close/>
                  <a:moveTo>
                    <a:pt x="11262" y="6676"/>
                  </a:moveTo>
                  <a:lnTo>
                    <a:pt x="11262" y="6786"/>
                  </a:lnTo>
                  <a:lnTo>
                    <a:pt x="11225" y="6859"/>
                  </a:lnTo>
                  <a:lnTo>
                    <a:pt x="11152" y="6933"/>
                  </a:lnTo>
                  <a:lnTo>
                    <a:pt x="11042" y="7006"/>
                  </a:lnTo>
                  <a:lnTo>
                    <a:pt x="10785" y="7116"/>
                  </a:lnTo>
                  <a:lnTo>
                    <a:pt x="10602" y="7190"/>
                  </a:lnTo>
                  <a:lnTo>
                    <a:pt x="9795" y="7556"/>
                  </a:lnTo>
                  <a:lnTo>
                    <a:pt x="9721" y="7263"/>
                  </a:lnTo>
                  <a:lnTo>
                    <a:pt x="10639" y="6823"/>
                  </a:lnTo>
                  <a:lnTo>
                    <a:pt x="11079" y="6676"/>
                  </a:lnTo>
                  <a:close/>
                  <a:moveTo>
                    <a:pt x="11115" y="6273"/>
                  </a:moveTo>
                  <a:lnTo>
                    <a:pt x="10859" y="6346"/>
                  </a:lnTo>
                  <a:lnTo>
                    <a:pt x="10052" y="6639"/>
                  </a:lnTo>
                  <a:lnTo>
                    <a:pt x="9648" y="6823"/>
                  </a:lnTo>
                  <a:lnTo>
                    <a:pt x="9281" y="7006"/>
                  </a:lnTo>
                  <a:lnTo>
                    <a:pt x="9208" y="7080"/>
                  </a:lnTo>
                  <a:lnTo>
                    <a:pt x="9208" y="7116"/>
                  </a:lnTo>
                  <a:lnTo>
                    <a:pt x="9208" y="7190"/>
                  </a:lnTo>
                  <a:lnTo>
                    <a:pt x="9208" y="7263"/>
                  </a:lnTo>
                  <a:lnTo>
                    <a:pt x="9318" y="7336"/>
                  </a:lnTo>
                  <a:lnTo>
                    <a:pt x="9465" y="7336"/>
                  </a:lnTo>
                  <a:lnTo>
                    <a:pt x="9465" y="7593"/>
                  </a:lnTo>
                  <a:lnTo>
                    <a:pt x="9538" y="7813"/>
                  </a:lnTo>
                  <a:lnTo>
                    <a:pt x="9575" y="7887"/>
                  </a:lnTo>
                  <a:lnTo>
                    <a:pt x="9648" y="7923"/>
                  </a:lnTo>
                  <a:lnTo>
                    <a:pt x="9758" y="7923"/>
                  </a:lnTo>
                  <a:lnTo>
                    <a:pt x="10492" y="7630"/>
                  </a:lnTo>
                  <a:lnTo>
                    <a:pt x="10859" y="7483"/>
                  </a:lnTo>
                  <a:lnTo>
                    <a:pt x="11225" y="7336"/>
                  </a:lnTo>
                  <a:lnTo>
                    <a:pt x="11409" y="7190"/>
                  </a:lnTo>
                  <a:lnTo>
                    <a:pt x="11556" y="7006"/>
                  </a:lnTo>
                  <a:lnTo>
                    <a:pt x="11629" y="6896"/>
                  </a:lnTo>
                  <a:lnTo>
                    <a:pt x="11629" y="6786"/>
                  </a:lnTo>
                  <a:lnTo>
                    <a:pt x="11629" y="6676"/>
                  </a:lnTo>
                  <a:lnTo>
                    <a:pt x="11592" y="6566"/>
                  </a:lnTo>
                  <a:lnTo>
                    <a:pt x="11556" y="6419"/>
                  </a:lnTo>
                  <a:lnTo>
                    <a:pt x="11482" y="6346"/>
                  </a:lnTo>
                  <a:lnTo>
                    <a:pt x="11372" y="6273"/>
                  </a:lnTo>
                  <a:close/>
                  <a:moveTo>
                    <a:pt x="10198" y="2861"/>
                  </a:moveTo>
                  <a:lnTo>
                    <a:pt x="10235" y="3228"/>
                  </a:lnTo>
                  <a:lnTo>
                    <a:pt x="10345" y="3595"/>
                  </a:lnTo>
                  <a:lnTo>
                    <a:pt x="10565" y="4292"/>
                  </a:lnTo>
                  <a:lnTo>
                    <a:pt x="10822" y="5062"/>
                  </a:lnTo>
                  <a:lnTo>
                    <a:pt x="10895" y="5282"/>
                  </a:lnTo>
                  <a:lnTo>
                    <a:pt x="9025" y="6052"/>
                  </a:lnTo>
                  <a:lnTo>
                    <a:pt x="7154" y="6786"/>
                  </a:lnTo>
                  <a:lnTo>
                    <a:pt x="5173" y="7593"/>
                  </a:lnTo>
                  <a:lnTo>
                    <a:pt x="4146" y="7997"/>
                  </a:lnTo>
                  <a:lnTo>
                    <a:pt x="3816" y="8143"/>
                  </a:lnTo>
                  <a:lnTo>
                    <a:pt x="3486" y="8290"/>
                  </a:lnTo>
                  <a:lnTo>
                    <a:pt x="3266" y="7887"/>
                  </a:lnTo>
                  <a:lnTo>
                    <a:pt x="3045" y="7446"/>
                  </a:lnTo>
                  <a:lnTo>
                    <a:pt x="2679" y="6566"/>
                  </a:lnTo>
                  <a:lnTo>
                    <a:pt x="2532" y="6162"/>
                  </a:lnTo>
                  <a:lnTo>
                    <a:pt x="2385" y="5869"/>
                  </a:lnTo>
                  <a:lnTo>
                    <a:pt x="2238" y="5612"/>
                  </a:lnTo>
                  <a:lnTo>
                    <a:pt x="2715" y="5539"/>
                  </a:lnTo>
                  <a:lnTo>
                    <a:pt x="3192" y="5429"/>
                  </a:lnTo>
                  <a:lnTo>
                    <a:pt x="3669" y="5282"/>
                  </a:lnTo>
                  <a:lnTo>
                    <a:pt x="4146" y="5099"/>
                  </a:lnTo>
                  <a:lnTo>
                    <a:pt x="5210" y="4659"/>
                  </a:lnTo>
                  <a:lnTo>
                    <a:pt x="6273" y="4218"/>
                  </a:lnTo>
                  <a:lnTo>
                    <a:pt x="6824" y="4035"/>
                  </a:lnTo>
                  <a:lnTo>
                    <a:pt x="7374" y="3852"/>
                  </a:lnTo>
                  <a:lnTo>
                    <a:pt x="8474" y="3558"/>
                  </a:lnTo>
                  <a:lnTo>
                    <a:pt x="9025" y="3411"/>
                  </a:lnTo>
                  <a:lnTo>
                    <a:pt x="9538" y="3191"/>
                  </a:lnTo>
                  <a:lnTo>
                    <a:pt x="9868" y="3081"/>
                  </a:lnTo>
                  <a:lnTo>
                    <a:pt x="10015" y="2971"/>
                  </a:lnTo>
                  <a:lnTo>
                    <a:pt x="10198" y="2861"/>
                  </a:lnTo>
                  <a:close/>
                  <a:moveTo>
                    <a:pt x="8658" y="7740"/>
                  </a:moveTo>
                  <a:lnTo>
                    <a:pt x="8694" y="7923"/>
                  </a:lnTo>
                  <a:lnTo>
                    <a:pt x="8071" y="8253"/>
                  </a:lnTo>
                  <a:lnTo>
                    <a:pt x="7704" y="8437"/>
                  </a:lnTo>
                  <a:lnTo>
                    <a:pt x="7594" y="8437"/>
                  </a:lnTo>
                  <a:lnTo>
                    <a:pt x="7557" y="8363"/>
                  </a:lnTo>
                  <a:lnTo>
                    <a:pt x="7557" y="8180"/>
                  </a:lnTo>
                  <a:lnTo>
                    <a:pt x="8658" y="7740"/>
                  </a:lnTo>
                  <a:close/>
                  <a:moveTo>
                    <a:pt x="10198" y="2384"/>
                  </a:moveTo>
                  <a:lnTo>
                    <a:pt x="9978" y="2458"/>
                  </a:lnTo>
                  <a:lnTo>
                    <a:pt x="9795" y="2568"/>
                  </a:lnTo>
                  <a:lnTo>
                    <a:pt x="9391" y="2788"/>
                  </a:lnTo>
                  <a:lnTo>
                    <a:pt x="8841" y="2971"/>
                  </a:lnTo>
                  <a:lnTo>
                    <a:pt x="8328" y="3155"/>
                  </a:lnTo>
                  <a:lnTo>
                    <a:pt x="7264" y="3411"/>
                  </a:lnTo>
                  <a:lnTo>
                    <a:pt x="6750" y="3558"/>
                  </a:lnTo>
                  <a:lnTo>
                    <a:pt x="6237" y="3742"/>
                  </a:lnTo>
                  <a:lnTo>
                    <a:pt x="5210" y="4145"/>
                  </a:lnTo>
                  <a:lnTo>
                    <a:pt x="4219" y="4585"/>
                  </a:lnTo>
                  <a:lnTo>
                    <a:pt x="3669" y="4805"/>
                  </a:lnTo>
                  <a:lnTo>
                    <a:pt x="3119" y="4989"/>
                  </a:lnTo>
                  <a:lnTo>
                    <a:pt x="2018" y="5319"/>
                  </a:lnTo>
                  <a:lnTo>
                    <a:pt x="1945" y="5355"/>
                  </a:lnTo>
                  <a:lnTo>
                    <a:pt x="1908" y="5392"/>
                  </a:lnTo>
                  <a:lnTo>
                    <a:pt x="1908" y="5466"/>
                  </a:lnTo>
                  <a:lnTo>
                    <a:pt x="1945" y="5539"/>
                  </a:lnTo>
                  <a:lnTo>
                    <a:pt x="1982" y="5576"/>
                  </a:lnTo>
                  <a:lnTo>
                    <a:pt x="1945" y="5686"/>
                  </a:lnTo>
                  <a:lnTo>
                    <a:pt x="1945" y="5759"/>
                  </a:lnTo>
                  <a:lnTo>
                    <a:pt x="2018" y="5979"/>
                  </a:lnTo>
                  <a:lnTo>
                    <a:pt x="2165" y="6456"/>
                  </a:lnTo>
                  <a:lnTo>
                    <a:pt x="2385" y="6933"/>
                  </a:lnTo>
                  <a:lnTo>
                    <a:pt x="2752" y="7850"/>
                  </a:lnTo>
                  <a:lnTo>
                    <a:pt x="2972" y="8290"/>
                  </a:lnTo>
                  <a:lnTo>
                    <a:pt x="3192" y="8694"/>
                  </a:lnTo>
                  <a:lnTo>
                    <a:pt x="3266" y="8767"/>
                  </a:lnTo>
                  <a:lnTo>
                    <a:pt x="3302" y="8804"/>
                  </a:lnTo>
                  <a:lnTo>
                    <a:pt x="3412" y="8804"/>
                  </a:lnTo>
                  <a:lnTo>
                    <a:pt x="3522" y="8730"/>
                  </a:lnTo>
                  <a:lnTo>
                    <a:pt x="3596" y="8620"/>
                  </a:lnTo>
                  <a:lnTo>
                    <a:pt x="3999" y="8510"/>
                  </a:lnTo>
                  <a:lnTo>
                    <a:pt x="4403" y="8363"/>
                  </a:lnTo>
                  <a:lnTo>
                    <a:pt x="5173" y="8033"/>
                  </a:lnTo>
                  <a:lnTo>
                    <a:pt x="7300" y="7190"/>
                  </a:lnTo>
                  <a:lnTo>
                    <a:pt x="9281" y="6419"/>
                  </a:lnTo>
                  <a:lnTo>
                    <a:pt x="10235" y="6052"/>
                  </a:lnTo>
                  <a:lnTo>
                    <a:pt x="10712" y="5832"/>
                  </a:lnTo>
                  <a:lnTo>
                    <a:pt x="11152" y="5612"/>
                  </a:lnTo>
                  <a:lnTo>
                    <a:pt x="11262" y="5612"/>
                  </a:lnTo>
                  <a:lnTo>
                    <a:pt x="11335" y="5539"/>
                  </a:lnTo>
                  <a:lnTo>
                    <a:pt x="11372" y="5392"/>
                  </a:lnTo>
                  <a:lnTo>
                    <a:pt x="11372" y="5282"/>
                  </a:lnTo>
                  <a:lnTo>
                    <a:pt x="11299" y="5025"/>
                  </a:lnTo>
                  <a:lnTo>
                    <a:pt x="11042" y="4255"/>
                  </a:lnTo>
                  <a:lnTo>
                    <a:pt x="10785" y="3485"/>
                  </a:lnTo>
                  <a:lnTo>
                    <a:pt x="10639" y="3118"/>
                  </a:lnTo>
                  <a:lnTo>
                    <a:pt x="10455" y="2751"/>
                  </a:lnTo>
                  <a:lnTo>
                    <a:pt x="10418" y="2714"/>
                  </a:lnTo>
                  <a:lnTo>
                    <a:pt x="10345" y="2678"/>
                  </a:lnTo>
                  <a:lnTo>
                    <a:pt x="10382" y="2568"/>
                  </a:lnTo>
                  <a:lnTo>
                    <a:pt x="10382" y="2494"/>
                  </a:lnTo>
                  <a:lnTo>
                    <a:pt x="10308" y="2421"/>
                  </a:lnTo>
                  <a:lnTo>
                    <a:pt x="10198" y="2384"/>
                  </a:lnTo>
                  <a:close/>
                  <a:moveTo>
                    <a:pt x="8694" y="7263"/>
                  </a:moveTo>
                  <a:lnTo>
                    <a:pt x="7337" y="7813"/>
                  </a:lnTo>
                  <a:lnTo>
                    <a:pt x="7264" y="7850"/>
                  </a:lnTo>
                  <a:lnTo>
                    <a:pt x="7227" y="7923"/>
                  </a:lnTo>
                  <a:lnTo>
                    <a:pt x="7190" y="7997"/>
                  </a:lnTo>
                  <a:lnTo>
                    <a:pt x="7227" y="8070"/>
                  </a:lnTo>
                  <a:lnTo>
                    <a:pt x="7190" y="8143"/>
                  </a:lnTo>
                  <a:lnTo>
                    <a:pt x="7154" y="8363"/>
                  </a:lnTo>
                  <a:lnTo>
                    <a:pt x="7190" y="8620"/>
                  </a:lnTo>
                  <a:lnTo>
                    <a:pt x="7227" y="8730"/>
                  </a:lnTo>
                  <a:lnTo>
                    <a:pt x="7300" y="8840"/>
                  </a:lnTo>
                  <a:lnTo>
                    <a:pt x="7411" y="8877"/>
                  </a:lnTo>
                  <a:lnTo>
                    <a:pt x="7557" y="8877"/>
                  </a:lnTo>
                  <a:lnTo>
                    <a:pt x="7704" y="8840"/>
                  </a:lnTo>
                  <a:lnTo>
                    <a:pt x="7887" y="8804"/>
                  </a:lnTo>
                  <a:lnTo>
                    <a:pt x="8218" y="8620"/>
                  </a:lnTo>
                  <a:lnTo>
                    <a:pt x="9061" y="8217"/>
                  </a:lnTo>
                  <a:lnTo>
                    <a:pt x="9098" y="8180"/>
                  </a:lnTo>
                  <a:lnTo>
                    <a:pt x="9171" y="8107"/>
                  </a:lnTo>
                  <a:lnTo>
                    <a:pt x="9171" y="8033"/>
                  </a:lnTo>
                  <a:lnTo>
                    <a:pt x="9171" y="7960"/>
                  </a:lnTo>
                  <a:lnTo>
                    <a:pt x="8951" y="7410"/>
                  </a:lnTo>
                  <a:lnTo>
                    <a:pt x="8914" y="7336"/>
                  </a:lnTo>
                  <a:lnTo>
                    <a:pt x="8841" y="7300"/>
                  </a:lnTo>
                  <a:lnTo>
                    <a:pt x="8768" y="7263"/>
                  </a:lnTo>
                  <a:close/>
                  <a:moveTo>
                    <a:pt x="11702" y="8327"/>
                  </a:moveTo>
                  <a:lnTo>
                    <a:pt x="11886" y="8694"/>
                  </a:lnTo>
                  <a:lnTo>
                    <a:pt x="12106" y="9060"/>
                  </a:lnTo>
                  <a:lnTo>
                    <a:pt x="11702" y="9244"/>
                  </a:lnTo>
                  <a:lnTo>
                    <a:pt x="11335" y="9390"/>
                  </a:lnTo>
                  <a:lnTo>
                    <a:pt x="10932" y="9500"/>
                  </a:lnTo>
                  <a:lnTo>
                    <a:pt x="10528" y="9611"/>
                  </a:lnTo>
                  <a:lnTo>
                    <a:pt x="10382" y="9244"/>
                  </a:lnTo>
                  <a:lnTo>
                    <a:pt x="10198" y="8877"/>
                  </a:lnTo>
                  <a:lnTo>
                    <a:pt x="10162" y="8840"/>
                  </a:lnTo>
                  <a:lnTo>
                    <a:pt x="10565" y="8730"/>
                  </a:lnTo>
                  <a:lnTo>
                    <a:pt x="10932" y="8620"/>
                  </a:lnTo>
                  <a:lnTo>
                    <a:pt x="11702" y="8327"/>
                  </a:lnTo>
                  <a:close/>
                  <a:moveTo>
                    <a:pt x="11776" y="7887"/>
                  </a:moveTo>
                  <a:lnTo>
                    <a:pt x="11299" y="8070"/>
                  </a:lnTo>
                  <a:lnTo>
                    <a:pt x="10822" y="8217"/>
                  </a:lnTo>
                  <a:lnTo>
                    <a:pt x="9868" y="8510"/>
                  </a:lnTo>
                  <a:lnTo>
                    <a:pt x="9832" y="8510"/>
                  </a:lnTo>
                  <a:lnTo>
                    <a:pt x="9795" y="8583"/>
                  </a:lnTo>
                  <a:lnTo>
                    <a:pt x="9758" y="8694"/>
                  </a:lnTo>
                  <a:lnTo>
                    <a:pt x="9832" y="8804"/>
                  </a:lnTo>
                  <a:lnTo>
                    <a:pt x="9868" y="8840"/>
                  </a:lnTo>
                  <a:lnTo>
                    <a:pt x="9942" y="8877"/>
                  </a:lnTo>
                  <a:lnTo>
                    <a:pt x="9905" y="8950"/>
                  </a:lnTo>
                  <a:lnTo>
                    <a:pt x="9905" y="9024"/>
                  </a:lnTo>
                  <a:lnTo>
                    <a:pt x="10088" y="9427"/>
                  </a:lnTo>
                  <a:lnTo>
                    <a:pt x="10198" y="9867"/>
                  </a:lnTo>
                  <a:lnTo>
                    <a:pt x="10235" y="9941"/>
                  </a:lnTo>
                  <a:lnTo>
                    <a:pt x="10272" y="9977"/>
                  </a:lnTo>
                  <a:lnTo>
                    <a:pt x="10308" y="10014"/>
                  </a:lnTo>
                  <a:lnTo>
                    <a:pt x="10382" y="10051"/>
                  </a:lnTo>
                  <a:lnTo>
                    <a:pt x="10932" y="9904"/>
                  </a:lnTo>
                  <a:lnTo>
                    <a:pt x="11446" y="9757"/>
                  </a:lnTo>
                  <a:lnTo>
                    <a:pt x="11959" y="9574"/>
                  </a:lnTo>
                  <a:lnTo>
                    <a:pt x="12436" y="9317"/>
                  </a:lnTo>
                  <a:lnTo>
                    <a:pt x="12509" y="9280"/>
                  </a:lnTo>
                  <a:lnTo>
                    <a:pt x="12583" y="9207"/>
                  </a:lnTo>
                  <a:lnTo>
                    <a:pt x="12583" y="9097"/>
                  </a:lnTo>
                  <a:lnTo>
                    <a:pt x="12546" y="9024"/>
                  </a:lnTo>
                  <a:lnTo>
                    <a:pt x="12253" y="8547"/>
                  </a:lnTo>
                  <a:lnTo>
                    <a:pt x="11996" y="7997"/>
                  </a:lnTo>
                  <a:lnTo>
                    <a:pt x="11959" y="7923"/>
                  </a:lnTo>
                  <a:lnTo>
                    <a:pt x="11922" y="7887"/>
                  </a:lnTo>
                  <a:close/>
                  <a:moveTo>
                    <a:pt x="8914" y="9354"/>
                  </a:moveTo>
                  <a:lnTo>
                    <a:pt x="9061" y="9757"/>
                  </a:lnTo>
                  <a:lnTo>
                    <a:pt x="9281" y="10161"/>
                  </a:lnTo>
                  <a:lnTo>
                    <a:pt x="8658" y="10491"/>
                  </a:lnTo>
                  <a:lnTo>
                    <a:pt x="7961" y="10784"/>
                  </a:lnTo>
                  <a:lnTo>
                    <a:pt x="7814" y="10858"/>
                  </a:lnTo>
                  <a:lnTo>
                    <a:pt x="7741" y="10858"/>
                  </a:lnTo>
                  <a:lnTo>
                    <a:pt x="7704" y="10821"/>
                  </a:lnTo>
                  <a:lnTo>
                    <a:pt x="7631" y="10674"/>
                  </a:lnTo>
                  <a:lnTo>
                    <a:pt x="7594" y="10491"/>
                  </a:lnTo>
                  <a:lnTo>
                    <a:pt x="7521" y="10161"/>
                  </a:lnTo>
                  <a:lnTo>
                    <a:pt x="7374" y="9867"/>
                  </a:lnTo>
                  <a:lnTo>
                    <a:pt x="8914" y="9354"/>
                  </a:lnTo>
                  <a:close/>
                  <a:moveTo>
                    <a:pt x="8951" y="8950"/>
                  </a:moveTo>
                  <a:lnTo>
                    <a:pt x="7154" y="9537"/>
                  </a:lnTo>
                  <a:lnTo>
                    <a:pt x="7117" y="9574"/>
                  </a:lnTo>
                  <a:lnTo>
                    <a:pt x="7080" y="9611"/>
                  </a:lnTo>
                  <a:lnTo>
                    <a:pt x="7044" y="9721"/>
                  </a:lnTo>
                  <a:lnTo>
                    <a:pt x="7080" y="9831"/>
                  </a:lnTo>
                  <a:lnTo>
                    <a:pt x="7190" y="9904"/>
                  </a:lnTo>
                  <a:lnTo>
                    <a:pt x="7190" y="10124"/>
                  </a:lnTo>
                  <a:lnTo>
                    <a:pt x="7227" y="10381"/>
                  </a:lnTo>
                  <a:lnTo>
                    <a:pt x="7374" y="10858"/>
                  </a:lnTo>
                  <a:lnTo>
                    <a:pt x="7411" y="11004"/>
                  </a:lnTo>
                  <a:lnTo>
                    <a:pt x="7521" y="11114"/>
                  </a:lnTo>
                  <a:lnTo>
                    <a:pt x="7631" y="11188"/>
                  </a:lnTo>
                  <a:lnTo>
                    <a:pt x="7777" y="11225"/>
                  </a:lnTo>
                  <a:lnTo>
                    <a:pt x="8034" y="11151"/>
                  </a:lnTo>
                  <a:lnTo>
                    <a:pt x="8291" y="11078"/>
                  </a:lnTo>
                  <a:lnTo>
                    <a:pt x="8768" y="10858"/>
                  </a:lnTo>
                  <a:lnTo>
                    <a:pt x="9245" y="10601"/>
                  </a:lnTo>
                  <a:lnTo>
                    <a:pt x="9685" y="10344"/>
                  </a:lnTo>
                  <a:lnTo>
                    <a:pt x="9721" y="10271"/>
                  </a:lnTo>
                  <a:lnTo>
                    <a:pt x="9758" y="10197"/>
                  </a:lnTo>
                  <a:lnTo>
                    <a:pt x="9758" y="10161"/>
                  </a:lnTo>
                  <a:lnTo>
                    <a:pt x="9721" y="10087"/>
                  </a:lnTo>
                  <a:lnTo>
                    <a:pt x="9538" y="9867"/>
                  </a:lnTo>
                  <a:lnTo>
                    <a:pt x="9391" y="9611"/>
                  </a:lnTo>
                  <a:lnTo>
                    <a:pt x="9281" y="9354"/>
                  </a:lnTo>
                  <a:lnTo>
                    <a:pt x="9208" y="9060"/>
                  </a:lnTo>
                  <a:lnTo>
                    <a:pt x="9171" y="8987"/>
                  </a:lnTo>
                  <a:lnTo>
                    <a:pt x="9098" y="8950"/>
                  </a:lnTo>
                  <a:close/>
                  <a:moveTo>
                    <a:pt x="12473" y="10344"/>
                  </a:moveTo>
                  <a:lnTo>
                    <a:pt x="12619" y="10711"/>
                  </a:lnTo>
                  <a:lnTo>
                    <a:pt x="11959" y="11078"/>
                  </a:lnTo>
                  <a:lnTo>
                    <a:pt x="11299" y="11445"/>
                  </a:lnTo>
                  <a:lnTo>
                    <a:pt x="11152" y="10894"/>
                  </a:lnTo>
                  <a:lnTo>
                    <a:pt x="11189" y="10858"/>
                  </a:lnTo>
                  <a:lnTo>
                    <a:pt x="11189" y="10784"/>
                  </a:lnTo>
                  <a:lnTo>
                    <a:pt x="11482" y="10674"/>
                  </a:lnTo>
                  <a:lnTo>
                    <a:pt x="11776" y="10601"/>
                  </a:lnTo>
                  <a:lnTo>
                    <a:pt x="12473" y="10344"/>
                  </a:lnTo>
                  <a:close/>
                  <a:moveTo>
                    <a:pt x="6273" y="10418"/>
                  </a:moveTo>
                  <a:lnTo>
                    <a:pt x="6347" y="10454"/>
                  </a:lnTo>
                  <a:lnTo>
                    <a:pt x="6420" y="10564"/>
                  </a:lnTo>
                  <a:lnTo>
                    <a:pt x="6567" y="10894"/>
                  </a:lnTo>
                  <a:lnTo>
                    <a:pt x="5797" y="11261"/>
                  </a:lnTo>
                  <a:lnTo>
                    <a:pt x="5100" y="11738"/>
                  </a:lnTo>
                  <a:lnTo>
                    <a:pt x="4953" y="11298"/>
                  </a:lnTo>
                  <a:lnTo>
                    <a:pt x="4843" y="11078"/>
                  </a:lnTo>
                  <a:lnTo>
                    <a:pt x="4733" y="10894"/>
                  </a:lnTo>
                  <a:lnTo>
                    <a:pt x="5613" y="10601"/>
                  </a:lnTo>
                  <a:lnTo>
                    <a:pt x="5943" y="10491"/>
                  </a:lnTo>
                  <a:lnTo>
                    <a:pt x="6237" y="10418"/>
                  </a:lnTo>
                  <a:close/>
                  <a:moveTo>
                    <a:pt x="12583" y="9867"/>
                  </a:moveTo>
                  <a:lnTo>
                    <a:pt x="12509" y="9904"/>
                  </a:lnTo>
                  <a:lnTo>
                    <a:pt x="11519" y="10271"/>
                  </a:lnTo>
                  <a:lnTo>
                    <a:pt x="11115" y="10381"/>
                  </a:lnTo>
                  <a:lnTo>
                    <a:pt x="10932" y="10491"/>
                  </a:lnTo>
                  <a:lnTo>
                    <a:pt x="10859" y="10564"/>
                  </a:lnTo>
                  <a:lnTo>
                    <a:pt x="10785" y="10638"/>
                  </a:lnTo>
                  <a:lnTo>
                    <a:pt x="10785" y="10748"/>
                  </a:lnTo>
                  <a:lnTo>
                    <a:pt x="10822" y="10821"/>
                  </a:lnTo>
                  <a:lnTo>
                    <a:pt x="10859" y="10858"/>
                  </a:lnTo>
                  <a:lnTo>
                    <a:pt x="10859" y="10894"/>
                  </a:lnTo>
                  <a:lnTo>
                    <a:pt x="10895" y="11335"/>
                  </a:lnTo>
                  <a:lnTo>
                    <a:pt x="11005" y="11738"/>
                  </a:lnTo>
                  <a:lnTo>
                    <a:pt x="11005" y="11848"/>
                  </a:lnTo>
                  <a:lnTo>
                    <a:pt x="11079" y="11885"/>
                  </a:lnTo>
                  <a:lnTo>
                    <a:pt x="11152" y="11921"/>
                  </a:lnTo>
                  <a:lnTo>
                    <a:pt x="11225" y="11921"/>
                  </a:lnTo>
                  <a:lnTo>
                    <a:pt x="12142" y="11445"/>
                  </a:lnTo>
                  <a:lnTo>
                    <a:pt x="12986" y="10931"/>
                  </a:lnTo>
                  <a:lnTo>
                    <a:pt x="13060" y="10858"/>
                  </a:lnTo>
                  <a:lnTo>
                    <a:pt x="13096" y="10784"/>
                  </a:lnTo>
                  <a:lnTo>
                    <a:pt x="13096" y="10711"/>
                  </a:lnTo>
                  <a:lnTo>
                    <a:pt x="13060" y="10638"/>
                  </a:lnTo>
                  <a:lnTo>
                    <a:pt x="12876" y="10344"/>
                  </a:lnTo>
                  <a:lnTo>
                    <a:pt x="12766" y="10014"/>
                  </a:lnTo>
                  <a:lnTo>
                    <a:pt x="12729" y="9941"/>
                  </a:lnTo>
                  <a:lnTo>
                    <a:pt x="12656" y="9904"/>
                  </a:lnTo>
                  <a:lnTo>
                    <a:pt x="12583" y="9867"/>
                  </a:lnTo>
                  <a:close/>
                  <a:moveTo>
                    <a:pt x="6200" y="9977"/>
                  </a:moveTo>
                  <a:lnTo>
                    <a:pt x="5980" y="10014"/>
                  </a:lnTo>
                  <a:lnTo>
                    <a:pt x="5760" y="10087"/>
                  </a:lnTo>
                  <a:lnTo>
                    <a:pt x="5356" y="10234"/>
                  </a:lnTo>
                  <a:lnTo>
                    <a:pt x="4843" y="10381"/>
                  </a:lnTo>
                  <a:lnTo>
                    <a:pt x="4329" y="10564"/>
                  </a:lnTo>
                  <a:lnTo>
                    <a:pt x="4293" y="10601"/>
                  </a:lnTo>
                  <a:lnTo>
                    <a:pt x="4256" y="10638"/>
                  </a:lnTo>
                  <a:lnTo>
                    <a:pt x="4219" y="10784"/>
                  </a:lnTo>
                  <a:lnTo>
                    <a:pt x="4256" y="10894"/>
                  </a:lnTo>
                  <a:lnTo>
                    <a:pt x="4293" y="10931"/>
                  </a:lnTo>
                  <a:lnTo>
                    <a:pt x="4366" y="10968"/>
                  </a:lnTo>
                  <a:lnTo>
                    <a:pt x="4513" y="11298"/>
                  </a:lnTo>
                  <a:lnTo>
                    <a:pt x="4659" y="11701"/>
                  </a:lnTo>
                  <a:lnTo>
                    <a:pt x="4769" y="12142"/>
                  </a:lnTo>
                  <a:lnTo>
                    <a:pt x="4843" y="12215"/>
                  </a:lnTo>
                  <a:lnTo>
                    <a:pt x="4916" y="12252"/>
                  </a:lnTo>
                  <a:lnTo>
                    <a:pt x="4990" y="12252"/>
                  </a:lnTo>
                  <a:lnTo>
                    <a:pt x="5100" y="12215"/>
                  </a:lnTo>
                  <a:lnTo>
                    <a:pt x="5540" y="11921"/>
                  </a:lnTo>
                  <a:lnTo>
                    <a:pt x="5980" y="11665"/>
                  </a:lnTo>
                  <a:lnTo>
                    <a:pt x="6420" y="11445"/>
                  </a:lnTo>
                  <a:lnTo>
                    <a:pt x="6934" y="11225"/>
                  </a:lnTo>
                  <a:lnTo>
                    <a:pt x="6970" y="11188"/>
                  </a:lnTo>
                  <a:lnTo>
                    <a:pt x="7044" y="11114"/>
                  </a:lnTo>
                  <a:lnTo>
                    <a:pt x="7044" y="11041"/>
                  </a:lnTo>
                  <a:lnTo>
                    <a:pt x="7044" y="10931"/>
                  </a:lnTo>
                  <a:lnTo>
                    <a:pt x="6897" y="10601"/>
                  </a:lnTo>
                  <a:lnTo>
                    <a:pt x="6750" y="10307"/>
                  </a:lnTo>
                  <a:lnTo>
                    <a:pt x="6677" y="10161"/>
                  </a:lnTo>
                  <a:lnTo>
                    <a:pt x="6530" y="10051"/>
                  </a:lnTo>
                  <a:lnTo>
                    <a:pt x="6383" y="10014"/>
                  </a:lnTo>
                  <a:lnTo>
                    <a:pt x="6200" y="9977"/>
                  </a:lnTo>
                  <a:close/>
                  <a:moveTo>
                    <a:pt x="9832" y="11371"/>
                  </a:moveTo>
                  <a:lnTo>
                    <a:pt x="10125" y="11921"/>
                  </a:lnTo>
                  <a:lnTo>
                    <a:pt x="9721" y="12142"/>
                  </a:lnTo>
                  <a:lnTo>
                    <a:pt x="9318" y="12288"/>
                  </a:lnTo>
                  <a:lnTo>
                    <a:pt x="8914" y="12435"/>
                  </a:lnTo>
                  <a:lnTo>
                    <a:pt x="8511" y="12545"/>
                  </a:lnTo>
                  <a:lnTo>
                    <a:pt x="8328" y="12032"/>
                  </a:lnTo>
                  <a:lnTo>
                    <a:pt x="8694" y="11921"/>
                  </a:lnTo>
                  <a:lnTo>
                    <a:pt x="9098" y="11738"/>
                  </a:lnTo>
                  <a:lnTo>
                    <a:pt x="9832" y="11371"/>
                  </a:lnTo>
                  <a:close/>
                  <a:moveTo>
                    <a:pt x="9868" y="10894"/>
                  </a:moveTo>
                  <a:lnTo>
                    <a:pt x="8951" y="11298"/>
                  </a:lnTo>
                  <a:lnTo>
                    <a:pt x="8474" y="11481"/>
                  </a:lnTo>
                  <a:lnTo>
                    <a:pt x="8071" y="11738"/>
                  </a:lnTo>
                  <a:lnTo>
                    <a:pt x="7997" y="11738"/>
                  </a:lnTo>
                  <a:lnTo>
                    <a:pt x="7924" y="11775"/>
                  </a:lnTo>
                  <a:lnTo>
                    <a:pt x="7887" y="11885"/>
                  </a:lnTo>
                  <a:lnTo>
                    <a:pt x="7887" y="11958"/>
                  </a:lnTo>
                  <a:lnTo>
                    <a:pt x="8034" y="12398"/>
                  </a:lnTo>
                  <a:lnTo>
                    <a:pt x="8181" y="12839"/>
                  </a:lnTo>
                  <a:lnTo>
                    <a:pt x="8254" y="12949"/>
                  </a:lnTo>
                  <a:lnTo>
                    <a:pt x="8328" y="12985"/>
                  </a:lnTo>
                  <a:lnTo>
                    <a:pt x="8364" y="12985"/>
                  </a:lnTo>
                  <a:lnTo>
                    <a:pt x="8951" y="12839"/>
                  </a:lnTo>
                  <a:lnTo>
                    <a:pt x="9465" y="12655"/>
                  </a:lnTo>
                  <a:lnTo>
                    <a:pt x="10015" y="12472"/>
                  </a:lnTo>
                  <a:lnTo>
                    <a:pt x="10528" y="12215"/>
                  </a:lnTo>
                  <a:lnTo>
                    <a:pt x="10565" y="12142"/>
                  </a:lnTo>
                  <a:lnTo>
                    <a:pt x="10602" y="12105"/>
                  </a:lnTo>
                  <a:lnTo>
                    <a:pt x="10602" y="12032"/>
                  </a:lnTo>
                  <a:lnTo>
                    <a:pt x="10602" y="11958"/>
                  </a:lnTo>
                  <a:lnTo>
                    <a:pt x="10125" y="11041"/>
                  </a:lnTo>
                  <a:lnTo>
                    <a:pt x="10088" y="10968"/>
                  </a:lnTo>
                  <a:lnTo>
                    <a:pt x="10015" y="10894"/>
                  </a:lnTo>
                  <a:close/>
                  <a:moveTo>
                    <a:pt x="13133" y="12288"/>
                  </a:moveTo>
                  <a:lnTo>
                    <a:pt x="13243" y="12325"/>
                  </a:lnTo>
                  <a:lnTo>
                    <a:pt x="13353" y="12472"/>
                  </a:lnTo>
                  <a:lnTo>
                    <a:pt x="13610" y="12985"/>
                  </a:lnTo>
                  <a:lnTo>
                    <a:pt x="12839" y="13242"/>
                  </a:lnTo>
                  <a:lnTo>
                    <a:pt x="12106" y="13572"/>
                  </a:lnTo>
                  <a:lnTo>
                    <a:pt x="11996" y="13352"/>
                  </a:lnTo>
                  <a:lnTo>
                    <a:pt x="11886" y="13132"/>
                  </a:lnTo>
                  <a:lnTo>
                    <a:pt x="11739" y="12692"/>
                  </a:lnTo>
                  <a:lnTo>
                    <a:pt x="12032" y="12618"/>
                  </a:lnTo>
                  <a:lnTo>
                    <a:pt x="12289" y="12545"/>
                  </a:lnTo>
                  <a:lnTo>
                    <a:pt x="12839" y="12362"/>
                  </a:lnTo>
                  <a:lnTo>
                    <a:pt x="13023" y="12288"/>
                  </a:lnTo>
                  <a:close/>
                  <a:moveTo>
                    <a:pt x="7044" y="12325"/>
                  </a:moveTo>
                  <a:lnTo>
                    <a:pt x="7337" y="13022"/>
                  </a:lnTo>
                  <a:lnTo>
                    <a:pt x="5833" y="13792"/>
                  </a:lnTo>
                  <a:lnTo>
                    <a:pt x="5613" y="13132"/>
                  </a:lnTo>
                  <a:lnTo>
                    <a:pt x="5943" y="12875"/>
                  </a:lnTo>
                  <a:lnTo>
                    <a:pt x="6273" y="12655"/>
                  </a:lnTo>
                  <a:lnTo>
                    <a:pt x="6677" y="12472"/>
                  </a:lnTo>
                  <a:lnTo>
                    <a:pt x="7044" y="12325"/>
                  </a:lnTo>
                  <a:close/>
                  <a:moveTo>
                    <a:pt x="13060" y="11885"/>
                  </a:moveTo>
                  <a:lnTo>
                    <a:pt x="12839" y="11921"/>
                  </a:lnTo>
                  <a:lnTo>
                    <a:pt x="12473" y="12068"/>
                  </a:lnTo>
                  <a:lnTo>
                    <a:pt x="11922" y="12215"/>
                  </a:lnTo>
                  <a:lnTo>
                    <a:pt x="11666" y="12288"/>
                  </a:lnTo>
                  <a:lnTo>
                    <a:pt x="11446" y="12398"/>
                  </a:lnTo>
                  <a:lnTo>
                    <a:pt x="11372" y="12435"/>
                  </a:lnTo>
                  <a:lnTo>
                    <a:pt x="11372" y="12472"/>
                  </a:lnTo>
                  <a:lnTo>
                    <a:pt x="11372" y="12582"/>
                  </a:lnTo>
                  <a:lnTo>
                    <a:pt x="11446" y="12655"/>
                  </a:lnTo>
                  <a:lnTo>
                    <a:pt x="11519" y="12692"/>
                  </a:lnTo>
                  <a:lnTo>
                    <a:pt x="11482" y="12839"/>
                  </a:lnTo>
                  <a:lnTo>
                    <a:pt x="11482" y="13022"/>
                  </a:lnTo>
                  <a:lnTo>
                    <a:pt x="11519" y="13169"/>
                  </a:lnTo>
                  <a:lnTo>
                    <a:pt x="11556" y="13315"/>
                  </a:lnTo>
                  <a:lnTo>
                    <a:pt x="11702" y="13646"/>
                  </a:lnTo>
                  <a:lnTo>
                    <a:pt x="11886" y="13902"/>
                  </a:lnTo>
                  <a:lnTo>
                    <a:pt x="11996" y="13976"/>
                  </a:lnTo>
                  <a:lnTo>
                    <a:pt x="12106" y="13976"/>
                  </a:lnTo>
                  <a:lnTo>
                    <a:pt x="13023" y="13609"/>
                  </a:lnTo>
                  <a:lnTo>
                    <a:pt x="13940" y="13279"/>
                  </a:lnTo>
                  <a:lnTo>
                    <a:pt x="14013" y="13205"/>
                  </a:lnTo>
                  <a:lnTo>
                    <a:pt x="14050" y="13169"/>
                  </a:lnTo>
                  <a:lnTo>
                    <a:pt x="14087" y="13095"/>
                  </a:lnTo>
                  <a:lnTo>
                    <a:pt x="14050" y="13022"/>
                  </a:lnTo>
                  <a:lnTo>
                    <a:pt x="13646" y="12142"/>
                  </a:lnTo>
                  <a:lnTo>
                    <a:pt x="13573" y="12032"/>
                  </a:lnTo>
                  <a:lnTo>
                    <a:pt x="13463" y="11958"/>
                  </a:lnTo>
                  <a:lnTo>
                    <a:pt x="13353" y="11885"/>
                  </a:lnTo>
                  <a:close/>
                  <a:moveTo>
                    <a:pt x="7190" y="11848"/>
                  </a:moveTo>
                  <a:lnTo>
                    <a:pt x="7117" y="11885"/>
                  </a:lnTo>
                  <a:lnTo>
                    <a:pt x="6640" y="12032"/>
                  </a:lnTo>
                  <a:lnTo>
                    <a:pt x="6163" y="12215"/>
                  </a:lnTo>
                  <a:lnTo>
                    <a:pt x="5723" y="12508"/>
                  </a:lnTo>
                  <a:lnTo>
                    <a:pt x="5320" y="12802"/>
                  </a:lnTo>
                  <a:lnTo>
                    <a:pt x="5246" y="12839"/>
                  </a:lnTo>
                  <a:lnTo>
                    <a:pt x="5210" y="12875"/>
                  </a:lnTo>
                  <a:lnTo>
                    <a:pt x="5173" y="12912"/>
                  </a:lnTo>
                  <a:lnTo>
                    <a:pt x="5173" y="12985"/>
                  </a:lnTo>
                  <a:lnTo>
                    <a:pt x="5246" y="13279"/>
                  </a:lnTo>
                  <a:lnTo>
                    <a:pt x="5320" y="13572"/>
                  </a:lnTo>
                  <a:lnTo>
                    <a:pt x="5540" y="14159"/>
                  </a:lnTo>
                  <a:lnTo>
                    <a:pt x="5576" y="14196"/>
                  </a:lnTo>
                  <a:lnTo>
                    <a:pt x="5650" y="14269"/>
                  </a:lnTo>
                  <a:lnTo>
                    <a:pt x="5797" y="14269"/>
                  </a:lnTo>
                  <a:lnTo>
                    <a:pt x="7667" y="13315"/>
                  </a:lnTo>
                  <a:lnTo>
                    <a:pt x="7741" y="13279"/>
                  </a:lnTo>
                  <a:lnTo>
                    <a:pt x="7777" y="13205"/>
                  </a:lnTo>
                  <a:lnTo>
                    <a:pt x="7814" y="13132"/>
                  </a:lnTo>
                  <a:lnTo>
                    <a:pt x="7777" y="13059"/>
                  </a:lnTo>
                  <a:lnTo>
                    <a:pt x="7374" y="11995"/>
                  </a:lnTo>
                  <a:lnTo>
                    <a:pt x="7337" y="11921"/>
                  </a:lnTo>
                  <a:lnTo>
                    <a:pt x="7264" y="11885"/>
                  </a:lnTo>
                  <a:lnTo>
                    <a:pt x="7190" y="11848"/>
                  </a:lnTo>
                  <a:close/>
                  <a:moveTo>
                    <a:pt x="10528" y="13279"/>
                  </a:moveTo>
                  <a:lnTo>
                    <a:pt x="10895" y="13976"/>
                  </a:lnTo>
                  <a:lnTo>
                    <a:pt x="9318" y="14599"/>
                  </a:lnTo>
                  <a:lnTo>
                    <a:pt x="9025" y="13902"/>
                  </a:lnTo>
                  <a:lnTo>
                    <a:pt x="9098" y="13829"/>
                  </a:lnTo>
                  <a:lnTo>
                    <a:pt x="9098" y="13792"/>
                  </a:lnTo>
                  <a:lnTo>
                    <a:pt x="9135" y="13756"/>
                  </a:lnTo>
                  <a:lnTo>
                    <a:pt x="9465" y="13609"/>
                  </a:lnTo>
                  <a:lnTo>
                    <a:pt x="9758" y="13535"/>
                  </a:lnTo>
                  <a:lnTo>
                    <a:pt x="10528" y="13279"/>
                  </a:lnTo>
                  <a:close/>
                  <a:moveTo>
                    <a:pt x="10639" y="12839"/>
                  </a:moveTo>
                  <a:lnTo>
                    <a:pt x="10565" y="12875"/>
                  </a:lnTo>
                  <a:lnTo>
                    <a:pt x="9501" y="13242"/>
                  </a:lnTo>
                  <a:lnTo>
                    <a:pt x="9061" y="13352"/>
                  </a:lnTo>
                  <a:lnTo>
                    <a:pt x="8878" y="13462"/>
                  </a:lnTo>
                  <a:lnTo>
                    <a:pt x="8768" y="13499"/>
                  </a:lnTo>
                  <a:lnTo>
                    <a:pt x="8731" y="13572"/>
                  </a:lnTo>
                  <a:lnTo>
                    <a:pt x="8658" y="13682"/>
                  </a:lnTo>
                  <a:lnTo>
                    <a:pt x="8694" y="13829"/>
                  </a:lnTo>
                  <a:lnTo>
                    <a:pt x="8731" y="13866"/>
                  </a:lnTo>
                  <a:lnTo>
                    <a:pt x="8731" y="13902"/>
                  </a:lnTo>
                  <a:lnTo>
                    <a:pt x="8768" y="14159"/>
                  </a:lnTo>
                  <a:lnTo>
                    <a:pt x="8841" y="14416"/>
                  </a:lnTo>
                  <a:lnTo>
                    <a:pt x="9025" y="14893"/>
                  </a:lnTo>
                  <a:lnTo>
                    <a:pt x="9098" y="14929"/>
                  </a:lnTo>
                  <a:lnTo>
                    <a:pt x="9135" y="14966"/>
                  </a:lnTo>
                  <a:lnTo>
                    <a:pt x="9208" y="15003"/>
                  </a:lnTo>
                  <a:lnTo>
                    <a:pt x="9281" y="15003"/>
                  </a:lnTo>
                  <a:lnTo>
                    <a:pt x="11225" y="14269"/>
                  </a:lnTo>
                  <a:lnTo>
                    <a:pt x="11262" y="14232"/>
                  </a:lnTo>
                  <a:lnTo>
                    <a:pt x="11299" y="14159"/>
                  </a:lnTo>
                  <a:lnTo>
                    <a:pt x="11335" y="14086"/>
                  </a:lnTo>
                  <a:lnTo>
                    <a:pt x="11335" y="14012"/>
                  </a:lnTo>
                  <a:lnTo>
                    <a:pt x="10822" y="12985"/>
                  </a:lnTo>
                  <a:lnTo>
                    <a:pt x="10785" y="12912"/>
                  </a:lnTo>
                  <a:lnTo>
                    <a:pt x="10712" y="12875"/>
                  </a:lnTo>
                  <a:lnTo>
                    <a:pt x="10639" y="12839"/>
                  </a:lnTo>
                  <a:close/>
                  <a:moveTo>
                    <a:pt x="7997" y="14342"/>
                  </a:moveTo>
                  <a:lnTo>
                    <a:pt x="8107" y="14489"/>
                  </a:lnTo>
                  <a:lnTo>
                    <a:pt x="8144" y="14599"/>
                  </a:lnTo>
                  <a:lnTo>
                    <a:pt x="8107" y="14746"/>
                  </a:lnTo>
                  <a:lnTo>
                    <a:pt x="8034" y="14893"/>
                  </a:lnTo>
                  <a:lnTo>
                    <a:pt x="7924" y="15003"/>
                  </a:lnTo>
                  <a:lnTo>
                    <a:pt x="7814" y="15149"/>
                  </a:lnTo>
                  <a:lnTo>
                    <a:pt x="7557" y="15296"/>
                  </a:lnTo>
                  <a:lnTo>
                    <a:pt x="7044" y="15516"/>
                  </a:lnTo>
                  <a:lnTo>
                    <a:pt x="6787" y="15590"/>
                  </a:lnTo>
                  <a:lnTo>
                    <a:pt x="6567" y="15736"/>
                  </a:lnTo>
                  <a:lnTo>
                    <a:pt x="6310" y="15113"/>
                  </a:lnTo>
                  <a:lnTo>
                    <a:pt x="6383" y="15076"/>
                  </a:lnTo>
                  <a:lnTo>
                    <a:pt x="6457" y="14966"/>
                  </a:lnTo>
                  <a:lnTo>
                    <a:pt x="6457" y="14929"/>
                  </a:lnTo>
                  <a:lnTo>
                    <a:pt x="6530" y="15003"/>
                  </a:lnTo>
                  <a:lnTo>
                    <a:pt x="6604" y="14966"/>
                  </a:lnTo>
                  <a:lnTo>
                    <a:pt x="6787" y="14929"/>
                  </a:lnTo>
                  <a:lnTo>
                    <a:pt x="7227" y="14783"/>
                  </a:lnTo>
                  <a:lnTo>
                    <a:pt x="7631" y="14599"/>
                  </a:lnTo>
                  <a:lnTo>
                    <a:pt x="7997" y="14342"/>
                  </a:lnTo>
                  <a:close/>
                  <a:moveTo>
                    <a:pt x="15150" y="15370"/>
                  </a:moveTo>
                  <a:lnTo>
                    <a:pt x="15150" y="15443"/>
                  </a:lnTo>
                  <a:lnTo>
                    <a:pt x="15224" y="15480"/>
                  </a:lnTo>
                  <a:lnTo>
                    <a:pt x="15260" y="15516"/>
                  </a:lnTo>
                  <a:lnTo>
                    <a:pt x="15150" y="15736"/>
                  </a:lnTo>
                  <a:lnTo>
                    <a:pt x="15004" y="15993"/>
                  </a:lnTo>
                  <a:lnTo>
                    <a:pt x="14857" y="15626"/>
                  </a:lnTo>
                  <a:lnTo>
                    <a:pt x="15150" y="15370"/>
                  </a:lnTo>
                  <a:close/>
                  <a:moveTo>
                    <a:pt x="7997" y="13902"/>
                  </a:moveTo>
                  <a:lnTo>
                    <a:pt x="7887" y="13939"/>
                  </a:lnTo>
                  <a:lnTo>
                    <a:pt x="7631" y="14122"/>
                  </a:lnTo>
                  <a:lnTo>
                    <a:pt x="7337" y="14269"/>
                  </a:lnTo>
                  <a:lnTo>
                    <a:pt x="7044" y="14416"/>
                  </a:lnTo>
                  <a:lnTo>
                    <a:pt x="6750" y="14526"/>
                  </a:lnTo>
                  <a:lnTo>
                    <a:pt x="6347" y="14599"/>
                  </a:lnTo>
                  <a:lnTo>
                    <a:pt x="6163" y="14673"/>
                  </a:lnTo>
                  <a:lnTo>
                    <a:pt x="6090" y="14746"/>
                  </a:lnTo>
                  <a:lnTo>
                    <a:pt x="6017" y="14819"/>
                  </a:lnTo>
                  <a:lnTo>
                    <a:pt x="6017" y="14929"/>
                  </a:lnTo>
                  <a:lnTo>
                    <a:pt x="5943" y="15003"/>
                  </a:lnTo>
                  <a:lnTo>
                    <a:pt x="5943" y="15113"/>
                  </a:lnTo>
                  <a:lnTo>
                    <a:pt x="6127" y="15590"/>
                  </a:lnTo>
                  <a:lnTo>
                    <a:pt x="6273" y="16103"/>
                  </a:lnTo>
                  <a:lnTo>
                    <a:pt x="6347" y="16177"/>
                  </a:lnTo>
                  <a:lnTo>
                    <a:pt x="6420" y="16213"/>
                  </a:lnTo>
                  <a:lnTo>
                    <a:pt x="6493" y="16213"/>
                  </a:lnTo>
                  <a:lnTo>
                    <a:pt x="6567" y="16177"/>
                  </a:lnTo>
                  <a:lnTo>
                    <a:pt x="6787" y="16030"/>
                  </a:lnTo>
                  <a:lnTo>
                    <a:pt x="7007" y="15920"/>
                  </a:lnTo>
                  <a:lnTo>
                    <a:pt x="7484" y="15736"/>
                  </a:lnTo>
                  <a:lnTo>
                    <a:pt x="7704" y="15663"/>
                  </a:lnTo>
                  <a:lnTo>
                    <a:pt x="7924" y="15553"/>
                  </a:lnTo>
                  <a:lnTo>
                    <a:pt x="8144" y="15406"/>
                  </a:lnTo>
                  <a:lnTo>
                    <a:pt x="8328" y="15223"/>
                  </a:lnTo>
                  <a:lnTo>
                    <a:pt x="8438" y="15076"/>
                  </a:lnTo>
                  <a:lnTo>
                    <a:pt x="8511" y="14893"/>
                  </a:lnTo>
                  <a:lnTo>
                    <a:pt x="8511" y="14709"/>
                  </a:lnTo>
                  <a:lnTo>
                    <a:pt x="8511" y="14526"/>
                  </a:lnTo>
                  <a:lnTo>
                    <a:pt x="8474" y="14342"/>
                  </a:lnTo>
                  <a:lnTo>
                    <a:pt x="8364" y="14159"/>
                  </a:lnTo>
                  <a:lnTo>
                    <a:pt x="8254" y="14049"/>
                  </a:lnTo>
                  <a:lnTo>
                    <a:pt x="8071" y="13939"/>
                  </a:lnTo>
                  <a:lnTo>
                    <a:pt x="7997" y="13902"/>
                  </a:lnTo>
                  <a:close/>
                  <a:moveTo>
                    <a:pt x="14710" y="15736"/>
                  </a:moveTo>
                  <a:lnTo>
                    <a:pt x="14747" y="15993"/>
                  </a:lnTo>
                  <a:lnTo>
                    <a:pt x="14820" y="16250"/>
                  </a:lnTo>
                  <a:lnTo>
                    <a:pt x="14490" y="16507"/>
                  </a:lnTo>
                  <a:lnTo>
                    <a:pt x="14417" y="16397"/>
                  </a:lnTo>
                  <a:lnTo>
                    <a:pt x="14307" y="15993"/>
                  </a:lnTo>
                  <a:lnTo>
                    <a:pt x="14380" y="15956"/>
                  </a:lnTo>
                  <a:lnTo>
                    <a:pt x="14710" y="15736"/>
                  </a:lnTo>
                  <a:close/>
                  <a:moveTo>
                    <a:pt x="14123" y="16103"/>
                  </a:moveTo>
                  <a:lnTo>
                    <a:pt x="14160" y="16397"/>
                  </a:lnTo>
                  <a:lnTo>
                    <a:pt x="14233" y="16690"/>
                  </a:lnTo>
                  <a:lnTo>
                    <a:pt x="13830" y="16873"/>
                  </a:lnTo>
                  <a:lnTo>
                    <a:pt x="13720" y="16727"/>
                  </a:lnTo>
                  <a:lnTo>
                    <a:pt x="13500" y="16433"/>
                  </a:lnTo>
                  <a:lnTo>
                    <a:pt x="14123" y="16103"/>
                  </a:lnTo>
                  <a:close/>
                  <a:moveTo>
                    <a:pt x="13426" y="16470"/>
                  </a:moveTo>
                  <a:lnTo>
                    <a:pt x="13500" y="16727"/>
                  </a:lnTo>
                  <a:lnTo>
                    <a:pt x="13536" y="16873"/>
                  </a:lnTo>
                  <a:lnTo>
                    <a:pt x="13573" y="16984"/>
                  </a:lnTo>
                  <a:lnTo>
                    <a:pt x="13096" y="17167"/>
                  </a:lnTo>
                  <a:lnTo>
                    <a:pt x="12986" y="17057"/>
                  </a:lnTo>
                  <a:lnTo>
                    <a:pt x="12876" y="16873"/>
                  </a:lnTo>
                  <a:lnTo>
                    <a:pt x="12839" y="16727"/>
                  </a:lnTo>
                  <a:lnTo>
                    <a:pt x="13426" y="16470"/>
                  </a:lnTo>
                  <a:close/>
                  <a:moveTo>
                    <a:pt x="12583" y="16837"/>
                  </a:moveTo>
                  <a:lnTo>
                    <a:pt x="12656" y="17094"/>
                  </a:lnTo>
                  <a:lnTo>
                    <a:pt x="12803" y="17277"/>
                  </a:lnTo>
                  <a:lnTo>
                    <a:pt x="12399" y="17460"/>
                  </a:lnTo>
                  <a:lnTo>
                    <a:pt x="12326" y="17387"/>
                  </a:lnTo>
                  <a:lnTo>
                    <a:pt x="12253" y="17277"/>
                  </a:lnTo>
                  <a:lnTo>
                    <a:pt x="12216" y="17167"/>
                  </a:lnTo>
                  <a:lnTo>
                    <a:pt x="12216" y="17020"/>
                  </a:lnTo>
                  <a:lnTo>
                    <a:pt x="12583" y="16837"/>
                  </a:lnTo>
                  <a:close/>
                  <a:moveTo>
                    <a:pt x="12032" y="17094"/>
                  </a:moveTo>
                  <a:lnTo>
                    <a:pt x="11996" y="17240"/>
                  </a:lnTo>
                  <a:lnTo>
                    <a:pt x="12032" y="17387"/>
                  </a:lnTo>
                  <a:lnTo>
                    <a:pt x="12106" y="17570"/>
                  </a:lnTo>
                  <a:lnTo>
                    <a:pt x="11812" y="17644"/>
                  </a:lnTo>
                  <a:lnTo>
                    <a:pt x="11776" y="17644"/>
                  </a:lnTo>
                  <a:lnTo>
                    <a:pt x="11739" y="17497"/>
                  </a:lnTo>
                  <a:lnTo>
                    <a:pt x="11666" y="17240"/>
                  </a:lnTo>
                  <a:lnTo>
                    <a:pt x="12032" y="17094"/>
                  </a:lnTo>
                  <a:close/>
                  <a:moveTo>
                    <a:pt x="11446" y="17350"/>
                  </a:moveTo>
                  <a:lnTo>
                    <a:pt x="11482" y="17607"/>
                  </a:lnTo>
                  <a:lnTo>
                    <a:pt x="11519" y="17791"/>
                  </a:lnTo>
                  <a:lnTo>
                    <a:pt x="11189" y="17901"/>
                  </a:lnTo>
                  <a:lnTo>
                    <a:pt x="11115" y="17937"/>
                  </a:lnTo>
                  <a:lnTo>
                    <a:pt x="11115" y="17864"/>
                  </a:lnTo>
                  <a:lnTo>
                    <a:pt x="11115" y="17827"/>
                  </a:lnTo>
                  <a:lnTo>
                    <a:pt x="11115" y="17717"/>
                  </a:lnTo>
                  <a:lnTo>
                    <a:pt x="11005" y="17607"/>
                  </a:lnTo>
                  <a:lnTo>
                    <a:pt x="10969" y="17534"/>
                  </a:lnTo>
                  <a:lnTo>
                    <a:pt x="11446" y="17350"/>
                  </a:lnTo>
                  <a:close/>
                  <a:moveTo>
                    <a:pt x="10639" y="17644"/>
                  </a:moveTo>
                  <a:lnTo>
                    <a:pt x="10749" y="17791"/>
                  </a:lnTo>
                  <a:lnTo>
                    <a:pt x="10859" y="17901"/>
                  </a:lnTo>
                  <a:lnTo>
                    <a:pt x="10932" y="17974"/>
                  </a:lnTo>
                  <a:lnTo>
                    <a:pt x="10969" y="17974"/>
                  </a:lnTo>
                  <a:lnTo>
                    <a:pt x="10455" y="18194"/>
                  </a:lnTo>
                  <a:lnTo>
                    <a:pt x="10418" y="18121"/>
                  </a:lnTo>
                  <a:lnTo>
                    <a:pt x="10345" y="18121"/>
                  </a:lnTo>
                  <a:lnTo>
                    <a:pt x="10235" y="18157"/>
                  </a:lnTo>
                  <a:lnTo>
                    <a:pt x="10162" y="17901"/>
                  </a:lnTo>
                  <a:lnTo>
                    <a:pt x="10125" y="17827"/>
                  </a:lnTo>
                  <a:lnTo>
                    <a:pt x="10639" y="17644"/>
                  </a:lnTo>
                  <a:close/>
                  <a:moveTo>
                    <a:pt x="10272" y="440"/>
                  </a:moveTo>
                  <a:lnTo>
                    <a:pt x="10455" y="477"/>
                  </a:lnTo>
                  <a:lnTo>
                    <a:pt x="10565" y="550"/>
                  </a:lnTo>
                  <a:lnTo>
                    <a:pt x="10675" y="624"/>
                  </a:lnTo>
                  <a:lnTo>
                    <a:pt x="10785" y="734"/>
                  </a:lnTo>
                  <a:lnTo>
                    <a:pt x="10969" y="990"/>
                  </a:lnTo>
                  <a:lnTo>
                    <a:pt x="11005" y="1210"/>
                  </a:lnTo>
                  <a:lnTo>
                    <a:pt x="11042" y="1431"/>
                  </a:lnTo>
                  <a:lnTo>
                    <a:pt x="11335" y="2348"/>
                  </a:lnTo>
                  <a:lnTo>
                    <a:pt x="11886" y="3998"/>
                  </a:lnTo>
                  <a:lnTo>
                    <a:pt x="13060" y="7300"/>
                  </a:lnTo>
                  <a:lnTo>
                    <a:pt x="14233" y="10564"/>
                  </a:lnTo>
                  <a:lnTo>
                    <a:pt x="14857" y="12215"/>
                  </a:lnTo>
                  <a:lnTo>
                    <a:pt x="15187" y="13095"/>
                  </a:lnTo>
                  <a:lnTo>
                    <a:pt x="15407" y="13646"/>
                  </a:lnTo>
                  <a:lnTo>
                    <a:pt x="15334" y="13682"/>
                  </a:lnTo>
                  <a:lnTo>
                    <a:pt x="15297" y="13829"/>
                  </a:lnTo>
                  <a:lnTo>
                    <a:pt x="15297" y="13939"/>
                  </a:lnTo>
                  <a:lnTo>
                    <a:pt x="15260" y="14196"/>
                  </a:lnTo>
                  <a:lnTo>
                    <a:pt x="15224" y="14379"/>
                  </a:lnTo>
                  <a:lnTo>
                    <a:pt x="15187" y="14526"/>
                  </a:lnTo>
                  <a:lnTo>
                    <a:pt x="15004" y="14856"/>
                  </a:lnTo>
                  <a:lnTo>
                    <a:pt x="14747" y="15149"/>
                  </a:lnTo>
                  <a:lnTo>
                    <a:pt x="14453" y="15370"/>
                  </a:lnTo>
                  <a:lnTo>
                    <a:pt x="14123" y="15590"/>
                  </a:lnTo>
                  <a:lnTo>
                    <a:pt x="13793" y="15773"/>
                  </a:lnTo>
                  <a:lnTo>
                    <a:pt x="13060" y="16140"/>
                  </a:lnTo>
                  <a:lnTo>
                    <a:pt x="12326" y="16470"/>
                  </a:lnTo>
                  <a:lnTo>
                    <a:pt x="10859" y="17094"/>
                  </a:lnTo>
                  <a:lnTo>
                    <a:pt x="10015" y="17424"/>
                  </a:lnTo>
                  <a:lnTo>
                    <a:pt x="9978" y="17387"/>
                  </a:lnTo>
                  <a:lnTo>
                    <a:pt x="9942" y="17387"/>
                  </a:lnTo>
                  <a:lnTo>
                    <a:pt x="9905" y="17424"/>
                  </a:lnTo>
                  <a:lnTo>
                    <a:pt x="9905" y="17460"/>
                  </a:lnTo>
                  <a:lnTo>
                    <a:pt x="8841" y="17791"/>
                  </a:lnTo>
                  <a:lnTo>
                    <a:pt x="7777" y="18121"/>
                  </a:lnTo>
                  <a:lnTo>
                    <a:pt x="6970" y="18304"/>
                  </a:lnTo>
                  <a:lnTo>
                    <a:pt x="6163" y="18487"/>
                  </a:lnTo>
                  <a:lnTo>
                    <a:pt x="5797" y="18524"/>
                  </a:lnTo>
                  <a:lnTo>
                    <a:pt x="5613" y="18524"/>
                  </a:lnTo>
                  <a:lnTo>
                    <a:pt x="5430" y="18451"/>
                  </a:lnTo>
                  <a:lnTo>
                    <a:pt x="5283" y="18377"/>
                  </a:lnTo>
                  <a:lnTo>
                    <a:pt x="5173" y="18231"/>
                  </a:lnTo>
                  <a:lnTo>
                    <a:pt x="5063" y="18121"/>
                  </a:lnTo>
                  <a:lnTo>
                    <a:pt x="4953" y="17974"/>
                  </a:lnTo>
                  <a:lnTo>
                    <a:pt x="4879" y="17680"/>
                  </a:lnTo>
                  <a:lnTo>
                    <a:pt x="4769" y="17387"/>
                  </a:lnTo>
                  <a:lnTo>
                    <a:pt x="4476" y="16507"/>
                  </a:lnTo>
                  <a:lnTo>
                    <a:pt x="3926" y="14819"/>
                  </a:lnTo>
                  <a:lnTo>
                    <a:pt x="3376" y="13169"/>
                  </a:lnTo>
                  <a:lnTo>
                    <a:pt x="2752" y="11518"/>
                  </a:lnTo>
                  <a:lnTo>
                    <a:pt x="2165" y="9867"/>
                  </a:lnTo>
                  <a:lnTo>
                    <a:pt x="1505" y="8253"/>
                  </a:lnTo>
                  <a:lnTo>
                    <a:pt x="845" y="6603"/>
                  </a:lnTo>
                  <a:lnTo>
                    <a:pt x="588" y="6052"/>
                  </a:lnTo>
                  <a:lnTo>
                    <a:pt x="478" y="5796"/>
                  </a:lnTo>
                  <a:lnTo>
                    <a:pt x="331" y="5539"/>
                  </a:lnTo>
                  <a:lnTo>
                    <a:pt x="368" y="5502"/>
                  </a:lnTo>
                  <a:lnTo>
                    <a:pt x="404" y="5429"/>
                  </a:lnTo>
                  <a:lnTo>
                    <a:pt x="368" y="5209"/>
                  </a:lnTo>
                  <a:lnTo>
                    <a:pt x="404" y="5025"/>
                  </a:lnTo>
                  <a:lnTo>
                    <a:pt x="404" y="4879"/>
                  </a:lnTo>
                  <a:lnTo>
                    <a:pt x="478" y="4695"/>
                  </a:lnTo>
                  <a:lnTo>
                    <a:pt x="624" y="4402"/>
                  </a:lnTo>
                  <a:lnTo>
                    <a:pt x="845" y="4145"/>
                  </a:lnTo>
                  <a:lnTo>
                    <a:pt x="1101" y="3888"/>
                  </a:lnTo>
                  <a:lnTo>
                    <a:pt x="1395" y="3668"/>
                  </a:lnTo>
                  <a:lnTo>
                    <a:pt x="1725" y="3485"/>
                  </a:lnTo>
                  <a:lnTo>
                    <a:pt x="2018" y="3301"/>
                  </a:lnTo>
                  <a:lnTo>
                    <a:pt x="2789" y="2935"/>
                  </a:lnTo>
                  <a:lnTo>
                    <a:pt x="3596" y="2641"/>
                  </a:lnTo>
                  <a:lnTo>
                    <a:pt x="5210" y="2017"/>
                  </a:lnTo>
                  <a:lnTo>
                    <a:pt x="6787" y="1394"/>
                  </a:lnTo>
                  <a:lnTo>
                    <a:pt x="7557" y="1100"/>
                  </a:lnTo>
                  <a:lnTo>
                    <a:pt x="8364" y="807"/>
                  </a:lnTo>
                  <a:lnTo>
                    <a:pt x="9135" y="587"/>
                  </a:lnTo>
                  <a:lnTo>
                    <a:pt x="9538" y="514"/>
                  </a:lnTo>
                  <a:lnTo>
                    <a:pt x="9942" y="440"/>
                  </a:lnTo>
                  <a:close/>
                  <a:moveTo>
                    <a:pt x="9868" y="17937"/>
                  </a:moveTo>
                  <a:lnTo>
                    <a:pt x="9868" y="17974"/>
                  </a:lnTo>
                  <a:lnTo>
                    <a:pt x="9905" y="18157"/>
                  </a:lnTo>
                  <a:lnTo>
                    <a:pt x="10015" y="18341"/>
                  </a:lnTo>
                  <a:lnTo>
                    <a:pt x="9575" y="18524"/>
                  </a:lnTo>
                  <a:lnTo>
                    <a:pt x="9575" y="18487"/>
                  </a:lnTo>
                  <a:lnTo>
                    <a:pt x="9538" y="18341"/>
                  </a:lnTo>
                  <a:lnTo>
                    <a:pt x="9465" y="18231"/>
                  </a:lnTo>
                  <a:lnTo>
                    <a:pt x="9391" y="18084"/>
                  </a:lnTo>
                  <a:lnTo>
                    <a:pt x="9868" y="17937"/>
                  </a:lnTo>
                  <a:close/>
                  <a:moveTo>
                    <a:pt x="9098" y="18194"/>
                  </a:moveTo>
                  <a:lnTo>
                    <a:pt x="9171" y="18414"/>
                  </a:lnTo>
                  <a:lnTo>
                    <a:pt x="9245" y="18524"/>
                  </a:lnTo>
                  <a:lnTo>
                    <a:pt x="9318" y="18598"/>
                  </a:lnTo>
                  <a:lnTo>
                    <a:pt x="8841" y="18781"/>
                  </a:lnTo>
                  <a:lnTo>
                    <a:pt x="8768" y="18708"/>
                  </a:lnTo>
                  <a:lnTo>
                    <a:pt x="8694" y="18598"/>
                  </a:lnTo>
                  <a:lnTo>
                    <a:pt x="8621" y="18487"/>
                  </a:lnTo>
                  <a:lnTo>
                    <a:pt x="8584" y="18341"/>
                  </a:lnTo>
                  <a:lnTo>
                    <a:pt x="9098" y="18194"/>
                  </a:lnTo>
                  <a:close/>
                  <a:moveTo>
                    <a:pt x="8254" y="18414"/>
                  </a:moveTo>
                  <a:lnTo>
                    <a:pt x="8291" y="18561"/>
                  </a:lnTo>
                  <a:lnTo>
                    <a:pt x="8364" y="18744"/>
                  </a:lnTo>
                  <a:lnTo>
                    <a:pt x="8511" y="18928"/>
                  </a:lnTo>
                  <a:lnTo>
                    <a:pt x="8181" y="19038"/>
                  </a:lnTo>
                  <a:lnTo>
                    <a:pt x="8144" y="18964"/>
                  </a:lnTo>
                  <a:lnTo>
                    <a:pt x="8107" y="18928"/>
                  </a:lnTo>
                  <a:lnTo>
                    <a:pt x="7997" y="18854"/>
                  </a:lnTo>
                  <a:lnTo>
                    <a:pt x="7961" y="18818"/>
                  </a:lnTo>
                  <a:lnTo>
                    <a:pt x="7851" y="18634"/>
                  </a:lnTo>
                  <a:lnTo>
                    <a:pt x="7851" y="18561"/>
                  </a:lnTo>
                  <a:lnTo>
                    <a:pt x="8254" y="18414"/>
                  </a:lnTo>
                  <a:close/>
                  <a:moveTo>
                    <a:pt x="5246" y="18818"/>
                  </a:moveTo>
                  <a:lnTo>
                    <a:pt x="5430" y="18891"/>
                  </a:lnTo>
                  <a:lnTo>
                    <a:pt x="5650" y="18928"/>
                  </a:lnTo>
                  <a:lnTo>
                    <a:pt x="5870" y="18964"/>
                  </a:lnTo>
                  <a:lnTo>
                    <a:pt x="5943" y="19221"/>
                  </a:lnTo>
                  <a:lnTo>
                    <a:pt x="5760" y="19148"/>
                  </a:lnTo>
                  <a:lnTo>
                    <a:pt x="5576" y="19038"/>
                  </a:lnTo>
                  <a:lnTo>
                    <a:pt x="5393" y="18928"/>
                  </a:lnTo>
                  <a:lnTo>
                    <a:pt x="5246" y="18818"/>
                  </a:lnTo>
                  <a:close/>
                  <a:moveTo>
                    <a:pt x="7557" y="18634"/>
                  </a:moveTo>
                  <a:lnTo>
                    <a:pt x="7557" y="18781"/>
                  </a:lnTo>
                  <a:lnTo>
                    <a:pt x="7631" y="18928"/>
                  </a:lnTo>
                  <a:lnTo>
                    <a:pt x="7704" y="19038"/>
                  </a:lnTo>
                  <a:lnTo>
                    <a:pt x="7777" y="19148"/>
                  </a:lnTo>
                  <a:lnTo>
                    <a:pt x="7704" y="19184"/>
                  </a:lnTo>
                  <a:lnTo>
                    <a:pt x="7227" y="19294"/>
                  </a:lnTo>
                  <a:lnTo>
                    <a:pt x="7154" y="19184"/>
                  </a:lnTo>
                  <a:lnTo>
                    <a:pt x="7080" y="19074"/>
                  </a:lnTo>
                  <a:lnTo>
                    <a:pt x="6970" y="18928"/>
                  </a:lnTo>
                  <a:lnTo>
                    <a:pt x="6897" y="18781"/>
                  </a:lnTo>
                  <a:lnTo>
                    <a:pt x="7117" y="18708"/>
                  </a:lnTo>
                  <a:lnTo>
                    <a:pt x="7557" y="18634"/>
                  </a:lnTo>
                  <a:close/>
                  <a:moveTo>
                    <a:pt x="6604" y="18854"/>
                  </a:moveTo>
                  <a:lnTo>
                    <a:pt x="6677" y="19111"/>
                  </a:lnTo>
                  <a:lnTo>
                    <a:pt x="6750" y="19221"/>
                  </a:lnTo>
                  <a:lnTo>
                    <a:pt x="6824" y="19331"/>
                  </a:lnTo>
                  <a:lnTo>
                    <a:pt x="6493" y="19331"/>
                  </a:lnTo>
                  <a:lnTo>
                    <a:pt x="6493" y="19258"/>
                  </a:lnTo>
                  <a:lnTo>
                    <a:pt x="6493" y="19221"/>
                  </a:lnTo>
                  <a:lnTo>
                    <a:pt x="6420" y="19184"/>
                  </a:lnTo>
                  <a:lnTo>
                    <a:pt x="6383" y="19184"/>
                  </a:lnTo>
                  <a:lnTo>
                    <a:pt x="6310" y="19221"/>
                  </a:lnTo>
                  <a:lnTo>
                    <a:pt x="6273" y="19221"/>
                  </a:lnTo>
                  <a:lnTo>
                    <a:pt x="6200" y="19184"/>
                  </a:lnTo>
                  <a:lnTo>
                    <a:pt x="6163" y="19074"/>
                  </a:lnTo>
                  <a:lnTo>
                    <a:pt x="6127" y="18928"/>
                  </a:lnTo>
                  <a:lnTo>
                    <a:pt x="6604" y="18854"/>
                  </a:lnTo>
                  <a:close/>
                  <a:moveTo>
                    <a:pt x="10125" y="0"/>
                  </a:moveTo>
                  <a:lnTo>
                    <a:pt x="9721" y="37"/>
                  </a:lnTo>
                  <a:lnTo>
                    <a:pt x="9318" y="110"/>
                  </a:lnTo>
                  <a:lnTo>
                    <a:pt x="8804" y="220"/>
                  </a:lnTo>
                  <a:lnTo>
                    <a:pt x="8291" y="403"/>
                  </a:lnTo>
                  <a:lnTo>
                    <a:pt x="7300" y="734"/>
                  </a:lnTo>
                  <a:lnTo>
                    <a:pt x="5320" y="1504"/>
                  </a:lnTo>
                  <a:lnTo>
                    <a:pt x="3376" y="2274"/>
                  </a:lnTo>
                  <a:lnTo>
                    <a:pt x="2422" y="2678"/>
                  </a:lnTo>
                  <a:lnTo>
                    <a:pt x="1945" y="2898"/>
                  </a:lnTo>
                  <a:lnTo>
                    <a:pt x="1505" y="3118"/>
                  </a:lnTo>
                  <a:lnTo>
                    <a:pt x="1248" y="3301"/>
                  </a:lnTo>
                  <a:lnTo>
                    <a:pt x="955" y="3485"/>
                  </a:lnTo>
                  <a:lnTo>
                    <a:pt x="698" y="3742"/>
                  </a:lnTo>
                  <a:lnTo>
                    <a:pt x="441" y="3998"/>
                  </a:lnTo>
                  <a:lnTo>
                    <a:pt x="221" y="4292"/>
                  </a:lnTo>
                  <a:lnTo>
                    <a:pt x="74" y="4622"/>
                  </a:lnTo>
                  <a:lnTo>
                    <a:pt x="38" y="4769"/>
                  </a:lnTo>
                  <a:lnTo>
                    <a:pt x="38" y="4915"/>
                  </a:lnTo>
                  <a:lnTo>
                    <a:pt x="38" y="5099"/>
                  </a:lnTo>
                  <a:lnTo>
                    <a:pt x="74" y="5245"/>
                  </a:lnTo>
                  <a:lnTo>
                    <a:pt x="1" y="5282"/>
                  </a:lnTo>
                  <a:lnTo>
                    <a:pt x="1" y="5319"/>
                  </a:lnTo>
                  <a:lnTo>
                    <a:pt x="38" y="5722"/>
                  </a:lnTo>
                  <a:lnTo>
                    <a:pt x="148" y="6052"/>
                  </a:lnTo>
                  <a:lnTo>
                    <a:pt x="441" y="6786"/>
                  </a:lnTo>
                  <a:lnTo>
                    <a:pt x="1065" y="8400"/>
                  </a:lnTo>
                  <a:lnTo>
                    <a:pt x="2348" y="11665"/>
                  </a:lnTo>
                  <a:lnTo>
                    <a:pt x="2935" y="13315"/>
                  </a:lnTo>
                  <a:lnTo>
                    <a:pt x="3522" y="15003"/>
                  </a:lnTo>
                  <a:lnTo>
                    <a:pt x="4072" y="16653"/>
                  </a:lnTo>
                  <a:lnTo>
                    <a:pt x="4293" y="17424"/>
                  </a:lnTo>
                  <a:lnTo>
                    <a:pt x="4439" y="17827"/>
                  </a:lnTo>
                  <a:lnTo>
                    <a:pt x="4513" y="18047"/>
                  </a:lnTo>
                  <a:lnTo>
                    <a:pt x="4623" y="18231"/>
                  </a:lnTo>
                  <a:lnTo>
                    <a:pt x="4659" y="18451"/>
                  </a:lnTo>
                  <a:lnTo>
                    <a:pt x="4733" y="18634"/>
                  </a:lnTo>
                  <a:lnTo>
                    <a:pt x="4806" y="18781"/>
                  </a:lnTo>
                  <a:lnTo>
                    <a:pt x="4916" y="18928"/>
                  </a:lnTo>
                  <a:lnTo>
                    <a:pt x="5026" y="19074"/>
                  </a:lnTo>
                  <a:lnTo>
                    <a:pt x="5173" y="19221"/>
                  </a:lnTo>
                  <a:lnTo>
                    <a:pt x="5503" y="19404"/>
                  </a:lnTo>
                  <a:lnTo>
                    <a:pt x="5833" y="19551"/>
                  </a:lnTo>
                  <a:lnTo>
                    <a:pt x="6237" y="19661"/>
                  </a:lnTo>
                  <a:lnTo>
                    <a:pt x="6604" y="19698"/>
                  </a:lnTo>
                  <a:lnTo>
                    <a:pt x="7007" y="19698"/>
                  </a:lnTo>
                  <a:lnTo>
                    <a:pt x="7484" y="19625"/>
                  </a:lnTo>
                  <a:lnTo>
                    <a:pt x="7924" y="19515"/>
                  </a:lnTo>
                  <a:lnTo>
                    <a:pt x="8841" y="19184"/>
                  </a:lnTo>
                  <a:lnTo>
                    <a:pt x="11079" y="18341"/>
                  </a:lnTo>
                  <a:lnTo>
                    <a:pt x="13206" y="17570"/>
                  </a:lnTo>
                  <a:lnTo>
                    <a:pt x="13830" y="17314"/>
                  </a:lnTo>
                  <a:lnTo>
                    <a:pt x="14417" y="17020"/>
                  </a:lnTo>
                  <a:lnTo>
                    <a:pt x="14527" y="17020"/>
                  </a:lnTo>
                  <a:lnTo>
                    <a:pt x="14674" y="16947"/>
                  </a:lnTo>
                  <a:lnTo>
                    <a:pt x="14710" y="16873"/>
                  </a:lnTo>
                  <a:lnTo>
                    <a:pt x="14710" y="16837"/>
                  </a:lnTo>
                  <a:lnTo>
                    <a:pt x="14894" y="16690"/>
                  </a:lnTo>
                  <a:lnTo>
                    <a:pt x="15187" y="16433"/>
                  </a:lnTo>
                  <a:lnTo>
                    <a:pt x="15407" y="16103"/>
                  </a:lnTo>
                  <a:lnTo>
                    <a:pt x="15554" y="15773"/>
                  </a:lnTo>
                  <a:lnTo>
                    <a:pt x="15701" y="15406"/>
                  </a:lnTo>
                  <a:lnTo>
                    <a:pt x="15774" y="15039"/>
                  </a:lnTo>
                  <a:lnTo>
                    <a:pt x="15811" y="14636"/>
                  </a:lnTo>
                  <a:lnTo>
                    <a:pt x="15847" y="13866"/>
                  </a:lnTo>
                  <a:lnTo>
                    <a:pt x="15884" y="13829"/>
                  </a:lnTo>
                  <a:lnTo>
                    <a:pt x="15884" y="13756"/>
                  </a:lnTo>
                  <a:lnTo>
                    <a:pt x="15847" y="13572"/>
                  </a:lnTo>
                  <a:lnTo>
                    <a:pt x="15811" y="13389"/>
                  </a:lnTo>
                  <a:lnTo>
                    <a:pt x="15664" y="13059"/>
                  </a:lnTo>
                  <a:lnTo>
                    <a:pt x="15334" y="12178"/>
                  </a:lnTo>
                  <a:lnTo>
                    <a:pt x="14710" y="10564"/>
                  </a:lnTo>
                  <a:lnTo>
                    <a:pt x="13500" y="7263"/>
                  </a:lnTo>
                  <a:lnTo>
                    <a:pt x="12326" y="3962"/>
                  </a:lnTo>
                  <a:lnTo>
                    <a:pt x="11776" y="2311"/>
                  </a:lnTo>
                  <a:lnTo>
                    <a:pt x="11446" y="1431"/>
                  </a:lnTo>
                  <a:lnTo>
                    <a:pt x="11372" y="1174"/>
                  </a:lnTo>
                  <a:lnTo>
                    <a:pt x="11409" y="1027"/>
                  </a:lnTo>
                  <a:lnTo>
                    <a:pt x="11409" y="917"/>
                  </a:lnTo>
                  <a:lnTo>
                    <a:pt x="11372" y="770"/>
                  </a:lnTo>
                  <a:lnTo>
                    <a:pt x="11299" y="624"/>
                  </a:lnTo>
                  <a:lnTo>
                    <a:pt x="11152" y="403"/>
                  </a:lnTo>
                  <a:lnTo>
                    <a:pt x="10895" y="220"/>
                  </a:lnTo>
                  <a:lnTo>
                    <a:pt x="10712" y="110"/>
                  </a:lnTo>
                  <a:lnTo>
                    <a:pt x="10528" y="37"/>
                  </a:lnTo>
                  <a:lnTo>
                    <a:pt x="10345"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35" name="Google Shape;335;p6"/>
            <p:cNvSpPr/>
            <p:nvPr/>
          </p:nvSpPr>
          <p:spPr>
            <a:xfrm>
              <a:off x="6991200" y="2879025"/>
              <a:ext cx="390675" cy="444800"/>
            </a:xfrm>
            <a:custGeom>
              <a:rect b="b" l="l" r="r" t="t"/>
              <a:pathLst>
                <a:path extrusionOk="0" h="17792" w="15627">
                  <a:moveTo>
                    <a:pt x="10528" y="1"/>
                  </a:moveTo>
                  <a:lnTo>
                    <a:pt x="10455" y="37"/>
                  </a:lnTo>
                  <a:lnTo>
                    <a:pt x="10308" y="221"/>
                  </a:lnTo>
                  <a:lnTo>
                    <a:pt x="10198" y="441"/>
                  </a:lnTo>
                  <a:lnTo>
                    <a:pt x="10015" y="881"/>
                  </a:lnTo>
                  <a:lnTo>
                    <a:pt x="9831" y="1468"/>
                  </a:lnTo>
                  <a:lnTo>
                    <a:pt x="9685" y="2091"/>
                  </a:lnTo>
                  <a:lnTo>
                    <a:pt x="9685" y="2201"/>
                  </a:lnTo>
                  <a:lnTo>
                    <a:pt x="9721" y="2311"/>
                  </a:lnTo>
                  <a:lnTo>
                    <a:pt x="9795" y="2348"/>
                  </a:lnTo>
                  <a:lnTo>
                    <a:pt x="9868" y="2385"/>
                  </a:lnTo>
                  <a:lnTo>
                    <a:pt x="9941" y="2421"/>
                  </a:lnTo>
                  <a:lnTo>
                    <a:pt x="10051" y="2385"/>
                  </a:lnTo>
                  <a:lnTo>
                    <a:pt x="10125" y="2311"/>
                  </a:lnTo>
                  <a:lnTo>
                    <a:pt x="10198" y="2238"/>
                  </a:lnTo>
                  <a:lnTo>
                    <a:pt x="10235" y="2055"/>
                  </a:lnTo>
                  <a:lnTo>
                    <a:pt x="10235" y="2018"/>
                  </a:lnTo>
                  <a:lnTo>
                    <a:pt x="10235" y="1981"/>
                  </a:lnTo>
                  <a:lnTo>
                    <a:pt x="10455" y="1138"/>
                  </a:lnTo>
                  <a:lnTo>
                    <a:pt x="10638" y="624"/>
                  </a:lnTo>
                  <a:lnTo>
                    <a:pt x="10675" y="367"/>
                  </a:lnTo>
                  <a:lnTo>
                    <a:pt x="10712" y="111"/>
                  </a:lnTo>
                  <a:lnTo>
                    <a:pt x="10675" y="37"/>
                  </a:lnTo>
                  <a:lnTo>
                    <a:pt x="10602" y="1"/>
                  </a:lnTo>
                  <a:close/>
                  <a:moveTo>
                    <a:pt x="3559" y="1028"/>
                  </a:moveTo>
                  <a:lnTo>
                    <a:pt x="3522" y="1064"/>
                  </a:lnTo>
                  <a:lnTo>
                    <a:pt x="3485" y="1101"/>
                  </a:lnTo>
                  <a:lnTo>
                    <a:pt x="3485" y="1138"/>
                  </a:lnTo>
                  <a:lnTo>
                    <a:pt x="3559" y="1321"/>
                  </a:lnTo>
                  <a:lnTo>
                    <a:pt x="3669" y="1468"/>
                  </a:lnTo>
                  <a:lnTo>
                    <a:pt x="3889" y="1761"/>
                  </a:lnTo>
                  <a:lnTo>
                    <a:pt x="4109" y="2055"/>
                  </a:lnTo>
                  <a:lnTo>
                    <a:pt x="4366" y="2348"/>
                  </a:lnTo>
                  <a:lnTo>
                    <a:pt x="4476" y="2605"/>
                  </a:lnTo>
                  <a:lnTo>
                    <a:pt x="4586" y="2862"/>
                  </a:lnTo>
                  <a:lnTo>
                    <a:pt x="4696" y="2972"/>
                  </a:lnTo>
                  <a:lnTo>
                    <a:pt x="4769" y="3045"/>
                  </a:lnTo>
                  <a:lnTo>
                    <a:pt x="4916" y="3082"/>
                  </a:lnTo>
                  <a:lnTo>
                    <a:pt x="5063" y="3082"/>
                  </a:lnTo>
                  <a:lnTo>
                    <a:pt x="5136" y="3045"/>
                  </a:lnTo>
                  <a:lnTo>
                    <a:pt x="5209" y="3008"/>
                  </a:lnTo>
                  <a:lnTo>
                    <a:pt x="5246" y="2935"/>
                  </a:lnTo>
                  <a:lnTo>
                    <a:pt x="5246" y="2862"/>
                  </a:lnTo>
                  <a:lnTo>
                    <a:pt x="5209" y="2715"/>
                  </a:lnTo>
                  <a:lnTo>
                    <a:pt x="5173" y="2642"/>
                  </a:lnTo>
                  <a:lnTo>
                    <a:pt x="5099" y="2605"/>
                  </a:lnTo>
                  <a:lnTo>
                    <a:pt x="4989" y="2605"/>
                  </a:lnTo>
                  <a:lnTo>
                    <a:pt x="4989" y="2568"/>
                  </a:lnTo>
                  <a:lnTo>
                    <a:pt x="4989" y="2495"/>
                  </a:lnTo>
                  <a:lnTo>
                    <a:pt x="4953" y="2385"/>
                  </a:lnTo>
                  <a:lnTo>
                    <a:pt x="4806" y="2128"/>
                  </a:lnTo>
                  <a:lnTo>
                    <a:pt x="4623" y="1871"/>
                  </a:lnTo>
                  <a:lnTo>
                    <a:pt x="4402" y="1615"/>
                  </a:lnTo>
                  <a:lnTo>
                    <a:pt x="4146" y="1394"/>
                  </a:lnTo>
                  <a:lnTo>
                    <a:pt x="3889" y="1174"/>
                  </a:lnTo>
                  <a:lnTo>
                    <a:pt x="3595" y="1028"/>
                  </a:lnTo>
                  <a:close/>
                  <a:moveTo>
                    <a:pt x="15334" y="3999"/>
                  </a:moveTo>
                  <a:lnTo>
                    <a:pt x="15260" y="4035"/>
                  </a:lnTo>
                  <a:lnTo>
                    <a:pt x="15187" y="4109"/>
                  </a:lnTo>
                  <a:lnTo>
                    <a:pt x="15077" y="4182"/>
                  </a:lnTo>
                  <a:lnTo>
                    <a:pt x="14967" y="4256"/>
                  </a:lnTo>
                  <a:lnTo>
                    <a:pt x="14820" y="4329"/>
                  </a:lnTo>
                  <a:lnTo>
                    <a:pt x="14673" y="4329"/>
                  </a:lnTo>
                  <a:lnTo>
                    <a:pt x="14527" y="4402"/>
                  </a:lnTo>
                  <a:lnTo>
                    <a:pt x="14490" y="4439"/>
                  </a:lnTo>
                  <a:lnTo>
                    <a:pt x="14453" y="4549"/>
                  </a:lnTo>
                  <a:lnTo>
                    <a:pt x="14417" y="4586"/>
                  </a:lnTo>
                  <a:lnTo>
                    <a:pt x="14380" y="4622"/>
                  </a:lnTo>
                  <a:lnTo>
                    <a:pt x="14233" y="4732"/>
                  </a:lnTo>
                  <a:lnTo>
                    <a:pt x="13940" y="4842"/>
                  </a:lnTo>
                  <a:lnTo>
                    <a:pt x="13720" y="4989"/>
                  </a:lnTo>
                  <a:lnTo>
                    <a:pt x="13536" y="5173"/>
                  </a:lnTo>
                  <a:lnTo>
                    <a:pt x="13499" y="5246"/>
                  </a:lnTo>
                  <a:lnTo>
                    <a:pt x="13499" y="5319"/>
                  </a:lnTo>
                  <a:lnTo>
                    <a:pt x="13573" y="5356"/>
                  </a:lnTo>
                  <a:lnTo>
                    <a:pt x="13830" y="5356"/>
                  </a:lnTo>
                  <a:lnTo>
                    <a:pt x="14013" y="5319"/>
                  </a:lnTo>
                  <a:lnTo>
                    <a:pt x="14380" y="5173"/>
                  </a:lnTo>
                  <a:lnTo>
                    <a:pt x="14673" y="5026"/>
                  </a:lnTo>
                  <a:lnTo>
                    <a:pt x="14783" y="4953"/>
                  </a:lnTo>
                  <a:lnTo>
                    <a:pt x="14857" y="4806"/>
                  </a:lnTo>
                  <a:lnTo>
                    <a:pt x="15077" y="4769"/>
                  </a:lnTo>
                  <a:lnTo>
                    <a:pt x="15260" y="4659"/>
                  </a:lnTo>
                  <a:lnTo>
                    <a:pt x="15370" y="4696"/>
                  </a:lnTo>
                  <a:lnTo>
                    <a:pt x="15444" y="4696"/>
                  </a:lnTo>
                  <a:lnTo>
                    <a:pt x="15554" y="4622"/>
                  </a:lnTo>
                  <a:lnTo>
                    <a:pt x="15627" y="4549"/>
                  </a:lnTo>
                  <a:lnTo>
                    <a:pt x="15627" y="4476"/>
                  </a:lnTo>
                  <a:lnTo>
                    <a:pt x="15590" y="4366"/>
                  </a:lnTo>
                  <a:lnTo>
                    <a:pt x="15627" y="4329"/>
                  </a:lnTo>
                  <a:lnTo>
                    <a:pt x="15627" y="4256"/>
                  </a:lnTo>
                  <a:lnTo>
                    <a:pt x="15590" y="4182"/>
                  </a:lnTo>
                  <a:lnTo>
                    <a:pt x="15554" y="4109"/>
                  </a:lnTo>
                  <a:lnTo>
                    <a:pt x="15480" y="4035"/>
                  </a:lnTo>
                  <a:lnTo>
                    <a:pt x="15407" y="4035"/>
                  </a:lnTo>
                  <a:lnTo>
                    <a:pt x="15334" y="3999"/>
                  </a:lnTo>
                  <a:close/>
                  <a:moveTo>
                    <a:pt x="2238" y="7447"/>
                  </a:moveTo>
                  <a:lnTo>
                    <a:pt x="2128" y="7484"/>
                  </a:lnTo>
                  <a:lnTo>
                    <a:pt x="1064" y="7960"/>
                  </a:lnTo>
                  <a:lnTo>
                    <a:pt x="477" y="8217"/>
                  </a:lnTo>
                  <a:lnTo>
                    <a:pt x="257" y="8364"/>
                  </a:lnTo>
                  <a:lnTo>
                    <a:pt x="147" y="8474"/>
                  </a:lnTo>
                  <a:lnTo>
                    <a:pt x="111" y="8437"/>
                  </a:lnTo>
                  <a:lnTo>
                    <a:pt x="74" y="8437"/>
                  </a:lnTo>
                  <a:lnTo>
                    <a:pt x="1" y="8511"/>
                  </a:lnTo>
                  <a:lnTo>
                    <a:pt x="1" y="8584"/>
                  </a:lnTo>
                  <a:lnTo>
                    <a:pt x="37" y="8621"/>
                  </a:lnTo>
                  <a:lnTo>
                    <a:pt x="111" y="8694"/>
                  </a:lnTo>
                  <a:lnTo>
                    <a:pt x="221" y="8731"/>
                  </a:lnTo>
                  <a:lnTo>
                    <a:pt x="367" y="8694"/>
                  </a:lnTo>
                  <a:lnTo>
                    <a:pt x="514" y="8657"/>
                  </a:lnTo>
                  <a:lnTo>
                    <a:pt x="808" y="8547"/>
                  </a:lnTo>
                  <a:lnTo>
                    <a:pt x="1028" y="8474"/>
                  </a:lnTo>
                  <a:lnTo>
                    <a:pt x="2385" y="7887"/>
                  </a:lnTo>
                  <a:lnTo>
                    <a:pt x="2458" y="7850"/>
                  </a:lnTo>
                  <a:lnTo>
                    <a:pt x="2532" y="7777"/>
                  </a:lnTo>
                  <a:lnTo>
                    <a:pt x="2532" y="7667"/>
                  </a:lnTo>
                  <a:lnTo>
                    <a:pt x="2495" y="7594"/>
                  </a:lnTo>
                  <a:lnTo>
                    <a:pt x="2422" y="7520"/>
                  </a:lnTo>
                  <a:lnTo>
                    <a:pt x="2348" y="7484"/>
                  </a:lnTo>
                  <a:lnTo>
                    <a:pt x="2238" y="7447"/>
                  </a:lnTo>
                  <a:close/>
                  <a:moveTo>
                    <a:pt x="6677" y="7814"/>
                  </a:moveTo>
                  <a:lnTo>
                    <a:pt x="6603" y="7887"/>
                  </a:lnTo>
                  <a:lnTo>
                    <a:pt x="6603" y="7960"/>
                  </a:lnTo>
                  <a:lnTo>
                    <a:pt x="6603" y="8070"/>
                  </a:lnTo>
                  <a:lnTo>
                    <a:pt x="6933" y="8474"/>
                  </a:lnTo>
                  <a:lnTo>
                    <a:pt x="7044" y="8694"/>
                  </a:lnTo>
                  <a:lnTo>
                    <a:pt x="7154" y="8914"/>
                  </a:lnTo>
                  <a:lnTo>
                    <a:pt x="7227" y="8951"/>
                  </a:lnTo>
                  <a:lnTo>
                    <a:pt x="7264" y="8987"/>
                  </a:lnTo>
                  <a:lnTo>
                    <a:pt x="7410" y="8987"/>
                  </a:lnTo>
                  <a:lnTo>
                    <a:pt x="7594" y="8877"/>
                  </a:lnTo>
                  <a:lnTo>
                    <a:pt x="7777" y="8767"/>
                  </a:lnTo>
                  <a:lnTo>
                    <a:pt x="7924" y="8621"/>
                  </a:lnTo>
                  <a:lnTo>
                    <a:pt x="7924" y="8657"/>
                  </a:lnTo>
                  <a:lnTo>
                    <a:pt x="7997" y="8767"/>
                  </a:lnTo>
                  <a:lnTo>
                    <a:pt x="8071" y="8877"/>
                  </a:lnTo>
                  <a:lnTo>
                    <a:pt x="8181" y="8951"/>
                  </a:lnTo>
                  <a:lnTo>
                    <a:pt x="8327" y="9024"/>
                  </a:lnTo>
                  <a:lnTo>
                    <a:pt x="8584" y="9061"/>
                  </a:lnTo>
                  <a:lnTo>
                    <a:pt x="8768" y="9061"/>
                  </a:lnTo>
                  <a:lnTo>
                    <a:pt x="8951" y="8987"/>
                  </a:lnTo>
                  <a:lnTo>
                    <a:pt x="9281" y="8841"/>
                  </a:lnTo>
                  <a:lnTo>
                    <a:pt x="9611" y="8657"/>
                  </a:lnTo>
                  <a:lnTo>
                    <a:pt x="9721" y="8547"/>
                  </a:lnTo>
                  <a:lnTo>
                    <a:pt x="9758" y="8474"/>
                  </a:lnTo>
                  <a:lnTo>
                    <a:pt x="9758" y="8364"/>
                  </a:lnTo>
                  <a:lnTo>
                    <a:pt x="9685" y="8254"/>
                  </a:lnTo>
                  <a:lnTo>
                    <a:pt x="9648" y="8217"/>
                  </a:lnTo>
                  <a:lnTo>
                    <a:pt x="9464" y="8217"/>
                  </a:lnTo>
                  <a:lnTo>
                    <a:pt x="9428" y="8291"/>
                  </a:lnTo>
                  <a:lnTo>
                    <a:pt x="9244" y="8437"/>
                  </a:lnTo>
                  <a:lnTo>
                    <a:pt x="8988" y="8547"/>
                  </a:lnTo>
                  <a:lnTo>
                    <a:pt x="8768" y="8621"/>
                  </a:lnTo>
                  <a:lnTo>
                    <a:pt x="8584" y="8657"/>
                  </a:lnTo>
                  <a:lnTo>
                    <a:pt x="8474" y="8657"/>
                  </a:lnTo>
                  <a:lnTo>
                    <a:pt x="8401" y="8621"/>
                  </a:lnTo>
                  <a:lnTo>
                    <a:pt x="8364" y="8584"/>
                  </a:lnTo>
                  <a:lnTo>
                    <a:pt x="8327" y="8547"/>
                  </a:lnTo>
                  <a:lnTo>
                    <a:pt x="8254" y="8254"/>
                  </a:lnTo>
                  <a:lnTo>
                    <a:pt x="8181" y="8144"/>
                  </a:lnTo>
                  <a:lnTo>
                    <a:pt x="8071" y="8107"/>
                  </a:lnTo>
                  <a:lnTo>
                    <a:pt x="7961" y="8107"/>
                  </a:lnTo>
                  <a:lnTo>
                    <a:pt x="7887" y="8144"/>
                  </a:lnTo>
                  <a:lnTo>
                    <a:pt x="7740" y="8254"/>
                  </a:lnTo>
                  <a:lnTo>
                    <a:pt x="7630" y="8401"/>
                  </a:lnTo>
                  <a:lnTo>
                    <a:pt x="7410" y="8547"/>
                  </a:lnTo>
                  <a:lnTo>
                    <a:pt x="7264" y="8364"/>
                  </a:lnTo>
                  <a:lnTo>
                    <a:pt x="7117" y="8180"/>
                  </a:lnTo>
                  <a:lnTo>
                    <a:pt x="6970" y="7997"/>
                  </a:lnTo>
                  <a:lnTo>
                    <a:pt x="6787" y="7850"/>
                  </a:lnTo>
                  <a:lnTo>
                    <a:pt x="6713" y="7814"/>
                  </a:lnTo>
                  <a:close/>
                  <a:moveTo>
                    <a:pt x="12876" y="11005"/>
                  </a:moveTo>
                  <a:lnTo>
                    <a:pt x="12803" y="11042"/>
                  </a:lnTo>
                  <a:lnTo>
                    <a:pt x="12766" y="11078"/>
                  </a:lnTo>
                  <a:lnTo>
                    <a:pt x="12766" y="11152"/>
                  </a:lnTo>
                  <a:lnTo>
                    <a:pt x="12729" y="11225"/>
                  </a:lnTo>
                  <a:lnTo>
                    <a:pt x="12766" y="11298"/>
                  </a:lnTo>
                  <a:lnTo>
                    <a:pt x="12986" y="11702"/>
                  </a:lnTo>
                  <a:lnTo>
                    <a:pt x="13279" y="12069"/>
                  </a:lnTo>
                  <a:lnTo>
                    <a:pt x="13499" y="12399"/>
                  </a:lnTo>
                  <a:lnTo>
                    <a:pt x="13646" y="12509"/>
                  </a:lnTo>
                  <a:lnTo>
                    <a:pt x="13830" y="12619"/>
                  </a:lnTo>
                  <a:lnTo>
                    <a:pt x="13976" y="12619"/>
                  </a:lnTo>
                  <a:lnTo>
                    <a:pt x="14013" y="12582"/>
                  </a:lnTo>
                  <a:lnTo>
                    <a:pt x="14086" y="12546"/>
                  </a:lnTo>
                  <a:lnTo>
                    <a:pt x="14160" y="12436"/>
                  </a:lnTo>
                  <a:lnTo>
                    <a:pt x="14160" y="12325"/>
                  </a:lnTo>
                  <a:lnTo>
                    <a:pt x="14160" y="12252"/>
                  </a:lnTo>
                  <a:lnTo>
                    <a:pt x="14123" y="12142"/>
                  </a:lnTo>
                  <a:lnTo>
                    <a:pt x="14086" y="12069"/>
                  </a:lnTo>
                  <a:lnTo>
                    <a:pt x="14050" y="12032"/>
                  </a:lnTo>
                  <a:lnTo>
                    <a:pt x="13903" y="12032"/>
                  </a:lnTo>
                  <a:lnTo>
                    <a:pt x="13830" y="11885"/>
                  </a:lnTo>
                  <a:lnTo>
                    <a:pt x="13573" y="11592"/>
                  </a:lnTo>
                  <a:lnTo>
                    <a:pt x="13316" y="11298"/>
                  </a:lnTo>
                  <a:lnTo>
                    <a:pt x="13059" y="11042"/>
                  </a:lnTo>
                  <a:lnTo>
                    <a:pt x="13023" y="11005"/>
                  </a:lnTo>
                  <a:close/>
                  <a:moveTo>
                    <a:pt x="8181" y="3192"/>
                  </a:moveTo>
                  <a:lnTo>
                    <a:pt x="8511" y="3228"/>
                  </a:lnTo>
                  <a:lnTo>
                    <a:pt x="8878" y="3265"/>
                  </a:lnTo>
                  <a:lnTo>
                    <a:pt x="9208" y="3339"/>
                  </a:lnTo>
                  <a:lnTo>
                    <a:pt x="9538" y="3412"/>
                  </a:lnTo>
                  <a:lnTo>
                    <a:pt x="9868" y="3522"/>
                  </a:lnTo>
                  <a:lnTo>
                    <a:pt x="10198" y="3669"/>
                  </a:lnTo>
                  <a:lnTo>
                    <a:pt x="10528" y="3852"/>
                  </a:lnTo>
                  <a:lnTo>
                    <a:pt x="10822" y="4035"/>
                  </a:lnTo>
                  <a:lnTo>
                    <a:pt x="11078" y="4256"/>
                  </a:lnTo>
                  <a:lnTo>
                    <a:pt x="11335" y="4476"/>
                  </a:lnTo>
                  <a:lnTo>
                    <a:pt x="11592" y="4732"/>
                  </a:lnTo>
                  <a:lnTo>
                    <a:pt x="11812" y="4989"/>
                  </a:lnTo>
                  <a:lnTo>
                    <a:pt x="11996" y="5319"/>
                  </a:lnTo>
                  <a:lnTo>
                    <a:pt x="12142" y="5576"/>
                  </a:lnTo>
                  <a:lnTo>
                    <a:pt x="12252" y="5870"/>
                  </a:lnTo>
                  <a:lnTo>
                    <a:pt x="12362" y="6200"/>
                  </a:lnTo>
                  <a:lnTo>
                    <a:pt x="12436" y="6530"/>
                  </a:lnTo>
                  <a:lnTo>
                    <a:pt x="12509" y="6823"/>
                  </a:lnTo>
                  <a:lnTo>
                    <a:pt x="12509" y="7153"/>
                  </a:lnTo>
                  <a:lnTo>
                    <a:pt x="12509" y="7484"/>
                  </a:lnTo>
                  <a:lnTo>
                    <a:pt x="12472" y="7814"/>
                  </a:lnTo>
                  <a:lnTo>
                    <a:pt x="12399" y="8144"/>
                  </a:lnTo>
                  <a:lnTo>
                    <a:pt x="12289" y="8511"/>
                  </a:lnTo>
                  <a:lnTo>
                    <a:pt x="12142" y="8804"/>
                  </a:lnTo>
                  <a:lnTo>
                    <a:pt x="11996" y="9134"/>
                  </a:lnTo>
                  <a:lnTo>
                    <a:pt x="11812" y="9428"/>
                  </a:lnTo>
                  <a:lnTo>
                    <a:pt x="11592" y="9721"/>
                  </a:lnTo>
                  <a:lnTo>
                    <a:pt x="11115" y="10271"/>
                  </a:lnTo>
                  <a:lnTo>
                    <a:pt x="10345" y="11115"/>
                  </a:lnTo>
                  <a:lnTo>
                    <a:pt x="9941" y="11555"/>
                  </a:lnTo>
                  <a:lnTo>
                    <a:pt x="9575" y="12032"/>
                  </a:lnTo>
                  <a:lnTo>
                    <a:pt x="9281" y="12509"/>
                  </a:lnTo>
                  <a:lnTo>
                    <a:pt x="8988" y="13022"/>
                  </a:lnTo>
                  <a:lnTo>
                    <a:pt x="8914" y="13279"/>
                  </a:lnTo>
                  <a:lnTo>
                    <a:pt x="8804" y="13573"/>
                  </a:lnTo>
                  <a:lnTo>
                    <a:pt x="8768" y="13829"/>
                  </a:lnTo>
                  <a:lnTo>
                    <a:pt x="8731" y="14123"/>
                  </a:lnTo>
                  <a:lnTo>
                    <a:pt x="8217" y="14013"/>
                  </a:lnTo>
                  <a:lnTo>
                    <a:pt x="7704" y="13939"/>
                  </a:lnTo>
                  <a:lnTo>
                    <a:pt x="8584" y="11665"/>
                  </a:lnTo>
                  <a:lnTo>
                    <a:pt x="9061" y="10418"/>
                  </a:lnTo>
                  <a:lnTo>
                    <a:pt x="9318" y="9831"/>
                  </a:lnTo>
                  <a:lnTo>
                    <a:pt x="9391" y="9538"/>
                  </a:lnTo>
                  <a:lnTo>
                    <a:pt x="9391" y="9391"/>
                  </a:lnTo>
                  <a:lnTo>
                    <a:pt x="9354" y="9244"/>
                  </a:lnTo>
                  <a:lnTo>
                    <a:pt x="9318" y="9208"/>
                  </a:lnTo>
                  <a:lnTo>
                    <a:pt x="9281" y="9208"/>
                  </a:lnTo>
                  <a:lnTo>
                    <a:pt x="9171" y="9281"/>
                  </a:lnTo>
                  <a:lnTo>
                    <a:pt x="9098" y="9391"/>
                  </a:lnTo>
                  <a:lnTo>
                    <a:pt x="8988" y="9611"/>
                  </a:lnTo>
                  <a:lnTo>
                    <a:pt x="8768" y="10088"/>
                  </a:lnTo>
                  <a:lnTo>
                    <a:pt x="8217" y="11445"/>
                  </a:lnTo>
                  <a:lnTo>
                    <a:pt x="7337" y="13719"/>
                  </a:lnTo>
                  <a:lnTo>
                    <a:pt x="7227" y="13903"/>
                  </a:lnTo>
                  <a:lnTo>
                    <a:pt x="6970" y="13829"/>
                  </a:lnTo>
                  <a:lnTo>
                    <a:pt x="6420" y="13683"/>
                  </a:lnTo>
                  <a:lnTo>
                    <a:pt x="6420" y="13646"/>
                  </a:lnTo>
                  <a:lnTo>
                    <a:pt x="6493" y="13389"/>
                  </a:lnTo>
                  <a:lnTo>
                    <a:pt x="6530" y="13096"/>
                  </a:lnTo>
                  <a:lnTo>
                    <a:pt x="6530" y="12546"/>
                  </a:lnTo>
                  <a:lnTo>
                    <a:pt x="6603" y="11372"/>
                  </a:lnTo>
                  <a:lnTo>
                    <a:pt x="6677" y="10125"/>
                  </a:lnTo>
                  <a:lnTo>
                    <a:pt x="6713" y="9501"/>
                  </a:lnTo>
                  <a:lnTo>
                    <a:pt x="6677" y="8877"/>
                  </a:lnTo>
                  <a:lnTo>
                    <a:pt x="6677" y="8804"/>
                  </a:lnTo>
                  <a:lnTo>
                    <a:pt x="6640" y="8767"/>
                  </a:lnTo>
                  <a:lnTo>
                    <a:pt x="6530" y="8694"/>
                  </a:lnTo>
                  <a:lnTo>
                    <a:pt x="6420" y="8731"/>
                  </a:lnTo>
                  <a:lnTo>
                    <a:pt x="6383" y="8767"/>
                  </a:lnTo>
                  <a:lnTo>
                    <a:pt x="6347" y="8841"/>
                  </a:lnTo>
                  <a:lnTo>
                    <a:pt x="6273" y="9391"/>
                  </a:lnTo>
                  <a:lnTo>
                    <a:pt x="6237" y="9978"/>
                  </a:lnTo>
                  <a:lnTo>
                    <a:pt x="6200" y="11115"/>
                  </a:lnTo>
                  <a:lnTo>
                    <a:pt x="6090" y="12289"/>
                  </a:lnTo>
                  <a:lnTo>
                    <a:pt x="6016" y="12912"/>
                  </a:lnTo>
                  <a:lnTo>
                    <a:pt x="6016" y="13206"/>
                  </a:lnTo>
                  <a:lnTo>
                    <a:pt x="6016" y="13536"/>
                  </a:lnTo>
                  <a:lnTo>
                    <a:pt x="5540" y="13353"/>
                  </a:lnTo>
                  <a:lnTo>
                    <a:pt x="5099" y="13206"/>
                  </a:lnTo>
                  <a:lnTo>
                    <a:pt x="4623" y="13132"/>
                  </a:lnTo>
                  <a:lnTo>
                    <a:pt x="4182" y="13132"/>
                  </a:lnTo>
                  <a:lnTo>
                    <a:pt x="4329" y="12876"/>
                  </a:lnTo>
                  <a:lnTo>
                    <a:pt x="4439" y="12619"/>
                  </a:lnTo>
                  <a:lnTo>
                    <a:pt x="4549" y="12362"/>
                  </a:lnTo>
                  <a:lnTo>
                    <a:pt x="4623" y="12069"/>
                  </a:lnTo>
                  <a:lnTo>
                    <a:pt x="4696" y="11482"/>
                  </a:lnTo>
                  <a:lnTo>
                    <a:pt x="4696" y="10895"/>
                  </a:lnTo>
                  <a:lnTo>
                    <a:pt x="4623" y="10161"/>
                  </a:lnTo>
                  <a:lnTo>
                    <a:pt x="4512" y="9428"/>
                  </a:lnTo>
                  <a:lnTo>
                    <a:pt x="4366" y="8694"/>
                  </a:lnTo>
                  <a:lnTo>
                    <a:pt x="4219" y="7960"/>
                  </a:lnTo>
                  <a:lnTo>
                    <a:pt x="4182" y="7594"/>
                  </a:lnTo>
                  <a:lnTo>
                    <a:pt x="4182" y="7190"/>
                  </a:lnTo>
                  <a:lnTo>
                    <a:pt x="4182" y="6823"/>
                  </a:lnTo>
                  <a:lnTo>
                    <a:pt x="4219" y="6456"/>
                  </a:lnTo>
                  <a:lnTo>
                    <a:pt x="4292" y="6090"/>
                  </a:lnTo>
                  <a:lnTo>
                    <a:pt x="4439" y="5760"/>
                  </a:lnTo>
                  <a:lnTo>
                    <a:pt x="4586" y="5429"/>
                  </a:lnTo>
                  <a:lnTo>
                    <a:pt x="4769" y="5063"/>
                  </a:lnTo>
                  <a:lnTo>
                    <a:pt x="5026" y="4769"/>
                  </a:lnTo>
                  <a:lnTo>
                    <a:pt x="5246" y="4476"/>
                  </a:lnTo>
                  <a:lnTo>
                    <a:pt x="5503" y="4219"/>
                  </a:lnTo>
                  <a:lnTo>
                    <a:pt x="5796" y="3999"/>
                  </a:lnTo>
                  <a:lnTo>
                    <a:pt x="6090" y="3779"/>
                  </a:lnTo>
                  <a:lnTo>
                    <a:pt x="6420" y="3595"/>
                  </a:lnTo>
                  <a:lnTo>
                    <a:pt x="6787" y="3449"/>
                  </a:lnTo>
                  <a:lnTo>
                    <a:pt x="7117" y="3339"/>
                  </a:lnTo>
                  <a:lnTo>
                    <a:pt x="7484" y="3265"/>
                  </a:lnTo>
                  <a:lnTo>
                    <a:pt x="7814" y="3228"/>
                  </a:lnTo>
                  <a:lnTo>
                    <a:pt x="8181" y="3192"/>
                  </a:lnTo>
                  <a:close/>
                  <a:moveTo>
                    <a:pt x="3962" y="13426"/>
                  </a:moveTo>
                  <a:lnTo>
                    <a:pt x="4623" y="13536"/>
                  </a:lnTo>
                  <a:lnTo>
                    <a:pt x="5246" y="13719"/>
                  </a:lnTo>
                  <a:lnTo>
                    <a:pt x="5943" y="13939"/>
                  </a:lnTo>
                  <a:lnTo>
                    <a:pt x="6603" y="14196"/>
                  </a:lnTo>
                  <a:lnTo>
                    <a:pt x="6860" y="14270"/>
                  </a:lnTo>
                  <a:lnTo>
                    <a:pt x="7154" y="14306"/>
                  </a:lnTo>
                  <a:lnTo>
                    <a:pt x="7704" y="14380"/>
                  </a:lnTo>
                  <a:lnTo>
                    <a:pt x="8217" y="14490"/>
                  </a:lnTo>
                  <a:lnTo>
                    <a:pt x="8474" y="14563"/>
                  </a:lnTo>
                  <a:lnTo>
                    <a:pt x="8731" y="14636"/>
                  </a:lnTo>
                  <a:lnTo>
                    <a:pt x="8768" y="14783"/>
                  </a:lnTo>
                  <a:lnTo>
                    <a:pt x="8841" y="14857"/>
                  </a:lnTo>
                  <a:lnTo>
                    <a:pt x="8951" y="14893"/>
                  </a:lnTo>
                  <a:lnTo>
                    <a:pt x="9061" y="14893"/>
                  </a:lnTo>
                  <a:lnTo>
                    <a:pt x="9061" y="15003"/>
                  </a:lnTo>
                  <a:lnTo>
                    <a:pt x="9024" y="15150"/>
                  </a:lnTo>
                  <a:lnTo>
                    <a:pt x="8914" y="15223"/>
                  </a:lnTo>
                  <a:lnTo>
                    <a:pt x="8768" y="15333"/>
                  </a:lnTo>
                  <a:lnTo>
                    <a:pt x="8034" y="15040"/>
                  </a:lnTo>
                  <a:lnTo>
                    <a:pt x="6383" y="14490"/>
                  </a:lnTo>
                  <a:lnTo>
                    <a:pt x="5576" y="14270"/>
                  </a:lnTo>
                  <a:lnTo>
                    <a:pt x="4769" y="14086"/>
                  </a:lnTo>
                  <a:lnTo>
                    <a:pt x="4292" y="14013"/>
                  </a:lnTo>
                  <a:lnTo>
                    <a:pt x="4072" y="14013"/>
                  </a:lnTo>
                  <a:lnTo>
                    <a:pt x="3852" y="14050"/>
                  </a:lnTo>
                  <a:lnTo>
                    <a:pt x="3742" y="14013"/>
                  </a:lnTo>
                  <a:lnTo>
                    <a:pt x="3669" y="13939"/>
                  </a:lnTo>
                  <a:lnTo>
                    <a:pt x="3632" y="13829"/>
                  </a:lnTo>
                  <a:lnTo>
                    <a:pt x="3632" y="13719"/>
                  </a:lnTo>
                  <a:lnTo>
                    <a:pt x="3632" y="13609"/>
                  </a:lnTo>
                  <a:lnTo>
                    <a:pt x="3705" y="13536"/>
                  </a:lnTo>
                  <a:lnTo>
                    <a:pt x="3816" y="13463"/>
                  </a:lnTo>
                  <a:lnTo>
                    <a:pt x="3926" y="13426"/>
                  </a:lnTo>
                  <a:close/>
                  <a:moveTo>
                    <a:pt x="4256" y="15737"/>
                  </a:moveTo>
                  <a:lnTo>
                    <a:pt x="4696" y="15847"/>
                  </a:lnTo>
                  <a:lnTo>
                    <a:pt x="4476" y="16067"/>
                  </a:lnTo>
                  <a:lnTo>
                    <a:pt x="4292" y="16287"/>
                  </a:lnTo>
                  <a:lnTo>
                    <a:pt x="4292" y="16250"/>
                  </a:lnTo>
                  <a:lnTo>
                    <a:pt x="4256" y="16140"/>
                  </a:lnTo>
                  <a:lnTo>
                    <a:pt x="4256" y="15994"/>
                  </a:lnTo>
                  <a:lnTo>
                    <a:pt x="4256" y="15737"/>
                  </a:lnTo>
                  <a:close/>
                  <a:moveTo>
                    <a:pt x="4843" y="15920"/>
                  </a:moveTo>
                  <a:lnTo>
                    <a:pt x="4989" y="15957"/>
                  </a:lnTo>
                  <a:lnTo>
                    <a:pt x="5136" y="15994"/>
                  </a:lnTo>
                  <a:lnTo>
                    <a:pt x="4879" y="16140"/>
                  </a:lnTo>
                  <a:lnTo>
                    <a:pt x="4623" y="16360"/>
                  </a:lnTo>
                  <a:lnTo>
                    <a:pt x="4623" y="16360"/>
                  </a:lnTo>
                  <a:lnTo>
                    <a:pt x="4733" y="16140"/>
                  </a:lnTo>
                  <a:lnTo>
                    <a:pt x="4843" y="15920"/>
                  </a:lnTo>
                  <a:close/>
                  <a:moveTo>
                    <a:pt x="4146" y="14453"/>
                  </a:moveTo>
                  <a:lnTo>
                    <a:pt x="4659" y="14490"/>
                  </a:lnTo>
                  <a:lnTo>
                    <a:pt x="5356" y="14673"/>
                  </a:lnTo>
                  <a:lnTo>
                    <a:pt x="6053" y="14857"/>
                  </a:lnTo>
                  <a:lnTo>
                    <a:pt x="7410" y="15333"/>
                  </a:lnTo>
                  <a:lnTo>
                    <a:pt x="8034" y="15553"/>
                  </a:lnTo>
                  <a:lnTo>
                    <a:pt x="8401" y="15663"/>
                  </a:lnTo>
                  <a:lnTo>
                    <a:pt x="8694" y="15774"/>
                  </a:lnTo>
                  <a:lnTo>
                    <a:pt x="8731" y="15847"/>
                  </a:lnTo>
                  <a:lnTo>
                    <a:pt x="8768" y="15884"/>
                  </a:lnTo>
                  <a:lnTo>
                    <a:pt x="8841" y="15957"/>
                  </a:lnTo>
                  <a:lnTo>
                    <a:pt x="8951" y="15957"/>
                  </a:lnTo>
                  <a:lnTo>
                    <a:pt x="8914" y="16067"/>
                  </a:lnTo>
                  <a:lnTo>
                    <a:pt x="8841" y="16214"/>
                  </a:lnTo>
                  <a:lnTo>
                    <a:pt x="8694" y="16397"/>
                  </a:lnTo>
                  <a:lnTo>
                    <a:pt x="8547" y="16507"/>
                  </a:lnTo>
                  <a:lnTo>
                    <a:pt x="8401" y="16581"/>
                  </a:lnTo>
                  <a:lnTo>
                    <a:pt x="7227" y="16140"/>
                  </a:lnTo>
                  <a:lnTo>
                    <a:pt x="6016" y="15774"/>
                  </a:lnTo>
                  <a:lnTo>
                    <a:pt x="4733" y="15370"/>
                  </a:lnTo>
                  <a:lnTo>
                    <a:pt x="4072" y="15223"/>
                  </a:lnTo>
                  <a:lnTo>
                    <a:pt x="3449" y="15113"/>
                  </a:lnTo>
                  <a:lnTo>
                    <a:pt x="3449" y="15040"/>
                  </a:lnTo>
                  <a:lnTo>
                    <a:pt x="3449" y="14857"/>
                  </a:lnTo>
                  <a:lnTo>
                    <a:pt x="3522" y="14673"/>
                  </a:lnTo>
                  <a:lnTo>
                    <a:pt x="3632" y="14563"/>
                  </a:lnTo>
                  <a:lnTo>
                    <a:pt x="3705" y="14490"/>
                  </a:lnTo>
                  <a:lnTo>
                    <a:pt x="3926" y="14490"/>
                  </a:lnTo>
                  <a:lnTo>
                    <a:pt x="3962" y="14526"/>
                  </a:lnTo>
                  <a:lnTo>
                    <a:pt x="3999" y="14526"/>
                  </a:lnTo>
                  <a:lnTo>
                    <a:pt x="4036" y="14490"/>
                  </a:lnTo>
                  <a:lnTo>
                    <a:pt x="4146" y="14453"/>
                  </a:lnTo>
                  <a:close/>
                  <a:moveTo>
                    <a:pt x="5503" y="16067"/>
                  </a:moveTo>
                  <a:lnTo>
                    <a:pt x="5723" y="16140"/>
                  </a:lnTo>
                  <a:lnTo>
                    <a:pt x="5503" y="16287"/>
                  </a:lnTo>
                  <a:lnTo>
                    <a:pt x="5246" y="16434"/>
                  </a:lnTo>
                  <a:lnTo>
                    <a:pt x="5026" y="16617"/>
                  </a:lnTo>
                  <a:lnTo>
                    <a:pt x="4843" y="16837"/>
                  </a:lnTo>
                  <a:lnTo>
                    <a:pt x="4659" y="16764"/>
                  </a:lnTo>
                  <a:lnTo>
                    <a:pt x="4733" y="16691"/>
                  </a:lnTo>
                  <a:lnTo>
                    <a:pt x="5503" y="16067"/>
                  </a:lnTo>
                  <a:close/>
                  <a:moveTo>
                    <a:pt x="5980" y="16214"/>
                  </a:moveTo>
                  <a:lnTo>
                    <a:pt x="6200" y="16287"/>
                  </a:lnTo>
                  <a:lnTo>
                    <a:pt x="6200" y="16324"/>
                  </a:lnTo>
                  <a:lnTo>
                    <a:pt x="5943" y="16434"/>
                  </a:lnTo>
                  <a:lnTo>
                    <a:pt x="5723" y="16581"/>
                  </a:lnTo>
                  <a:lnTo>
                    <a:pt x="5540" y="16727"/>
                  </a:lnTo>
                  <a:lnTo>
                    <a:pt x="5393" y="16947"/>
                  </a:lnTo>
                  <a:lnTo>
                    <a:pt x="5246" y="16911"/>
                  </a:lnTo>
                  <a:lnTo>
                    <a:pt x="5613" y="16544"/>
                  </a:lnTo>
                  <a:lnTo>
                    <a:pt x="5980" y="16214"/>
                  </a:lnTo>
                  <a:close/>
                  <a:moveTo>
                    <a:pt x="6383" y="16360"/>
                  </a:moveTo>
                  <a:lnTo>
                    <a:pt x="6897" y="16544"/>
                  </a:lnTo>
                  <a:lnTo>
                    <a:pt x="6420" y="16801"/>
                  </a:lnTo>
                  <a:lnTo>
                    <a:pt x="6200" y="16947"/>
                  </a:lnTo>
                  <a:lnTo>
                    <a:pt x="5980" y="17131"/>
                  </a:lnTo>
                  <a:lnTo>
                    <a:pt x="5796" y="17057"/>
                  </a:lnTo>
                  <a:lnTo>
                    <a:pt x="5833" y="16984"/>
                  </a:lnTo>
                  <a:lnTo>
                    <a:pt x="5833" y="16911"/>
                  </a:lnTo>
                  <a:lnTo>
                    <a:pt x="5833" y="16874"/>
                  </a:lnTo>
                  <a:lnTo>
                    <a:pt x="6090" y="16617"/>
                  </a:lnTo>
                  <a:lnTo>
                    <a:pt x="6383" y="16397"/>
                  </a:lnTo>
                  <a:lnTo>
                    <a:pt x="6383" y="16360"/>
                  </a:lnTo>
                  <a:close/>
                  <a:moveTo>
                    <a:pt x="7080" y="16581"/>
                  </a:moveTo>
                  <a:lnTo>
                    <a:pt x="7410" y="16691"/>
                  </a:lnTo>
                  <a:lnTo>
                    <a:pt x="7154" y="16911"/>
                  </a:lnTo>
                  <a:lnTo>
                    <a:pt x="6787" y="17314"/>
                  </a:lnTo>
                  <a:lnTo>
                    <a:pt x="6457" y="17241"/>
                  </a:lnTo>
                  <a:lnTo>
                    <a:pt x="6493" y="17167"/>
                  </a:lnTo>
                  <a:lnTo>
                    <a:pt x="6457" y="17131"/>
                  </a:lnTo>
                  <a:lnTo>
                    <a:pt x="6750" y="16837"/>
                  </a:lnTo>
                  <a:lnTo>
                    <a:pt x="7080" y="16581"/>
                  </a:lnTo>
                  <a:close/>
                  <a:moveTo>
                    <a:pt x="8034" y="2678"/>
                  </a:moveTo>
                  <a:lnTo>
                    <a:pt x="7704" y="2715"/>
                  </a:lnTo>
                  <a:lnTo>
                    <a:pt x="7374" y="2752"/>
                  </a:lnTo>
                  <a:lnTo>
                    <a:pt x="7044" y="2825"/>
                  </a:lnTo>
                  <a:lnTo>
                    <a:pt x="6750" y="2898"/>
                  </a:lnTo>
                  <a:lnTo>
                    <a:pt x="6420" y="3008"/>
                  </a:lnTo>
                  <a:lnTo>
                    <a:pt x="6126" y="3155"/>
                  </a:lnTo>
                  <a:lnTo>
                    <a:pt x="5833" y="3302"/>
                  </a:lnTo>
                  <a:lnTo>
                    <a:pt x="5576" y="3522"/>
                  </a:lnTo>
                  <a:lnTo>
                    <a:pt x="5026" y="3962"/>
                  </a:lnTo>
                  <a:lnTo>
                    <a:pt x="4806" y="4219"/>
                  </a:lnTo>
                  <a:lnTo>
                    <a:pt x="4586" y="4512"/>
                  </a:lnTo>
                  <a:lnTo>
                    <a:pt x="4366" y="4769"/>
                  </a:lnTo>
                  <a:lnTo>
                    <a:pt x="4182" y="5099"/>
                  </a:lnTo>
                  <a:lnTo>
                    <a:pt x="3999" y="5393"/>
                  </a:lnTo>
                  <a:lnTo>
                    <a:pt x="3852" y="5723"/>
                  </a:lnTo>
                  <a:lnTo>
                    <a:pt x="3742" y="6163"/>
                  </a:lnTo>
                  <a:lnTo>
                    <a:pt x="3669" y="6603"/>
                  </a:lnTo>
                  <a:lnTo>
                    <a:pt x="3632" y="7043"/>
                  </a:lnTo>
                  <a:lnTo>
                    <a:pt x="3632" y="7520"/>
                  </a:lnTo>
                  <a:lnTo>
                    <a:pt x="3705" y="7960"/>
                  </a:lnTo>
                  <a:lnTo>
                    <a:pt x="3779" y="8437"/>
                  </a:lnTo>
                  <a:lnTo>
                    <a:pt x="3962" y="9318"/>
                  </a:lnTo>
                  <a:lnTo>
                    <a:pt x="4109" y="10308"/>
                  </a:lnTo>
                  <a:lnTo>
                    <a:pt x="4182" y="10785"/>
                  </a:lnTo>
                  <a:lnTo>
                    <a:pt x="4219" y="11262"/>
                  </a:lnTo>
                  <a:lnTo>
                    <a:pt x="4182" y="11739"/>
                  </a:lnTo>
                  <a:lnTo>
                    <a:pt x="4109" y="12215"/>
                  </a:lnTo>
                  <a:lnTo>
                    <a:pt x="3999" y="12619"/>
                  </a:lnTo>
                  <a:lnTo>
                    <a:pt x="3816" y="13059"/>
                  </a:lnTo>
                  <a:lnTo>
                    <a:pt x="3595" y="13132"/>
                  </a:lnTo>
                  <a:lnTo>
                    <a:pt x="3449" y="13279"/>
                  </a:lnTo>
                  <a:lnTo>
                    <a:pt x="3302" y="13426"/>
                  </a:lnTo>
                  <a:lnTo>
                    <a:pt x="3229" y="13646"/>
                  </a:lnTo>
                  <a:lnTo>
                    <a:pt x="3229" y="13829"/>
                  </a:lnTo>
                  <a:lnTo>
                    <a:pt x="3265" y="13976"/>
                  </a:lnTo>
                  <a:lnTo>
                    <a:pt x="3339" y="14160"/>
                  </a:lnTo>
                  <a:lnTo>
                    <a:pt x="3412" y="14270"/>
                  </a:lnTo>
                  <a:lnTo>
                    <a:pt x="3339" y="14343"/>
                  </a:lnTo>
                  <a:lnTo>
                    <a:pt x="3265" y="14416"/>
                  </a:lnTo>
                  <a:lnTo>
                    <a:pt x="3192" y="14526"/>
                  </a:lnTo>
                  <a:lnTo>
                    <a:pt x="3119" y="14673"/>
                  </a:lnTo>
                  <a:lnTo>
                    <a:pt x="3082" y="14857"/>
                  </a:lnTo>
                  <a:lnTo>
                    <a:pt x="3045" y="15040"/>
                  </a:lnTo>
                  <a:lnTo>
                    <a:pt x="3045" y="15187"/>
                  </a:lnTo>
                  <a:lnTo>
                    <a:pt x="3082" y="15370"/>
                  </a:lnTo>
                  <a:lnTo>
                    <a:pt x="3192" y="15480"/>
                  </a:lnTo>
                  <a:lnTo>
                    <a:pt x="3302" y="15590"/>
                  </a:lnTo>
                  <a:lnTo>
                    <a:pt x="3412" y="15627"/>
                  </a:lnTo>
                  <a:lnTo>
                    <a:pt x="3485" y="15590"/>
                  </a:lnTo>
                  <a:lnTo>
                    <a:pt x="3522" y="15553"/>
                  </a:lnTo>
                  <a:lnTo>
                    <a:pt x="3559" y="15553"/>
                  </a:lnTo>
                  <a:lnTo>
                    <a:pt x="4072" y="15700"/>
                  </a:lnTo>
                  <a:lnTo>
                    <a:pt x="3999" y="15810"/>
                  </a:lnTo>
                  <a:lnTo>
                    <a:pt x="3926" y="15957"/>
                  </a:lnTo>
                  <a:lnTo>
                    <a:pt x="3926" y="16140"/>
                  </a:lnTo>
                  <a:lnTo>
                    <a:pt x="3926" y="16324"/>
                  </a:lnTo>
                  <a:lnTo>
                    <a:pt x="3999" y="16507"/>
                  </a:lnTo>
                  <a:lnTo>
                    <a:pt x="4072" y="16654"/>
                  </a:lnTo>
                  <a:lnTo>
                    <a:pt x="4146" y="16801"/>
                  </a:lnTo>
                  <a:lnTo>
                    <a:pt x="4292" y="16874"/>
                  </a:lnTo>
                  <a:lnTo>
                    <a:pt x="4256" y="16947"/>
                  </a:lnTo>
                  <a:lnTo>
                    <a:pt x="4292" y="17021"/>
                  </a:lnTo>
                  <a:lnTo>
                    <a:pt x="4329" y="17057"/>
                  </a:lnTo>
                  <a:lnTo>
                    <a:pt x="4402" y="17094"/>
                  </a:lnTo>
                  <a:lnTo>
                    <a:pt x="4586" y="17167"/>
                  </a:lnTo>
                  <a:lnTo>
                    <a:pt x="4806" y="17277"/>
                  </a:lnTo>
                  <a:lnTo>
                    <a:pt x="5283" y="17388"/>
                  </a:lnTo>
                  <a:lnTo>
                    <a:pt x="5393" y="17424"/>
                  </a:lnTo>
                  <a:lnTo>
                    <a:pt x="5576" y="17461"/>
                  </a:lnTo>
                  <a:lnTo>
                    <a:pt x="6310" y="17681"/>
                  </a:lnTo>
                  <a:lnTo>
                    <a:pt x="6677" y="17754"/>
                  </a:lnTo>
                  <a:lnTo>
                    <a:pt x="6860" y="17791"/>
                  </a:lnTo>
                  <a:lnTo>
                    <a:pt x="7044" y="17754"/>
                  </a:lnTo>
                  <a:lnTo>
                    <a:pt x="7117" y="17718"/>
                  </a:lnTo>
                  <a:lnTo>
                    <a:pt x="7154" y="17681"/>
                  </a:lnTo>
                  <a:lnTo>
                    <a:pt x="7154" y="17608"/>
                  </a:lnTo>
                  <a:lnTo>
                    <a:pt x="7117" y="17534"/>
                  </a:lnTo>
                  <a:lnTo>
                    <a:pt x="7447" y="17204"/>
                  </a:lnTo>
                  <a:lnTo>
                    <a:pt x="7594" y="17021"/>
                  </a:lnTo>
                  <a:lnTo>
                    <a:pt x="7740" y="16837"/>
                  </a:lnTo>
                  <a:lnTo>
                    <a:pt x="8327" y="17021"/>
                  </a:lnTo>
                  <a:lnTo>
                    <a:pt x="8437" y="17021"/>
                  </a:lnTo>
                  <a:lnTo>
                    <a:pt x="8547" y="16984"/>
                  </a:lnTo>
                  <a:lnTo>
                    <a:pt x="8731" y="16911"/>
                  </a:lnTo>
                  <a:lnTo>
                    <a:pt x="8914" y="16764"/>
                  </a:lnTo>
                  <a:lnTo>
                    <a:pt x="9098" y="16581"/>
                  </a:lnTo>
                  <a:lnTo>
                    <a:pt x="9208" y="16360"/>
                  </a:lnTo>
                  <a:lnTo>
                    <a:pt x="9281" y="16140"/>
                  </a:lnTo>
                  <a:lnTo>
                    <a:pt x="9318" y="15884"/>
                  </a:lnTo>
                  <a:lnTo>
                    <a:pt x="9281" y="15700"/>
                  </a:lnTo>
                  <a:lnTo>
                    <a:pt x="9208" y="15590"/>
                  </a:lnTo>
                  <a:lnTo>
                    <a:pt x="9171" y="15517"/>
                  </a:lnTo>
                  <a:lnTo>
                    <a:pt x="9244" y="15407"/>
                  </a:lnTo>
                  <a:lnTo>
                    <a:pt x="9354" y="15260"/>
                  </a:lnTo>
                  <a:lnTo>
                    <a:pt x="9391" y="15113"/>
                  </a:lnTo>
                  <a:lnTo>
                    <a:pt x="9428" y="15003"/>
                  </a:lnTo>
                  <a:lnTo>
                    <a:pt x="9501" y="14930"/>
                  </a:lnTo>
                  <a:lnTo>
                    <a:pt x="9575" y="14857"/>
                  </a:lnTo>
                  <a:lnTo>
                    <a:pt x="9575" y="14783"/>
                  </a:lnTo>
                  <a:lnTo>
                    <a:pt x="9538" y="14673"/>
                  </a:lnTo>
                  <a:lnTo>
                    <a:pt x="9391" y="14526"/>
                  </a:lnTo>
                  <a:lnTo>
                    <a:pt x="9244" y="14380"/>
                  </a:lnTo>
                  <a:lnTo>
                    <a:pt x="9244" y="14050"/>
                  </a:lnTo>
                  <a:lnTo>
                    <a:pt x="9318" y="13683"/>
                  </a:lnTo>
                  <a:lnTo>
                    <a:pt x="9428" y="13353"/>
                  </a:lnTo>
                  <a:lnTo>
                    <a:pt x="9538" y="13059"/>
                  </a:lnTo>
                  <a:lnTo>
                    <a:pt x="9721" y="12766"/>
                  </a:lnTo>
                  <a:lnTo>
                    <a:pt x="9905" y="12472"/>
                  </a:lnTo>
                  <a:lnTo>
                    <a:pt x="10308" y="11885"/>
                  </a:lnTo>
                  <a:lnTo>
                    <a:pt x="10785" y="11335"/>
                  </a:lnTo>
                  <a:lnTo>
                    <a:pt x="11299" y="10822"/>
                  </a:lnTo>
                  <a:lnTo>
                    <a:pt x="11775" y="10308"/>
                  </a:lnTo>
                  <a:lnTo>
                    <a:pt x="12179" y="9758"/>
                  </a:lnTo>
                  <a:lnTo>
                    <a:pt x="12362" y="9501"/>
                  </a:lnTo>
                  <a:lnTo>
                    <a:pt x="12546" y="9208"/>
                  </a:lnTo>
                  <a:lnTo>
                    <a:pt x="12656" y="8951"/>
                  </a:lnTo>
                  <a:lnTo>
                    <a:pt x="12803" y="8657"/>
                  </a:lnTo>
                  <a:lnTo>
                    <a:pt x="12876" y="8364"/>
                  </a:lnTo>
                  <a:lnTo>
                    <a:pt x="12949" y="8034"/>
                  </a:lnTo>
                  <a:lnTo>
                    <a:pt x="12986" y="7740"/>
                  </a:lnTo>
                  <a:lnTo>
                    <a:pt x="13023" y="7447"/>
                  </a:lnTo>
                  <a:lnTo>
                    <a:pt x="13023" y="6823"/>
                  </a:lnTo>
                  <a:lnTo>
                    <a:pt x="12913" y="6236"/>
                  </a:lnTo>
                  <a:lnTo>
                    <a:pt x="12729" y="5613"/>
                  </a:lnTo>
                  <a:lnTo>
                    <a:pt x="12436" y="5026"/>
                  </a:lnTo>
                  <a:lnTo>
                    <a:pt x="12252" y="4769"/>
                  </a:lnTo>
                  <a:lnTo>
                    <a:pt x="12069" y="4476"/>
                  </a:lnTo>
                  <a:lnTo>
                    <a:pt x="11849" y="4256"/>
                  </a:lnTo>
                  <a:lnTo>
                    <a:pt x="11629" y="3999"/>
                  </a:lnTo>
                  <a:lnTo>
                    <a:pt x="11372" y="3815"/>
                  </a:lnTo>
                  <a:lnTo>
                    <a:pt x="11115" y="3595"/>
                  </a:lnTo>
                  <a:lnTo>
                    <a:pt x="10565" y="3265"/>
                  </a:lnTo>
                  <a:lnTo>
                    <a:pt x="9978" y="3008"/>
                  </a:lnTo>
                  <a:lnTo>
                    <a:pt x="9354" y="2825"/>
                  </a:lnTo>
                  <a:lnTo>
                    <a:pt x="8694" y="2715"/>
                  </a:lnTo>
                  <a:lnTo>
                    <a:pt x="8034" y="2678"/>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36" name="Google Shape;336;p6"/>
            <p:cNvSpPr/>
            <p:nvPr/>
          </p:nvSpPr>
          <p:spPr>
            <a:xfrm>
              <a:off x="6244725" y="2547975"/>
              <a:ext cx="185275" cy="404450"/>
            </a:xfrm>
            <a:custGeom>
              <a:rect b="b" l="l" r="r" t="t"/>
              <a:pathLst>
                <a:path extrusionOk="0" h="16178" w="7411">
                  <a:moveTo>
                    <a:pt x="3339" y="147"/>
                  </a:moveTo>
                  <a:lnTo>
                    <a:pt x="3229" y="441"/>
                  </a:lnTo>
                  <a:lnTo>
                    <a:pt x="3155" y="734"/>
                  </a:lnTo>
                  <a:lnTo>
                    <a:pt x="3119" y="1358"/>
                  </a:lnTo>
                  <a:lnTo>
                    <a:pt x="3082" y="2972"/>
                  </a:lnTo>
                  <a:lnTo>
                    <a:pt x="3119" y="4476"/>
                  </a:lnTo>
                  <a:lnTo>
                    <a:pt x="3119" y="5283"/>
                  </a:lnTo>
                  <a:lnTo>
                    <a:pt x="3119" y="5576"/>
                  </a:lnTo>
                  <a:lnTo>
                    <a:pt x="3155" y="5723"/>
                  </a:lnTo>
                  <a:lnTo>
                    <a:pt x="3229" y="5870"/>
                  </a:lnTo>
                  <a:lnTo>
                    <a:pt x="3265" y="5906"/>
                  </a:lnTo>
                  <a:lnTo>
                    <a:pt x="3339" y="5943"/>
                  </a:lnTo>
                  <a:lnTo>
                    <a:pt x="3375" y="5943"/>
                  </a:lnTo>
                  <a:lnTo>
                    <a:pt x="3449" y="5870"/>
                  </a:lnTo>
                  <a:lnTo>
                    <a:pt x="3486" y="5760"/>
                  </a:lnTo>
                  <a:lnTo>
                    <a:pt x="3522" y="5649"/>
                  </a:lnTo>
                  <a:lnTo>
                    <a:pt x="3522" y="5393"/>
                  </a:lnTo>
                  <a:lnTo>
                    <a:pt x="3522" y="4586"/>
                  </a:lnTo>
                  <a:lnTo>
                    <a:pt x="3486" y="2972"/>
                  </a:lnTo>
                  <a:lnTo>
                    <a:pt x="3522" y="1504"/>
                  </a:lnTo>
                  <a:lnTo>
                    <a:pt x="3522" y="808"/>
                  </a:lnTo>
                  <a:lnTo>
                    <a:pt x="3486" y="477"/>
                  </a:lnTo>
                  <a:lnTo>
                    <a:pt x="3412" y="294"/>
                  </a:lnTo>
                  <a:lnTo>
                    <a:pt x="3375" y="147"/>
                  </a:lnTo>
                  <a:close/>
                  <a:moveTo>
                    <a:pt x="1725" y="1"/>
                  </a:moveTo>
                  <a:lnTo>
                    <a:pt x="1688" y="37"/>
                  </a:lnTo>
                  <a:lnTo>
                    <a:pt x="1615" y="147"/>
                  </a:lnTo>
                  <a:lnTo>
                    <a:pt x="1578" y="294"/>
                  </a:lnTo>
                  <a:lnTo>
                    <a:pt x="1541" y="624"/>
                  </a:lnTo>
                  <a:lnTo>
                    <a:pt x="1578" y="1284"/>
                  </a:lnTo>
                  <a:lnTo>
                    <a:pt x="1615" y="2898"/>
                  </a:lnTo>
                  <a:lnTo>
                    <a:pt x="1725" y="6236"/>
                  </a:lnTo>
                  <a:lnTo>
                    <a:pt x="1761" y="6346"/>
                  </a:lnTo>
                  <a:lnTo>
                    <a:pt x="1798" y="6383"/>
                  </a:lnTo>
                  <a:lnTo>
                    <a:pt x="1872" y="6420"/>
                  </a:lnTo>
                  <a:lnTo>
                    <a:pt x="1945" y="6456"/>
                  </a:lnTo>
                  <a:lnTo>
                    <a:pt x="2018" y="6420"/>
                  </a:lnTo>
                  <a:lnTo>
                    <a:pt x="2092" y="6383"/>
                  </a:lnTo>
                  <a:lnTo>
                    <a:pt x="2165" y="6346"/>
                  </a:lnTo>
                  <a:lnTo>
                    <a:pt x="2165" y="6236"/>
                  </a:lnTo>
                  <a:lnTo>
                    <a:pt x="2165" y="5980"/>
                  </a:lnTo>
                  <a:lnTo>
                    <a:pt x="2165" y="5943"/>
                  </a:lnTo>
                  <a:lnTo>
                    <a:pt x="2055" y="3008"/>
                  </a:lnTo>
                  <a:lnTo>
                    <a:pt x="1982" y="1394"/>
                  </a:lnTo>
                  <a:lnTo>
                    <a:pt x="1945" y="587"/>
                  </a:lnTo>
                  <a:lnTo>
                    <a:pt x="1908" y="294"/>
                  </a:lnTo>
                  <a:lnTo>
                    <a:pt x="1872" y="147"/>
                  </a:lnTo>
                  <a:lnTo>
                    <a:pt x="1761" y="37"/>
                  </a:lnTo>
                  <a:lnTo>
                    <a:pt x="1725" y="1"/>
                  </a:lnTo>
                  <a:close/>
                  <a:moveTo>
                    <a:pt x="4953" y="184"/>
                  </a:moveTo>
                  <a:lnTo>
                    <a:pt x="4879" y="221"/>
                  </a:lnTo>
                  <a:lnTo>
                    <a:pt x="4843" y="257"/>
                  </a:lnTo>
                  <a:lnTo>
                    <a:pt x="4843" y="331"/>
                  </a:lnTo>
                  <a:lnTo>
                    <a:pt x="4769" y="1101"/>
                  </a:lnTo>
                  <a:lnTo>
                    <a:pt x="4733" y="1908"/>
                  </a:lnTo>
                  <a:lnTo>
                    <a:pt x="4733" y="3522"/>
                  </a:lnTo>
                  <a:lnTo>
                    <a:pt x="4733" y="5136"/>
                  </a:lnTo>
                  <a:lnTo>
                    <a:pt x="4696" y="5870"/>
                  </a:lnTo>
                  <a:lnTo>
                    <a:pt x="4696" y="6273"/>
                  </a:lnTo>
                  <a:lnTo>
                    <a:pt x="4769" y="6640"/>
                  </a:lnTo>
                  <a:lnTo>
                    <a:pt x="4806" y="6713"/>
                  </a:lnTo>
                  <a:lnTo>
                    <a:pt x="4916" y="6750"/>
                  </a:lnTo>
                  <a:lnTo>
                    <a:pt x="5026" y="6713"/>
                  </a:lnTo>
                  <a:lnTo>
                    <a:pt x="5100" y="6640"/>
                  </a:lnTo>
                  <a:lnTo>
                    <a:pt x="5173" y="6273"/>
                  </a:lnTo>
                  <a:lnTo>
                    <a:pt x="5173" y="5870"/>
                  </a:lnTo>
                  <a:lnTo>
                    <a:pt x="5136" y="5136"/>
                  </a:lnTo>
                  <a:lnTo>
                    <a:pt x="5136" y="3522"/>
                  </a:lnTo>
                  <a:lnTo>
                    <a:pt x="5173" y="1908"/>
                  </a:lnTo>
                  <a:lnTo>
                    <a:pt x="5136" y="1138"/>
                  </a:lnTo>
                  <a:lnTo>
                    <a:pt x="5100" y="331"/>
                  </a:lnTo>
                  <a:lnTo>
                    <a:pt x="5100" y="257"/>
                  </a:lnTo>
                  <a:lnTo>
                    <a:pt x="5063" y="221"/>
                  </a:lnTo>
                  <a:lnTo>
                    <a:pt x="4953" y="184"/>
                  </a:lnTo>
                  <a:close/>
                  <a:moveTo>
                    <a:pt x="6273" y="2678"/>
                  </a:moveTo>
                  <a:lnTo>
                    <a:pt x="6273" y="2715"/>
                  </a:lnTo>
                  <a:lnTo>
                    <a:pt x="6200" y="3008"/>
                  </a:lnTo>
                  <a:lnTo>
                    <a:pt x="6163" y="3302"/>
                  </a:lnTo>
                  <a:lnTo>
                    <a:pt x="6127" y="3925"/>
                  </a:lnTo>
                  <a:lnTo>
                    <a:pt x="6127" y="5173"/>
                  </a:lnTo>
                  <a:lnTo>
                    <a:pt x="6090" y="7667"/>
                  </a:lnTo>
                  <a:lnTo>
                    <a:pt x="6090" y="7887"/>
                  </a:lnTo>
                  <a:lnTo>
                    <a:pt x="6127" y="7960"/>
                  </a:lnTo>
                  <a:lnTo>
                    <a:pt x="6163" y="8034"/>
                  </a:lnTo>
                  <a:lnTo>
                    <a:pt x="6237" y="8070"/>
                  </a:lnTo>
                  <a:lnTo>
                    <a:pt x="6383" y="8070"/>
                  </a:lnTo>
                  <a:lnTo>
                    <a:pt x="6457" y="8034"/>
                  </a:lnTo>
                  <a:lnTo>
                    <a:pt x="6493" y="7960"/>
                  </a:lnTo>
                  <a:lnTo>
                    <a:pt x="6530" y="7887"/>
                  </a:lnTo>
                  <a:lnTo>
                    <a:pt x="6530" y="5283"/>
                  </a:lnTo>
                  <a:lnTo>
                    <a:pt x="6530" y="3962"/>
                  </a:lnTo>
                  <a:lnTo>
                    <a:pt x="6493" y="3339"/>
                  </a:lnTo>
                  <a:lnTo>
                    <a:pt x="6457" y="3008"/>
                  </a:lnTo>
                  <a:lnTo>
                    <a:pt x="6383" y="2715"/>
                  </a:lnTo>
                  <a:lnTo>
                    <a:pt x="6347" y="2678"/>
                  </a:lnTo>
                  <a:close/>
                  <a:moveTo>
                    <a:pt x="3265" y="7887"/>
                  </a:moveTo>
                  <a:lnTo>
                    <a:pt x="3082" y="8107"/>
                  </a:lnTo>
                  <a:lnTo>
                    <a:pt x="2862" y="8291"/>
                  </a:lnTo>
                  <a:lnTo>
                    <a:pt x="2679" y="8401"/>
                  </a:lnTo>
                  <a:lnTo>
                    <a:pt x="2458" y="8474"/>
                  </a:lnTo>
                  <a:lnTo>
                    <a:pt x="2458" y="8474"/>
                  </a:lnTo>
                  <a:lnTo>
                    <a:pt x="2605" y="8291"/>
                  </a:lnTo>
                  <a:lnTo>
                    <a:pt x="2752" y="8144"/>
                  </a:lnTo>
                  <a:lnTo>
                    <a:pt x="2972" y="7997"/>
                  </a:lnTo>
                  <a:lnTo>
                    <a:pt x="3192" y="7924"/>
                  </a:lnTo>
                  <a:lnTo>
                    <a:pt x="3265" y="7887"/>
                  </a:lnTo>
                  <a:close/>
                  <a:moveTo>
                    <a:pt x="4806" y="9501"/>
                  </a:moveTo>
                  <a:lnTo>
                    <a:pt x="4513" y="9538"/>
                  </a:lnTo>
                  <a:lnTo>
                    <a:pt x="4329" y="9574"/>
                  </a:lnTo>
                  <a:lnTo>
                    <a:pt x="4072" y="9574"/>
                  </a:lnTo>
                  <a:lnTo>
                    <a:pt x="4072" y="9611"/>
                  </a:lnTo>
                  <a:lnTo>
                    <a:pt x="4072" y="9684"/>
                  </a:lnTo>
                  <a:lnTo>
                    <a:pt x="4109" y="9758"/>
                  </a:lnTo>
                  <a:lnTo>
                    <a:pt x="4146" y="9831"/>
                  </a:lnTo>
                  <a:lnTo>
                    <a:pt x="4219" y="9868"/>
                  </a:lnTo>
                  <a:lnTo>
                    <a:pt x="4293" y="9905"/>
                  </a:lnTo>
                  <a:lnTo>
                    <a:pt x="4476" y="9941"/>
                  </a:lnTo>
                  <a:lnTo>
                    <a:pt x="4659" y="9905"/>
                  </a:lnTo>
                  <a:lnTo>
                    <a:pt x="4806" y="9941"/>
                  </a:lnTo>
                  <a:lnTo>
                    <a:pt x="4953" y="9978"/>
                  </a:lnTo>
                  <a:lnTo>
                    <a:pt x="5100" y="10015"/>
                  </a:lnTo>
                  <a:lnTo>
                    <a:pt x="5246" y="10125"/>
                  </a:lnTo>
                  <a:lnTo>
                    <a:pt x="5320" y="10235"/>
                  </a:lnTo>
                  <a:lnTo>
                    <a:pt x="5430" y="10381"/>
                  </a:lnTo>
                  <a:lnTo>
                    <a:pt x="5466" y="10528"/>
                  </a:lnTo>
                  <a:lnTo>
                    <a:pt x="5503" y="10675"/>
                  </a:lnTo>
                  <a:lnTo>
                    <a:pt x="5540" y="10748"/>
                  </a:lnTo>
                  <a:lnTo>
                    <a:pt x="5613" y="10822"/>
                  </a:lnTo>
                  <a:lnTo>
                    <a:pt x="5833" y="10822"/>
                  </a:lnTo>
                  <a:lnTo>
                    <a:pt x="5907" y="10748"/>
                  </a:lnTo>
                  <a:lnTo>
                    <a:pt x="5943" y="10711"/>
                  </a:lnTo>
                  <a:lnTo>
                    <a:pt x="5980" y="10601"/>
                  </a:lnTo>
                  <a:lnTo>
                    <a:pt x="5907" y="10308"/>
                  </a:lnTo>
                  <a:lnTo>
                    <a:pt x="5760" y="10051"/>
                  </a:lnTo>
                  <a:lnTo>
                    <a:pt x="5576" y="9831"/>
                  </a:lnTo>
                  <a:lnTo>
                    <a:pt x="5356" y="9648"/>
                  </a:lnTo>
                  <a:lnTo>
                    <a:pt x="5100" y="9538"/>
                  </a:lnTo>
                  <a:lnTo>
                    <a:pt x="4806" y="9501"/>
                  </a:lnTo>
                  <a:close/>
                  <a:moveTo>
                    <a:pt x="4879" y="8547"/>
                  </a:moveTo>
                  <a:lnTo>
                    <a:pt x="5136" y="8621"/>
                  </a:lnTo>
                  <a:lnTo>
                    <a:pt x="5393" y="8731"/>
                  </a:lnTo>
                  <a:lnTo>
                    <a:pt x="5650" y="8877"/>
                  </a:lnTo>
                  <a:lnTo>
                    <a:pt x="5907" y="9061"/>
                  </a:lnTo>
                  <a:lnTo>
                    <a:pt x="6090" y="9244"/>
                  </a:lnTo>
                  <a:lnTo>
                    <a:pt x="6310" y="9464"/>
                  </a:lnTo>
                  <a:lnTo>
                    <a:pt x="6457" y="9684"/>
                  </a:lnTo>
                  <a:lnTo>
                    <a:pt x="6603" y="9941"/>
                  </a:lnTo>
                  <a:lnTo>
                    <a:pt x="6714" y="10198"/>
                  </a:lnTo>
                  <a:lnTo>
                    <a:pt x="6787" y="10491"/>
                  </a:lnTo>
                  <a:lnTo>
                    <a:pt x="6860" y="10748"/>
                  </a:lnTo>
                  <a:lnTo>
                    <a:pt x="6934" y="11078"/>
                  </a:lnTo>
                  <a:lnTo>
                    <a:pt x="6934" y="11372"/>
                  </a:lnTo>
                  <a:lnTo>
                    <a:pt x="6934" y="11665"/>
                  </a:lnTo>
                  <a:lnTo>
                    <a:pt x="6934" y="11995"/>
                  </a:lnTo>
                  <a:lnTo>
                    <a:pt x="6824" y="12619"/>
                  </a:lnTo>
                  <a:lnTo>
                    <a:pt x="6677" y="13206"/>
                  </a:lnTo>
                  <a:lnTo>
                    <a:pt x="6530" y="13499"/>
                  </a:lnTo>
                  <a:lnTo>
                    <a:pt x="6383" y="13793"/>
                  </a:lnTo>
                  <a:lnTo>
                    <a:pt x="6310" y="13939"/>
                  </a:lnTo>
                  <a:lnTo>
                    <a:pt x="6163" y="14050"/>
                  </a:lnTo>
                  <a:lnTo>
                    <a:pt x="5907" y="14270"/>
                  </a:lnTo>
                  <a:lnTo>
                    <a:pt x="5540" y="14526"/>
                  </a:lnTo>
                  <a:lnTo>
                    <a:pt x="5173" y="14857"/>
                  </a:lnTo>
                  <a:lnTo>
                    <a:pt x="5026" y="14967"/>
                  </a:lnTo>
                  <a:lnTo>
                    <a:pt x="4659" y="15187"/>
                  </a:lnTo>
                  <a:lnTo>
                    <a:pt x="4659" y="15187"/>
                  </a:lnTo>
                  <a:lnTo>
                    <a:pt x="4806" y="14857"/>
                  </a:lnTo>
                  <a:lnTo>
                    <a:pt x="4916" y="14636"/>
                  </a:lnTo>
                  <a:lnTo>
                    <a:pt x="4953" y="14490"/>
                  </a:lnTo>
                  <a:lnTo>
                    <a:pt x="4989" y="14380"/>
                  </a:lnTo>
                  <a:lnTo>
                    <a:pt x="4953" y="14270"/>
                  </a:lnTo>
                  <a:lnTo>
                    <a:pt x="4916" y="14160"/>
                  </a:lnTo>
                  <a:lnTo>
                    <a:pt x="4843" y="14123"/>
                  </a:lnTo>
                  <a:lnTo>
                    <a:pt x="4659" y="14123"/>
                  </a:lnTo>
                  <a:lnTo>
                    <a:pt x="4586" y="14160"/>
                  </a:lnTo>
                  <a:lnTo>
                    <a:pt x="4549" y="14233"/>
                  </a:lnTo>
                  <a:lnTo>
                    <a:pt x="4513" y="14343"/>
                  </a:lnTo>
                  <a:lnTo>
                    <a:pt x="4549" y="14453"/>
                  </a:lnTo>
                  <a:lnTo>
                    <a:pt x="4513" y="14526"/>
                  </a:lnTo>
                  <a:lnTo>
                    <a:pt x="4439" y="14783"/>
                  </a:lnTo>
                  <a:lnTo>
                    <a:pt x="4366" y="15003"/>
                  </a:lnTo>
                  <a:lnTo>
                    <a:pt x="4329" y="15260"/>
                  </a:lnTo>
                  <a:lnTo>
                    <a:pt x="4366" y="15333"/>
                  </a:lnTo>
                  <a:lnTo>
                    <a:pt x="4293" y="15370"/>
                  </a:lnTo>
                  <a:lnTo>
                    <a:pt x="3999" y="15480"/>
                  </a:lnTo>
                  <a:lnTo>
                    <a:pt x="3632" y="15590"/>
                  </a:lnTo>
                  <a:lnTo>
                    <a:pt x="3816" y="15333"/>
                  </a:lnTo>
                  <a:lnTo>
                    <a:pt x="4109" y="14746"/>
                  </a:lnTo>
                  <a:lnTo>
                    <a:pt x="4109" y="14673"/>
                  </a:lnTo>
                  <a:lnTo>
                    <a:pt x="4109" y="14600"/>
                  </a:lnTo>
                  <a:lnTo>
                    <a:pt x="4072" y="14526"/>
                  </a:lnTo>
                  <a:lnTo>
                    <a:pt x="4036" y="14490"/>
                  </a:lnTo>
                  <a:lnTo>
                    <a:pt x="3962" y="14453"/>
                  </a:lnTo>
                  <a:lnTo>
                    <a:pt x="3889" y="14453"/>
                  </a:lnTo>
                  <a:lnTo>
                    <a:pt x="3816" y="14490"/>
                  </a:lnTo>
                  <a:lnTo>
                    <a:pt x="3779" y="14563"/>
                  </a:lnTo>
                  <a:lnTo>
                    <a:pt x="3486" y="15150"/>
                  </a:lnTo>
                  <a:lnTo>
                    <a:pt x="3339" y="15407"/>
                  </a:lnTo>
                  <a:lnTo>
                    <a:pt x="3229" y="15663"/>
                  </a:lnTo>
                  <a:lnTo>
                    <a:pt x="2899" y="15700"/>
                  </a:lnTo>
                  <a:lnTo>
                    <a:pt x="2532" y="15627"/>
                  </a:lnTo>
                  <a:lnTo>
                    <a:pt x="2752" y="15407"/>
                  </a:lnTo>
                  <a:lnTo>
                    <a:pt x="2935" y="15187"/>
                  </a:lnTo>
                  <a:lnTo>
                    <a:pt x="3119" y="14893"/>
                  </a:lnTo>
                  <a:lnTo>
                    <a:pt x="3265" y="14600"/>
                  </a:lnTo>
                  <a:lnTo>
                    <a:pt x="3339" y="14600"/>
                  </a:lnTo>
                  <a:lnTo>
                    <a:pt x="3375" y="14526"/>
                  </a:lnTo>
                  <a:lnTo>
                    <a:pt x="3412" y="14490"/>
                  </a:lnTo>
                  <a:lnTo>
                    <a:pt x="3449" y="14380"/>
                  </a:lnTo>
                  <a:lnTo>
                    <a:pt x="3412" y="14343"/>
                  </a:lnTo>
                  <a:lnTo>
                    <a:pt x="3412" y="14270"/>
                  </a:lnTo>
                  <a:lnTo>
                    <a:pt x="3339" y="14233"/>
                  </a:lnTo>
                  <a:lnTo>
                    <a:pt x="3229" y="14196"/>
                  </a:lnTo>
                  <a:lnTo>
                    <a:pt x="3155" y="14196"/>
                  </a:lnTo>
                  <a:lnTo>
                    <a:pt x="3045" y="14233"/>
                  </a:lnTo>
                  <a:lnTo>
                    <a:pt x="2935" y="14380"/>
                  </a:lnTo>
                  <a:lnTo>
                    <a:pt x="2752" y="14673"/>
                  </a:lnTo>
                  <a:lnTo>
                    <a:pt x="2495" y="15077"/>
                  </a:lnTo>
                  <a:lnTo>
                    <a:pt x="2238" y="15443"/>
                  </a:lnTo>
                  <a:lnTo>
                    <a:pt x="2202" y="15553"/>
                  </a:lnTo>
                  <a:lnTo>
                    <a:pt x="1908" y="15370"/>
                  </a:lnTo>
                  <a:lnTo>
                    <a:pt x="1615" y="15187"/>
                  </a:lnTo>
                  <a:lnTo>
                    <a:pt x="1761" y="15077"/>
                  </a:lnTo>
                  <a:lnTo>
                    <a:pt x="1872" y="14967"/>
                  </a:lnTo>
                  <a:lnTo>
                    <a:pt x="2238" y="14563"/>
                  </a:lnTo>
                  <a:lnTo>
                    <a:pt x="2568" y="14196"/>
                  </a:lnTo>
                  <a:lnTo>
                    <a:pt x="2715" y="13976"/>
                  </a:lnTo>
                  <a:lnTo>
                    <a:pt x="2789" y="13756"/>
                  </a:lnTo>
                  <a:lnTo>
                    <a:pt x="2789" y="13683"/>
                  </a:lnTo>
                  <a:lnTo>
                    <a:pt x="2752" y="13609"/>
                  </a:lnTo>
                  <a:lnTo>
                    <a:pt x="2642" y="13609"/>
                  </a:lnTo>
                  <a:lnTo>
                    <a:pt x="2422" y="13719"/>
                  </a:lnTo>
                  <a:lnTo>
                    <a:pt x="2238" y="13866"/>
                  </a:lnTo>
                  <a:lnTo>
                    <a:pt x="1945" y="14233"/>
                  </a:lnTo>
                  <a:lnTo>
                    <a:pt x="1578" y="14673"/>
                  </a:lnTo>
                  <a:lnTo>
                    <a:pt x="1505" y="14820"/>
                  </a:lnTo>
                  <a:lnTo>
                    <a:pt x="1431" y="15003"/>
                  </a:lnTo>
                  <a:lnTo>
                    <a:pt x="1138" y="14636"/>
                  </a:lnTo>
                  <a:lnTo>
                    <a:pt x="1468" y="14306"/>
                  </a:lnTo>
                  <a:lnTo>
                    <a:pt x="1761" y="13939"/>
                  </a:lnTo>
                  <a:lnTo>
                    <a:pt x="2312" y="13206"/>
                  </a:lnTo>
                  <a:lnTo>
                    <a:pt x="2312" y="13132"/>
                  </a:lnTo>
                  <a:lnTo>
                    <a:pt x="2312" y="13059"/>
                  </a:lnTo>
                  <a:lnTo>
                    <a:pt x="2238" y="12949"/>
                  </a:lnTo>
                  <a:lnTo>
                    <a:pt x="2202" y="12912"/>
                  </a:lnTo>
                  <a:lnTo>
                    <a:pt x="2055" y="12912"/>
                  </a:lnTo>
                  <a:lnTo>
                    <a:pt x="1982" y="12949"/>
                  </a:lnTo>
                  <a:lnTo>
                    <a:pt x="1431" y="13646"/>
                  </a:lnTo>
                  <a:lnTo>
                    <a:pt x="1211" y="14013"/>
                  </a:lnTo>
                  <a:lnTo>
                    <a:pt x="991" y="14380"/>
                  </a:lnTo>
                  <a:lnTo>
                    <a:pt x="844" y="14050"/>
                  </a:lnTo>
                  <a:lnTo>
                    <a:pt x="698" y="13719"/>
                  </a:lnTo>
                  <a:lnTo>
                    <a:pt x="1028" y="13426"/>
                  </a:lnTo>
                  <a:lnTo>
                    <a:pt x="1358" y="13096"/>
                  </a:lnTo>
                  <a:lnTo>
                    <a:pt x="1872" y="12436"/>
                  </a:lnTo>
                  <a:lnTo>
                    <a:pt x="1908" y="12362"/>
                  </a:lnTo>
                  <a:lnTo>
                    <a:pt x="1908" y="12289"/>
                  </a:lnTo>
                  <a:lnTo>
                    <a:pt x="1872" y="12215"/>
                  </a:lnTo>
                  <a:lnTo>
                    <a:pt x="1835" y="12179"/>
                  </a:lnTo>
                  <a:lnTo>
                    <a:pt x="1761" y="12142"/>
                  </a:lnTo>
                  <a:lnTo>
                    <a:pt x="1688" y="12105"/>
                  </a:lnTo>
                  <a:lnTo>
                    <a:pt x="1615" y="12105"/>
                  </a:lnTo>
                  <a:lnTo>
                    <a:pt x="1541" y="12179"/>
                  </a:lnTo>
                  <a:lnTo>
                    <a:pt x="1065" y="12729"/>
                  </a:lnTo>
                  <a:lnTo>
                    <a:pt x="808" y="13022"/>
                  </a:lnTo>
                  <a:lnTo>
                    <a:pt x="624" y="13353"/>
                  </a:lnTo>
                  <a:lnTo>
                    <a:pt x="588" y="13206"/>
                  </a:lnTo>
                  <a:lnTo>
                    <a:pt x="551" y="12876"/>
                  </a:lnTo>
                  <a:lnTo>
                    <a:pt x="771" y="12656"/>
                  </a:lnTo>
                  <a:lnTo>
                    <a:pt x="1028" y="12399"/>
                  </a:lnTo>
                  <a:lnTo>
                    <a:pt x="1321" y="12069"/>
                  </a:lnTo>
                  <a:lnTo>
                    <a:pt x="1468" y="11885"/>
                  </a:lnTo>
                  <a:lnTo>
                    <a:pt x="1505" y="11775"/>
                  </a:lnTo>
                  <a:lnTo>
                    <a:pt x="1505" y="11665"/>
                  </a:lnTo>
                  <a:lnTo>
                    <a:pt x="1505" y="11592"/>
                  </a:lnTo>
                  <a:lnTo>
                    <a:pt x="1468" y="11555"/>
                  </a:lnTo>
                  <a:lnTo>
                    <a:pt x="1395" y="11518"/>
                  </a:lnTo>
                  <a:lnTo>
                    <a:pt x="1358" y="11555"/>
                  </a:lnTo>
                  <a:lnTo>
                    <a:pt x="1175" y="11629"/>
                  </a:lnTo>
                  <a:lnTo>
                    <a:pt x="1028" y="11775"/>
                  </a:lnTo>
                  <a:lnTo>
                    <a:pt x="771" y="12105"/>
                  </a:lnTo>
                  <a:lnTo>
                    <a:pt x="514" y="12436"/>
                  </a:lnTo>
                  <a:lnTo>
                    <a:pt x="514" y="11922"/>
                  </a:lnTo>
                  <a:lnTo>
                    <a:pt x="624" y="11812"/>
                  </a:lnTo>
                  <a:lnTo>
                    <a:pt x="734" y="11702"/>
                  </a:lnTo>
                  <a:lnTo>
                    <a:pt x="808" y="11482"/>
                  </a:lnTo>
                  <a:lnTo>
                    <a:pt x="991" y="11445"/>
                  </a:lnTo>
                  <a:lnTo>
                    <a:pt x="1138" y="11408"/>
                  </a:lnTo>
                  <a:lnTo>
                    <a:pt x="1248" y="11298"/>
                  </a:lnTo>
                  <a:lnTo>
                    <a:pt x="1358" y="11188"/>
                  </a:lnTo>
                  <a:lnTo>
                    <a:pt x="1468" y="11078"/>
                  </a:lnTo>
                  <a:lnTo>
                    <a:pt x="1505" y="10932"/>
                  </a:lnTo>
                  <a:lnTo>
                    <a:pt x="1505" y="10858"/>
                  </a:lnTo>
                  <a:lnTo>
                    <a:pt x="1505" y="10785"/>
                  </a:lnTo>
                  <a:lnTo>
                    <a:pt x="1468" y="10711"/>
                  </a:lnTo>
                  <a:lnTo>
                    <a:pt x="1395" y="10675"/>
                  </a:lnTo>
                  <a:lnTo>
                    <a:pt x="1175" y="10675"/>
                  </a:lnTo>
                  <a:lnTo>
                    <a:pt x="1101" y="10748"/>
                  </a:lnTo>
                  <a:lnTo>
                    <a:pt x="1065" y="10822"/>
                  </a:lnTo>
                  <a:lnTo>
                    <a:pt x="1028" y="10932"/>
                  </a:lnTo>
                  <a:lnTo>
                    <a:pt x="954" y="11005"/>
                  </a:lnTo>
                  <a:lnTo>
                    <a:pt x="844" y="11042"/>
                  </a:lnTo>
                  <a:lnTo>
                    <a:pt x="698" y="11078"/>
                  </a:lnTo>
                  <a:lnTo>
                    <a:pt x="881" y="10785"/>
                  </a:lnTo>
                  <a:lnTo>
                    <a:pt x="954" y="10675"/>
                  </a:lnTo>
                  <a:lnTo>
                    <a:pt x="1101" y="10565"/>
                  </a:lnTo>
                  <a:lnTo>
                    <a:pt x="1211" y="10455"/>
                  </a:lnTo>
                  <a:lnTo>
                    <a:pt x="1395" y="10418"/>
                  </a:lnTo>
                  <a:lnTo>
                    <a:pt x="1541" y="10345"/>
                  </a:lnTo>
                  <a:lnTo>
                    <a:pt x="1725" y="10345"/>
                  </a:lnTo>
                  <a:lnTo>
                    <a:pt x="2092" y="10308"/>
                  </a:lnTo>
                  <a:lnTo>
                    <a:pt x="2422" y="10271"/>
                  </a:lnTo>
                  <a:lnTo>
                    <a:pt x="2715" y="10161"/>
                  </a:lnTo>
                  <a:lnTo>
                    <a:pt x="3009" y="9978"/>
                  </a:lnTo>
                  <a:lnTo>
                    <a:pt x="3229" y="9721"/>
                  </a:lnTo>
                  <a:lnTo>
                    <a:pt x="3412" y="9464"/>
                  </a:lnTo>
                  <a:lnTo>
                    <a:pt x="3559" y="9171"/>
                  </a:lnTo>
                  <a:lnTo>
                    <a:pt x="3706" y="8841"/>
                  </a:lnTo>
                  <a:lnTo>
                    <a:pt x="3706" y="8804"/>
                  </a:lnTo>
                  <a:lnTo>
                    <a:pt x="3706" y="8767"/>
                  </a:lnTo>
                  <a:lnTo>
                    <a:pt x="3926" y="8731"/>
                  </a:lnTo>
                  <a:lnTo>
                    <a:pt x="4146" y="8657"/>
                  </a:lnTo>
                  <a:lnTo>
                    <a:pt x="4366" y="8584"/>
                  </a:lnTo>
                  <a:lnTo>
                    <a:pt x="4586" y="8547"/>
                  </a:lnTo>
                  <a:close/>
                  <a:moveTo>
                    <a:pt x="3265" y="7484"/>
                  </a:moveTo>
                  <a:lnTo>
                    <a:pt x="3009" y="7557"/>
                  </a:lnTo>
                  <a:lnTo>
                    <a:pt x="2789" y="7704"/>
                  </a:lnTo>
                  <a:lnTo>
                    <a:pt x="2568" y="7850"/>
                  </a:lnTo>
                  <a:lnTo>
                    <a:pt x="2422" y="7997"/>
                  </a:lnTo>
                  <a:lnTo>
                    <a:pt x="2275" y="8180"/>
                  </a:lnTo>
                  <a:lnTo>
                    <a:pt x="2165" y="8364"/>
                  </a:lnTo>
                  <a:lnTo>
                    <a:pt x="2092" y="8584"/>
                  </a:lnTo>
                  <a:lnTo>
                    <a:pt x="2018" y="8254"/>
                  </a:lnTo>
                  <a:lnTo>
                    <a:pt x="1945" y="7924"/>
                  </a:lnTo>
                  <a:lnTo>
                    <a:pt x="1872" y="7850"/>
                  </a:lnTo>
                  <a:lnTo>
                    <a:pt x="1835" y="7850"/>
                  </a:lnTo>
                  <a:lnTo>
                    <a:pt x="1761" y="7887"/>
                  </a:lnTo>
                  <a:lnTo>
                    <a:pt x="1688" y="7997"/>
                  </a:lnTo>
                  <a:lnTo>
                    <a:pt x="1651" y="8107"/>
                  </a:lnTo>
                  <a:lnTo>
                    <a:pt x="1615" y="8364"/>
                  </a:lnTo>
                  <a:lnTo>
                    <a:pt x="1651" y="8657"/>
                  </a:lnTo>
                  <a:lnTo>
                    <a:pt x="1725" y="8914"/>
                  </a:lnTo>
                  <a:lnTo>
                    <a:pt x="1872" y="9208"/>
                  </a:lnTo>
                  <a:lnTo>
                    <a:pt x="2055" y="9428"/>
                  </a:lnTo>
                  <a:lnTo>
                    <a:pt x="2275" y="9611"/>
                  </a:lnTo>
                  <a:lnTo>
                    <a:pt x="2495" y="9758"/>
                  </a:lnTo>
                  <a:lnTo>
                    <a:pt x="2312" y="9831"/>
                  </a:lnTo>
                  <a:lnTo>
                    <a:pt x="2128" y="9868"/>
                  </a:lnTo>
                  <a:lnTo>
                    <a:pt x="1688" y="9868"/>
                  </a:lnTo>
                  <a:lnTo>
                    <a:pt x="1468" y="9905"/>
                  </a:lnTo>
                  <a:lnTo>
                    <a:pt x="1248" y="9941"/>
                  </a:lnTo>
                  <a:lnTo>
                    <a:pt x="1065" y="10015"/>
                  </a:lnTo>
                  <a:lnTo>
                    <a:pt x="881" y="10125"/>
                  </a:lnTo>
                  <a:lnTo>
                    <a:pt x="588" y="10381"/>
                  </a:lnTo>
                  <a:lnTo>
                    <a:pt x="441" y="10528"/>
                  </a:lnTo>
                  <a:lnTo>
                    <a:pt x="331" y="10711"/>
                  </a:lnTo>
                  <a:lnTo>
                    <a:pt x="221" y="10932"/>
                  </a:lnTo>
                  <a:lnTo>
                    <a:pt x="147" y="11115"/>
                  </a:lnTo>
                  <a:lnTo>
                    <a:pt x="37" y="11592"/>
                  </a:lnTo>
                  <a:lnTo>
                    <a:pt x="1" y="12069"/>
                  </a:lnTo>
                  <a:lnTo>
                    <a:pt x="1" y="12546"/>
                  </a:lnTo>
                  <a:lnTo>
                    <a:pt x="74" y="13022"/>
                  </a:lnTo>
                  <a:lnTo>
                    <a:pt x="147" y="13463"/>
                  </a:lnTo>
                  <a:lnTo>
                    <a:pt x="258" y="13903"/>
                  </a:lnTo>
                  <a:lnTo>
                    <a:pt x="404" y="14270"/>
                  </a:lnTo>
                  <a:lnTo>
                    <a:pt x="588" y="14673"/>
                  </a:lnTo>
                  <a:lnTo>
                    <a:pt x="844" y="15040"/>
                  </a:lnTo>
                  <a:lnTo>
                    <a:pt x="1101" y="15333"/>
                  </a:lnTo>
                  <a:lnTo>
                    <a:pt x="1431" y="15627"/>
                  </a:lnTo>
                  <a:lnTo>
                    <a:pt x="1761" y="15847"/>
                  </a:lnTo>
                  <a:lnTo>
                    <a:pt x="2165" y="16030"/>
                  </a:lnTo>
                  <a:lnTo>
                    <a:pt x="2568" y="16140"/>
                  </a:lnTo>
                  <a:lnTo>
                    <a:pt x="2789" y="16177"/>
                  </a:lnTo>
                  <a:lnTo>
                    <a:pt x="3009" y="16177"/>
                  </a:lnTo>
                  <a:lnTo>
                    <a:pt x="3486" y="16140"/>
                  </a:lnTo>
                  <a:lnTo>
                    <a:pt x="3926" y="16030"/>
                  </a:lnTo>
                  <a:lnTo>
                    <a:pt x="4329" y="15884"/>
                  </a:lnTo>
                  <a:lnTo>
                    <a:pt x="4696" y="15700"/>
                  </a:lnTo>
                  <a:lnTo>
                    <a:pt x="5100" y="15517"/>
                  </a:lnTo>
                  <a:lnTo>
                    <a:pt x="5430" y="15297"/>
                  </a:lnTo>
                  <a:lnTo>
                    <a:pt x="5613" y="15150"/>
                  </a:lnTo>
                  <a:lnTo>
                    <a:pt x="5723" y="15003"/>
                  </a:lnTo>
                  <a:lnTo>
                    <a:pt x="6310" y="14490"/>
                  </a:lnTo>
                  <a:lnTo>
                    <a:pt x="6567" y="14270"/>
                  </a:lnTo>
                  <a:lnTo>
                    <a:pt x="6714" y="14160"/>
                  </a:lnTo>
                  <a:lnTo>
                    <a:pt x="6787" y="14013"/>
                  </a:lnTo>
                  <a:lnTo>
                    <a:pt x="6970" y="13683"/>
                  </a:lnTo>
                  <a:lnTo>
                    <a:pt x="7117" y="13316"/>
                  </a:lnTo>
                  <a:lnTo>
                    <a:pt x="7227" y="12949"/>
                  </a:lnTo>
                  <a:lnTo>
                    <a:pt x="7300" y="12619"/>
                  </a:lnTo>
                  <a:lnTo>
                    <a:pt x="7374" y="12252"/>
                  </a:lnTo>
                  <a:lnTo>
                    <a:pt x="7410" y="11885"/>
                  </a:lnTo>
                  <a:lnTo>
                    <a:pt x="7410" y="11518"/>
                  </a:lnTo>
                  <a:lnTo>
                    <a:pt x="7374" y="11152"/>
                  </a:lnTo>
                  <a:lnTo>
                    <a:pt x="7337" y="10785"/>
                  </a:lnTo>
                  <a:lnTo>
                    <a:pt x="7264" y="10418"/>
                  </a:lnTo>
                  <a:lnTo>
                    <a:pt x="7154" y="10125"/>
                  </a:lnTo>
                  <a:lnTo>
                    <a:pt x="7007" y="9794"/>
                  </a:lnTo>
                  <a:lnTo>
                    <a:pt x="6860" y="9538"/>
                  </a:lnTo>
                  <a:lnTo>
                    <a:pt x="6677" y="9244"/>
                  </a:lnTo>
                  <a:lnTo>
                    <a:pt x="6457" y="8987"/>
                  </a:lnTo>
                  <a:lnTo>
                    <a:pt x="6237" y="8767"/>
                  </a:lnTo>
                  <a:lnTo>
                    <a:pt x="5980" y="8584"/>
                  </a:lnTo>
                  <a:lnTo>
                    <a:pt x="5686" y="8401"/>
                  </a:lnTo>
                  <a:lnTo>
                    <a:pt x="5393" y="8291"/>
                  </a:lnTo>
                  <a:lnTo>
                    <a:pt x="5100" y="8180"/>
                  </a:lnTo>
                  <a:lnTo>
                    <a:pt x="4769" y="8144"/>
                  </a:lnTo>
                  <a:lnTo>
                    <a:pt x="4476" y="8144"/>
                  </a:lnTo>
                  <a:lnTo>
                    <a:pt x="4219" y="8180"/>
                  </a:lnTo>
                  <a:lnTo>
                    <a:pt x="3926" y="8291"/>
                  </a:lnTo>
                  <a:lnTo>
                    <a:pt x="3816" y="8364"/>
                  </a:lnTo>
                  <a:lnTo>
                    <a:pt x="3706" y="8437"/>
                  </a:lnTo>
                  <a:lnTo>
                    <a:pt x="3632" y="8547"/>
                  </a:lnTo>
                  <a:lnTo>
                    <a:pt x="3559" y="8657"/>
                  </a:lnTo>
                  <a:lnTo>
                    <a:pt x="3559" y="8694"/>
                  </a:lnTo>
                  <a:lnTo>
                    <a:pt x="3522" y="8731"/>
                  </a:lnTo>
                  <a:lnTo>
                    <a:pt x="3486" y="8767"/>
                  </a:lnTo>
                  <a:lnTo>
                    <a:pt x="3192" y="9171"/>
                  </a:lnTo>
                  <a:lnTo>
                    <a:pt x="3009" y="9354"/>
                  </a:lnTo>
                  <a:lnTo>
                    <a:pt x="2825" y="9538"/>
                  </a:lnTo>
                  <a:lnTo>
                    <a:pt x="2789" y="9464"/>
                  </a:lnTo>
                  <a:lnTo>
                    <a:pt x="2458" y="9171"/>
                  </a:lnTo>
                  <a:lnTo>
                    <a:pt x="2348" y="9024"/>
                  </a:lnTo>
                  <a:lnTo>
                    <a:pt x="2202" y="8877"/>
                  </a:lnTo>
                  <a:lnTo>
                    <a:pt x="2275" y="8877"/>
                  </a:lnTo>
                  <a:lnTo>
                    <a:pt x="2312" y="8841"/>
                  </a:lnTo>
                  <a:lnTo>
                    <a:pt x="2532" y="8841"/>
                  </a:lnTo>
                  <a:lnTo>
                    <a:pt x="2715" y="8804"/>
                  </a:lnTo>
                  <a:lnTo>
                    <a:pt x="2899" y="8731"/>
                  </a:lnTo>
                  <a:lnTo>
                    <a:pt x="3045" y="8621"/>
                  </a:lnTo>
                  <a:lnTo>
                    <a:pt x="3265" y="8474"/>
                  </a:lnTo>
                  <a:lnTo>
                    <a:pt x="3486" y="8254"/>
                  </a:lnTo>
                  <a:lnTo>
                    <a:pt x="3669" y="8034"/>
                  </a:lnTo>
                  <a:lnTo>
                    <a:pt x="3816" y="7814"/>
                  </a:lnTo>
                  <a:lnTo>
                    <a:pt x="3852" y="7740"/>
                  </a:lnTo>
                  <a:lnTo>
                    <a:pt x="3852" y="7667"/>
                  </a:lnTo>
                  <a:lnTo>
                    <a:pt x="3779" y="7557"/>
                  </a:lnTo>
                  <a:lnTo>
                    <a:pt x="3669" y="7484"/>
                  </a:lnTo>
                  <a:lnTo>
                    <a:pt x="3596" y="7484"/>
                  </a:lnTo>
                  <a:lnTo>
                    <a:pt x="3522" y="7520"/>
                  </a:lnTo>
                  <a:lnTo>
                    <a:pt x="3412" y="7484"/>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37" name="Google Shape;337;p6"/>
            <p:cNvSpPr/>
            <p:nvPr/>
          </p:nvSpPr>
          <p:spPr>
            <a:xfrm>
              <a:off x="6823375" y="1978500"/>
              <a:ext cx="365025" cy="447525"/>
            </a:xfrm>
            <a:custGeom>
              <a:rect b="b" l="l" r="r" t="t"/>
              <a:pathLst>
                <a:path extrusionOk="0" h="17901" w="14601">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38" name="Google Shape;338;p6"/>
            <p:cNvSpPr/>
            <p:nvPr/>
          </p:nvSpPr>
          <p:spPr>
            <a:xfrm>
              <a:off x="6071400" y="1791425"/>
              <a:ext cx="402625" cy="375100"/>
            </a:xfrm>
            <a:custGeom>
              <a:rect b="b" l="l" r="r" t="t"/>
              <a:pathLst>
                <a:path extrusionOk="0" h="15004" w="16105">
                  <a:moveTo>
                    <a:pt x="13170" y="587"/>
                  </a:moveTo>
                  <a:lnTo>
                    <a:pt x="13206" y="624"/>
                  </a:lnTo>
                  <a:lnTo>
                    <a:pt x="13280" y="661"/>
                  </a:lnTo>
                  <a:lnTo>
                    <a:pt x="13353" y="697"/>
                  </a:lnTo>
                  <a:lnTo>
                    <a:pt x="13610" y="771"/>
                  </a:lnTo>
                  <a:lnTo>
                    <a:pt x="13830" y="844"/>
                  </a:lnTo>
                  <a:lnTo>
                    <a:pt x="14013" y="954"/>
                  </a:lnTo>
                  <a:lnTo>
                    <a:pt x="14160" y="1174"/>
                  </a:lnTo>
                  <a:lnTo>
                    <a:pt x="14307" y="1394"/>
                  </a:lnTo>
                  <a:lnTo>
                    <a:pt x="14343" y="1651"/>
                  </a:lnTo>
                  <a:lnTo>
                    <a:pt x="14307" y="1908"/>
                  </a:lnTo>
                  <a:lnTo>
                    <a:pt x="14233" y="2128"/>
                  </a:lnTo>
                  <a:lnTo>
                    <a:pt x="14087" y="2348"/>
                  </a:lnTo>
                  <a:lnTo>
                    <a:pt x="13903" y="2531"/>
                  </a:lnTo>
                  <a:lnTo>
                    <a:pt x="13683" y="2678"/>
                  </a:lnTo>
                  <a:lnTo>
                    <a:pt x="13463" y="2788"/>
                  </a:lnTo>
                  <a:lnTo>
                    <a:pt x="13170" y="2825"/>
                  </a:lnTo>
                  <a:lnTo>
                    <a:pt x="12840" y="2788"/>
                  </a:lnTo>
                  <a:lnTo>
                    <a:pt x="12656" y="2751"/>
                  </a:lnTo>
                  <a:lnTo>
                    <a:pt x="12546" y="2715"/>
                  </a:lnTo>
                  <a:lnTo>
                    <a:pt x="12436" y="2641"/>
                  </a:lnTo>
                  <a:lnTo>
                    <a:pt x="12363" y="2495"/>
                  </a:lnTo>
                  <a:lnTo>
                    <a:pt x="12289" y="2495"/>
                  </a:lnTo>
                  <a:lnTo>
                    <a:pt x="12253" y="2275"/>
                  </a:lnTo>
                  <a:lnTo>
                    <a:pt x="12253" y="2054"/>
                  </a:lnTo>
                  <a:lnTo>
                    <a:pt x="12253" y="1871"/>
                  </a:lnTo>
                  <a:lnTo>
                    <a:pt x="12289" y="1724"/>
                  </a:lnTo>
                  <a:lnTo>
                    <a:pt x="12399" y="1394"/>
                  </a:lnTo>
                  <a:lnTo>
                    <a:pt x="12583" y="1064"/>
                  </a:lnTo>
                  <a:lnTo>
                    <a:pt x="12840" y="807"/>
                  </a:lnTo>
                  <a:lnTo>
                    <a:pt x="12986" y="697"/>
                  </a:lnTo>
                  <a:lnTo>
                    <a:pt x="13170" y="587"/>
                  </a:lnTo>
                  <a:close/>
                  <a:moveTo>
                    <a:pt x="9061" y="3338"/>
                  </a:moveTo>
                  <a:lnTo>
                    <a:pt x="9245" y="3412"/>
                  </a:lnTo>
                  <a:lnTo>
                    <a:pt x="9245" y="3448"/>
                  </a:lnTo>
                  <a:lnTo>
                    <a:pt x="9171" y="3632"/>
                  </a:lnTo>
                  <a:lnTo>
                    <a:pt x="9171" y="3668"/>
                  </a:lnTo>
                  <a:lnTo>
                    <a:pt x="9135" y="3632"/>
                  </a:lnTo>
                  <a:lnTo>
                    <a:pt x="9061" y="3522"/>
                  </a:lnTo>
                  <a:lnTo>
                    <a:pt x="8988" y="3448"/>
                  </a:lnTo>
                  <a:lnTo>
                    <a:pt x="8988" y="3412"/>
                  </a:lnTo>
                  <a:lnTo>
                    <a:pt x="8988" y="3375"/>
                  </a:lnTo>
                  <a:lnTo>
                    <a:pt x="9061" y="3338"/>
                  </a:lnTo>
                  <a:close/>
                  <a:moveTo>
                    <a:pt x="14123" y="440"/>
                  </a:moveTo>
                  <a:lnTo>
                    <a:pt x="14233" y="477"/>
                  </a:lnTo>
                  <a:lnTo>
                    <a:pt x="14307" y="587"/>
                  </a:lnTo>
                  <a:lnTo>
                    <a:pt x="14417" y="661"/>
                  </a:lnTo>
                  <a:lnTo>
                    <a:pt x="14454" y="807"/>
                  </a:lnTo>
                  <a:lnTo>
                    <a:pt x="14527" y="807"/>
                  </a:lnTo>
                  <a:lnTo>
                    <a:pt x="14490" y="624"/>
                  </a:lnTo>
                  <a:lnTo>
                    <a:pt x="14454" y="477"/>
                  </a:lnTo>
                  <a:lnTo>
                    <a:pt x="14600" y="551"/>
                  </a:lnTo>
                  <a:lnTo>
                    <a:pt x="14784" y="624"/>
                  </a:lnTo>
                  <a:lnTo>
                    <a:pt x="14967" y="771"/>
                  </a:lnTo>
                  <a:lnTo>
                    <a:pt x="15114" y="881"/>
                  </a:lnTo>
                  <a:lnTo>
                    <a:pt x="15224" y="1064"/>
                  </a:lnTo>
                  <a:lnTo>
                    <a:pt x="15334" y="1211"/>
                  </a:lnTo>
                  <a:lnTo>
                    <a:pt x="15444" y="1578"/>
                  </a:lnTo>
                  <a:lnTo>
                    <a:pt x="15554" y="1944"/>
                  </a:lnTo>
                  <a:lnTo>
                    <a:pt x="15627" y="2385"/>
                  </a:lnTo>
                  <a:lnTo>
                    <a:pt x="15664" y="2568"/>
                  </a:lnTo>
                  <a:lnTo>
                    <a:pt x="15627" y="2788"/>
                  </a:lnTo>
                  <a:lnTo>
                    <a:pt x="15591" y="2972"/>
                  </a:lnTo>
                  <a:lnTo>
                    <a:pt x="15481" y="3118"/>
                  </a:lnTo>
                  <a:lnTo>
                    <a:pt x="15187" y="3412"/>
                  </a:lnTo>
                  <a:lnTo>
                    <a:pt x="14930" y="3595"/>
                  </a:lnTo>
                  <a:lnTo>
                    <a:pt x="14600" y="3705"/>
                  </a:lnTo>
                  <a:lnTo>
                    <a:pt x="14270" y="3779"/>
                  </a:lnTo>
                  <a:lnTo>
                    <a:pt x="13940" y="3815"/>
                  </a:lnTo>
                  <a:lnTo>
                    <a:pt x="13720" y="3779"/>
                  </a:lnTo>
                  <a:lnTo>
                    <a:pt x="13500" y="3742"/>
                  </a:lnTo>
                  <a:lnTo>
                    <a:pt x="13316" y="3668"/>
                  </a:lnTo>
                  <a:lnTo>
                    <a:pt x="13133" y="3595"/>
                  </a:lnTo>
                  <a:lnTo>
                    <a:pt x="12950" y="3485"/>
                  </a:lnTo>
                  <a:lnTo>
                    <a:pt x="12803" y="3338"/>
                  </a:lnTo>
                  <a:lnTo>
                    <a:pt x="12656" y="3192"/>
                  </a:lnTo>
                  <a:lnTo>
                    <a:pt x="12546" y="3045"/>
                  </a:lnTo>
                  <a:lnTo>
                    <a:pt x="12840" y="3118"/>
                  </a:lnTo>
                  <a:lnTo>
                    <a:pt x="13133" y="3155"/>
                  </a:lnTo>
                  <a:lnTo>
                    <a:pt x="13426" y="3118"/>
                  </a:lnTo>
                  <a:lnTo>
                    <a:pt x="13720" y="3045"/>
                  </a:lnTo>
                  <a:lnTo>
                    <a:pt x="13977" y="2935"/>
                  </a:lnTo>
                  <a:lnTo>
                    <a:pt x="14233" y="2751"/>
                  </a:lnTo>
                  <a:lnTo>
                    <a:pt x="14417" y="2495"/>
                  </a:lnTo>
                  <a:lnTo>
                    <a:pt x="14600" y="2238"/>
                  </a:lnTo>
                  <a:lnTo>
                    <a:pt x="14674" y="1981"/>
                  </a:lnTo>
                  <a:lnTo>
                    <a:pt x="14710" y="1724"/>
                  </a:lnTo>
                  <a:lnTo>
                    <a:pt x="14674" y="1468"/>
                  </a:lnTo>
                  <a:lnTo>
                    <a:pt x="14600" y="1211"/>
                  </a:lnTo>
                  <a:lnTo>
                    <a:pt x="14490" y="991"/>
                  </a:lnTo>
                  <a:lnTo>
                    <a:pt x="14343" y="771"/>
                  </a:lnTo>
                  <a:lnTo>
                    <a:pt x="14160" y="587"/>
                  </a:lnTo>
                  <a:lnTo>
                    <a:pt x="13940" y="440"/>
                  </a:lnTo>
                  <a:close/>
                  <a:moveTo>
                    <a:pt x="13757" y="0"/>
                  </a:moveTo>
                  <a:lnTo>
                    <a:pt x="13610" y="74"/>
                  </a:lnTo>
                  <a:lnTo>
                    <a:pt x="13353" y="110"/>
                  </a:lnTo>
                  <a:lnTo>
                    <a:pt x="13133" y="147"/>
                  </a:lnTo>
                  <a:lnTo>
                    <a:pt x="12913" y="257"/>
                  </a:lnTo>
                  <a:lnTo>
                    <a:pt x="12729" y="404"/>
                  </a:lnTo>
                  <a:lnTo>
                    <a:pt x="12509" y="551"/>
                  </a:lnTo>
                  <a:lnTo>
                    <a:pt x="12363" y="734"/>
                  </a:lnTo>
                  <a:lnTo>
                    <a:pt x="12216" y="917"/>
                  </a:lnTo>
                  <a:lnTo>
                    <a:pt x="12069" y="1137"/>
                  </a:lnTo>
                  <a:lnTo>
                    <a:pt x="11996" y="1321"/>
                  </a:lnTo>
                  <a:lnTo>
                    <a:pt x="11922" y="1578"/>
                  </a:lnTo>
                  <a:lnTo>
                    <a:pt x="11849" y="1798"/>
                  </a:lnTo>
                  <a:lnTo>
                    <a:pt x="11849" y="2054"/>
                  </a:lnTo>
                  <a:lnTo>
                    <a:pt x="11849" y="2275"/>
                  </a:lnTo>
                  <a:lnTo>
                    <a:pt x="11886" y="2531"/>
                  </a:lnTo>
                  <a:lnTo>
                    <a:pt x="11959" y="2751"/>
                  </a:lnTo>
                  <a:lnTo>
                    <a:pt x="12033" y="2972"/>
                  </a:lnTo>
                  <a:lnTo>
                    <a:pt x="12143" y="3192"/>
                  </a:lnTo>
                  <a:lnTo>
                    <a:pt x="12253" y="3375"/>
                  </a:lnTo>
                  <a:lnTo>
                    <a:pt x="12399" y="3558"/>
                  </a:lnTo>
                  <a:lnTo>
                    <a:pt x="12583" y="3705"/>
                  </a:lnTo>
                  <a:lnTo>
                    <a:pt x="12766" y="3852"/>
                  </a:lnTo>
                  <a:lnTo>
                    <a:pt x="12986" y="3999"/>
                  </a:lnTo>
                  <a:lnTo>
                    <a:pt x="13206" y="4072"/>
                  </a:lnTo>
                  <a:lnTo>
                    <a:pt x="13426" y="4145"/>
                  </a:lnTo>
                  <a:lnTo>
                    <a:pt x="13683" y="4219"/>
                  </a:lnTo>
                  <a:lnTo>
                    <a:pt x="14123" y="4219"/>
                  </a:lnTo>
                  <a:lnTo>
                    <a:pt x="14564" y="4145"/>
                  </a:lnTo>
                  <a:lnTo>
                    <a:pt x="15004" y="3999"/>
                  </a:lnTo>
                  <a:lnTo>
                    <a:pt x="15371" y="3779"/>
                  </a:lnTo>
                  <a:lnTo>
                    <a:pt x="15591" y="3632"/>
                  </a:lnTo>
                  <a:lnTo>
                    <a:pt x="15737" y="3448"/>
                  </a:lnTo>
                  <a:lnTo>
                    <a:pt x="15884" y="3265"/>
                  </a:lnTo>
                  <a:lnTo>
                    <a:pt x="15994" y="3045"/>
                  </a:lnTo>
                  <a:lnTo>
                    <a:pt x="16067" y="2788"/>
                  </a:lnTo>
                  <a:lnTo>
                    <a:pt x="16104" y="2495"/>
                  </a:lnTo>
                  <a:lnTo>
                    <a:pt x="16067" y="2238"/>
                  </a:lnTo>
                  <a:lnTo>
                    <a:pt x="15994" y="1981"/>
                  </a:lnTo>
                  <a:lnTo>
                    <a:pt x="15884" y="1431"/>
                  </a:lnTo>
                  <a:lnTo>
                    <a:pt x="15774" y="1174"/>
                  </a:lnTo>
                  <a:lnTo>
                    <a:pt x="15664" y="954"/>
                  </a:lnTo>
                  <a:lnTo>
                    <a:pt x="15517" y="734"/>
                  </a:lnTo>
                  <a:lnTo>
                    <a:pt x="15371" y="551"/>
                  </a:lnTo>
                  <a:lnTo>
                    <a:pt x="15150" y="367"/>
                  </a:lnTo>
                  <a:lnTo>
                    <a:pt x="14930" y="220"/>
                  </a:lnTo>
                  <a:lnTo>
                    <a:pt x="14637" y="74"/>
                  </a:lnTo>
                  <a:lnTo>
                    <a:pt x="14270" y="0"/>
                  </a:lnTo>
                  <a:close/>
                  <a:moveTo>
                    <a:pt x="11115" y="4549"/>
                  </a:moveTo>
                  <a:lnTo>
                    <a:pt x="11446" y="4842"/>
                  </a:lnTo>
                  <a:lnTo>
                    <a:pt x="11299" y="4952"/>
                  </a:lnTo>
                  <a:lnTo>
                    <a:pt x="11115" y="4916"/>
                  </a:lnTo>
                  <a:lnTo>
                    <a:pt x="10932" y="4916"/>
                  </a:lnTo>
                  <a:lnTo>
                    <a:pt x="10639" y="4952"/>
                  </a:lnTo>
                  <a:lnTo>
                    <a:pt x="10859" y="4732"/>
                  </a:lnTo>
                  <a:lnTo>
                    <a:pt x="11115" y="4549"/>
                  </a:lnTo>
                  <a:close/>
                  <a:moveTo>
                    <a:pt x="6860" y="3632"/>
                  </a:moveTo>
                  <a:lnTo>
                    <a:pt x="7007" y="3668"/>
                  </a:lnTo>
                  <a:lnTo>
                    <a:pt x="7044" y="3705"/>
                  </a:lnTo>
                  <a:lnTo>
                    <a:pt x="7044" y="3742"/>
                  </a:lnTo>
                  <a:lnTo>
                    <a:pt x="7044" y="3779"/>
                  </a:lnTo>
                  <a:lnTo>
                    <a:pt x="7080" y="3852"/>
                  </a:lnTo>
                  <a:lnTo>
                    <a:pt x="7191" y="3889"/>
                  </a:lnTo>
                  <a:lnTo>
                    <a:pt x="7374" y="3889"/>
                  </a:lnTo>
                  <a:lnTo>
                    <a:pt x="7411" y="3925"/>
                  </a:lnTo>
                  <a:lnTo>
                    <a:pt x="7447" y="4035"/>
                  </a:lnTo>
                  <a:lnTo>
                    <a:pt x="7484" y="4145"/>
                  </a:lnTo>
                  <a:lnTo>
                    <a:pt x="7484" y="4255"/>
                  </a:lnTo>
                  <a:lnTo>
                    <a:pt x="7447" y="4512"/>
                  </a:lnTo>
                  <a:lnTo>
                    <a:pt x="7374" y="4769"/>
                  </a:lnTo>
                  <a:lnTo>
                    <a:pt x="7227" y="5026"/>
                  </a:lnTo>
                  <a:lnTo>
                    <a:pt x="7154" y="5136"/>
                  </a:lnTo>
                  <a:lnTo>
                    <a:pt x="7044" y="5209"/>
                  </a:lnTo>
                  <a:lnTo>
                    <a:pt x="6934" y="5246"/>
                  </a:lnTo>
                  <a:lnTo>
                    <a:pt x="6787" y="5246"/>
                  </a:lnTo>
                  <a:lnTo>
                    <a:pt x="6787" y="4989"/>
                  </a:lnTo>
                  <a:lnTo>
                    <a:pt x="6750" y="4769"/>
                  </a:lnTo>
                  <a:lnTo>
                    <a:pt x="6640" y="4549"/>
                  </a:lnTo>
                  <a:lnTo>
                    <a:pt x="6494" y="4329"/>
                  </a:lnTo>
                  <a:lnTo>
                    <a:pt x="6310" y="4145"/>
                  </a:lnTo>
                  <a:lnTo>
                    <a:pt x="6090" y="4035"/>
                  </a:lnTo>
                  <a:lnTo>
                    <a:pt x="6090" y="3925"/>
                  </a:lnTo>
                  <a:lnTo>
                    <a:pt x="6163" y="3852"/>
                  </a:lnTo>
                  <a:lnTo>
                    <a:pt x="6237" y="3779"/>
                  </a:lnTo>
                  <a:lnTo>
                    <a:pt x="6347" y="3742"/>
                  </a:lnTo>
                  <a:lnTo>
                    <a:pt x="6567" y="3705"/>
                  </a:lnTo>
                  <a:lnTo>
                    <a:pt x="6860" y="3632"/>
                  </a:lnTo>
                  <a:close/>
                  <a:moveTo>
                    <a:pt x="6530" y="3192"/>
                  </a:moveTo>
                  <a:lnTo>
                    <a:pt x="6494" y="3228"/>
                  </a:lnTo>
                  <a:lnTo>
                    <a:pt x="6457" y="3302"/>
                  </a:lnTo>
                  <a:lnTo>
                    <a:pt x="6457" y="3338"/>
                  </a:lnTo>
                  <a:lnTo>
                    <a:pt x="6457" y="3412"/>
                  </a:lnTo>
                  <a:lnTo>
                    <a:pt x="6200" y="3485"/>
                  </a:lnTo>
                  <a:lnTo>
                    <a:pt x="5980" y="3558"/>
                  </a:lnTo>
                  <a:lnTo>
                    <a:pt x="5797" y="3742"/>
                  </a:lnTo>
                  <a:lnTo>
                    <a:pt x="5760" y="3815"/>
                  </a:lnTo>
                  <a:lnTo>
                    <a:pt x="5687" y="3925"/>
                  </a:lnTo>
                  <a:lnTo>
                    <a:pt x="5687" y="4035"/>
                  </a:lnTo>
                  <a:lnTo>
                    <a:pt x="5687" y="4072"/>
                  </a:lnTo>
                  <a:lnTo>
                    <a:pt x="5797" y="4219"/>
                  </a:lnTo>
                  <a:lnTo>
                    <a:pt x="5907" y="4292"/>
                  </a:lnTo>
                  <a:lnTo>
                    <a:pt x="6053" y="4365"/>
                  </a:lnTo>
                  <a:lnTo>
                    <a:pt x="6163" y="4439"/>
                  </a:lnTo>
                  <a:lnTo>
                    <a:pt x="6274" y="4512"/>
                  </a:lnTo>
                  <a:lnTo>
                    <a:pt x="6347" y="4622"/>
                  </a:lnTo>
                  <a:lnTo>
                    <a:pt x="6420" y="4769"/>
                  </a:lnTo>
                  <a:lnTo>
                    <a:pt x="6494" y="5026"/>
                  </a:lnTo>
                  <a:lnTo>
                    <a:pt x="6457" y="5282"/>
                  </a:lnTo>
                  <a:lnTo>
                    <a:pt x="6494" y="5392"/>
                  </a:lnTo>
                  <a:lnTo>
                    <a:pt x="6530" y="5466"/>
                  </a:lnTo>
                  <a:lnTo>
                    <a:pt x="6750" y="5539"/>
                  </a:lnTo>
                  <a:lnTo>
                    <a:pt x="6934" y="5539"/>
                  </a:lnTo>
                  <a:lnTo>
                    <a:pt x="7117" y="5503"/>
                  </a:lnTo>
                  <a:lnTo>
                    <a:pt x="7264" y="5429"/>
                  </a:lnTo>
                  <a:lnTo>
                    <a:pt x="7411" y="5282"/>
                  </a:lnTo>
                  <a:lnTo>
                    <a:pt x="7521" y="5136"/>
                  </a:lnTo>
                  <a:lnTo>
                    <a:pt x="7631" y="4952"/>
                  </a:lnTo>
                  <a:lnTo>
                    <a:pt x="7704" y="4769"/>
                  </a:lnTo>
                  <a:lnTo>
                    <a:pt x="7741" y="4585"/>
                  </a:lnTo>
                  <a:lnTo>
                    <a:pt x="7777" y="4365"/>
                  </a:lnTo>
                  <a:lnTo>
                    <a:pt x="7777" y="4145"/>
                  </a:lnTo>
                  <a:lnTo>
                    <a:pt x="7777" y="3925"/>
                  </a:lnTo>
                  <a:lnTo>
                    <a:pt x="7704" y="3779"/>
                  </a:lnTo>
                  <a:lnTo>
                    <a:pt x="7631" y="3668"/>
                  </a:lnTo>
                  <a:lnTo>
                    <a:pt x="7484" y="3595"/>
                  </a:lnTo>
                  <a:lnTo>
                    <a:pt x="7337" y="3595"/>
                  </a:lnTo>
                  <a:lnTo>
                    <a:pt x="7301" y="3485"/>
                  </a:lnTo>
                  <a:lnTo>
                    <a:pt x="7227" y="3448"/>
                  </a:lnTo>
                  <a:lnTo>
                    <a:pt x="7044" y="3375"/>
                  </a:lnTo>
                  <a:lnTo>
                    <a:pt x="6824" y="3302"/>
                  </a:lnTo>
                  <a:lnTo>
                    <a:pt x="6677" y="3228"/>
                  </a:lnTo>
                  <a:lnTo>
                    <a:pt x="6567" y="3192"/>
                  </a:lnTo>
                  <a:close/>
                  <a:moveTo>
                    <a:pt x="11739" y="5136"/>
                  </a:moveTo>
                  <a:lnTo>
                    <a:pt x="12179" y="5686"/>
                  </a:lnTo>
                  <a:lnTo>
                    <a:pt x="11776" y="5796"/>
                  </a:lnTo>
                  <a:lnTo>
                    <a:pt x="11409" y="6016"/>
                  </a:lnTo>
                  <a:lnTo>
                    <a:pt x="11042" y="6236"/>
                  </a:lnTo>
                  <a:lnTo>
                    <a:pt x="10895" y="6383"/>
                  </a:lnTo>
                  <a:lnTo>
                    <a:pt x="10785" y="6566"/>
                  </a:lnTo>
                  <a:lnTo>
                    <a:pt x="10749" y="6640"/>
                  </a:lnTo>
                  <a:lnTo>
                    <a:pt x="10785" y="6676"/>
                  </a:lnTo>
                  <a:lnTo>
                    <a:pt x="10859" y="6713"/>
                  </a:lnTo>
                  <a:lnTo>
                    <a:pt x="10932" y="6713"/>
                  </a:lnTo>
                  <a:lnTo>
                    <a:pt x="11262" y="6493"/>
                  </a:lnTo>
                  <a:lnTo>
                    <a:pt x="11556" y="6310"/>
                  </a:lnTo>
                  <a:lnTo>
                    <a:pt x="11849" y="6199"/>
                  </a:lnTo>
                  <a:lnTo>
                    <a:pt x="12143" y="6089"/>
                  </a:lnTo>
                  <a:lnTo>
                    <a:pt x="12253" y="6053"/>
                  </a:lnTo>
                  <a:lnTo>
                    <a:pt x="12363" y="6016"/>
                  </a:lnTo>
                  <a:lnTo>
                    <a:pt x="12399" y="5979"/>
                  </a:lnTo>
                  <a:lnTo>
                    <a:pt x="12619" y="6456"/>
                  </a:lnTo>
                  <a:lnTo>
                    <a:pt x="12840" y="6896"/>
                  </a:lnTo>
                  <a:lnTo>
                    <a:pt x="12803" y="6933"/>
                  </a:lnTo>
                  <a:lnTo>
                    <a:pt x="12326" y="7043"/>
                  </a:lnTo>
                  <a:lnTo>
                    <a:pt x="11812" y="7117"/>
                  </a:lnTo>
                  <a:lnTo>
                    <a:pt x="11299" y="7117"/>
                  </a:lnTo>
                  <a:lnTo>
                    <a:pt x="10749" y="7080"/>
                  </a:lnTo>
                  <a:lnTo>
                    <a:pt x="10675" y="7117"/>
                  </a:lnTo>
                  <a:lnTo>
                    <a:pt x="10639" y="7153"/>
                  </a:lnTo>
                  <a:lnTo>
                    <a:pt x="10639" y="7227"/>
                  </a:lnTo>
                  <a:lnTo>
                    <a:pt x="10712" y="7300"/>
                  </a:lnTo>
                  <a:lnTo>
                    <a:pt x="10932" y="7373"/>
                  </a:lnTo>
                  <a:lnTo>
                    <a:pt x="11189" y="7447"/>
                  </a:lnTo>
                  <a:lnTo>
                    <a:pt x="11702" y="7483"/>
                  </a:lnTo>
                  <a:lnTo>
                    <a:pt x="11959" y="7483"/>
                  </a:lnTo>
                  <a:lnTo>
                    <a:pt x="12216" y="7447"/>
                  </a:lnTo>
                  <a:lnTo>
                    <a:pt x="12583" y="7373"/>
                  </a:lnTo>
                  <a:lnTo>
                    <a:pt x="12693" y="7373"/>
                  </a:lnTo>
                  <a:lnTo>
                    <a:pt x="12766" y="7337"/>
                  </a:lnTo>
                  <a:lnTo>
                    <a:pt x="12803" y="7410"/>
                  </a:lnTo>
                  <a:lnTo>
                    <a:pt x="12840" y="7447"/>
                  </a:lnTo>
                  <a:lnTo>
                    <a:pt x="12876" y="7483"/>
                  </a:lnTo>
                  <a:lnTo>
                    <a:pt x="12986" y="7520"/>
                  </a:lnTo>
                  <a:lnTo>
                    <a:pt x="13023" y="7777"/>
                  </a:lnTo>
                  <a:lnTo>
                    <a:pt x="13060" y="8070"/>
                  </a:lnTo>
                  <a:lnTo>
                    <a:pt x="12986" y="8107"/>
                  </a:lnTo>
                  <a:lnTo>
                    <a:pt x="12693" y="7997"/>
                  </a:lnTo>
                  <a:lnTo>
                    <a:pt x="12473" y="7887"/>
                  </a:lnTo>
                  <a:lnTo>
                    <a:pt x="12253" y="7777"/>
                  </a:lnTo>
                  <a:lnTo>
                    <a:pt x="11886" y="7777"/>
                  </a:lnTo>
                  <a:lnTo>
                    <a:pt x="11776" y="7813"/>
                  </a:lnTo>
                  <a:lnTo>
                    <a:pt x="11226" y="7777"/>
                  </a:lnTo>
                  <a:lnTo>
                    <a:pt x="10895" y="7740"/>
                  </a:lnTo>
                  <a:lnTo>
                    <a:pt x="10749" y="7740"/>
                  </a:lnTo>
                  <a:lnTo>
                    <a:pt x="10675" y="7703"/>
                  </a:lnTo>
                  <a:lnTo>
                    <a:pt x="10565" y="7483"/>
                  </a:lnTo>
                  <a:lnTo>
                    <a:pt x="10529" y="7483"/>
                  </a:lnTo>
                  <a:lnTo>
                    <a:pt x="10529" y="7520"/>
                  </a:lnTo>
                  <a:lnTo>
                    <a:pt x="10529" y="7887"/>
                  </a:lnTo>
                  <a:lnTo>
                    <a:pt x="10529" y="7960"/>
                  </a:lnTo>
                  <a:lnTo>
                    <a:pt x="10602" y="7997"/>
                  </a:lnTo>
                  <a:lnTo>
                    <a:pt x="11042" y="8107"/>
                  </a:lnTo>
                  <a:lnTo>
                    <a:pt x="11482" y="8144"/>
                  </a:lnTo>
                  <a:lnTo>
                    <a:pt x="11482" y="8327"/>
                  </a:lnTo>
                  <a:lnTo>
                    <a:pt x="11519" y="8474"/>
                  </a:lnTo>
                  <a:lnTo>
                    <a:pt x="11592" y="8547"/>
                  </a:lnTo>
                  <a:lnTo>
                    <a:pt x="11629" y="8584"/>
                  </a:lnTo>
                  <a:lnTo>
                    <a:pt x="11776" y="8657"/>
                  </a:lnTo>
                  <a:lnTo>
                    <a:pt x="11959" y="8767"/>
                  </a:lnTo>
                  <a:lnTo>
                    <a:pt x="11409" y="8657"/>
                  </a:lnTo>
                  <a:lnTo>
                    <a:pt x="10969" y="8474"/>
                  </a:lnTo>
                  <a:lnTo>
                    <a:pt x="10712" y="8437"/>
                  </a:lnTo>
                  <a:lnTo>
                    <a:pt x="10455" y="8400"/>
                  </a:lnTo>
                  <a:lnTo>
                    <a:pt x="10198" y="8217"/>
                  </a:lnTo>
                  <a:lnTo>
                    <a:pt x="10052" y="8180"/>
                  </a:lnTo>
                  <a:lnTo>
                    <a:pt x="9942" y="8144"/>
                  </a:lnTo>
                  <a:lnTo>
                    <a:pt x="9722" y="8180"/>
                  </a:lnTo>
                  <a:lnTo>
                    <a:pt x="9575" y="8254"/>
                  </a:lnTo>
                  <a:lnTo>
                    <a:pt x="9465" y="8364"/>
                  </a:lnTo>
                  <a:lnTo>
                    <a:pt x="9355" y="8510"/>
                  </a:lnTo>
                  <a:lnTo>
                    <a:pt x="9245" y="8584"/>
                  </a:lnTo>
                  <a:lnTo>
                    <a:pt x="9098" y="8620"/>
                  </a:lnTo>
                  <a:lnTo>
                    <a:pt x="8841" y="8584"/>
                  </a:lnTo>
                  <a:lnTo>
                    <a:pt x="8621" y="8620"/>
                  </a:lnTo>
                  <a:lnTo>
                    <a:pt x="8401" y="8694"/>
                  </a:lnTo>
                  <a:lnTo>
                    <a:pt x="8181" y="8804"/>
                  </a:lnTo>
                  <a:lnTo>
                    <a:pt x="7924" y="8804"/>
                  </a:lnTo>
                  <a:lnTo>
                    <a:pt x="7851" y="8767"/>
                  </a:lnTo>
                  <a:lnTo>
                    <a:pt x="7814" y="8730"/>
                  </a:lnTo>
                  <a:lnTo>
                    <a:pt x="7814" y="8694"/>
                  </a:lnTo>
                  <a:lnTo>
                    <a:pt x="7887" y="8620"/>
                  </a:lnTo>
                  <a:lnTo>
                    <a:pt x="7998" y="8510"/>
                  </a:lnTo>
                  <a:lnTo>
                    <a:pt x="8144" y="8437"/>
                  </a:lnTo>
                  <a:lnTo>
                    <a:pt x="8401" y="8327"/>
                  </a:lnTo>
                  <a:lnTo>
                    <a:pt x="8731" y="8180"/>
                  </a:lnTo>
                  <a:lnTo>
                    <a:pt x="8915" y="8070"/>
                  </a:lnTo>
                  <a:lnTo>
                    <a:pt x="9025" y="7924"/>
                  </a:lnTo>
                  <a:lnTo>
                    <a:pt x="9135" y="7777"/>
                  </a:lnTo>
                  <a:lnTo>
                    <a:pt x="9208" y="7630"/>
                  </a:lnTo>
                  <a:lnTo>
                    <a:pt x="9208" y="7447"/>
                  </a:lnTo>
                  <a:lnTo>
                    <a:pt x="9171" y="7227"/>
                  </a:lnTo>
                  <a:lnTo>
                    <a:pt x="9098" y="7117"/>
                  </a:lnTo>
                  <a:lnTo>
                    <a:pt x="8988" y="7006"/>
                  </a:lnTo>
                  <a:lnTo>
                    <a:pt x="8841" y="6896"/>
                  </a:lnTo>
                  <a:lnTo>
                    <a:pt x="8694" y="6860"/>
                  </a:lnTo>
                  <a:lnTo>
                    <a:pt x="8548" y="6823"/>
                  </a:lnTo>
                  <a:lnTo>
                    <a:pt x="8401" y="6823"/>
                  </a:lnTo>
                  <a:lnTo>
                    <a:pt x="8254" y="6860"/>
                  </a:lnTo>
                  <a:lnTo>
                    <a:pt x="8108" y="6933"/>
                  </a:lnTo>
                  <a:lnTo>
                    <a:pt x="7924" y="7117"/>
                  </a:lnTo>
                  <a:lnTo>
                    <a:pt x="7924" y="7117"/>
                  </a:lnTo>
                  <a:lnTo>
                    <a:pt x="7998" y="6970"/>
                  </a:lnTo>
                  <a:lnTo>
                    <a:pt x="8108" y="6860"/>
                  </a:lnTo>
                  <a:lnTo>
                    <a:pt x="8291" y="6603"/>
                  </a:lnTo>
                  <a:lnTo>
                    <a:pt x="8511" y="6383"/>
                  </a:lnTo>
                  <a:lnTo>
                    <a:pt x="8768" y="6126"/>
                  </a:lnTo>
                  <a:lnTo>
                    <a:pt x="8951" y="5943"/>
                  </a:lnTo>
                  <a:lnTo>
                    <a:pt x="9135" y="5796"/>
                  </a:lnTo>
                  <a:lnTo>
                    <a:pt x="9171" y="5796"/>
                  </a:lnTo>
                  <a:lnTo>
                    <a:pt x="9391" y="5759"/>
                  </a:lnTo>
                  <a:lnTo>
                    <a:pt x="9612" y="5686"/>
                  </a:lnTo>
                  <a:lnTo>
                    <a:pt x="10052" y="5539"/>
                  </a:lnTo>
                  <a:lnTo>
                    <a:pt x="10455" y="5356"/>
                  </a:lnTo>
                  <a:lnTo>
                    <a:pt x="10639" y="5282"/>
                  </a:lnTo>
                  <a:lnTo>
                    <a:pt x="10895" y="5246"/>
                  </a:lnTo>
                  <a:lnTo>
                    <a:pt x="10895" y="5246"/>
                  </a:lnTo>
                  <a:lnTo>
                    <a:pt x="10602" y="5503"/>
                  </a:lnTo>
                  <a:lnTo>
                    <a:pt x="10492" y="5649"/>
                  </a:lnTo>
                  <a:lnTo>
                    <a:pt x="10419" y="5833"/>
                  </a:lnTo>
                  <a:lnTo>
                    <a:pt x="10455" y="5869"/>
                  </a:lnTo>
                  <a:lnTo>
                    <a:pt x="10639" y="5796"/>
                  </a:lnTo>
                  <a:lnTo>
                    <a:pt x="10822" y="5723"/>
                  </a:lnTo>
                  <a:lnTo>
                    <a:pt x="11152" y="5503"/>
                  </a:lnTo>
                  <a:lnTo>
                    <a:pt x="11739" y="5136"/>
                  </a:lnTo>
                  <a:close/>
                  <a:moveTo>
                    <a:pt x="11996" y="8254"/>
                  </a:moveTo>
                  <a:lnTo>
                    <a:pt x="12546" y="8400"/>
                  </a:lnTo>
                  <a:lnTo>
                    <a:pt x="12729" y="8584"/>
                  </a:lnTo>
                  <a:lnTo>
                    <a:pt x="12803" y="8620"/>
                  </a:lnTo>
                  <a:lnTo>
                    <a:pt x="12876" y="8657"/>
                  </a:lnTo>
                  <a:lnTo>
                    <a:pt x="12950" y="8620"/>
                  </a:lnTo>
                  <a:lnTo>
                    <a:pt x="13023" y="8584"/>
                  </a:lnTo>
                  <a:lnTo>
                    <a:pt x="12950" y="9024"/>
                  </a:lnTo>
                  <a:lnTo>
                    <a:pt x="12509" y="8914"/>
                  </a:lnTo>
                  <a:lnTo>
                    <a:pt x="12399" y="8657"/>
                  </a:lnTo>
                  <a:lnTo>
                    <a:pt x="12216" y="8474"/>
                  </a:lnTo>
                  <a:lnTo>
                    <a:pt x="12033" y="8327"/>
                  </a:lnTo>
                  <a:lnTo>
                    <a:pt x="11959" y="8290"/>
                  </a:lnTo>
                  <a:lnTo>
                    <a:pt x="11996" y="8254"/>
                  </a:lnTo>
                  <a:close/>
                  <a:moveTo>
                    <a:pt x="10932" y="8841"/>
                  </a:moveTo>
                  <a:lnTo>
                    <a:pt x="11519" y="9097"/>
                  </a:lnTo>
                  <a:lnTo>
                    <a:pt x="12106" y="9244"/>
                  </a:lnTo>
                  <a:lnTo>
                    <a:pt x="12033" y="9391"/>
                  </a:lnTo>
                  <a:lnTo>
                    <a:pt x="11922" y="9537"/>
                  </a:lnTo>
                  <a:lnTo>
                    <a:pt x="11776" y="9611"/>
                  </a:lnTo>
                  <a:lnTo>
                    <a:pt x="11702" y="9611"/>
                  </a:lnTo>
                  <a:lnTo>
                    <a:pt x="11629" y="9574"/>
                  </a:lnTo>
                  <a:lnTo>
                    <a:pt x="11519" y="9537"/>
                  </a:lnTo>
                  <a:lnTo>
                    <a:pt x="11409" y="9427"/>
                  </a:lnTo>
                  <a:lnTo>
                    <a:pt x="11226" y="9244"/>
                  </a:lnTo>
                  <a:lnTo>
                    <a:pt x="10932" y="8841"/>
                  </a:lnTo>
                  <a:close/>
                  <a:moveTo>
                    <a:pt x="12509" y="9354"/>
                  </a:moveTo>
                  <a:lnTo>
                    <a:pt x="12876" y="9391"/>
                  </a:lnTo>
                  <a:lnTo>
                    <a:pt x="12656" y="10161"/>
                  </a:lnTo>
                  <a:lnTo>
                    <a:pt x="12583" y="10088"/>
                  </a:lnTo>
                  <a:lnTo>
                    <a:pt x="12363" y="10088"/>
                  </a:lnTo>
                  <a:lnTo>
                    <a:pt x="12216" y="10051"/>
                  </a:lnTo>
                  <a:lnTo>
                    <a:pt x="11886" y="9978"/>
                  </a:lnTo>
                  <a:lnTo>
                    <a:pt x="12106" y="9868"/>
                  </a:lnTo>
                  <a:lnTo>
                    <a:pt x="12289" y="9758"/>
                  </a:lnTo>
                  <a:lnTo>
                    <a:pt x="12399" y="9574"/>
                  </a:lnTo>
                  <a:lnTo>
                    <a:pt x="12509" y="9354"/>
                  </a:lnTo>
                  <a:close/>
                  <a:moveTo>
                    <a:pt x="10382" y="9721"/>
                  </a:moveTo>
                  <a:lnTo>
                    <a:pt x="11409" y="10161"/>
                  </a:lnTo>
                  <a:lnTo>
                    <a:pt x="11922" y="10381"/>
                  </a:lnTo>
                  <a:lnTo>
                    <a:pt x="12253" y="10491"/>
                  </a:lnTo>
                  <a:lnTo>
                    <a:pt x="12399" y="10491"/>
                  </a:lnTo>
                  <a:lnTo>
                    <a:pt x="12509" y="10455"/>
                  </a:lnTo>
                  <a:lnTo>
                    <a:pt x="12326" y="10968"/>
                  </a:lnTo>
                  <a:lnTo>
                    <a:pt x="12033" y="10858"/>
                  </a:lnTo>
                  <a:lnTo>
                    <a:pt x="11886" y="10785"/>
                  </a:lnTo>
                  <a:lnTo>
                    <a:pt x="11776" y="10711"/>
                  </a:lnTo>
                  <a:lnTo>
                    <a:pt x="11519" y="10528"/>
                  </a:lnTo>
                  <a:lnTo>
                    <a:pt x="11409" y="10418"/>
                  </a:lnTo>
                  <a:lnTo>
                    <a:pt x="11262" y="10344"/>
                  </a:lnTo>
                  <a:lnTo>
                    <a:pt x="11079" y="10308"/>
                  </a:lnTo>
                  <a:lnTo>
                    <a:pt x="10895" y="10271"/>
                  </a:lnTo>
                  <a:lnTo>
                    <a:pt x="10492" y="10234"/>
                  </a:lnTo>
                  <a:lnTo>
                    <a:pt x="10455" y="9978"/>
                  </a:lnTo>
                  <a:lnTo>
                    <a:pt x="10382" y="9721"/>
                  </a:lnTo>
                  <a:close/>
                  <a:moveTo>
                    <a:pt x="10455" y="10528"/>
                  </a:moveTo>
                  <a:lnTo>
                    <a:pt x="10785" y="10601"/>
                  </a:lnTo>
                  <a:lnTo>
                    <a:pt x="10969" y="10638"/>
                  </a:lnTo>
                  <a:lnTo>
                    <a:pt x="11115" y="10711"/>
                  </a:lnTo>
                  <a:lnTo>
                    <a:pt x="11336" y="10821"/>
                  </a:lnTo>
                  <a:lnTo>
                    <a:pt x="11519" y="10968"/>
                  </a:lnTo>
                  <a:lnTo>
                    <a:pt x="11702" y="11115"/>
                  </a:lnTo>
                  <a:lnTo>
                    <a:pt x="11886" y="11262"/>
                  </a:lnTo>
                  <a:lnTo>
                    <a:pt x="12106" y="11335"/>
                  </a:lnTo>
                  <a:lnTo>
                    <a:pt x="11739" y="11922"/>
                  </a:lnTo>
                  <a:lnTo>
                    <a:pt x="11629" y="11922"/>
                  </a:lnTo>
                  <a:lnTo>
                    <a:pt x="11482" y="11885"/>
                  </a:lnTo>
                  <a:lnTo>
                    <a:pt x="11226" y="11738"/>
                  </a:lnTo>
                  <a:lnTo>
                    <a:pt x="10565" y="11482"/>
                  </a:lnTo>
                  <a:lnTo>
                    <a:pt x="10272" y="11335"/>
                  </a:lnTo>
                  <a:lnTo>
                    <a:pt x="10382" y="10968"/>
                  </a:lnTo>
                  <a:lnTo>
                    <a:pt x="10455" y="10601"/>
                  </a:lnTo>
                  <a:lnTo>
                    <a:pt x="10455" y="10528"/>
                  </a:lnTo>
                  <a:close/>
                  <a:moveTo>
                    <a:pt x="10125" y="11665"/>
                  </a:moveTo>
                  <a:lnTo>
                    <a:pt x="10785" y="11958"/>
                  </a:lnTo>
                  <a:lnTo>
                    <a:pt x="11115" y="12142"/>
                  </a:lnTo>
                  <a:lnTo>
                    <a:pt x="11299" y="12215"/>
                  </a:lnTo>
                  <a:lnTo>
                    <a:pt x="11482" y="12289"/>
                  </a:lnTo>
                  <a:lnTo>
                    <a:pt x="11226" y="12655"/>
                  </a:lnTo>
                  <a:lnTo>
                    <a:pt x="10895" y="12545"/>
                  </a:lnTo>
                  <a:lnTo>
                    <a:pt x="10455" y="12399"/>
                  </a:lnTo>
                  <a:lnTo>
                    <a:pt x="10052" y="12252"/>
                  </a:lnTo>
                  <a:lnTo>
                    <a:pt x="9868" y="12142"/>
                  </a:lnTo>
                  <a:lnTo>
                    <a:pt x="10125" y="11665"/>
                  </a:lnTo>
                  <a:close/>
                  <a:moveTo>
                    <a:pt x="9355" y="9574"/>
                  </a:moveTo>
                  <a:lnTo>
                    <a:pt x="9575" y="9611"/>
                  </a:lnTo>
                  <a:lnTo>
                    <a:pt x="9795" y="9648"/>
                  </a:lnTo>
                  <a:lnTo>
                    <a:pt x="9978" y="9758"/>
                  </a:lnTo>
                  <a:lnTo>
                    <a:pt x="10052" y="9868"/>
                  </a:lnTo>
                  <a:lnTo>
                    <a:pt x="10088" y="9941"/>
                  </a:lnTo>
                  <a:lnTo>
                    <a:pt x="10125" y="10088"/>
                  </a:lnTo>
                  <a:lnTo>
                    <a:pt x="10125" y="10198"/>
                  </a:lnTo>
                  <a:lnTo>
                    <a:pt x="9832" y="10161"/>
                  </a:lnTo>
                  <a:lnTo>
                    <a:pt x="9795" y="10198"/>
                  </a:lnTo>
                  <a:lnTo>
                    <a:pt x="9795" y="10234"/>
                  </a:lnTo>
                  <a:lnTo>
                    <a:pt x="9942" y="10344"/>
                  </a:lnTo>
                  <a:lnTo>
                    <a:pt x="10088" y="10455"/>
                  </a:lnTo>
                  <a:lnTo>
                    <a:pt x="10015" y="10785"/>
                  </a:lnTo>
                  <a:lnTo>
                    <a:pt x="9942" y="11078"/>
                  </a:lnTo>
                  <a:lnTo>
                    <a:pt x="9905" y="11188"/>
                  </a:lnTo>
                  <a:lnTo>
                    <a:pt x="9648" y="11115"/>
                  </a:lnTo>
                  <a:lnTo>
                    <a:pt x="9391" y="11078"/>
                  </a:lnTo>
                  <a:lnTo>
                    <a:pt x="9355" y="11078"/>
                  </a:lnTo>
                  <a:lnTo>
                    <a:pt x="9318" y="11115"/>
                  </a:lnTo>
                  <a:lnTo>
                    <a:pt x="9318" y="11151"/>
                  </a:lnTo>
                  <a:lnTo>
                    <a:pt x="9355" y="11188"/>
                  </a:lnTo>
                  <a:lnTo>
                    <a:pt x="9538" y="11372"/>
                  </a:lnTo>
                  <a:lnTo>
                    <a:pt x="9795" y="11518"/>
                  </a:lnTo>
                  <a:lnTo>
                    <a:pt x="9501" y="11995"/>
                  </a:lnTo>
                  <a:lnTo>
                    <a:pt x="9061" y="11812"/>
                  </a:lnTo>
                  <a:lnTo>
                    <a:pt x="8584" y="11628"/>
                  </a:lnTo>
                  <a:lnTo>
                    <a:pt x="8548" y="11628"/>
                  </a:lnTo>
                  <a:lnTo>
                    <a:pt x="8548" y="11702"/>
                  </a:lnTo>
                  <a:lnTo>
                    <a:pt x="8731" y="11848"/>
                  </a:lnTo>
                  <a:lnTo>
                    <a:pt x="8915" y="12032"/>
                  </a:lnTo>
                  <a:lnTo>
                    <a:pt x="9318" y="12289"/>
                  </a:lnTo>
                  <a:lnTo>
                    <a:pt x="9061" y="12582"/>
                  </a:lnTo>
                  <a:lnTo>
                    <a:pt x="8805" y="12802"/>
                  </a:lnTo>
                  <a:lnTo>
                    <a:pt x="8548" y="12692"/>
                  </a:lnTo>
                  <a:lnTo>
                    <a:pt x="8401" y="12069"/>
                  </a:lnTo>
                  <a:lnTo>
                    <a:pt x="8291" y="11445"/>
                  </a:lnTo>
                  <a:lnTo>
                    <a:pt x="8218" y="11298"/>
                  </a:lnTo>
                  <a:lnTo>
                    <a:pt x="8144" y="11188"/>
                  </a:lnTo>
                  <a:lnTo>
                    <a:pt x="8034" y="11115"/>
                  </a:lnTo>
                  <a:lnTo>
                    <a:pt x="7374" y="11115"/>
                  </a:lnTo>
                  <a:lnTo>
                    <a:pt x="7264" y="11078"/>
                  </a:lnTo>
                  <a:lnTo>
                    <a:pt x="7154" y="11041"/>
                  </a:lnTo>
                  <a:lnTo>
                    <a:pt x="7007" y="10895"/>
                  </a:lnTo>
                  <a:lnTo>
                    <a:pt x="6897" y="10675"/>
                  </a:lnTo>
                  <a:lnTo>
                    <a:pt x="6860" y="10455"/>
                  </a:lnTo>
                  <a:lnTo>
                    <a:pt x="6860" y="10344"/>
                  </a:lnTo>
                  <a:lnTo>
                    <a:pt x="6897" y="10234"/>
                  </a:lnTo>
                  <a:lnTo>
                    <a:pt x="6934" y="10124"/>
                  </a:lnTo>
                  <a:lnTo>
                    <a:pt x="7007" y="10051"/>
                  </a:lnTo>
                  <a:lnTo>
                    <a:pt x="7227" y="9978"/>
                  </a:lnTo>
                  <a:lnTo>
                    <a:pt x="7447" y="9904"/>
                  </a:lnTo>
                  <a:lnTo>
                    <a:pt x="8328" y="9721"/>
                  </a:lnTo>
                  <a:lnTo>
                    <a:pt x="8401" y="9758"/>
                  </a:lnTo>
                  <a:lnTo>
                    <a:pt x="8548" y="9758"/>
                  </a:lnTo>
                  <a:lnTo>
                    <a:pt x="8841" y="9648"/>
                  </a:lnTo>
                  <a:lnTo>
                    <a:pt x="9135" y="9574"/>
                  </a:lnTo>
                  <a:close/>
                  <a:moveTo>
                    <a:pt x="1028" y="7373"/>
                  </a:moveTo>
                  <a:lnTo>
                    <a:pt x="1028" y="7887"/>
                  </a:lnTo>
                  <a:lnTo>
                    <a:pt x="1101" y="8437"/>
                  </a:lnTo>
                  <a:lnTo>
                    <a:pt x="1138" y="8474"/>
                  </a:lnTo>
                  <a:lnTo>
                    <a:pt x="1211" y="8510"/>
                  </a:lnTo>
                  <a:lnTo>
                    <a:pt x="1285" y="8510"/>
                  </a:lnTo>
                  <a:lnTo>
                    <a:pt x="1358" y="8474"/>
                  </a:lnTo>
                  <a:lnTo>
                    <a:pt x="1872" y="8070"/>
                  </a:lnTo>
                  <a:lnTo>
                    <a:pt x="1945" y="8951"/>
                  </a:lnTo>
                  <a:lnTo>
                    <a:pt x="1982" y="9611"/>
                  </a:lnTo>
                  <a:lnTo>
                    <a:pt x="1982" y="9758"/>
                  </a:lnTo>
                  <a:lnTo>
                    <a:pt x="1982" y="9904"/>
                  </a:lnTo>
                  <a:lnTo>
                    <a:pt x="1872" y="10014"/>
                  </a:lnTo>
                  <a:lnTo>
                    <a:pt x="1762" y="10088"/>
                  </a:lnTo>
                  <a:lnTo>
                    <a:pt x="1615" y="10271"/>
                  </a:lnTo>
                  <a:lnTo>
                    <a:pt x="1505" y="10455"/>
                  </a:lnTo>
                  <a:lnTo>
                    <a:pt x="1468" y="10638"/>
                  </a:lnTo>
                  <a:lnTo>
                    <a:pt x="1468" y="10858"/>
                  </a:lnTo>
                  <a:lnTo>
                    <a:pt x="1505" y="11078"/>
                  </a:lnTo>
                  <a:lnTo>
                    <a:pt x="1578" y="11298"/>
                  </a:lnTo>
                  <a:lnTo>
                    <a:pt x="1688" y="11702"/>
                  </a:lnTo>
                  <a:lnTo>
                    <a:pt x="2165" y="12876"/>
                  </a:lnTo>
                  <a:lnTo>
                    <a:pt x="1835" y="12509"/>
                  </a:lnTo>
                  <a:lnTo>
                    <a:pt x="1505" y="12142"/>
                  </a:lnTo>
                  <a:lnTo>
                    <a:pt x="1211" y="11665"/>
                  </a:lnTo>
                  <a:lnTo>
                    <a:pt x="918" y="11188"/>
                  </a:lnTo>
                  <a:lnTo>
                    <a:pt x="735" y="10675"/>
                  </a:lnTo>
                  <a:lnTo>
                    <a:pt x="588" y="10161"/>
                  </a:lnTo>
                  <a:lnTo>
                    <a:pt x="551" y="9831"/>
                  </a:lnTo>
                  <a:lnTo>
                    <a:pt x="514" y="9501"/>
                  </a:lnTo>
                  <a:lnTo>
                    <a:pt x="551" y="9171"/>
                  </a:lnTo>
                  <a:lnTo>
                    <a:pt x="588" y="8841"/>
                  </a:lnTo>
                  <a:lnTo>
                    <a:pt x="771" y="8180"/>
                  </a:lnTo>
                  <a:lnTo>
                    <a:pt x="955" y="7557"/>
                  </a:lnTo>
                  <a:lnTo>
                    <a:pt x="1028" y="7373"/>
                  </a:lnTo>
                  <a:close/>
                  <a:moveTo>
                    <a:pt x="9612" y="12472"/>
                  </a:moveTo>
                  <a:lnTo>
                    <a:pt x="9942" y="12619"/>
                  </a:lnTo>
                  <a:lnTo>
                    <a:pt x="10675" y="12912"/>
                  </a:lnTo>
                  <a:lnTo>
                    <a:pt x="10895" y="12986"/>
                  </a:lnTo>
                  <a:lnTo>
                    <a:pt x="10529" y="13316"/>
                  </a:lnTo>
                  <a:lnTo>
                    <a:pt x="10162" y="13609"/>
                  </a:lnTo>
                  <a:lnTo>
                    <a:pt x="9685" y="13279"/>
                  </a:lnTo>
                  <a:lnTo>
                    <a:pt x="9171" y="12986"/>
                  </a:lnTo>
                  <a:lnTo>
                    <a:pt x="9391" y="12729"/>
                  </a:lnTo>
                  <a:lnTo>
                    <a:pt x="9612" y="12472"/>
                  </a:lnTo>
                  <a:close/>
                  <a:moveTo>
                    <a:pt x="2569" y="5209"/>
                  </a:moveTo>
                  <a:lnTo>
                    <a:pt x="2899" y="5319"/>
                  </a:lnTo>
                  <a:lnTo>
                    <a:pt x="3266" y="5356"/>
                  </a:lnTo>
                  <a:lnTo>
                    <a:pt x="3999" y="5356"/>
                  </a:lnTo>
                  <a:lnTo>
                    <a:pt x="4733" y="5429"/>
                  </a:lnTo>
                  <a:lnTo>
                    <a:pt x="5467" y="5539"/>
                  </a:lnTo>
                  <a:lnTo>
                    <a:pt x="5320" y="5649"/>
                  </a:lnTo>
                  <a:lnTo>
                    <a:pt x="5173" y="5723"/>
                  </a:lnTo>
                  <a:lnTo>
                    <a:pt x="4880" y="5833"/>
                  </a:lnTo>
                  <a:lnTo>
                    <a:pt x="4696" y="5943"/>
                  </a:lnTo>
                  <a:lnTo>
                    <a:pt x="4513" y="6053"/>
                  </a:lnTo>
                  <a:lnTo>
                    <a:pt x="4366" y="6236"/>
                  </a:lnTo>
                  <a:lnTo>
                    <a:pt x="4293" y="6420"/>
                  </a:lnTo>
                  <a:lnTo>
                    <a:pt x="4256" y="6493"/>
                  </a:lnTo>
                  <a:lnTo>
                    <a:pt x="4293" y="6603"/>
                  </a:lnTo>
                  <a:lnTo>
                    <a:pt x="4329" y="6676"/>
                  </a:lnTo>
                  <a:lnTo>
                    <a:pt x="4366" y="6750"/>
                  </a:lnTo>
                  <a:lnTo>
                    <a:pt x="4439" y="6823"/>
                  </a:lnTo>
                  <a:lnTo>
                    <a:pt x="4549" y="6823"/>
                  </a:lnTo>
                  <a:lnTo>
                    <a:pt x="4660" y="6860"/>
                  </a:lnTo>
                  <a:lnTo>
                    <a:pt x="4696" y="6933"/>
                  </a:lnTo>
                  <a:lnTo>
                    <a:pt x="4733" y="7117"/>
                  </a:lnTo>
                  <a:lnTo>
                    <a:pt x="4770" y="7300"/>
                  </a:lnTo>
                  <a:lnTo>
                    <a:pt x="4770" y="7667"/>
                  </a:lnTo>
                  <a:lnTo>
                    <a:pt x="4806" y="7813"/>
                  </a:lnTo>
                  <a:lnTo>
                    <a:pt x="4586" y="7520"/>
                  </a:lnTo>
                  <a:lnTo>
                    <a:pt x="4366" y="7263"/>
                  </a:lnTo>
                  <a:lnTo>
                    <a:pt x="4256" y="7190"/>
                  </a:lnTo>
                  <a:lnTo>
                    <a:pt x="4146" y="7153"/>
                  </a:lnTo>
                  <a:lnTo>
                    <a:pt x="3999" y="7117"/>
                  </a:lnTo>
                  <a:lnTo>
                    <a:pt x="3889" y="7153"/>
                  </a:lnTo>
                  <a:lnTo>
                    <a:pt x="3632" y="7227"/>
                  </a:lnTo>
                  <a:lnTo>
                    <a:pt x="3412" y="7373"/>
                  </a:lnTo>
                  <a:lnTo>
                    <a:pt x="3192" y="7593"/>
                  </a:lnTo>
                  <a:lnTo>
                    <a:pt x="2972" y="7813"/>
                  </a:lnTo>
                  <a:lnTo>
                    <a:pt x="2825" y="8070"/>
                  </a:lnTo>
                  <a:lnTo>
                    <a:pt x="2715" y="8364"/>
                  </a:lnTo>
                  <a:lnTo>
                    <a:pt x="2642" y="8657"/>
                  </a:lnTo>
                  <a:lnTo>
                    <a:pt x="2605" y="8951"/>
                  </a:lnTo>
                  <a:lnTo>
                    <a:pt x="2605" y="9244"/>
                  </a:lnTo>
                  <a:lnTo>
                    <a:pt x="2679" y="9537"/>
                  </a:lnTo>
                  <a:lnTo>
                    <a:pt x="2679" y="9611"/>
                  </a:lnTo>
                  <a:lnTo>
                    <a:pt x="2752" y="9648"/>
                  </a:lnTo>
                  <a:lnTo>
                    <a:pt x="2789" y="9684"/>
                  </a:lnTo>
                  <a:lnTo>
                    <a:pt x="3156" y="9684"/>
                  </a:lnTo>
                  <a:lnTo>
                    <a:pt x="3449" y="9758"/>
                  </a:lnTo>
                  <a:lnTo>
                    <a:pt x="3706" y="9868"/>
                  </a:lnTo>
                  <a:lnTo>
                    <a:pt x="3963" y="10014"/>
                  </a:lnTo>
                  <a:lnTo>
                    <a:pt x="4183" y="10198"/>
                  </a:lnTo>
                  <a:lnTo>
                    <a:pt x="4403" y="10418"/>
                  </a:lnTo>
                  <a:lnTo>
                    <a:pt x="4770" y="10858"/>
                  </a:lnTo>
                  <a:lnTo>
                    <a:pt x="4403" y="11151"/>
                  </a:lnTo>
                  <a:lnTo>
                    <a:pt x="4109" y="11445"/>
                  </a:lnTo>
                  <a:lnTo>
                    <a:pt x="3816" y="11775"/>
                  </a:lnTo>
                  <a:lnTo>
                    <a:pt x="3596" y="12142"/>
                  </a:lnTo>
                  <a:lnTo>
                    <a:pt x="3412" y="12545"/>
                  </a:lnTo>
                  <a:lnTo>
                    <a:pt x="3266" y="12986"/>
                  </a:lnTo>
                  <a:lnTo>
                    <a:pt x="3192" y="13426"/>
                  </a:lnTo>
                  <a:lnTo>
                    <a:pt x="3156" y="13866"/>
                  </a:lnTo>
                  <a:lnTo>
                    <a:pt x="3082" y="13829"/>
                  </a:lnTo>
                  <a:lnTo>
                    <a:pt x="2972" y="13719"/>
                  </a:lnTo>
                  <a:lnTo>
                    <a:pt x="2899" y="13572"/>
                  </a:lnTo>
                  <a:lnTo>
                    <a:pt x="2459" y="12582"/>
                  </a:lnTo>
                  <a:lnTo>
                    <a:pt x="2092" y="11702"/>
                  </a:lnTo>
                  <a:lnTo>
                    <a:pt x="1945" y="11262"/>
                  </a:lnTo>
                  <a:lnTo>
                    <a:pt x="1872" y="10821"/>
                  </a:lnTo>
                  <a:lnTo>
                    <a:pt x="1872" y="10638"/>
                  </a:lnTo>
                  <a:lnTo>
                    <a:pt x="1945" y="10491"/>
                  </a:lnTo>
                  <a:lnTo>
                    <a:pt x="2055" y="10381"/>
                  </a:lnTo>
                  <a:lnTo>
                    <a:pt x="2202" y="10271"/>
                  </a:lnTo>
                  <a:lnTo>
                    <a:pt x="2312" y="10161"/>
                  </a:lnTo>
                  <a:lnTo>
                    <a:pt x="2385" y="10051"/>
                  </a:lnTo>
                  <a:lnTo>
                    <a:pt x="2385" y="9904"/>
                  </a:lnTo>
                  <a:lnTo>
                    <a:pt x="2385" y="9721"/>
                  </a:lnTo>
                  <a:lnTo>
                    <a:pt x="2312" y="8730"/>
                  </a:lnTo>
                  <a:lnTo>
                    <a:pt x="2165" y="7740"/>
                  </a:lnTo>
                  <a:lnTo>
                    <a:pt x="2165" y="7667"/>
                  </a:lnTo>
                  <a:lnTo>
                    <a:pt x="2092" y="7593"/>
                  </a:lnTo>
                  <a:lnTo>
                    <a:pt x="1945" y="7593"/>
                  </a:lnTo>
                  <a:lnTo>
                    <a:pt x="1358" y="8070"/>
                  </a:lnTo>
                  <a:lnTo>
                    <a:pt x="1321" y="7667"/>
                  </a:lnTo>
                  <a:lnTo>
                    <a:pt x="1358" y="7263"/>
                  </a:lnTo>
                  <a:lnTo>
                    <a:pt x="1395" y="6860"/>
                  </a:lnTo>
                  <a:lnTo>
                    <a:pt x="1505" y="6456"/>
                  </a:lnTo>
                  <a:lnTo>
                    <a:pt x="1505" y="6383"/>
                  </a:lnTo>
                  <a:lnTo>
                    <a:pt x="1468" y="6310"/>
                  </a:lnTo>
                  <a:lnTo>
                    <a:pt x="1725" y="5796"/>
                  </a:lnTo>
                  <a:lnTo>
                    <a:pt x="1982" y="5319"/>
                  </a:lnTo>
                  <a:lnTo>
                    <a:pt x="2239" y="5356"/>
                  </a:lnTo>
                  <a:lnTo>
                    <a:pt x="2495" y="5392"/>
                  </a:lnTo>
                  <a:lnTo>
                    <a:pt x="2569" y="5356"/>
                  </a:lnTo>
                  <a:lnTo>
                    <a:pt x="2605" y="5319"/>
                  </a:lnTo>
                  <a:lnTo>
                    <a:pt x="2605" y="5282"/>
                  </a:lnTo>
                  <a:lnTo>
                    <a:pt x="2569" y="5209"/>
                  </a:lnTo>
                  <a:close/>
                  <a:moveTo>
                    <a:pt x="8805" y="13939"/>
                  </a:moveTo>
                  <a:lnTo>
                    <a:pt x="9098" y="13976"/>
                  </a:lnTo>
                  <a:lnTo>
                    <a:pt x="9391" y="14049"/>
                  </a:lnTo>
                  <a:lnTo>
                    <a:pt x="9208" y="14086"/>
                  </a:lnTo>
                  <a:lnTo>
                    <a:pt x="9171" y="14049"/>
                  </a:lnTo>
                  <a:lnTo>
                    <a:pt x="9061" y="14049"/>
                  </a:lnTo>
                  <a:lnTo>
                    <a:pt x="8988" y="13976"/>
                  </a:lnTo>
                  <a:lnTo>
                    <a:pt x="8805" y="13939"/>
                  </a:lnTo>
                  <a:close/>
                  <a:moveTo>
                    <a:pt x="5815" y="14178"/>
                  </a:moveTo>
                  <a:lnTo>
                    <a:pt x="5797" y="14196"/>
                  </a:lnTo>
                  <a:lnTo>
                    <a:pt x="5760" y="14196"/>
                  </a:lnTo>
                  <a:lnTo>
                    <a:pt x="5815" y="14178"/>
                  </a:lnTo>
                  <a:close/>
                  <a:moveTo>
                    <a:pt x="7154" y="2935"/>
                  </a:moveTo>
                  <a:lnTo>
                    <a:pt x="7594" y="3008"/>
                  </a:lnTo>
                  <a:lnTo>
                    <a:pt x="8034" y="3082"/>
                  </a:lnTo>
                  <a:lnTo>
                    <a:pt x="8438" y="3155"/>
                  </a:lnTo>
                  <a:lnTo>
                    <a:pt x="8401" y="3192"/>
                  </a:lnTo>
                  <a:lnTo>
                    <a:pt x="8401" y="3228"/>
                  </a:lnTo>
                  <a:lnTo>
                    <a:pt x="8401" y="3265"/>
                  </a:lnTo>
                  <a:lnTo>
                    <a:pt x="8438" y="3265"/>
                  </a:lnTo>
                  <a:lnTo>
                    <a:pt x="8621" y="3228"/>
                  </a:lnTo>
                  <a:lnTo>
                    <a:pt x="8768" y="3265"/>
                  </a:lnTo>
                  <a:lnTo>
                    <a:pt x="8805" y="3265"/>
                  </a:lnTo>
                  <a:lnTo>
                    <a:pt x="8768" y="3338"/>
                  </a:lnTo>
                  <a:lnTo>
                    <a:pt x="8768" y="3412"/>
                  </a:lnTo>
                  <a:lnTo>
                    <a:pt x="8768" y="3448"/>
                  </a:lnTo>
                  <a:lnTo>
                    <a:pt x="8805" y="3485"/>
                  </a:lnTo>
                  <a:lnTo>
                    <a:pt x="8841" y="3485"/>
                  </a:lnTo>
                  <a:lnTo>
                    <a:pt x="8915" y="3522"/>
                  </a:lnTo>
                  <a:lnTo>
                    <a:pt x="8988" y="3558"/>
                  </a:lnTo>
                  <a:lnTo>
                    <a:pt x="9098" y="3668"/>
                  </a:lnTo>
                  <a:lnTo>
                    <a:pt x="9208" y="3815"/>
                  </a:lnTo>
                  <a:lnTo>
                    <a:pt x="9245" y="3852"/>
                  </a:lnTo>
                  <a:lnTo>
                    <a:pt x="9281" y="3889"/>
                  </a:lnTo>
                  <a:lnTo>
                    <a:pt x="9318" y="3852"/>
                  </a:lnTo>
                  <a:lnTo>
                    <a:pt x="9391" y="3742"/>
                  </a:lnTo>
                  <a:lnTo>
                    <a:pt x="9465" y="3632"/>
                  </a:lnTo>
                  <a:lnTo>
                    <a:pt x="9538" y="3558"/>
                  </a:lnTo>
                  <a:lnTo>
                    <a:pt x="9758" y="3632"/>
                  </a:lnTo>
                  <a:lnTo>
                    <a:pt x="9612" y="3815"/>
                  </a:lnTo>
                  <a:lnTo>
                    <a:pt x="9501" y="3999"/>
                  </a:lnTo>
                  <a:lnTo>
                    <a:pt x="9465" y="4072"/>
                  </a:lnTo>
                  <a:lnTo>
                    <a:pt x="9465" y="4182"/>
                  </a:lnTo>
                  <a:lnTo>
                    <a:pt x="9575" y="4182"/>
                  </a:lnTo>
                  <a:lnTo>
                    <a:pt x="9648" y="4145"/>
                  </a:lnTo>
                  <a:lnTo>
                    <a:pt x="9795" y="4035"/>
                  </a:lnTo>
                  <a:lnTo>
                    <a:pt x="10052" y="3815"/>
                  </a:lnTo>
                  <a:lnTo>
                    <a:pt x="10308" y="3962"/>
                  </a:lnTo>
                  <a:lnTo>
                    <a:pt x="10235" y="4035"/>
                  </a:lnTo>
                  <a:lnTo>
                    <a:pt x="9978" y="4365"/>
                  </a:lnTo>
                  <a:lnTo>
                    <a:pt x="9868" y="4512"/>
                  </a:lnTo>
                  <a:lnTo>
                    <a:pt x="9795" y="4696"/>
                  </a:lnTo>
                  <a:lnTo>
                    <a:pt x="9795" y="4732"/>
                  </a:lnTo>
                  <a:lnTo>
                    <a:pt x="9832" y="4732"/>
                  </a:lnTo>
                  <a:lnTo>
                    <a:pt x="10015" y="4659"/>
                  </a:lnTo>
                  <a:lnTo>
                    <a:pt x="10198" y="4549"/>
                  </a:lnTo>
                  <a:lnTo>
                    <a:pt x="10492" y="4329"/>
                  </a:lnTo>
                  <a:lnTo>
                    <a:pt x="10639" y="4182"/>
                  </a:lnTo>
                  <a:lnTo>
                    <a:pt x="10822" y="4292"/>
                  </a:lnTo>
                  <a:lnTo>
                    <a:pt x="10565" y="4549"/>
                  </a:lnTo>
                  <a:lnTo>
                    <a:pt x="10272" y="4879"/>
                  </a:lnTo>
                  <a:lnTo>
                    <a:pt x="10052" y="5209"/>
                  </a:lnTo>
                  <a:lnTo>
                    <a:pt x="9942" y="5246"/>
                  </a:lnTo>
                  <a:lnTo>
                    <a:pt x="9648" y="5392"/>
                  </a:lnTo>
                  <a:lnTo>
                    <a:pt x="9391" y="5539"/>
                  </a:lnTo>
                  <a:lnTo>
                    <a:pt x="9281" y="5539"/>
                  </a:lnTo>
                  <a:lnTo>
                    <a:pt x="9135" y="5576"/>
                  </a:lnTo>
                  <a:lnTo>
                    <a:pt x="8805" y="5759"/>
                  </a:lnTo>
                  <a:lnTo>
                    <a:pt x="8548" y="5979"/>
                  </a:lnTo>
                  <a:lnTo>
                    <a:pt x="8364" y="6089"/>
                  </a:lnTo>
                  <a:lnTo>
                    <a:pt x="8071" y="6346"/>
                  </a:lnTo>
                  <a:lnTo>
                    <a:pt x="7924" y="6566"/>
                  </a:lnTo>
                  <a:lnTo>
                    <a:pt x="7741" y="6750"/>
                  </a:lnTo>
                  <a:lnTo>
                    <a:pt x="7631" y="6970"/>
                  </a:lnTo>
                  <a:lnTo>
                    <a:pt x="7594" y="7153"/>
                  </a:lnTo>
                  <a:lnTo>
                    <a:pt x="7631" y="7227"/>
                  </a:lnTo>
                  <a:lnTo>
                    <a:pt x="7667" y="7300"/>
                  </a:lnTo>
                  <a:lnTo>
                    <a:pt x="7741" y="7373"/>
                  </a:lnTo>
                  <a:lnTo>
                    <a:pt x="7851" y="7410"/>
                  </a:lnTo>
                  <a:lnTo>
                    <a:pt x="7998" y="7410"/>
                  </a:lnTo>
                  <a:lnTo>
                    <a:pt x="8144" y="7337"/>
                  </a:lnTo>
                  <a:lnTo>
                    <a:pt x="8401" y="7190"/>
                  </a:lnTo>
                  <a:lnTo>
                    <a:pt x="8548" y="7153"/>
                  </a:lnTo>
                  <a:lnTo>
                    <a:pt x="8731" y="7227"/>
                  </a:lnTo>
                  <a:lnTo>
                    <a:pt x="8805" y="7263"/>
                  </a:lnTo>
                  <a:lnTo>
                    <a:pt x="8878" y="7337"/>
                  </a:lnTo>
                  <a:lnTo>
                    <a:pt x="8915" y="7410"/>
                  </a:lnTo>
                  <a:lnTo>
                    <a:pt x="8915" y="7483"/>
                  </a:lnTo>
                  <a:lnTo>
                    <a:pt x="8841" y="7593"/>
                  </a:lnTo>
                  <a:lnTo>
                    <a:pt x="8731" y="7740"/>
                  </a:lnTo>
                  <a:lnTo>
                    <a:pt x="8584" y="7850"/>
                  </a:lnTo>
                  <a:lnTo>
                    <a:pt x="8401" y="7960"/>
                  </a:lnTo>
                  <a:lnTo>
                    <a:pt x="8144" y="8070"/>
                  </a:lnTo>
                  <a:lnTo>
                    <a:pt x="7961" y="8144"/>
                  </a:lnTo>
                  <a:lnTo>
                    <a:pt x="7741" y="8254"/>
                  </a:lnTo>
                  <a:lnTo>
                    <a:pt x="7557" y="8400"/>
                  </a:lnTo>
                  <a:lnTo>
                    <a:pt x="7521" y="8474"/>
                  </a:lnTo>
                  <a:lnTo>
                    <a:pt x="7484" y="8584"/>
                  </a:lnTo>
                  <a:lnTo>
                    <a:pt x="7447" y="8767"/>
                  </a:lnTo>
                  <a:lnTo>
                    <a:pt x="7521" y="8914"/>
                  </a:lnTo>
                  <a:lnTo>
                    <a:pt x="7631" y="9061"/>
                  </a:lnTo>
                  <a:lnTo>
                    <a:pt x="7777" y="9134"/>
                  </a:lnTo>
                  <a:lnTo>
                    <a:pt x="7887" y="9171"/>
                  </a:lnTo>
                  <a:lnTo>
                    <a:pt x="8034" y="9207"/>
                  </a:lnTo>
                  <a:lnTo>
                    <a:pt x="8254" y="9134"/>
                  </a:lnTo>
                  <a:lnTo>
                    <a:pt x="8694" y="8951"/>
                  </a:lnTo>
                  <a:lnTo>
                    <a:pt x="9208" y="8951"/>
                  </a:lnTo>
                  <a:lnTo>
                    <a:pt x="9391" y="8877"/>
                  </a:lnTo>
                  <a:lnTo>
                    <a:pt x="9575" y="8767"/>
                  </a:lnTo>
                  <a:lnTo>
                    <a:pt x="9685" y="8657"/>
                  </a:lnTo>
                  <a:lnTo>
                    <a:pt x="9795" y="8547"/>
                  </a:lnTo>
                  <a:lnTo>
                    <a:pt x="9905" y="8547"/>
                  </a:lnTo>
                  <a:lnTo>
                    <a:pt x="10052" y="8584"/>
                  </a:lnTo>
                  <a:lnTo>
                    <a:pt x="10088" y="8620"/>
                  </a:lnTo>
                  <a:lnTo>
                    <a:pt x="10125" y="8620"/>
                  </a:lnTo>
                  <a:lnTo>
                    <a:pt x="10198" y="8657"/>
                  </a:lnTo>
                  <a:lnTo>
                    <a:pt x="10382" y="8804"/>
                  </a:lnTo>
                  <a:lnTo>
                    <a:pt x="10565" y="8987"/>
                  </a:lnTo>
                  <a:lnTo>
                    <a:pt x="11115" y="9648"/>
                  </a:lnTo>
                  <a:lnTo>
                    <a:pt x="10382" y="9391"/>
                  </a:lnTo>
                  <a:lnTo>
                    <a:pt x="10015" y="9281"/>
                  </a:lnTo>
                  <a:lnTo>
                    <a:pt x="9648" y="9171"/>
                  </a:lnTo>
                  <a:lnTo>
                    <a:pt x="9612" y="9207"/>
                  </a:lnTo>
                  <a:lnTo>
                    <a:pt x="9281" y="9171"/>
                  </a:lnTo>
                  <a:lnTo>
                    <a:pt x="8951" y="9207"/>
                  </a:lnTo>
                  <a:lnTo>
                    <a:pt x="8621" y="9281"/>
                  </a:lnTo>
                  <a:lnTo>
                    <a:pt x="8328" y="9391"/>
                  </a:lnTo>
                  <a:lnTo>
                    <a:pt x="8291" y="9427"/>
                  </a:lnTo>
                  <a:lnTo>
                    <a:pt x="8144" y="9427"/>
                  </a:lnTo>
                  <a:lnTo>
                    <a:pt x="7631" y="9537"/>
                  </a:lnTo>
                  <a:lnTo>
                    <a:pt x="7117" y="9648"/>
                  </a:lnTo>
                  <a:lnTo>
                    <a:pt x="6934" y="9684"/>
                  </a:lnTo>
                  <a:lnTo>
                    <a:pt x="6787" y="9794"/>
                  </a:lnTo>
                  <a:lnTo>
                    <a:pt x="6677" y="9904"/>
                  </a:lnTo>
                  <a:lnTo>
                    <a:pt x="6567" y="10088"/>
                  </a:lnTo>
                  <a:lnTo>
                    <a:pt x="6494" y="10271"/>
                  </a:lnTo>
                  <a:lnTo>
                    <a:pt x="6494" y="10455"/>
                  </a:lnTo>
                  <a:lnTo>
                    <a:pt x="6494" y="10601"/>
                  </a:lnTo>
                  <a:lnTo>
                    <a:pt x="6530" y="10785"/>
                  </a:lnTo>
                  <a:lnTo>
                    <a:pt x="6604" y="10968"/>
                  </a:lnTo>
                  <a:lnTo>
                    <a:pt x="6714" y="11115"/>
                  </a:lnTo>
                  <a:lnTo>
                    <a:pt x="6824" y="11225"/>
                  </a:lnTo>
                  <a:lnTo>
                    <a:pt x="6970" y="11335"/>
                  </a:lnTo>
                  <a:lnTo>
                    <a:pt x="7117" y="11408"/>
                  </a:lnTo>
                  <a:lnTo>
                    <a:pt x="7301" y="11445"/>
                  </a:lnTo>
                  <a:lnTo>
                    <a:pt x="7484" y="11482"/>
                  </a:lnTo>
                  <a:lnTo>
                    <a:pt x="7777" y="11482"/>
                  </a:lnTo>
                  <a:lnTo>
                    <a:pt x="7851" y="11555"/>
                  </a:lnTo>
                  <a:lnTo>
                    <a:pt x="7924" y="11665"/>
                  </a:lnTo>
                  <a:lnTo>
                    <a:pt x="7961" y="11812"/>
                  </a:lnTo>
                  <a:lnTo>
                    <a:pt x="8034" y="12105"/>
                  </a:lnTo>
                  <a:lnTo>
                    <a:pt x="8071" y="12362"/>
                  </a:lnTo>
                  <a:lnTo>
                    <a:pt x="8108" y="12509"/>
                  </a:lnTo>
                  <a:lnTo>
                    <a:pt x="7851" y="12435"/>
                  </a:lnTo>
                  <a:lnTo>
                    <a:pt x="7631" y="12399"/>
                  </a:lnTo>
                  <a:lnTo>
                    <a:pt x="7557" y="12362"/>
                  </a:lnTo>
                  <a:lnTo>
                    <a:pt x="7521" y="12215"/>
                  </a:lnTo>
                  <a:lnTo>
                    <a:pt x="7521" y="12179"/>
                  </a:lnTo>
                  <a:lnTo>
                    <a:pt x="7447" y="12179"/>
                  </a:lnTo>
                  <a:lnTo>
                    <a:pt x="7447" y="12215"/>
                  </a:lnTo>
                  <a:lnTo>
                    <a:pt x="7411" y="12472"/>
                  </a:lnTo>
                  <a:lnTo>
                    <a:pt x="7411" y="12509"/>
                  </a:lnTo>
                  <a:lnTo>
                    <a:pt x="7447" y="12545"/>
                  </a:lnTo>
                  <a:lnTo>
                    <a:pt x="7851" y="12729"/>
                  </a:lnTo>
                  <a:lnTo>
                    <a:pt x="8254" y="12949"/>
                  </a:lnTo>
                  <a:lnTo>
                    <a:pt x="8438" y="13316"/>
                  </a:lnTo>
                  <a:lnTo>
                    <a:pt x="8474" y="13389"/>
                  </a:lnTo>
                  <a:lnTo>
                    <a:pt x="8548" y="13426"/>
                  </a:lnTo>
                  <a:lnTo>
                    <a:pt x="8621" y="13426"/>
                  </a:lnTo>
                  <a:lnTo>
                    <a:pt x="8694" y="13389"/>
                  </a:lnTo>
                  <a:lnTo>
                    <a:pt x="8841" y="13279"/>
                  </a:lnTo>
                  <a:lnTo>
                    <a:pt x="9428" y="13609"/>
                  </a:lnTo>
                  <a:lnTo>
                    <a:pt x="9281" y="13609"/>
                  </a:lnTo>
                  <a:lnTo>
                    <a:pt x="8548" y="13536"/>
                  </a:lnTo>
                  <a:lnTo>
                    <a:pt x="7851" y="13536"/>
                  </a:lnTo>
                  <a:lnTo>
                    <a:pt x="7374" y="13206"/>
                  </a:lnTo>
                  <a:lnTo>
                    <a:pt x="6860" y="12912"/>
                  </a:lnTo>
                  <a:lnTo>
                    <a:pt x="6824" y="12876"/>
                  </a:lnTo>
                  <a:lnTo>
                    <a:pt x="6750" y="12912"/>
                  </a:lnTo>
                  <a:lnTo>
                    <a:pt x="6750" y="12949"/>
                  </a:lnTo>
                  <a:lnTo>
                    <a:pt x="6750" y="13022"/>
                  </a:lnTo>
                  <a:lnTo>
                    <a:pt x="6970" y="13316"/>
                  </a:lnTo>
                  <a:lnTo>
                    <a:pt x="7227" y="13572"/>
                  </a:lnTo>
                  <a:lnTo>
                    <a:pt x="6897" y="13609"/>
                  </a:lnTo>
                  <a:lnTo>
                    <a:pt x="6567" y="13646"/>
                  </a:lnTo>
                  <a:lnTo>
                    <a:pt x="6310" y="13426"/>
                  </a:lnTo>
                  <a:lnTo>
                    <a:pt x="6090" y="13169"/>
                  </a:lnTo>
                  <a:lnTo>
                    <a:pt x="6017" y="13169"/>
                  </a:lnTo>
                  <a:lnTo>
                    <a:pt x="5943" y="13242"/>
                  </a:lnTo>
                  <a:lnTo>
                    <a:pt x="5907" y="13389"/>
                  </a:lnTo>
                  <a:lnTo>
                    <a:pt x="5943" y="13499"/>
                  </a:lnTo>
                  <a:lnTo>
                    <a:pt x="5980" y="13646"/>
                  </a:lnTo>
                  <a:lnTo>
                    <a:pt x="6090" y="13756"/>
                  </a:lnTo>
                  <a:lnTo>
                    <a:pt x="5760" y="13829"/>
                  </a:lnTo>
                  <a:lnTo>
                    <a:pt x="5430" y="13939"/>
                  </a:lnTo>
                  <a:lnTo>
                    <a:pt x="5393" y="13903"/>
                  </a:lnTo>
                  <a:lnTo>
                    <a:pt x="5173" y="13682"/>
                  </a:lnTo>
                  <a:lnTo>
                    <a:pt x="5026" y="13609"/>
                  </a:lnTo>
                  <a:lnTo>
                    <a:pt x="4916" y="13572"/>
                  </a:lnTo>
                  <a:lnTo>
                    <a:pt x="4880" y="13572"/>
                  </a:lnTo>
                  <a:lnTo>
                    <a:pt x="4880" y="13609"/>
                  </a:lnTo>
                  <a:lnTo>
                    <a:pt x="4880" y="13682"/>
                  </a:lnTo>
                  <a:lnTo>
                    <a:pt x="4916" y="13793"/>
                  </a:lnTo>
                  <a:lnTo>
                    <a:pt x="4990" y="13939"/>
                  </a:lnTo>
                  <a:lnTo>
                    <a:pt x="5100" y="14086"/>
                  </a:lnTo>
                  <a:lnTo>
                    <a:pt x="5136" y="14086"/>
                  </a:lnTo>
                  <a:lnTo>
                    <a:pt x="4843" y="14306"/>
                  </a:lnTo>
                  <a:lnTo>
                    <a:pt x="4623" y="14269"/>
                  </a:lnTo>
                  <a:lnTo>
                    <a:pt x="4109" y="14196"/>
                  </a:lnTo>
                  <a:lnTo>
                    <a:pt x="3853" y="14159"/>
                  </a:lnTo>
                  <a:lnTo>
                    <a:pt x="3596" y="14086"/>
                  </a:lnTo>
                  <a:lnTo>
                    <a:pt x="3669" y="14013"/>
                  </a:lnTo>
                  <a:lnTo>
                    <a:pt x="3706" y="13903"/>
                  </a:lnTo>
                  <a:lnTo>
                    <a:pt x="3706" y="13829"/>
                  </a:lnTo>
                  <a:lnTo>
                    <a:pt x="3669" y="13719"/>
                  </a:lnTo>
                  <a:lnTo>
                    <a:pt x="3632" y="13646"/>
                  </a:lnTo>
                  <a:lnTo>
                    <a:pt x="3559" y="13609"/>
                  </a:lnTo>
                  <a:lnTo>
                    <a:pt x="3632" y="13242"/>
                  </a:lnTo>
                  <a:lnTo>
                    <a:pt x="3742" y="12876"/>
                  </a:lnTo>
                  <a:lnTo>
                    <a:pt x="3889" y="12509"/>
                  </a:lnTo>
                  <a:lnTo>
                    <a:pt x="4073" y="12179"/>
                  </a:lnTo>
                  <a:lnTo>
                    <a:pt x="4293" y="11848"/>
                  </a:lnTo>
                  <a:lnTo>
                    <a:pt x="4549" y="11555"/>
                  </a:lnTo>
                  <a:lnTo>
                    <a:pt x="4843" y="11298"/>
                  </a:lnTo>
                  <a:lnTo>
                    <a:pt x="5173" y="11115"/>
                  </a:lnTo>
                  <a:lnTo>
                    <a:pt x="5246" y="11041"/>
                  </a:lnTo>
                  <a:lnTo>
                    <a:pt x="5283" y="10931"/>
                  </a:lnTo>
                  <a:lnTo>
                    <a:pt x="5283" y="10858"/>
                  </a:lnTo>
                  <a:lnTo>
                    <a:pt x="5210" y="10785"/>
                  </a:lnTo>
                  <a:lnTo>
                    <a:pt x="4770" y="10234"/>
                  </a:lnTo>
                  <a:lnTo>
                    <a:pt x="4549" y="9978"/>
                  </a:lnTo>
                  <a:lnTo>
                    <a:pt x="4293" y="9758"/>
                  </a:lnTo>
                  <a:lnTo>
                    <a:pt x="3999" y="9574"/>
                  </a:lnTo>
                  <a:lnTo>
                    <a:pt x="3706" y="9427"/>
                  </a:lnTo>
                  <a:lnTo>
                    <a:pt x="3376" y="9317"/>
                  </a:lnTo>
                  <a:lnTo>
                    <a:pt x="3046" y="9281"/>
                  </a:lnTo>
                  <a:lnTo>
                    <a:pt x="3046" y="8877"/>
                  </a:lnTo>
                  <a:lnTo>
                    <a:pt x="3119" y="8510"/>
                  </a:lnTo>
                  <a:lnTo>
                    <a:pt x="3266" y="8180"/>
                  </a:lnTo>
                  <a:lnTo>
                    <a:pt x="3486" y="7887"/>
                  </a:lnTo>
                  <a:lnTo>
                    <a:pt x="3632" y="7740"/>
                  </a:lnTo>
                  <a:lnTo>
                    <a:pt x="3816" y="7593"/>
                  </a:lnTo>
                  <a:lnTo>
                    <a:pt x="3889" y="7557"/>
                  </a:lnTo>
                  <a:lnTo>
                    <a:pt x="3963" y="7557"/>
                  </a:lnTo>
                  <a:lnTo>
                    <a:pt x="4036" y="7593"/>
                  </a:lnTo>
                  <a:lnTo>
                    <a:pt x="4109" y="7630"/>
                  </a:lnTo>
                  <a:lnTo>
                    <a:pt x="4219" y="7740"/>
                  </a:lnTo>
                  <a:lnTo>
                    <a:pt x="4329" y="7887"/>
                  </a:lnTo>
                  <a:lnTo>
                    <a:pt x="4916" y="8657"/>
                  </a:lnTo>
                  <a:lnTo>
                    <a:pt x="5026" y="8730"/>
                  </a:lnTo>
                  <a:lnTo>
                    <a:pt x="5136" y="8767"/>
                  </a:lnTo>
                  <a:lnTo>
                    <a:pt x="5210" y="8730"/>
                  </a:lnTo>
                  <a:lnTo>
                    <a:pt x="5246" y="8694"/>
                  </a:lnTo>
                  <a:lnTo>
                    <a:pt x="5283" y="8620"/>
                  </a:lnTo>
                  <a:lnTo>
                    <a:pt x="5283" y="8547"/>
                  </a:lnTo>
                  <a:lnTo>
                    <a:pt x="5136" y="7006"/>
                  </a:lnTo>
                  <a:lnTo>
                    <a:pt x="5100" y="6823"/>
                  </a:lnTo>
                  <a:lnTo>
                    <a:pt x="4990" y="6640"/>
                  </a:lnTo>
                  <a:lnTo>
                    <a:pt x="4880" y="6493"/>
                  </a:lnTo>
                  <a:lnTo>
                    <a:pt x="4660" y="6456"/>
                  </a:lnTo>
                  <a:lnTo>
                    <a:pt x="4733" y="6420"/>
                  </a:lnTo>
                  <a:lnTo>
                    <a:pt x="4843" y="6346"/>
                  </a:lnTo>
                  <a:lnTo>
                    <a:pt x="5026" y="6199"/>
                  </a:lnTo>
                  <a:lnTo>
                    <a:pt x="5430" y="6016"/>
                  </a:lnTo>
                  <a:lnTo>
                    <a:pt x="5613" y="5943"/>
                  </a:lnTo>
                  <a:lnTo>
                    <a:pt x="5760" y="5796"/>
                  </a:lnTo>
                  <a:lnTo>
                    <a:pt x="5870" y="5649"/>
                  </a:lnTo>
                  <a:lnTo>
                    <a:pt x="5980" y="5466"/>
                  </a:lnTo>
                  <a:lnTo>
                    <a:pt x="5980" y="5392"/>
                  </a:lnTo>
                  <a:lnTo>
                    <a:pt x="5943" y="5319"/>
                  </a:lnTo>
                  <a:lnTo>
                    <a:pt x="5907" y="5246"/>
                  </a:lnTo>
                  <a:lnTo>
                    <a:pt x="5833" y="5209"/>
                  </a:lnTo>
                  <a:lnTo>
                    <a:pt x="4990" y="5099"/>
                  </a:lnTo>
                  <a:lnTo>
                    <a:pt x="4109" y="4989"/>
                  </a:lnTo>
                  <a:lnTo>
                    <a:pt x="3742" y="4989"/>
                  </a:lnTo>
                  <a:lnTo>
                    <a:pt x="3302" y="4952"/>
                  </a:lnTo>
                  <a:lnTo>
                    <a:pt x="2899" y="4989"/>
                  </a:lnTo>
                  <a:lnTo>
                    <a:pt x="2715" y="5026"/>
                  </a:lnTo>
                  <a:lnTo>
                    <a:pt x="2532" y="5099"/>
                  </a:lnTo>
                  <a:lnTo>
                    <a:pt x="2495" y="5136"/>
                  </a:lnTo>
                  <a:lnTo>
                    <a:pt x="2532" y="5209"/>
                  </a:lnTo>
                  <a:lnTo>
                    <a:pt x="2165" y="5062"/>
                  </a:lnTo>
                  <a:lnTo>
                    <a:pt x="2459" y="4732"/>
                  </a:lnTo>
                  <a:lnTo>
                    <a:pt x="2752" y="4402"/>
                  </a:lnTo>
                  <a:lnTo>
                    <a:pt x="3082" y="4145"/>
                  </a:lnTo>
                  <a:lnTo>
                    <a:pt x="3449" y="3889"/>
                  </a:lnTo>
                  <a:lnTo>
                    <a:pt x="3816" y="3668"/>
                  </a:lnTo>
                  <a:lnTo>
                    <a:pt x="4219" y="3448"/>
                  </a:lnTo>
                  <a:lnTo>
                    <a:pt x="4623" y="3302"/>
                  </a:lnTo>
                  <a:lnTo>
                    <a:pt x="5026" y="3155"/>
                  </a:lnTo>
                  <a:lnTo>
                    <a:pt x="5467" y="3045"/>
                  </a:lnTo>
                  <a:lnTo>
                    <a:pt x="5907" y="2972"/>
                  </a:lnTo>
                  <a:lnTo>
                    <a:pt x="6310" y="2935"/>
                  </a:lnTo>
                  <a:close/>
                  <a:moveTo>
                    <a:pt x="5393" y="14343"/>
                  </a:moveTo>
                  <a:lnTo>
                    <a:pt x="5430" y="14379"/>
                  </a:lnTo>
                  <a:lnTo>
                    <a:pt x="5356" y="14379"/>
                  </a:lnTo>
                  <a:lnTo>
                    <a:pt x="5393" y="14343"/>
                  </a:lnTo>
                  <a:close/>
                  <a:moveTo>
                    <a:pt x="7704" y="13903"/>
                  </a:moveTo>
                  <a:lnTo>
                    <a:pt x="7961" y="14049"/>
                  </a:lnTo>
                  <a:lnTo>
                    <a:pt x="8291" y="14196"/>
                  </a:lnTo>
                  <a:lnTo>
                    <a:pt x="8584" y="14306"/>
                  </a:lnTo>
                  <a:lnTo>
                    <a:pt x="8181" y="14379"/>
                  </a:lnTo>
                  <a:lnTo>
                    <a:pt x="7741" y="14416"/>
                  </a:lnTo>
                  <a:lnTo>
                    <a:pt x="7704" y="14306"/>
                  </a:lnTo>
                  <a:lnTo>
                    <a:pt x="7631" y="14233"/>
                  </a:lnTo>
                  <a:lnTo>
                    <a:pt x="7264" y="14123"/>
                  </a:lnTo>
                  <a:lnTo>
                    <a:pt x="6970" y="13939"/>
                  </a:lnTo>
                  <a:lnTo>
                    <a:pt x="7521" y="13903"/>
                  </a:lnTo>
                  <a:close/>
                  <a:moveTo>
                    <a:pt x="6420" y="14013"/>
                  </a:moveTo>
                  <a:lnTo>
                    <a:pt x="6567" y="14123"/>
                  </a:lnTo>
                  <a:lnTo>
                    <a:pt x="6787" y="14306"/>
                  </a:lnTo>
                  <a:lnTo>
                    <a:pt x="7007" y="14453"/>
                  </a:lnTo>
                  <a:lnTo>
                    <a:pt x="6053" y="14416"/>
                  </a:lnTo>
                  <a:lnTo>
                    <a:pt x="6053" y="14343"/>
                  </a:lnTo>
                  <a:lnTo>
                    <a:pt x="6053" y="14269"/>
                  </a:lnTo>
                  <a:lnTo>
                    <a:pt x="5980" y="14196"/>
                  </a:lnTo>
                  <a:lnTo>
                    <a:pt x="5907" y="14159"/>
                  </a:lnTo>
                  <a:lnTo>
                    <a:pt x="5870" y="14159"/>
                  </a:lnTo>
                  <a:lnTo>
                    <a:pt x="5980" y="14123"/>
                  </a:lnTo>
                  <a:lnTo>
                    <a:pt x="6420" y="14013"/>
                  </a:lnTo>
                  <a:close/>
                  <a:moveTo>
                    <a:pt x="6824" y="2385"/>
                  </a:moveTo>
                  <a:lnTo>
                    <a:pt x="6750" y="2421"/>
                  </a:lnTo>
                  <a:lnTo>
                    <a:pt x="6677" y="2495"/>
                  </a:lnTo>
                  <a:lnTo>
                    <a:pt x="6127" y="2531"/>
                  </a:lnTo>
                  <a:lnTo>
                    <a:pt x="5540" y="2605"/>
                  </a:lnTo>
                  <a:lnTo>
                    <a:pt x="5026" y="2715"/>
                  </a:lnTo>
                  <a:lnTo>
                    <a:pt x="4476" y="2861"/>
                  </a:lnTo>
                  <a:lnTo>
                    <a:pt x="3926" y="3082"/>
                  </a:lnTo>
                  <a:lnTo>
                    <a:pt x="3376" y="3375"/>
                  </a:lnTo>
                  <a:lnTo>
                    <a:pt x="2899" y="3705"/>
                  </a:lnTo>
                  <a:lnTo>
                    <a:pt x="2459" y="4109"/>
                  </a:lnTo>
                  <a:lnTo>
                    <a:pt x="2018" y="4512"/>
                  </a:lnTo>
                  <a:lnTo>
                    <a:pt x="1652" y="4989"/>
                  </a:lnTo>
                  <a:lnTo>
                    <a:pt x="1321" y="5466"/>
                  </a:lnTo>
                  <a:lnTo>
                    <a:pt x="1065" y="6016"/>
                  </a:lnTo>
                  <a:lnTo>
                    <a:pt x="735" y="6713"/>
                  </a:lnTo>
                  <a:lnTo>
                    <a:pt x="478" y="7447"/>
                  </a:lnTo>
                  <a:lnTo>
                    <a:pt x="221" y="8180"/>
                  </a:lnTo>
                  <a:lnTo>
                    <a:pt x="74" y="8914"/>
                  </a:lnTo>
                  <a:lnTo>
                    <a:pt x="38" y="9244"/>
                  </a:lnTo>
                  <a:lnTo>
                    <a:pt x="1" y="9611"/>
                  </a:lnTo>
                  <a:lnTo>
                    <a:pt x="38" y="9941"/>
                  </a:lnTo>
                  <a:lnTo>
                    <a:pt x="74" y="10271"/>
                  </a:lnTo>
                  <a:lnTo>
                    <a:pt x="148" y="10601"/>
                  </a:lnTo>
                  <a:lnTo>
                    <a:pt x="258" y="10931"/>
                  </a:lnTo>
                  <a:lnTo>
                    <a:pt x="368" y="11262"/>
                  </a:lnTo>
                  <a:lnTo>
                    <a:pt x="514" y="11555"/>
                  </a:lnTo>
                  <a:lnTo>
                    <a:pt x="881" y="12142"/>
                  </a:lnTo>
                  <a:lnTo>
                    <a:pt x="1285" y="12692"/>
                  </a:lnTo>
                  <a:lnTo>
                    <a:pt x="1725" y="13206"/>
                  </a:lnTo>
                  <a:lnTo>
                    <a:pt x="2202" y="13719"/>
                  </a:lnTo>
                  <a:lnTo>
                    <a:pt x="2459" y="13976"/>
                  </a:lnTo>
                  <a:lnTo>
                    <a:pt x="2752" y="14233"/>
                  </a:lnTo>
                  <a:lnTo>
                    <a:pt x="2825" y="14343"/>
                  </a:lnTo>
                  <a:lnTo>
                    <a:pt x="2899" y="14416"/>
                  </a:lnTo>
                  <a:lnTo>
                    <a:pt x="3009" y="14453"/>
                  </a:lnTo>
                  <a:lnTo>
                    <a:pt x="3119" y="14453"/>
                  </a:lnTo>
                  <a:lnTo>
                    <a:pt x="3192" y="14526"/>
                  </a:lnTo>
                  <a:lnTo>
                    <a:pt x="3559" y="14636"/>
                  </a:lnTo>
                  <a:lnTo>
                    <a:pt x="3889" y="14746"/>
                  </a:lnTo>
                  <a:lnTo>
                    <a:pt x="4623" y="14820"/>
                  </a:lnTo>
                  <a:lnTo>
                    <a:pt x="6017" y="14966"/>
                  </a:lnTo>
                  <a:lnTo>
                    <a:pt x="6714" y="15003"/>
                  </a:lnTo>
                  <a:lnTo>
                    <a:pt x="7411" y="15003"/>
                  </a:lnTo>
                  <a:lnTo>
                    <a:pt x="8108" y="14930"/>
                  </a:lnTo>
                  <a:lnTo>
                    <a:pt x="8768" y="14783"/>
                  </a:lnTo>
                  <a:lnTo>
                    <a:pt x="9465" y="14600"/>
                  </a:lnTo>
                  <a:lnTo>
                    <a:pt x="9758" y="14453"/>
                  </a:lnTo>
                  <a:lnTo>
                    <a:pt x="10088" y="14306"/>
                  </a:lnTo>
                  <a:lnTo>
                    <a:pt x="10382" y="14159"/>
                  </a:lnTo>
                  <a:lnTo>
                    <a:pt x="10675" y="13976"/>
                  </a:lnTo>
                  <a:lnTo>
                    <a:pt x="11152" y="13536"/>
                  </a:lnTo>
                  <a:lnTo>
                    <a:pt x="11629" y="13059"/>
                  </a:lnTo>
                  <a:lnTo>
                    <a:pt x="12033" y="12509"/>
                  </a:lnTo>
                  <a:lnTo>
                    <a:pt x="12399" y="11958"/>
                  </a:lnTo>
                  <a:lnTo>
                    <a:pt x="12729" y="11372"/>
                  </a:lnTo>
                  <a:lnTo>
                    <a:pt x="12986" y="10748"/>
                  </a:lnTo>
                  <a:lnTo>
                    <a:pt x="13243" y="10161"/>
                  </a:lnTo>
                  <a:lnTo>
                    <a:pt x="13426" y="9464"/>
                  </a:lnTo>
                  <a:lnTo>
                    <a:pt x="13500" y="9097"/>
                  </a:lnTo>
                  <a:lnTo>
                    <a:pt x="13573" y="8730"/>
                  </a:lnTo>
                  <a:lnTo>
                    <a:pt x="13573" y="8400"/>
                  </a:lnTo>
                  <a:lnTo>
                    <a:pt x="13573" y="8034"/>
                  </a:lnTo>
                  <a:lnTo>
                    <a:pt x="13573" y="7667"/>
                  </a:lnTo>
                  <a:lnTo>
                    <a:pt x="13500" y="7300"/>
                  </a:lnTo>
                  <a:lnTo>
                    <a:pt x="13426" y="6970"/>
                  </a:lnTo>
                  <a:lnTo>
                    <a:pt x="13353" y="6640"/>
                  </a:lnTo>
                  <a:lnTo>
                    <a:pt x="13206" y="6346"/>
                  </a:lnTo>
                  <a:lnTo>
                    <a:pt x="13060" y="6053"/>
                  </a:lnTo>
                  <a:lnTo>
                    <a:pt x="12693" y="5466"/>
                  </a:lnTo>
                  <a:lnTo>
                    <a:pt x="12289" y="4916"/>
                  </a:lnTo>
                  <a:lnTo>
                    <a:pt x="11849" y="4475"/>
                  </a:lnTo>
                  <a:lnTo>
                    <a:pt x="11372" y="4035"/>
                  </a:lnTo>
                  <a:lnTo>
                    <a:pt x="10895" y="3668"/>
                  </a:lnTo>
                  <a:lnTo>
                    <a:pt x="10345" y="3338"/>
                  </a:lnTo>
                  <a:lnTo>
                    <a:pt x="9795" y="3045"/>
                  </a:lnTo>
                  <a:lnTo>
                    <a:pt x="9208" y="2788"/>
                  </a:lnTo>
                  <a:lnTo>
                    <a:pt x="8584" y="2605"/>
                  </a:lnTo>
                  <a:lnTo>
                    <a:pt x="7998" y="2458"/>
                  </a:lnTo>
                  <a:lnTo>
                    <a:pt x="7447" y="2385"/>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39" name="Google Shape;339;p6"/>
            <p:cNvSpPr/>
            <p:nvPr/>
          </p:nvSpPr>
          <p:spPr>
            <a:xfrm>
              <a:off x="6902250" y="3951050"/>
              <a:ext cx="436525" cy="299875"/>
            </a:xfrm>
            <a:custGeom>
              <a:rect b="b" l="l" r="r" t="t"/>
              <a:pathLst>
                <a:path extrusionOk="0" h="11995" w="17461">
                  <a:moveTo>
                    <a:pt x="9758" y="2238"/>
                  </a:moveTo>
                  <a:lnTo>
                    <a:pt x="9721" y="2274"/>
                  </a:lnTo>
                  <a:lnTo>
                    <a:pt x="9648" y="2311"/>
                  </a:lnTo>
                  <a:lnTo>
                    <a:pt x="9611" y="2458"/>
                  </a:lnTo>
                  <a:lnTo>
                    <a:pt x="9648" y="2568"/>
                  </a:lnTo>
                  <a:lnTo>
                    <a:pt x="9721" y="2605"/>
                  </a:lnTo>
                  <a:lnTo>
                    <a:pt x="9758" y="2641"/>
                  </a:lnTo>
                  <a:lnTo>
                    <a:pt x="9941" y="2641"/>
                  </a:lnTo>
                  <a:lnTo>
                    <a:pt x="9978" y="2605"/>
                  </a:lnTo>
                  <a:lnTo>
                    <a:pt x="10051" y="2531"/>
                  </a:lnTo>
                  <a:lnTo>
                    <a:pt x="10051" y="2458"/>
                  </a:lnTo>
                  <a:lnTo>
                    <a:pt x="10051" y="2348"/>
                  </a:lnTo>
                  <a:lnTo>
                    <a:pt x="9978" y="2274"/>
                  </a:lnTo>
                  <a:lnTo>
                    <a:pt x="9941" y="2238"/>
                  </a:lnTo>
                  <a:close/>
                  <a:moveTo>
                    <a:pt x="9795" y="3191"/>
                  </a:moveTo>
                  <a:lnTo>
                    <a:pt x="9721" y="3265"/>
                  </a:lnTo>
                  <a:lnTo>
                    <a:pt x="9684" y="3301"/>
                  </a:lnTo>
                  <a:lnTo>
                    <a:pt x="9684" y="3375"/>
                  </a:lnTo>
                  <a:lnTo>
                    <a:pt x="9684" y="3485"/>
                  </a:lnTo>
                  <a:lnTo>
                    <a:pt x="9758" y="3522"/>
                  </a:lnTo>
                  <a:lnTo>
                    <a:pt x="9795" y="3558"/>
                  </a:lnTo>
                  <a:lnTo>
                    <a:pt x="9941" y="3558"/>
                  </a:lnTo>
                  <a:lnTo>
                    <a:pt x="9978" y="3522"/>
                  </a:lnTo>
                  <a:lnTo>
                    <a:pt x="10015" y="3485"/>
                  </a:lnTo>
                  <a:lnTo>
                    <a:pt x="10051" y="3375"/>
                  </a:lnTo>
                  <a:lnTo>
                    <a:pt x="10015" y="3301"/>
                  </a:lnTo>
                  <a:lnTo>
                    <a:pt x="9978" y="3228"/>
                  </a:lnTo>
                  <a:lnTo>
                    <a:pt x="9941" y="3191"/>
                  </a:lnTo>
                  <a:close/>
                  <a:moveTo>
                    <a:pt x="11519" y="3045"/>
                  </a:moveTo>
                  <a:lnTo>
                    <a:pt x="11409" y="3081"/>
                  </a:lnTo>
                  <a:lnTo>
                    <a:pt x="11335" y="3118"/>
                  </a:lnTo>
                  <a:lnTo>
                    <a:pt x="11298" y="3191"/>
                  </a:lnTo>
                  <a:lnTo>
                    <a:pt x="11262" y="3265"/>
                  </a:lnTo>
                  <a:lnTo>
                    <a:pt x="11262" y="3338"/>
                  </a:lnTo>
                  <a:lnTo>
                    <a:pt x="11262" y="3412"/>
                  </a:lnTo>
                  <a:lnTo>
                    <a:pt x="11298" y="3485"/>
                  </a:lnTo>
                  <a:lnTo>
                    <a:pt x="11372" y="3522"/>
                  </a:lnTo>
                  <a:lnTo>
                    <a:pt x="11445" y="3595"/>
                  </a:lnTo>
                  <a:lnTo>
                    <a:pt x="11592" y="3595"/>
                  </a:lnTo>
                  <a:lnTo>
                    <a:pt x="11665" y="3522"/>
                  </a:lnTo>
                  <a:lnTo>
                    <a:pt x="11702" y="3485"/>
                  </a:lnTo>
                  <a:lnTo>
                    <a:pt x="11739" y="3412"/>
                  </a:lnTo>
                  <a:lnTo>
                    <a:pt x="11702" y="3265"/>
                  </a:lnTo>
                  <a:lnTo>
                    <a:pt x="11702" y="3155"/>
                  </a:lnTo>
                  <a:lnTo>
                    <a:pt x="11629" y="3081"/>
                  </a:lnTo>
                  <a:lnTo>
                    <a:pt x="11519" y="3045"/>
                  </a:lnTo>
                  <a:close/>
                  <a:moveTo>
                    <a:pt x="15554" y="1541"/>
                  </a:moveTo>
                  <a:lnTo>
                    <a:pt x="15407" y="1871"/>
                  </a:lnTo>
                  <a:lnTo>
                    <a:pt x="15187" y="2164"/>
                  </a:lnTo>
                  <a:lnTo>
                    <a:pt x="14967" y="2458"/>
                  </a:lnTo>
                  <a:lnTo>
                    <a:pt x="14710" y="2715"/>
                  </a:lnTo>
                  <a:lnTo>
                    <a:pt x="14416" y="2935"/>
                  </a:lnTo>
                  <a:lnTo>
                    <a:pt x="14123" y="3155"/>
                  </a:lnTo>
                  <a:lnTo>
                    <a:pt x="13536" y="3595"/>
                  </a:lnTo>
                  <a:lnTo>
                    <a:pt x="13279" y="3265"/>
                  </a:lnTo>
                  <a:lnTo>
                    <a:pt x="12986" y="2971"/>
                  </a:lnTo>
                  <a:lnTo>
                    <a:pt x="13096" y="2935"/>
                  </a:lnTo>
                  <a:lnTo>
                    <a:pt x="13683" y="2531"/>
                  </a:lnTo>
                  <a:lnTo>
                    <a:pt x="14306" y="2164"/>
                  </a:lnTo>
                  <a:lnTo>
                    <a:pt x="14930" y="1834"/>
                  </a:lnTo>
                  <a:lnTo>
                    <a:pt x="15554" y="1541"/>
                  </a:lnTo>
                  <a:close/>
                  <a:moveTo>
                    <a:pt x="8914" y="3228"/>
                  </a:moveTo>
                  <a:lnTo>
                    <a:pt x="8841" y="3301"/>
                  </a:lnTo>
                  <a:lnTo>
                    <a:pt x="8804" y="3375"/>
                  </a:lnTo>
                  <a:lnTo>
                    <a:pt x="8804" y="3485"/>
                  </a:lnTo>
                  <a:lnTo>
                    <a:pt x="8804" y="3558"/>
                  </a:lnTo>
                  <a:lnTo>
                    <a:pt x="8877" y="3632"/>
                  </a:lnTo>
                  <a:lnTo>
                    <a:pt x="8951" y="3668"/>
                  </a:lnTo>
                  <a:lnTo>
                    <a:pt x="9098" y="3668"/>
                  </a:lnTo>
                  <a:lnTo>
                    <a:pt x="9134" y="3632"/>
                  </a:lnTo>
                  <a:lnTo>
                    <a:pt x="9208" y="3558"/>
                  </a:lnTo>
                  <a:lnTo>
                    <a:pt x="9208" y="3485"/>
                  </a:lnTo>
                  <a:lnTo>
                    <a:pt x="9208" y="3375"/>
                  </a:lnTo>
                  <a:lnTo>
                    <a:pt x="9171" y="3338"/>
                  </a:lnTo>
                  <a:lnTo>
                    <a:pt x="9134" y="3265"/>
                  </a:lnTo>
                  <a:lnTo>
                    <a:pt x="9061" y="3228"/>
                  </a:lnTo>
                  <a:close/>
                  <a:moveTo>
                    <a:pt x="16324" y="1101"/>
                  </a:moveTo>
                  <a:lnTo>
                    <a:pt x="16140" y="1541"/>
                  </a:lnTo>
                  <a:lnTo>
                    <a:pt x="15884" y="1944"/>
                  </a:lnTo>
                  <a:lnTo>
                    <a:pt x="15590" y="2348"/>
                  </a:lnTo>
                  <a:lnTo>
                    <a:pt x="15297" y="2751"/>
                  </a:lnTo>
                  <a:lnTo>
                    <a:pt x="14967" y="3081"/>
                  </a:lnTo>
                  <a:lnTo>
                    <a:pt x="14600" y="3412"/>
                  </a:lnTo>
                  <a:lnTo>
                    <a:pt x="13829" y="4072"/>
                  </a:lnTo>
                  <a:lnTo>
                    <a:pt x="13756" y="3925"/>
                  </a:lnTo>
                  <a:lnTo>
                    <a:pt x="13976" y="3778"/>
                  </a:lnTo>
                  <a:lnTo>
                    <a:pt x="14343" y="3558"/>
                  </a:lnTo>
                  <a:lnTo>
                    <a:pt x="14673" y="3301"/>
                  </a:lnTo>
                  <a:lnTo>
                    <a:pt x="15003" y="3008"/>
                  </a:lnTo>
                  <a:lnTo>
                    <a:pt x="15297" y="2715"/>
                  </a:lnTo>
                  <a:lnTo>
                    <a:pt x="15554" y="2384"/>
                  </a:lnTo>
                  <a:lnTo>
                    <a:pt x="15774" y="2018"/>
                  </a:lnTo>
                  <a:lnTo>
                    <a:pt x="15957" y="1651"/>
                  </a:lnTo>
                  <a:lnTo>
                    <a:pt x="16104" y="1211"/>
                  </a:lnTo>
                  <a:lnTo>
                    <a:pt x="16104" y="1137"/>
                  </a:lnTo>
                  <a:lnTo>
                    <a:pt x="16324" y="1101"/>
                  </a:lnTo>
                  <a:close/>
                  <a:moveTo>
                    <a:pt x="10528" y="3962"/>
                  </a:moveTo>
                  <a:lnTo>
                    <a:pt x="10455" y="3998"/>
                  </a:lnTo>
                  <a:lnTo>
                    <a:pt x="10381" y="4072"/>
                  </a:lnTo>
                  <a:lnTo>
                    <a:pt x="10381" y="4108"/>
                  </a:lnTo>
                  <a:lnTo>
                    <a:pt x="10345" y="4219"/>
                  </a:lnTo>
                  <a:lnTo>
                    <a:pt x="10381" y="4329"/>
                  </a:lnTo>
                  <a:lnTo>
                    <a:pt x="10455" y="4402"/>
                  </a:lnTo>
                  <a:lnTo>
                    <a:pt x="10491" y="4439"/>
                  </a:lnTo>
                  <a:lnTo>
                    <a:pt x="10638" y="4439"/>
                  </a:lnTo>
                  <a:lnTo>
                    <a:pt x="10748" y="4365"/>
                  </a:lnTo>
                  <a:lnTo>
                    <a:pt x="10785" y="4292"/>
                  </a:lnTo>
                  <a:lnTo>
                    <a:pt x="10822" y="4219"/>
                  </a:lnTo>
                  <a:lnTo>
                    <a:pt x="10785" y="4108"/>
                  </a:lnTo>
                  <a:lnTo>
                    <a:pt x="10748" y="4072"/>
                  </a:lnTo>
                  <a:lnTo>
                    <a:pt x="10712" y="3998"/>
                  </a:lnTo>
                  <a:lnTo>
                    <a:pt x="10675" y="3962"/>
                  </a:lnTo>
                  <a:close/>
                  <a:moveTo>
                    <a:pt x="16434" y="477"/>
                  </a:moveTo>
                  <a:lnTo>
                    <a:pt x="16617" y="514"/>
                  </a:lnTo>
                  <a:lnTo>
                    <a:pt x="16764" y="587"/>
                  </a:lnTo>
                  <a:lnTo>
                    <a:pt x="16837" y="734"/>
                  </a:lnTo>
                  <a:lnTo>
                    <a:pt x="16911" y="880"/>
                  </a:lnTo>
                  <a:lnTo>
                    <a:pt x="16947" y="1064"/>
                  </a:lnTo>
                  <a:lnTo>
                    <a:pt x="16947" y="1247"/>
                  </a:lnTo>
                  <a:lnTo>
                    <a:pt x="16911" y="1541"/>
                  </a:lnTo>
                  <a:lnTo>
                    <a:pt x="16764" y="1871"/>
                  </a:lnTo>
                  <a:lnTo>
                    <a:pt x="16544" y="2128"/>
                  </a:lnTo>
                  <a:lnTo>
                    <a:pt x="16104" y="2641"/>
                  </a:lnTo>
                  <a:lnTo>
                    <a:pt x="15077" y="3668"/>
                  </a:lnTo>
                  <a:lnTo>
                    <a:pt x="14086" y="4549"/>
                  </a:lnTo>
                  <a:lnTo>
                    <a:pt x="14013" y="4402"/>
                  </a:lnTo>
                  <a:lnTo>
                    <a:pt x="14123" y="4329"/>
                  </a:lnTo>
                  <a:lnTo>
                    <a:pt x="14967" y="3632"/>
                  </a:lnTo>
                  <a:lnTo>
                    <a:pt x="15370" y="3228"/>
                  </a:lnTo>
                  <a:lnTo>
                    <a:pt x="15737" y="2825"/>
                  </a:lnTo>
                  <a:lnTo>
                    <a:pt x="16067" y="2384"/>
                  </a:lnTo>
                  <a:lnTo>
                    <a:pt x="16361" y="1908"/>
                  </a:lnTo>
                  <a:lnTo>
                    <a:pt x="16617" y="1431"/>
                  </a:lnTo>
                  <a:lnTo>
                    <a:pt x="16764" y="880"/>
                  </a:lnTo>
                  <a:lnTo>
                    <a:pt x="16764" y="770"/>
                  </a:lnTo>
                  <a:lnTo>
                    <a:pt x="16727" y="697"/>
                  </a:lnTo>
                  <a:lnTo>
                    <a:pt x="16654" y="660"/>
                  </a:lnTo>
                  <a:lnTo>
                    <a:pt x="16544" y="660"/>
                  </a:lnTo>
                  <a:lnTo>
                    <a:pt x="15920" y="770"/>
                  </a:lnTo>
                  <a:lnTo>
                    <a:pt x="15333" y="954"/>
                  </a:lnTo>
                  <a:lnTo>
                    <a:pt x="15333" y="954"/>
                  </a:lnTo>
                  <a:lnTo>
                    <a:pt x="15590" y="807"/>
                  </a:lnTo>
                  <a:lnTo>
                    <a:pt x="15884" y="660"/>
                  </a:lnTo>
                  <a:lnTo>
                    <a:pt x="16177" y="550"/>
                  </a:lnTo>
                  <a:lnTo>
                    <a:pt x="16434" y="477"/>
                  </a:lnTo>
                  <a:close/>
                  <a:moveTo>
                    <a:pt x="9354" y="4182"/>
                  </a:moveTo>
                  <a:lnTo>
                    <a:pt x="9208" y="4255"/>
                  </a:lnTo>
                  <a:lnTo>
                    <a:pt x="9134" y="4365"/>
                  </a:lnTo>
                  <a:lnTo>
                    <a:pt x="9134" y="4439"/>
                  </a:lnTo>
                  <a:lnTo>
                    <a:pt x="9171" y="4512"/>
                  </a:lnTo>
                  <a:lnTo>
                    <a:pt x="9208" y="4585"/>
                  </a:lnTo>
                  <a:lnTo>
                    <a:pt x="9281" y="4622"/>
                  </a:lnTo>
                  <a:lnTo>
                    <a:pt x="9428" y="4622"/>
                  </a:lnTo>
                  <a:lnTo>
                    <a:pt x="9538" y="4585"/>
                  </a:lnTo>
                  <a:lnTo>
                    <a:pt x="9611" y="4475"/>
                  </a:lnTo>
                  <a:lnTo>
                    <a:pt x="9648" y="4402"/>
                  </a:lnTo>
                  <a:lnTo>
                    <a:pt x="9648" y="4292"/>
                  </a:lnTo>
                  <a:lnTo>
                    <a:pt x="9611" y="4255"/>
                  </a:lnTo>
                  <a:lnTo>
                    <a:pt x="9538" y="4182"/>
                  </a:lnTo>
                  <a:close/>
                  <a:moveTo>
                    <a:pt x="13243" y="6566"/>
                  </a:moveTo>
                  <a:lnTo>
                    <a:pt x="13169" y="6639"/>
                  </a:lnTo>
                  <a:lnTo>
                    <a:pt x="13133" y="6713"/>
                  </a:lnTo>
                  <a:lnTo>
                    <a:pt x="13133" y="6860"/>
                  </a:lnTo>
                  <a:lnTo>
                    <a:pt x="13133" y="6933"/>
                  </a:lnTo>
                  <a:lnTo>
                    <a:pt x="13206" y="6970"/>
                  </a:lnTo>
                  <a:lnTo>
                    <a:pt x="13316" y="7006"/>
                  </a:lnTo>
                  <a:lnTo>
                    <a:pt x="13463" y="6970"/>
                  </a:lnTo>
                  <a:lnTo>
                    <a:pt x="13536" y="6933"/>
                  </a:lnTo>
                  <a:lnTo>
                    <a:pt x="13536" y="6860"/>
                  </a:lnTo>
                  <a:lnTo>
                    <a:pt x="13573" y="6750"/>
                  </a:lnTo>
                  <a:lnTo>
                    <a:pt x="13536" y="6676"/>
                  </a:lnTo>
                  <a:lnTo>
                    <a:pt x="13463" y="6603"/>
                  </a:lnTo>
                  <a:lnTo>
                    <a:pt x="13316" y="6566"/>
                  </a:lnTo>
                  <a:close/>
                  <a:moveTo>
                    <a:pt x="12216" y="7300"/>
                  </a:moveTo>
                  <a:lnTo>
                    <a:pt x="12105" y="7336"/>
                  </a:lnTo>
                  <a:lnTo>
                    <a:pt x="12032" y="7410"/>
                  </a:lnTo>
                  <a:lnTo>
                    <a:pt x="11995" y="7520"/>
                  </a:lnTo>
                  <a:lnTo>
                    <a:pt x="11995" y="7630"/>
                  </a:lnTo>
                  <a:lnTo>
                    <a:pt x="12032" y="7703"/>
                  </a:lnTo>
                  <a:lnTo>
                    <a:pt x="12105" y="7777"/>
                  </a:lnTo>
                  <a:lnTo>
                    <a:pt x="12216" y="7777"/>
                  </a:lnTo>
                  <a:lnTo>
                    <a:pt x="12289" y="7740"/>
                  </a:lnTo>
                  <a:lnTo>
                    <a:pt x="12362" y="7703"/>
                  </a:lnTo>
                  <a:lnTo>
                    <a:pt x="12436" y="7630"/>
                  </a:lnTo>
                  <a:lnTo>
                    <a:pt x="12436" y="7520"/>
                  </a:lnTo>
                  <a:lnTo>
                    <a:pt x="12436" y="7410"/>
                  </a:lnTo>
                  <a:lnTo>
                    <a:pt x="12326" y="7336"/>
                  </a:lnTo>
                  <a:lnTo>
                    <a:pt x="12216" y="7300"/>
                  </a:lnTo>
                  <a:close/>
                  <a:moveTo>
                    <a:pt x="12729" y="8033"/>
                  </a:moveTo>
                  <a:lnTo>
                    <a:pt x="12656" y="8107"/>
                  </a:lnTo>
                  <a:lnTo>
                    <a:pt x="12656" y="8143"/>
                  </a:lnTo>
                  <a:lnTo>
                    <a:pt x="12619" y="8253"/>
                  </a:lnTo>
                  <a:lnTo>
                    <a:pt x="12619" y="8400"/>
                  </a:lnTo>
                  <a:lnTo>
                    <a:pt x="12656" y="8437"/>
                  </a:lnTo>
                  <a:lnTo>
                    <a:pt x="12692" y="8474"/>
                  </a:lnTo>
                  <a:lnTo>
                    <a:pt x="12729" y="8474"/>
                  </a:lnTo>
                  <a:lnTo>
                    <a:pt x="12802" y="8510"/>
                  </a:lnTo>
                  <a:lnTo>
                    <a:pt x="12912" y="8474"/>
                  </a:lnTo>
                  <a:lnTo>
                    <a:pt x="12986" y="8437"/>
                  </a:lnTo>
                  <a:lnTo>
                    <a:pt x="13022" y="8400"/>
                  </a:lnTo>
                  <a:lnTo>
                    <a:pt x="13022" y="8253"/>
                  </a:lnTo>
                  <a:lnTo>
                    <a:pt x="13022" y="8180"/>
                  </a:lnTo>
                  <a:lnTo>
                    <a:pt x="12949" y="8107"/>
                  </a:lnTo>
                  <a:lnTo>
                    <a:pt x="12912" y="8033"/>
                  </a:lnTo>
                  <a:close/>
                  <a:moveTo>
                    <a:pt x="10051" y="2128"/>
                  </a:moveTo>
                  <a:lnTo>
                    <a:pt x="10455" y="2164"/>
                  </a:lnTo>
                  <a:lnTo>
                    <a:pt x="10858" y="2238"/>
                  </a:lnTo>
                  <a:lnTo>
                    <a:pt x="11262" y="2348"/>
                  </a:lnTo>
                  <a:lnTo>
                    <a:pt x="11225" y="2458"/>
                  </a:lnTo>
                  <a:lnTo>
                    <a:pt x="11262" y="2568"/>
                  </a:lnTo>
                  <a:lnTo>
                    <a:pt x="11335" y="2641"/>
                  </a:lnTo>
                  <a:lnTo>
                    <a:pt x="11445" y="2715"/>
                  </a:lnTo>
                  <a:lnTo>
                    <a:pt x="11629" y="2715"/>
                  </a:lnTo>
                  <a:lnTo>
                    <a:pt x="11775" y="2788"/>
                  </a:lnTo>
                  <a:lnTo>
                    <a:pt x="12105" y="2935"/>
                  </a:lnTo>
                  <a:lnTo>
                    <a:pt x="12179" y="2971"/>
                  </a:lnTo>
                  <a:lnTo>
                    <a:pt x="12252" y="3008"/>
                  </a:lnTo>
                  <a:lnTo>
                    <a:pt x="12472" y="3191"/>
                  </a:lnTo>
                  <a:lnTo>
                    <a:pt x="12692" y="3412"/>
                  </a:lnTo>
                  <a:lnTo>
                    <a:pt x="13096" y="3852"/>
                  </a:lnTo>
                  <a:lnTo>
                    <a:pt x="11482" y="4842"/>
                  </a:lnTo>
                  <a:lnTo>
                    <a:pt x="9868" y="5796"/>
                  </a:lnTo>
                  <a:lnTo>
                    <a:pt x="6090" y="8070"/>
                  </a:lnTo>
                  <a:lnTo>
                    <a:pt x="5209" y="8620"/>
                  </a:lnTo>
                  <a:lnTo>
                    <a:pt x="5356" y="8327"/>
                  </a:lnTo>
                  <a:lnTo>
                    <a:pt x="5649" y="7960"/>
                  </a:lnTo>
                  <a:lnTo>
                    <a:pt x="5943" y="7557"/>
                  </a:lnTo>
                  <a:lnTo>
                    <a:pt x="5906" y="7483"/>
                  </a:lnTo>
                  <a:lnTo>
                    <a:pt x="5870" y="7483"/>
                  </a:lnTo>
                  <a:lnTo>
                    <a:pt x="5686" y="7593"/>
                  </a:lnTo>
                  <a:lnTo>
                    <a:pt x="5539" y="7740"/>
                  </a:lnTo>
                  <a:lnTo>
                    <a:pt x="5209" y="8070"/>
                  </a:lnTo>
                  <a:lnTo>
                    <a:pt x="4989" y="8437"/>
                  </a:lnTo>
                  <a:lnTo>
                    <a:pt x="4769" y="8840"/>
                  </a:lnTo>
                  <a:lnTo>
                    <a:pt x="4732" y="8877"/>
                  </a:lnTo>
                  <a:lnTo>
                    <a:pt x="4622" y="8584"/>
                  </a:lnTo>
                  <a:lnTo>
                    <a:pt x="4916" y="8107"/>
                  </a:lnTo>
                  <a:lnTo>
                    <a:pt x="5283" y="7630"/>
                  </a:lnTo>
                  <a:lnTo>
                    <a:pt x="5649" y="7190"/>
                  </a:lnTo>
                  <a:lnTo>
                    <a:pt x="6016" y="6786"/>
                  </a:lnTo>
                  <a:lnTo>
                    <a:pt x="6016" y="6750"/>
                  </a:lnTo>
                  <a:lnTo>
                    <a:pt x="6016" y="6713"/>
                  </a:lnTo>
                  <a:lnTo>
                    <a:pt x="5943" y="6713"/>
                  </a:lnTo>
                  <a:lnTo>
                    <a:pt x="5539" y="7043"/>
                  </a:lnTo>
                  <a:lnTo>
                    <a:pt x="5173" y="7410"/>
                  </a:lnTo>
                  <a:lnTo>
                    <a:pt x="4842" y="7777"/>
                  </a:lnTo>
                  <a:lnTo>
                    <a:pt x="4512" y="8180"/>
                  </a:lnTo>
                  <a:lnTo>
                    <a:pt x="4476" y="7923"/>
                  </a:lnTo>
                  <a:lnTo>
                    <a:pt x="4439" y="7667"/>
                  </a:lnTo>
                  <a:lnTo>
                    <a:pt x="4659" y="7336"/>
                  </a:lnTo>
                  <a:lnTo>
                    <a:pt x="4879" y="7080"/>
                  </a:lnTo>
                  <a:lnTo>
                    <a:pt x="5686" y="6016"/>
                  </a:lnTo>
                  <a:lnTo>
                    <a:pt x="5723" y="5943"/>
                  </a:lnTo>
                  <a:lnTo>
                    <a:pt x="5686" y="5906"/>
                  </a:lnTo>
                  <a:lnTo>
                    <a:pt x="5576" y="5906"/>
                  </a:lnTo>
                  <a:lnTo>
                    <a:pt x="5283" y="6199"/>
                  </a:lnTo>
                  <a:lnTo>
                    <a:pt x="4953" y="6529"/>
                  </a:lnTo>
                  <a:lnTo>
                    <a:pt x="4402" y="7153"/>
                  </a:lnTo>
                  <a:lnTo>
                    <a:pt x="4402" y="6529"/>
                  </a:lnTo>
                  <a:lnTo>
                    <a:pt x="4622" y="6199"/>
                  </a:lnTo>
                  <a:lnTo>
                    <a:pt x="4953" y="5759"/>
                  </a:lnTo>
                  <a:lnTo>
                    <a:pt x="5136" y="5502"/>
                  </a:lnTo>
                  <a:lnTo>
                    <a:pt x="5246" y="5392"/>
                  </a:lnTo>
                  <a:lnTo>
                    <a:pt x="5393" y="5319"/>
                  </a:lnTo>
                  <a:lnTo>
                    <a:pt x="5429" y="5319"/>
                  </a:lnTo>
                  <a:lnTo>
                    <a:pt x="5429" y="5282"/>
                  </a:lnTo>
                  <a:lnTo>
                    <a:pt x="5393" y="5246"/>
                  </a:lnTo>
                  <a:lnTo>
                    <a:pt x="5393" y="5209"/>
                  </a:lnTo>
                  <a:lnTo>
                    <a:pt x="5173" y="5209"/>
                  </a:lnTo>
                  <a:lnTo>
                    <a:pt x="5063" y="5282"/>
                  </a:lnTo>
                  <a:lnTo>
                    <a:pt x="4953" y="5356"/>
                  </a:lnTo>
                  <a:lnTo>
                    <a:pt x="4769" y="5539"/>
                  </a:lnTo>
                  <a:lnTo>
                    <a:pt x="4622" y="5722"/>
                  </a:lnTo>
                  <a:lnTo>
                    <a:pt x="4476" y="5869"/>
                  </a:lnTo>
                  <a:lnTo>
                    <a:pt x="4586" y="5466"/>
                  </a:lnTo>
                  <a:lnTo>
                    <a:pt x="4732" y="5062"/>
                  </a:lnTo>
                  <a:lnTo>
                    <a:pt x="4879" y="4842"/>
                  </a:lnTo>
                  <a:lnTo>
                    <a:pt x="5026" y="4622"/>
                  </a:lnTo>
                  <a:lnTo>
                    <a:pt x="5209" y="4402"/>
                  </a:lnTo>
                  <a:lnTo>
                    <a:pt x="5393" y="4219"/>
                  </a:lnTo>
                  <a:lnTo>
                    <a:pt x="5796" y="3852"/>
                  </a:lnTo>
                  <a:lnTo>
                    <a:pt x="6236" y="3522"/>
                  </a:lnTo>
                  <a:lnTo>
                    <a:pt x="6677" y="3228"/>
                  </a:lnTo>
                  <a:lnTo>
                    <a:pt x="7117" y="2935"/>
                  </a:lnTo>
                  <a:lnTo>
                    <a:pt x="7594" y="2715"/>
                  </a:lnTo>
                  <a:lnTo>
                    <a:pt x="8070" y="2494"/>
                  </a:lnTo>
                  <a:lnTo>
                    <a:pt x="8474" y="2348"/>
                  </a:lnTo>
                  <a:lnTo>
                    <a:pt x="8841" y="2238"/>
                  </a:lnTo>
                  <a:lnTo>
                    <a:pt x="9244" y="2164"/>
                  </a:lnTo>
                  <a:lnTo>
                    <a:pt x="9648" y="2128"/>
                  </a:lnTo>
                  <a:close/>
                  <a:moveTo>
                    <a:pt x="13316" y="4219"/>
                  </a:moveTo>
                  <a:lnTo>
                    <a:pt x="13426" y="4365"/>
                  </a:lnTo>
                  <a:lnTo>
                    <a:pt x="12582" y="5026"/>
                  </a:lnTo>
                  <a:lnTo>
                    <a:pt x="11702" y="5649"/>
                  </a:lnTo>
                  <a:lnTo>
                    <a:pt x="10785" y="6273"/>
                  </a:lnTo>
                  <a:lnTo>
                    <a:pt x="9868" y="6860"/>
                  </a:lnTo>
                  <a:lnTo>
                    <a:pt x="8877" y="7446"/>
                  </a:lnTo>
                  <a:lnTo>
                    <a:pt x="7887" y="8033"/>
                  </a:lnTo>
                  <a:lnTo>
                    <a:pt x="6860" y="8584"/>
                  </a:lnTo>
                  <a:lnTo>
                    <a:pt x="5796" y="9097"/>
                  </a:lnTo>
                  <a:lnTo>
                    <a:pt x="4989" y="9464"/>
                  </a:lnTo>
                  <a:lnTo>
                    <a:pt x="4916" y="9317"/>
                  </a:lnTo>
                  <a:lnTo>
                    <a:pt x="4953" y="9207"/>
                  </a:lnTo>
                  <a:lnTo>
                    <a:pt x="6053" y="8584"/>
                  </a:lnTo>
                  <a:lnTo>
                    <a:pt x="10198" y="6089"/>
                  </a:lnTo>
                  <a:lnTo>
                    <a:pt x="11775" y="5136"/>
                  </a:lnTo>
                  <a:lnTo>
                    <a:pt x="13316" y="4219"/>
                  </a:lnTo>
                  <a:close/>
                  <a:moveTo>
                    <a:pt x="3962" y="7960"/>
                  </a:moveTo>
                  <a:lnTo>
                    <a:pt x="3999" y="8070"/>
                  </a:lnTo>
                  <a:lnTo>
                    <a:pt x="3999" y="8107"/>
                  </a:lnTo>
                  <a:lnTo>
                    <a:pt x="4146" y="8694"/>
                  </a:lnTo>
                  <a:lnTo>
                    <a:pt x="3962" y="9024"/>
                  </a:lnTo>
                  <a:lnTo>
                    <a:pt x="3925" y="9097"/>
                  </a:lnTo>
                  <a:lnTo>
                    <a:pt x="3925" y="9134"/>
                  </a:lnTo>
                  <a:lnTo>
                    <a:pt x="3999" y="9244"/>
                  </a:lnTo>
                  <a:lnTo>
                    <a:pt x="3339" y="9501"/>
                  </a:lnTo>
                  <a:lnTo>
                    <a:pt x="3008" y="9611"/>
                  </a:lnTo>
                  <a:lnTo>
                    <a:pt x="2642" y="9684"/>
                  </a:lnTo>
                  <a:lnTo>
                    <a:pt x="2898" y="9171"/>
                  </a:lnTo>
                  <a:lnTo>
                    <a:pt x="3229" y="8694"/>
                  </a:lnTo>
                  <a:lnTo>
                    <a:pt x="3559" y="8327"/>
                  </a:lnTo>
                  <a:lnTo>
                    <a:pt x="3962" y="7960"/>
                  </a:lnTo>
                  <a:close/>
                  <a:moveTo>
                    <a:pt x="13609" y="4732"/>
                  </a:moveTo>
                  <a:lnTo>
                    <a:pt x="13683" y="4915"/>
                  </a:lnTo>
                  <a:lnTo>
                    <a:pt x="12986" y="5502"/>
                  </a:lnTo>
                  <a:lnTo>
                    <a:pt x="12105" y="6199"/>
                  </a:lnTo>
                  <a:lnTo>
                    <a:pt x="11225" y="6823"/>
                  </a:lnTo>
                  <a:lnTo>
                    <a:pt x="10308" y="7446"/>
                  </a:lnTo>
                  <a:lnTo>
                    <a:pt x="9354" y="8033"/>
                  </a:lnTo>
                  <a:lnTo>
                    <a:pt x="8401" y="8584"/>
                  </a:lnTo>
                  <a:lnTo>
                    <a:pt x="7447" y="9097"/>
                  </a:lnTo>
                  <a:lnTo>
                    <a:pt x="6456" y="9574"/>
                  </a:lnTo>
                  <a:lnTo>
                    <a:pt x="5429" y="10014"/>
                  </a:lnTo>
                  <a:lnTo>
                    <a:pt x="5246" y="9794"/>
                  </a:lnTo>
                  <a:lnTo>
                    <a:pt x="5466" y="9684"/>
                  </a:lnTo>
                  <a:lnTo>
                    <a:pt x="6603" y="9134"/>
                  </a:lnTo>
                  <a:lnTo>
                    <a:pt x="7740" y="8547"/>
                  </a:lnTo>
                  <a:lnTo>
                    <a:pt x="8877" y="7923"/>
                  </a:lnTo>
                  <a:lnTo>
                    <a:pt x="9978" y="7263"/>
                  </a:lnTo>
                  <a:lnTo>
                    <a:pt x="10895" y="6676"/>
                  </a:lnTo>
                  <a:lnTo>
                    <a:pt x="11812" y="6053"/>
                  </a:lnTo>
                  <a:lnTo>
                    <a:pt x="12729" y="5392"/>
                  </a:lnTo>
                  <a:lnTo>
                    <a:pt x="13609" y="4732"/>
                  </a:lnTo>
                  <a:close/>
                  <a:moveTo>
                    <a:pt x="11995" y="9721"/>
                  </a:moveTo>
                  <a:lnTo>
                    <a:pt x="12472" y="9831"/>
                  </a:lnTo>
                  <a:lnTo>
                    <a:pt x="12436" y="9867"/>
                  </a:lnTo>
                  <a:lnTo>
                    <a:pt x="12032" y="10271"/>
                  </a:lnTo>
                  <a:lnTo>
                    <a:pt x="12032" y="10198"/>
                  </a:lnTo>
                  <a:lnTo>
                    <a:pt x="11995" y="9721"/>
                  </a:lnTo>
                  <a:close/>
                  <a:moveTo>
                    <a:pt x="2715" y="8804"/>
                  </a:moveTo>
                  <a:lnTo>
                    <a:pt x="2422" y="9317"/>
                  </a:lnTo>
                  <a:lnTo>
                    <a:pt x="2165" y="9867"/>
                  </a:lnTo>
                  <a:lnTo>
                    <a:pt x="2165" y="9941"/>
                  </a:lnTo>
                  <a:lnTo>
                    <a:pt x="2201" y="10051"/>
                  </a:lnTo>
                  <a:lnTo>
                    <a:pt x="2275" y="10088"/>
                  </a:lnTo>
                  <a:lnTo>
                    <a:pt x="2348" y="10124"/>
                  </a:lnTo>
                  <a:lnTo>
                    <a:pt x="2898" y="10014"/>
                  </a:lnTo>
                  <a:lnTo>
                    <a:pt x="3449" y="9867"/>
                  </a:lnTo>
                  <a:lnTo>
                    <a:pt x="3925" y="9684"/>
                  </a:lnTo>
                  <a:lnTo>
                    <a:pt x="4439" y="9464"/>
                  </a:lnTo>
                  <a:lnTo>
                    <a:pt x="4549" y="9684"/>
                  </a:lnTo>
                  <a:lnTo>
                    <a:pt x="3559" y="10124"/>
                  </a:lnTo>
                  <a:lnTo>
                    <a:pt x="3082" y="10308"/>
                  </a:lnTo>
                  <a:lnTo>
                    <a:pt x="2568" y="10528"/>
                  </a:lnTo>
                  <a:lnTo>
                    <a:pt x="2275" y="10638"/>
                  </a:lnTo>
                  <a:lnTo>
                    <a:pt x="2018" y="10674"/>
                  </a:lnTo>
                  <a:lnTo>
                    <a:pt x="1761" y="10711"/>
                  </a:lnTo>
                  <a:lnTo>
                    <a:pt x="1468" y="10711"/>
                  </a:lnTo>
                  <a:lnTo>
                    <a:pt x="2091" y="9794"/>
                  </a:lnTo>
                  <a:lnTo>
                    <a:pt x="2348" y="9317"/>
                  </a:lnTo>
                  <a:lnTo>
                    <a:pt x="2642" y="8877"/>
                  </a:lnTo>
                  <a:lnTo>
                    <a:pt x="2715" y="8804"/>
                  </a:lnTo>
                  <a:close/>
                  <a:moveTo>
                    <a:pt x="13829" y="5429"/>
                  </a:moveTo>
                  <a:lnTo>
                    <a:pt x="13940" y="5943"/>
                  </a:lnTo>
                  <a:lnTo>
                    <a:pt x="13940" y="6456"/>
                  </a:lnTo>
                  <a:lnTo>
                    <a:pt x="13940" y="6896"/>
                  </a:lnTo>
                  <a:lnTo>
                    <a:pt x="13866" y="7336"/>
                  </a:lnTo>
                  <a:lnTo>
                    <a:pt x="13756" y="7740"/>
                  </a:lnTo>
                  <a:lnTo>
                    <a:pt x="13609" y="8143"/>
                  </a:lnTo>
                  <a:lnTo>
                    <a:pt x="13426" y="8547"/>
                  </a:lnTo>
                  <a:lnTo>
                    <a:pt x="13206" y="8914"/>
                  </a:lnTo>
                  <a:lnTo>
                    <a:pt x="12949" y="9281"/>
                  </a:lnTo>
                  <a:lnTo>
                    <a:pt x="12656" y="9647"/>
                  </a:lnTo>
                  <a:lnTo>
                    <a:pt x="12289" y="9611"/>
                  </a:lnTo>
                  <a:lnTo>
                    <a:pt x="11922" y="9537"/>
                  </a:lnTo>
                  <a:lnTo>
                    <a:pt x="11849" y="9574"/>
                  </a:lnTo>
                  <a:lnTo>
                    <a:pt x="11812" y="9574"/>
                  </a:lnTo>
                  <a:lnTo>
                    <a:pt x="11775" y="9647"/>
                  </a:lnTo>
                  <a:lnTo>
                    <a:pt x="11702" y="10418"/>
                  </a:lnTo>
                  <a:lnTo>
                    <a:pt x="11702" y="10491"/>
                  </a:lnTo>
                  <a:lnTo>
                    <a:pt x="11409" y="10711"/>
                  </a:lnTo>
                  <a:lnTo>
                    <a:pt x="11188" y="10821"/>
                  </a:lnTo>
                  <a:lnTo>
                    <a:pt x="11152" y="10858"/>
                  </a:lnTo>
                  <a:lnTo>
                    <a:pt x="11042" y="10931"/>
                  </a:lnTo>
                  <a:lnTo>
                    <a:pt x="11042" y="10564"/>
                  </a:lnTo>
                  <a:lnTo>
                    <a:pt x="11115" y="10198"/>
                  </a:lnTo>
                  <a:lnTo>
                    <a:pt x="11188" y="9867"/>
                  </a:lnTo>
                  <a:lnTo>
                    <a:pt x="11298" y="9501"/>
                  </a:lnTo>
                  <a:lnTo>
                    <a:pt x="11298" y="9464"/>
                  </a:lnTo>
                  <a:lnTo>
                    <a:pt x="11262" y="9427"/>
                  </a:lnTo>
                  <a:lnTo>
                    <a:pt x="11225" y="9427"/>
                  </a:lnTo>
                  <a:lnTo>
                    <a:pt x="11188" y="9464"/>
                  </a:lnTo>
                  <a:lnTo>
                    <a:pt x="11078" y="9647"/>
                  </a:lnTo>
                  <a:lnTo>
                    <a:pt x="10968" y="9831"/>
                  </a:lnTo>
                  <a:lnTo>
                    <a:pt x="10785" y="10234"/>
                  </a:lnTo>
                  <a:lnTo>
                    <a:pt x="10712" y="10638"/>
                  </a:lnTo>
                  <a:lnTo>
                    <a:pt x="10712" y="11078"/>
                  </a:lnTo>
                  <a:lnTo>
                    <a:pt x="10271" y="11261"/>
                  </a:lnTo>
                  <a:lnTo>
                    <a:pt x="9831" y="11371"/>
                  </a:lnTo>
                  <a:lnTo>
                    <a:pt x="9868" y="11005"/>
                  </a:lnTo>
                  <a:lnTo>
                    <a:pt x="9978" y="10638"/>
                  </a:lnTo>
                  <a:lnTo>
                    <a:pt x="10051" y="10344"/>
                  </a:lnTo>
                  <a:lnTo>
                    <a:pt x="10161" y="10088"/>
                  </a:lnTo>
                  <a:lnTo>
                    <a:pt x="10418" y="9574"/>
                  </a:lnTo>
                  <a:lnTo>
                    <a:pt x="10418" y="9537"/>
                  </a:lnTo>
                  <a:lnTo>
                    <a:pt x="10381" y="9501"/>
                  </a:lnTo>
                  <a:lnTo>
                    <a:pt x="10345" y="9501"/>
                  </a:lnTo>
                  <a:lnTo>
                    <a:pt x="10345" y="9537"/>
                  </a:lnTo>
                  <a:lnTo>
                    <a:pt x="10015" y="9941"/>
                  </a:lnTo>
                  <a:lnTo>
                    <a:pt x="9758" y="10418"/>
                  </a:lnTo>
                  <a:lnTo>
                    <a:pt x="9538" y="10895"/>
                  </a:lnTo>
                  <a:lnTo>
                    <a:pt x="9501" y="11151"/>
                  </a:lnTo>
                  <a:lnTo>
                    <a:pt x="9428" y="11408"/>
                  </a:lnTo>
                  <a:lnTo>
                    <a:pt x="8951" y="11408"/>
                  </a:lnTo>
                  <a:lnTo>
                    <a:pt x="8951" y="11261"/>
                  </a:lnTo>
                  <a:lnTo>
                    <a:pt x="8914" y="11225"/>
                  </a:lnTo>
                  <a:lnTo>
                    <a:pt x="8877" y="11188"/>
                  </a:lnTo>
                  <a:lnTo>
                    <a:pt x="8841" y="11188"/>
                  </a:lnTo>
                  <a:lnTo>
                    <a:pt x="8804" y="11225"/>
                  </a:lnTo>
                  <a:lnTo>
                    <a:pt x="8731" y="11298"/>
                  </a:lnTo>
                  <a:lnTo>
                    <a:pt x="9171" y="10454"/>
                  </a:lnTo>
                  <a:lnTo>
                    <a:pt x="9391" y="10051"/>
                  </a:lnTo>
                  <a:lnTo>
                    <a:pt x="9684" y="9647"/>
                  </a:lnTo>
                  <a:lnTo>
                    <a:pt x="9684" y="9611"/>
                  </a:lnTo>
                  <a:lnTo>
                    <a:pt x="9648" y="9611"/>
                  </a:lnTo>
                  <a:lnTo>
                    <a:pt x="9648" y="9574"/>
                  </a:lnTo>
                  <a:lnTo>
                    <a:pt x="9611" y="9611"/>
                  </a:lnTo>
                  <a:lnTo>
                    <a:pt x="9244" y="10014"/>
                  </a:lnTo>
                  <a:lnTo>
                    <a:pt x="8914" y="10418"/>
                  </a:lnTo>
                  <a:lnTo>
                    <a:pt x="8621" y="10858"/>
                  </a:lnTo>
                  <a:lnTo>
                    <a:pt x="8327" y="11335"/>
                  </a:lnTo>
                  <a:lnTo>
                    <a:pt x="7960" y="11225"/>
                  </a:lnTo>
                  <a:lnTo>
                    <a:pt x="7997" y="11188"/>
                  </a:lnTo>
                  <a:lnTo>
                    <a:pt x="7997" y="11151"/>
                  </a:lnTo>
                  <a:lnTo>
                    <a:pt x="7960" y="11115"/>
                  </a:lnTo>
                  <a:lnTo>
                    <a:pt x="7960" y="11078"/>
                  </a:lnTo>
                  <a:lnTo>
                    <a:pt x="7924" y="10968"/>
                  </a:lnTo>
                  <a:lnTo>
                    <a:pt x="7960" y="10858"/>
                  </a:lnTo>
                  <a:lnTo>
                    <a:pt x="8034" y="10601"/>
                  </a:lnTo>
                  <a:lnTo>
                    <a:pt x="8181" y="10308"/>
                  </a:lnTo>
                  <a:lnTo>
                    <a:pt x="8474" y="9831"/>
                  </a:lnTo>
                  <a:lnTo>
                    <a:pt x="8767" y="9427"/>
                  </a:lnTo>
                  <a:lnTo>
                    <a:pt x="8804" y="9391"/>
                  </a:lnTo>
                  <a:lnTo>
                    <a:pt x="8767" y="9317"/>
                  </a:lnTo>
                  <a:lnTo>
                    <a:pt x="8694" y="9317"/>
                  </a:lnTo>
                  <a:lnTo>
                    <a:pt x="8364" y="9537"/>
                  </a:lnTo>
                  <a:lnTo>
                    <a:pt x="8107" y="9831"/>
                  </a:lnTo>
                  <a:lnTo>
                    <a:pt x="7887" y="10124"/>
                  </a:lnTo>
                  <a:lnTo>
                    <a:pt x="7704" y="10454"/>
                  </a:lnTo>
                  <a:lnTo>
                    <a:pt x="7594" y="10784"/>
                  </a:lnTo>
                  <a:lnTo>
                    <a:pt x="7557" y="10968"/>
                  </a:lnTo>
                  <a:lnTo>
                    <a:pt x="7594" y="11115"/>
                  </a:lnTo>
                  <a:lnTo>
                    <a:pt x="7153" y="10968"/>
                  </a:lnTo>
                  <a:lnTo>
                    <a:pt x="6713" y="10784"/>
                  </a:lnTo>
                  <a:lnTo>
                    <a:pt x="6933" y="10564"/>
                  </a:lnTo>
                  <a:lnTo>
                    <a:pt x="7080" y="10344"/>
                  </a:lnTo>
                  <a:lnTo>
                    <a:pt x="7153" y="10234"/>
                  </a:lnTo>
                  <a:lnTo>
                    <a:pt x="7190" y="10124"/>
                  </a:lnTo>
                  <a:lnTo>
                    <a:pt x="7190" y="10088"/>
                  </a:lnTo>
                  <a:lnTo>
                    <a:pt x="7153" y="10088"/>
                  </a:lnTo>
                  <a:lnTo>
                    <a:pt x="7080" y="10124"/>
                  </a:lnTo>
                  <a:lnTo>
                    <a:pt x="7007" y="10161"/>
                  </a:lnTo>
                  <a:lnTo>
                    <a:pt x="6823" y="10308"/>
                  </a:lnTo>
                  <a:lnTo>
                    <a:pt x="6493" y="10564"/>
                  </a:lnTo>
                  <a:lnTo>
                    <a:pt x="6420" y="10638"/>
                  </a:lnTo>
                  <a:lnTo>
                    <a:pt x="5906" y="10344"/>
                  </a:lnTo>
                  <a:lnTo>
                    <a:pt x="6897" y="9904"/>
                  </a:lnTo>
                  <a:lnTo>
                    <a:pt x="7887" y="9391"/>
                  </a:lnTo>
                  <a:lnTo>
                    <a:pt x="8877" y="8877"/>
                  </a:lnTo>
                  <a:lnTo>
                    <a:pt x="9795" y="8327"/>
                  </a:lnTo>
                  <a:lnTo>
                    <a:pt x="10748" y="7740"/>
                  </a:lnTo>
                  <a:lnTo>
                    <a:pt x="11665" y="7116"/>
                  </a:lnTo>
                  <a:lnTo>
                    <a:pt x="12546" y="6456"/>
                  </a:lnTo>
                  <a:lnTo>
                    <a:pt x="13426" y="5796"/>
                  </a:lnTo>
                  <a:lnTo>
                    <a:pt x="13829" y="5429"/>
                  </a:lnTo>
                  <a:close/>
                  <a:moveTo>
                    <a:pt x="1651" y="9757"/>
                  </a:moveTo>
                  <a:lnTo>
                    <a:pt x="1028" y="10711"/>
                  </a:lnTo>
                  <a:lnTo>
                    <a:pt x="991" y="10784"/>
                  </a:lnTo>
                  <a:lnTo>
                    <a:pt x="1028" y="10858"/>
                  </a:lnTo>
                  <a:lnTo>
                    <a:pt x="1028" y="10931"/>
                  </a:lnTo>
                  <a:lnTo>
                    <a:pt x="1101" y="10968"/>
                  </a:lnTo>
                  <a:lnTo>
                    <a:pt x="1358" y="11041"/>
                  </a:lnTo>
                  <a:lnTo>
                    <a:pt x="1651" y="11078"/>
                  </a:lnTo>
                  <a:lnTo>
                    <a:pt x="1908" y="11078"/>
                  </a:lnTo>
                  <a:lnTo>
                    <a:pt x="2165" y="11041"/>
                  </a:lnTo>
                  <a:lnTo>
                    <a:pt x="2715" y="10858"/>
                  </a:lnTo>
                  <a:lnTo>
                    <a:pt x="3229" y="10638"/>
                  </a:lnTo>
                  <a:lnTo>
                    <a:pt x="4769" y="10014"/>
                  </a:lnTo>
                  <a:lnTo>
                    <a:pt x="4953" y="10198"/>
                  </a:lnTo>
                  <a:lnTo>
                    <a:pt x="4072" y="10564"/>
                  </a:lnTo>
                  <a:lnTo>
                    <a:pt x="3192" y="10895"/>
                  </a:lnTo>
                  <a:lnTo>
                    <a:pt x="2238" y="11188"/>
                  </a:lnTo>
                  <a:lnTo>
                    <a:pt x="1248" y="11445"/>
                  </a:lnTo>
                  <a:lnTo>
                    <a:pt x="1101" y="11518"/>
                  </a:lnTo>
                  <a:lnTo>
                    <a:pt x="844" y="11555"/>
                  </a:lnTo>
                  <a:lnTo>
                    <a:pt x="624" y="11555"/>
                  </a:lnTo>
                  <a:lnTo>
                    <a:pt x="551" y="11518"/>
                  </a:lnTo>
                  <a:lnTo>
                    <a:pt x="477" y="11481"/>
                  </a:lnTo>
                  <a:lnTo>
                    <a:pt x="477" y="11408"/>
                  </a:lnTo>
                  <a:lnTo>
                    <a:pt x="514" y="11298"/>
                  </a:lnTo>
                  <a:lnTo>
                    <a:pt x="661" y="11005"/>
                  </a:lnTo>
                  <a:lnTo>
                    <a:pt x="991" y="10601"/>
                  </a:lnTo>
                  <a:lnTo>
                    <a:pt x="1321" y="10161"/>
                  </a:lnTo>
                  <a:lnTo>
                    <a:pt x="1651" y="9757"/>
                  </a:lnTo>
                  <a:close/>
                  <a:moveTo>
                    <a:pt x="16324" y="0"/>
                  </a:moveTo>
                  <a:lnTo>
                    <a:pt x="16140" y="37"/>
                  </a:lnTo>
                  <a:lnTo>
                    <a:pt x="15774" y="147"/>
                  </a:lnTo>
                  <a:lnTo>
                    <a:pt x="15480" y="330"/>
                  </a:lnTo>
                  <a:lnTo>
                    <a:pt x="14636" y="807"/>
                  </a:lnTo>
                  <a:lnTo>
                    <a:pt x="13866" y="1357"/>
                  </a:lnTo>
                  <a:lnTo>
                    <a:pt x="13059" y="1908"/>
                  </a:lnTo>
                  <a:lnTo>
                    <a:pt x="12289" y="2458"/>
                  </a:lnTo>
                  <a:lnTo>
                    <a:pt x="12032" y="2311"/>
                  </a:lnTo>
                  <a:lnTo>
                    <a:pt x="11812" y="2238"/>
                  </a:lnTo>
                  <a:lnTo>
                    <a:pt x="11629" y="2238"/>
                  </a:lnTo>
                  <a:lnTo>
                    <a:pt x="11372" y="2091"/>
                  </a:lnTo>
                  <a:lnTo>
                    <a:pt x="11115" y="1981"/>
                  </a:lnTo>
                  <a:lnTo>
                    <a:pt x="10858" y="1908"/>
                  </a:lnTo>
                  <a:lnTo>
                    <a:pt x="10565" y="1834"/>
                  </a:lnTo>
                  <a:lnTo>
                    <a:pt x="10015" y="1761"/>
                  </a:lnTo>
                  <a:lnTo>
                    <a:pt x="9464" y="1761"/>
                  </a:lnTo>
                  <a:lnTo>
                    <a:pt x="8914" y="1834"/>
                  </a:lnTo>
                  <a:lnTo>
                    <a:pt x="8364" y="1981"/>
                  </a:lnTo>
                  <a:lnTo>
                    <a:pt x="7814" y="2164"/>
                  </a:lnTo>
                  <a:lnTo>
                    <a:pt x="7300" y="2384"/>
                  </a:lnTo>
                  <a:lnTo>
                    <a:pt x="6677" y="2715"/>
                  </a:lnTo>
                  <a:lnTo>
                    <a:pt x="6090" y="3081"/>
                  </a:lnTo>
                  <a:lnTo>
                    <a:pt x="5503" y="3522"/>
                  </a:lnTo>
                  <a:lnTo>
                    <a:pt x="4989" y="3962"/>
                  </a:lnTo>
                  <a:lnTo>
                    <a:pt x="4769" y="4219"/>
                  </a:lnTo>
                  <a:lnTo>
                    <a:pt x="4549" y="4475"/>
                  </a:lnTo>
                  <a:lnTo>
                    <a:pt x="4402" y="4769"/>
                  </a:lnTo>
                  <a:lnTo>
                    <a:pt x="4256" y="5062"/>
                  </a:lnTo>
                  <a:lnTo>
                    <a:pt x="4146" y="5356"/>
                  </a:lnTo>
                  <a:lnTo>
                    <a:pt x="4035" y="5686"/>
                  </a:lnTo>
                  <a:lnTo>
                    <a:pt x="3999" y="6016"/>
                  </a:lnTo>
                  <a:lnTo>
                    <a:pt x="3925" y="6346"/>
                  </a:lnTo>
                  <a:lnTo>
                    <a:pt x="3889" y="6970"/>
                  </a:lnTo>
                  <a:lnTo>
                    <a:pt x="3925" y="7630"/>
                  </a:lnTo>
                  <a:lnTo>
                    <a:pt x="3339" y="7960"/>
                  </a:lnTo>
                  <a:lnTo>
                    <a:pt x="2752" y="8290"/>
                  </a:lnTo>
                  <a:lnTo>
                    <a:pt x="2238" y="8657"/>
                  </a:lnTo>
                  <a:lnTo>
                    <a:pt x="1725" y="9097"/>
                  </a:lnTo>
                  <a:lnTo>
                    <a:pt x="1248" y="9574"/>
                  </a:lnTo>
                  <a:lnTo>
                    <a:pt x="808" y="10051"/>
                  </a:lnTo>
                  <a:lnTo>
                    <a:pt x="404" y="10601"/>
                  </a:lnTo>
                  <a:lnTo>
                    <a:pt x="221" y="10858"/>
                  </a:lnTo>
                  <a:lnTo>
                    <a:pt x="74" y="11151"/>
                  </a:lnTo>
                  <a:lnTo>
                    <a:pt x="1" y="11371"/>
                  </a:lnTo>
                  <a:lnTo>
                    <a:pt x="37" y="11555"/>
                  </a:lnTo>
                  <a:lnTo>
                    <a:pt x="111" y="11738"/>
                  </a:lnTo>
                  <a:lnTo>
                    <a:pt x="184" y="11812"/>
                  </a:lnTo>
                  <a:lnTo>
                    <a:pt x="257" y="11885"/>
                  </a:lnTo>
                  <a:lnTo>
                    <a:pt x="477" y="11958"/>
                  </a:lnTo>
                  <a:lnTo>
                    <a:pt x="697" y="11995"/>
                  </a:lnTo>
                  <a:lnTo>
                    <a:pt x="918" y="11995"/>
                  </a:lnTo>
                  <a:lnTo>
                    <a:pt x="1174" y="11958"/>
                  </a:lnTo>
                  <a:lnTo>
                    <a:pt x="1835" y="11812"/>
                  </a:lnTo>
                  <a:lnTo>
                    <a:pt x="2495" y="11591"/>
                  </a:lnTo>
                  <a:lnTo>
                    <a:pt x="3815" y="11151"/>
                  </a:lnTo>
                  <a:lnTo>
                    <a:pt x="4586" y="10858"/>
                  </a:lnTo>
                  <a:lnTo>
                    <a:pt x="5356" y="10564"/>
                  </a:lnTo>
                  <a:lnTo>
                    <a:pt x="5760" y="10858"/>
                  </a:lnTo>
                  <a:lnTo>
                    <a:pt x="6200" y="11078"/>
                  </a:lnTo>
                  <a:lnTo>
                    <a:pt x="6236" y="11261"/>
                  </a:lnTo>
                  <a:lnTo>
                    <a:pt x="6273" y="11335"/>
                  </a:lnTo>
                  <a:lnTo>
                    <a:pt x="6346" y="11371"/>
                  </a:lnTo>
                  <a:lnTo>
                    <a:pt x="6493" y="11371"/>
                  </a:lnTo>
                  <a:lnTo>
                    <a:pt x="6603" y="11261"/>
                  </a:lnTo>
                  <a:lnTo>
                    <a:pt x="7410" y="11591"/>
                  </a:lnTo>
                  <a:lnTo>
                    <a:pt x="7814" y="11702"/>
                  </a:lnTo>
                  <a:lnTo>
                    <a:pt x="8217" y="11812"/>
                  </a:lnTo>
                  <a:lnTo>
                    <a:pt x="8291" y="11848"/>
                  </a:lnTo>
                  <a:lnTo>
                    <a:pt x="8364" y="11885"/>
                  </a:lnTo>
                  <a:lnTo>
                    <a:pt x="8474" y="11848"/>
                  </a:lnTo>
                  <a:lnTo>
                    <a:pt x="8547" y="11885"/>
                  </a:lnTo>
                  <a:lnTo>
                    <a:pt x="8877" y="11922"/>
                  </a:lnTo>
                  <a:lnTo>
                    <a:pt x="9574" y="11922"/>
                  </a:lnTo>
                  <a:lnTo>
                    <a:pt x="9905" y="11885"/>
                  </a:lnTo>
                  <a:lnTo>
                    <a:pt x="10235" y="11812"/>
                  </a:lnTo>
                  <a:lnTo>
                    <a:pt x="10565" y="11702"/>
                  </a:lnTo>
                  <a:lnTo>
                    <a:pt x="10895" y="11555"/>
                  </a:lnTo>
                  <a:lnTo>
                    <a:pt x="11225" y="11408"/>
                  </a:lnTo>
                  <a:lnTo>
                    <a:pt x="11555" y="11225"/>
                  </a:lnTo>
                  <a:lnTo>
                    <a:pt x="11885" y="11041"/>
                  </a:lnTo>
                  <a:lnTo>
                    <a:pt x="12179" y="10784"/>
                  </a:lnTo>
                  <a:lnTo>
                    <a:pt x="12472" y="10564"/>
                  </a:lnTo>
                  <a:lnTo>
                    <a:pt x="12766" y="10308"/>
                  </a:lnTo>
                  <a:lnTo>
                    <a:pt x="13022" y="10014"/>
                  </a:lnTo>
                  <a:lnTo>
                    <a:pt x="13279" y="9721"/>
                  </a:lnTo>
                  <a:lnTo>
                    <a:pt x="13499" y="9391"/>
                  </a:lnTo>
                  <a:lnTo>
                    <a:pt x="13719" y="9097"/>
                  </a:lnTo>
                  <a:lnTo>
                    <a:pt x="13903" y="8730"/>
                  </a:lnTo>
                  <a:lnTo>
                    <a:pt x="14050" y="8400"/>
                  </a:lnTo>
                  <a:lnTo>
                    <a:pt x="14196" y="8033"/>
                  </a:lnTo>
                  <a:lnTo>
                    <a:pt x="14306" y="7667"/>
                  </a:lnTo>
                  <a:lnTo>
                    <a:pt x="14380" y="7300"/>
                  </a:lnTo>
                  <a:lnTo>
                    <a:pt x="14453" y="6933"/>
                  </a:lnTo>
                  <a:lnTo>
                    <a:pt x="14490" y="6529"/>
                  </a:lnTo>
                  <a:lnTo>
                    <a:pt x="14490" y="6163"/>
                  </a:lnTo>
                  <a:lnTo>
                    <a:pt x="14453" y="5796"/>
                  </a:lnTo>
                  <a:lnTo>
                    <a:pt x="14380" y="5429"/>
                  </a:lnTo>
                  <a:lnTo>
                    <a:pt x="14270" y="5062"/>
                  </a:lnTo>
                  <a:lnTo>
                    <a:pt x="15113" y="4329"/>
                  </a:lnTo>
                  <a:lnTo>
                    <a:pt x="15920" y="3558"/>
                  </a:lnTo>
                  <a:lnTo>
                    <a:pt x="16434" y="3045"/>
                  </a:lnTo>
                  <a:lnTo>
                    <a:pt x="16691" y="2751"/>
                  </a:lnTo>
                  <a:lnTo>
                    <a:pt x="16947" y="2458"/>
                  </a:lnTo>
                  <a:lnTo>
                    <a:pt x="17168" y="2128"/>
                  </a:lnTo>
                  <a:lnTo>
                    <a:pt x="17351" y="1798"/>
                  </a:lnTo>
                  <a:lnTo>
                    <a:pt x="17461" y="1431"/>
                  </a:lnTo>
                  <a:lnTo>
                    <a:pt x="17461" y="1247"/>
                  </a:lnTo>
                  <a:lnTo>
                    <a:pt x="17461" y="1064"/>
                  </a:lnTo>
                  <a:lnTo>
                    <a:pt x="17388" y="770"/>
                  </a:lnTo>
                  <a:lnTo>
                    <a:pt x="17278" y="514"/>
                  </a:lnTo>
                  <a:lnTo>
                    <a:pt x="17094" y="257"/>
                  </a:lnTo>
                  <a:lnTo>
                    <a:pt x="16837" y="74"/>
                  </a:lnTo>
                  <a:lnTo>
                    <a:pt x="16691" y="37"/>
                  </a:lnTo>
                  <a:lnTo>
                    <a:pt x="16507"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40" name="Google Shape;340;p6"/>
            <p:cNvSpPr/>
            <p:nvPr/>
          </p:nvSpPr>
          <p:spPr>
            <a:xfrm>
              <a:off x="6405225" y="2154575"/>
              <a:ext cx="328325" cy="339325"/>
            </a:xfrm>
            <a:custGeom>
              <a:rect b="b" l="l" r="r" t="t"/>
              <a:pathLst>
                <a:path extrusionOk="0" h="13573" w="13133">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41" name="Google Shape;341;p6"/>
            <p:cNvSpPr/>
            <p:nvPr/>
          </p:nvSpPr>
          <p:spPr>
            <a:xfrm>
              <a:off x="6537275" y="2750650"/>
              <a:ext cx="459450" cy="475050"/>
            </a:xfrm>
            <a:custGeom>
              <a:rect b="b" l="l" r="r" t="t"/>
              <a:pathLst>
                <a:path extrusionOk="0" h="19002" w="18378">
                  <a:moveTo>
                    <a:pt x="13793" y="5429"/>
                  </a:moveTo>
                  <a:lnTo>
                    <a:pt x="13682" y="5466"/>
                  </a:lnTo>
                  <a:lnTo>
                    <a:pt x="13572" y="5502"/>
                  </a:lnTo>
                  <a:lnTo>
                    <a:pt x="13499" y="5576"/>
                  </a:lnTo>
                  <a:lnTo>
                    <a:pt x="13352" y="5759"/>
                  </a:lnTo>
                  <a:lnTo>
                    <a:pt x="13352" y="5869"/>
                  </a:lnTo>
                  <a:lnTo>
                    <a:pt x="13352" y="5979"/>
                  </a:lnTo>
                  <a:lnTo>
                    <a:pt x="13389" y="6016"/>
                  </a:lnTo>
                  <a:lnTo>
                    <a:pt x="13426" y="6053"/>
                  </a:lnTo>
                  <a:lnTo>
                    <a:pt x="13499" y="6053"/>
                  </a:lnTo>
                  <a:lnTo>
                    <a:pt x="13572" y="5979"/>
                  </a:lnTo>
                  <a:lnTo>
                    <a:pt x="13646" y="5943"/>
                  </a:lnTo>
                  <a:lnTo>
                    <a:pt x="13719" y="5796"/>
                  </a:lnTo>
                  <a:lnTo>
                    <a:pt x="13829" y="5649"/>
                  </a:lnTo>
                  <a:lnTo>
                    <a:pt x="13903" y="5502"/>
                  </a:lnTo>
                  <a:lnTo>
                    <a:pt x="13903" y="5466"/>
                  </a:lnTo>
                  <a:lnTo>
                    <a:pt x="13903" y="5429"/>
                  </a:lnTo>
                  <a:close/>
                  <a:moveTo>
                    <a:pt x="13242" y="6089"/>
                  </a:moveTo>
                  <a:lnTo>
                    <a:pt x="13169" y="6126"/>
                  </a:lnTo>
                  <a:lnTo>
                    <a:pt x="13022" y="6309"/>
                  </a:lnTo>
                  <a:lnTo>
                    <a:pt x="12912" y="6493"/>
                  </a:lnTo>
                  <a:lnTo>
                    <a:pt x="12875" y="6529"/>
                  </a:lnTo>
                  <a:lnTo>
                    <a:pt x="12875" y="6603"/>
                  </a:lnTo>
                  <a:lnTo>
                    <a:pt x="12949" y="6676"/>
                  </a:lnTo>
                  <a:lnTo>
                    <a:pt x="13022" y="6713"/>
                  </a:lnTo>
                  <a:lnTo>
                    <a:pt x="13096" y="6676"/>
                  </a:lnTo>
                  <a:lnTo>
                    <a:pt x="13132" y="6639"/>
                  </a:lnTo>
                  <a:lnTo>
                    <a:pt x="13242" y="6456"/>
                  </a:lnTo>
                  <a:lnTo>
                    <a:pt x="13352" y="6273"/>
                  </a:lnTo>
                  <a:lnTo>
                    <a:pt x="13389" y="6199"/>
                  </a:lnTo>
                  <a:lnTo>
                    <a:pt x="13316" y="6126"/>
                  </a:lnTo>
                  <a:lnTo>
                    <a:pt x="13242" y="6089"/>
                  </a:lnTo>
                  <a:close/>
                  <a:moveTo>
                    <a:pt x="17241" y="6419"/>
                  </a:moveTo>
                  <a:lnTo>
                    <a:pt x="17534" y="6713"/>
                  </a:lnTo>
                  <a:lnTo>
                    <a:pt x="17497" y="6713"/>
                  </a:lnTo>
                  <a:lnTo>
                    <a:pt x="17387" y="6823"/>
                  </a:lnTo>
                  <a:lnTo>
                    <a:pt x="17351" y="6676"/>
                  </a:lnTo>
                  <a:lnTo>
                    <a:pt x="17241" y="6419"/>
                  </a:lnTo>
                  <a:close/>
                  <a:moveTo>
                    <a:pt x="12692" y="6786"/>
                  </a:moveTo>
                  <a:lnTo>
                    <a:pt x="12582" y="6860"/>
                  </a:lnTo>
                  <a:lnTo>
                    <a:pt x="12435" y="6970"/>
                  </a:lnTo>
                  <a:lnTo>
                    <a:pt x="12399" y="7116"/>
                  </a:lnTo>
                  <a:lnTo>
                    <a:pt x="12362" y="7190"/>
                  </a:lnTo>
                  <a:lnTo>
                    <a:pt x="12399" y="7226"/>
                  </a:lnTo>
                  <a:lnTo>
                    <a:pt x="12472" y="7300"/>
                  </a:lnTo>
                  <a:lnTo>
                    <a:pt x="12582" y="7300"/>
                  </a:lnTo>
                  <a:lnTo>
                    <a:pt x="12619" y="7263"/>
                  </a:lnTo>
                  <a:lnTo>
                    <a:pt x="12655" y="7190"/>
                  </a:lnTo>
                  <a:lnTo>
                    <a:pt x="12729" y="7043"/>
                  </a:lnTo>
                  <a:lnTo>
                    <a:pt x="12802" y="7006"/>
                  </a:lnTo>
                  <a:lnTo>
                    <a:pt x="12839" y="6933"/>
                  </a:lnTo>
                  <a:lnTo>
                    <a:pt x="12875" y="6860"/>
                  </a:lnTo>
                  <a:lnTo>
                    <a:pt x="12875" y="6823"/>
                  </a:lnTo>
                  <a:lnTo>
                    <a:pt x="12839" y="6823"/>
                  </a:lnTo>
                  <a:lnTo>
                    <a:pt x="12765" y="6786"/>
                  </a:lnTo>
                  <a:close/>
                  <a:moveTo>
                    <a:pt x="17571" y="6750"/>
                  </a:moveTo>
                  <a:lnTo>
                    <a:pt x="17828" y="7043"/>
                  </a:lnTo>
                  <a:lnTo>
                    <a:pt x="18048" y="7373"/>
                  </a:lnTo>
                  <a:lnTo>
                    <a:pt x="17828" y="7593"/>
                  </a:lnTo>
                  <a:lnTo>
                    <a:pt x="17828" y="7520"/>
                  </a:lnTo>
                  <a:lnTo>
                    <a:pt x="17864" y="7336"/>
                  </a:lnTo>
                  <a:lnTo>
                    <a:pt x="17828" y="7116"/>
                  </a:lnTo>
                  <a:lnTo>
                    <a:pt x="17828" y="7080"/>
                  </a:lnTo>
                  <a:lnTo>
                    <a:pt x="17754" y="7006"/>
                  </a:lnTo>
                  <a:lnTo>
                    <a:pt x="17681" y="7006"/>
                  </a:lnTo>
                  <a:lnTo>
                    <a:pt x="17644" y="7043"/>
                  </a:lnTo>
                  <a:lnTo>
                    <a:pt x="17681" y="7080"/>
                  </a:lnTo>
                  <a:lnTo>
                    <a:pt x="17644" y="7226"/>
                  </a:lnTo>
                  <a:lnTo>
                    <a:pt x="17607" y="7446"/>
                  </a:lnTo>
                  <a:lnTo>
                    <a:pt x="17534" y="7667"/>
                  </a:lnTo>
                  <a:lnTo>
                    <a:pt x="17534" y="7887"/>
                  </a:lnTo>
                  <a:lnTo>
                    <a:pt x="17534" y="7960"/>
                  </a:lnTo>
                  <a:lnTo>
                    <a:pt x="17131" y="8584"/>
                  </a:lnTo>
                  <a:lnTo>
                    <a:pt x="17167" y="8217"/>
                  </a:lnTo>
                  <a:lnTo>
                    <a:pt x="17241" y="7850"/>
                  </a:lnTo>
                  <a:lnTo>
                    <a:pt x="17387" y="7630"/>
                  </a:lnTo>
                  <a:lnTo>
                    <a:pt x="17387" y="7593"/>
                  </a:lnTo>
                  <a:lnTo>
                    <a:pt x="17387" y="7520"/>
                  </a:lnTo>
                  <a:lnTo>
                    <a:pt x="17461" y="7483"/>
                  </a:lnTo>
                  <a:lnTo>
                    <a:pt x="17497" y="7446"/>
                  </a:lnTo>
                  <a:lnTo>
                    <a:pt x="17534" y="7373"/>
                  </a:lnTo>
                  <a:lnTo>
                    <a:pt x="17534" y="7263"/>
                  </a:lnTo>
                  <a:lnTo>
                    <a:pt x="17497" y="7080"/>
                  </a:lnTo>
                  <a:lnTo>
                    <a:pt x="17571" y="6750"/>
                  </a:lnTo>
                  <a:close/>
                  <a:moveTo>
                    <a:pt x="16874" y="8840"/>
                  </a:moveTo>
                  <a:lnTo>
                    <a:pt x="16947" y="8877"/>
                  </a:lnTo>
                  <a:lnTo>
                    <a:pt x="16874" y="8950"/>
                  </a:lnTo>
                  <a:lnTo>
                    <a:pt x="16874" y="8877"/>
                  </a:lnTo>
                  <a:lnTo>
                    <a:pt x="16874" y="8840"/>
                  </a:lnTo>
                  <a:close/>
                  <a:moveTo>
                    <a:pt x="11445" y="8584"/>
                  </a:moveTo>
                  <a:lnTo>
                    <a:pt x="11408" y="8620"/>
                  </a:lnTo>
                  <a:lnTo>
                    <a:pt x="11298" y="8657"/>
                  </a:lnTo>
                  <a:lnTo>
                    <a:pt x="11188" y="8804"/>
                  </a:lnTo>
                  <a:lnTo>
                    <a:pt x="11188" y="8840"/>
                  </a:lnTo>
                  <a:lnTo>
                    <a:pt x="11188" y="8914"/>
                  </a:lnTo>
                  <a:lnTo>
                    <a:pt x="11188" y="8987"/>
                  </a:lnTo>
                  <a:lnTo>
                    <a:pt x="11225" y="9024"/>
                  </a:lnTo>
                  <a:lnTo>
                    <a:pt x="11408" y="9024"/>
                  </a:lnTo>
                  <a:lnTo>
                    <a:pt x="11445" y="8987"/>
                  </a:lnTo>
                  <a:lnTo>
                    <a:pt x="11555" y="8804"/>
                  </a:lnTo>
                  <a:lnTo>
                    <a:pt x="11555" y="8730"/>
                  </a:lnTo>
                  <a:lnTo>
                    <a:pt x="11555" y="8657"/>
                  </a:lnTo>
                  <a:lnTo>
                    <a:pt x="11518" y="8620"/>
                  </a:lnTo>
                  <a:lnTo>
                    <a:pt x="11445" y="8584"/>
                  </a:lnTo>
                  <a:close/>
                  <a:moveTo>
                    <a:pt x="16580" y="8804"/>
                  </a:moveTo>
                  <a:lnTo>
                    <a:pt x="16580" y="8877"/>
                  </a:lnTo>
                  <a:lnTo>
                    <a:pt x="16580" y="9060"/>
                  </a:lnTo>
                  <a:lnTo>
                    <a:pt x="16617" y="9170"/>
                  </a:lnTo>
                  <a:lnTo>
                    <a:pt x="16654" y="9244"/>
                  </a:lnTo>
                  <a:lnTo>
                    <a:pt x="16397" y="9611"/>
                  </a:lnTo>
                  <a:lnTo>
                    <a:pt x="16360" y="9391"/>
                  </a:lnTo>
                  <a:lnTo>
                    <a:pt x="16324" y="9170"/>
                  </a:lnTo>
                  <a:lnTo>
                    <a:pt x="16324" y="9097"/>
                  </a:lnTo>
                  <a:lnTo>
                    <a:pt x="16580" y="8804"/>
                  </a:lnTo>
                  <a:close/>
                  <a:moveTo>
                    <a:pt x="16067" y="9391"/>
                  </a:moveTo>
                  <a:lnTo>
                    <a:pt x="16067" y="9684"/>
                  </a:lnTo>
                  <a:lnTo>
                    <a:pt x="16103" y="9794"/>
                  </a:lnTo>
                  <a:lnTo>
                    <a:pt x="16177" y="9941"/>
                  </a:lnTo>
                  <a:lnTo>
                    <a:pt x="15993" y="10161"/>
                  </a:lnTo>
                  <a:lnTo>
                    <a:pt x="15920" y="10308"/>
                  </a:lnTo>
                  <a:lnTo>
                    <a:pt x="15957" y="9867"/>
                  </a:lnTo>
                  <a:lnTo>
                    <a:pt x="15920" y="9794"/>
                  </a:lnTo>
                  <a:lnTo>
                    <a:pt x="15847" y="9757"/>
                  </a:lnTo>
                  <a:lnTo>
                    <a:pt x="15810" y="9721"/>
                  </a:lnTo>
                  <a:lnTo>
                    <a:pt x="16067" y="9391"/>
                  </a:lnTo>
                  <a:close/>
                  <a:moveTo>
                    <a:pt x="9611" y="2348"/>
                  </a:moveTo>
                  <a:lnTo>
                    <a:pt x="9574" y="2421"/>
                  </a:lnTo>
                  <a:lnTo>
                    <a:pt x="9134" y="2861"/>
                  </a:lnTo>
                  <a:lnTo>
                    <a:pt x="8767" y="3375"/>
                  </a:lnTo>
                  <a:lnTo>
                    <a:pt x="7997" y="4365"/>
                  </a:lnTo>
                  <a:lnTo>
                    <a:pt x="7630" y="4879"/>
                  </a:lnTo>
                  <a:lnTo>
                    <a:pt x="7227" y="5356"/>
                  </a:lnTo>
                  <a:lnTo>
                    <a:pt x="6823" y="5832"/>
                  </a:lnTo>
                  <a:lnTo>
                    <a:pt x="6346" y="6273"/>
                  </a:lnTo>
                  <a:lnTo>
                    <a:pt x="6273" y="6346"/>
                  </a:lnTo>
                  <a:lnTo>
                    <a:pt x="6273" y="6456"/>
                  </a:lnTo>
                  <a:lnTo>
                    <a:pt x="6236" y="6456"/>
                  </a:lnTo>
                  <a:lnTo>
                    <a:pt x="6163" y="6493"/>
                  </a:lnTo>
                  <a:lnTo>
                    <a:pt x="6163" y="6566"/>
                  </a:lnTo>
                  <a:lnTo>
                    <a:pt x="6199" y="6603"/>
                  </a:lnTo>
                  <a:lnTo>
                    <a:pt x="6309" y="6786"/>
                  </a:lnTo>
                  <a:lnTo>
                    <a:pt x="6493" y="6970"/>
                  </a:lnTo>
                  <a:lnTo>
                    <a:pt x="6823" y="7263"/>
                  </a:lnTo>
                  <a:lnTo>
                    <a:pt x="7593" y="7813"/>
                  </a:lnTo>
                  <a:lnTo>
                    <a:pt x="8437" y="8363"/>
                  </a:lnTo>
                  <a:lnTo>
                    <a:pt x="8620" y="8510"/>
                  </a:lnTo>
                  <a:lnTo>
                    <a:pt x="8767" y="8694"/>
                  </a:lnTo>
                  <a:lnTo>
                    <a:pt x="9061" y="9060"/>
                  </a:lnTo>
                  <a:lnTo>
                    <a:pt x="9207" y="9207"/>
                  </a:lnTo>
                  <a:lnTo>
                    <a:pt x="9391" y="9354"/>
                  </a:lnTo>
                  <a:lnTo>
                    <a:pt x="9758" y="9574"/>
                  </a:lnTo>
                  <a:lnTo>
                    <a:pt x="10638" y="10161"/>
                  </a:lnTo>
                  <a:lnTo>
                    <a:pt x="11482" y="10784"/>
                  </a:lnTo>
                  <a:lnTo>
                    <a:pt x="12289" y="11408"/>
                  </a:lnTo>
                  <a:lnTo>
                    <a:pt x="12362" y="11445"/>
                  </a:lnTo>
                  <a:lnTo>
                    <a:pt x="12472" y="11445"/>
                  </a:lnTo>
                  <a:lnTo>
                    <a:pt x="12545" y="11408"/>
                  </a:lnTo>
                  <a:lnTo>
                    <a:pt x="12582" y="11371"/>
                  </a:lnTo>
                  <a:lnTo>
                    <a:pt x="12619" y="11298"/>
                  </a:lnTo>
                  <a:lnTo>
                    <a:pt x="12655" y="11188"/>
                  </a:lnTo>
                  <a:lnTo>
                    <a:pt x="12619" y="11115"/>
                  </a:lnTo>
                  <a:lnTo>
                    <a:pt x="12545" y="11041"/>
                  </a:lnTo>
                  <a:lnTo>
                    <a:pt x="11775" y="10418"/>
                  </a:lnTo>
                  <a:lnTo>
                    <a:pt x="11812" y="10381"/>
                  </a:lnTo>
                  <a:lnTo>
                    <a:pt x="11922" y="10198"/>
                  </a:lnTo>
                  <a:lnTo>
                    <a:pt x="11995" y="10014"/>
                  </a:lnTo>
                  <a:lnTo>
                    <a:pt x="11995" y="9941"/>
                  </a:lnTo>
                  <a:lnTo>
                    <a:pt x="11958" y="9904"/>
                  </a:lnTo>
                  <a:lnTo>
                    <a:pt x="11885" y="9904"/>
                  </a:lnTo>
                  <a:lnTo>
                    <a:pt x="11738" y="10051"/>
                  </a:lnTo>
                  <a:lnTo>
                    <a:pt x="11592" y="10234"/>
                  </a:lnTo>
                  <a:lnTo>
                    <a:pt x="11555" y="10271"/>
                  </a:lnTo>
                  <a:lnTo>
                    <a:pt x="11005" y="9867"/>
                  </a:lnTo>
                  <a:lnTo>
                    <a:pt x="10821" y="9757"/>
                  </a:lnTo>
                  <a:lnTo>
                    <a:pt x="10858" y="9684"/>
                  </a:lnTo>
                  <a:lnTo>
                    <a:pt x="10895" y="9611"/>
                  </a:lnTo>
                  <a:lnTo>
                    <a:pt x="11041" y="9464"/>
                  </a:lnTo>
                  <a:lnTo>
                    <a:pt x="11078" y="9427"/>
                  </a:lnTo>
                  <a:lnTo>
                    <a:pt x="11078" y="9354"/>
                  </a:lnTo>
                  <a:lnTo>
                    <a:pt x="11078" y="9317"/>
                  </a:lnTo>
                  <a:lnTo>
                    <a:pt x="11005" y="9281"/>
                  </a:lnTo>
                  <a:lnTo>
                    <a:pt x="10968" y="9317"/>
                  </a:lnTo>
                  <a:lnTo>
                    <a:pt x="10895" y="9281"/>
                  </a:lnTo>
                  <a:lnTo>
                    <a:pt x="10821" y="9317"/>
                  </a:lnTo>
                  <a:lnTo>
                    <a:pt x="10711" y="9427"/>
                  </a:lnTo>
                  <a:lnTo>
                    <a:pt x="10601" y="9574"/>
                  </a:lnTo>
                  <a:lnTo>
                    <a:pt x="10124" y="9281"/>
                  </a:lnTo>
                  <a:lnTo>
                    <a:pt x="10051" y="9207"/>
                  </a:lnTo>
                  <a:lnTo>
                    <a:pt x="10234" y="8914"/>
                  </a:lnTo>
                  <a:lnTo>
                    <a:pt x="10234" y="8840"/>
                  </a:lnTo>
                  <a:lnTo>
                    <a:pt x="10234" y="8804"/>
                  </a:lnTo>
                  <a:lnTo>
                    <a:pt x="10198" y="8730"/>
                  </a:lnTo>
                  <a:lnTo>
                    <a:pt x="10088" y="8694"/>
                  </a:lnTo>
                  <a:lnTo>
                    <a:pt x="10051" y="8730"/>
                  </a:lnTo>
                  <a:lnTo>
                    <a:pt x="10014" y="8767"/>
                  </a:lnTo>
                  <a:lnTo>
                    <a:pt x="9758" y="9060"/>
                  </a:lnTo>
                  <a:lnTo>
                    <a:pt x="9537" y="8877"/>
                  </a:lnTo>
                  <a:lnTo>
                    <a:pt x="9354" y="8694"/>
                  </a:lnTo>
                  <a:lnTo>
                    <a:pt x="9134" y="8437"/>
                  </a:lnTo>
                  <a:lnTo>
                    <a:pt x="9207" y="8327"/>
                  </a:lnTo>
                  <a:lnTo>
                    <a:pt x="9281" y="8217"/>
                  </a:lnTo>
                  <a:lnTo>
                    <a:pt x="9354" y="7960"/>
                  </a:lnTo>
                  <a:lnTo>
                    <a:pt x="9354" y="7887"/>
                  </a:lnTo>
                  <a:lnTo>
                    <a:pt x="9317" y="7850"/>
                  </a:lnTo>
                  <a:lnTo>
                    <a:pt x="9244" y="7850"/>
                  </a:lnTo>
                  <a:lnTo>
                    <a:pt x="9171" y="7887"/>
                  </a:lnTo>
                  <a:lnTo>
                    <a:pt x="8987" y="8107"/>
                  </a:lnTo>
                  <a:lnTo>
                    <a:pt x="8951" y="8180"/>
                  </a:lnTo>
                  <a:lnTo>
                    <a:pt x="8767" y="8033"/>
                  </a:lnTo>
                  <a:lnTo>
                    <a:pt x="8327" y="7740"/>
                  </a:lnTo>
                  <a:lnTo>
                    <a:pt x="8364" y="7446"/>
                  </a:lnTo>
                  <a:lnTo>
                    <a:pt x="8364" y="7410"/>
                  </a:lnTo>
                  <a:lnTo>
                    <a:pt x="8327" y="7336"/>
                  </a:lnTo>
                  <a:lnTo>
                    <a:pt x="8290" y="7300"/>
                  </a:lnTo>
                  <a:lnTo>
                    <a:pt x="8180" y="7300"/>
                  </a:lnTo>
                  <a:lnTo>
                    <a:pt x="8107" y="7336"/>
                  </a:lnTo>
                  <a:lnTo>
                    <a:pt x="8070" y="7446"/>
                  </a:lnTo>
                  <a:lnTo>
                    <a:pt x="8034" y="7556"/>
                  </a:lnTo>
                  <a:lnTo>
                    <a:pt x="7960" y="7520"/>
                  </a:lnTo>
                  <a:lnTo>
                    <a:pt x="7410" y="7116"/>
                  </a:lnTo>
                  <a:lnTo>
                    <a:pt x="7447" y="7080"/>
                  </a:lnTo>
                  <a:lnTo>
                    <a:pt x="7520" y="6970"/>
                  </a:lnTo>
                  <a:lnTo>
                    <a:pt x="7520" y="6896"/>
                  </a:lnTo>
                  <a:lnTo>
                    <a:pt x="7520" y="6860"/>
                  </a:lnTo>
                  <a:lnTo>
                    <a:pt x="7557" y="6750"/>
                  </a:lnTo>
                  <a:lnTo>
                    <a:pt x="7520" y="6713"/>
                  </a:lnTo>
                  <a:lnTo>
                    <a:pt x="7483" y="6713"/>
                  </a:lnTo>
                  <a:lnTo>
                    <a:pt x="7410" y="6750"/>
                  </a:lnTo>
                  <a:lnTo>
                    <a:pt x="7337" y="6750"/>
                  </a:lnTo>
                  <a:lnTo>
                    <a:pt x="7227" y="6823"/>
                  </a:lnTo>
                  <a:lnTo>
                    <a:pt x="7116" y="6896"/>
                  </a:lnTo>
                  <a:lnTo>
                    <a:pt x="6640" y="6639"/>
                  </a:lnTo>
                  <a:lnTo>
                    <a:pt x="6640" y="6603"/>
                  </a:lnTo>
                  <a:lnTo>
                    <a:pt x="7116" y="6163"/>
                  </a:lnTo>
                  <a:lnTo>
                    <a:pt x="7557" y="5649"/>
                  </a:lnTo>
                  <a:lnTo>
                    <a:pt x="7593" y="5722"/>
                  </a:lnTo>
                  <a:lnTo>
                    <a:pt x="7630" y="5759"/>
                  </a:lnTo>
                  <a:lnTo>
                    <a:pt x="7740" y="5759"/>
                  </a:lnTo>
                  <a:lnTo>
                    <a:pt x="8034" y="5576"/>
                  </a:lnTo>
                  <a:lnTo>
                    <a:pt x="8327" y="5392"/>
                  </a:lnTo>
                  <a:lnTo>
                    <a:pt x="8620" y="5209"/>
                  </a:lnTo>
                  <a:lnTo>
                    <a:pt x="8914" y="5025"/>
                  </a:lnTo>
                  <a:lnTo>
                    <a:pt x="9244" y="4879"/>
                  </a:lnTo>
                  <a:lnTo>
                    <a:pt x="9574" y="4732"/>
                  </a:lnTo>
                  <a:lnTo>
                    <a:pt x="9941" y="4659"/>
                  </a:lnTo>
                  <a:lnTo>
                    <a:pt x="10308" y="4622"/>
                  </a:lnTo>
                  <a:lnTo>
                    <a:pt x="10491" y="4622"/>
                  </a:lnTo>
                  <a:lnTo>
                    <a:pt x="10675" y="4659"/>
                  </a:lnTo>
                  <a:lnTo>
                    <a:pt x="10821" y="4732"/>
                  </a:lnTo>
                  <a:lnTo>
                    <a:pt x="10931" y="4842"/>
                  </a:lnTo>
                  <a:lnTo>
                    <a:pt x="11041" y="4989"/>
                  </a:lnTo>
                  <a:lnTo>
                    <a:pt x="11078" y="5136"/>
                  </a:lnTo>
                  <a:lnTo>
                    <a:pt x="11151" y="5502"/>
                  </a:lnTo>
                  <a:lnTo>
                    <a:pt x="11151" y="5906"/>
                  </a:lnTo>
                  <a:lnTo>
                    <a:pt x="11151" y="6309"/>
                  </a:lnTo>
                  <a:lnTo>
                    <a:pt x="11151" y="6676"/>
                  </a:lnTo>
                  <a:lnTo>
                    <a:pt x="11188" y="7006"/>
                  </a:lnTo>
                  <a:lnTo>
                    <a:pt x="11261" y="7373"/>
                  </a:lnTo>
                  <a:lnTo>
                    <a:pt x="11445" y="7703"/>
                  </a:lnTo>
                  <a:lnTo>
                    <a:pt x="11408" y="7813"/>
                  </a:lnTo>
                  <a:lnTo>
                    <a:pt x="11372" y="7923"/>
                  </a:lnTo>
                  <a:lnTo>
                    <a:pt x="11372" y="8033"/>
                  </a:lnTo>
                  <a:lnTo>
                    <a:pt x="11372" y="8143"/>
                  </a:lnTo>
                  <a:lnTo>
                    <a:pt x="11445" y="8253"/>
                  </a:lnTo>
                  <a:lnTo>
                    <a:pt x="11482" y="8327"/>
                  </a:lnTo>
                  <a:lnTo>
                    <a:pt x="11592" y="8400"/>
                  </a:lnTo>
                  <a:lnTo>
                    <a:pt x="11665" y="8474"/>
                  </a:lnTo>
                  <a:lnTo>
                    <a:pt x="11775" y="8510"/>
                  </a:lnTo>
                  <a:lnTo>
                    <a:pt x="12105" y="8510"/>
                  </a:lnTo>
                  <a:lnTo>
                    <a:pt x="12435" y="8694"/>
                  </a:lnTo>
                  <a:lnTo>
                    <a:pt x="12765" y="8840"/>
                  </a:lnTo>
                  <a:lnTo>
                    <a:pt x="13022" y="8877"/>
                  </a:lnTo>
                  <a:lnTo>
                    <a:pt x="13316" y="8877"/>
                  </a:lnTo>
                  <a:lnTo>
                    <a:pt x="13646" y="8804"/>
                  </a:lnTo>
                  <a:lnTo>
                    <a:pt x="13939" y="8694"/>
                  </a:lnTo>
                  <a:lnTo>
                    <a:pt x="14233" y="8584"/>
                  </a:lnTo>
                  <a:lnTo>
                    <a:pt x="14489" y="8400"/>
                  </a:lnTo>
                  <a:lnTo>
                    <a:pt x="14746" y="8217"/>
                  </a:lnTo>
                  <a:lnTo>
                    <a:pt x="14930" y="8033"/>
                  </a:lnTo>
                  <a:lnTo>
                    <a:pt x="14966" y="7997"/>
                  </a:lnTo>
                  <a:lnTo>
                    <a:pt x="14966" y="7923"/>
                  </a:lnTo>
                  <a:lnTo>
                    <a:pt x="14930" y="7813"/>
                  </a:lnTo>
                  <a:lnTo>
                    <a:pt x="14820" y="7777"/>
                  </a:lnTo>
                  <a:lnTo>
                    <a:pt x="14710" y="7777"/>
                  </a:lnTo>
                  <a:lnTo>
                    <a:pt x="14123" y="8143"/>
                  </a:lnTo>
                  <a:lnTo>
                    <a:pt x="13829" y="8290"/>
                  </a:lnTo>
                  <a:lnTo>
                    <a:pt x="13462" y="8400"/>
                  </a:lnTo>
                  <a:lnTo>
                    <a:pt x="13206" y="8474"/>
                  </a:lnTo>
                  <a:lnTo>
                    <a:pt x="12912" y="8437"/>
                  </a:lnTo>
                  <a:lnTo>
                    <a:pt x="12692" y="8363"/>
                  </a:lnTo>
                  <a:lnTo>
                    <a:pt x="12472" y="8217"/>
                  </a:lnTo>
                  <a:lnTo>
                    <a:pt x="12545" y="8107"/>
                  </a:lnTo>
                  <a:lnTo>
                    <a:pt x="12582" y="7960"/>
                  </a:lnTo>
                  <a:lnTo>
                    <a:pt x="12582" y="7850"/>
                  </a:lnTo>
                  <a:lnTo>
                    <a:pt x="12545" y="7777"/>
                  </a:lnTo>
                  <a:lnTo>
                    <a:pt x="12509" y="7740"/>
                  </a:lnTo>
                  <a:lnTo>
                    <a:pt x="12325" y="7630"/>
                  </a:lnTo>
                  <a:lnTo>
                    <a:pt x="12142" y="7520"/>
                  </a:lnTo>
                  <a:lnTo>
                    <a:pt x="11812" y="7520"/>
                  </a:lnTo>
                  <a:lnTo>
                    <a:pt x="11628" y="7116"/>
                  </a:lnTo>
                  <a:lnTo>
                    <a:pt x="11518" y="6713"/>
                  </a:lnTo>
                  <a:lnTo>
                    <a:pt x="11518" y="6346"/>
                  </a:lnTo>
                  <a:lnTo>
                    <a:pt x="11518" y="6016"/>
                  </a:lnTo>
                  <a:lnTo>
                    <a:pt x="11555" y="5649"/>
                  </a:lnTo>
                  <a:lnTo>
                    <a:pt x="11518" y="5282"/>
                  </a:lnTo>
                  <a:lnTo>
                    <a:pt x="11445" y="4989"/>
                  </a:lnTo>
                  <a:lnTo>
                    <a:pt x="11335" y="4732"/>
                  </a:lnTo>
                  <a:lnTo>
                    <a:pt x="11188" y="4549"/>
                  </a:lnTo>
                  <a:lnTo>
                    <a:pt x="11005" y="4402"/>
                  </a:lnTo>
                  <a:lnTo>
                    <a:pt x="10785" y="4329"/>
                  </a:lnTo>
                  <a:lnTo>
                    <a:pt x="10565" y="4255"/>
                  </a:lnTo>
                  <a:lnTo>
                    <a:pt x="10051" y="4255"/>
                  </a:lnTo>
                  <a:lnTo>
                    <a:pt x="9758" y="4292"/>
                  </a:lnTo>
                  <a:lnTo>
                    <a:pt x="9464" y="4365"/>
                  </a:lnTo>
                  <a:lnTo>
                    <a:pt x="8914" y="4585"/>
                  </a:lnTo>
                  <a:lnTo>
                    <a:pt x="8400" y="4879"/>
                  </a:lnTo>
                  <a:lnTo>
                    <a:pt x="7960" y="5209"/>
                  </a:lnTo>
                  <a:lnTo>
                    <a:pt x="8290" y="4769"/>
                  </a:lnTo>
                  <a:lnTo>
                    <a:pt x="9061" y="3742"/>
                  </a:lnTo>
                  <a:lnTo>
                    <a:pt x="9464" y="3191"/>
                  </a:lnTo>
                  <a:lnTo>
                    <a:pt x="9831" y="2641"/>
                  </a:lnTo>
                  <a:lnTo>
                    <a:pt x="9868" y="2568"/>
                  </a:lnTo>
                  <a:lnTo>
                    <a:pt x="9868" y="2531"/>
                  </a:lnTo>
                  <a:lnTo>
                    <a:pt x="9794" y="2421"/>
                  </a:lnTo>
                  <a:lnTo>
                    <a:pt x="9721" y="2384"/>
                  </a:lnTo>
                  <a:lnTo>
                    <a:pt x="9684" y="2348"/>
                  </a:lnTo>
                  <a:close/>
                  <a:moveTo>
                    <a:pt x="15663" y="9867"/>
                  </a:moveTo>
                  <a:lnTo>
                    <a:pt x="15700" y="9904"/>
                  </a:lnTo>
                  <a:lnTo>
                    <a:pt x="15627" y="10381"/>
                  </a:lnTo>
                  <a:lnTo>
                    <a:pt x="15663" y="10418"/>
                  </a:lnTo>
                  <a:lnTo>
                    <a:pt x="15663" y="10454"/>
                  </a:lnTo>
                  <a:lnTo>
                    <a:pt x="15773" y="10491"/>
                  </a:lnTo>
                  <a:lnTo>
                    <a:pt x="15443" y="10895"/>
                  </a:lnTo>
                  <a:lnTo>
                    <a:pt x="15443" y="10821"/>
                  </a:lnTo>
                  <a:lnTo>
                    <a:pt x="15333" y="10491"/>
                  </a:lnTo>
                  <a:lnTo>
                    <a:pt x="15296" y="10454"/>
                  </a:lnTo>
                  <a:lnTo>
                    <a:pt x="15260" y="10454"/>
                  </a:lnTo>
                  <a:lnTo>
                    <a:pt x="15223" y="10491"/>
                  </a:lnTo>
                  <a:lnTo>
                    <a:pt x="15223" y="10528"/>
                  </a:lnTo>
                  <a:lnTo>
                    <a:pt x="15186" y="10821"/>
                  </a:lnTo>
                  <a:lnTo>
                    <a:pt x="15186" y="11188"/>
                  </a:lnTo>
                  <a:lnTo>
                    <a:pt x="15223" y="11225"/>
                  </a:lnTo>
                  <a:lnTo>
                    <a:pt x="14746" y="11848"/>
                  </a:lnTo>
                  <a:lnTo>
                    <a:pt x="14746" y="11591"/>
                  </a:lnTo>
                  <a:lnTo>
                    <a:pt x="14746" y="11371"/>
                  </a:lnTo>
                  <a:lnTo>
                    <a:pt x="14746" y="11115"/>
                  </a:lnTo>
                  <a:lnTo>
                    <a:pt x="14710" y="11078"/>
                  </a:lnTo>
                  <a:lnTo>
                    <a:pt x="15333" y="10308"/>
                  </a:lnTo>
                  <a:lnTo>
                    <a:pt x="15663" y="9867"/>
                  </a:lnTo>
                  <a:close/>
                  <a:moveTo>
                    <a:pt x="14526" y="11298"/>
                  </a:moveTo>
                  <a:lnTo>
                    <a:pt x="14453" y="11555"/>
                  </a:lnTo>
                  <a:lnTo>
                    <a:pt x="14416" y="11775"/>
                  </a:lnTo>
                  <a:lnTo>
                    <a:pt x="14453" y="11885"/>
                  </a:lnTo>
                  <a:lnTo>
                    <a:pt x="14489" y="11958"/>
                  </a:lnTo>
                  <a:lnTo>
                    <a:pt x="14563" y="11995"/>
                  </a:lnTo>
                  <a:lnTo>
                    <a:pt x="14600" y="11995"/>
                  </a:lnTo>
                  <a:lnTo>
                    <a:pt x="14123" y="12619"/>
                  </a:lnTo>
                  <a:lnTo>
                    <a:pt x="14049" y="12655"/>
                  </a:lnTo>
                  <a:lnTo>
                    <a:pt x="14049" y="12362"/>
                  </a:lnTo>
                  <a:lnTo>
                    <a:pt x="14049" y="12142"/>
                  </a:lnTo>
                  <a:lnTo>
                    <a:pt x="14049" y="12032"/>
                  </a:lnTo>
                  <a:lnTo>
                    <a:pt x="14013" y="11922"/>
                  </a:lnTo>
                  <a:lnTo>
                    <a:pt x="14526" y="11298"/>
                  </a:lnTo>
                  <a:close/>
                  <a:moveTo>
                    <a:pt x="4806" y="7997"/>
                  </a:moveTo>
                  <a:lnTo>
                    <a:pt x="4769" y="8033"/>
                  </a:lnTo>
                  <a:lnTo>
                    <a:pt x="4769" y="8070"/>
                  </a:lnTo>
                  <a:lnTo>
                    <a:pt x="4952" y="8217"/>
                  </a:lnTo>
                  <a:lnTo>
                    <a:pt x="5099" y="8327"/>
                  </a:lnTo>
                  <a:lnTo>
                    <a:pt x="5576" y="8584"/>
                  </a:lnTo>
                  <a:lnTo>
                    <a:pt x="6126" y="8840"/>
                  </a:lnTo>
                  <a:lnTo>
                    <a:pt x="6640" y="9134"/>
                  </a:lnTo>
                  <a:lnTo>
                    <a:pt x="7116" y="9501"/>
                  </a:lnTo>
                  <a:lnTo>
                    <a:pt x="7557" y="9831"/>
                  </a:lnTo>
                  <a:lnTo>
                    <a:pt x="8437" y="10638"/>
                  </a:lnTo>
                  <a:lnTo>
                    <a:pt x="9244" y="11371"/>
                  </a:lnTo>
                  <a:lnTo>
                    <a:pt x="10088" y="12105"/>
                  </a:lnTo>
                  <a:lnTo>
                    <a:pt x="10344" y="12325"/>
                  </a:lnTo>
                  <a:lnTo>
                    <a:pt x="10748" y="12655"/>
                  </a:lnTo>
                  <a:lnTo>
                    <a:pt x="10931" y="12765"/>
                  </a:lnTo>
                  <a:lnTo>
                    <a:pt x="11115" y="12839"/>
                  </a:lnTo>
                  <a:lnTo>
                    <a:pt x="11225" y="12839"/>
                  </a:lnTo>
                  <a:lnTo>
                    <a:pt x="11298" y="12802"/>
                  </a:lnTo>
                  <a:lnTo>
                    <a:pt x="11335" y="12765"/>
                  </a:lnTo>
                  <a:lnTo>
                    <a:pt x="11372" y="12692"/>
                  </a:lnTo>
                  <a:lnTo>
                    <a:pt x="11372" y="12582"/>
                  </a:lnTo>
                  <a:lnTo>
                    <a:pt x="11335" y="12472"/>
                  </a:lnTo>
                  <a:lnTo>
                    <a:pt x="11151" y="12325"/>
                  </a:lnTo>
                  <a:lnTo>
                    <a:pt x="10711" y="11995"/>
                  </a:lnTo>
                  <a:lnTo>
                    <a:pt x="10271" y="11628"/>
                  </a:lnTo>
                  <a:lnTo>
                    <a:pt x="9391" y="10858"/>
                  </a:lnTo>
                  <a:lnTo>
                    <a:pt x="8547" y="10051"/>
                  </a:lnTo>
                  <a:lnTo>
                    <a:pt x="8107" y="9684"/>
                  </a:lnTo>
                  <a:lnTo>
                    <a:pt x="7703" y="9354"/>
                  </a:lnTo>
                  <a:lnTo>
                    <a:pt x="7227" y="9024"/>
                  </a:lnTo>
                  <a:lnTo>
                    <a:pt x="6786" y="8694"/>
                  </a:lnTo>
                  <a:lnTo>
                    <a:pt x="6309" y="8437"/>
                  </a:lnTo>
                  <a:lnTo>
                    <a:pt x="5833" y="8217"/>
                  </a:lnTo>
                  <a:lnTo>
                    <a:pt x="5356" y="8033"/>
                  </a:lnTo>
                  <a:lnTo>
                    <a:pt x="5209" y="7997"/>
                  </a:lnTo>
                  <a:close/>
                  <a:moveTo>
                    <a:pt x="954" y="12582"/>
                  </a:moveTo>
                  <a:lnTo>
                    <a:pt x="1101" y="12692"/>
                  </a:lnTo>
                  <a:lnTo>
                    <a:pt x="1064" y="12765"/>
                  </a:lnTo>
                  <a:lnTo>
                    <a:pt x="1064" y="12839"/>
                  </a:lnTo>
                  <a:lnTo>
                    <a:pt x="1064" y="12875"/>
                  </a:lnTo>
                  <a:lnTo>
                    <a:pt x="1101" y="12839"/>
                  </a:lnTo>
                  <a:lnTo>
                    <a:pt x="1211" y="12912"/>
                  </a:lnTo>
                  <a:lnTo>
                    <a:pt x="1247" y="12985"/>
                  </a:lnTo>
                  <a:lnTo>
                    <a:pt x="1247" y="13059"/>
                  </a:lnTo>
                  <a:lnTo>
                    <a:pt x="1284" y="13242"/>
                  </a:lnTo>
                  <a:lnTo>
                    <a:pt x="991" y="13095"/>
                  </a:lnTo>
                  <a:lnTo>
                    <a:pt x="844" y="13059"/>
                  </a:lnTo>
                  <a:lnTo>
                    <a:pt x="697" y="13022"/>
                  </a:lnTo>
                  <a:lnTo>
                    <a:pt x="844" y="12765"/>
                  </a:lnTo>
                  <a:lnTo>
                    <a:pt x="954" y="12582"/>
                  </a:lnTo>
                  <a:close/>
                  <a:moveTo>
                    <a:pt x="2715" y="10858"/>
                  </a:moveTo>
                  <a:lnTo>
                    <a:pt x="2641" y="10931"/>
                  </a:lnTo>
                  <a:lnTo>
                    <a:pt x="2641" y="10968"/>
                  </a:lnTo>
                  <a:lnTo>
                    <a:pt x="2788" y="11151"/>
                  </a:lnTo>
                  <a:lnTo>
                    <a:pt x="2935" y="11261"/>
                  </a:lnTo>
                  <a:lnTo>
                    <a:pt x="3302" y="11445"/>
                  </a:lnTo>
                  <a:lnTo>
                    <a:pt x="3778" y="11775"/>
                  </a:lnTo>
                  <a:lnTo>
                    <a:pt x="4255" y="12105"/>
                  </a:lnTo>
                  <a:lnTo>
                    <a:pt x="5099" y="12765"/>
                  </a:lnTo>
                  <a:lnTo>
                    <a:pt x="5539" y="13095"/>
                  </a:lnTo>
                  <a:lnTo>
                    <a:pt x="5759" y="13242"/>
                  </a:lnTo>
                  <a:lnTo>
                    <a:pt x="5869" y="13279"/>
                  </a:lnTo>
                  <a:lnTo>
                    <a:pt x="6053" y="13279"/>
                  </a:lnTo>
                  <a:lnTo>
                    <a:pt x="6126" y="13242"/>
                  </a:lnTo>
                  <a:lnTo>
                    <a:pt x="6163" y="13169"/>
                  </a:lnTo>
                  <a:lnTo>
                    <a:pt x="6126" y="13059"/>
                  </a:lnTo>
                  <a:lnTo>
                    <a:pt x="6089" y="12985"/>
                  </a:lnTo>
                  <a:lnTo>
                    <a:pt x="6016" y="12875"/>
                  </a:lnTo>
                  <a:lnTo>
                    <a:pt x="5869" y="12729"/>
                  </a:lnTo>
                  <a:lnTo>
                    <a:pt x="5502" y="12472"/>
                  </a:lnTo>
                  <a:lnTo>
                    <a:pt x="4512" y="11738"/>
                  </a:lnTo>
                  <a:lnTo>
                    <a:pt x="4035" y="11408"/>
                  </a:lnTo>
                  <a:lnTo>
                    <a:pt x="3522" y="11078"/>
                  </a:lnTo>
                  <a:lnTo>
                    <a:pt x="3338" y="11005"/>
                  </a:lnTo>
                  <a:lnTo>
                    <a:pt x="3118" y="10895"/>
                  </a:lnTo>
                  <a:lnTo>
                    <a:pt x="2935" y="10858"/>
                  </a:lnTo>
                  <a:close/>
                  <a:moveTo>
                    <a:pt x="13756" y="12252"/>
                  </a:moveTo>
                  <a:lnTo>
                    <a:pt x="13719" y="12362"/>
                  </a:lnTo>
                  <a:lnTo>
                    <a:pt x="13719" y="12619"/>
                  </a:lnTo>
                  <a:lnTo>
                    <a:pt x="13719" y="12912"/>
                  </a:lnTo>
                  <a:lnTo>
                    <a:pt x="13756" y="12985"/>
                  </a:lnTo>
                  <a:lnTo>
                    <a:pt x="13793" y="13022"/>
                  </a:lnTo>
                  <a:lnTo>
                    <a:pt x="13719" y="13095"/>
                  </a:lnTo>
                  <a:lnTo>
                    <a:pt x="13389" y="13536"/>
                  </a:lnTo>
                  <a:lnTo>
                    <a:pt x="13426" y="13132"/>
                  </a:lnTo>
                  <a:lnTo>
                    <a:pt x="13462" y="12912"/>
                  </a:lnTo>
                  <a:lnTo>
                    <a:pt x="13462" y="12765"/>
                  </a:lnTo>
                  <a:lnTo>
                    <a:pt x="13426" y="12655"/>
                  </a:lnTo>
                  <a:lnTo>
                    <a:pt x="13756" y="12252"/>
                  </a:lnTo>
                  <a:close/>
                  <a:moveTo>
                    <a:pt x="4402" y="8694"/>
                  </a:moveTo>
                  <a:lnTo>
                    <a:pt x="4329" y="8730"/>
                  </a:lnTo>
                  <a:lnTo>
                    <a:pt x="4255" y="8804"/>
                  </a:lnTo>
                  <a:lnTo>
                    <a:pt x="4255" y="8877"/>
                  </a:lnTo>
                  <a:lnTo>
                    <a:pt x="4255" y="8987"/>
                  </a:lnTo>
                  <a:lnTo>
                    <a:pt x="4292" y="9060"/>
                  </a:lnTo>
                  <a:lnTo>
                    <a:pt x="4365" y="9134"/>
                  </a:lnTo>
                  <a:lnTo>
                    <a:pt x="4512" y="9207"/>
                  </a:lnTo>
                  <a:lnTo>
                    <a:pt x="4842" y="9354"/>
                  </a:lnTo>
                  <a:lnTo>
                    <a:pt x="5136" y="9501"/>
                  </a:lnTo>
                  <a:lnTo>
                    <a:pt x="5392" y="9647"/>
                  </a:lnTo>
                  <a:lnTo>
                    <a:pt x="5869" y="10014"/>
                  </a:lnTo>
                  <a:lnTo>
                    <a:pt x="6346" y="10418"/>
                  </a:lnTo>
                  <a:lnTo>
                    <a:pt x="6786" y="10858"/>
                  </a:lnTo>
                  <a:lnTo>
                    <a:pt x="8584" y="12398"/>
                  </a:lnTo>
                  <a:lnTo>
                    <a:pt x="9501" y="13169"/>
                  </a:lnTo>
                  <a:lnTo>
                    <a:pt x="9721" y="13315"/>
                  </a:lnTo>
                  <a:lnTo>
                    <a:pt x="9941" y="13462"/>
                  </a:lnTo>
                  <a:lnTo>
                    <a:pt x="10161" y="13572"/>
                  </a:lnTo>
                  <a:lnTo>
                    <a:pt x="10271" y="13609"/>
                  </a:lnTo>
                  <a:lnTo>
                    <a:pt x="10381" y="13609"/>
                  </a:lnTo>
                  <a:lnTo>
                    <a:pt x="10454" y="13572"/>
                  </a:lnTo>
                  <a:lnTo>
                    <a:pt x="10491" y="13536"/>
                  </a:lnTo>
                  <a:lnTo>
                    <a:pt x="10528" y="13462"/>
                  </a:lnTo>
                  <a:lnTo>
                    <a:pt x="10491" y="13389"/>
                  </a:lnTo>
                  <a:lnTo>
                    <a:pt x="10418" y="13242"/>
                  </a:lnTo>
                  <a:lnTo>
                    <a:pt x="10271" y="13132"/>
                  </a:lnTo>
                  <a:lnTo>
                    <a:pt x="9978" y="12949"/>
                  </a:lnTo>
                  <a:lnTo>
                    <a:pt x="9537" y="12619"/>
                  </a:lnTo>
                  <a:lnTo>
                    <a:pt x="9134" y="12288"/>
                  </a:lnTo>
                  <a:lnTo>
                    <a:pt x="7557" y="10931"/>
                  </a:lnTo>
                  <a:lnTo>
                    <a:pt x="6823" y="10271"/>
                  </a:lnTo>
                  <a:lnTo>
                    <a:pt x="6089" y="9647"/>
                  </a:lnTo>
                  <a:lnTo>
                    <a:pt x="5686" y="9354"/>
                  </a:lnTo>
                  <a:lnTo>
                    <a:pt x="5246" y="9097"/>
                  </a:lnTo>
                  <a:lnTo>
                    <a:pt x="4769" y="8950"/>
                  </a:lnTo>
                  <a:lnTo>
                    <a:pt x="4549" y="8840"/>
                  </a:lnTo>
                  <a:lnTo>
                    <a:pt x="4475" y="8767"/>
                  </a:lnTo>
                  <a:lnTo>
                    <a:pt x="4439" y="8694"/>
                  </a:lnTo>
                  <a:close/>
                  <a:moveTo>
                    <a:pt x="1541" y="13022"/>
                  </a:moveTo>
                  <a:lnTo>
                    <a:pt x="2091" y="13389"/>
                  </a:lnTo>
                  <a:lnTo>
                    <a:pt x="2091" y="13572"/>
                  </a:lnTo>
                  <a:lnTo>
                    <a:pt x="2126" y="13749"/>
                  </a:lnTo>
                  <a:lnTo>
                    <a:pt x="1504" y="13389"/>
                  </a:lnTo>
                  <a:lnTo>
                    <a:pt x="1578" y="13352"/>
                  </a:lnTo>
                  <a:lnTo>
                    <a:pt x="1614" y="13315"/>
                  </a:lnTo>
                  <a:lnTo>
                    <a:pt x="1614" y="13279"/>
                  </a:lnTo>
                  <a:lnTo>
                    <a:pt x="1614" y="13205"/>
                  </a:lnTo>
                  <a:lnTo>
                    <a:pt x="1541" y="13095"/>
                  </a:lnTo>
                  <a:lnTo>
                    <a:pt x="1541" y="13022"/>
                  </a:lnTo>
                  <a:close/>
                  <a:moveTo>
                    <a:pt x="13206" y="12949"/>
                  </a:moveTo>
                  <a:lnTo>
                    <a:pt x="13169" y="13022"/>
                  </a:lnTo>
                  <a:lnTo>
                    <a:pt x="13059" y="13756"/>
                  </a:lnTo>
                  <a:lnTo>
                    <a:pt x="13059" y="13829"/>
                  </a:lnTo>
                  <a:lnTo>
                    <a:pt x="13096" y="13866"/>
                  </a:lnTo>
                  <a:lnTo>
                    <a:pt x="12912" y="14086"/>
                  </a:lnTo>
                  <a:lnTo>
                    <a:pt x="12912" y="13719"/>
                  </a:lnTo>
                  <a:lnTo>
                    <a:pt x="12875" y="13352"/>
                  </a:lnTo>
                  <a:lnTo>
                    <a:pt x="13206" y="12949"/>
                  </a:lnTo>
                  <a:close/>
                  <a:moveTo>
                    <a:pt x="2458" y="13646"/>
                  </a:moveTo>
                  <a:lnTo>
                    <a:pt x="2641" y="13792"/>
                  </a:lnTo>
                  <a:lnTo>
                    <a:pt x="2788" y="13902"/>
                  </a:lnTo>
                  <a:lnTo>
                    <a:pt x="2788" y="14086"/>
                  </a:lnTo>
                  <a:lnTo>
                    <a:pt x="2825" y="14233"/>
                  </a:lnTo>
                  <a:lnTo>
                    <a:pt x="2605" y="14086"/>
                  </a:lnTo>
                  <a:lnTo>
                    <a:pt x="2385" y="13939"/>
                  </a:lnTo>
                  <a:lnTo>
                    <a:pt x="2495" y="13939"/>
                  </a:lnTo>
                  <a:lnTo>
                    <a:pt x="2568" y="13866"/>
                  </a:lnTo>
                  <a:lnTo>
                    <a:pt x="2568" y="13829"/>
                  </a:lnTo>
                  <a:lnTo>
                    <a:pt x="2568" y="13756"/>
                  </a:lnTo>
                  <a:lnTo>
                    <a:pt x="2458" y="13646"/>
                  </a:lnTo>
                  <a:close/>
                  <a:moveTo>
                    <a:pt x="3595" y="9794"/>
                  </a:moveTo>
                  <a:lnTo>
                    <a:pt x="3558" y="9831"/>
                  </a:lnTo>
                  <a:lnTo>
                    <a:pt x="3522" y="9867"/>
                  </a:lnTo>
                  <a:lnTo>
                    <a:pt x="3558" y="9977"/>
                  </a:lnTo>
                  <a:lnTo>
                    <a:pt x="3595" y="10088"/>
                  </a:lnTo>
                  <a:lnTo>
                    <a:pt x="3815" y="10234"/>
                  </a:lnTo>
                  <a:lnTo>
                    <a:pt x="4659" y="10821"/>
                  </a:lnTo>
                  <a:lnTo>
                    <a:pt x="5466" y="11518"/>
                  </a:lnTo>
                  <a:lnTo>
                    <a:pt x="6236" y="12178"/>
                  </a:lnTo>
                  <a:lnTo>
                    <a:pt x="7080" y="12839"/>
                  </a:lnTo>
                  <a:lnTo>
                    <a:pt x="7923" y="13462"/>
                  </a:lnTo>
                  <a:lnTo>
                    <a:pt x="8730" y="14049"/>
                  </a:lnTo>
                  <a:lnTo>
                    <a:pt x="9134" y="14343"/>
                  </a:lnTo>
                  <a:lnTo>
                    <a:pt x="9574" y="14563"/>
                  </a:lnTo>
                  <a:lnTo>
                    <a:pt x="9684" y="14563"/>
                  </a:lnTo>
                  <a:lnTo>
                    <a:pt x="9794" y="14526"/>
                  </a:lnTo>
                  <a:lnTo>
                    <a:pt x="9868" y="14453"/>
                  </a:lnTo>
                  <a:lnTo>
                    <a:pt x="9904" y="14416"/>
                  </a:lnTo>
                  <a:lnTo>
                    <a:pt x="9904" y="14379"/>
                  </a:lnTo>
                  <a:lnTo>
                    <a:pt x="9904" y="14306"/>
                  </a:lnTo>
                  <a:lnTo>
                    <a:pt x="9868" y="14269"/>
                  </a:lnTo>
                  <a:lnTo>
                    <a:pt x="9794" y="14196"/>
                  </a:lnTo>
                  <a:lnTo>
                    <a:pt x="9721" y="14159"/>
                  </a:lnTo>
                  <a:lnTo>
                    <a:pt x="9501" y="14012"/>
                  </a:lnTo>
                  <a:lnTo>
                    <a:pt x="9281" y="13866"/>
                  </a:lnTo>
                  <a:lnTo>
                    <a:pt x="8290" y="13205"/>
                  </a:lnTo>
                  <a:lnTo>
                    <a:pt x="7373" y="12508"/>
                  </a:lnTo>
                  <a:lnTo>
                    <a:pt x="6493" y="11812"/>
                  </a:lnTo>
                  <a:lnTo>
                    <a:pt x="5649" y="11115"/>
                  </a:lnTo>
                  <a:lnTo>
                    <a:pt x="4769" y="10418"/>
                  </a:lnTo>
                  <a:lnTo>
                    <a:pt x="4549" y="10234"/>
                  </a:lnTo>
                  <a:lnTo>
                    <a:pt x="4145" y="9977"/>
                  </a:lnTo>
                  <a:lnTo>
                    <a:pt x="3925" y="9867"/>
                  </a:lnTo>
                  <a:lnTo>
                    <a:pt x="3742" y="9794"/>
                  </a:lnTo>
                  <a:close/>
                  <a:moveTo>
                    <a:pt x="3155" y="14122"/>
                  </a:moveTo>
                  <a:lnTo>
                    <a:pt x="3778" y="14563"/>
                  </a:lnTo>
                  <a:lnTo>
                    <a:pt x="3742" y="14746"/>
                  </a:lnTo>
                  <a:lnTo>
                    <a:pt x="3742" y="14856"/>
                  </a:lnTo>
                  <a:lnTo>
                    <a:pt x="3338" y="14563"/>
                  </a:lnTo>
                  <a:lnTo>
                    <a:pt x="3338" y="14489"/>
                  </a:lnTo>
                  <a:lnTo>
                    <a:pt x="3302" y="14416"/>
                  </a:lnTo>
                  <a:lnTo>
                    <a:pt x="3192" y="14269"/>
                  </a:lnTo>
                  <a:lnTo>
                    <a:pt x="3155" y="14122"/>
                  </a:lnTo>
                  <a:close/>
                  <a:moveTo>
                    <a:pt x="12692" y="13536"/>
                  </a:moveTo>
                  <a:lnTo>
                    <a:pt x="12619" y="13976"/>
                  </a:lnTo>
                  <a:lnTo>
                    <a:pt x="12582" y="14416"/>
                  </a:lnTo>
                  <a:lnTo>
                    <a:pt x="12582" y="14489"/>
                  </a:lnTo>
                  <a:lnTo>
                    <a:pt x="12142" y="15040"/>
                  </a:lnTo>
                  <a:lnTo>
                    <a:pt x="12142" y="14893"/>
                  </a:lnTo>
                  <a:lnTo>
                    <a:pt x="12142" y="14563"/>
                  </a:lnTo>
                  <a:lnTo>
                    <a:pt x="12105" y="14269"/>
                  </a:lnTo>
                  <a:lnTo>
                    <a:pt x="12692" y="13536"/>
                  </a:lnTo>
                  <a:close/>
                  <a:moveTo>
                    <a:pt x="4035" y="14746"/>
                  </a:moveTo>
                  <a:lnTo>
                    <a:pt x="4402" y="15003"/>
                  </a:lnTo>
                  <a:lnTo>
                    <a:pt x="4402" y="15040"/>
                  </a:lnTo>
                  <a:lnTo>
                    <a:pt x="4402" y="15150"/>
                  </a:lnTo>
                  <a:lnTo>
                    <a:pt x="4439" y="15223"/>
                  </a:lnTo>
                  <a:lnTo>
                    <a:pt x="4549" y="15370"/>
                  </a:lnTo>
                  <a:lnTo>
                    <a:pt x="4659" y="15553"/>
                  </a:lnTo>
                  <a:lnTo>
                    <a:pt x="4255" y="15223"/>
                  </a:lnTo>
                  <a:lnTo>
                    <a:pt x="4255" y="15150"/>
                  </a:lnTo>
                  <a:lnTo>
                    <a:pt x="4219" y="15076"/>
                  </a:lnTo>
                  <a:lnTo>
                    <a:pt x="4109" y="14966"/>
                  </a:lnTo>
                  <a:lnTo>
                    <a:pt x="4035" y="14856"/>
                  </a:lnTo>
                  <a:lnTo>
                    <a:pt x="4035" y="14746"/>
                  </a:lnTo>
                  <a:close/>
                  <a:moveTo>
                    <a:pt x="11922" y="14489"/>
                  </a:moveTo>
                  <a:lnTo>
                    <a:pt x="11885" y="14856"/>
                  </a:lnTo>
                  <a:lnTo>
                    <a:pt x="11848" y="15113"/>
                  </a:lnTo>
                  <a:lnTo>
                    <a:pt x="11848" y="15260"/>
                  </a:lnTo>
                  <a:lnTo>
                    <a:pt x="11848" y="15370"/>
                  </a:lnTo>
                  <a:lnTo>
                    <a:pt x="11555" y="15700"/>
                  </a:lnTo>
                  <a:lnTo>
                    <a:pt x="11592" y="15480"/>
                  </a:lnTo>
                  <a:lnTo>
                    <a:pt x="11555" y="15223"/>
                  </a:lnTo>
                  <a:lnTo>
                    <a:pt x="11555" y="15150"/>
                  </a:lnTo>
                  <a:lnTo>
                    <a:pt x="11482" y="15113"/>
                  </a:lnTo>
                  <a:lnTo>
                    <a:pt x="11445" y="15113"/>
                  </a:lnTo>
                  <a:lnTo>
                    <a:pt x="11922" y="14489"/>
                  </a:lnTo>
                  <a:close/>
                  <a:moveTo>
                    <a:pt x="4769" y="15223"/>
                  </a:moveTo>
                  <a:lnTo>
                    <a:pt x="5026" y="15406"/>
                  </a:lnTo>
                  <a:lnTo>
                    <a:pt x="5576" y="15810"/>
                  </a:lnTo>
                  <a:lnTo>
                    <a:pt x="5576" y="15883"/>
                  </a:lnTo>
                  <a:lnTo>
                    <a:pt x="5576" y="16177"/>
                  </a:lnTo>
                  <a:lnTo>
                    <a:pt x="5576" y="16287"/>
                  </a:lnTo>
                  <a:lnTo>
                    <a:pt x="4916" y="15773"/>
                  </a:lnTo>
                  <a:lnTo>
                    <a:pt x="4952" y="15663"/>
                  </a:lnTo>
                  <a:lnTo>
                    <a:pt x="4952" y="15553"/>
                  </a:lnTo>
                  <a:lnTo>
                    <a:pt x="4916" y="15480"/>
                  </a:lnTo>
                  <a:lnTo>
                    <a:pt x="4879" y="15370"/>
                  </a:lnTo>
                  <a:lnTo>
                    <a:pt x="4769" y="15223"/>
                  </a:lnTo>
                  <a:close/>
                  <a:moveTo>
                    <a:pt x="5833" y="15993"/>
                  </a:moveTo>
                  <a:lnTo>
                    <a:pt x="6456" y="16507"/>
                  </a:lnTo>
                  <a:lnTo>
                    <a:pt x="6420" y="16580"/>
                  </a:lnTo>
                  <a:lnTo>
                    <a:pt x="6383" y="16690"/>
                  </a:lnTo>
                  <a:lnTo>
                    <a:pt x="6346" y="16874"/>
                  </a:lnTo>
                  <a:lnTo>
                    <a:pt x="5869" y="16507"/>
                  </a:lnTo>
                  <a:lnTo>
                    <a:pt x="5869" y="16323"/>
                  </a:lnTo>
                  <a:lnTo>
                    <a:pt x="5869" y="16140"/>
                  </a:lnTo>
                  <a:lnTo>
                    <a:pt x="5833" y="15993"/>
                  </a:lnTo>
                  <a:close/>
                  <a:moveTo>
                    <a:pt x="11298" y="15260"/>
                  </a:moveTo>
                  <a:lnTo>
                    <a:pt x="11298" y="15443"/>
                  </a:lnTo>
                  <a:lnTo>
                    <a:pt x="11225" y="15957"/>
                  </a:lnTo>
                  <a:lnTo>
                    <a:pt x="11225" y="16030"/>
                  </a:lnTo>
                  <a:lnTo>
                    <a:pt x="11261" y="16067"/>
                  </a:lnTo>
                  <a:lnTo>
                    <a:pt x="10088" y="17387"/>
                  </a:lnTo>
                  <a:lnTo>
                    <a:pt x="10088" y="17130"/>
                  </a:lnTo>
                  <a:lnTo>
                    <a:pt x="10088" y="16984"/>
                  </a:lnTo>
                  <a:lnTo>
                    <a:pt x="10308" y="16653"/>
                  </a:lnTo>
                  <a:lnTo>
                    <a:pt x="10821" y="15920"/>
                  </a:lnTo>
                  <a:lnTo>
                    <a:pt x="10785" y="16067"/>
                  </a:lnTo>
                  <a:lnTo>
                    <a:pt x="10711" y="16287"/>
                  </a:lnTo>
                  <a:lnTo>
                    <a:pt x="10711" y="16397"/>
                  </a:lnTo>
                  <a:lnTo>
                    <a:pt x="10711" y="16507"/>
                  </a:lnTo>
                  <a:lnTo>
                    <a:pt x="10748" y="16543"/>
                  </a:lnTo>
                  <a:lnTo>
                    <a:pt x="10785" y="16543"/>
                  </a:lnTo>
                  <a:lnTo>
                    <a:pt x="10895" y="16470"/>
                  </a:lnTo>
                  <a:lnTo>
                    <a:pt x="10968" y="16360"/>
                  </a:lnTo>
                  <a:lnTo>
                    <a:pt x="11005" y="16103"/>
                  </a:lnTo>
                  <a:lnTo>
                    <a:pt x="11005" y="15663"/>
                  </a:lnTo>
                  <a:lnTo>
                    <a:pt x="11225" y="15370"/>
                  </a:lnTo>
                  <a:lnTo>
                    <a:pt x="11298" y="15260"/>
                  </a:lnTo>
                  <a:close/>
                  <a:moveTo>
                    <a:pt x="6566" y="16580"/>
                  </a:moveTo>
                  <a:lnTo>
                    <a:pt x="7006" y="17020"/>
                  </a:lnTo>
                  <a:lnTo>
                    <a:pt x="7006" y="17240"/>
                  </a:lnTo>
                  <a:lnTo>
                    <a:pt x="7006" y="17460"/>
                  </a:lnTo>
                  <a:lnTo>
                    <a:pt x="6896" y="17350"/>
                  </a:lnTo>
                  <a:lnTo>
                    <a:pt x="6640" y="17130"/>
                  </a:lnTo>
                  <a:lnTo>
                    <a:pt x="6640" y="17020"/>
                  </a:lnTo>
                  <a:lnTo>
                    <a:pt x="6603" y="16800"/>
                  </a:lnTo>
                  <a:lnTo>
                    <a:pt x="6566" y="16580"/>
                  </a:lnTo>
                  <a:close/>
                  <a:moveTo>
                    <a:pt x="9464" y="404"/>
                  </a:moveTo>
                  <a:lnTo>
                    <a:pt x="9684" y="440"/>
                  </a:lnTo>
                  <a:lnTo>
                    <a:pt x="9868" y="477"/>
                  </a:lnTo>
                  <a:lnTo>
                    <a:pt x="10051" y="587"/>
                  </a:lnTo>
                  <a:lnTo>
                    <a:pt x="10418" y="844"/>
                  </a:lnTo>
                  <a:lnTo>
                    <a:pt x="10711" y="1064"/>
                  </a:lnTo>
                  <a:lnTo>
                    <a:pt x="12582" y="2421"/>
                  </a:lnTo>
                  <a:lnTo>
                    <a:pt x="14489" y="3815"/>
                  </a:lnTo>
                  <a:lnTo>
                    <a:pt x="15443" y="4512"/>
                  </a:lnTo>
                  <a:lnTo>
                    <a:pt x="15700" y="4732"/>
                  </a:lnTo>
                  <a:lnTo>
                    <a:pt x="15847" y="4805"/>
                  </a:lnTo>
                  <a:lnTo>
                    <a:pt x="15993" y="4879"/>
                  </a:lnTo>
                  <a:lnTo>
                    <a:pt x="15590" y="5356"/>
                  </a:lnTo>
                  <a:lnTo>
                    <a:pt x="15223" y="5869"/>
                  </a:lnTo>
                  <a:lnTo>
                    <a:pt x="15040" y="6089"/>
                  </a:lnTo>
                  <a:lnTo>
                    <a:pt x="14856" y="6383"/>
                  </a:lnTo>
                  <a:lnTo>
                    <a:pt x="14783" y="6529"/>
                  </a:lnTo>
                  <a:lnTo>
                    <a:pt x="14746" y="6639"/>
                  </a:lnTo>
                  <a:lnTo>
                    <a:pt x="14746" y="6786"/>
                  </a:lnTo>
                  <a:lnTo>
                    <a:pt x="14856" y="6896"/>
                  </a:lnTo>
                  <a:lnTo>
                    <a:pt x="14966" y="7006"/>
                  </a:lnTo>
                  <a:lnTo>
                    <a:pt x="15076" y="7080"/>
                  </a:lnTo>
                  <a:lnTo>
                    <a:pt x="15370" y="7190"/>
                  </a:lnTo>
                  <a:lnTo>
                    <a:pt x="15957" y="7300"/>
                  </a:lnTo>
                  <a:lnTo>
                    <a:pt x="16727" y="7446"/>
                  </a:lnTo>
                  <a:lnTo>
                    <a:pt x="17021" y="7520"/>
                  </a:lnTo>
                  <a:lnTo>
                    <a:pt x="16984" y="7593"/>
                  </a:lnTo>
                  <a:lnTo>
                    <a:pt x="16470" y="8143"/>
                  </a:lnTo>
                  <a:lnTo>
                    <a:pt x="15993" y="8730"/>
                  </a:lnTo>
                  <a:lnTo>
                    <a:pt x="15040" y="9904"/>
                  </a:lnTo>
                  <a:lnTo>
                    <a:pt x="12912" y="12508"/>
                  </a:lnTo>
                  <a:lnTo>
                    <a:pt x="11848" y="13792"/>
                  </a:lnTo>
                  <a:lnTo>
                    <a:pt x="10821" y="15113"/>
                  </a:lnTo>
                  <a:lnTo>
                    <a:pt x="10344" y="15736"/>
                  </a:lnTo>
                  <a:lnTo>
                    <a:pt x="9904" y="16397"/>
                  </a:lnTo>
                  <a:lnTo>
                    <a:pt x="9464" y="17057"/>
                  </a:lnTo>
                  <a:lnTo>
                    <a:pt x="9317" y="17277"/>
                  </a:lnTo>
                  <a:lnTo>
                    <a:pt x="9207" y="17497"/>
                  </a:lnTo>
                  <a:lnTo>
                    <a:pt x="8987" y="17387"/>
                  </a:lnTo>
                  <a:lnTo>
                    <a:pt x="8767" y="17350"/>
                  </a:lnTo>
                  <a:lnTo>
                    <a:pt x="8290" y="17204"/>
                  </a:lnTo>
                  <a:lnTo>
                    <a:pt x="7997" y="17094"/>
                  </a:lnTo>
                  <a:lnTo>
                    <a:pt x="7740" y="16910"/>
                  </a:lnTo>
                  <a:lnTo>
                    <a:pt x="7483" y="16727"/>
                  </a:lnTo>
                  <a:lnTo>
                    <a:pt x="7227" y="16507"/>
                  </a:lnTo>
                  <a:lnTo>
                    <a:pt x="6750" y="16067"/>
                  </a:lnTo>
                  <a:lnTo>
                    <a:pt x="6273" y="15663"/>
                  </a:lnTo>
                  <a:lnTo>
                    <a:pt x="5723" y="15296"/>
                  </a:lnTo>
                  <a:lnTo>
                    <a:pt x="5209" y="14929"/>
                  </a:lnTo>
                  <a:lnTo>
                    <a:pt x="3045" y="13462"/>
                  </a:lnTo>
                  <a:lnTo>
                    <a:pt x="1908" y="12619"/>
                  </a:lnTo>
                  <a:lnTo>
                    <a:pt x="1321" y="12215"/>
                  </a:lnTo>
                  <a:lnTo>
                    <a:pt x="697" y="11848"/>
                  </a:lnTo>
                  <a:lnTo>
                    <a:pt x="624" y="11812"/>
                  </a:lnTo>
                  <a:lnTo>
                    <a:pt x="1614" y="10381"/>
                  </a:lnTo>
                  <a:lnTo>
                    <a:pt x="2641" y="8950"/>
                  </a:lnTo>
                  <a:lnTo>
                    <a:pt x="3668" y="7556"/>
                  </a:lnTo>
                  <a:lnTo>
                    <a:pt x="4732" y="6163"/>
                  </a:lnTo>
                  <a:lnTo>
                    <a:pt x="6970" y="3338"/>
                  </a:lnTo>
                  <a:lnTo>
                    <a:pt x="8144" y="1944"/>
                  </a:lnTo>
                  <a:lnTo>
                    <a:pt x="8730" y="1284"/>
                  </a:lnTo>
                  <a:lnTo>
                    <a:pt x="9244" y="550"/>
                  </a:lnTo>
                  <a:lnTo>
                    <a:pt x="9281" y="477"/>
                  </a:lnTo>
                  <a:lnTo>
                    <a:pt x="9281" y="404"/>
                  </a:lnTo>
                  <a:close/>
                  <a:moveTo>
                    <a:pt x="7227" y="17204"/>
                  </a:moveTo>
                  <a:lnTo>
                    <a:pt x="7667" y="17460"/>
                  </a:lnTo>
                  <a:lnTo>
                    <a:pt x="8107" y="17681"/>
                  </a:lnTo>
                  <a:lnTo>
                    <a:pt x="8070" y="17937"/>
                  </a:lnTo>
                  <a:lnTo>
                    <a:pt x="8107" y="18194"/>
                  </a:lnTo>
                  <a:lnTo>
                    <a:pt x="7850" y="18084"/>
                  </a:lnTo>
                  <a:lnTo>
                    <a:pt x="7447" y="17791"/>
                  </a:lnTo>
                  <a:lnTo>
                    <a:pt x="7410" y="17644"/>
                  </a:lnTo>
                  <a:lnTo>
                    <a:pt x="7337" y="17497"/>
                  </a:lnTo>
                  <a:lnTo>
                    <a:pt x="7227" y="17204"/>
                  </a:lnTo>
                  <a:close/>
                  <a:moveTo>
                    <a:pt x="9831" y="17460"/>
                  </a:moveTo>
                  <a:lnTo>
                    <a:pt x="9868" y="17534"/>
                  </a:lnTo>
                  <a:lnTo>
                    <a:pt x="9904" y="17571"/>
                  </a:lnTo>
                  <a:lnTo>
                    <a:pt x="9464" y="18084"/>
                  </a:lnTo>
                  <a:lnTo>
                    <a:pt x="9207" y="18341"/>
                  </a:lnTo>
                  <a:lnTo>
                    <a:pt x="9171" y="18231"/>
                  </a:lnTo>
                  <a:lnTo>
                    <a:pt x="9134" y="18121"/>
                  </a:lnTo>
                  <a:lnTo>
                    <a:pt x="9134" y="17974"/>
                  </a:lnTo>
                  <a:lnTo>
                    <a:pt x="9317" y="17974"/>
                  </a:lnTo>
                  <a:lnTo>
                    <a:pt x="9317" y="17937"/>
                  </a:lnTo>
                  <a:lnTo>
                    <a:pt x="9391" y="17937"/>
                  </a:lnTo>
                  <a:lnTo>
                    <a:pt x="9464" y="17901"/>
                  </a:lnTo>
                  <a:lnTo>
                    <a:pt x="9574" y="17827"/>
                  </a:lnTo>
                  <a:lnTo>
                    <a:pt x="9647" y="17681"/>
                  </a:lnTo>
                  <a:lnTo>
                    <a:pt x="9794" y="17460"/>
                  </a:lnTo>
                  <a:close/>
                  <a:moveTo>
                    <a:pt x="9464" y="0"/>
                  </a:moveTo>
                  <a:lnTo>
                    <a:pt x="9281" y="37"/>
                  </a:lnTo>
                  <a:lnTo>
                    <a:pt x="9134" y="110"/>
                  </a:lnTo>
                  <a:lnTo>
                    <a:pt x="9024" y="147"/>
                  </a:lnTo>
                  <a:lnTo>
                    <a:pt x="8951" y="257"/>
                  </a:lnTo>
                  <a:lnTo>
                    <a:pt x="8914" y="294"/>
                  </a:lnTo>
                  <a:lnTo>
                    <a:pt x="8914" y="330"/>
                  </a:lnTo>
                  <a:lnTo>
                    <a:pt x="8327" y="954"/>
                  </a:lnTo>
                  <a:lnTo>
                    <a:pt x="7740" y="1614"/>
                  </a:lnTo>
                  <a:lnTo>
                    <a:pt x="6640" y="2971"/>
                  </a:lnTo>
                  <a:lnTo>
                    <a:pt x="5502" y="4365"/>
                  </a:lnTo>
                  <a:lnTo>
                    <a:pt x="4402" y="5759"/>
                  </a:lnTo>
                  <a:lnTo>
                    <a:pt x="2421" y="8400"/>
                  </a:lnTo>
                  <a:lnTo>
                    <a:pt x="477" y="11041"/>
                  </a:lnTo>
                  <a:lnTo>
                    <a:pt x="330" y="11261"/>
                  </a:lnTo>
                  <a:lnTo>
                    <a:pt x="37" y="11701"/>
                  </a:lnTo>
                  <a:lnTo>
                    <a:pt x="0" y="11775"/>
                  </a:lnTo>
                  <a:lnTo>
                    <a:pt x="0" y="11885"/>
                  </a:lnTo>
                  <a:lnTo>
                    <a:pt x="37" y="11958"/>
                  </a:lnTo>
                  <a:lnTo>
                    <a:pt x="74" y="12032"/>
                  </a:lnTo>
                  <a:lnTo>
                    <a:pt x="147" y="12068"/>
                  </a:lnTo>
                  <a:lnTo>
                    <a:pt x="220" y="12105"/>
                  </a:lnTo>
                  <a:lnTo>
                    <a:pt x="294" y="12105"/>
                  </a:lnTo>
                  <a:lnTo>
                    <a:pt x="404" y="12068"/>
                  </a:lnTo>
                  <a:lnTo>
                    <a:pt x="440" y="12142"/>
                  </a:lnTo>
                  <a:lnTo>
                    <a:pt x="697" y="12398"/>
                  </a:lnTo>
                  <a:lnTo>
                    <a:pt x="587" y="12508"/>
                  </a:lnTo>
                  <a:lnTo>
                    <a:pt x="514" y="12655"/>
                  </a:lnTo>
                  <a:lnTo>
                    <a:pt x="440" y="12802"/>
                  </a:lnTo>
                  <a:lnTo>
                    <a:pt x="404" y="12949"/>
                  </a:lnTo>
                  <a:lnTo>
                    <a:pt x="404" y="13022"/>
                  </a:lnTo>
                  <a:lnTo>
                    <a:pt x="440" y="13059"/>
                  </a:lnTo>
                  <a:lnTo>
                    <a:pt x="514" y="13095"/>
                  </a:lnTo>
                  <a:lnTo>
                    <a:pt x="550" y="13095"/>
                  </a:lnTo>
                  <a:lnTo>
                    <a:pt x="624" y="13205"/>
                  </a:lnTo>
                  <a:lnTo>
                    <a:pt x="697" y="13315"/>
                  </a:lnTo>
                  <a:lnTo>
                    <a:pt x="881" y="13462"/>
                  </a:lnTo>
                  <a:lnTo>
                    <a:pt x="1284" y="13719"/>
                  </a:lnTo>
                  <a:lnTo>
                    <a:pt x="2385" y="14416"/>
                  </a:lnTo>
                  <a:lnTo>
                    <a:pt x="3558" y="15223"/>
                  </a:lnTo>
                  <a:lnTo>
                    <a:pt x="4659" y="16103"/>
                  </a:lnTo>
                  <a:lnTo>
                    <a:pt x="6420" y="17534"/>
                  </a:lnTo>
                  <a:lnTo>
                    <a:pt x="6420" y="17571"/>
                  </a:lnTo>
                  <a:lnTo>
                    <a:pt x="6493" y="17644"/>
                  </a:lnTo>
                  <a:lnTo>
                    <a:pt x="6566" y="17644"/>
                  </a:lnTo>
                  <a:lnTo>
                    <a:pt x="6823" y="17864"/>
                  </a:lnTo>
                  <a:lnTo>
                    <a:pt x="7300" y="18231"/>
                  </a:lnTo>
                  <a:lnTo>
                    <a:pt x="7777" y="18561"/>
                  </a:lnTo>
                  <a:lnTo>
                    <a:pt x="8034" y="18671"/>
                  </a:lnTo>
                  <a:lnTo>
                    <a:pt x="8254" y="18781"/>
                  </a:lnTo>
                  <a:lnTo>
                    <a:pt x="8510" y="18854"/>
                  </a:lnTo>
                  <a:lnTo>
                    <a:pt x="8620" y="18854"/>
                  </a:lnTo>
                  <a:lnTo>
                    <a:pt x="8767" y="18818"/>
                  </a:lnTo>
                  <a:lnTo>
                    <a:pt x="8804" y="18744"/>
                  </a:lnTo>
                  <a:lnTo>
                    <a:pt x="8840" y="18708"/>
                  </a:lnTo>
                  <a:lnTo>
                    <a:pt x="8840" y="18634"/>
                  </a:lnTo>
                  <a:lnTo>
                    <a:pt x="8804" y="18561"/>
                  </a:lnTo>
                  <a:lnTo>
                    <a:pt x="8730" y="18488"/>
                  </a:lnTo>
                  <a:lnTo>
                    <a:pt x="8620" y="18414"/>
                  </a:lnTo>
                  <a:lnTo>
                    <a:pt x="8437" y="18341"/>
                  </a:lnTo>
                  <a:lnTo>
                    <a:pt x="8400" y="18341"/>
                  </a:lnTo>
                  <a:lnTo>
                    <a:pt x="8400" y="18157"/>
                  </a:lnTo>
                  <a:lnTo>
                    <a:pt x="8400" y="17974"/>
                  </a:lnTo>
                  <a:lnTo>
                    <a:pt x="8364" y="17791"/>
                  </a:lnTo>
                  <a:lnTo>
                    <a:pt x="8620" y="17864"/>
                  </a:lnTo>
                  <a:lnTo>
                    <a:pt x="8951" y="17937"/>
                  </a:lnTo>
                  <a:lnTo>
                    <a:pt x="8877" y="18121"/>
                  </a:lnTo>
                  <a:lnTo>
                    <a:pt x="8877" y="18267"/>
                  </a:lnTo>
                  <a:lnTo>
                    <a:pt x="8914" y="18451"/>
                  </a:lnTo>
                  <a:lnTo>
                    <a:pt x="8987" y="18598"/>
                  </a:lnTo>
                  <a:lnTo>
                    <a:pt x="8877" y="18781"/>
                  </a:lnTo>
                  <a:lnTo>
                    <a:pt x="8877" y="18854"/>
                  </a:lnTo>
                  <a:lnTo>
                    <a:pt x="8914" y="18964"/>
                  </a:lnTo>
                  <a:lnTo>
                    <a:pt x="9024" y="19001"/>
                  </a:lnTo>
                  <a:lnTo>
                    <a:pt x="9097" y="18964"/>
                  </a:lnTo>
                  <a:lnTo>
                    <a:pt x="9281" y="18854"/>
                  </a:lnTo>
                  <a:lnTo>
                    <a:pt x="9427" y="18708"/>
                  </a:lnTo>
                  <a:lnTo>
                    <a:pt x="9721" y="18414"/>
                  </a:lnTo>
                  <a:lnTo>
                    <a:pt x="10344" y="17717"/>
                  </a:lnTo>
                  <a:lnTo>
                    <a:pt x="11555" y="16397"/>
                  </a:lnTo>
                  <a:lnTo>
                    <a:pt x="12802" y="14929"/>
                  </a:lnTo>
                  <a:lnTo>
                    <a:pt x="14013" y="13462"/>
                  </a:lnTo>
                  <a:lnTo>
                    <a:pt x="15150" y="11958"/>
                  </a:lnTo>
                  <a:lnTo>
                    <a:pt x="16214" y="10454"/>
                  </a:lnTo>
                  <a:lnTo>
                    <a:pt x="17314" y="8950"/>
                  </a:lnTo>
                  <a:lnTo>
                    <a:pt x="17791" y="8253"/>
                  </a:lnTo>
                  <a:lnTo>
                    <a:pt x="18011" y="7887"/>
                  </a:lnTo>
                  <a:lnTo>
                    <a:pt x="18231" y="7483"/>
                  </a:lnTo>
                  <a:lnTo>
                    <a:pt x="18304" y="7483"/>
                  </a:lnTo>
                  <a:lnTo>
                    <a:pt x="18341" y="7446"/>
                  </a:lnTo>
                  <a:lnTo>
                    <a:pt x="18378" y="7373"/>
                  </a:lnTo>
                  <a:lnTo>
                    <a:pt x="18378" y="7300"/>
                  </a:lnTo>
                  <a:lnTo>
                    <a:pt x="18268" y="7080"/>
                  </a:lnTo>
                  <a:lnTo>
                    <a:pt x="18158" y="6860"/>
                  </a:lnTo>
                  <a:lnTo>
                    <a:pt x="17828" y="6493"/>
                  </a:lnTo>
                  <a:lnTo>
                    <a:pt x="17644" y="6346"/>
                  </a:lnTo>
                  <a:lnTo>
                    <a:pt x="17424" y="6199"/>
                  </a:lnTo>
                  <a:lnTo>
                    <a:pt x="17277" y="6126"/>
                  </a:lnTo>
                  <a:lnTo>
                    <a:pt x="17131" y="6089"/>
                  </a:lnTo>
                  <a:lnTo>
                    <a:pt x="16910" y="5576"/>
                  </a:lnTo>
                  <a:lnTo>
                    <a:pt x="16837" y="5319"/>
                  </a:lnTo>
                  <a:lnTo>
                    <a:pt x="16800" y="5062"/>
                  </a:lnTo>
                  <a:lnTo>
                    <a:pt x="16800" y="4915"/>
                  </a:lnTo>
                  <a:lnTo>
                    <a:pt x="16727" y="4769"/>
                  </a:lnTo>
                  <a:lnTo>
                    <a:pt x="16654" y="4695"/>
                  </a:lnTo>
                  <a:lnTo>
                    <a:pt x="16470" y="4695"/>
                  </a:lnTo>
                  <a:lnTo>
                    <a:pt x="16397" y="4732"/>
                  </a:lnTo>
                  <a:lnTo>
                    <a:pt x="16360" y="4769"/>
                  </a:lnTo>
                  <a:lnTo>
                    <a:pt x="16397" y="4842"/>
                  </a:lnTo>
                  <a:lnTo>
                    <a:pt x="16434" y="4879"/>
                  </a:lnTo>
                  <a:lnTo>
                    <a:pt x="16434" y="4915"/>
                  </a:lnTo>
                  <a:lnTo>
                    <a:pt x="16434" y="5099"/>
                  </a:lnTo>
                  <a:lnTo>
                    <a:pt x="16434" y="5356"/>
                  </a:lnTo>
                  <a:lnTo>
                    <a:pt x="16470" y="5539"/>
                  </a:lnTo>
                  <a:lnTo>
                    <a:pt x="16544" y="5759"/>
                  </a:lnTo>
                  <a:lnTo>
                    <a:pt x="16690" y="6126"/>
                  </a:lnTo>
                  <a:lnTo>
                    <a:pt x="16984" y="7006"/>
                  </a:lnTo>
                  <a:lnTo>
                    <a:pt x="17021" y="7080"/>
                  </a:lnTo>
                  <a:lnTo>
                    <a:pt x="16544" y="6970"/>
                  </a:lnTo>
                  <a:lnTo>
                    <a:pt x="15920" y="6860"/>
                  </a:lnTo>
                  <a:lnTo>
                    <a:pt x="15296" y="6713"/>
                  </a:lnTo>
                  <a:lnTo>
                    <a:pt x="15186" y="6639"/>
                  </a:lnTo>
                  <a:lnTo>
                    <a:pt x="15223" y="6603"/>
                  </a:lnTo>
                  <a:lnTo>
                    <a:pt x="15333" y="6419"/>
                  </a:lnTo>
                  <a:lnTo>
                    <a:pt x="15700" y="5906"/>
                  </a:lnTo>
                  <a:lnTo>
                    <a:pt x="16030" y="5392"/>
                  </a:lnTo>
                  <a:lnTo>
                    <a:pt x="16287" y="4915"/>
                  </a:lnTo>
                  <a:lnTo>
                    <a:pt x="16360" y="4842"/>
                  </a:lnTo>
                  <a:lnTo>
                    <a:pt x="16360" y="4732"/>
                  </a:lnTo>
                  <a:lnTo>
                    <a:pt x="16324" y="4622"/>
                  </a:lnTo>
                  <a:lnTo>
                    <a:pt x="16250" y="4512"/>
                  </a:lnTo>
                  <a:lnTo>
                    <a:pt x="16067" y="4329"/>
                  </a:lnTo>
                  <a:lnTo>
                    <a:pt x="15590" y="4035"/>
                  </a:lnTo>
                  <a:lnTo>
                    <a:pt x="14526" y="3265"/>
                  </a:lnTo>
                  <a:lnTo>
                    <a:pt x="12435" y="1724"/>
                  </a:lnTo>
                  <a:lnTo>
                    <a:pt x="11445" y="1027"/>
                  </a:lnTo>
                  <a:lnTo>
                    <a:pt x="10454" y="330"/>
                  </a:lnTo>
                  <a:lnTo>
                    <a:pt x="10124" y="147"/>
                  </a:lnTo>
                  <a:lnTo>
                    <a:pt x="9794" y="37"/>
                  </a:lnTo>
                  <a:lnTo>
                    <a:pt x="9611"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42" name="Google Shape;342;p6"/>
            <p:cNvSpPr/>
            <p:nvPr/>
          </p:nvSpPr>
          <p:spPr>
            <a:xfrm>
              <a:off x="6855475" y="1544725"/>
              <a:ext cx="444800" cy="353100"/>
            </a:xfrm>
            <a:custGeom>
              <a:rect b="b" l="l" r="r" t="t"/>
              <a:pathLst>
                <a:path extrusionOk="0" h="14124" w="17792">
                  <a:moveTo>
                    <a:pt x="10565" y="2275"/>
                  </a:moveTo>
                  <a:lnTo>
                    <a:pt x="10785" y="2312"/>
                  </a:lnTo>
                  <a:lnTo>
                    <a:pt x="11189" y="2422"/>
                  </a:lnTo>
                  <a:lnTo>
                    <a:pt x="11555" y="2605"/>
                  </a:lnTo>
                  <a:lnTo>
                    <a:pt x="11445" y="2605"/>
                  </a:lnTo>
                  <a:lnTo>
                    <a:pt x="10638" y="2899"/>
                  </a:lnTo>
                  <a:lnTo>
                    <a:pt x="9868" y="3192"/>
                  </a:lnTo>
                  <a:lnTo>
                    <a:pt x="9245" y="3449"/>
                  </a:lnTo>
                  <a:lnTo>
                    <a:pt x="8584" y="3706"/>
                  </a:lnTo>
                  <a:lnTo>
                    <a:pt x="7961" y="4036"/>
                  </a:lnTo>
                  <a:lnTo>
                    <a:pt x="7667" y="4219"/>
                  </a:lnTo>
                  <a:lnTo>
                    <a:pt x="7410" y="4439"/>
                  </a:lnTo>
                  <a:lnTo>
                    <a:pt x="7631" y="4073"/>
                  </a:lnTo>
                  <a:lnTo>
                    <a:pt x="7887" y="3743"/>
                  </a:lnTo>
                  <a:lnTo>
                    <a:pt x="8144" y="3412"/>
                  </a:lnTo>
                  <a:lnTo>
                    <a:pt x="8438" y="3156"/>
                  </a:lnTo>
                  <a:lnTo>
                    <a:pt x="8768" y="2899"/>
                  </a:lnTo>
                  <a:lnTo>
                    <a:pt x="9098" y="2679"/>
                  </a:lnTo>
                  <a:lnTo>
                    <a:pt x="9501" y="2495"/>
                  </a:lnTo>
                  <a:lnTo>
                    <a:pt x="9905" y="2349"/>
                  </a:lnTo>
                  <a:lnTo>
                    <a:pt x="10125" y="2312"/>
                  </a:lnTo>
                  <a:lnTo>
                    <a:pt x="10345" y="2275"/>
                  </a:lnTo>
                  <a:close/>
                  <a:moveTo>
                    <a:pt x="1285" y="2129"/>
                  </a:moveTo>
                  <a:lnTo>
                    <a:pt x="1248" y="2165"/>
                  </a:lnTo>
                  <a:lnTo>
                    <a:pt x="1101" y="2275"/>
                  </a:lnTo>
                  <a:lnTo>
                    <a:pt x="991" y="2422"/>
                  </a:lnTo>
                  <a:lnTo>
                    <a:pt x="808" y="2715"/>
                  </a:lnTo>
                  <a:lnTo>
                    <a:pt x="588" y="2605"/>
                  </a:lnTo>
                  <a:lnTo>
                    <a:pt x="441" y="2422"/>
                  </a:lnTo>
                  <a:lnTo>
                    <a:pt x="258" y="2239"/>
                  </a:lnTo>
                  <a:lnTo>
                    <a:pt x="184" y="2202"/>
                  </a:lnTo>
                  <a:lnTo>
                    <a:pt x="111" y="2202"/>
                  </a:lnTo>
                  <a:lnTo>
                    <a:pt x="37" y="2239"/>
                  </a:lnTo>
                  <a:lnTo>
                    <a:pt x="1" y="2312"/>
                  </a:lnTo>
                  <a:lnTo>
                    <a:pt x="1" y="2495"/>
                  </a:lnTo>
                  <a:lnTo>
                    <a:pt x="74" y="2642"/>
                  </a:lnTo>
                  <a:lnTo>
                    <a:pt x="147" y="2789"/>
                  </a:lnTo>
                  <a:lnTo>
                    <a:pt x="258" y="2936"/>
                  </a:lnTo>
                  <a:lnTo>
                    <a:pt x="404" y="3046"/>
                  </a:lnTo>
                  <a:lnTo>
                    <a:pt x="588" y="3119"/>
                  </a:lnTo>
                  <a:lnTo>
                    <a:pt x="294" y="3706"/>
                  </a:lnTo>
                  <a:lnTo>
                    <a:pt x="74" y="4293"/>
                  </a:lnTo>
                  <a:lnTo>
                    <a:pt x="74" y="4403"/>
                  </a:lnTo>
                  <a:lnTo>
                    <a:pt x="74" y="4476"/>
                  </a:lnTo>
                  <a:lnTo>
                    <a:pt x="147" y="4549"/>
                  </a:lnTo>
                  <a:lnTo>
                    <a:pt x="221" y="4586"/>
                  </a:lnTo>
                  <a:lnTo>
                    <a:pt x="294" y="4623"/>
                  </a:lnTo>
                  <a:lnTo>
                    <a:pt x="368" y="4586"/>
                  </a:lnTo>
                  <a:lnTo>
                    <a:pt x="441" y="4549"/>
                  </a:lnTo>
                  <a:lnTo>
                    <a:pt x="514" y="4476"/>
                  </a:lnTo>
                  <a:lnTo>
                    <a:pt x="991" y="3339"/>
                  </a:lnTo>
                  <a:lnTo>
                    <a:pt x="1248" y="2789"/>
                  </a:lnTo>
                  <a:lnTo>
                    <a:pt x="1321" y="2495"/>
                  </a:lnTo>
                  <a:lnTo>
                    <a:pt x="1395" y="2202"/>
                  </a:lnTo>
                  <a:lnTo>
                    <a:pt x="1358" y="2165"/>
                  </a:lnTo>
                  <a:lnTo>
                    <a:pt x="1321" y="2129"/>
                  </a:lnTo>
                  <a:close/>
                  <a:moveTo>
                    <a:pt x="11702" y="2715"/>
                  </a:moveTo>
                  <a:lnTo>
                    <a:pt x="11959" y="2936"/>
                  </a:lnTo>
                  <a:lnTo>
                    <a:pt x="12142" y="3156"/>
                  </a:lnTo>
                  <a:lnTo>
                    <a:pt x="12216" y="3266"/>
                  </a:lnTo>
                  <a:lnTo>
                    <a:pt x="11812" y="3412"/>
                  </a:lnTo>
                  <a:lnTo>
                    <a:pt x="11445" y="3559"/>
                  </a:lnTo>
                  <a:lnTo>
                    <a:pt x="9758" y="4183"/>
                  </a:lnTo>
                  <a:lnTo>
                    <a:pt x="8254" y="4770"/>
                  </a:lnTo>
                  <a:lnTo>
                    <a:pt x="7484" y="5100"/>
                  </a:lnTo>
                  <a:lnTo>
                    <a:pt x="7117" y="5283"/>
                  </a:lnTo>
                  <a:lnTo>
                    <a:pt x="6787" y="5503"/>
                  </a:lnTo>
                  <a:lnTo>
                    <a:pt x="7337" y="4549"/>
                  </a:lnTo>
                  <a:lnTo>
                    <a:pt x="7374" y="4549"/>
                  </a:lnTo>
                  <a:lnTo>
                    <a:pt x="8364" y="4073"/>
                  </a:lnTo>
                  <a:lnTo>
                    <a:pt x="9355" y="3632"/>
                  </a:lnTo>
                  <a:lnTo>
                    <a:pt x="11409" y="2862"/>
                  </a:lnTo>
                  <a:lnTo>
                    <a:pt x="11445" y="2936"/>
                  </a:lnTo>
                  <a:lnTo>
                    <a:pt x="11519" y="2972"/>
                  </a:lnTo>
                  <a:lnTo>
                    <a:pt x="11592" y="3009"/>
                  </a:lnTo>
                  <a:lnTo>
                    <a:pt x="11666" y="2972"/>
                  </a:lnTo>
                  <a:lnTo>
                    <a:pt x="11739" y="2899"/>
                  </a:lnTo>
                  <a:lnTo>
                    <a:pt x="11739" y="2789"/>
                  </a:lnTo>
                  <a:lnTo>
                    <a:pt x="11702" y="2715"/>
                  </a:lnTo>
                  <a:close/>
                  <a:moveTo>
                    <a:pt x="12326" y="3522"/>
                  </a:moveTo>
                  <a:lnTo>
                    <a:pt x="12399" y="3596"/>
                  </a:lnTo>
                  <a:lnTo>
                    <a:pt x="12436" y="3596"/>
                  </a:lnTo>
                  <a:lnTo>
                    <a:pt x="12583" y="3926"/>
                  </a:lnTo>
                  <a:lnTo>
                    <a:pt x="12546" y="3926"/>
                  </a:lnTo>
                  <a:lnTo>
                    <a:pt x="12473" y="3963"/>
                  </a:lnTo>
                  <a:lnTo>
                    <a:pt x="12289" y="4109"/>
                  </a:lnTo>
                  <a:lnTo>
                    <a:pt x="12106" y="4219"/>
                  </a:lnTo>
                  <a:lnTo>
                    <a:pt x="11702" y="4403"/>
                  </a:lnTo>
                  <a:lnTo>
                    <a:pt x="11262" y="4586"/>
                  </a:lnTo>
                  <a:lnTo>
                    <a:pt x="10822" y="4733"/>
                  </a:lnTo>
                  <a:lnTo>
                    <a:pt x="9941" y="5026"/>
                  </a:lnTo>
                  <a:lnTo>
                    <a:pt x="9061" y="5393"/>
                  </a:lnTo>
                  <a:lnTo>
                    <a:pt x="8217" y="5723"/>
                  </a:lnTo>
                  <a:lnTo>
                    <a:pt x="7374" y="6127"/>
                  </a:lnTo>
                  <a:lnTo>
                    <a:pt x="6750" y="6384"/>
                  </a:lnTo>
                  <a:lnTo>
                    <a:pt x="6420" y="6567"/>
                  </a:lnTo>
                  <a:lnTo>
                    <a:pt x="6090" y="6750"/>
                  </a:lnTo>
                  <a:lnTo>
                    <a:pt x="6310" y="6384"/>
                  </a:lnTo>
                  <a:lnTo>
                    <a:pt x="6677" y="5650"/>
                  </a:lnTo>
                  <a:lnTo>
                    <a:pt x="7410" y="5467"/>
                  </a:lnTo>
                  <a:lnTo>
                    <a:pt x="8107" y="5173"/>
                  </a:lnTo>
                  <a:lnTo>
                    <a:pt x="9465" y="4623"/>
                  </a:lnTo>
                  <a:lnTo>
                    <a:pt x="10932" y="4073"/>
                  </a:lnTo>
                  <a:lnTo>
                    <a:pt x="11629" y="3816"/>
                  </a:lnTo>
                  <a:lnTo>
                    <a:pt x="12326" y="3522"/>
                  </a:lnTo>
                  <a:close/>
                  <a:moveTo>
                    <a:pt x="5100" y="8401"/>
                  </a:moveTo>
                  <a:lnTo>
                    <a:pt x="4989" y="8438"/>
                  </a:lnTo>
                  <a:lnTo>
                    <a:pt x="4953" y="8474"/>
                  </a:lnTo>
                  <a:lnTo>
                    <a:pt x="4953" y="8511"/>
                  </a:lnTo>
                  <a:lnTo>
                    <a:pt x="4916" y="8768"/>
                  </a:lnTo>
                  <a:lnTo>
                    <a:pt x="4879" y="8988"/>
                  </a:lnTo>
                  <a:lnTo>
                    <a:pt x="4879" y="9245"/>
                  </a:lnTo>
                  <a:lnTo>
                    <a:pt x="4916" y="9355"/>
                  </a:lnTo>
                  <a:lnTo>
                    <a:pt x="4989" y="9465"/>
                  </a:lnTo>
                  <a:lnTo>
                    <a:pt x="5026" y="9501"/>
                  </a:lnTo>
                  <a:lnTo>
                    <a:pt x="5173" y="9501"/>
                  </a:lnTo>
                  <a:lnTo>
                    <a:pt x="5210" y="9465"/>
                  </a:lnTo>
                  <a:lnTo>
                    <a:pt x="5283" y="9391"/>
                  </a:lnTo>
                  <a:lnTo>
                    <a:pt x="5320" y="9281"/>
                  </a:lnTo>
                  <a:lnTo>
                    <a:pt x="5320" y="9061"/>
                  </a:lnTo>
                  <a:lnTo>
                    <a:pt x="5320" y="8768"/>
                  </a:lnTo>
                  <a:lnTo>
                    <a:pt x="5283" y="8511"/>
                  </a:lnTo>
                  <a:lnTo>
                    <a:pt x="5246" y="8474"/>
                  </a:lnTo>
                  <a:lnTo>
                    <a:pt x="5210" y="8438"/>
                  </a:lnTo>
                  <a:lnTo>
                    <a:pt x="5100" y="8401"/>
                  </a:lnTo>
                  <a:close/>
                  <a:moveTo>
                    <a:pt x="5210" y="9685"/>
                  </a:moveTo>
                  <a:lnTo>
                    <a:pt x="5136" y="9722"/>
                  </a:lnTo>
                  <a:lnTo>
                    <a:pt x="5063" y="9758"/>
                  </a:lnTo>
                  <a:lnTo>
                    <a:pt x="5026" y="9795"/>
                  </a:lnTo>
                  <a:lnTo>
                    <a:pt x="4989" y="9905"/>
                  </a:lnTo>
                  <a:lnTo>
                    <a:pt x="4989" y="9978"/>
                  </a:lnTo>
                  <a:lnTo>
                    <a:pt x="4916" y="10308"/>
                  </a:lnTo>
                  <a:lnTo>
                    <a:pt x="4916" y="10639"/>
                  </a:lnTo>
                  <a:lnTo>
                    <a:pt x="4953" y="10749"/>
                  </a:lnTo>
                  <a:lnTo>
                    <a:pt x="4989" y="10785"/>
                  </a:lnTo>
                  <a:lnTo>
                    <a:pt x="5063" y="10822"/>
                  </a:lnTo>
                  <a:lnTo>
                    <a:pt x="5173" y="10822"/>
                  </a:lnTo>
                  <a:lnTo>
                    <a:pt x="5246" y="10785"/>
                  </a:lnTo>
                  <a:lnTo>
                    <a:pt x="5283" y="10749"/>
                  </a:lnTo>
                  <a:lnTo>
                    <a:pt x="5283" y="10639"/>
                  </a:lnTo>
                  <a:lnTo>
                    <a:pt x="5283" y="10272"/>
                  </a:lnTo>
                  <a:lnTo>
                    <a:pt x="5356" y="9905"/>
                  </a:lnTo>
                  <a:lnTo>
                    <a:pt x="5356" y="9832"/>
                  </a:lnTo>
                  <a:lnTo>
                    <a:pt x="5320" y="9758"/>
                  </a:lnTo>
                  <a:lnTo>
                    <a:pt x="5283" y="9722"/>
                  </a:lnTo>
                  <a:lnTo>
                    <a:pt x="5210" y="9685"/>
                  </a:lnTo>
                  <a:close/>
                  <a:moveTo>
                    <a:pt x="14600" y="9501"/>
                  </a:moveTo>
                  <a:lnTo>
                    <a:pt x="14563" y="9575"/>
                  </a:lnTo>
                  <a:lnTo>
                    <a:pt x="14490" y="9868"/>
                  </a:lnTo>
                  <a:lnTo>
                    <a:pt x="14417" y="10125"/>
                  </a:lnTo>
                  <a:lnTo>
                    <a:pt x="14380" y="10712"/>
                  </a:lnTo>
                  <a:lnTo>
                    <a:pt x="14417" y="10785"/>
                  </a:lnTo>
                  <a:lnTo>
                    <a:pt x="14453" y="10859"/>
                  </a:lnTo>
                  <a:lnTo>
                    <a:pt x="14527" y="10895"/>
                  </a:lnTo>
                  <a:lnTo>
                    <a:pt x="14600" y="10932"/>
                  </a:lnTo>
                  <a:lnTo>
                    <a:pt x="14673" y="10932"/>
                  </a:lnTo>
                  <a:lnTo>
                    <a:pt x="14747" y="10895"/>
                  </a:lnTo>
                  <a:lnTo>
                    <a:pt x="14783" y="10859"/>
                  </a:lnTo>
                  <a:lnTo>
                    <a:pt x="14820" y="10785"/>
                  </a:lnTo>
                  <a:lnTo>
                    <a:pt x="14820" y="10639"/>
                  </a:lnTo>
                  <a:lnTo>
                    <a:pt x="14820" y="10088"/>
                  </a:lnTo>
                  <a:lnTo>
                    <a:pt x="14820" y="9832"/>
                  </a:lnTo>
                  <a:lnTo>
                    <a:pt x="14747" y="9575"/>
                  </a:lnTo>
                  <a:lnTo>
                    <a:pt x="14710" y="9501"/>
                  </a:lnTo>
                  <a:close/>
                  <a:moveTo>
                    <a:pt x="12729" y="4183"/>
                  </a:moveTo>
                  <a:lnTo>
                    <a:pt x="12986" y="4880"/>
                  </a:lnTo>
                  <a:lnTo>
                    <a:pt x="12766" y="4990"/>
                  </a:lnTo>
                  <a:lnTo>
                    <a:pt x="12509" y="5100"/>
                  </a:lnTo>
                  <a:lnTo>
                    <a:pt x="12032" y="5320"/>
                  </a:lnTo>
                  <a:lnTo>
                    <a:pt x="10969" y="5833"/>
                  </a:lnTo>
                  <a:lnTo>
                    <a:pt x="9978" y="6310"/>
                  </a:lnTo>
                  <a:lnTo>
                    <a:pt x="8988" y="6714"/>
                  </a:lnTo>
                  <a:lnTo>
                    <a:pt x="8071" y="7007"/>
                  </a:lnTo>
                  <a:lnTo>
                    <a:pt x="7117" y="7301"/>
                  </a:lnTo>
                  <a:lnTo>
                    <a:pt x="6677" y="7484"/>
                  </a:lnTo>
                  <a:lnTo>
                    <a:pt x="6237" y="7704"/>
                  </a:lnTo>
                  <a:lnTo>
                    <a:pt x="5796" y="7924"/>
                  </a:lnTo>
                  <a:lnTo>
                    <a:pt x="5430" y="8218"/>
                  </a:lnTo>
                  <a:lnTo>
                    <a:pt x="5393" y="8254"/>
                  </a:lnTo>
                  <a:lnTo>
                    <a:pt x="5393" y="8291"/>
                  </a:lnTo>
                  <a:lnTo>
                    <a:pt x="5430" y="8328"/>
                  </a:lnTo>
                  <a:lnTo>
                    <a:pt x="5466" y="8328"/>
                  </a:lnTo>
                  <a:lnTo>
                    <a:pt x="6420" y="7961"/>
                  </a:lnTo>
                  <a:lnTo>
                    <a:pt x="7337" y="7594"/>
                  </a:lnTo>
                  <a:lnTo>
                    <a:pt x="8364" y="7264"/>
                  </a:lnTo>
                  <a:lnTo>
                    <a:pt x="9391" y="6897"/>
                  </a:lnTo>
                  <a:lnTo>
                    <a:pt x="10345" y="6530"/>
                  </a:lnTo>
                  <a:lnTo>
                    <a:pt x="11262" y="6090"/>
                  </a:lnTo>
                  <a:lnTo>
                    <a:pt x="12326" y="5577"/>
                  </a:lnTo>
                  <a:lnTo>
                    <a:pt x="12729" y="5393"/>
                  </a:lnTo>
                  <a:lnTo>
                    <a:pt x="12913" y="5283"/>
                  </a:lnTo>
                  <a:lnTo>
                    <a:pt x="13133" y="5210"/>
                  </a:lnTo>
                  <a:lnTo>
                    <a:pt x="13169" y="5356"/>
                  </a:lnTo>
                  <a:lnTo>
                    <a:pt x="13426" y="5870"/>
                  </a:lnTo>
                  <a:lnTo>
                    <a:pt x="13390" y="5870"/>
                  </a:lnTo>
                  <a:lnTo>
                    <a:pt x="13353" y="5797"/>
                  </a:lnTo>
                  <a:lnTo>
                    <a:pt x="13280" y="5760"/>
                  </a:lnTo>
                  <a:lnTo>
                    <a:pt x="13206" y="5723"/>
                  </a:lnTo>
                  <a:lnTo>
                    <a:pt x="13133" y="5760"/>
                  </a:lnTo>
                  <a:lnTo>
                    <a:pt x="12216" y="6237"/>
                  </a:lnTo>
                  <a:lnTo>
                    <a:pt x="11299" y="6677"/>
                  </a:lnTo>
                  <a:lnTo>
                    <a:pt x="10345" y="7081"/>
                  </a:lnTo>
                  <a:lnTo>
                    <a:pt x="9428" y="7484"/>
                  </a:lnTo>
                  <a:lnTo>
                    <a:pt x="8474" y="7851"/>
                  </a:lnTo>
                  <a:lnTo>
                    <a:pt x="7520" y="8181"/>
                  </a:lnTo>
                  <a:lnTo>
                    <a:pt x="6640" y="8474"/>
                  </a:lnTo>
                  <a:lnTo>
                    <a:pt x="6163" y="8658"/>
                  </a:lnTo>
                  <a:lnTo>
                    <a:pt x="5980" y="8768"/>
                  </a:lnTo>
                  <a:lnTo>
                    <a:pt x="5760" y="8878"/>
                  </a:lnTo>
                  <a:lnTo>
                    <a:pt x="5760" y="8915"/>
                  </a:lnTo>
                  <a:lnTo>
                    <a:pt x="5760" y="8951"/>
                  </a:lnTo>
                  <a:lnTo>
                    <a:pt x="6273" y="8951"/>
                  </a:lnTo>
                  <a:lnTo>
                    <a:pt x="6713" y="8805"/>
                  </a:lnTo>
                  <a:lnTo>
                    <a:pt x="7631" y="8511"/>
                  </a:lnTo>
                  <a:lnTo>
                    <a:pt x="8621" y="8144"/>
                  </a:lnTo>
                  <a:lnTo>
                    <a:pt x="9611" y="7777"/>
                  </a:lnTo>
                  <a:lnTo>
                    <a:pt x="10528" y="7411"/>
                  </a:lnTo>
                  <a:lnTo>
                    <a:pt x="11409" y="7007"/>
                  </a:lnTo>
                  <a:lnTo>
                    <a:pt x="12289" y="6604"/>
                  </a:lnTo>
                  <a:lnTo>
                    <a:pt x="13133" y="6163"/>
                  </a:lnTo>
                  <a:lnTo>
                    <a:pt x="13206" y="6200"/>
                  </a:lnTo>
                  <a:lnTo>
                    <a:pt x="13316" y="6200"/>
                  </a:lnTo>
                  <a:lnTo>
                    <a:pt x="13390" y="6163"/>
                  </a:lnTo>
                  <a:lnTo>
                    <a:pt x="13463" y="6090"/>
                  </a:lnTo>
                  <a:lnTo>
                    <a:pt x="13500" y="6053"/>
                  </a:lnTo>
                  <a:lnTo>
                    <a:pt x="13866" y="6714"/>
                  </a:lnTo>
                  <a:lnTo>
                    <a:pt x="13646" y="6787"/>
                  </a:lnTo>
                  <a:lnTo>
                    <a:pt x="13463" y="6860"/>
                  </a:lnTo>
                  <a:lnTo>
                    <a:pt x="12913" y="7081"/>
                  </a:lnTo>
                  <a:lnTo>
                    <a:pt x="12399" y="7337"/>
                  </a:lnTo>
                  <a:lnTo>
                    <a:pt x="11225" y="7961"/>
                  </a:lnTo>
                  <a:lnTo>
                    <a:pt x="10675" y="8254"/>
                  </a:lnTo>
                  <a:lnTo>
                    <a:pt x="10052" y="8548"/>
                  </a:lnTo>
                  <a:lnTo>
                    <a:pt x="9428" y="8768"/>
                  </a:lnTo>
                  <a:lnTo>
                    <a:pt x="8804" y="8951"/>
                  </a:lnTo>
                  <a:lnTo>
                    <a:pt x="7520" y="9318"/>
                  </a:lnTo>
                  <a:lnTo>
                    <a:pt x="6200" y="9722"/>
                  </a:lnTo>
                  <a:lnTo>
                    <a:pt x="5796" y="9868"/>
                  </a:lnTo>
                  <a:lnTo>
                    <a:pt x="5650" y="10015"/>
                  </a:lnTo>
                  <a:lnTo>
                    <a:pt x="5576" y="10052"/>
                  </a:lnTo>
                  <a:lnTo>
                    <a:pt x="5576" y="10015"/>
                  </a:lnTo>
                  <a:lnTo>
                    <a:pt x="5540" y="9978"/>
                  </a:lnTo>
                  <a:lnTo>
                    <a:pt x="5540" y="10015"/>
                  </a:lnTo>
                  <a:lnTo>
                    <a:pt x="5503" y="10088"/>
                  </a:lnTo>
                  <a:lnTo>
                    <a:pt x="5503" y="10198"/>
                  </a:lnTo>
                  <a:lnTo>
                    <a:pt x="5540" y="10235"/>
                  </a:lnTo>
                  <a:lnTo>
                    <a:pt x="5576" y="10235"/>
                  </a:lnTo>
                  <a:lnTo>
                    <a:pt x="5796" y="10125"/>
                  </a:lnTo>
                  <a:lnTo>
                    <a:pt x="6017" y="10052"/>
                  </a:lnTo>
                  <a:lnTo>
                    <a:pt x="6530" y="9942"/>
                  </a:lnTo>
                  <a:lnTo>
                    <a:pt x="7704" y="9575"/>
                  </a:lnTo>
                  <a:lnTo>
                    <a:pt x="8878" y="9281"/>
                  </a:lnTo>
                  <a:lnTo>
                    <a:pt x="9465" y="9098"/>
                  </a:lnTo>
                  <a:lnTo>
                    <a:pt x="10015" y="8878"/>
                  </a:lnTo>
                  <a:lnTo>
                    <a:pt x="10528" y="8695"/>
                  </a:lnTo>
                  <a:lnTo>
                    <a:pt x="11005" y="8438"/>
                  </a:lnTo>
                  <a:lnTo>
                    <a:pt x="11959" y="7924"/>
                  </a:lnTo>
                  <a:lnTo>
                    <a:pt x="12473" y="7667"/>
                  </a:lnTo>
                  <a:lnTo>
                    <a:pt x="12986" y="7411"/>
                  </a:lnTo>
                  <a:lnTo>
                    <a:pt x="13573" y="7191"/>
                  </a:lnTo>
                  <a:lnTo>
                    <a:pt x="13756" y="7117"/>
                  </a:lnTo>
                  <a:lnTo>
                    <a:pt x="14013" y="7044"/>
                  </a:lnTo>
                  <a:lnTo>
                    <a:pt x="14050" y="7081"/>
                  </a:lnTo>
                  <a:lnTo>
                    <a:pt x="14160" y="7081"/>
                  </a:lnTo>
                  <a:lnTo>
                    <a:pt x="14197" y="7191"/>
                  </a:lnTo>
                  <a:lnTo>
                    <a:pt x="13830" y="7374"/>
                  </a:lnTo>
                  <a:lnTo>
                    <a:pt x="13500" y="7594"/>
                  </a:lnTo>
                  <a:lnTo>
                    <a:pt x="12436" y="8218"/>
                  </a:lnTo>
                  <a:lnTo>
                    <a:pt x="11335" y="8768"/>
                  </a:lnTo>
                  <a:lnTo>
                    <a:pt x="10198" y="9245"/>
                  </a:lnTo>
                  <a:lnTo>
                    <a:pt x="9061" y="9685"/>
                  </a:lnTo>
                  <a:lnTo>
                    <a:pt x="7887" y="10088"/>
                  </a:lnTo>
                  <a:lnTo>
                    <a:pt x="6750" y="10455"/>
                  </a:lnTo>
                  <a:lnTo>
                    <a:pt x="6200" y="10639"/>
                  </a:lnTo>
                  <a:lnTo>
                    <a:pt x="5906" y="10749"/>
                  </a:lnTo>
                  <a:lnTo>
                    <a:pt x="5650" y="10895"/>
                  </a:lnTo>
                  <a:lnTo>
                    <a:pt x="5613" y="10932"/>
                  </a:lnTo>
                  <a:lnTo>
                    <a:pt x="5613" y="10969"/>
                  </a:lnTo>
                  <a:lnTo>
                    <a:pt x="5613" y="11005"/>
                  </a:lnTo>
                  <a:lnTo>
                    <a:pt x="5686" y="11042"/>
                  </a:lnTo>
                  <a:lnTo>
                    <a:pt x="5943" y="11005"/>
                  </a:lnTo>
                  <a:lnTo>
                    <a:pt x="6200" y="10969"/>
                  </a:lnTo>
                  <a:lnTo>
                    <a:pt x="6713" y="10822"/>
                  </a:lnTo>
                  <a:lnTo>
                    <a:pt x="7337" y="10602"/>
                  </a:lnTo>
                  <a:lnTo>
                    <a:pt x="7961" y="10419"/>
                  </a:lnTo>
                  <a:lnTo>
                    <a:pt x="9208" y="10015"/>
                  </a:lnTo>
                  <a:lnTo>
                    <a:pt x="10418" y="9538"/>
                  </a:lnTo>
                  <a:lnTo>
                    <a:pt x="11445" y="9061"/>
                  </a:lnTo>
                  <a:lnTo>
                    <a:pt x="12473" y="8584"/>
                  </a:lnTo>
                  <a:lnTo>
                    <a:pt x="13573" y="7961"/>
                  </a:lnTo>
                  <a:lnTo>
                    <a:pt x="14013" y="7741"/>
                  </a:lnTo>
                  <a:lnTo>
                    <a:pt x="14233" y="7594"/>
                  </a:lnTo>
                  <a:lnTo>
                    <a:pt x="14417" y="7447"/>
                  </a:lnTo>
                  <a:lnTo>
                    <a:pt x="14527" y="7594"/>
                  </a:lnTo>
                  <a:lnTo>
                    <a:pt x="14527" y="7631"/>
                  </a:lnTo>
                  <a:lnTo>
                    <a:pt x="14417" y="7961"/>
                  </a:lnTo>
                  <a:lnTo>
                    <a:pt x="14417" y="8328"/>
                  </a:lnTo>
                  <a:lnTo>
                    <a:pt x="14343" y="8254"/>
                  </a:lnTo>
                  <a:lnTo>
                    <a:pt x="14233" y="8254"/>
                  </a:lnTo>
                  <a:lnTo>
                    <a:pt x="13830" y="8438"/>
                  </a:lnTo>
                  <a:lnTo>
                    <a:pt x="13426" y="8658"/>
                  </a:lnTo>
                  <a:lnTo>
                    <a:pt x="12693" y="9135"/>
                  </a:lnTo>
                  <a:lnTo>
                    <a:pt x="12252" y="9428"/>
                  </a:lnTo>
                  <a:lnTo>
                    <a:pt x="11776" y="9685"/>
                  </a:lnTo>
                  <a:lnTo>
                    <a:pt x="11299" y="9942"/>
                  </a:lnTo>
                  <a:lnTo>
                    <a:pt x="10822" y="10125"/>
                  </a:lnTo>
                  <a:lnTo>
                    <a:pt x="8658" y="10822"/>
                  </a:lnTo>
                  <a:lnTo>
                    <a:pt x="7741" y="11115"/>
                  </a:lnTo>
                  <a:lnTo>
                    <a:pt x="7300" y="11262"/>
                  </a:lnTo>
                  <a:lnTo>
                    <a:pt x="6860" y="11446"/>
                  </a:lnTo>
                  <a:lnTo>
                    <a:pt x="5283" y="11409"/>
                  </a:lnTo>
                  <a:lnTo>
                    <a:pt x="5246" y="11189"/>
                  </a:lnTo>
                  <a:lnTo>
                    <a:pt x="5173" y="11115"/>
                  </a:lnTo>
                  <a:lnTo>
                    <a:pt x="5026" y="11115"/>
                  </a:lnTo>
                  <a:lnTo>
                    <a:pt x="4989" y="11189"/>
                  </a:lnTo>
                  <a:lnTo>
                    <a:pt x="4953" y="11409"/>
                  </a:lnTo>
                  <a:lnTo>
                    <a:pt x="4182" y="11336"/>
                  </a:lnTo>
                  <a:lnTo>
                    <a:pt x="3816" y="11336"/>
                  </a:lnTo>
                  <a:lnTo>
                    <a:pt x="3412" y="11372"/>
                  </a:lnTo>
                  <a:lnTo>
                    <a:pt x="3119" y="11409"/>
                  </a:lnTo>
                  <a:lnTo>
                    <a:pt x="2862" y="11556"/>
                  </a:lnTo>
                  <a:lnTo>
                    <a:pt x="2825" y="11005"/>
                  </a:lnTo>
                  <a:lnTo>
                    <a:pt x="2715" y="9428"/>
                  </a:lnTo>
                  <a:lnTo>
                    <a:pt x="2715" y="9171"/>
                  </a:lnTo>
                  <a:lnTo>
                    <a:pt x="2972" y="9171"/>
                  </a:lnTo>
                  <a:lnTo>
                    <a:pt x="3265" y="9135"/>
                  </a:lnTo>
                  <a:lnTo>
                    <a:pt x="3522" y="9061"/>
                  </a:lnTo>
                  <a:lnTo>
                    <a:pt x="3779" y="8988"/>
                  </a:lnTo>
                  <a:lnTo>
                    <a:pt x="4036" y="8841"/>
                  </a:lnTo>
                  <a:lnTo>
                    <a:pt x="4293" y="8695"/>
                  </a:lnTo>
                  <a:lnTo>
                    <a:pt x="4733" y="8401"/>
                  </a:lnTo>
                  <a:lnTo>
                    <a:pt x="5063" y="8108"/>
                  </a:lnTo>
                  <a:lnTo>
                    <a:pt x="5356" y="7777"/>
                  </a:lnTo>
                  <a:lnTo>
                    <a:pt x="5613" y="7447"/>
                  </a:lnTo>
                  <a:lnTo>
                    <a:pt x="5870" y="7117"/>
                  </a:lnTo>
                  <a:lnTo>
                    <a:pt x="6273" y="7007"/>
                  </a:lnTo>
                  <a:lnTo>
                    <a:pt x="6640" y="6824"/>
                  </a:lnTo>
                  <a:lnTo>
                    <a:pt x="7410" y="6420"/>
                  </a:lnTo>
                  <a:lnTo>
                    <a:pt x="8401" y="5980"/>
                  </a:lnTo>
                  <a:lnTo>
                    <a:pt x="9355" y="5577"/>
                  </a:lnTo>
                  <a:lnTo>
                    <a:pt x="10308" y="5246"/>
                  </a:lnTo>
                  <a:lnTo>
                    <a:pt x="11262" y="4880"/>
                  </a:lnTo>
                  <a:lnTo>
                    <a:pt x="12032" y="4623"/>
                  </a:lnTo>
                  <a:lnTo>
                    <a:pt x="12436" y="4403"/>
                  </a:lnTo>
                  <a:lnTo>
                    <a:pt x="12619" y="4219"/>
                  </a:lnTo>
                  <a:lnTo>
                    <a:pt x="12729" y="4183"/>
                  </a:lnTo>
                  <a:close/>
                  <a:moveTo>
                    <a:pt x="2385" y="1"/>
                  </a:moveTo>
                  <a:lnTo>
                    <a:pt x="2238" y="38"/>
                  </a:lnTo>
                  <a:lnTo>
                    <a:pt x="2202" y="74"/>
                  </a:lnTo>
                  <a:lnTo>
                    <a:pt x="2165" y="111"/>
                  </a:lnTo>
                  <a:lnTo>
                    <a:pt x="2055" y="368"/>
                  </a:lnTo>
                  <a:lnTo>
                    <a:pt x="1982" y="515"/>
                  </a:lnTo>
                  <a:lnTo>
                    <a:pt x="1578" y="1432"/>
                  </a:lnTo>
                  <a:lnTo>
                    <a:pt x="1541" y="1542"/>
                  </a:lnTo>
                  <a:lnTo>
                    <a:pt x="1578" y="1615"/>
                  </a:lnTo>
                  <a:lnTo>
                    <a:pt x="1615" y="1688"/>
                  </a:lnTo>
                  <a:lnTo>
                    <a:pt x="1688" y="1762"/>
                  </a:lnTo>
                  <a:lnTo>
                    <a:pt x="1761" y="1798"/>
                  </a:lnTo>
                  <a:lnTo>
                    <a:pt x="1835" y="1798"/>
                  </a:lnTo>
                  <a:lnTo>
                    <a:pt x="1908" y="1762"/>
                  </a:lnTo>
                  <a:lnTo>
                    <a:pt x="1982" y="1652"/>
                  </a:lnTo>
                  <a:lnTo>
                    <a:pt x="2128" y="1358"/>
                  </a:lnTo>
                  <a:lnTo>
                    <a:pt x="2092" y="2165"/>
                  </a:lnTo>
                  <a:lnTo>
                    <a:pt x="2092" y="2972"/>
                  </a:lnTo>
                  <a:lnTo>
                    <a:pt x="2055" y="4073"/>
                  </a:lnTo>
                  <a:lnTo>
                    <a:pt x="1982" y="4109"/>
                  </a:lnTo>
                  <a:lnTo>
                    <a:pt x="1835" y="4073"/>
                  </a:lnTo>
                  <a:lnTo>
                    <a:pt x="1725" y="3999"/>
                  </a:lnTo>
                  <a:lnTo>
                    <a:pt x="1615" y="3999"/>
                  </a:lnTo>
                  <a:lnTo>
                    <a:pt x="1541" y="4036"/>
                  </a:lnTo>
                  <a:lnTo>
                    <a:pt x="1505" y="4109"/>
                  </a:lnTo>
                  <a:lnTo>
                    <a:pt x="1541" y="4219"/>
                  </a:lnTo>
                  <a:lnTo>
                    <a:pt x="1651" y="4293"/>
                  </a:lnTo>
                  <a:lnTo>
                    <a:pt x="1761" y="4366"/>
                  </a:lnTo>
                  <a:lnTo>
                    <a:pt x="1908" y="4403"/>
                  </a:lnTo>
                  <a:lnTo>
                    <a:pt x="2055" y="4439"/>
                  </a:lnTo>
                  <a:lnTo>
                    <a:pt x="2055" y="5540"/>
                  </a:lnTo>
                  <a:lnTo>
                    <a:pt x="1908" y="5577"/>
                  </a:lnTo>
                  <a:lnTo>
                    <a:pt x="1651" y="5613"/>
                  </a:lnTo>
                  <a:lnTo>
                    <a:pt x="1615" y="5687"/>
                  </a:lnTo>
                  <a:lnTo>
                    <a:pt x="1541" y="5723"/>
                  </a:lnTo>
                  <a:lnTo>
                    <a:pt x="1541" y="5760"/>
                  </a:lnTo>
                  <a:lnTo>
                    <a:pt x="1505" y="5797"/>
                  </a:lnTo>
                  <a:lnTo>
                    <a:pt x="1541" y="5833"/>
                  </a:lnTo>
                  <a:lnTo>
                    <a:pt x="1578" y="5833"/>
                  </a:lnTo>
                  <a:lnTo>
                    <a:pt x="1651" y="5907"/>
                  </a:lnTo>
                  <a:lnTo>
                    <a:pt x="2055" y="5907"/>
                  </a:lnTo>
                  <a:lnTo>
                    <a:pt x="2092" y="6200"/>
                  </a:lnTo>
                  <a:lnTo>
                    <a:pt x="2092" y="7154"/>
                  </a:lnTo>
                  <a:lnTo>
                    <a:pt x="1835" y="7227"/>
                  </a:lnTo>
                  <a:lnTo>
                    <a:pt x="1541" y="7374"/>
                  </a:lnTo>
                  <a:lnTo>
                    <a:pt x="1505" y="7411"/>
                  </a:lnTo>
                  <a:lnTo>
                    <a:pt x="1505" y="7447"/>
                  </a:lnTo>
                  <a:lnTo>
                    <a:pt x="1541" y="7484"/>
                  </a:lnTo>
                  <a:lnTo>
                    <a:pt x="1578" y="7521"/>
                  </a:lnTo>
                  <a:lnTo>
                    <a:pt x="2092" y="7521"/>
                  </a:lnTo>
                  <a:lnTo>
                    <a:pt x="2165" y="8951"/>
                  </a:lnTo>
                  <a:lnTo>
                    <a:pt x="2165" y="8988"/>
                  </a:lnTo>
                  <a:lnTo>
                    <a:pt x="1982" y="8951"/>
                  </a:lnTo>
                  <a:lnTo>
                    <a:pt x="1578" y="8951"/>
                  </a:lnTo>
                  <a:lnTo>
                    <a:pt x="1505" y="8988"/>
                  </a:lnTo>
                  <a:lnTo>
                    <a:pt x="1468" y="9061"/>
                  </a:lnTo>
                  <a:lnTo>
                    <a:pt x="1468" y="9135"/>
                  </a:lnTo>
                  <a:lnTo>
                    <a:pt x="1541" y="9208"/>
                  </a:lnTo>
                  <a:lnTo>
                    <a:pt x="1688" y="9245"/>
                  </a:lnTo>
                  <a:lnTo>
                    <a:pt x="1835" y="9318"/>
                  </a:lnTo>
                  <a:lnTo>
                    <a:pt x="2202" y="9391"/>
                  </a:lnTo>
                  <a:lnTo>
                    <a:pt x="2238" y="10419"/>
                  </a:lnTo>
                  <a:lnTo>
                    <a:pt x="2018" y="10419"/>
                  </a:lnTo>
                  <a:lnTo>
                    <a:pt x="1798" y="10455"/>
                  </a:lnTo>
                  <a:lnTo>
                    <a:pt x="1725" y="10529"/>
                  </a:lnTo>
                  <a:lnTo>
                    <a:pt x="1651" y="10602"/>
                  </a:lnTo>
                  <a:lnTo>
                    <a:pt x="1578" y="10675"/>
                  </a:lnTo>
                  <a:lnTo>
                    <a:pt x="1615" y="10749"/>
                  </a:lnTo>
                  <a:lnTo>
                    <a:pt x="1688" y="10822"/>
                  </a:lnTo>
                  <a:lnTo>
                    <a:pt x="2128" y="10822"/>
                  </a:lnTo>
                  <a:lnTo>
                    <a:pt x="2275" y="10859"/>
                  </a:lnTo>
                  <a:lnTo>
                    <a:pt x="2275" y="10895"/>
                  </a:lnTo>
                  <a:lnTo>
                    <a:pt x="2312" y="11702"/>
                  </a:lnTo>
                  <a:lnTo>
                    <a:pt x="2348" y="11959"/>
                  </a:lnTo>
                  <a:lnTo>
                    <a:pt x="2385" y="12106"/>
                  </a:lnTo>
                  <a:lnTo>
                    <a:pt x="2495" y="12216"/>
                  </a:lnTo>
                  <a:lnTo>
                    <a:pt x="2568" y="12253"/>
                  </a:lnTo>
                  <a:lnTo>
                    <a:pt x="2679" y="12253"/>
                  </a:lnTo>
                  <a:lnTo>
                    <a:pt x="2752" y="12216"/>
                  </a:lnTo>
                  <a:lnTo>
                    <a:pt x="2789" y="12143"/>
                  </a:lnTo>
                  <a:lnTo>
                    <a:pt x="2825" y="12106"/>
                  </a:lnTo>
                  <a:lnTo>
                    <a:pt x="3009" y="11959"/>
                  </a:lnTo>
                  <a:lnTo>
                    <a:pt x="3265" y="11886"/>
                  </a:lnTo>
                  <a:lnTo>
                    <a:pt x="3486" y="11849"/>
                  </a:lnTo>
                  <a:lnTo>
                    <a:pt x="3742" y="11849"/>
                  </a:lnTo>
                  <a:lnTo>
                    <a:pt x="3742" y="12033"/>
                  </a:lnTo>
                  <a:lnTo>
                    <a:pt x="3742" y="12216"/>
                  </a:lnTo>
                  <a:lnTo>
                    <a:pt x="3816" y="12363"/>
                  </a:lnTo>
                  <a:lnTo>
                    <a:pt x="3889" y="12509"/>
                  </a:lnTo>
                  <a:lnTo>
                    <a:pt x="3962" y="12583"/>
                  </a:lnTo>
                  <a:lnTo>
                    <a:pt x="4036" y="12546"/>
                  </a:lnTo>
                  <a:lnTo>
                    <a:pt x="4109" y="12509"/>
                  </a:lnTo>
                  <a:lnTo>
                    <a:pt x="4146" y="12436"/>
                  </a:lnTo>
                  <a:lnTo>
                    <a:pt x="4072" y="12216"/>
                  </a:lnTo>
                  <a:lnTo>
                    <a:pt x="4036" y="12069"/>
                  </a:lnTo>
                  <a:lnTo>
                    <a:pt x="4036" y="11886"/>
                  </a:lnTo>
                  <a:lnTo>
                    <a:pt x="5063" y="11922"/>
                  </a:lnTo>
                  <a:lnTo>
                    <a:pt x="5063" y="12143"/>
                  </a:lnTo>
                  <a:lnTo>
                    <a:pt x="5100" y="12619"/>
                  </a:lnTo>
                  <a:lnTo>
                    <a:pt x="5136" y="12693"/>
                  </a:lnTo>
                  <a:lnTo>
                    <a:pt x="5173" y="12766"/>
                  </a:lnTo>
                  <a:lnTo>
                    <a:pt x="5320" y="12766"/>
                  </a:lnTo>
                  <a:lnTo>
                    <a:pt x="5466" y="12729"/>
                  </a:lnTo>
                  <a:lnTo>
                    <a:pt x="5503" y="12619"/>
                  </a:lnTo>
                  <a:lnTo>
                    <a:pt x="5540" y="12473"/>
                  </a:lnTo>
                  <a:lnTo>
                    <a:pt x="5466" y="12363"/>
                  </a:lnTo>
                  <a:lnTo>
                    <a:pt x="5393" y="12326"/>
                  </a:lnTo>
                  <a:lnTo>
                    <a:pt x="5356" y="12106"/>
                  </a:lnTo>
                  <a:lnTo>
                    <a:pt x="5283" y="11922"/>
                  </a:lnTo>
                  <a:lnTo>
                    <a:pt x="5906" y="11959"/>
                  </a:lnTo>
                  <a:lnTo>
                    <a:pt x="6493" y="11959"/>
                  </a:lnTo>
                  <a:lnTo>
                    <a:pt x="6493" y="11996"/>
                  </a:lnTo>
                  <a:lnTo>
                    <a:pt x="6457" y="12179"/>
                  </a:lnTo>
                  <a:lnTo>
                    <a:pt x="6420" y="12399"/>
                  </a:lnTo>
                  <a:lnTo>
                    <a:pt x="6457" y="12583"/>
                  </a:lnTo>
                  <a:lnTo>
                    <a:pt x="6567" y="12766"/>
                  </a:lnTo>
                  <a:lnTo>
                    <a:pt x="6603" y="12840"/>
                  </a:lnTo>
                  <a:lnTo>
                    <a:pt x="6677" y="12876"/>
                  </a:lnTo>
                  <a:lnTo>
                    <a:pt x="6750" y="12876"/>
                  </a:lnTo>
                  <a:lnTo>
                    <a:pt x="6824" y="12840"/>
                  </a:lnTo>
                  <a:lnTo>
                    <a:pt x="6897" y="12766"/>
                  </a:lnTo>
                  <a:lnTo>
                    <a:pt x="6897" y="12729"/>
                  </a:lnTo>
                  <a:lnTo>
                    <a:pt x="6897" y="12656"/>
                  </a:lnTo>
                  <a:lnTo>
                    <a:pt x="6824" y="12619"/>
                  </a:lnTo>
                  <a:lnTo>
                    <a:pt x="6787" y="12583"/>
                  </a:lnTo>
                  <a:lnTo>
                    <a:pt x="6713" y="12399"/>
                  </a:lnTo>
                  <a:lnTo>
                    <a:pt x="6677" y="12216"/>
                  </a:lnTo>
                  <a:lnTo>
                    <a:pt x="6640" y="11996"/>
                  </a:lnTo>
                  <a:lnTo>
                    <a:pt x="6640" y="11959"/>
                  </a:lnTo>
                  <a:lnTo>
                    <a:pt x="7924" y="11996"/>
                  </a:lnTo>
                  <a:lnTo>
                    <a:pt x="7851" y="12033"/>
                  </a:lnTo>
                  <a:lnTo>
                    <a:pt x="7814" y="12106"/>
                  </a:lnTo>
                  <a:lnTo>
                    <a:pt x="7777" y="12253"/>
                  </a:lnTo>
                  <a:lnTo>
                    <a:pt x="7777" y="12399"/>
                  </a:lnTo>
                  <a:lnTo>
                    <a:pt x="7777" y="12509"/>
                  </a:lnTo>
                  <a:lnTo>
                    <a:pt x="7814" y="12619"/>
                  </a:lnTo>
                  <a:lnTo>
                    <a:pt x="7887" y="12729"/>
                  </a:lnTo>
                  <a:lnTo>
                    <a:pt x="7961" y="12766"/>
                  </a:lnTo>
                  <a:lnTo>
                    <a:pt x="8034" y="12729"/>
                  </a:lnTo>
                  <a:lnTo>
                    <a:pt x="8107" y="12693"/>
                  </a:lnTo>
                  <a:lnTo>
                    <a:pt x="8144" y="12619"/>
                  </a:lnTo>
                  <a:lnTo>
                    <a:pt x="8107" y="12473"/>
                  </a:lnTo>
                  <a:lnTo>
                    <a:pt x="8071" y="12289"/>
                  </a:lnTo>
                  <a:lnTo>
                    <a:pt x="8071" y="12179"/>
                  </a:lnTo>
                  <a:lnTo>
                    <a:pt x="8034" y="12106"/>
                  </a:lnTo>
                  <a:lnTo>
                    <a:pt x="8034" y="12033"/>
                  </a:lnTo>
                  <a:lnTo>
                    <a:pt x="8034" y="11996"/>
                  </a:lnTo>
                  <a:lnTo>
                    <a:pt x="9391" y="11996"/>
                  </a:lnTo>
                  <a:lnTo>
                    <a:pt x="9318" y="12216"/>
                  </a:lnTo>
                  <a:lnTo>
                    <a:pt x="9318" y="12473"/>
                  </a:lnTo>
                  <a:lnTo>
                    <a:pt x="9355" y="12546"/>
                  </a:lnTo>
                  <a:lnTo>
                    <a:pt x="9428" y="12583"/>
                  </a:lnTo>
                  <a:lnTo>
                    <a:pt x="9611" y="12583"/>
                  </a:lnTo>
                  <a:lnTo>
                    <a:pt x="9685" y="12546"/>
                  </a:lnTo>
                  <a:lnTo>
                    <a:pt x="9721" y="12473"/>
                  </a:lnTo>
                  <a:lnTo>
                    <a:pt x="9721" y="12436"/>
                  </a:lnTo>
                  <a:lnTo>
                    <a:pt x="9721" y="12363"/>
                  </a:lnTo>
                  <a:lnTo>
                    <a:pt x="9611" y="12326"/>
                  </a:lnTo>
                  <a:lnTo>
                    <a:pt x="9611" y="11996"/>
                  </a:lnTo>
                  <a:lnTo>
                    <a:pt x="10638" y="11996"/>
                  </a:lnTo>
                  <a:lnTo>
                    <a:pt x="10675" y="12253"/>
                  </a:lnTo>
                  <a:lnTo>
                    <a:pt x="10748" y="12509"/>
                  </a:lnTo>
                  <a:lnTo>
                    <a:pt x="10822" y="12583"/>
                  </a:lnTo>
                  <a:lnTo>
                    <a:pt x="10969" y="12583"/>
                  </a:lnTo>
                  <a:lnTo>
                    <a:pt x="11005" y="12509"/>
                  </a:lnTo>
                  <a:lnTo>
                    <a:pt x="11042" y="12399"/>
                  </a:lnTo>
                  <a:lnTo>
                    <a:pt x="10969" y="12179"/>
                  </a:lnTo>
                  <a:lnTo>
                    <a:pt x="10895" y="11996"/>
                  </a:lnTo>
                  <a:lnTo>
                    <a:pt x="12106" y="11996"/>
                  </a:lnTo>
                  <a:lnTo>
                    <a:pt x="12069" y="12069"/>
                  </a:lnTo>
                  <a:lnTo>
                    <a:pt x="12032" y="12143"/>
                  </a:lnTo>
                  <a:lnTo>
                    <a:pt x="11996" y="12363"/>
                  </a:lnTo>
                  <a:lnTo>
                    <a:pt x="12032" y="12473"/>
                  </a:lnTo>
                  <a:lnTo>
                    <a:pt x="12069" y="12619"/>
                  </a:lnTo>
                  <a:lnTo>
                    <a:pt x="12142" y="12729"/>
                  </a:lnTo>
                  <a:lnTo>
                    <a:pt x="12216" y="12803"/>
                  </a:lnTo>
                  <a:lnTo>
                    <a:pt x="12289" y="12840"/>
                  </a:lnTo>
                  <a:lnTo>
                    <a:pt x="12362" y="12803"/>
                  </a:lnTo>
                  <a:lnTo>
                    <a:pt x="12399" y="12766"/>
                  </a:lnTo>
                  <a:lnTo>
                    <a:pt x="12399" y="12693"/>
                  </a:lnTo>
                  <a:lnTo>
                    <a:pt x="12362" y="12546"/>
                  </a:lnTo>
                  <a:lnTo>
                    <a:pt x="12289" y="12363"/>
                  </a:lnTo>
                  <a:lnTo>
                    <a:pt x="12252" y="12179"/>
                  </a:lnTo>
                  <a:lnTo>
                    <a:pt x="12252" y="11959"/>
                  </a:lnTo>
                  <a:lnTo>
                    <a:pt x="13353" y="11959"/>
                  </a:lnTo>
                  <a:lnTo>
                    <a:pt x="13280" y="12106"/>
                  </a:lnTo>
                  <a:lnTo>
                    <a:pt x="13243" y="12253"/>
                  </a:lnTo>
                  <a:lnTo>
                    <a:pt x="13243" y="12436"/>
                  </a:lnTo>
                  <a:lnTo>
                    <a:pt x="13316" y="12583"/>
                  </a:lnTo>
                  <a:lnTo>
                    <a:pt x="13353" y="12619"/>
                  </a:lnTo>
                  <a:lnTo>
                    <a:pt x="13426" y="12656"/>
                  </a:lnTo>
                  <a:lnTo>
                    <a:pt x="13500" y="12656"/>
                  </a:lnTo>
                  <a:lnTo>
                    <a:pt x="13573" y="12583"/>
                  </a:lnTo>
                  <a:lnTo>
                    <a:pt x="13610" y="12436"/>
                  </a:lnTo>
                  <a:lnTo>
                    <a:pt x="13536" y="12216"/>
                  </a:lnTo>
                  <a:lnTo>
                    <a:pt x="13536" y="12069"/>
                  </a:lnTo>
                  <a:lnTo>
                    <a:pt x="13573" y="11922"/>
                  </a:lnTo>
                  <a:lnTo>
                    <a:pt x="14563" y="11886"/>
                  </a:lnTo>
                  <a:lnTo>
                    <a:pt x="14563" y="11886"/>
                  </a:lnTo>
                  <a:lnTo>
                    <a:pt x="14527" y="12363"/>
                  </a:lnTo>
                  <a:lnTo>
                    <a:pt x="14563" y="12436"/>
                  </a:lnTo>
                  <a:lnTo>
                    <a:pt x="14637" y="12509"/>
                  </a:lnTo>
                  <a:lnTo>
                    <a:pt x="14747" y="12509"/>
                  </a:lnTo>
                  <a:lnTo>
                    <a:pt x="14820" y="12473"/>
                  </a:lnTo>
                  <a:lnTo>
                    <a:pt x="14893" y="12399"/>
                  </a:lnTo>
                  <a:lnTo>
                    <a:pt x="14967" y="12289"/>
                  </a:lnTo>
                  <a:lnTo>
                    <a:pt x="14967" y="12179"/>
                  </a:lnTo>
                  <a:lnTo>
                    <a:pt x="14967" y="12069"/>
                  </a:lnTo>
                  <a:lnTo>
                    <a:pt x="14930" y="11996"/>
                  </a:lnTo>
                  <a:lnTo>
                    <a:pt x="14857" y="11959"/>
                  </a:lnTo>
                  <a:lnTo>
                    <a:pt x="14857" y="11886"/>
                  </a:lnTo>
                  <a:lnTo>
                    <a:pt x="16618" y="11776"/>
                  </a:lnTo>
                  <a:lnTo>
                    <a:pt x="16654" y="11812"/>
                  </a:lnTo>
                  <a:lnTo>
                    <a:pt x="16544" y="11996"/>
                  </a:lnTo>
                  <a:lnTo>
                    <a:pt x="16361" y="12179"/>
                  </a:lnTo>
                  <a:lnTo>
                    <a:pt x="16287" y="12289"/>
                  </a:lnTo>
                  <a:lnTo>
                    <a:pt x="16251" y="12363"/>
                  </a:lnTo>
                  <a:lnTo>
                    <a:pt x="16287" y="12436"/>
                  </a:lnTo>
                  <a:lnTo>
                    <a:pt x="16324" y="12509"/>
                  </a:lnTo>
                  <a:lnTo>
                    <a:pt x="16397" y="12546"/>
                  </a:lnTo>
                  <a:lnTo>
                    <a:pt x="16471" y="12583"/>
                  </a:lnTo>
                  <a:lnTo>
                    <a:pt x="16544" y="12583"/>
                  </a:lnTo>
                  <a:lnTo>
                    <a:pt x="16581" y="12546"/>
                  </a:lnTo>
                  <a:lnTo>
                    <a:pt x="16728" y="12473"/>
                  </a:lnTo>
                  <a:lnTo>
                    <a:pt x="16801" y="12363"/>
                  </a:lnTo>
                  <a:lnTo>
                    <a:pt x="16984" y="12106"/>
                  </a:lnTo>
                  <a:lnTo>
                    <a:pt x="17461" y="11482"/>
                  </a:lnTo>
                  <a:lnTo>
                    <a:pt x="17461" y="11409"/>
                  </a:lnTo>
                  <a:lnTo>
                    <a:pt x="17461" y="11336"/>
                  </a:lnTo>
                  <a:lnTo>
                    <a:pt x="17461" y="11262"/>
                  </a:lnTo>
                  <a:lnTo>
                    <a:pt x="17425" y="11189"/>
                  </a:lnTo>
                  <a:lnTo>
                    <a:pt x="17058" y="10895"/>
                  </a:lnTo>
                  <a:lnTo>
                    <a:pt x="16728" y="10639"/>
                  </a:lnTo>
                  <a:lnTo>
                    <a:pt x="16654" y="10602"/>
                  </a:lnTo>
                  <a:lnTo>
                    <a:pt x="16581" y="10602"/>
                  </a:lnTo>
                  <a:lnTo>
                    <a:pt x="16544" y="10639"/>
                  </a:lnTo>
                  <a:lnTo>
                    <a:pt x="16471" y="10675"/>
                  </a:lnTo>
                  <a:lnTo>
                    <a:pt x="16434" y="10785"/>
                  </a:lnTo>
                  <a:lnTo>
                    <a:pt x="16434" y="10859"/>
                  </a:lnTo>
                  <a:lnTo>
                    <a:pt x="16471" y="10932"/>
                  </a:lnTo>
                  <a:lnTo>
                    <a:pt x="16801" y="11226"/>
                  </a:lnTo>
                  <a:lnTo>
                    <a:pt x="13940" y="11372"/>
                  </a:lnTo>
                  <a:lnTo>
                    <a:pt x="14050" y="11336"/>
                  </a:lnTo>
                  <a:lnTo>
                    <a:pt x="14270" y="11189"/>
                  </a:lnTo>
                  <a:lnTo>
                    <a:pt x="14343" y="11115"/>
                  </a:lnTo>
                  <a:lnTo>
                    <a:pt x="14417" y="11005"/>
                  </a:lnTo>
                  <a:lnTo>
                    <a:pt x="14417" y="10932"/>
                  </a:lnTo>
                  <a:lnTo>
                    <a:pt x="14380" y="10895"/>
                  </a:lnTo>
                  <a:lnTo>
                    <a:pt x="14233" y="10895"/>
                  </a:lnTo>
                  <a:lnTo>
                    <a:pt x="14123" y="10932"/>
                  </a:lnTo>
                  <a:lnTo>
                    <a:pt x="13903" y="11079"/>
                  </a:lnTo>
                  <a:lnTo>
                    <a:pt x="13720" y="11226"/>
                  </a:lnTo>
                  <a:lnTo>
                    <a:pt x="13573" y="11409"/>
                  </a:lnTo>
                  <a:lnTo>
                    <a:pt x="12289" y="11446"/>
                  </a:lnTo>
                  <a:lnTo>
                    <a:pt x="12546" y="11336"/>
                  </a:lnTo>
                  <a:lnTo>
                    <a:pt x="12839" y="11226"/>
                  </a:lnTo>
                  <a:lnTo>
                    <a:pt x="13169" y="11079"/>
                  </a:lnTo>
                  <a:lnTo>
                    <a:pt x="13500" y="10895"/>
                  </a:lnTo>
                  <a:lnTo>
                    <a:pt x="13793" y="10675"/>
                  </a:lnTo>
                  <a:lnTo>
                    <a:pt x="14050" y="10419"/>
                  </a:lnTo>
                  <a:lnTo>
                    <a:pt x="14087" y="10308"/>
                  </a:lnTo>
                  <a:lnTo>
                    <a:pt x="14050" y="10235"/>
                  </a:lnTo>
                  <a:lnTo>
                    <a:pt x="13976" y="10198"/>
                  </a:lnTo>
                  <a:lnTo>
                    <a:pt x="13903" y="10235"/>
                  </a:lnTo>
                  <a:lnTo>
                    <a:pt x="13646" y="10382"/>
                  </a:lnTo>
                  <a:lnTo>
                    <a:pt x="13390" y="10565"/>
                  </a:lnTo>
                  <a:lnTo>
                    <a:pt x="13133" y="10749"/>
                  </a:lnTo>
                  <a:lnTo>
                    <a:pt x="12876" y="10895"/>
                  </a:lnTo>
                  <a:lnTo>
                    <a:pt x="12583" y="11042"/>
                  </a:lnTo>
                  <a:lnTo>
                    <a:pt x="12289" y="11152"/>
                  </a:lnTo>
                  <a:lnTo>
                    <a:pt x="11996" y="11299"/>
                  </a:lnTo>
                  <a:lnTo>
                    <a:pt x="11702" y="11446"/>
                  </a:lnTo>
                  <a:lnTo>
                    <a:pt x="10162" y="11482"/>
                  </a:lnTo>
                  <a:lnTo>
                    <a:pt x="10602" y="11299"/>
                  </a:lnTo>
                  <a:lnTo>
                    <a:pt x="12216" y="10639"/>
                  </a:lnTo>
                  <a:lnTo>
                    <a:pt x="12766" y="10455"/>
                  </a:lnTo>
                  <a:lnTo>
                    <a:pt x="13316" y="10162"/>
                  </a:lnTo>
                  <a:lnTo>
                    <a:pt x="13573" y="10015"/>
                  </a:lnTo>
                  <a:lnTo>
                    <a:pt x="13793" y="9832"/>
                  </a:lnTo>
                  <a:lnTo>
                    <a:pt x="13976" y="9612"/>
                  </a:lnTo>
                  <a:lnTo>
                    <a:pt x="14087" y="9355"/>
                  </a:lnTo>
                  <a:lnTo>
                    <a:pt x="14087" y="9245"/>
                  </a:lnTo>
                  <a:lnTo>
                    <a:pt x="14050" y="9208"/>
                  </a:lnTo>
                  <a:lnTo>
                    <a:pt x="13940" y="9171"/>
                  </a:lnTo>
                  <a:lnTo>
                    <a:pt x="13866" y="9208"/>
                  </a:lnTo>
                  <a:lnTo>
                    <a:pt x="13463" y="9612"/>
                  </a:lnTo>
                  <a:lnTo>
                    <a:pt x="13243" y="9795"/>
                  </a:lnTo>
                  <a:lnTo>
                    <a:pt x="12986" y="9978"/>
                  </a:lnTo>
                  <a:lnTo>
                    <a:pt x="12693" y="10125"/>
                  </a:lnTo>
                  <a:lnTo>
                    <a:pt x="12399" y="10235"/>
                  </a:lnTo>
                  <a:lnTo>
                    <a:pt x="11776" y="10492"/>
                  </a:lnTo>
                  <a:lnTo>
                    <a:pt x="10418" y="11042"/>
                  </a:lnTo>
                  <a:lnTo>
                    <a:pt x="9905" y="11262"/>
                  </a:lnTo>
                  <a:lnTo>
                    <a:pt x="9428" y="11482"/>
                  </a:lnTo>
                  <a:lnTo>
                    <a:pt x="7667" y="11482"/>
                  </a:lnTo>
                  <a:lnTo>
                    <a:pt x="8621" y="11152"/>
                  </a:lnTo>
                  <a:lnTo>
                    <a:pt x="10895" y="10419"/>
                  </a:lnTo>
                  <a:lnTo>
                    <a:pt x="11335" y="10235"/>
                  </a:lnTo>
                  <a:lnTo>
                    <a:pt x="11776" y="10052"/>
                  </a:lnTo>
                  <a:lnTo>
                    <a:pt x="12179" y="9832"/>
                  </a:lnTo>
                  <a:lnTo>
                    <a:pt x="12583" y="9575"/>
                  </a:lnTo>
                  <a:lnTo>
                    <a:pt x="13426" y="9025"/>
                  </a:lnTo>
                  <a:lnTo>
                    <a:pt x="13866" y="8768"/>
                  </a:lnTo>
                  <a:lnTo>
                    <a:pt x="14307" y="8548"/>
                  </a:lnTo>
                  <a:lnTo>
                    <a:pt x="14380" y="8511"/>
                  </a:lnTo>
                  <a:lnTo>
                    <a:pt x="14417" y="8474"/>
                  </a:lnTo>
                  <a:lnTo>
                    <a:pt x="14417" y="8841"/>
                  </a:lnTo>
                  <a:lnTo>
                    <a:pt x="14453" y="8915"/>
                  </a:lnTo>
                  <a:lnTo>
                    <a:pt x="14490" y="8951"/>
                  </a:lnTo>
                  <a:lnTo>
                    <a:pt x="14527" y="8988"/>
                  </a:lnTo>
                  <a:lnTo>
                    <a:pt x="14600" y="9025"/>
                  </a:lnTo>
                  <a:lnTo>
                    <a:pt x="14673" y="8988"/>
                  </a:lnTo>
                  <a:lnTo>
                    <a:pt x="14747" y="8951"/>
                  </a:lnTo>
                  <a:lnTo>
                    <a:pt x="14783" y="8915"/>
                  </a:lnTo>
                  <a:lnTo>
                    <a:pt x="14783" y="8841"/>
                  </a:lnTo>
                  <a:lnTo>
                    <a:pt x="14783" y="8291"/>
                  </a:lnTo>
                  <a:lnTo>
                    <a:pt x="14747" y="8034"/>
                  </a:lnTo>
                  <a:lnTo>
                    <a:pt x="14673" y="7777"/>
                  </a:lnTo>
                  <a:lnTo>
                    <a:pt x="15077" y="8181"/>
                  </a:lnTo>
                  <a:lnTo>
                    <a:pt x="15517" y="8584"/>
                  </a:lnTo>
                  <a:lnTo>
                    <a:pt x="15737" y="8768"/>
                  </a:lnTo>
                  <a:lnTo>
                    <a:pt x="15847" y="8841"/>
                  </a:lnTo>
                  <a:lnTo>
                    <a:pt x="15994" y="8878"/>
                  </a:lnTo>
                  <a:lnTo>
                    <a:pt x="16361" y="8915"/>
                  </a:lnTo>
                  <a:lnTo>
                    <a:pt x="16764" y="8915"/>
                  </a:lnTo>
                  <a:lnTo>
                    <a:pt x="17204" y="8878"/>
                  </a:lnTo>
                  <a:lnTo>
                    <a:pt x="17608" y="8731"/>
                  </a:lnTo>
                  <a:lnTo>
                    <a:pt x="17681" y="8695"/>
                  </a:lnTo>
                  <a:lnTo>
                    <a:pt x="17755" y="8584"/>
                  </a:lnTo>
                  <a:lnTo>
                    <a:pt x="17791" y="8511"/>
                  </a:lnTo>
                  <a:lnTo>
                    <a:pt x="17755" y="8438"/>
                  </a:lnTo>
                  <a:lnTo>
                    <a:pt x="17718" y="8328"/>
                  </a:lnTo>
                  <a:lnTo>
                    <a:pt x="17681" y="8291"/>
                  </a:lnTo>
                  <a:lnTo>
                    <a:pt x="17571" y="8254"/>
                  </a:lnTo>
                  <a:lnTo>
                    <a:pt x="17461" y="8254"/>
                  </a:lnTo>
                  <a:lnTo>
                    <a:pt x="17131" y="8364"/>
                  </a:lnTo>
                  <a:lnTo>
                    <a:pt x="16764" y="8401"/>
                  </a:lnTo>
                  <a:lnTo>
                    <a:pt x="16397" y="8438"/>
                  </a:lnTo>
                  <a:lnTo>
                    <a:pt x="16177" y="8401"/>
                  </a:lnTo>
                  <a:lnTo>
                    <a:pt x="16031" y="8364"/>
                  </a:lnTo>
                  <a:lnTo>
                    <a:pt x="15480" y="7888"/>
                  </a:lnTo>
                  <a:lnTo>
                    <a:pt x="15004" y="7374"/>
                  </a:lnTo>
                  <a:lnTo>
                    <a:pt x="14563" y="6824"/>
                  </a:lnTo>
                  <a:lnTo>
                    <a:pt x="14160" y="6237"/>
                  </a:lnTo>
                  <a:lnTo>
                    <a:pt x="13830" y="5613"/>
                  </a:lnTo>
                  <a:lnTo>
                    <a:pt x="13536" y="4990"/>
                  </a:lnTo>
                  <a:lnTo>
                    <a:pt x="13096" y="3926"/>
                  </a:lnTo>
                  <a:lnTo>
                    <a:pt x="12803" y="3412"/>
                  </a:lnTo>
                  <a:lnTo>
                    <a:pt x="12509" y="2936"/>
                  </a:lnTo>
                  <a:lnTo>
                    <a:pt x="12326" y="2752"/>
                  </a:lnTo>
                  <a:lnTo>
                    <a:pt x="12142" y="2532"/>
                  </a:lnTo>
                  <a:lnTo>
                    <a:pt x="11959" y="2349"/>
                  </a:lnTo>
                  <a:lnTo>
                    <a:pt x="11739" y="2202"/>
                  </a:lnTo>
                  <a:lnTo>
                    <a:pt x="11482" y="2092"/>
                  </a:lnTo>
                  <a:lnTo>
                    <a:pt x="11225" y="1982"/>
                  </a:lnTo>
                  <a:lnTo>
                    <a:pt x="10932" y="1908"/>
                  </a:lnTo>
                  <a:lnTo>
                    <a:pt x="10602" y="1872"/>
                  </a:lnTo>
                  <a:lnTo>
                    <a:pt x="10308" y="1872"/>
                  </a:lnTo>
                  <a:lnTo>
                    <a:pt x="9978" y="1908"/>
                  </a:lnTo>
                  <a:lnTo>
                    <a:pt x="9685" y="1982"/>
                  </a:lnTo>
                  <a:lnTo>
                    <a:pt x="9391" y="2055"/>
                  </a:lnTo>
                  <a:lnTo>
                    <a:pt x="9098" y="2202"/>
                  </a:lnTo>
                  <a:lnTo>
                    <a:pt x="8841" y="2349"/>
                  </a:lnTo>
                  <a:lnTo>
                    <a:pt x="8584" y="2495"/>
                  </a:lnTo>
                  <a:lnTo>
                    <a:pt x="8327" y="2715"/>
                  </a:lnTo>
                  <a:lnTo>
                    <a:pt x="7887" y="3119"/>
                  </a:lnTo>
                  <a:lnTo>
                    <a:pt x="7484" y="3632"/>
                  </a:lnTo>
                  <a:lnTo>
                    <a:pt x="7117" y="4146"/>
                  </a:lnTo>
                  <a:lnTo>
                    <a:pt x="6787" y="4660"/>
                  </a:lnTo>
                  <a:lnTo>
                    <a:pt x="6127" y="5833"/>
                  </a:lnTo>
                  <a:lnTo>
                    <a:pt x="5796" y="6457"/>
                  </a:lnTo>
                  <a:lnTo>
                    <a:pt x="5430" y="7044"/>
                  </a:lnTo>
                  <a:lnTo>
                    <a:pt x="4989" y="7594"/>
                  </a:lnTo>
                  <a:lnTo>
                    <a:pt x="4769" y="7851"/>
                  </a:lnTo>
                  <a:lnTo>
                    <a:pt x="4513" y="8071"/>
                  </a:lnTo>
                  <a:lnTo>
                    <a:pt x="4256" y="8291"/>
                  </a:lnTo>
                  <a:lnTo>
                    <a:pt x="3962" y="8474"/>
                  </a:lnTo>
                  <a:lnTo>
                    <a:pt x="3669" y="8621"/>
                  </a:lnTo>
                  <a:lnTo>
                    <a:pt x="3339" y="8731"/>
                  </a:lnTo>
                  <a:lnTo>
                    <a:pt x="3009" y="8841"/>
                  </a:lnTo>
                  <a:lnTo>
                    <a:pt x="2715" y="8915"/>
                  </a:lnTo>
                  <a:lnTo>
                    <a:pt x="2605" y="6200"/>
                  </a:lnTo>
                  <a:lnTo>
                    <a:pt x="2568" y="3119"/>
                  </a:lnTo>
                  <a:lnTo>
                    <a:pt x="2605" y="1505"/>
                  </a:lnTo>
                  <a:lnTo>
                    <a:pt x="2568" y="1138"/>
                  </a:lnTo>
                  <a:lnTo>
                    <a:pt x="2715" y="1395"/>
                  </a:lnTo>
                  <a:lnTo>
                    <a:pt x="2862" y="1652"/>
                  </a:lnTo>
                  <a:lnTo>
                    <a:pt x="2899" y="1725"/>
                  </a:lnTo>
                  <a:lnTo>
                    <a:pt x="2972" y="1762"/>
                  </a:lnTo>
                  <a:lnTo>
                    <a:pt x="3119" y="1762"/>
                  </a:lnTo>
                  <a:lnTo>
                    <a:pt x="3192" y="1688"/>
                  </a:lnTo>
                  <a:lnTo>
                    <a:pt x="3229" y="1652"/>
                  </a:lnTo>
                  <a:lnTo>
                    <a:pt x="3265" y="1578"/>
                  </a:lnTo>
                  <a:lnTo>
                    <a:pt x="3265" y="1505"/>
                  </a:lnTo>
                  <a:lnTo>
                    <a:pt x="3155" y="1138"/>
                  </a:lnTo>
                  <a:lnTo>
                    <a:pt x="2972" y="771"/>
                  </a:lnTo>
                  <a:lnTo>
                    <a:pt x="2568" y="111"/>
                  </a:lnTo>
                  <a:lnTo>
                    <a:pt x="2495" y="38"/>
                  </a:lnTo>
                  <a:lnTo>
                    <a:pt x="2385" y="1"/>
                  </a:lnTo>
                  <a:close/>
                  <a:moveTo>
                    <a:pt x="15554" y="12546"/>
                  </a:moveTo>
                  <a:lnTo>
                    <a:pt x="15480" y="12583"/>
                  </a:lnTo>
                  <a:lnTo>
                    <a:pt x="15370" y="12619"/>
                  </a:lnTo>
                  <a:lnTo>
                    <a:pt x="15224" y="12766"/>
                  </a:lnTo>
                  <a:lnTo>
                    <a:pt x="15077" y="12913"/>
                  </a:lnTo>
                  <a:lnTo>
                    <a:pt x="15077" y="12950"/>
                  </a:lnTo>
                  <a:lnTo>
                    <a:pt x="14820" y="12803"/>
                  </a:lnTo>
                  <a:lnTo>
                    <a:pt x="14527" y="12693"/>
                  </a:lnTo>
                  <a:lnTo>
                    <a:pt x="14453" y="12693"/>
                  </a:lnTo>
                  <a:lnTo>
                    <a:pt x="14417" y="12729"/>
                  </a:lnTo>
                  <a:lnTo>
                    <a:pt x="14380" y="12803"/>
                  </a:lnTo>
                  <a:lnTo>
                    <a:pt x="14380" y="12876"/>
                  </a:lnTo>
                  <a:lnTo>
                    <a:pt x="14563" y="13096"/>
                  </a:lnTo>
                  <a:lnTo>
                    <a:pt x="14783" y="13316"/>
                  </a:lnTo>
                  <a:lnTo>
                    <a:pt x="14673" y="13463"/>
                  </a:lnTo>
                  <a:lnTo>
                    <a:pt x="14490" y="13720"/>
                  </a:lnTo>
                  <a:lnTo>
                    <a:pt x="14417" y="13867"/>
                  </a:lnTo>
                  <a:lnTo>
                    <a:pt x="14417" y="14013"/>
                  </a:lnTo>
                  <a:lnTo>
                    <a:pt x="14453" y="14087"/>
                  </a:lnTo>
                  <a:lnTo>
                    <a:pt x="14490" y="14123"/>
                  </a:lnTo>
                  <a:lnTo>
                    <a:pt x="14600" y="14123"/>
                  </a:lnTo>
                  <a:lnTo>
                    <a:pt x="14673" y="14087"/>
                  </a:lnTo>
                  <a:lnTo>
                    <a:pt x="14783" y="14050"/>
                  </a:lnTo>
                  <a:lnTo>
                    <a:pt x="14893" y="13903"/>
                  </a:lnTo>
                  <a:lnTo>
                    <a:pt x="15150" y="13573"/>
                  </a:lnTo>
                  <a:lnTo>
                    <a:pt x="15590" y="13903"/>
                  </a:lnTo>
                  <a:lnTo>
                    <a:pt x="15700" y="13940"/>
                  </a:lnTo>
                  <a:lnTo>
                    <a:pt x="15774" y="13940"/>
                  </a:lnTo>
                  <a:lnTo>
                    <a:pt x="15847" y="13903"/>
                  </a:lnTo>
                  <a:lnTo>
                    <a:pt x="15884" y="13830"/>
                  </a:lnTo>
                  <a:lnTo>
                    <a:pt x="15921" y="13757"/>
                  </a:lnTo>
                  <a:lnTo>
                    <a:pt x="15921" y="13647"/>
                  </a:lnTo>
                  <a:lnTo>
                    <a:pt x="15921" y="13573"/>
                  </a:lnTo>
                  <a:lnTo>
                    <a:pt x="15847" y="13500"/>
                  </a:lnTo>
                  <a:lnTo>
                    <a:pt x="15407" y="13170"/>
                  </a:lnTo>
                  <a:lnTo>
                    <a:pt x="15480" y="13096"/>
                  </a:lnTo>
                  <a:lnTo>
                    <a:pt x="15590" y="12876"/>
                  </a:lnTo>
                  <a:lnTo>
                    <a:pt x="15664" y="12803"/>
                  </a:lnTo>
                  <a:lnTo>
                    <a:pt x="15737" y="12766"/>
                  </a:lnTo>
                  <a:lnTo>
                    <a:pt x="15774" y="12729"/>
                  </a:lnTo>
                  <a:lnTo>
                    <a:pt x="15811" y="12693"/>
                  </a:lnTo>
                  <a:lnTo>
                    <a:pt x="15811" y="12656"/>
                  </a:lnTo>
                  <a:lnTo>
                    <a:pt x="15774" y="12656"/>
                  </a:lnTo>
                  <a:lnTo>
                    <a:pt x="15664" y="12583"/>
                  </a:lnTo>
                  <a:lnTo>
                    <a:pt x="15554" y="12546"/>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43" name="Google Shape;343;p6"/>
            <p:cNvSpPr/>
            <p:nvPr/>
          </p:nvSpPr>
          <p:spPr>
            <a:xfrm>
              <a:off x="6844475" y="1037625"/>
              <a:ext cx="414525" cy="389750"/>
            </a:xfrm>
            <a:custGeom>
              <a:rect b="b" l="l" r="r" t="t"/>
              <a:pathLst>
                <a:path extrusionOk="0" h="15590" w="16581">
                  <a:moveTo>
                    <a:pt x="13793" y="2568"/>
                  </a:moveTo>
                  <a:lnTo>
                    <a:pt x="14123" y="2641"/>
                  </a:lnTo>
                  <a:lnTo>
                    <a:pt x="14123" y="2678"/>
                  </a:lnTo>
                  <a:lnTo>
                    <a:pt x="14086" y="2825"/>
                  </a:lnTo>
                  <a:lnTo>
                    <a:pt x="14013" y="2935"/>
                  </a:lnTo>
                  <a:lnTo>
                    <a:pt x="13866" y="3045"/>
                  </a:lnTo>
                  <a:lnTo>
                    <a:pt x="13756" y="3081"/>
                  </a:lnTo>
                  <a:lnTo>
                    <a:pt x="13573" y="2971"/>
                  </a:lnTo>
                  <a:lnTo>
                    <a:pt x="13609" y="2788"/>
                  </a:lnTo>
                  <a:lnTo>
                    <a:pt x="13683" y="2678"/>
                  </a:lnTo>
                  <a:lnTo>
                    <a:pt x="13720" y="2605"/>
                  </a:lnTo>
                  <a:lnTo>
                    <a:pt x="13793" y="2568"/>
                  </a:lnTo>
                  <a:close/>
                  <a:moveTo>
                    <a:pt x="9428" y="3705"/>
                  </a:moveTo>
                  <a:lnTo>
                    <a:pt x="9831" y="4475"/>
                  </a:lnTo>
                  <a:lnTo>
                    <a:pt x="10161" y="5246"/>
                  </a:lnTo>
                  <a:lnTo>
                    <a:pt x="8327" y="4402"/>
                  </a:lnTo>
                  <a:lnTo>
                    <a:pt x="8878" y="4035"/>
                  </a:lnTo>
                  <a:lnTo>
                    <a:pt x="9428" y="3705"/>
                  </a:lnTo>
                  <a:close/>
                  <a:moveTo>
                    <a:pt x="5283" y="3668"/>
                  </a:moveTo>
                  <a:lnTo>
                    <a:pt x="6383" y="4072"/>
                  </a:lnTo>
                  <a:lnTo>
                    <a:pt x="7410" y="4512"/>
                  </a:lnTo>
                  <a:lnTo>
                    <a:pt x="6383" y="5319"/>
                  </a:lnTo>
                  <a:lnTo>
                    <a:pt x="5393" y="6163"/>
                  </a:lnTo>
                  <a:lnTo>
                    <a:pt x="5319" y="5282"/>
                  </a:lnTo>
                  <a:lnTo>
                    <a:pt x="5283" y="4365"/>
                  </a:lnTo>
                  <a:lnTo>
                    <a:pt x="5283" y="3668"/>
                  </a:lnTo>
                  <a:close/>
                  <a:moveTo>
                    <a:pt x="13096" y="2494"/>
                  </a:moveTo>
                  <a:lnTo>
                    <a:pt x="13023" y="2641"/>
                  </a:lnTo>
                  <a:lnTo>
                    <a:pt x="12986" y="2825"/>
                  </a:lnTo>
                  <a:lnTo>
                    <a:pt x="12949" y="3008"/>
                  </a:lnTo>
                  <a:lnTo>
                    <a:pt x="12986" y="3191"/>
                  </a:lnTo>
                  <a:lnTo>
                    <a:pt x="13096" y="3412"/>
                  </a:lnTo>
                  <a:lnTo>
                    <a:pt x="13243" y="3595"/>
                  </a:lnTo>
                  <a:lnTo>
                    <a:pt x="13426" y="3705"/>
                  </a:lnTo>
                  <a:lnTo>
                    <a:pt x="13646" y="3778"/>
                  </a:lnTo>
                  <a:lnTo>
                    <a:pt x="13793" y="3815"/>
                  </a:lnTo>
                  <a:lnTo>
                    <a:pt x="13536" y="4512"/>
                  </a:lnTo>
                  <a:lnTo>
                    <a:pt x="13243" y="5209"/>
                  </a:lnTo>
                  <a:lnTo>
                    <a:pt x="12913" y="5869"/>
                  </a:lnTo>
                  <a:lnTo>
                    <a:pt x="12546" y="6529"/>
                  </a:lnTo>
                  <a:lnTo>
                    <a:pt x="11665" y="6016"/>
                  </a:lnTo>
                  <a:lnTo>
                    <a:pt x="10785" y="5576"/>
                  </a:lnTo>
                  <a:lnTo>
                    <a:pt x="10602" y="5026"/>
                  </a:lnTo>
                  <a:lnTo>
                    <a:pt x="10345" y="4475"/>
                  </a:lnTo>
                  <a:lnTo>
                    <a:pt x="10125" y="3962"/>
                  </a:lnTo>
                  <a:lnTo>
                    <a:pt x="9831" y="3448"/>
                  </a:lnTo>
                  <a:lnTo>
                    <a:pt x="10602" y="3045"/>
                  </a:lnTo>
                  <a:lnTo>
                    <a:pt x="11005" y="2898"/>
                  </a:lnTo>
                  <a:lnTo>
                    <a:pt x="11409" y="2751"/>
                  </a:lnTo>
                  <a:lnTo>
                    <a:pt x="11849" y="2641"/>
                  </a:lnTo>
                  <a:lnTo>
                    <a:pt x="12252" y="2568"/>
                  </a:lnTo>
                  <a:lnTo>
                    <a:pt x="12692" y="2494"/>
                  </a:lnTo>
                  <a:close/>
                  <a:moveTo>
                    <a:pt x="2605" y="6713"/>
                  </a:moveTo>
                  <a:lnTo>
                    <a:pt x="2678" y="6750"/>
                  </a:lnTo>
                  <a:lnTo>
                    <a:pt x="2752" y="6823"/>
                  </a:lnTo>
                  <a:lnTo>
                    <a:pt x="2788" y="6970"/>
                  </a:lnTo>
                  <a:lnTo>
                    <a:pt x="2752" y="7116"/>
                  </a:lnTo>
                  <a:lnTo>
                    <a:pt x="2715" y="7153"/>
                  </a:lnTo>
                  <a:lnTo>
                    <a:pt x="2605" y="7226"/>
                  </a:lnTo>
                  <a:lnTo>
                    <a:pt x="2458" y="7336"/>
                  </a:lnTo>
                  <a:lnTo>
                    <a:pt x="2165" y="7116"/>
                  </a:lnTo>
                  <a:lnTo>
                    <a:pt x="2275" y="6970"/>
                  </a:lnTo>
                  <a:lnTo>
                    <a:pt x="2275" y="6896"/>
                  </a:lnTo>
                  <a:lnTo>
                    <a:pt x="2458" y="6860"/>
                  </a:lnTo>
                  <a:lnTo>
                    <a:pt x="2715" y="6860"/>
                  </a:lnTo>
                  <a:lnTo>
                    <a:pt x="2715" y="6823"/>
                  </a:lnTo>
                  <a:lnTo>
                    <a:pt x="2678" y="6786"/>
                  </a:lnTo>
                  <a:lnTo>
                    <a:pt x="2605" y="6713"/>
                  </a:lnTo>
                  <a:close/>
                  <a:moveTo>
                    <a:pt x="8364" y="6529"/>
                  </a:moveTo>
                  <a:lnTo>
                    <a:pt x="8547" y="6566"/>
                  </a:lnTo>
                  <a:lnTo>
                    <a:pt x="8657" y="6603"/>
                  </a:lnTo>
                  <a:lnTo>
                    <a:pt x="8657" y="6713"/>
                  </a:lnTo>
                  <a:lnTo>
                    <a:pt x="8694" y="6860"/>
                  </a:lnTo>
                  <a:lnTo>
                    <a:pt x="8694" y="6970"/>
                  </a:lnTo>
                  <a:lnTo>
                    <a:pt x="8694" y="7116"/>
                  </a:lnTo>
                  <a:lnTo>
                    <a:pt x="8657" y="7226"/>
                  </a:lnTo>
                  <a:lnTo>
                    <a:pt x="8621" y="7336"/>
                  </a:lnTo>
                  <a:lnTo>
                    <a:pt x="8547" y="7446"/>
                  </a:lnTo>
                  <a:lnTo>
                    <a:pt x="8364" y="7446"/>
                  </a:lnTo>
                  <a:lnTo>
                    <a:pt x="8107" y="7520"/>
                  </a:lnTo>
                  <a:lnTo>
                    <a:pt x="7850" y="7593"/>
                  </a:lnTo>
                  <a:lnTo>
                    <a:pt x="7704" y="7483"/>
                  </a:lnTo>
                  <a:lnTo>
                    <a:pt x="7630" y="7336"/>
                  </a:lnTo>
                  <a:lnTo>
                    <a:pt x="7557" y="7190"/>
                  </a:lnTo>
                  <a:lnTo>
                    <a:pt x="7594" y="7006"/>
                  </a:lnTo>
                  <a:lnTo>
                    <a:pt x="7667" y="6750"/>
                  </a:lnTo>
                  <a:lnTo>
                    <a:pt x="7777" y="6750"/>
                  </a:lnTo>
                  <a:lnTo>
                    <a:pt x="7850" y="6786"/>
                  </a:lnTo>
                  <a:lnTo>
                    <a:pt x="7924" y="6750"/>
                  </a:lnTo>
                  <a:lnTo>
                    <a:pt x="7960" y="6713"/>
                  </a:lnTo>
                  <a:lnTo>
                    <a:pt x="8071" y="6566"/>
                  </a:lnTo>
                  <a:lnTo>
                    <a:pt x="8364" y="6529"/>
                  </a:lnTo>
                  <a:close/>
                  <a:moveTo>
                    <a:pt x="3155" y="3191"/>
                  </a:moveTo>
                  <a:lnTo>
                    <a:pt x="3595" y="3228"/>
                  </a:lnTo>
                  <a:lnTo>
                    <a:pt x="4036" y="3301"/>
                  </a:lnTo>
                  <a:lnTo>
                    <a:pt x="4439" y="3412"/>
                  </a:lnTo>
                  <a:lnTo>
                    <a:pt x="4879" y="3522"/>
                  </a:lnTo>
                  <a:lnTo>
                    <a:pt x="4843" y="4072"/>
                  </a:lnTo>
                  <a:lnTo>
                    <a:pt x="4843" y="4659"/>
                  </a:lnTo>
                  <a:lnTo>
                    <a:pt x="4879" y="5282"/>
                  </a:lnTo>
                  <a:lnTo>
                    <a:pt x="4989" y="6529"/>
                  </a:lnTo>
                  <a:lnTo>
                    <a:pt x="4182" y="7263"/>
                  </a:lnTo>
                  <a:lnTo>
                    <a:pt x="3779" y="7630"/>
                  </a:lnTo>
                  <a:lnTo>
                    <a:pt x="3375" y="8033"/>
                  </a:lnTo>
                  <a:lnTo>
                    <a:pt x="3265" y="7960"/>
                  </a:lnTo>
                  <a:lnTo>
                    <a:pt x="2898" y="7667"/>
                  </a:lnTo>
                  <a:lnTo>
                    <a:pt x="3008" y="7520"/>
                  </a:lnTo>
                  <a:lnTo>
                    <a:pt x="3119" y="7410"/>
                  </a:lnTo>
                  <a:lnTo>
                    <a:pt x="3155" y="7336"/>
                  </a:lnTo>
                  <a:lnTo>
                    <a:pt x="3192" y="7300"/>
                  </a:lnTo>
                  <a:lnTo>
                    <a:pt x="3192" y="7153"/>
                  </a:lnTo>
                  <a:lnTo>
                    <a:pt x="3229" y="6933"/>
                  </a:lnTo>
                  <a:lnTo>
                    <a:pt x="3192" y="6823"/>
                  </a:lnTo>
                  <a:lnTo>
                    <a:pt x="3155" y="6676"/>
                  </a:lnTo>
                  <a:lnTo>
                    <a:pt x="3119" y="6566"/>
                  </a:lnTo>
                  <a:lnTo>
                    <a:pt x="3045" y="6456"/>
                  </a:lnTo>
                  <a:lnTo>
                    <a:pt x="2972" y="6383"/>
                  </a:lnTo>
                  <a:lnTo>
                    <a:pt x="2862" y="6309"/>
                  </a:lnTo>
                  <a:lnTo>
                    <a:pt x="2752" y="6273"/>
                  </a:lnTo>
                  <a:lnTo>
                    <a:pt x="2605" y="6236"/>
                  </a:lnTo>
                  <a:lnTo>
                    <a:pt x="2495" y="6236"/>
                  </a:lnTo>
                  <a:lnTo>
                    <a:pt x="2348" y="6273"/>
                  </a:lnTo>
                  <a:lnTo>
                    <a:pt x="2128" y="6383"/>
                  </a:lnTo>
                  <a:lnTo>
                    <a:pt x="1908" y="6529"/>
                  </a:lnTo>
                  <a:lnTo>
                    <a:pt x="1761" y="6713"/>
                  </a:lnTo>
                  <a:lnTo>
                    <a:pt x="1321" y="6309"/>
                  </a:lnTo>
                  <a:lnTo>
                    <a:pt x="954" y="5833"/>
                  </a:lnTo>
                  <a:lnTo>
                    <a:pt x="734" y="5502"/>
                  </a:lnTo>
                  <a:lnTo>
                    <a:pt x="624" y="5172"/>
                  </a:lnTo>
                  <a:lnTo>
                    <a:pt x="551" y="4805"/>
                  </a:lnTo>
                  <a:lnTo>
                    <a:pt x="514" y="4439"/>
                  </a:lnTo>
                  <a:lnTo>
                    <a:pt x="551" y="4255"/>
                  </a:lnTo>
                  <a:lnTo>
                    <a:pt x="624" y="4072"/>
                  </a:lnTo>
                  <a:lnTo>
                    <a:pt x="734" y="3925"/>
                  </a:lnTo>
                  <a:lnTo>
                    <a:pt x="844" y="3778"/>
                  </a:lnTo>
                  <a:lnTo>
                    <a:pt x="991" y="3668"/>
                  </a:lnTo>
                  <a:lnTo>
                    <a:pt x="1174" y="3558"/>
                  </a:lnTo>
                  <a:lnTo>
                    <a:pt x="1541" y="3412"/>
                  </a:lnTo>
                  <a:lnTo>
                    <a:pt x="1908" y="3265"/>
                  </a:lnTo>
                  <a:lnTo>
                    <a:pt x="2312" y="3191"/>
                  </a:lnTo>
                  <a:close/>
                  <a:moveTo>
                    <a:pt x="11005" y="6199"/>
                  </a:moveTo>
                  <a:lnTo>
                    <a:pt x="12289" y="6896"/>
                  </a:lnTo>
                  <a:lnTo>
                    <a:pt x="11885" y="7483"/>
                  </a:lnTo>
                  <a:lnTo>
                    <a:pt x="11482" y="8033"/>
                  </a:lnTo>
                  <a:lnTo>
                    <a:pt x="11335" y="7410"/>
                  </a:lnTo>
                  <a:lnTo>
                    <a:pt x="11188" y="6750"/>
                  </a:lnTo>
                  <a:lnTo>
                    <a:pt x="11005" y="6199"/>
                  </a:lnTo>
                  <a:close/>
                  <a:moveTo>
                    <a:pt x="7264" y="8180"/>
                  </a:moveTo>
                  <a:lnTo>
                    <a:pt x="7410" y="8253"/>
                  </a:lnTo>
                  <a:lnTo>
                    <a:pt x="7594" y="8290"/>
                  </a:lnTo>
                  <a:lnTo>
                    <a:pt x="7960" y="8290"/>
                  </a:lnTo>
                  <a:lnTo>
                    <a:pt x="7704" y="8327"/>
                  </a:lnTo>
                  <a:lnTo>
                    <a:pt x="7557" y="8327"/>
                  </a:lnTo>
                  <a:lnTo>
                    <a:pt x="7447" y="8290"/>
                  </a:lnTo>
                  <a:lnTo>
                    <a:pt x="7337" y="8253"/>
                  </a:lnTo>
                  <a:lnTo>
                    <a:pt x="7264" y="8180"/>
                  </a:lnTo>
                  <a:close/>
                  <a:moveTo>
                    <a:pt x="8181" y="5979"/>
                  </a:moveTo>
                  <a:lnTo>
                    <a:pt x="7997" y="6016"/>
                  </a:lnTo>
                  <a:lnTo>
                    <a:pt x="7814" y="6089"/>
                  </a:lnTo>
                  <a:lnTo>
                    <a:pt x="7667" y="6236"/>
                  </a:lnTo>
                  <a:lnTo>
                    <a:pt x="7410" y="6346"/>
                  </a:lnTo>
                  <a:lnTo>
                    <a:pt x="7190" y="6529"/>
                  </a:lnTo>
                  <a:lnTo>
                    <a:pt x="6970" y="6713"/>
                  </a:lnTo>
                  <a:lnTo>
                    <a:pt x="6787" y="6933"/>
                  </a:lnTo>
                  <a:lnTo>
                    <a:pt x="6677" y="7080"/>
                  </a:lnTo>
                  <a:lnTo>
                    <a:pt x="6640" y="7263"/>
                  </a:lnTo>
                  <a:lnTo>
                    <a:pt x="6567" y="7410"/>
                  </a:lnTo>
                  <a:lnTo>
                    <a:pt x="6567" y="7593"/>
                  </a:lnTo>
                  <a:lnTo>
                    <a:pt x="6567" y="7923"/>
                  </a:lnTo>
                  <a:lnTo>
                    <a:pt x="6677" y="8253"/>
                  </a:lnTo>
                  <a:lnTo>
                    <a:pt x="6787" y="8437"/>
                  </a:lnTo>
                  <a:lnTo>
                    <a:pt x="6897" y="8584"/>
                  </a:lnTo>
                  <a:lnTo>
                    <a:pt x="7043" y="8694"/>
                  </a:lnTo>
                  <a:lnTo>
                    <a:pt x="7190" y="8767"/>
                  </a:lnTo>
                  <a:lnTo>
                    <a:pt x="7374" y="8804"/>
                  </a:lnTo>
                  <a:lnTo>
                    <a:pt x="7557" y="8840"/>
                  </a:lnTo>
                  <a:lnTo>
                    <a:pt x="7924" y="8840"/>
                  </a:lnTo>
                  <a:lnTo>
                    <a:pt x="8254" y="8767"/>
                  </a:lnTo>
                  <a:lnTo>
                    <a:pt x="8584" y="8620"/>
                  </a:lnTo>
                  <a:lnTo>
                    <a:pt x="8914" y="8364"/>
                  </a:lnTo>
                  <a:lnTo>
                    <a:pt x="9208" y="8070"/>
                  </a:lnTo>
                  <a:lnTo>
                    <a:pt x="9464" y="7740"/>
                  </a:lnTo>
                  <a:lnTo>
                    <a:pt x="9538" y="7593"/>
                  </a:lnTo>
                  <a:lnTo>
                    <a:pt x="9611" y="7410"/>
                  </a:lnTo>
                  <a:lnTo>
                    <a:pt x="9648" y="7226"/>
                  </a:lnTo>
                  <a:lnTo>
                    <a:pt x="9648" y="7043"/>
                  </a:lnTo>
                  <a:lnTo>
                    <a:pt x="9648" y="6860"/>
                  </a:lnTo>
                  <a:lnTo>
                    <a:pt x="9574" y="6713"/>
                  </a:lnTo>
                  <a:lnTo>
                    <a:pt x="9464" y="6529"/>
                  </a:lnTo>
                  <a:lnTo>
                    <a:pt x="9354" y="6419"/>
                  </a:lnTo>
                  <a:lnTo>
                    <a:pt x="9208" y="6273"/>
                  </a:lnTo>
                  <a:lnTo>
                    <a:pt x="9061" y="6199"/>
                  </a:lnTo>
                  <a:lnTo>
                    <a:pt x="8731" y="6053"/>
                  </a:lnTo>
                  <a:lnTo>
                    <a:pt x="8364" y="5979"/>
                  </a:lnTo>
                  <a:close/>
                  <a:moveTo>
                    <a:pt x="5063" y="7080"/>
                  </a:moveTo>
                  <a:lnTo>
                    <a:pt x="5246" y="8180"/>
                  </a:lnTo>
                  <a:lnTo>
                    <a:pt x="5466" y="9281"/>
                  </a:lnTo>
                  <a:lnTo>
                    <a:pt x="4622" y="8804"/>
                  </a:lnTo>
                  <a:lnTo>
                    <a:pt x="3779" y="8290"/>
                  </a:lnTo>
                  <a:lnTo>
                    <a:pt x="4439" y="7667"/>
                  </a:lnTo>
                  <a:lnTo>
                    <a:pt x="5063" y="7080"/>
                  </a:lnTo>
                  <a:close/>
                  <a:moveTo>
                    <a:pt x="7887" y="4732"/>
                  </a:moveTo>
                  <a:lnTo>
                    <a:pt x="9171" y="5282"/>
                  </a:lnTo>
                  <a:lnTo>
                    <a:pt x="10381" y="5869"/>
                  </a:lnTo>
                  <a:lnTo>
                    <a:pt x="10602" y="6529"/>
                  </a:lnTo>
                  <a:lnTo>
                    <a:pt x="10785" y="7190"/>
                  </a:lnTo>
                  <a:lnTo>
                    <a:pt x="10932" y="7850"/>
                  </a:lnTo>
                  <a:lnTo>
                    <a:pt x="11078" y="8547"/>
                  </a:lnTo>
                  <a:lnTo>
                    <a:pt x="10565" y="9097"/>
                  </a:lnTo>
                  <a:lnTo>
                    <a:pt x="10015" y="9647"/>
                  </a:lnTo>
                  <a:lnTo>
                    <a:pt x="9428" y="10161"/>
                  </a:lnTo>
                  <a:lnTo>
                    <a:pt x="8841" y="10674"/>
                  </a:lnTo>
                  <a:lnTo>
                    <a:pt x="8107" y="10418"/>
                  </a:lnTo>
                  <a:lnTo>
                    <a:pt x="7374" y="10161"/>
                  </a:lnTo>
                  <a:lnTo>
                    <a:pt x="6677" y="9867"/>
                  </a:lnTo>
                  <a:lnTo>
                    <a:pt x="5980" y="9537"/>
                  </a:lnTo>
                  <a:lnTo>
                    <a:pt x="5723" y="8143"/>
                  </a:lnTo>
                  <a:lnTo>
                    <a:pt x="5466" y="6713"/>
                  </a:lnTo>
                  <a:lnTo>
                    <a:pt x="6677" y="5722"/>
                  </a:lnTo>
                  <a:lnTo>
                    <a:pt x="7887" y="4732"/>
                  </a:lnTo>
                  <a:close/>
                  <a:moveTo>
                    <a:pt x="11152" y="9171"/>
                  </a:moveTo>
                  <a:lnTo>
                    <a:pt x="11225" y="10161"/>
                  </a:lnTo>
                  <a:lnTo>
                    <a:pt x="11225" y="11188"/>
                  </a:lnTo>
                  <a:lnTo>
                    <a:pt x="11225" y="11225"/>
                  </a:lnTo>
                  <a:lnTo>
                    <a:pt x="10308" y="11041"/>
                  </a:lnTo>
                  <a:lnTo>
                    <a:pt x="9391" y="10821"/>
                  </a:lnTo>
                  <a:lnTo>
                    <a:pt x="10015" y="10308"/>
                  </a:lnTo>
                  <a:lnTo>
                    <a:pt x="10565" y="9794"/>
                  </a:lnTo>
                  <a:lnTo>
                    <a:pt x="11152" y="9171"/>
                  </a:lnTo>
                  <a:close/>
                  <a:moveTo>
                    <a:pt x="12729" y="7153"/>
                  </a:moveTo>
                  <a:lnTo>
                    <a:pt x="13243" y="7483"/>
                  </a:lnTo>
                  <a:lnTo>
                    <a:pt x="13756" y="7813"/>
                  </a:lnTo>
                  <a:lnTo>
                    <a:pt x="14233" y="8180"/>
                  </a:lnTo>
                  <a:lnTo>
                    <a:pt x="14673" y="8584"/>
                  </a:lnTo>
                  <a:lnTo>
                    <a:pt x="15113" y="9024"/>
                  </a:lnTo>
                  <a:lnTo>
                    <a:pt x="15480" y="9464"/>
                  </a:lnTo>
                  <a:lnTo>
                    <a:pt x="15810" y="9941"/>
                  </a:lnTo>
                  <a:lnTo>
                    <a:pt x="16067" y="10454"/>
                  </a:lnTo>
                  <a:lnTo>
                    <a:pt x="16251" y="11005"/>
                  </a:lnTo>
                  <a:lnTo>
                    <a:pt x="16177" y="11041"/>
                  </a:lnTo>
                  <a:lnTo>
                    <a:pt x="15957" y="11188"/>
                  </a:lnTo>
                  <a:lnTo>
                    <a:pt x="15700" y="11298"/>
                  </a:lnTo>
                  <a:lnTo>
                    <a:pt x="15444" y="11371"/>
                  </a:lnTo>
                  <a:lnTo>
                    <a:pt x="15187" y="11445"/>
                  </a:lnTo>
                  <a:lnTo>
                    <a:pt x="15113" y="11371"/>
                  </a:lnTo>
                  <a:lnTo>
                    <a:pt x="15077" y="11408"/>
                  </a:lnTo>
                  <a:lnTo>
                    <a:pt x="14233" y="11445"/>
                  </a:lnTo>
                  <a:lnTo>
                    <a:pt x="13389" y="11408"/>
                  </a:lnTo>
                  <a:lnTo>
                    <a:pt x="12582" y="11371"/>
                  </a:lnTo>
                  <a:lnTo>
                    <a:pt x="11739" y="11298"/>
                  </a:lnTo>
                  <a:lnTo>
                    <a:pt x="11702" y="10198"/>
                  </a:lnTo>
                  <a:lnTo>
                    <a:pt x="11665" y="9464"/>
                  </a:lnTo>
                  <a:lnTo>
                    <a:pt x="11592" y="8694"/>
                  </a:lnTo>
                  <a:lnTo>
                    <a:pt x="12179" y="7923"/>
                  </a:lnTo>
                  <a:lnTo>
                    <a:pt x="12729" y="7153"/>
                  </a:lnTo>
                  <a:close/>
                  <a:moveTo>
                    <a:pt x="6126" y="10161"/>
                  </a:moveTo>
                  <a:lnTo>
                    <a:pt x="6787" y="10454"/>
                  </a:lnTo>
                  <a:lnTo>
                    <a:pt x="7447" y="10711"/>
                  </a:lnTo>
                  <a:lnTo>
                    <a:pt x="8327" y="11005"/>
                  </a:lnTo>
                  <a:lnTo>
                    <a:pt x="7557" y="11555"/>
                  </a:lnTo>
                  <a:lnTo>
                    <a:pt x="6713" y="11995"/>
                  </a:lnTo>
                  <a:lnTo>
                    <a:pt x="6603" y="12068"/>
                  </a:lnTo>
                  <a:lnTo>
                    <a:pt x="6346" y="11078"/>
                  </a:lnTo>
                  <a:lnTo>
                    <a:pt x="6126" y="10161"/>
                  </a:lnTo>
                  <a:close/>
                  <a:moveTo>
                    <a:pt x="3449" y="8657"/>
                  </a:moveTo>
                  <a:lnTo>
                    <a:pt x="3889" y="8950"/>
                  </a:lnTo>
                  <a:lnTo>
                    <a:pt x="4733" y="9427"/>
                  </a:lnTo>
                  <a:lnTo>
                    <a:pt x="5613" y="9904"/>
                  </a:lnTo>
                  <a:lnTo>
                    <a:pt x="5870" y="11078"/>
                  </a:lnTo>
                  <a:lnTo>
                    <a:pt x="6016" y="11665"/>
                  </a:lnTo>
                  <a:lnTo>
                    <a:pt x="6200" y="12288"/>
                  </a:lnTo>
                  <a:lnTo>
                    <a:pt x="5686" y="12509"/>
                  </a:lnTo>
                  <a:lnTo>
                    <a:pt x="5136" y="12729"/>
                  </a:lnTo>
                  <a:lnTo>
                    <a:pt x="4622" y="12875"/>
                  </a:lnTo>
                  <a:lnTo>
                    <a:pt x="4072" y="12985"/>
                  </a:lnTo>
                  <a:lnTo>
                    <a:pt x="3705" y="12985"/>
                  </a:lnTo>
                  <a:lnTo>
                    <a:pt x="3375" y="12949"/>
                  </a:lnTo>
                  <a:lnTo>
                    <a:pt x="3045" y="12875"/>
                  </a:lnTo>
                  <a:lnTo>
                    <a:pt x="2715" y="12692"/>
                  </a:lnTo>
                  <a:lnTo>
                    <a:pt x="2568" y="12582"/>
                  </a:lnTo>
                  <a:lnTo>
                    <a:pt x="2458" y="12435"/>
                  </a:lnTo>
                  <a:lnTo>
                    <a:pt x="2348" y="12288"/>
                  </a:lnTo>
                  <a:lnTo>
                    <a:pt x="2275" y="12105"/>
                  </a:lnTo>
                  <a:lnTo>
                    <a:pt x="2165" y="11775"/>
                  </a:lnTo>
                  <a:lnTo>
                    <a:pt x="2165" y="11371"/>
                  </a:lnTo>
                  <a:lnTo>
                    <a:pt x="2201" y="11005"/>
                  </a:lnTo>
                  <a:lnTo>
                    <a:pt x="2275" y="10638"/>
                  </a:lnTo>
                  <a:lnTo>
                    <a:pt x="2385" y="10271"/>
                  </a:lnTo>
                  <a:lnTo>
                    <a:pt x="2532" y="9941"/>
                  </a:lnTo>
                  <a:lnTo>
                    <a:pt x="2715" y="9574"/>
                  </a:lnTo>
                  <a:lnTo>
                    <a:pt x="2935" y="9281"/>
                  </a:lnTo>
                  <a:lnTo>
                    <a:pt x="3192" y="8950"/>
                  </a:lnTo>
                  <a:lnTo>
                    <a:pt x="3449" y="8657"/>
                  </a:lnTo>
                  <a:close/>
                  <a:moveTo>
                    <a:pt x="8291" y="14049"/>
                  </a:moveTo>
                  <a:lnTo>
                    <a:pt x="8401" y="14086"/>
                  </a:lnTo>
                  <a:lnTo>
                    <a:pt x="8401" y="14196"/>
                  </a:lnTo>
                  <a:lnTo>
                    <a:pt x="8401" y="14343"/>
                  </a:lnTo>
                  <a:lnTo>
                    <a:pt x="8364" y="14489"/>
                  </a:lnTo>
                  <a:lnTo>
                    <a:pt x="8291" y="14599"/>
                  </a:lnTo>
                  <a:lnTo>
                    <a:pt x="8181" y="14673"/>
                  </a:lnTo>
                  <a:lnTo>
                    <a:pt x="7960" y="14489"/>
                  </a:lnTo>
                  <a:lnTo>
                    <a:pt x="7777" y="14306"/>
                  </a:lnTo>
                  <a:lnTo>
                    <a:pt x="7850" y="14159"/>
                  </a:lnTo>
                  <a:lnTo>
                    <a:pt x="7997" y="14086"/>
                  </a:lnTo>
                  <a:lnTo>
                    <a:pt x="8144" y="14049"/>
                  </a:lnTo>
                  <a:close/>
                  <a:moveTo>
                    <a:pt x="8914" y="11188"/>
                  </a:moveTo>
                  <a:lnTo>
                    <a:pt x="10051" y="11481"/>
                  </a:lnTo>
                  <a:lnTo>
                    <a:pt x="11225" y="11702"/>
                  </a:lnTo>
                  <a:lnTo>
                    <a:pt x="11188" y="12288"/>
                  </a:lnTo>
                  <a:lnTo>
                    <a:pt x="11115" y="12839"/>
                  </a:lnTo>
                  <a:lnTo>
                    <a:pt x="10968" y="13426"/>
                  </a:lnTo>
                  <a:lnTo>
                    <a:pt x="10822" y="13976"/>
                  </a:lnTo>
                  <a:lnTo>
                    <a:pt x="10638" y="14269"/>
                  </a:lnTo>
                  <a:lnTo>
                    <a:pt x="10455" y="14563"/>
                  </a:lnTo>
                  <a:lnTo>
                    <a:pt x="10198" y="14819"/>
                  </a:lnTo>
                  <a:lnTo>
                    <a:pt x="9905" y="15003"/>
                  </a:lnTo>
                  <a:lnTo>
                    <a:pt x="9648" y="15113"/>
                  </a:lnTo>
                  <a:lnTo>
                    <a:pt x="9391" y="15150"/>
                  </a:lnTo>
                  <a:lnTo>
                    <a:pt x="9098" y="15113"/>
                  </a:lnTo>
                  <a:lnTo>
                    <a:pt x="8841" y="15040"/>
                  </a:lnTo>
                  <a:lnTo>
                    <a:pt x="8951" y="14856"/>
                  </a:lnTo>
                  <a:lnTo>
                    <a:pt x="8988" y="14673"/>
                  </a:lnTo>
                  <a:lnTo>
                    <a:pt x="9061" y="14453"/>
                  </a:lnTo>
                  <a:lnTo>
                    <a:pt x="9061" y="14269"/>
                  </a:lnTo>
                  <a:lnTo>
                    <a:pt x="9024" y="14086"/>
                  </a:lnTo>
                  <a:lnTo>
                    <a:pt x="8951" y="13976"/>
                  </a:lnTo>
                  <a:lnTo>
                    <a:pt x="8841" y="13829"/>
                  </a:lnTo>
                  <a:lnTo>
                    <a:pt x="8731" y="13756"/>
                  </a:lnTo>
                  <a:lnTo>
                    <a:pt x="8547" y="13646"/>
                  </a:lnTo>
                  <a:lnTo>
                    <a:pt x="8401" y="13609"/>
                  </a:lnTo>
                  <a:lnTo>
                    <a:pt x="8254" y="13572"/>
                  </a:lnTo>
                  <a:lnTo>
                    <a:pt x="8071" y="13572"/>
                  </a:lnTo>
                  <a:lnTo>
                    <a:pt x="7887" y="13609"/>
                  </a:lnTo>
                  <a:lnTo>
                    <a:pt x="7740" y="13682"/>
                  </a:lnTo>
                  <a:lnTo>
                    <a:pt x="7594" y="13792"/>
                  </a:lnTo>
                  <a:lnTo>
                    <a:pt x="7447" y="13902"/>
                  </a:lnTo>
                  <a:lnTo>
                    <a:pt x="7264" y="13609"/>
                  </a:lnTo>
                  <a:lnTo>
                    <a:pt x="7080" y="13242"/>
                  </a:lnTo>
                  <a:lnTo>
                    <a:pt x="6897" y="12912"/>
                  </a:lnTo>
                  <a:lnTo>
                    <a:pt x="6750" y="12545"/>
                  </a:lnTo>
                  <a:lnTo>
                    <a:pt x="7814" y="11958"/>
                  </a:lnTo>
                  <a:lnTo>
                    <a:pt x="8364" y="11591"/>
                  </a:lnTo>
                  <a:lnTo>
                    <a:pt x="8914" y="11188"/>
                  </a:lnTo>
                  <a:close/>
                  <a:moveTo>
                    <a:pt x="6493" y="0"/>
                  </a:moveTo>
                  <a:lnTo>
                    <a:pt x="6163" y="294"/>
                  </a:lnTo>
                  <a:lnTo>
                    <a:pt x="5870" y="624"/>
                  </a:lnTo>
                  <a:lnTo>
                    <a:pt x="5613" y="991"/>
                  </a:lnTo>
                  <a:lnTo>
                    <a:pt x="5429" y="1394"/>
                  </a:lnTo>
                  <a:lnTo>
                    <a:pt x="5246" y="1798"/>
                  </a:lnTo>
                  <a:lnTo>
                    <a:pt x="5099" y="2201"/>
                  </a:lnTo>
                  <a:lnTo>
                    <a:pt x="5026" y="2641"/>
                  </a:lnTo>
                  <a:lnTo>
                    <a:pt x="4953" y="3081"/>
                  </a:lnTo>
                  <a:lnTo>
                    <a:pt x="4219" y="2898"/>
                  </a:lnTo>
                  <a:lnTo>
                    <a:pt x="3485" y="2788"/>
                  </a:lnTo>
                  <a:lnTo>
                    <a:pt x="2752" y="2715"/>
                  </a:lnTo>
                  <a:lnTo>
                    <a:pt x="2385" y="2751"/>
                  </a:lnTo>
                  <a:lnTo>
                    <a:pt x="2055" y="2788"/>
                  </a:lnTo>
                  <a:lnTo>
                    <a:pt x="1725" y="2825"/>
                  </a:lnTo>
                  <a:lnTo>
                    <a:pt x="1394" y="2898"/>
                  </a:lnTo>
                  <a:lnTo>
                    <a:pt x="1101" y="3045"/>
                  </a:lnTo>
                  <a:lnTo>
                    <a:pt x="808" y="3191"/>
                  </a:lnTo>
                  <a:lnTo>
                    <a:pt x="551" y="3338"/>
                  </a:lnTo>
                  <a:lnTo>
                    <a:pt x="367" y="3558"/>
                  </a:lnTo>
                  <a:lnTo>
                    <a:pt x="184" y="3815"/>
                  </a:lnTo>
                  <a:lnTo>
                    <a:pt x="74" y="4108"/>
                  </a:lnTo>
                  <a:lnTo>
                    <a:pt x="1" y="4402"/>
                  </a:lnTo>
                  <a:lnTo>
                    <a:pt x="1" y="4732"/>
                  </a:lnTo>
                  <a:lnTo>
                    <a:pt x="37" y="5026"/>
                  </a:lnTo>
                  <a:lnTo>
                    <a:pt x="147" y="5356"/>
                  </a:lnTo>
                  <a:lnTo>
                    <a:pt x="257" y="5649"/>
                  </a:lnTo>
                  <a:lnTo>
                    <a:pt x="441" y="5943"/>
                  </a:lnTo>
                  <a:lnTo>
                    <a:pt x="624" y="6236"/>
                  </a:lnTo>
                  <a:lnTo>
                    <a:pt x="844" y="6493"/>
                  </a:lnTo>
                  <a:lnTo>
                    <a:pt x="1211" y="6860"/>
                  </a:lnTo>
                  <a:lnTo>
                    <a:pt x="1615" y="7263"/>
                  </a:lnTo>
                  <a:lnTo>
                    <a:pt x="1615" y="7300"/>
                  </a:lnTo>
                  <a:lnTo>
                    <a:pt x="1615" y="7520"/>
                  </a:lnTo>
                  <a:lnTo>
                    <a:pt x="1688" y="7777"/>
                  </a:lnTo>
                  <a:lnTo>
                    <a:pt x="1725" y="7887"/>
                  </a:lnTo>
                  <a:lnTo>
                    <a:pt x="1835" y="7960"/>
                  </a:lnTo>
                  <a:lnTo>
                    <a:pt x="1908" y="8033"/>
                  </a:lnTo>
                  <a:lnTo>
                    <a:pt x="2055" y="8070"/>
                  </a:lnTo>
                  <a:lnTo>
                    <a:pt x="2165" y="8107"/>
                  </a:lnTo>
                  <a:lnTo>
                    <a:pt x="2275" y="8070"/>
                  </a:lnTo>
                  <a:lnTo>
                    <a:pt x="2532" y="7997"/>
                  </a:lnTo>
                  <a:lnTo>
                    <a:pt x="3045" y="8400"/>
                  </a:lnTo>
                  <a:lnTo>
                    <a:pt x="2642" y="8914"/>
                  </a:lnTo>
                  <a:lnTo>
                    <a:pt x="2312" y="9464"/>
                  </a:lnTo>
                  <a:lnTo>
                    <a:pt x="2018" y="10051"/>
                  </a:lnTo>
                  <a:lnTo>
                    <a:pt x="1871" y="10344"/>
                  </a:lnTo>
                  <a:lnTo>
                    <a:pt x="1798" y="10674"/>
                  </a:lnTo>
                  <a:lnTo>
                    <a:pt x="1725" y="10968"/>
                  </a:lnTo>
                  <a:lnTo>
                    <a:pt x="1688" y="11261"/>
                  </a:lnTo>
                  <a:lnTo>
                    <a:pt x="1688" y="11555"/>
                  </a:lnTo>
                  <a:lnTo>
                    <a:pt x="1725" y="11885"/>
                  </a:lnTo>
                  <a:lnTo>
                    <a:pt x="1798" y="12142"/>
                  </a:lnTo>
                  <a:lnTo>
                    <a:pt x="1908" y="12435"/>
                  </a:lnTo>
                  <a:lnTo>
                    <a:pt x="2055" y="12692"/>
                  </a:lnTo>
                  <a:lnTo>
                    <a:pt x="2238" y="12912"/>
                  </a:lnTo>
                  <a:lnTo>
                    <a:pt x="2495" y="13132"/>
                  </a:lnTo>
                  <a:lnTo>
                    <a:pt x="2788" y="13279"/>
                  </a:lnTo>
                  <a:lnTo>
                    <a:pt x="3045" y="13389"/>
                  </a:lnTo>
                  <a:lnTo>
                    <a:pt x="3375" y="13426"/>
                  </a:lnTo>
                  <a:lnTo>
                    <a:pt x="3669" y="13462"/>
                  </a:lnTo>
                  <a:lnTo>
                    <a:pt x="3999" y="13462"/>
                  </a:lnTo>
                  <a:lnTo>
                    <a:pt x="4292" y="13426"/>
                  </a:lnTo>
                  <a:lnTo>
                    <a:pt x="4586" y="13389"/>
                  </a:lnTo>
                  <a:lnTo>
                    <a:pt x="5026" y="13242"/>
                  </a:lnTo>
                  <a:lnTo>
                    <a:pt x="5503" y="13095"/>
                  </a:lnTo>
                  <a:lnTo>
                    <a:pt x="5906" y="12949"/>
                  </a:lnTo>
                  <a:lnTo>
                    <a:pt x="6346" y="12729"/>
                  </a:lnTo>
                  <a:lnTo>
                    <a:pt x="6530" y="13169"/>
                  </a:lnTo>
                  <a:lnTo>
                    <a:pt x="6713" y="13572"/>
                  </a:lnTo>
                  <a:lnTo>
                    <a:pt x="6970" y="13976"/>
                  </a:lnTo>
                  <a:lnTo>
                    <a:pt x="7227" y="14343"/>
                  </a:lnTo>
                  <a:lnTo>
                    <a:pt x="7153" y="14526"/>
                  </a:lnTo>
                  <a:lnTo>
                    <a:pt x="7117" y="14709"/>
                  </a:lnTo>
                  <a:lnTo>
                    <a:pt x="7153" y="14893"/>
                  </a:lnTo>
                  <a:lnTo>
                    <a:pt x="7227" y="15076"/>
                  </a:lnTo>
                  <a:lnTo>
                    <a:pt x="7337" y="15223"/>
                  </a:lnTo>
                  <a:lnTo>
                    <a:pt x="7484" y="15333"/>
                  </a:lnTo>
                  <a:lnTo>
                    <a:pt x="7630" y="15406"/>
                  </a:lnTo>
                  <a:lnTo>
                    <a:pt x="7777" y="15480"/>
                  </a:lnTo>
                  <a:lnTo>
                    <a:pt x="7924" y="15516"/>
                  </a:lnTo>
                  <a:lnTo>
                    <a:pt x="8107" y="15516"/>
                  </a:lnTo>
                  <a:lnTo>
                    <a:pt x="8254" y="15480"/>
                  </a:lnTo>
                  <a:lnTo>
                    <a:pt x="8437" y="15406"/>
                  </a:lnTo>
                  <a:lnTo>
                    <a:pt x="8474" y="15406"/>
                  </a:lnTo>
                  <a:lnTo>
                    <a:pt x="8804" y="15516"/>
                  </a:lnTo>
                  <a:lnTo>
                    <a:pt x="9171" y="15590"/>
                  </a:lnTo>
                  <a:lnTo>
                    <a:pt x="9501" y="15590"/>
                  </a:lnTo>
                  <a:lnTo>
                    <a:pt x="9868" y="15516"/>
                  </a:lnTo>
                  <a:lnTo>
                    <a:pt x="10161" y="15406"/>
                  </a:lnTo>
                  <a:lnTo>
                    <a:pt x="10418" y="15260"/>
                  </a:lnTo>
                  <a:lnTo>
                    <a:pt x="10675" y="15040"/>
                  </a:lnTo>
                  <a:lnTo>
                    <a:pt x="10858" y="14819"/>
                  </a:lnTo>
                  <a:lnTo>
                    <a:pt x="11042" y="14563"/>
                  </a:lnTo>
                  <a:lnTo>
                    <a:pt x="11188" y="14269"/>
                  </a:lnTo>
                  <a:lnTo>
                    <a:pt x="11299" y="13976"/>
                  </a:lnTo>
                  <a:lnTo>
                    <a:pt x="11409" y="13682"/>
                  </a:lnTo>
                  <a:lnTo>
                    <a:pt x="11519" y="13242"/>
                  </a:lnTo>
                  <a:lnTo>
                    <a:pt x="11629" y="12765"/>
                  </a:lnTo>
                  <a:lnTo>
                    <a:pt x="11665" y="12252"/>
                  </a:lnTo>
                  <a:lnTo>
                    <a:pt x="11702" y="11775"/>
                  </a:lnTo>
                  <a:lnTo>
                    <a:pt x="12619" y="11848"/>
                  </a:lnTo>
                  <a:lnTo>
                    <a:pt x="13499" y="11922"/>
                  </a:lnTo>
                  <a:lnTo>
                    <a:pt x="14416" y="11922"/>
                  </a:lnTo>
                  <a:lnTo>
                    <a:pt x="15297" y="11885"/>
                  </a:lnTo>
                  <a:lnTo>
                    <a:pt x="15333" y="11848"/>
                  </a:lnTo>
                  <a:lnTo>
                    <a:pt x="15333" y="11775"/>
                  </a:lnTo>
                  <a:lnTo>
                    <a:pt x="15590" y="11702"/>
                  </a:lnTo>
                  <a:lnTo>
                    <a:pt x="15884" y="11628"/>
                  </a:lnTo>
                  <a:lnTo>
                    <a:pt x="16140" y="11481"/>
                  </a:lnTo>
                  <a:lnTo>
                    <a:pt x="16397" y="11335"/>
                  </a:lnTo>
                  <a:lnTo>
                    <a:pt x="16507" y="11335"/>
                  </a:lnTo>
                  <a:lnTo>
                    <a:pt x="16544" y="11298"/>
                  </a:lnTo>
                  <a:lnTo>
                    <a:pt x="16581" y="11225"/>
                  </a:lnTo>
                  <a:lnTo>
                    <a:pt x="16544" y="10931"/>
                  </a:lnTo>
                  <a:lnTo>
                    <a:pt x="16471" y="10638"/>
                  </a:lnTo>
                  <a:lnTo>
                    <a:pt x="16397" y="10344"/>
                  </a:lnTo>
                  <a:lnTo>
                    <a:pt x="16287" y="10088"/>
                  </a:lnTo>
                  <a:lnTo>
                    <a:pt x="15994" y="9537"/>
                  </a:lnTo>
                  <a:lnTo>
                    <a:pt x="15627" y="9060"/>
                  </a:lnTo>
                  <a:lnTo>
                    <a:pt x="15223" y="8584"/>
                  </a:lnTo>
                  <a:lnTo>
                    <a:pt x="14783" y="8143"/>
                  </a:lnTo>
                  <a:lnTo>
                    <a:pt x="14306" y="7740"/>
                  </a:lnTo>
                  <a:lnTo>
                    <a:pt x="13793" y="7336"/>
                  </a:lnTo>
                  <a:lnTo>
                    <a:pt x="12949" y="6786"/>
                  </a:lnTo>
                  <a:lnTo>
                    <a:pt x="13353" y="6053"/>
                  </a:lnTo>
                  <a:lnTo>
                    <a:pt x="13720" y="5319"/>
                  </a:lnTo>
                  <a:lnTo>
                    <a:pt x="14050" y="4549"/>
                  </a:lnTo>
                  <a:lnTo>
                    <a:pt x="14306" y="3778"/>
                  </a:lnTo>
                  <a:lnTo>
                    <a:pt x="14306" y="3632"/>
                  </a:lnTo>
                  <a:lnTo>
                    <a:pt x="14453" y="3522"/>
                  </a:lnTo>
                  <a:lnTo>
                    <a:pt x="14600" y="3375"/>
                  </a:lnTo>
                  <a:lnTo>
                    <a:pt x="14747" y="3155"/>
                  </a:lnTo>
                  <a:lnTo>
                    <a:pt x="14820" y="2935"/>
                  </a:lnTo>
                  <a:lnTo>
                    <a:pt x="14820" y="2678"/>
                  </a:lnTo>
                  <a:lnTo>
                    <a:pt x="14747" y="2421"/>
                  </a:lnTo>
                  <a:lnTo>
                    <a:pt x="14637" y="2238"/>
                  </a:lnTo>
                  <a:lnTo>
                    <a:pt x="14490" y="2054"/>
                  </a:lnTo>
                  <a:lnTo>
                    <a:pt x="14270" y="1944"/>
                  </a:lnTo>
                  <a:lnTo>
                    <a:pt x="14160" y="1908"/>
                  </a:lnTo>
                  <a:lnTo>
                    <a:pt x="14013" y="1908"/>
                  </a:lnTo>
                  <a:lnTo>
                    <a:pt x="13830" y="1944"/>
                  </a:lnTo>
                  <a:lnTo>
                    <a:pt x="13683" y="2018"/>
                  </a:lnTo>
                  <a:lnTo>
                    <a:pt x="13536" y="2091"/>
                  </a:lnTo>
                  <a:lnTo>
                    <a:pt x="13389" y="2201"/>
                  </a:lnTo>
                  <a:lnTo>
                    <a:pt x="12949" y="2128"/>
                  </a:lnTo>
                  <a:lnTo>
                    <a:pt x="12472" y="2164"/>
                  </a:lnTo>
                  <a:lnTo>
                    <a:pt x="12032" y="2201"/>
                  </a:lnTo>
                  <a:lnTo>
                    <a:pt x="11592" y="2274"/>
                  </a:lnTo>
                  <a:lnTo>
                    <a:pt x="11115" y="2421"/>
                  </a:lnTo>
                  <a:lnTo>
                    <a:pt x="10675" y="2568"/>
                  </a:lnTo>
                  <a:lnTo>
                    <a:pt x="10271" y="2751"/>
                  </a:lnTo>
                  <a:lnTo>
                    <a:pt x="9831" y="2971"/>
                  </a:lnTo>
                  <a:lnTo>
                    <a:pt x="9611" y="3081"/>
                  </a:lnTo>
                  <a:lnTo>
                    <a:pt x="9208" y="2421"/>
                  </a:lnTo>
                  <a:lnTo>
                    <a:pt x="8767" y="1761"/>
                  </a:lnTo>
                  <a:lnTo>
                    <a:pt x="8254" y="1137"/>
                  </a:lnTo>
                  <a:lnTo>
                    <a:pt x="7740" y="550"/>
                  </a:lnTo>
                  <a:lnTo>
                    <a:pt x="7630" y="477"/>
                  </a:lnTo>
                  <a:lnTo>
                    <a:pt x="7520" y="477"/>
                  </a:lnTo>
                  <a:lnTo>
                    <a:pt x="7117" y="624"/>
                  </a:lnTo>
                  <a:lnTo>
                    <a:pt x="6713" y="807"/>
                  </a:lnTo>
                  <a:lnTo>
                    <a:pt x="6640" y="844"/>
                  </a:lnTo>
                  <a:lnTo>
                    <a:pt x="6603" y="881"/>
                  </a:lnTo>
                  <a:lnTo>
                    <a:pt x="6640" y="991"/>
                  </a:lnTo>
                  <a:lnTo>
                    <a:pt x="6677" y="1064"/>
                  </a:lnTo>
                  <a:lnTo>
                    <a:pt x="6787" y="1064"/>
                  </a:lnTo>
                  <a:lnTo>
                    <a:pt x="7153" y="1027"/>
                  </a:lnTo>
                  <a:lnTo>
                    <a:pt x="7484" y="991"/>
                  </a:lnTo>
                  <a:lnTo>
                    <a:pt x="7960" y="1541"/>
                  </a:lnTo>
                  <a:lnTo>
                    <a:pt x="8401" y="2091"/>
                  </a:lnTo>
                  <a:lnTo>
                    <a:pt x="8841" y="2715"/>
                  </a:lnTo>
                  <a:lnTo>
                    <a:pt x="9208" y="3301"/>
                  </a:lnTo>
                  <a:lnTo>
                    <a:pt x="8511" y="3742"/>
                  </a:lnTo>
                  <a:lnTo>
                    <a:pt x="7850" y="4219"/>
                  </a:lnTo>
                  <a:lnTo>
                    <a:pt x="6603" y="3668"/>
                  </a:lnTo>
                  <a:lnTo>
                    <a:pt x="5980" y="3412"/>
                  </a:lnTo>
                  <a:lnTo>
                    <a:pt x="5319" y="3191"/>
                  </a:lnTo>
                  <a:lnTo>
                    <a:pt x="5393" y="2788"/>
                  </a:lnTo>
                  <a:lnTo>
                    <a:pt x="5466" y="2384"/>
                  </a:lnTo>
                  <a:lnTo>
                    <a:pt x="5576" y="1981"/>
                  </a:lnTo>
                  <a:lnTo>
                    <a:pt x="5723" y="1577"/>
                  </a:lnTo>
                  <a:lnTo>
                    <a:pt x="5906" y="1211"/>
                  </a:lnTo>
                  <a:lnTo>
                    <a:pt x="6126" y="844"/>
                  </a:lnTo>
                  <a:lnTo>
                    <a:pt x="6383" y="514"/>
                  </a:lnTo>
                  <a:lnTo>
                    <a:pt x="6640" y="184"/>
                  </a:lnTo>
                  <a:lnTo>
                    <a:pt x="6677" y="110"/>
                  </a:lnTo>
                  <a:lnTo>
                    <a:pt x="6677" y="37"/>
                  </a:lnTo>
                  <a:lnTo>
                    <a:pt x="6603"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44" name="Google Shape;344;p6"/>
            <p:cNvSpPr/>
            <p:nvPr/>
          </p:nvSpPr>
          <p:spPr>
            <a:xfrm>
              <a:off x="6553775" y="1840025"/>
              <a:ext cx="234775" cy="276975"/>
            </a:xfrm>
            <a:custGeom>
              <a:rect b="b" l="l" r="r" t="t"/>
              <a:pathLst>
                <a:path extrusionOk="0" h="11079" w="9391">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45" name="Google Shape;345;p6"/>
            <p:cNvSpPr/>
            <p:nvPr/>
          </p:nvSpPr>
          <p:spPr>
            <a:xfrm>
              <a:off x="6618875" y="2550725"/>
              <a:ext cx="408125" cy="156850"/>
            </a:xfrm>
            <a:custGeom>
              <a:rect b="b" l="l" r="r" t="t"/>
              <a:pathLst>
                <a:path extrusionOk="0" h="6274" w="16325">
                  <a:moveTo>
                    <a:pt x="14710" y="1"/>
                  </a:moveTo>
                  <a:lnTo>
                    <a:pt x="14527" y="74"/>
                  </a:lnTo>
                  <a:lnTo>
                    <a:pt x="14380" y="147"/>
                  </a:lnTo>
                  <a:lnTo>
                    <a:pt x="14270" y="221"/>
                  </a:lnTo>
                  <a:lnTo>
                    <a:pt x="14270" y="257"/>
                  </a:lnTo>
                  <a:lnTo>
                    <a:pt x="14197" y="221"/>
                  </a:lnTo>
                  <a:lnTo>
                    <a:pt x="14087" y="221"/>
                  </a:lnTo>
                  <a:lnTo>
                    <a:pt x="14013" y="294"/>
                  </a:lnTo>
                  <a:lnTo>
                    <a:pt x="13977" y="331"/>
                  </a:lnTo>
                  <a:lnTo>
                    <a:pt x="13977" y="441"/>
                  </a:lnTo>
                  <a:lnTo>
                    <a:pt x="14013" y="551"/>
                  </a:lnTo>
                  <a:lnTo>
                    <a:pt x="14050" y="587"/>
                  </a:lnTo>
                  <a:lnTo>
                    <a:pt x="14123" y="624"/>
                  </a:lnTo>
                  <a:lnTo>
                    <a:pt x="14343" y="624"/>
                  </a:lnTo>
                  <a:lnTo>
                    <a:pt x="14527" y="551"/>
                  </a:lnTo>
                  <a:lnTo>
                    <a:pt x="14710" y="477"/>
                  </a:lnTo>
                  <a:lnTo>
                    <a:pt x="14894" y="441"/>
                  </a:lnTo>
                  <a:lnTo>
                    <a:pt x="14967" y="477"/>
                  </a:lnTo>
                  <a:lnTo>
                    <a:pt x="15004" y="514"/>
                  </a:lnTo>
                  <a:lnTo>
                    <a:pt x="14967" y="587"/>
                  </a:lnTo>
                  <a:lnTo>
                    <a:pt x="14930" y="661"/>
                  </a:lnTo>
                  <a:lnTo>
                    <a:pt x="14747" y="881"/>
                  </a:lnTo>
                  <a:lnTo>
                    <a:pt x="14123" y="1725"/>
                  </a:lnTo>
                  <a:lnTo>
                    <a:pt x="14123" y="1798"/>
                  </a:lnTo>
                  <a:lnTo>
                    <a:pt x="14087" y="1871"/>
                  </a:lnTo>
                  <a:lnTo>
                    <a:pt x="14123" y="1981"/>
                  </a:lnTo>
                  <a:lnTo>
                    <a:pt x="14233" y="2055"/>
                  </a:lnTo>
                  <a:lnTo>
                    <a:pt x="14343" y="2091"/>
                  </a:lnTo>
                  <a:lnTo>
                    <a:pt x="14820" y="2091"/>
                  </a:lnTo>
                  <a:lnTo>
                    <a:pt x="15260" y="2055"/>
                  </a:lnTo>
                  <a:lnTo>
                    <a:pt x="15774" y="1945"/>
                  </a:lnTo>
                  <a:lnTo>
                    <a:pt x="16031" y="1871"/>
                  </a:lnTo>
                  <a:lnTo>
                    <a:pt x="16251" y="1761"/>
                  </a:lnTo>
                  <a:lnTo>
                    <a:pt x="16324" y="1651"/>
                  </a:lnTo>
                  <a:lnTo>
                    <a:pt x="16324" y="1541"/>
                  </a:lnTo>
                  <a:lnTo>
                    <a:pt x="16288" y="1468"/>
                  </a:lnTo>
                  <a:lnTo>
                    <a:pt x="16214" y="1431"/>
                  </a:lnTo>
                  <a:lnTo>
                    <a:pt x="16141" y="1394"/>
                  </a:lnTo>
                  <a:lnTo>
                    <a:pt x="15957" y="1431"/>
                  </a:lnTo>
                  <a:lnTo>
                    <a:pt x="15774" y="1468"/>
                  </a:lnTo>
                  <a:lnTo>
                    <a:pt x="15370" y="1541"/>
                  </a:lnTo>
                  <a:lnTo>
                    <a:pt x="14820" y="1615"/>
                  </a:lnTo>
                  <a:lnTo>
                    <a:pt x="14820" y="1615"/>
                  </a:lnTo>
                  <a:lnTo>
                    <a:pt x="15260" y="1028"/>
                  </a:lnTo>
                  <a:lnTo>
                    <a:pt x="15370" y="844"/>
                  </a:lnTo>
                  <a:lnTo>
                    <a:pt x="15481" y="698"/>
                  </a:lnTo>
                  <a:lnTo>
                    <a:pt x="15517" y="477"/>
                  </a:lnTo>
                  <a:lnTo>
                    <a:pt x="15517" y="404"/>
                  </a:lnTo>
                  <a:lnTo>
                    <a:pt x="15481" y="294"/>
                  </a:lnTo>
                  <a:lnTo>
                    <a:pt x="15370" y="184"/>
                  </a:lnTo>
                  <a:lnTo>
                    <a:pt x="15224" y="74"/>
                  </a:lnTo>
                  <a:lnTo>
                    <a:pt x="15077" y="37"/>
                  </a:lnTo>
                  <a:lnTo>
                    <a:pt x="14894" y="1"/>
                  </a:lnTo>
                  <a:close/>
                  <a:moveTo>
                    <a:pt x="6604" y="2788"/>
                  </a:moveTo>
                  <a:lnTo>
                    <a:pt x="6163" y="2898"/>
                  </a:lnTo>
                  <a:lnTo>
                    <a:pt x="5576" y="2972"/>
                  </a:lnTo>
                  <a:lnTo>
                    <a:pt x="5283" y="3045"/>
                  </a:lnTo>
                  <a:lnTo>
                    <a:pt x="4990" y="3118"/>
                  </a:lnTo>
                  <a:lnTo>
                    <a:pt x="4953" y="3155"/>
                  </a:lnTo>
                  <a:lnTo>
                    <a:pt x="4880" y="3229"/>
                  </a:lnTo>
                  <a:lnTo>
                    <a:pt x="4880" y="3302"/>
                  </a:lnTo>
                  <a:lnTo>
                    <a:pt x="4880" y="3339"/>
                  </a:lnTo>
                  <a:lnTo>
                    <a:pt x="4880" y="3412"/>
                  </a:lnTo>
                  <a:lnTo>
                    <a:pt x="4916" y="3485"/>
                  </a:lnTo>
                  <a:lnTo>
                    <a:pt x="4990" y="3522"/>
                  </a:lnTo>
                  <a:lnTo>
                    <a:pt x="5063" y="3522"/>
                  </a:lnTo>
                  <a:lnTo>
                    <a:pt x="5613" y="3485"/>
                  </a:lnTo>
                  <a:lnTo>
                    <a:pt x="6163" y="3412"/>
                  </a:lnTo>
                  <a:lnTo>
                    <a:pt x="6640" y="3339"/>
                  </a:lnTo>
                  <a:lnTo>
                    <a:pt x="6860" y="3265"/>
                  </a:lnTo>
                  <a:lnTo>
                    <a:pt x="6970" y="3192"/>
                  </a:lnTo>
                  <a:lnTo>
                    <a:pt x="7044" y="3118"/>
                  </a:lnTo>
                  <a:lnTo>
                    <a:pt x="7044" y="3008"/>
                  </a:lnTo>
                  <a:lnTo>
                    <a:pt x="7044" y="2972"/>
                  </a:lnTo>
                  <a:lnTo>
                    <a:pt x="7007" y="2898"/>
                  </a:lnTo>
                  <a:lnTo>
                    <a:pt x="6897" y="2862"/>
                  </a:lnTo>
                  <a:lnTo>
                    <a:pt x="6824" y="2825"/>
                  </a:lnTo>
                  <a:lnTo>
                    <a:pt x="6604" y="2788"/>
                  </a:lnTo>
                  <a:close/>
                  <a:moveTo>
                    <a:pt x="13500" y="1945"/>
                  </a:moveTo>
                  <a:lnTo>
                    <a:pt x="13280" y="1981"/>
                  </a:lnTo>
                  <a:lnTo>
                    <a:pt x="13060" y="2018"/>
                  </a:lnTo>
                  <a:lnTo>
                    <a:pt x="12876" y="2055"/>
                  </a:lnTo>
                  <a:lnTo>
                    <a:pt x="12693" y="2201"/>
                  </a:lnTo>
                  <a:lnTo>
                    <a:pt x="12546" y="2275"/>
                  </a:lnTo>
                  <a:lnTo>
                    <a:pt x="12436" y="2422"/>
                  </a:lnTo>
                  <a:lnTo>
                    <a:pt x="12289" y="2678"/>
                  </a:lnTo>
                  <a:lnTo>
                    <a:pt x="12179" y="3008"/>
                  </a:lnTo>
                  <a:lnTo>
                    <a:pt x="12179" y="3339"/>
                  </a:lnTo>
                  <a:lnTo>
                    <a:pt x="12179" y="3522"/>
                  </a:lnTo>
                  <a:lnTo>
                    <a:pt x="12216" y="3669"/>
                  </a:lnTo>
                  <a:lnTo>
                    <a:pt x="12289" y="3815"/>
                  </a:lnTo>
                  <a:lnTo>
                    <a:pt x="12363" y="3962"/>
                  </a:lnTo>
                  <a:lnTo>
                    <a:pt x="12473" y="4109"/>
                  </a:lnTo>
                  <a:lnTo>
                    <a:pt x="12583" y="4219"/>
                  </a:lnTo>
                  <a:lnTo>
                    <a:pt x="12729" y="4292"/>
                  </a:lnTo>
                  <a:lnTo>
                    <a:pt x="12876" y="4366"/>
                  </a:lnTo>
                  <a:lnTo>
                    <a:pt x="12986" y="4402"/>
                  </a:lnTo>
                  <a:lnTo>
                    <a:pt x="13096" y="4402"/>
                  </a:lnTo>
                  <a:lnTo>
                    <a:pt x="13353" y="4329"/>
                  </a:lnTo>
                  <a:lnTo>
                    <a:pt x="13757" y="4146"/>
                  </a:lnTo>
                  <a:lnTo>
                    <a:pt x="14197" y="3999"/>
                  </a:lnTo>
                  <a:lnTo>
                    <a:pt x="14417" y="3852"/>
                  </a:lnTo>
                  <a:lnTo>
                    <a:pt x="14564" y="3705"/>
                  </a:lnTo>
                  <a:lnTo>
                    <a:pt x="14600" y="3632"/>
                  </a:lnTo>
                  <a:lnTo>
                    <a:pt x="14564" y="3559"/>
                  </a:lnTo>
                  <a:lnTo>
                    <a:pt x="14527" y="3485"/>
                  </a:lnTo>
                  <a:lnTo>
                    <a:pt x="14453" y="3449"/>
                  </a:lnTo>
                  <a:lnTo>
                    <a:pt x="14343" y="3412"/>
                  </a:lnTo>
                  <a:lnTo>
                    <a:pt x="14197" y="3449"/>
                  </a:lnTo>
                  <a:lnTo>
                    <a:pt x="13940" y="3522"/>
                  </a:lnTo>
                  <a:lnTo>
                    <a:pt x="13426" y="3742"/>
                  </a:lnTo>
                  <a:lnTo>
                    <a:pt x="13280" y="3815"/>
                  </a:lnTo>
                  <a:lnTo>
                    <a:pt x="13133" y="3852"/>
                  </a:lnTo>
                  <a:lnTo>
                    <a:pt x="12986" y="3852"/>
                  </a:lnTo>
                  <a:lnTo>
                    <a:pt x="12839" y="3779"/>
                  </a:lnTo>
                  <a:lnTo>
                    <a:pt x="12766" y="3669"/>
                  </a:lnTo>
                  <a:lnTo>
                    <a:pt x="12729" y="3559"/>
                  </a:lnTo>
                  <a:lnTo>
                    <a:pt x="12656" y="3339"/>
                  </a:lnTo>
                  <a:lnTo>
                    <a:pt x="12656" y="3118"/>
                  </a:lnTo>
                  <a:lnTo>
                    <a:pt x="12729" y="2898"/>
                  </a:lnTo>
                  <a:lnTo>
                    <a:pt x="12839" y="2715"/>
                  </a:lnTo>
                  <a:lnTo>
                    <a:pt x="12986" y="2532"/>
                  </a:lnTo>
                  <a:lnTo>
                    <a:pt x="13133" y="2458"/>
                  </a:lnTo>
                  <a:lnTo>
                    <a:pt x="13280" y="2422"/>
                  </a:lnTo>
                  <a:lnTo>
                    <a:pt x="13610" y="2385"/>
                  </a:lnTo>
                  <a:lnTo>
                    <a:pt x="13940" y="2348"/>
                  </a:lnTo>
                  <a:lnTo>
                    <a:pt x="14307" y="2348"/>
                  </a:lnTo>
                  <a:lnTo>
                    <a:pt x="14307" y="2311"/>
                  </a:lnTo>
                  <a:lnTo>
                    <a:pt x="14307" y="2275"/>
                  </a:lnTo>
                  <a:lnTo>
                    <a:pt x="14307" y="2238"/>
                  </a:lnTo>
                  <a:lnTo>
                    <a:pt x="14123" y="2128"/>
                  </a:lnTo>
                  <a:lnTo>
                    <a:pt x="13903" y="2055"/>
                  </a:lnTo>
                  <a:lnTo>
                    <a:pt x="13720" y="1981"/>
                  </a:lnTo>
                  <a:lnTo>
                    <a:pt x="13500" y="1945"/>
                  </a:lnTo>
                  <a:close/>
                  <a:moveTo>
                    <a:pt x="6787" y="4182"/>
                  </a:moveTo>
                  <a:lnTo>
                    <a:pt x="6347" y="4292"/>
                  </a:lnTo>
                  <a:lnTo>
                    <a:pt x="5907" y="4366"/>
                  </a:lnTo>
                  <a:lnTo>
                    <a:pt x="5466" y="4439"/>
                  </a:lnTo>
                  <a:lnTo>
                    <a:pt x="5063" y="4549"/>
                  </a:lnTo>
                  <a:lnTo>
                    <a:pt x="4990" y="4622"/>
                  </a:lnTo>
                  <a:lnTo>
                    <a:pt x="4953" y="4696"/>
                  </a:lnTo>
                  <a:lnTo>
                    <a:pt x="4953" y="4806"/>
                  </a:lnTo>
                  <a:lnTo>
                    <a:pt x="5063" y="4843"/>
                  </a:lnTo>
                  <a:lnTo>
                    <a:pt x="5283" y="4879"/>
                  </a:lnTo>
                  <a:lnTo>
                    <a:pt x="5980" y="4879"/>
                  </a:lnTo>
                  <a:lnTo>
                    <a:pt x="6457" y="4769"/>
                  </a:lnTo>
                  <a:lnTo>
                    <a:pt x="6897" y="4659"/>
                  </a:lnTo>
                  <a:lnTo>
                    <a:pt x="6970" y="4622"/>
                  </a:lnTo>
                  <a:lnTo>
                    <a:pt x="7044" y="4586"/>
                  </a:lnTo>
                  <a:lnTo>
                    <a:pt x="7080" y="4512"/>
                  </a:lnTo>
                  <a:lnTo>
                    <a:pt x="7117" y="4439"/>
                  </a:lnTo>
                  <a:lnTo>
                    <a:pt x="7080" y="4292"/>
                  </a:lnTo>
                  <a:lnTo>
                    <a:pt x="7007" y="4219"/>
                  </a:lnTo>
                  <a:lnTo>
                    <a:pt x="6934" y="4182"/>
                  </a:lnTo>
                  <a:close/>
                  <a:moveTo>
                    <a:pt x="11079" y="2055"/>
                  </a:moveTo>
                  <a:lnTo>
                    <a:pt x="10785" y="2091"/>
                  </a:lnTo>
                  <a:lnTo>
                    <a:pt x="10565" y="2165"/>
                  </a:lnTo>
                  <a:lnTo>
                    <a:pt x="10382" y="2311"/>
                  </a:lnTo>
                  <a:lnTo>
                    <a:pt x="10235" y="2495"/>
                  </a:lnTo>
                  <a:lnTo>
                    <a:pt x="10198" y="2385"/>
                  </a:lnTo>
                  <a:lnTo>
                    <a:pt x="10088" y="2348"/>
                  </a:lnTo>
                  <a:lnTo>
                    <a:pt x="9942" y="2311"/>
                  </a:lnTo>
                  <a:lnTo>
                    <a:pt x="9611" y="2311"/>
                  </a:lnTo>
                  <a:lnTo>
                    <a:pt x="9501" y="2348"/>
                  </a:lnTo>
                  <a:lnTo>
                    <a:pt x="9208" y="2495"/>
                  </a:lnTo>
                  <a:lnTo>
                    <a:pt x="8988" y="2678"/>
                  </a:lnTo>
                  <a:lnTo>
                    <a:pt x="8951" y="2568"/>
                  </a:lnTo>
                  <a:lnTo>
                    <a:pt x="8915" y="2532"/>
                  </a:lnTo>
                  <a:lnTo>
                    <a:pt x="8878" y="2532"/>
                  </a:lnTo>
                  <a:lnTo>
                    <a:pt x="8804" y="2568"/>
                  </a:lnTo>
                  <a:lnTo>
                    <a:pt x="8731" y="2752"/>
                  </a:lnTo>
                  <a:lnTo>
                    <a:pt x="8658" y="2935"/>
                  </a:lnTo>
                  <a:lnTo>
                    <a:pt x="8621" y="3339"/>
                  </a:lnTo>
                  <a:lnTo>
                    <a:pt x="8584" y="3705"/>
                  </a:lnTo>
                  <a:lnTo>
                    <a:pt x="8621" y="4072"/>
                  </a:lnTo>
                  <a:lnTo>
                    <a:pt x="8694" y="4439"/>
                  </a:lnTo>
                  <a:lnTo>
                    <a:pt x="8768" y="4806"/>
                  </a:lnTo>
                  <a:lnTo>
                    <a:pt x="8804" y="4879"/>
                  </a:lnTo>
                  <a:lnTo>
                    <a:pt x="8878" y="4953"/>
                  </a:lnTo>
                  <a:lnTo>
                    <a:pt x="8951" y="4989"/>
                  </a:lnTo>
                  <a:lnTo>
                    <a:pt x="9061" y="4953"/>
                  </a:lnTo>
                  <a:lnTo>
                    <a:pt x="9135" y="4916"/>
                  </a:lnTo>
                  <a:lnTo>
                    <a:pt x="9208" y="4879"/>
                  </a:lnTo>
                  <a:lnTo>
                    <a:pt x="9245" y="4769"/>
                  </a:lnTo>
                  <a:lnTo>
                    <a:pt x="9208" y="4659"/>
                  </a:lnTo>
                  <a:lnTo>
                    <a:pt x="9135" y="4182"/>
                  </a:lnTo>
                  <a:lnTo>
                    <a:pt x="9098" y="3669"/>
                  </a:lnTo>
                  <a:lnTo>
                    <a:pt x="9135" y="3339"/>
                  </a:lnTo>
                  <a:lnTo>
                    <a:pt x="9208" y="3118"/>
                  </a:lnTo>
                  <a:lnTo>
                    <a:pt x="9391" y="2972"/>
                  </a:lnTo>
                  <a:lnTo>
                    <a:pt x="9575" y="2825"/>
                  </a:lnTo>
                  <a:lnTo>
                    <a:pt x="9795" y="2788"/>
                  </a:lnTo>
                  <a:lnTo>
                    <a:pt x="9868" y="4072"/>
                  </a:lnTo>
                  <a:lnTo>
                    <a:pt x="9905" y="4146"/>
                  </a:lnTo>
                  <a:lnTo>
                    <a:pt x="9942" y="4219"/>
                  </a:lnTo>
                  <a:lnTo>
                    <a:pt x="10015" y="4292"/>
                  </a:lnTo>
                  <a:lnTo>
                    <a:pt x="10125" y="4292"/>
                  </a:lnTo>
                  <a:lnTo>
                    <a:pt x="10198" y="4329"/>
                  </a:lnTo>
                  <a:lnTo>
                    <a:pt x="10272" y="4292"/>
                  </a:lnTo>
                  <a:lnTo>
                    <a:pt x="10308" y="4219"/>
                  </a:lnTo>
                  <a:lnTo>
                    <a:pt x="10345" y="4146"/>
                  </a:lnTo>
                  <a:lnTo>
                    <a:pt x="10455" y="3559"/>
                  </a:lnTo>
                  <a:lnTo>
                    <a:pt x="10565" y="3008"/>
                  </a:lnTo>
                  <a:lnTo>
                    <a:pt x="10602" y="2862"/>
                  </a:lnTo>
                  <a:lnTo>
                    <a:pt x="10675" y="2752"/>
                  </a:lnTo>
                  <a:lnTo>
                    <a:pt x="10785" y="2642"/>
                  </a:lnTo>
                  <a:lnTo>
                    <a:pt x="10895" y="2568"/>
                  </a:lnTo>
                  <a:lnTo>
                    <a:pt x="11079" y="2568"/>
                  </a:lnTo>
                  <a:lnTo>
                    <a:pt x="11115" y="2642"/>
                  </a:lnTo>
                  <a:lnTo>
                    <a:pt x="11115" y="2752"/>
                  </a:lnTo>
                  <a:lnTo>
                    <a:pt x="11115" y="2862"/>
                  </a:lnTo>
                  <a:lnTo>
                    <a:pt x="11189" y="3449"/>
                  </a:lnTo>
                  <a:lnTo>
                    <a:pt x="11299" y="4036"/>
                  </a:lnTo>
                  <a:lnTo>
                    <a:pt x="11372" y="4256"/>
                  </a:lnTo>
                  <a:lnTo>
                    <a:pt x="11446" y="4512"/>
                  </a:lnTo>
                  <a:lnTo>
                    <a:pt x="11556" y="4732"/>
                  </a:lnTo>
                  <a:lnTo>
                    <a:pt x="11629" y="4806"/>
                  </a:lnTo>
                  <a:lnTo>
                    <a:pt x="11739" y="4843"/>
                  </a:lnTo>
                  <a:lnTo>
                    <a:pt x="11849" y="4843"/>
                  </a:lnTo>
                  <a:lnTo>
                    <a:pt x="11922" y="4806"/>
                  </a:lnTo>
                  <a:lnTo>
                    <a:pt x="11996" y="4769"/>
                  </a:lnTo>
                  <a:lnTo>
                    <a:pt x="12032" y="4696"/>
                  </a:lnTo>
                  <a:lnTo>
                    <a:pt x="12069" y="4586"/>
                  </a:lnTo>
                  <a:lnTo>
                    <a:pt x="11996" y="4476"/>
                  </a:lnTo>
                  <a:lnTo>
                    <a:pt x="11922" y="4402"/>
                  </a:lnTo>
                  <a:lnTo>
                    <a:pt x="11886" y="4256"/>
                  </a:lnTo>
                  <a:lnTo>
                    <a:pt x="11812" y="4072"/>
                  </a:lnTo>
                  <a:lnTo>
                    <a:pt x="11776" y="3779"/>
                  </a:lnTo>
                  <a:lnTo>
                    <a:pt x="11666" y="3339"/>
                  </a:lnTo>
                  <a:lnTo>
                    <a:pt x="11629" y="2862"/>
                  </a:lnTo>
                  <a:lnTo>
                    <a:pt x="11629" y="2532"/>
                  </a:lnTo>
                  <a:lnTo>
                    <a:pt x="11592" y="2385"/>
                  </a:lnTo>
                  <a:lnTo>
                    <a:pt x="11482" y="2275"/>
                  </a:lnTo>
                  <a:lnTo>
                    <a:pt x="11299" y="2128"/>
                  </a:lnTo>
                  <a:lnTo>
                    <a:pt x="11189" y="2091"/>
                  </a:lnTo>
                  <a:lnTo>
                    <a:pt x="11079" y="2055"/>
                  </a:lnTo>
                  <a:close/>
                  <a:moveTo>
                    <a:pt x="2715" y="1138"/>
                  </a:moveTo>
                  <a:lnTo>
                    <a:pt x="2569" y="1174"/>
                  </a:lnTo>
                  <a:lnTo>
                    <a:pt x="2422" y="1284"/>
                  </a:lnTo>
                  <a:lnTo>
                    <a:pt x="2385" y="1358"/>
                  </a:lnTo>
                  <a:lnTo>
                    <a:pt x="2165" y="1284"/>
                  </a:lnTo>
                  <a:lnTo>
                    <a:pt x="1762" y="1284"/>
                  </a:lnTo>
                  <a:lnTo>
                    <a:pt x="1542" y="1358"/>
                  </a:lnTo>
                  <a:lnTo>
                    <a:pt x="771" y="1504"/>
                  </a:lnTo>
                  <a:lnTo>
                    <a:pt x="368" y="1651"/>
                  </a:lnTo>
                  <a:lnTo>
                    <a:pt x="184" y="1725"/>
                  </a:lnTo>
                  <a:lnTo>
                    <a:pt x="38" y="1835"/>
                  </a:lnTo>
                  <a:lnTo>
                    <a:pt x="1" y="1908"/>
                  </a:lnTo>
                  <a:lnTo>
                    <a:pt x="1" y="1981"/>
                  </a:lnTo>
                  <a:lnTo>
                    <a:pt x="38" y="2018"/>
                  </a:lnTo>
                  <a:lnTo>
                    <a:pt x="111" y="2055"/>
                  </a:lnTo>
                  <a:lnTo>
                    <a:pt x="74" y="2348"/>
                  </a:lnTo>
                  <a:lnTo>
                    <a:pt x="74" y="2642"/>
                  </a:lnTo>
                  <a:lnTo>
                    <a:pt x="74" y="3705"/>
                  </a:lnTo>
                  <a:lnTo>
                    <a:pt x="111" y="4843"/>
                  </a:lnTo>
                  <a:lnTo>
                    <a:pt x="148" y="5980"/>
                  </a:lnTo>
                  <a:lnTo>
                    <a:pt x="184" y="6090"/>
                  </a:lnTo>
                  <a:lnTo>
                    <a:pt x="294" y="6200"/>
                  </a:lnTo>
                  <a:lnTo>
                    <a:pt x="404" y="6236"/>
                  </a:lnTo>
                  <a:lnTo>
                    <a:pt x="514" y="6200"/>
                  </a:lnTo>
                  <a:lnTo>
                    <a:pt x="624" y="6236"/>
                  </a:lnTo>
                  <a:lnTo>
                    <a:pt x="845" y="6273"/>
                  </a:lnTo>
                  <a:lnTo>
                    <a:pt x="1028" y="6236"/>
                  </a:lnTo>
                  <a:lnTo>
                    <a:pt x="1395" y="6163"/>
                  </a:lnTo>
                  <a:lnTo>
                    <a:pt x="2385" y="5980"/>
                  </a:lnTo>
                  <a:lnTo>
                    <a:pt x="2605" y="5943"/>
                  </a:lnTo>
                  <a:lnTo>
                    <a:pt x="2752" y="5906"/>
                  </a:lnTo>
                  <a:lnTo>
                    <a:pt x="2899" y="5833"/>
                  </a:lnTo>
                  <a:lnTo>
                    <a:pt x="2972" y="5686"/>
                  </a:lnTo>
                  <a:lnTo>
                    <a:pt x="2972" y="5576"/>
                  </a:lnTo>
                  <a:lnTo>
                    <a:pt x="2935" y="5503"/>
                  </a:lnTo>
                  <a:lnTo>
                    <a:pt x="2825" y="5429"/>
                  </a:lnTo>
                  <a:lnTo>
                    <a:pt x="2679" y="5393"/>
                  </a:lnTo>
                  <a:lnTo>
                    <a:pt x="2532" y="5393"/>
                  </a:lnTo>
                  <a:lnTo>
                    <a:pt x="2385" y="5429"/>
                  </a:lnTo>
                  <a:lnTo>
                    <a:pt x="2055" y="5503"/>
                  </a:lnTo>
                  <a:lnTo>
                    <a:pt x="1762" y="5576"/>
                  </a:lnTo>
                  <a:lnTo>
                    <a:pt x="1028" y="5723"/>
                  </a:lnTo>
                  <a:lnTo>
                    <a:pt x="698" y="5796"/>
                  </a:lnTo>
                  <a:lnTo>
                    <a:pt x="661" y="4953"/>
                  </a:lnTo>
                  <a:lnTo>
                    <a:pt x="624" y="4109"/>
                  </a:lnTo>
                  <a:lnTo>
                    <a:pt x="845" y="4109"/>
                  </a:lnTo>
                  <a:lnTo>
                    <a:pt x="1028" y="4072"/>
                  </a:lnTo>
                  <a:lnTo>
                    <a:pt x="1431" y="3962"/>
                  </a:lnTo>
                  <a:lnTo>
                    <a:pt x="2459" y="3742"/>
                  </a:lnTo>
                  <a:lnTo>
                    <a:pt x="2495" y="3779"/>
                  </a:lnTo>
                  <a:lnTo>
                    <a:pt x="2605" y="3779"/>
                  </a:lnTo>
                  <a:lnTo>
                    <a:pt x="2679" y="3742"/>
                  </a:lnTo>
                  <a:lnTo>
                    <a:pt x="2752" y="3705"/>
                  </a:lnTo>
                  <a:lnTo>
                    <a:pt x="2789" y="3669"/>
                  </a:lnTo>
                  <a:lnTo>
                    <a:pt x="2862" y="3559"/>
                  </a:lnTo>
                  <a:lnTo>
                    <a:pt x="2899" y="3485"/>
                  </a:lnTo>
                  <a:lnTo>
                    <a:pt x="2899" y="3412"/>
                  </a:lnTo>
                  <a:lnTo>
                    <a:pt x="2862" y="3339"/>
                  </a:lnTo>
                  <a:lnTo>
                    <a:pt x="2825" y="3265"/>
                  </a:lnTo>
                  <a:lnTo>
                    <a:pt x="2715" y="3155"/>
                  </a:lnTo>
                  <a:lnTo>
                    <a:pt x="2532" y="3155"/>
                  </a:lnTo>
                  <a:lnTo>
                    <a:pt x="1431" y="3449"/>
                  </a:lnTo>
                  <a:lnTo>
                    <a:pt x="1028" y="3522"/>
                  </a:lnTo>
                  <a:lnTo>
                    <a:pt x="808" y="3595"/>
                  </a:lnTo>
                  <a:lnTo>
                    <a:pt x="624" y="3632"/>
                  </a:lnTo>
                  <a:lnTo>
                    <a:pt x="588" y="2788"/>
                  </a:lnTo>
                  <a:lnTo>
                    <a:pt x="588" y="2458"/>
                  </a:lnTo>
                  <a:lnTo>
                    <a:pt x="551" y="2091"/>
                  </a:lnTo>
                  <a:lnTo>
                    <a:pt x="1065" y="1981"/>
                  </a:lnTo>
                  <a:lnTo>
                    <a:pt x="1615" y="1835"/>
                  </a:lnTo>
                  <a:lnTo>
                    <a:pt x="1798" y="1798"/>
                  </a:lnTo>
                  <a:lnTo>
                    <a:pt x="2055" y="1798"/>
                  </a:lnTo>
                  <a:lnTo>
                    <a:pt x="2165" y="1871"/>
                  </a:lnTo>
                  <a:lnTo>
                    <a:pt x="2238" y="1908"/>
                  </a:lnTo>
                  <a:lnTo>
                    <a:pt x="2312" y="1945"/>
                  </a:lnTo>
                  <a:lnTo>
                    <a:pt x="2422" y="1945"/>
                  </a:lnTo>
                  <a:lnTo>
                    <a:pt x="2495" y="1908"/>
                  </a:lnTo>
                  <a:lnTo>
                    <a:pt x="3009" y="1651"/>
                  </a:lnTo>
                  <a:lnTo>
                    <a:pt x="3082" y="1615"/>
                  </a:lnTo>
                  <a:lnTo>
                    <a:pt x="3119" y="1578"/>
                  </a:lnTo>
                  <a:lnTo>
                    <a:pt x="3156" y="1431"/>
                  </a:lnTo>
                  <a:lnTo>
                    <a:pt x="3119" y="1284"/>
                  </a:lnTo>
                  <a:lnTo>
                    <a:pt x="3082" y="1248"/>
                  </a:lnTo>
                  <a:lnTo>
                    <a:pt x="3009" y="1174"/>
                  </a:lnTo>
                  <a:lnTo>
                    <a:pt x="2862" y="1138"/>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46" name="Google Shape;346;p6"/>
            <p:cNvSpPr/>
            <p:nvPr/>
          </p:nvSpPr>
          <p:spPr>
            <a:xfrm>
              <a:off x="6336425" y="4507675"/>
              <a:ext cx="520000" cy="365000"/>
            </a:xfrm>
            <a:custGeom>
              <a:rect b="b" l="l" r="r" t="t"/>
              <a:pathLst>
                <a:path extrusionOk="0" h="14600" w="2080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47" name="Google Shape;347;p6"/>
            <p:cNvSpPr/>
            <p:nvPr/>
          </p:nvSpPr>
          <p:spPr>
            <a:xfrm>
              <a:off x="6425400" y="3728200"/>
              <a:ext cx="342075" cy="360425"/>
            </a:xfrm>
            <a:custGeom>
              <a:rect b="b" l="l" r="r" t="t"/>
              <a:pathLst>
                <a:path extrusionOk="0" h="14417" w="13683">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48" name="Google Shape;348;p6"/>
            <p:cNvSpPr/>
            <p:nvPr/>
          </p:nvSpPr>
          <p:spPr>
            <a:xfrm>
              <a:off x="6789450" y="3384325"/>
              <a:ext cx="262300" cy="186175"/>
            </a:xfrm>
            <a:custGeom>
              <a:rect b="b" l="l" r="r" t="t"/>
              <a:pathLst>
                <a:path extrusionOk="0" h="7447" w="10492">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49" name="Google Shape;349;p6"/>
            <p:cNvSpPr/>
            <p:nvPr/>
          </p:nvSpPr>
          <p:spPr>
            <a:xfrm>
              <a:off x="6950850" y="4617725"/>
              <a:ext cx="254050" cy="162350"/>
            </a:xfrm>
            <a:custGeom>
              <a:rect b="b" l="l" r="r" t="t"/>
              <a:pathLst>
                <a:path extrusionOk="0" h="6494" w="10162">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50" name="Google Shape;350;p6"/>
            <p:cNvSpPr/>
            <p:nvPr/>
          </p:nvSpPr>
          <p:spPr>
            <a:xfrm>
              <a:off x="6051225" y="1090800"/>
              <a:ext cx="285225" cy="283400"/>
            </a:xfrm>
            <a:custGeom>
              <a:rect b="b" l="l" r="r" t="t"/>
              <a:pathLst>
                <a:path extrusionOk="0" h="11336" w="11409">
                  <a:moveTo>
                    <a:pt x="5173" y="4219"/>
                  </a:moveTo>
                  <a:lnTo>
                    <a:pt x="5136" y="4256"/>
                  </a:lnTo>
                  <a:lnTo>
                    <a:pt x="5100" y="4292"/>
                  </a:lnTo>
                  <a:lnTo>
                    <a:pt x="4990" y="4366"/>
                  </a:lnTo>
                  <a:lnTo>
                    <a:pt x="4916" y="4476"/>
                  </a:lnTo>
                  <a:lnTo>
                    <a:pt x="4916" y="4512"/>
                  </a:lnTo>
                  <a:lnTo>
                    <a:pt x="4843" y="4659"/>
                  </a:lnTo>
                  <a:lnTo>
                    <a:pt x="4843" y="4769"/>
                  </a:lnTo>
                  <a:lnTo>
                    <a:pt x="4880" y="4843"/>
                  </a:lnTo>
                  <a:lnTo>
                    <a:pt x="4990" y="4916"/>
                  </a:lnTo>
                  <a:lnTo>
                    <a:pt x="5100" y="4989"/>
                  </a:lnTo>
                  <a:lnTo>
                    <a:pt x="5283" y="4989"/>
                  </a:lnTo>
                  <a:lnTo>
                    <a:pt x="5430" y="4916"/>
                  </a:lnTo>
                  <a:lnTo>
                    <a:pt x="5540" y="4769"/>
                  </a:lnTo>
                  <a:lnTo>
                    <a:pt x="5577" y="4696"/>
                  </a:lnTo>
                  <a:lnTo>
                    <a:pt x="5613" y="4623"/>
                  </a:lnTo>
                  <a:lnTo>
                    <a:pt x="5577" y="4549"/>
                  </a:lnTo>
                  <a:lnTo>
                    <a:pt x="5577" y="4476"/>
                  </a:lnTo>
                  <a:lnTo>
                    <a:pt x="5430" y="4402"/>
                  </a:lnTo>
                  <a:lnTo>
                    <a:pt x="5320" y="4366"/>
                  </a:lnTo>
                  <a:lnTo>
                    <a:pt x="5320" y="4292"/>
                  </a:lnTo>
                  <a:lnTo>
                    <a:pt x="5246" y="4256"/>
                  </a:lnTo>
                  <a:lnTo>
                    <a:pt x="5173" y="4219"/>
                  </a:lnTo>
                  <a:close/>
                  <a:moveTo>
                    <a:pt x="5980" y="6016"/>
                  </a:moveTo>
                  <a:lnTo>
                    <a:pt x="6017" y="6053"/>
                  </a:lnTo>
                  <a:lnTo>
                    <a:pt x="6053" y="6126"/>
                  </a:lnTo>
                  <a:lnTo>
                    <a:pt x="6053" y="6200"/>
                  </a:lnTo>
                  <a:lnTo>
                    <a:pt x="5907" y="6237"/>
                  </a:lnTo>
                  <a:lnTo>
                    <a:pt x="5943" y="6090"/>
                  </a:lnTo>
                  <a:lnTo>
                    <a:pt x="5980" y="6016"/>
                  </a:lnTo>
                  <a:close/>
                  <a:moveTo>
                    <a:pt x="5833" y="5613"/>
                  </a:moveTo>
                  <a:lnTo>
                    <a:pt x="5723" y="5650"/>
                  </a:lnTo>
                  <a:lnTo>
                    <a:pt x="5650" y="5723"/>
                  </a:lnTo>
                  <a:lnTo>
                    <a:pt x="5613" y="5796"/>
                  </a:lnTo>
                  <a:lnTo>
                    <a:pt x="5613" y="5870"/>
                  </a:lnTo>
                  <a:lnTo>
                    <a:pt x="5687" y="5943"/>
                  </a:lnTo>
                  <a:lnTo>
                    <a:pt x="5577" y="6163"/>
                  </a:lnTo>
                  <a:lnTo>
                    <a:pt x="5540" y="6420"/>
                  </a:lnTo>
                  <a:lnTo>
                    <a:pt x="5577" y="6530"/>
                  </a:lnTo>
                  <a:lnTo>
                    <a:pt x="5687" y="6567"/>
                  </a:lnTo>
                  <a:lnTo>
                    <a:pt x="5833" y="6603"/>
                  </a:lnTo>
                  <a:lnTo>
                    <a:pt x="5980" y="6603"/>
                  </a:lnTo>
                  <a:lnTo>
                    <a:pt x="6090" y="6567"/>
                  </a:lnTo>
                  <a:lnTo>
                    <a:pt x="6237" y="6530"/>
                  </a:lnTo>
                  <a:lnTo>
                    <a:pt x="6347" y="6457"/>
                  </a:lnTo>
                  <a:lnTo>
                    <a:pt x="6420" y="6347"/>
                  </a:lnTo>
                  <a:lnTo>
                    <a:pt x="6457" y="6200"/>
                  </a:lnTo>
                  <a:lnTo>
                    <a:pt x="6457" y="6053"/>
                  </a:lnTo>
                  <a:lnTo>
                    <a:pt x="6420" y="5943"/>
                  </a:lnTo>
                  <a:lnTo>
                    <a:pt x="6347" y="5833"/>
                  </a:lnTo>
                  <a:lnTo>
                    <a:pt x="6274" y="5760"/>
                  </a:lnTo>
                  <a:lnTo>
                    <a:pt x="6163" y="5686"/>
                  </a:lnTo>
                  <a:lnTo>
                    <a:pt x="6053" y="5650"/>
                  </a:lnTo>
                  <a:lnTo>
                    <a:pt x="5943" y="5613"/>
                  </a:lnTo>
                  <a:close/>
                  <a:moveTo>
                    <a:pt x="3926" y="441"/>
                  </a:moveTo>
                  <a:lnTo>
                    <a:pt x="4623" y="478"/>
                  </a:lnTo>
                  <a:lnTo>
                    <a:pt x="5356" y="478"/>
                  </a:lnTo>
                  <a:lnTo>
                    <a:pt x="6824" y="551"/>
                  </a:lnTo>
                  <a:lnTo>
                    <a:pt x="7631" y="551"/>
                  </a:lnTo>
                  <a:lnTo>
                    <a:pt x="7704" y="734"/>
                  </a:lnTo>
                  <a:lnTo>
                    <a:pt x="7777" y="1064"/>
                  </a:lnTo>
                  <a:lnTo>
                    <a:pt x="7521" y="1174"/>
                  </a:lnTo>
                  <a:lnTo>
                    <a:pt x="7191" y="1211"/>
                  </a:lnTo>
                  <a:lnTo>
                    <a:pt x="7044" y="1211"/>
                  </a:lnTo>
                  <a:lnTo>
                    <a:pt x="6860" y="1174"/>
                  </a:lnTo>
                  <a:lnTo>
                    <a:pt x="6714" y="1174"/>
                  </a:lnTo>
                  <a:lnTo>
                    <a:pt x="6530" y="1211"/>
                  </a:lnTo>
                  <a:lnTo>
                    <a:pt x="6494" y="1248"/>
                  </a:lnTo>
                  <a:lnTo>
                    <a:pt x="6457" y="1321"/>
                  </a:lnTo>
                  <a:lnTo>
                    <a:pt x="6420" y="1395"/>
                  </a:lnTo>
                  <a:lnTo>
                    <a:pt x="6457" y="1468"/>
                  </a:lnTo>
                  <a:lnTo>
                    <a:pt x="6457" y="1505"/>
                  </a:lnTo>
                  <a:lnTo>
                    <a:pt x="6494" y="1578"/>
                  </a:lnTo>
                  <a:lnTo>
                    <a:pt x="6567" y="1651"/>
                  </a:lnTo>
                  <a:lnTo>
                    <a:pt x="6567" y="1871"/>
                  </a:lnTo>
                  <a:lnTo>
                    <a:pt x="6567" y="2092"/>
                  </a:lnTo>
                  <a:lnTo>
                    <a:pt x="6640" y="2642"/>
                  </a:lnTo>
                  <a:lnTo>
                    <a:pt x="6677" y="3192"/>
                  </a:lnTo>
                  <a:lnTo>
                    <a:pt x="6714" y="3632"/>
                  </a:lnTo>
                  <a:lnTo>
                    <a:pt x="6714" y="4072"/>
                  </a:lnTo>
                  <a:lnTo>
                    <a:pt x="6677" y="4586"/>
                  </a:lnTo>
                  <a:lnTo>
                    <a:pt x="6640" y="4843"/>
                  </a:lnTo>
                  <a:lnTo>
                    <a:pt x="6640" y="5099"/>
                  </a:lnTo>
                  <a:lnTo>
                    <a:pt x="6677" y="5246"/>
                  </a:lnTo>
                  <a:lnTo>
                    <a:pt x="6640" y="5319"/>
                  </a:lnTo>
                  <a:lnTo>
                    <a:pt x="6640" y="5393"/>
                  </a:lnTo>
                  <a:lnTo>
                    <a:pt x="6640" y="5466"/>
                  </a:lnTo>
                  <a:lnTo>
                    <a:pt x="6714" y="5540"/>
                  </a:lnTo>
                  <a:lnTo>
                    <a:pt x="7117" y="5796"/>
                  </a:lnTo>
                  <a:lnTo>
                    <a:pt x="7484" y="6016"/>
                  </a:lnTo>
                  <a:lnTo>
                    <a:pt x="7851" y="6310"/>
                  </a:lnTo>
                  <a:lnTo>
                    <a:pt x="8218" y="6640"/>
                  </a:lnTo>
                  <a:lnTo>
                    <a:pt x="8915" y="7300"/>
                  </a:lnTo>
                  <a:lnTo>
                    <a:pt x="8621" y="7337"/>
                  </a:lnTo>
                  <a:lnTo>
                    <a:pt x="8328" y="7300"/>
                  </a:lnTo>
                  <a:lnTo>
                    <a:pt x="8108" y="7227"/>
                  </a:lnTo>
                  <a:lnTo>
                    <a:pt x="7887" y="7154"/>
                  </a:lnTo>
                  <a:lnTo>
                    <a:pt x="7484" y="6933"/>
                  </a:lnTo>
                  <a:lnTo>
                    <a:pt x="7117" y="6823"/>
                  </a:lnTo>
                  <a:lnTo>
                    <a:pt x="6750" y="6787"/>
                  </a:lnTo>
                  <a:lnTo>
                    <a:pt x="6384" y="6823"/>
                  </a:lnTo>
                  <a:lnTo>
                    <a:pt x="5980" y="6933"/>
                  </a:lnTo>
                  <a:lnTo>
                    <a:pt x="5577" y="7044"/>
                  </a:lnTo>
                  <a:lnTo>
                    <a:pt x="5210" y="7227"/>
                  </a:lnTo>
                  <a:lnTo>
                    <a:pt x="4843" y="7374"/>
                  </a:lnTo>
                  <a:lnTo>
                    <a:pt x="4439" y="7520"/>
                  </a:lnTo>
                  <a:lnTo>
                    <a:pt x="4109" y="7557"/>
                  </a:lnTo>
                  <a:lnTo>
                    <a:pt x="3816" y="7594"/>
                  </a:lnTo>
                  <a:lnTo>
                    <a:pt x="3889" y="7557"/>
                  </a:lnTo>
                  <a:lnTo>
                    <a:pt x="3926" y="7484"/>
                  </a:lnTo>
                  <a:lnTo>
                    <a:pt x="3926" y="7374"/>
                  </a:lnTo>
                  <a:lnTo>
                    <a:pt x="3926" y="7300"/>
                  </a:lnTo>
                  <a:lnTo>
                    <a:pt x="3889" y="7227"/>
                  </a:lnTo>
                  <a:lnTo>
                    <a:pt x="3816" y="7190"/>
                  </a:lnTo>
                  <a:lnTo>
                    <a:pt x="2789" y="7190"/>
                  </a:lnTo>
                  <a:lnTo>
                    <a:pt x="2935" y="7044"/>
                  </a:lnTo>
                  <a:lnTo>
                    <a:pt x="3266" y="6677"/>
                  </a:lnTo>
                  <a:lnTo>
                    <a:pt x="3559" y="6713"/>
                  </a:lnTo>
                  <a:lnTo>
                    <a:pt x="3853" y="6713"/>
                  </a:lnTo>
                  <a:lnTo>
                    <a:pt x="4403" y="6677"/>
                  </a:lnTo>
                  <a:lnTo>
                    <a:pt x="4549" y="6640"/>
                  </a:lnTo>
                  <a:lnTo>
                    <a:pt x="4623" y="6530"/>
                  </a:lnTo>
                  <a:lnTo>
                    <a:pt x="4623" y="6457"/>
                  </a:lnTo>
                  <a:lnTo>
                    <a:pt x="4586" y="6383"/>
                  </a:lnTo>
                  <a:lnTo>
                    <a:pt x="4513" y="6310"/>
                  </a:lnTo>
                  <a:lnTo>
                    <a:pt x="4403" y="6273"/>
                  </a:lnTo>
                  <a:lnTo>
                    <a:pt x="3669" y="6273"/>
                  </a:lnTo>
                  <a:lnTo>
                    <a:pt x="3926" y="6016"/>
                  </a:lnTo>
                  <a:lnTo>
                    <a:pt x="4183" y="5723"/>
                  </a:lnTo>
                  <a:lnTo>
                    <a:pt x="4293" y="5723"/>
                  </a:lnTo>
                  <a:lnTo>
                    <a:pt x="4366" y="5686"/>
                  </a:lnTo>
                  <a:lnTo>
                    <a:pt x="4439" y="5576"/>
                  </a:lnTo>
                  <a:lnTo>
                    <a:pt x="4476" y="5466"/>
                  </a:lnTo>
                  <a:lnTo>
                    <a:pt x="4403" y="3449"/>
                  </a:lnTo>
                  <a:lnTo>
                    <a:pt x="4366" y="2495"/>
                  </a:lnTo>
                  <a:lnTo>
                    <a:pt x="4329" y="2018"/>
                  </a:lnTo>
                  <a:lnTo>
                    <a:pt x="4293" y="1541"/>
                  </a:lnTo>
                  <a:lnTo>
                    <a:pt x="4256" y="1431"/>
                  </a:lnTo>
                  <a:lnTo>
                    <a:pt x="4549" y="1505"/>
                  </a:lnTo>
                  <a:lnTo>
                    <a:pt x="4953" y="1578"/>
                  </a:lnTo>
                  <a:lnTo>
                    <a:pt x="5173" y="1578"/>
                  </a:lnTo>
                  <a:lnTo>
                    <a:pt x="5356" y="1505"/>
                  </a:lnTo>
                  <a:lnTo>
                    <a:pt x="5393" y="1468"/>
                  </a:lnTo>
                  <a:lnTo>
                    <a:pt x="5430" y="1431"/>
                  </a:lnTo>
                  <a:lnTo>
                    <a:pt x="5430" y="1358"/>
                  </a:lnTo>
                  <a:lnTo>
                    <a:pt x="5393" y="1321"/>
                  </a:lnTo>
                  <a:lnTo>
                    <a:pt x="5246" y="1211"/>
                  </a:lnTo>
                  <a:lnTo>
                    <a:pt x="5063" y="1174"/>
                  </a:lnTo>
                  <a:lnTo>
                    <a:pt x="4733" y="1138"/>
                  </a:lnTo>
                  <a:lnTo>
                    <a:pt x="4219" y="1064"/>
                  </a:lnTo>
                  <a:lnTo>
                    <a:pt x="4183" y="1028"/>
                  </a:lnTo>
                  <a:lnTo>
                    <a:pt x="4146" y="991"/>
                  </a:lnTo>
                  <a:lnTo>
                    <a:pt x="3999" y="991"/>
                  </a:lnTo>
                  <a:lnTo>
                    <a:pt x="3853" y="1028"/>
                  </a:lnTo>
                  <a:lnTo>
                    <a:pt x="3706" y="1064"/>
                  </a:lnTo>
                  <a:lnTo>
                    <a:pt x="3596" y="1064"/>
                  </a:lnTo>
                  <a:lnTo>
                    <a:pt x="3522" y="1028"/>
                  </a:lnTo>
                  <a:lnTo>
                    <a:pt x="3486" y="991"/>
                  </a:lnTo>
                  <a:lnTo>
                    <a:pt x="3412" y="881"/>
                  </a:lnTo>
                  <a:lnTo>
                    <a:pt x="3412" y="771"/>
                  </a:lnTo>
                  <a:lnTo>
                    <a:pt x="3412" y="698"/>
                  </a:lnTo>
                  <a:lnTo>
                    <a:pt x="3486" y="624"/>
                  </a:lnTo>
                  <a:lnTo>
                    <a:pt x="3559" y="551"/>
                  </a:lnTo>
                  <a:lnTo>
                    <a:pt x="3742" y="478"/>
                  </a:lnTo>
                  <a:lnTo>
                    <a:pt x="3926" y="441"/>
                  </a:lnTo>
                  <a:close/>
                  <a:moveTo>
                    <a:pt x="6090" y="8071"/>
                  </a:moveTo>
                  <a:lnTo>
                    <a:pt x="6127" y="8144"/>
                  </a:lnTo>
                  <a:lnTo>
                    <a:pt x="6127" y="8217"/>
                  </a:lnTo>
                  <a:lnTo>
                    <a:pt x="6090" y="8291"/>
                  </a:lnTo>
                  <a:lnTo>
                    <a:pt x="6053" y="8364"/>
                  </a:lnTo>
                  <a:lnTo>
                    <a:pt x="5980" y="8401"/>
                  </a:lnTo>
                  <a:lnTo>
                    <a:pt x="5907" y="8401"/>
                  </a:lnTo>
                  <a:lnTo>
                    <a:pt x="5833" y="8364"/>
                  </a:lnTo>
                  <a:lnTo>
                    <a:pt x="5760" y="8291"/>
                  </a:lnTo>
                  <a:lnTo>
                    <a:pt x="5760" y="8181"/>
                  </a:lnTo>
                  <a:lnTo>
                    <a:pt x="5833" y="8144"/>
                  </a:lnTo>
                  <a:lnTo>
                    <a:pt x="5943" y="8071"/>
                  </a:lnTo>
                  <a:lnTo>
                    <a:pt x="6017" y="8107"/>
                  </a:lnTo>
                  <a:lnTo>
                    <a:pt x="6053" y="8107"/>
                  </a:lnTo>
                  <a:lnTo>
                    <a:pt x="6090" y="8071"/>
                  </a:lnTo>
                  <a:close/>
                  <a:moveTo>
                    <a:pt x="5907" y="7630"/>
                  </a:moveTo>
                  <a:lnTo>
                    <a:pt x="5797" y="7667"/>
                  </a:lnTo>
                  <a:lnTo>
                    <a:pt x="5687" y="7704"/>
                  </a:lnTo>
                  <a:lnTo>
                    <a:pt x="5577" y="7777"/>
                  </a:lnTo>
                  <a:lnTo>
                    <a:pt x="5467" y="7887"/>
                  </a:lnTo>
                  <a:lnTo>
                    <a:pt x="5467" y="7924"/>
                  </a:lnTo>
                  <a:lnTo>
                    <a:pt x="5430" y="7997"/>
                  </a:lnTo>
                  <a:lnTo>
                    <a:pt x="5503" y="8071"/>
                  </a:lnTo>
                  <a:lnTo>
                    <a:pt x="5430" y="8217"/>
                  </a:lnTo>
                  <a:lnTo>
                    <a:pt x="5430" y="8364"/>
                  </a:lnTo>
                  <a:lnTo>
                    <a:pt x="5467" y="8474"/>
                  </a:lnTo>
                  <a:lnTo>
                    <a:pt x="5540" y="8584"/>
                  </a:lnTo>
                  <a:lnTo>
                    <a:pt x="5650" y="8694"/>
                  </a:lnTo>
                  <a:lnTo>
                    <a:pt x="5797" y="8731"/>
                  </a:lnTo>
                  <a:lnTo>
                    <a:pt x="5907" y="8768"/>
                  </a:lnTo>
                  <a:lnTo>
                    <a:pt x="6053" y="8768"/>
                  </a:lnTo>
                  <a:lnTo>
                    <a:pt x="6200" y="8731"/>
                  </a:lnTo>
                  <a:lnTo>
                    <a:pt x="6310" y="8658"/>
                  </a:lnTo>
                  <a:lnTo>
                    <a:pt x="6384" y="8584"/>
                  </a:lnTo>
                  <a:lnTo>
                    <a:pt x="6457" y="8474"/>
                  </a:lnTo>
                  <a:lnTo>
                    <a:pt x="6494" y="8327"/>
                  </a:lnTo>
                  <a:lnTo>
                    <a:pt x="6494" y="8217"/>
                  </a:lnTo>
                  <a:lnTo>
                    <a:pt x="6494" y="8071"/>
                  </a:lnTo>
                  <a:lnTo>
                    <a:pt x="6457" y="7961"/>
                  </a:lnTo>
                  <a:lnTo>
                    <a:pt x="6384" y="7851"/>
                  </a:lnTo>
                  <a:lnTo>
                    <a:pt x="6310" y="7777"/>
                  </a:lnTo>
                  <a:lnTo>
                    <a:pt x="6200" y="7704"/>
                  </a:lnTo>
                  <a:lnTo>
                    <a:pt x="6053" y="7667"/>
                  </a:lnTo>
                  <a:lnTo>
                    <a:pt x="5907" y="7630"/>
                  </a:lnTo>
                  <a:close/>
                  <a:moveTo>
                    <a:pt x="4476" y="9134"/>
                  </a:moveTo>
                  <a:lnTo>
                    <a:pt x="4513" y="9281"/>
                  </a:lnTo>
                  <a:lnTo>
                    <a:pt x="4476" y="9391"/>
                  </a:lnTo>
                  <a:lnTo>
                    <a:pt x="4403" y="9538"/>
                  </a:lnTo>
                  <a:lnTo>
                    <a:pt x="4256" y="9648"/>
                  </a:lnTo>
                  <a:lnTo>
                    <a:pt x="4183" y="9685"/>
                  </a:lnTo>
                  <a:lnTo>
                    <a:pt x="4109" y="9685"/>
                  </a:lnTo>
                  <a:lnTo>
                    <a:pt x="4036" y="9648"/>
                  </a:lnTo>
                  <a:lnTo>
                    <a:pt x="3963" y="9575"/>
                  </a:lnTo>
                  <a:lnTo>
                    <a:pt x="3926" y="9501"/>
                  </a:lnTo>
                  <a:lnTo>
                    <a:pt x="3926" y="9428"/>
                  </a:lnTo>
                  <a:lnTo>
                    <a:pt x="3963" y="9354"/>
                  </a:lnTo>
                  <a:lnTo>
                    <a:pt x="4036" y="9281"/>
                  </a:lnTo>
                  <a:lnTo>
                    <a:pt x="4219" y="9208"/>
                  </a:lnTo>
                  <a:lnTo>
                    <a:pt x="4403" y="9171"/>
                  </a:lnTo>
                  <a:lnTo>
                    <a:pt x="4439" y="9171"/>
                  </a:lnTo>
                  <a:lnTo>
                    <a:pt x="4476" y="9134"/>
                  </a:lnTo>
                  <a:close/>
                  <a:moveTo>
                    <a:pt x="7741" y="9391"/>
                  </a:moveTo>
                  <a:lnTo>
                    <a:pt x="7814" y="9464"/>
                  </a:lnTo>
                  <a:lnTo>
                    <a:pt x="7851" y="9575"/>
                  </a:lnTo>
                  <a:lnTo>
                    <a:pt x="7851" y="9685"/>
                  </a:lnTo>
                  <a:lnTo>
                    <a:pt x="7814" y="9795"/>
                  </a:lnTo>
                  <a:lnTo>
                    <a:pt x="7704" y="9868"/>
                  </a:lnTo>
                  <a:lnTo>
                    <a:pt x="7557" y="9905"/>
                  </a:lnTo>
                  <a:lnTo>
                    <a:pt x="7447" y="9905"/>
                  </a:lnTo>
                  <a:lnTo>
                    <a:pt x="7301" y="9868"/>
                  </a:lnTo>
                  <a:lnTo>
                    <a:pt x="7227" y="9795"/>
                  </a:lnTo>
                  <a:lnTo>
                    <a:pt x="7301" y="9648"/>
                  </a:lnTo>
                  <a:lnTo>
                    <a:pt x="7374" y="9538"/>
                  </a:lnTo>
                  <a:lnTo>
                    <a:pt x="7484" y="9464"/>
                  </a:lnTo>
                  <a:lnTo>
                    <a:pt x="7631" y="9428"/>
                  </a:lnTo>
                  <a:lnTo>
                    <a:pt x="7704" y="9391"/>
                  </a:lnTo>
                  <a:close/>
                  <a:moveTo>
                    <a:pt x="4439" y="8658"/>
                  </a:moveTo>
                  <a:lnTo>
                    <a:pt x="4293" y="8694"/>
                  </a:lnTo>
                  <a:lnTo>
                    <a:pt x="4146" y="8694"/>
                  </a:lnTo>
                  <a:lnTo>
                    <a:pt x="4073" y="8731"/>
                  </a:lnTo>
                  <a:lnTo>
                    <a:pt x="3999" y="8804"/>
                  </a:lnTo>
                  <a:lnTo>
                    <a:pt x="3963" y="8951"/>
                  </a:lnTo>
                  <a:lnTo>
                    <a:pt x="3742" y="9061"/>
                  </a:lnTo>
                  <a:lnTo>
                    <a:pt x="3596" y="9244"/>
                  </a:lnTo>
                  <a:lnTo>
                    <a:pt x="3559" y="9354"/>
                  </a:lnTo>
                  <a:lnTo>
                    <a:pt x="3522" y="9501"/>
                  </a:lnTo>
                  <a:lnTo>
                    <a:pt x="3559" y="9611"/>
                  </a:lnTo>
                  <a:lnTo>
                    <a:pt x="3596" y="9758"/>
                  </a:lnTo>
                  <a:lnTo>
                    <a:pt x="3706" y="9868"/>
                  </a:lnTo>
                  <a:lnTo>
                    <a:pt x="3779" y="9978"/>
                  </a:lnTo>
                  <a:lnTo>
                    <a:pt x="3926" y="10051"/>
                  </a:lnTo>
                  <a:lnTo>
                    <a:pt x="4036" y="10088"/>
                  </a:lnTo>
                  <a:lnTo>
                    <a:pt x="4366" y="10088"/>
                  </a:lnTo>
                  <a:lnTo>
                    <a:pt x="4513" y="10015"/>
                  </a:lnTo>
                  <a:lnTo>
                    <a:pt x="4623" y="9905"/>
                  </a:lnTo>
                  <a:lnTo>
                    <a:pt x="4733" y="9795"/>
                  </a:lnTo>
                  <a:lnTo>
                    <a:pt x="4843" y="9648"/>
                  </a:lnTo>
                  <a:lnTo>
                    <a:pt x="4880" y="9501"/>
                  </a:lnTo>
                  <a:lnTo>
                    <a:pt x="4916" y="9354"/>
                  </a:lnTo>
                  <a:lnTo>
                    <a:pt x="4916" y="9171"/>
                  </a:lnTo>
                  <a:lnTo>
                    <a:pt x="4880" y="9024"/>
                  </a:lnTo>
                  <a:lnTo>
                    <a:pt x="4806" y="8878"/>
                  </a:lnTo>
                  <a:lnTo>
                    <a:pt x="4733" y="8768"/>
                  </a:lnTo>
                  <a:lnTo>
                    <a:pt x="4586" y="8694"/>
                  </a:lnTo>
                  <a:lnTo>
                    <a:pt x="4439" y="8658"/>
                  </a:lnTo>
                  <a:close/>
                  <a:moveTo>
                    <a:pt x="7447" y="8951"/>
                  </a:moveTo>
                  <a:lnTo>
                    <a:pt x="7337" y="8988"/>
                  </a:lnTo>
                  <a:lnTo>
                    <a:pt x="7264" y="9061"/>
                  </a:lnTo>
                  <a:lnTo>
                    <a:pt x="7227" y="9134"/>
                  </a:lnTo>
                  <a:lnTo>
                    <a:pt x="7227" y="9208"/>
                  </a:lnTo>
                  <a:lnTo>
                    <a:pt x="7117" y="9318"/>
                  </a:lnTo>
                  <a:lnTo>
                    <a:pt x="7007" y="9391"/>
                  </a:lnTo>
                  <a:lnTo>
                    <a:pt x="6934" y="9501"/>
                  </a:lnTo>
                  <a:lnTo>
                    <a:pt x="6897" y="9611"/>
                  </a:lnTo>
                  <a:lnTo>
                    <a:pt x="6897" y="9575"/>
                  </a:lnTo>
                  <a:lnTo>
                    <a:pt x="6860" y="9611"/>
                  </a:lnTo>
                  <a:lnTo>
                    <a:pt x="6824" y="9758"/>
                  </a:lnTo>
                  <a:lnTo>
                    <a:pt x="6824" y="9905"/>
                  </a:lnTo>
                  <a:lnTo>
                    <a:pt x="6860" y="9978"/>
                  </a:lnTo>
                  <a:lnTo>
                    <a:pt x="6897" y="10051"/>
                  </a:lnTo>
                  <a:lnTo>
                    <a:pt x="7007" y="10125"/>
                  </a:lnTo>
                  <a:lnTo>
                    <a:pt x="7044" y="10161"/>
                  </a:lnTo>
                  <a:lnTo>
                    <a:pt x="7044" y="10198"/>
                  </a:lnTo>
                  <a:lnTo>
                    <a:pt x="7227" y="10271"/>
                  </a:lnTo>
                  <a:lnTo>
                    <a:pt x="7374" y="10345"/>
                  </a:lnTo>
                  <a:lnTo>
                    <a:pt x="7704" y="10345"/>
                  </a:lnTo>
                  <a:lnTo>
                    <a:pt x="7851" y="10271"/>
                  </a:lnTo>
                  <a:lnTo>
                    <a:pt x="7998" y="10198"/>
                  </a:lnTo>
                  <a:lnTo>
                    <a:pt x="8108" y="10088"/>
                  </a:lnTo>
                  <a:lnTo>
                    <a:pt x="8181" y="9941"/>
                  </a:lnTo>
                  <a:lnTo>
                    <a:pt x="8254" y="9795"/>
                  </a:lnTo>
                  <a:lnTo>
                    <a:pt x="8291" y="9611"/>
                  </a:lnTo>
                  <a:lnTo>
                    <a:pt x="8254" y="9464"/>
                  </a:lnTo>
                  <a:lnTo>
                    <a:pt x="8218" y="9318"/>
                  </a:lnTo>
                  <a:lnTo>
                    <a:pt x="8144" y="9171"/>
                  </a:lnTo>
                  <a:lnTo>
                    <a:pt x="7998" y="9024"/>
                  </a:lnTo>
                  <a:lnTo>
                    <a:pt x="7924" y="8988"/>
                  </a:lnTo>
                  <a:lnTo>
                    <a:pt x="7851" y="8951"/>
                  </a:lnTo>
                  <a:close/>
                  <a:moveTo>
                    <a:pt x="6970" y="7227"/>
                  </a:moveTo>
                  <a:lnTo>
                    <a:pt x="7227" y="7300"/>
                  </a:lnTo>
                  <a:lnTo>
                    <a:pt x="7741" y="7520"/>
                  </a:lnTo>
                  <a:lnTo>
                    <a:pt x="8071" y="7667"/>
                  </a:lnTo>
                  <a:lnTo>
                    <a:pt x="8474" y="7740"/>
                  </a:lnTo>
                  <a:lnTo>
                    <a:pt x="8658" y="7777"/>
                  </a:lnTo>
                  <a:lnTo>
                    <a:pt x="8878" y="7777"/>
                  </a:lnTo>
                  <a:lnTo>
                    <a:pt x="9061" y="7740"/>
                  </a:lnTo>
                  <a:lnTo>
                    <a:pt x="9245" y="7667"/>
                  </a:lnTo>
                  <a:lnTo>
                    <a:pt x="9575" y="8071"/>
                  </a:lnTo>
                  <a:lnTo>
                    <a:pt x="10125" y="8841"/>
                  </a:lnTo>
                  <a:lnTo>
                    <a:pt x="10639" y="9648"/>
                  </a:lnTo>
                  <a:lnTo>
                    <a:pt x="10785" y="9868"/>
                  </a:lnTo>
                  <a:lnTo>
                    <a:pt x="10822" y="10015"/>
                  </a:lnTo>
                  <a:lnTo>
                    <a:pt x="10785" y="10161"/>
                  </a:lnTo>
                  <a:lnTo>
                    <a:pt x="10749" y="10235"/>
                  </a:lnTo>
                  <a:lnTo>
                    <a:pt x="10639" y="10345"/>
                  </a:lnTo>
                  <a:lnTo>
                    <a:pt x="10455" y="10455"/>
                  </a:lnTo>
                  <a:lnTo>
                    <a:pt x="10235" y="10602"/>
                  </a:lnTo>
                  <a:lnTo>
                    <a:pt x="9758" y="10565"/>
                  </a:lnTo>
                  <a:lnTo>
                    <a:pt x="9281" y="10492"/>
                  </a:lnTo>
                  <a:lnTo>
                    <a:pt x="8328" y="10455"/>
                  </a:lnTo>
                  <a:lnTo>
                    <a:pt x="7374" y="10492"/>
                  </a:lnTo>
                  <a:lnTo>
                    <a:pt x="6420" y="10528"/>
                  </a:lnTo>
                  <a:lnTo>
                    <a:pt x="2092" y="10675"/>
                  </a:lnTo>
                  <a:lnTo>
                    <a:pt x="1065" y="10712"/>
                  </a:lnTo>
                  <a:lnTo>
                    <a:pt x="735" y="10712"/>
                  </a:lnTo>
                  <a:lnTo>
                    <a:pt x="625" y="10638"/>
                  </a:lnTo>
                  <a:lnTo>
                    <a:pt x="588" y="10602"/>
                  </a:lnTo>
                  <a:lnTo>
                    <a:pt x="551" y="10565"/>
                  </a:lnTo>
                  <a:lnTo>
                    <a:pt x="588" y="10418"/>
                  </a:lnTo>
                  <a:lnTo>
                    <a:pt x="735" y="10198"/>
                  </a:lnTo>
                  <a:lnTo>
                    <a:pt x="1065" y="9685"/>
                  </a:lnTo>
                  <a:lnTo>
                    <a:pt x="1542" y="9575"/>
                  </a:lnTo>
                  <a:lnTo>
                    <a:pt x="1762" y="9538"/>
                  </a:lnTo>
                  <a:lnTo>
                    <a:pt x="2018" y="9501"/>
                  </a:lnTo>
                  <a:lnTo>
                    <a:pt x="2092" y="9464"/>
                  </a:lnTo>
                  <a:lnTo>
                    <a:pt x="2128" y="9428"/>
                  </a:lnTo>
                  <a:lnTo>
                    <a:pt x="2165" y="9281"/>
                  </a:lnTo>
                  <a:lnTo>
                    <a:pt x="2128" y="9171"/>
                  </a:lnTo>
                  <a:lnTo>
                    <a:pt x="2092" y="9134"/>
                  </a:lnTo>
                  <a:lnTo>
                    <a:pt x="2018" y="9098"/>
                  </a:lnTo>
                  <a:lnTo>
                    <a:pt x="1872" y="9061"/>
                  </a:lnTo>
                  <a:lnTo>
                    <a:pt x="1725" y="9061"/>
                  </a:lnTo>
                  <a:lnTo>
                    <a:pt x="1395" y="9134"/>
                  </a:lnTo>
                  <a:lnTo>
                    <a:pt x="1395" y="9134"/>
                  </a:lnTo>
                  <a:lnTo>
                    <a:pt x="1798" y="8547"/>
                  </a:lnTo>
                  <a:lnTo>
                    <a:pt x="1835" y="8511"/>
                  </a:lnTo>
                  <a:lnTo>
                    <a:pt x="1945" y="8547"/>
                  </a:lnTo>
                  <a:lnTo>
                    <a:pt x="2092" y="8584"/>
                  </a:lnTo>
                  <a:lnTo>
                    <a:pt x="2459" y="8621"/>
                  </a:lnTo>
                  <a:lnTo>
                    <a:pt x="2972" y="8621"/>
                  </a:lnTo>
                  <a:lnTo>
                    <a:pt x="3082" y="8584"/>
                  </a:lnTo>
                  <a:lnTo>
                    <a:pt x="3156" y="8511"/>
                  </a:lnTo>
                  <a:lnTo>
                    <a:pt x="3192" y="8401"/>
                  </a:lnTo>
                  <a:lnTo>
                    <a:pt x="3156" y="8291"/>
                  </a:lnTo>
                  <a:lnTo>
                    <a:pt x="3082" y="8217"/>
                  </a:lnTo>
                  <a:lnTo>
                    <a:pt x="2972" y="8181"/>
                  </a:lnTo>
                  <a:lnTo>
                    <a:pt x="2055" y="8181"/>
                  </a:lnTo>
                  <a:lnTo>
                    <a:pt x="2532" y="7520"/>
                  </a:lnTo>
                  <a:lnTo>
                    <a:pt x="2752" y="7557"/>
                  </a:lnTo>
                  <a:lnTo>
                    <a:pt x="2899" y="7704"/>
                  </a:lnTo>
                  <a:lnTo>
                    <a:pt x="3046" y="7777"/>
                  </a:lnTo>
                  <a:lnTo>
                    <a:pt x="3192" y="7851"/>
                  </a:lnTo>
                  <a:lnTo>
                    <a:pt x="3376" y="7924"/>
                  </a:lnTo>
                  <a:lnTo>
                    <a:pt x="3742" y="7961"/>
                  </a:lnTo>
                  <a:lnTo>
                    <a:pt x="4073" y="7961"/>
                  </a:lnTo>
                  <a:lnTo>
                    <a:pt x="4549" y="7887"/>
                  </a:lnTo>
                  <a:lnTo>
                    <a:pt x="4953" y="7777"/>
                  </a:lnTo>
                  <a:lnTo>
                    <a:pt x="5797" y="7410"/>
                  </a:lnTo>
                  <a:lnTo>
                    <a:pt x="6237" y="7264"/>
                  </a:lnTo>
                  <a:lnTo>
                    <a:pt x="6494" y="7227"/>
                  </a:lnTo>
                  <a:close/>
                  <a:moveTo>
                    <a:pt x="4036" y="1"/>
                  </a:moveTo>
                  <a:lnTo>
                    <a:pt x="3816" y="37"/>
                  </a:lnTo>
                  <a:lnTo>
                    <a:pt x="3596" y="74"/>
                  </a:lnTo>
                  <a:lnTo>
                    <a:pt x="3412" y="147"/>
                  </a:lnTo>
                  <a:lnTo>
                    <a:pt x="3229" y="257"/>
                  </a:lnTo>
                  <a:lnTo>
                    <a:pt x="3119" y="404"/>
                  </a:lnTo>
                  <a:lnTo>
                    <a:pt x="3009" y="551"/>
                  </a:lnTo>
                  <a:lnTo>
                    <a:pt x="2972" y="771"/>
                  </a:lnTo>
                  <a:lnTo>
                    <a:pt x="3009" y="991"/>
                  </a:lnTo>
                  <a:lnTo>
                    <a:pt x="3082" y="1174"/>
                  </a:lnTo>
                  <a:lnTo>
                    <a:pt x="3156" y="1285"/>
                  </a:lnTo>
                  <a:lnTo>
                    <a:pt x="3266" y="1358"/>
                  </a:lnTo>
                  <a:lnTo>
                    <a:pt x="3412" y="1431"/>
                  </a:lnTo>
                  <a:lnTo>
                    <a:pt x="3559" y="1468"/>
                  </a:lnTo>
                  <a:lnTo>
                    <a:pt x="3706" y="1468"/>
                  </a:lnTo>
                  <a:lnTo>
                    <a:pt x="3853" y="1431"/>
                  </a:lnTo>
                  <a:lnTo>
                    <a:pt x="3999" y="1395"/>
                  </a:lnTo>
                  <a:lnTo>
                    <a:pt x="4073" y="1395"/>
                  </a:lnTo>
                  <a:lnTo>
                    <a:pt x="3963" y="1468"/>
                  </a:lnTo>
                  <a:lnTo>
                    <a:pt x="3926" y="1578"/>
                  </a:lnTo>
                  <a:lnTo>
                    <a:pt x="3889" y="2055"/>
                  </a:lnTo>
                  <a:lnTo>
                    <a:pt x="3889" y="2532"/>
                  </a:lnTo>
                  <a:lnTo>
                    <a:pt x="3926" y="3449"/>
                  </a:lnTo>
                  <a:lnTo>
                    <a:pt x="3926" y="5099"/>
                  </a:lnTo>
                  <a:lnTo>
                    <a:pt x="3926" y="5283"/>
                  </a:lnTo>
                  <a:lnTo>
                    <a:pt x="3963" y="5466"/>
                  </a:lnTo>
                  <a:lnTo>
                    <a:pt x="3963" y="5503"/>
                  </a:lnTo>
                  <a:lnTo>
                    <a:pt x="3742" y="5613"/>
                  </a:lnTo>
                  <a:lnTo>
                    <a:pt x="3559" y="5723"/>
                  </a:lnTo>
                  <a:lnTo>
                    <a:pt x="3229" y="6016"/>
                  </a:lnTo>
                  <a:lnTo>
                    <a:pt x="2899" y="6347"/>
                  </a:lnTo>
                  <a:lnTo>
                    <a:pt x="2605" y="6677"/>
                  </a:lnTo>
                  <a:lnTo>
                    <a:pt x="2239" y="7080"/>
                  </a:lnTo>
                  <a:lnTo>
                    <a:pt x="1908" y="7484"/>
                  </a:lnTo>
                  <a:lnTo>
                    <a:pt x="1285" y="8364"/>
                  </a:lnTo>
                  <a:lnTo>
                    <a:pt x="698" y="9244"/>
                  </a:lnTo>
                  <a:lnTo>
                    <a:pt x="148" y="10125"/>
                  </a:lnTo>
                  <a:lnTo>
                    <a:pt x="38" y="10308"/>
                  </a:lnTo>
                  <a:lnTo>
                    <a:pt x="1" y="10492"/>
                  </a:lnTo>
                  <a:lnTo>
                    <a:pt x="38" y="10675"/>
                  </a:lnTo>
                  <a:lnTo>
                    <a:pt x="111" y="10858"/>
                  </a:lnTo>
                  <a:lnTo>
                    <a:pt x="221" y="11005"/>
                  </a:lnTo>
                  <a:lnTo>
                    <a:pt x="368" y="11115"/>
                  </a:lnTo>
                  <a:lnTo>
                    <a:pt x="551" y="11225"/>
                  </a:lnTo>
                  <a:lnTo>
                    <a:pt x="771" y="11262"/>
                  </a:lnTo>
                  <a:lnTo>
                    <a:pt x="1321" y="11299"/>
                  </a:lnTo>
                  <a:lnTo>
                    <a:pt x="1872" y="11262"/>
                  </a:lnTo>
                  <a:lnTo>
                    <a:pt x="3009" y="11189"/>
                  </a:lnTo>
                  <a:lnTo>
                    <a:pt x="5503" y="11115"/>
                  </a:lnTo>
                  <a:lnTo>
                    <a:pt x="7447" y="11042"/>
                  </a:lnTo>
                  <a:lnTo>
                    <a:pt x="8401" y="11005"/>
                  </a:lnTo>
                  <a:lnTo>
                    <a:pt x="9355" y="11042"/>
                  </a:lnTo>
                  <a:lnTo>
                    <a:pt x="9391" y="11152"/>
                  </a:lnTo>
                  <a:lnTo>
                    <a:pt x="9465" y="11225"/>
                  </a:lnTo>
                  <a:lnTo>
                    <a:pt x="9612" y="11299"/>
                  </a:lnTo>
                  <a:lnTo>
                    <a:pt x="9795" y="11335"/>
                  </a:lnTo>
                  <a:lnTo>
                    <a:pt x="9978" y="11335"/>
                  </a:lnTo>
                  <a:lnTo>
                    <a:pt x="10125" y="11299"/>
                  </a:lnTo>
                  <a:lnTo>
                    <a:pt x="10272" y="11299"/>
                  </a:lnTo>
                  <a:lnTo>
                    <a:pt x="10382" y="11262"/>
                  </a:lnTo>
                  <a:lnTo>
                    <a:pt x="10455" y="11189"/>
                  </a:lnTo>
                  <a:lnTo>
                    <a:pt x="10565" y="11115"/>
                  </a:lnTo>
                  <a:lnTo>
                    <a:pt x="10785" y="10968"/>
                  </a:lnTo>
                  <a:lnTo>
                    <a:pt x="10969" y="10785"/>
                  </a:lnTo>
                  <a:lnTo>
                    <a:pt x="11152" y="10602"/>
                  </a:lnTo>
                  <a:lnTo>
                    <a:pt x="11299" y="10455"/>
                  </a:lnTo>
                  <a:lnTo>
                    <a:pt x="11336" y="10308"/>
                  </a:lnTo>
                  <a:lnTo>
                    <a:pt x="11372" y="10198"/>
                  </a:lnTo>
                  <a:lnTo>
                    <a:pt x="11409" y="10051"/>
                  </a:lnTo>
                  <a:lnTo>
                    <a:pt x="11372" y="9941"/>
                  </a:lnTo>
                  <a:lnTo>
                    <a:pt x="11299" y="9685"/>
                  </a:lnTo>
                  <a:lnTo>
                    <a:pt x="11189" y="9464"/>
                  </a:lnTo>
                  <a:lnTo>
                    <a:pt x="10859" y="8914"/>
                  </a:lnTo>
                  <a:lnTo>
                    <a:pt x="10492" y="8364"/>
                  </a:lnTo>
                  <a:lnTo>
                    <a:pt x="10125" y="7887"/>
                  </a:lnTo>
                  <a:lnTo>
                    <a:pt x="9722" y="7410"/>
                  </a:lnTo>
                  <a:lnTo>
                    <a:pt x="9318" y="6933"/>
                  </a:lnTo>
                  <a:lnTo>
                    <a:pt x="8878" y="6493"/>
                  </a:lnTo>
                  <a:lnTo>
                    <a:pt x="8474" y="6126"/>
                  </a:lnTo>
                  <a:lnTo>
                    <a:pt x="8071" y="5760"/>
                  </a:lnTo>
                  <a:lnTo>
                    <a:pt x="7851" y="5576"/>
                  </a:lnTo>
                  <a:lnTo>
                    <a:pt x="7594" y="5430"/>
                  </a:lnTo>
                  <a:lnTo>
                    <a:pt x="7374" y="5319"/>
                  </a:lnTo>
                  <a:lnTo>
                    <a:pt x="7117" y="5209"/>
                  </a:lnTo>
                  <a:lnTo>
                    <a:pt x="7117" y="5173"/>
                  </a:lnTo>
                  <a:lnTo>
                    <a:pt x="7191" y="4953"/>
                  </a:lnTo>
                  <a:lnTo>
                    <a:pt x="7227" y="4696"/>
                  </a:lnTo>
                  <a:lnTo>
                    <a:pt x="7227" y="4182"/>
                  </a:lnTo>
                  <a:lnTo>
                    <a:pt x="7227" y="3669"/>
                  </a:lnTo>
                  <a:lnTo>
                    <a:pt x="7191" y="3192"/>
                  </a:lnTo>
                  <a:lnTo>
                    <a:pt x="7154" y="2825"/>
                  </a:lnTo>
                  <a:lnTo>
                    <a:pt x="7117" y="2385"/>
                  </a:lnTo>
                  <a:lnTo>
                    <a:pt x="7044" y="2165"/>
                  </a:lnTo>
                  <a:lnTo>
                    <a:pt x="7007" y="1945"/>
                  </a:lnTo>
                  <a:lnTo>
                    <a:pt x="6934" y="1761"/>
                  </a:lnTo>
                  <a:lnTo>
                    <a:pt x="6824" y="1615"/>
                  </a:lnTo>
                  <a:lnTo>
                    <a:pt x="7191" y="1651"/>
                  </a:lnTo>
                  <a:lnTo>
                    <a:pt x="7521" y="1651"/>
                  </a:lnTo>
                  <a:lnTo>
                    <a:pt x="7851" y="1541"/>
                  </a:lnTo>
                  <a:lnTo>
                    <a:pt x="7998" y="1468"/>
                  </a:lnTo>
                  <a:lnTo>
                    <a:pt x="8144" y="1358"/>
                  </a:lnTo>
                  <a:lnTo>
                    <a:pt x="8254" y="1248"/>
                  </a:lnTo>
                  <a:lnTo>
                    <a:pt x="8254" y="1174"/>
                  </a:lnTo>
                  <a:lnTo>
                    <a:pt x="8254" y="1101"/>
                  </a:lnTo>
                  <a:lnTo>
                    <a:pt x="8144" y="624"/>
                  </a:lnTo>
                  <a:lnTo>
                    <a:pt x="8071" y="404"/>
                  </a:lnTo>
                  <a:lnTo>
                    <a:pt x="7998" y="294"/>
                  </a:lnTo>
                  <a:lnTo>
                    <a:pt x="7924" y="221"/>
                  </a:lnTo>
                  <a:lnTo>
                    <a:pt x="7851" y="147"/>
                  </a:lnTo>
                  <a:lnTo>
                    <a:pt x="7777" y="147"/>
                  </a:lnTo>
                  <a:lnTo>
                    <a:pt x="7631" y="111"/>
                  </a:lnTo>
                  <a:lnTo>
                    <a:pt x="6824" y="74"/>
                  </a:lnTo>
                  <a:lnTo>
                    <a:pt x="4036" y="1"/>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51" name="Google Shape;351;p6"/>
            <p:cNvSpPr/>
            <p:nvPr/>
          </p:nvSpPr>
          <p:spPr>
            <a:xfrm>
              <a:off x="6849975" y="3631900"/>
              <a:ext cx="270550" cy="339350"/>
            </a:xfrm>
            <a:custGeom>
              <a:rect b="b" l="l" r="r" t="t"/>
              <a:pathLst>
                <a:path extrusionOk="0" h="13574" w="10822">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52" name="Google Shape;352;p6"/>
            <p:cNvSpPr/>
            <p:nvPr/>
          </p:nvSpPr>
          <p:spPr>
            <a:xfrm>
              <a:off x="6351100" y="3281600"/>
              <a:ext cx="366850" cy="361350"/>
            </a:xfrm>
            <a:custGeom>
              <a:rect b="b" l="l" r="r" t="t"/>
              <a:pathLst>
                <a:path extrusionOk="0" h="14454" w="14674">
                  <a:moveTo>
                    <a:pt x="7887" y="3779"/>
                  </a:moveTo>
                  <a:lnTo>
                    <a:pt x="7961" y="3816"/>
                  </a:lnTo>
                  <a:lnTo>
                    <a:pt x="8071" y="3889"/>
                  </a:lnTo>
                  <a:lnTo>
                    <a:pt x="8218" y="4072"/>
                  </a:lnTo>
                  <a:lnTo>
                    <a:pt x="8291" y="4292"/>
                  </a:lnTo>
                  <a:lnTo>
                    <a:pt x="8364" y="4513"/>
                  </a:lnTo>
                  <a:lnTo>
                    <a:pt x="8401" y="4696"/>
                  </a:lnTo>
                  <a:lnTo>
                    <a:pt x="8401" y="4916"/>
                  </a:lnTo>
                  <a:lnTo>
                    <a:pt x="8401" y="5099"/>
                  </a:lnTo>
                  <a:lnTo>
                    <a:pt x="8291" y="5283"/>
                  </a:lnTo>
                  <a:lnTo>
                    <a:pt x="8144" y="4659"/>
                  </a:lnTo>
                  <a:lnTo>
                    <a:pt x="8034" y="4219"/>
                  </a:lnTo>
                  <a:lnTo>
                    <a:pt x="7961" y="3999"/>
                  </a:lnTo>
                  <a:lnTo>
                    <a:pt x="7887" y="3779"/>
                  </a:lnTo>
                  <a:close/>
                  <a:moveTo>
                    <a:pt x="4329" y="5063"/>
                  </a:moveTo>
                  <a:lnTo>
                    <a:pt x="4476" y="5209"/>
                  </a:lnTo>
                  <a:lnTo>
                    <a:pt x="4586" y="5356"/>
                  </a:lnTo>
                  <a:lnTo>
                    <a:pt x="4696" y="5503"/>
                  </a:lnTo>
                  <a:lnTo>
                    <a:pt x="4769" y="5686"/>
                  </a:lnTo>
                  <a:lnTo>
                    <a:pt x="4769" y="5870"/>
                  </a:lnTo>
                  <a:lnTo>
                    <a:pt x="4769" y="6053"/>
                  </a:lnTo>
                  <a:lnTo>
                    <a:pt x="4659" y="6126"/>
                  </a:lnTo>
                  <a:lnTo>
                    <a:pt x="4549" y="6237"/>
                  </a:lnTo>
                  <a:lnTo>
                    <a:pt x="4439" y="5980"/>
                  </a:lnTo>
                  <a:lnTo>
                    <a:pt x="4329" y="5686"/>
                  </a:lnTo>
                  <a:lnTo>
                    <a:pt x="4293" y="5393"/>
                  </a:lnTo>
                  <a:lnTo>
                    <a:pt x="4293" y="5209"/>
                  </a:lnTo>
                  <a:lnTo>
                    <a:pt x="4293" y="5136"/>
                  </a:lnTo>
                  <a:lnTo>
                    <a:pt x="4329" y="5063"/>
                  </a:lnTo>
                  <a:close/>
                  <a:moveTo>
                    <a:pt x="6604" y="7594"/>
                  </a:moveTo>
                  <a:lnTo>
                    <a:pt x="6714" y="7667"/>
                  </a:lnTo>
                  <a:lnTo>
                    <a:pt x="6787" y="7814"/>
                  </a:lnTo>
                  <a:lnTo>
                    <a:pt x="6934" y="8071"/>
                  </a:lnTo>
                  <a:lnTo>
                    <a:pt x="7337" y="8694"/>
                  </a:lnTo>
                  <a:lnTo>
                    <a:pt x="7117" y="8878"/>
                  </a:lnTo>
                  <a:lnTo>
                    <a:pt x="7080" y="8768"/>
                  </a:lnTo>
                  <a:lnTo>
                    <a:pt x="6860" y="8474"/>
                  </a:lnTo>
                  <a:lnTo>
                    <a:pt x="6677" y="8144"/>
                  </a:lnTo>
                  <a:lnTo>
                    <a:pt x="6567" y="7887"/>
                  </a:lnTo>
                  <a:lnTo>
                    <a:pt x="6420" y="7667"/>
                  </a:lnTo>
                  <a:lnTo>
                    <a:pt x="6604" y="7594"/>
                  </a:lnTo>
                  <a:close/>
                  <a:moveTo>
                    <a:pt x="5283" y="8107"/>
                  </a:moveTo>
                  <a:lnTo>
                    <a:pt x="5356" y="8144"/>
                  </a:lnTo>
                  <a:lnTo>
                    <a:pt x="5833" y="9428"/>
                  </a:lnTo>
                  <a:lnTo>
                    <a:pt x="5650" y="9501"/>
                  </a:lnTo>
                  <a:lnTo>
                    <a:pt x="5686" y="9318"/>
                  </a:lnTo>
                  <a:lnTo>
                    <a:pt x="5650" y="9208"/>
                  </a:lnTo>
                  <a:lnTo>
                    <a:pt x="5613" y="9061"/>
                  </a:lnTo>
                  <a:lnTo>
                    <a:pt x="5503" y="8768"/>
                  </a:lnTo>
                  <a:lnTo>
                    <a:pt x="5246" y="8107"/>
                  </a:lnTo>
                  <a:close/>
                  <a:moveTo>
                    <a:pt x="7337" y="9905"/>
                  </a:moveTo>
                  <a:lnTo>
                    <a:pt x="7337" y="10235"/>
                  </a:lnTo>
                  <a:lnTo>
                    <a:pt x="7190" y="9978"/>
                  </a:lnTo>
                  <a:lnTo>
                    <a:pt x="7337" y="9905"/>
                  </a:lnTo>
                  <a:close/>
                  <a:moveTo>
                    <a:pt x="9721" y="9061"/>
                  </a:moveTo>
                  <a:lnTo>
                    <a:pt x="9832" y="9281"/>
                  </a:lnTo>
                  <a:lnTo>
                    <a:pt x="9942" y="9501"/>
                  </a:lnTo>
                  <a:lnTo>
                    <a:pt x="10052" y="9685"/>
                  </a:lnTo>
                  <a:lnTo>
                    <a:pt x="10162" y="9868"/>
                  </a:lnTo>
                  <a:lnTo>
                    <a:pt x="10198" y="10015"/>
                  </a:lnTo>
                  <a:lnTo>
                    <a:pt x="10198" y="10161"/>
                  </a:lnTo>
                  <a:lnTo>
                    <a:pt x="10198" y="10308"/>
                  </a:lnTo>
                  <a:lnTo>
                    <a:pt x="10125" y="10455"/>
                  </a:lnTo>
                  <a:lnTo>
                    <a:pt x="10052" y="10345"/>
                  </a:lnTo>
                  <a:lnTo>
                    <a:pt x="9978" y="10308"/>
                  </a:lnTo>
                  <a:lnTo>
                    <a:pt x="9758" y="9758"/>
                  </a:lnTo>
                  <a:lnTo>
                    <a:pt x="9685" y="9464"/>
                  </a:lnTo>
                  <a:lnTo>
                    <a:pt x="9575" y="9171"/>
                  </a:lnTo>
                  <a:lnTo>
                    <a:pt x="9648" y="9134"/>
                  </a:lnTo>
                  <a:lnTo>
                    <a:pt x="9721" y="9061"/>
                  </a:lnTo>
                  <a:close/>
                  <a:moveTo>
                    <a:pt x="7667" y="9758"/>
                  </a:moveTo>
                  <a:lnTo>
                    <a:pt x="7777" y="9795"/>
                  </a:lnTo>
                  <a:lnTo>
                    <a:pt x="7924" y="9868"/>
                  </a:lnTo>
                  <a:lnTo>
                    <a:pt x="8071" y="10015"/>
                  </a:lnTo>
                  <a:lnTo>
                    <a:pt x="8181" y="10235"/>
                  </a:lnTo>
                  <a:lnTo>
                    <a:pt x="8291" y="10638"/>
                  </a:lnTo>
                  <a:lnTo>
                    <a:pt x="8328" y="10822"/>
                  </a:lnTo>
                  <a:lnTo>
                    <a:pt x="8328" y="10968"/>
                  </a:lnTo>
                  <a:lnTo>
                    <a:pt x="8291" y="11115"/>
                  </a:lnTo>
                  <a:lnTo>
                    <a:pt x="8181" y="11189"/>
                  </a:lnTo>
                  <a:lnTo>
                    <a:pt x="8181" y="11115"/>
                  </a:lnTo>
                  <a:lnTo>
                    <a:pt x="8144" y="11005"/>
                  </a:lnTo>
                  <a:lnTo>
                    <a:pt x="8071" y="10968"/>
                  </a:lnTo>
                  <a:lnTo>
                    <a:pt x="7997" y="10895"/>
                  </a:lnTo>
                  <a:lnTo>
                    <a:pt x="7887" y="10675"/>
                  </a:lnTo>
                  <a:lnTo>
                    <a:pt x="7814" y="10382"/>
                  </a:lnTo>
                  <a:lnTo>
                    <a:pt x="7741" y="9831"/>
                  </a:lnTo>
                  <a:lnTo>
                    <a:pt x="7667" y="9758"/>
                  </a:lnTo>
                  <a:close/>
                  <a:moveTo>
                    <a:pt x="10162" y="1321"/>
                  </a:moveTo>
                  <a:lnTo>
                    <a:pt x="10198" y="1541"/>
                  </a:lnTo>
                  <a:lnTo>
                    <a:pt x="10272" y="1725"/>
                  </a:lnTo>
                  <a:lnTo>
                    <a:pt x="10455" y="2092"/>
                  </a:lnTo>
                  <a:lnTo>
                    <a:pt x="10932" y="3229"/>
                  </a:lnTo>
                  <a:lnTo>
                    <a:pt x="10969" y="3302"/>
                  </a:lnTo>
                  <a:lnTo>
                    <a:pt x="10749" y="3375"/>
                  </a:lnTo>
                  <a:lnTo>
                    <a:pt x="10528" y="3449"/>
                  </a:lnTo>
                  <a:lnTo>
                    <a:pt x="9758" y="3742"/>
                  </a:lnTo>
                  <a:lnTo>
                    <a:pt x="8988" y="4146"/>
                  </a:lnTo>
                  <a:lnTo>
                    <a:pt x="8841" y="4219"/>
                  </a:lnTo>
                  <a:lnTo>
                    <a:pt x="8731" y="4329"/>
                  </a:lnTo>
                  <a:lnTo>
                    <a:pt x="8658" y="4072"/>
                  </a:lnTo>
                  <a:lnTo>
                    <a:pt x="8511" y="3816"/>
                  </a:lnTo>
                  <a:lnTo>
                    <a:pt x="8364" y="3595"/>
                  </a:lnTo>
                  <a:lnTo>
                    <a:pt x="8254" y="3522"/>
                  </a:lnTo>
                  <a:lnTo>
                    <a:pt x="8144" y="3449"/>
                  </a:lnTo>
                  <a:lnTo>
                    <a:pt x="7997" y="3412"/>
                  </a:lnTo>
                  <a:lnTo>
                    <a:pt x="7851" y="3375"/>
                  </a:lnTo>
                  <a:lnTo>
                    <a:pt x="7777" y="3375"/>
                  </a:lnTo>
                  <a:lnTo>
                    <a:pt x="7704" y="3412"/>
                  </a:lnTo>
                  <a:lnTo>
                    <a:pt x="7667" y="3485"/>
                  </a:lnTo>
                  <a:lnTo>
                    <a:pt x="7667" y="3559"/>
                  </a:lnTo>
                  <a:lnTo>
                    <a:pt x="7484" y="3595"/>
                  </a:lnTo>
                  <a:lnTo>
                    <a:pt x="7337" y="3706"/>
                  </a:lnTo>
                  <a:lnTo>
                    <a:pt x="7190" y="3852"/>
                  </a:lnTo>
                  <a:lnTo>
                    <a:pt x="7044" y="3999"/>
                  </a:lnTo>
                  <a:lnTo>
                    <a:pt x="7007" y="4109"/>
                  </a:lnTo>
                  <a:lnTo>
                    <a:pt x="7044" y="4219"/>
                  </a:lnTo>
                  <a:lnTo>
                    <a:pt x="7264" y="4696"/>
                  </a:lnTo>
                  <a:lnTo>
                    <a:pt x="7080" y="4769"/>
                  </a:lnTo>
                  <a:lnTo>
                    <a:pt x="6310" y="5026"/>
                  </a:lnTo>
                  <a:lnTo>
                    <a:pt x="5576" y="5283"/>
                  </a:lnTo>
                  <a:lnTo>
                    <a:pt x="5320" y="5356"/>
                  </a:lnTo>
                  <a:lnTo>
                    <a:pt x="5210" y="5393"/>
                  </a:lnTo>
                  <a:lnTo>
                    <a:pt x="5136" y="5466"/>
                  </a:lnTo>
                  <a:lnTo>
                    <a:pt x="5100" y="5356"/>
                  </a:lnTo>
                  <a:lnTo>
                    <a:pt x="4916" y="5063"/>
                  </a:lnTo>
                  <a:lnTo>
                    <a:pt x="4806" y="4879"/>
                  </a:lnTo>
                  <a:lnTo>
                    <a:pt x="4659" y="4733"/>
                  </a:lnTo>
                  <a:lnTo>
                    <a:pt x="4513" y="4623"/>
                  </a:lnTo>
                  <a:lnTo>
                    <a:pt x="4329" y="4549"/>
                  </a:lnTo>
                  <a:lnTo>
                    <a:pt x="4183" y="4513"/>
                  </a:lnTo>
                  <a:lnTo>
                    <a:pt x="4036" y="4586"/>
                  </a:lnTo>
                  <a:lnTo>
                    <a:pt x="3852" y="4586"/>
                  </a:lnTo>
                  <a:lnTo>
                    <a:pt x="3779" y="4623"/>
                  </a:lnTo>
                  <a:lnTo>
                    <a:pt x="3742" y="4696"/>
                  </a:lnTo>
                  <a:lnTo>
                    <a:pt x="3706" y="4989"/>
                  </a:lnTo>
                  <a:lnTo>
                    <a:pt x="3706" y="5283"/>
                  </a:lnTo>
                  <a:lnTo>
                    <a:pt x="3742" y="5576"/>
                  </a:lnTo>
                  <a:lnTo>
                    <a:pt x="3816" y="5870"/>
                  </a:lnTo>
                  <a:lnTo>
                    <a:pt x="3596" y="5833"/>
                  </a:lnTo>
                  <a:lnTo>
                    <a:pt x="3376" y="5870"/>
                  </a:lnTo>
                  <a:lnTo>
                    <a:pt x="2972" y="6016"/>
                  </a:lnTo>
                  <a:lnTo>
                    <a:pt x="2422" y="6163"/>
                  </a:lnTo>
                  <a:lnTo>
                    <a:pt x="2165" y="6273"/>
                  </a:lnTo>
                  <a:lnTo>
                    <a:pt x="2055" y="6347"/>
                  </a:lnTo>
                  <a:lnTo>
                    <a:pt x="1945" y="6457"/>
                  </a:lnTo>
                  <a:lnTo>
                    <a:pt x="1945" y="6530"/>
                  </a:lnTo>
                  <a:lnTo>
                    <a:pt x="1982" y="6567"/>
                  </a:lnTo>
                  <a:lnTo>
                    <a:pt x="2238" y="6603"/>
                  </a:lnTo>
                  <a:lnTo>
                    <a:pt x="2459" y="6567"/>
                  </a:lnTo>
                  <a:lnTo>
                    <a:pt x="2972" y="6457"/>
                  </a:lnTo>
                  <a:lnTo>
                    <a:pt x="3449" y="6347"/>
                  </a:lnTo>
                  <a:lnTo>
                    <a:pt x="3706" y="6237"/>
                  </a:lnTo>
                  <a:lnTo>
                    <a:pt x="3816" y="6163"/>
                  </a:lnTo>
                  <a:lnTo>
                    <a:pt x="3889" y="6090"/>
                  </a:lnTo>
                  <a:lnTo>
                    <a:pt x="4073" y="6383"/>
                  </a:lnTo>
                  <a:lnTo>
                    <a:pt x="4256" y="6677"/>
                  </a:lnTo>
                  <a:lnTo>
                    <a:pt x="4293" y="6713"/>
                  </a:lnTo>
                  <a:lnTo>
                    <a:pt x="4366" y="6823"/>
                  </a:lnTo>
                  <a:lnTo>
                    <a:pt x="4549" y="6970"/>
                  </a:lnTo>
                  <a:lnTo>
                    <a:pt x="4659" y="7007"/>
                  </a:lnTo>
                  <a:lnTo>
                    <a:pt x="4733" y="7044"/>
                  </a:lnTo>
                  <a:lnTo>
                    <a:pt x="4806" y="7007"/>
                  </a:lnTo>
                  <a:lnTo>
                    <a:pt x="4879" y="6933"/>
                  </a:lnTo>
                  <a:lnTo>
                    <a:pt x="5063" y="6640"/>
                  </a:lnTo>
                  <a:lnTo>
                    <a:pt x="5173" y="6347"/>
                  </a:lnTo>
                  <a:lnTo>
                    <a:pt x="5210" y="6053"/>
                  </a:lnTo>
                  <a:lnTo>
                    <a:pt x="5210" y="5760"/>
                  </a:lnTo>
                  <a:lnTo>
                    <a:pt x="5320" y="5760"/>
                  </a:lnTo>
                  <a:lnTo>
                    <a:pt x="5430" y="5723"/>
                  </a:lnTo>
                  <a:lnTo>
                    <a:pt x="5686" y="5650"/>
                  </a:lnTo>
                  <a:lnTo>
                    <a:pt x="6457" y="5430"/>
                  </a:lnTo>
                  <a:lnTo>
                    <a:pt x="7190" y="5173"/>
                  </a:lnTo>
                  <a:lnTo>
                    <a:pt x="7447" y="5063"/>
                  </a:lnTo>
                  <a:lnTo>
                    <a:pt x="7631" y="5430"/>
                  </a:lnTo>
                  <a:lnTo>
                    <a:pt x="7704" y="5613"/>
                  </a:lnTo>
                  <a:lnTo>
                    <a:pt x="7814" y="5760"/>
                  </a:lnTo>
                  <a:lnTo>
                    <a:pt x="7924" y="5833"/>
                  </a:lnTo>
                  <a:lnTo>
                    <a:pt x="8218" y="5833"/>
                  </a:lnTo>
                  <a:lnTo>
                    <a:pt x="8328" y="5760"/>
                  </a:lnTo>
                  <a:lnTo>
                    <a:pt x="8548" y="5576"/>
                  </a:lnTo>
                  <a:lnTo>
                    <a:pt x="8731" y="5356"/>
                  </a:lnTo>
                  <a:lnTo>
                    <a:pt x="8804" y="5173"/>
                  </a:lnTo>
                  <a:lnTo>
                    <a:pt x="8841" y="4989"/>
                  </a:lnTo>
                  <a:lnTo>
                    <a:pt x="8841" y="4806"/>
                  </a:lnTo>
                  <a:lnTo>
                    <a:pt x="8804" y="4586"/>
                  </a:lnTo>
                  <a:lnTo>
                    <a:pt x="8914" y="4586"/>
                  </a:lnTo>
                  <a:lnTo>
                    <a:pt x="9061" y="4513"/>
                  </a:lnTo>
                  <a:lnTo>
                    <a:pt x="9942" y="4109"/>
                  </a:lnTo>
                  <a:lnTo>
                    <a:pt x="10639" y="3852"/>
                  </a:lnTo>
                  <a:lnTo>
                    <a:pt x="10895" y="3742"/>
                  </a:lnTo>
                  <a:lnTo>
                    <a:pt x="11115" y="3669"/>
                  </a:lnTo>
                  <a:lnTo>
                    <a:pt x="11519" y="4586"/>
                  </a:lnTo>
                  <a:lnTo>
                    <a:pt x="11849" y="5540"/>
                  </a:lnTo>
                  <a:lnTo>
                    <a:pt x="12069" y="6237"/>
                  </a:lnTo>
                  <a:lnTo>
                    <a:pt x="12032" y="6347"/>
                  </a:lnTo>
                  <a:lnTo>
                    <a:pt x="11996" y="6457"/>
                  </a:lnTo>
                  <a:lnTo>
                    <a:pt x="11959" y="6457"/>
                  </a:lnTo>
                  <a:lnTo>
                    <a:pt x="11592" y="6603"/>
                  </a:lnTo>
                  <a:lnTo>
                    <a:pt x="10969" y="6787"/>
                  </a:lnTo>
                  <a:lnTo>
                    <a:pt x="9685" y="7227"/>
                  </a:lnTo>
                  <a:lnTo>
                    <a:pt x="8438" y="7630"/>
                  </a:lnTo>
                  <a:lnTo>
                    <a:pt x="7887" y="7777"/>
                  </a:lnTo>
                  <a:lnTo>
                    <a:pt x="7631" y="7924"/>
                  </a:lnTo>
                  <a:lnTo>
                    <a:pt x="7521" y="7997"/>
                  </a:lnTo>
                  <a:lnTo>
                    <a:pt x="7447" y="8107"/>
                  </a:lnTo>
                  <a:lnTo>
                    <a:pt x="7447" y="8144"/>
                  </a:lnTo>
                  <a:lnTo>
                    <a:pt x="7631" y="8181"/>
                  </a:lnTo>
                  <a:lnTo>
                    <a:pt x="7997" y="8181"/>
                  </a:lnTo>
                  <a:lnTo>
                    <a:pt x="8181" y="8107"/>
                  </a:lnTo>
                  <a:lnTo>
                    <a:pt x="8914" y="7887"/>
                  </a:lnTo>
                  <a:lnTo>
                    <a:pt x="10565" y="7374"/>
                  </a:lnTo>
                  <a:lnTo>
                    <a:pt x="12216" y="6860"/>
                  </a:lnTo>
                  <a:lnTo>
                    <a:pt x="12289" y="6823"/>
                  </a:lnTo>
                  <a:lnTo>
                    <a:pt x="12546" y="7777"/>
                  </a:lnTo>
                  <a:lnTo>
                    <a:pt x="12766" y="8474"/>
                  </a:lnTo>
                  <a:lnTo>
                    <a:pt x="12729" y="8511"/>
                  </a:lnTo>
                  <a:lnTo>
                    <a:pt x="12693" y="8584"/>
                  </a:lnTo>
                  <a:lnTo>
                    <a:pt x="11629" y="8988"/>
                  </a:lnTo>
                  <a:lnTo>
                    <a:pt x="11042" y="9208"/>
                  </a:lnTo>
                  <a:lnTo>
                    <a:pt x="10859" y="9281"/>
                  </a:lnTo>
                  <a:lnTo>
                    <a:pt x="10749" y="9391"/>
                  </a:lnTo>
                  <a:lnTo>
                    <a:pt x="10455" y="9575"/>
                  </a:lnTo>
                  <a:lnTo>
                    <a:pt x="10455" y="9611"/>
                  </a:lnTo>
                  <a:lnTo>
                    <a:pt x="10418" y="9501"/>
                  </a:lnTo>
                  <a:lnTo>
                    <a:pt x="10198" y="9024"/>
                  </a:lnTo>
                  <a:lnTo>
                    <a:pt x="10052" y="8804"/>
                  </a:lnTo>
                  <a:lnTo>
                    <a:pt x="9942" y="8731"/>
                  </a:lnTo>
                  <a:lnTo>
                    <a:pt x="9832" y="8694"/>
                  </a:lnTo>
                  <a:lnTo>
                    <a:pt x="9758" y="8694"/>
                  </a:lnTo>
                  <a:lnTo>
                    <a:pt x="9721" y="8768"/>
                  </a:lnTo>
                  <a:lnTo>
                    <a:pt x="9685" y="8841"/>
                  </a:lnTo>
                  <a:lnTo>
                    <a:pt x="9501" y="8841"/>
                  </a:lnTo>
                  <a:lnTo>
                    <a:pt x="9355" y="8804"/>
                  </a:lnTo>
                  <a:lnTo>
                    <a:pt x="9208" y="8841"/>
                  </a:lnTo>
                  <a:lnTo>
                    <a:pt x="9061" y="8878"/>
                  </a:lnTo>
                  <a:lnTo>
                    <a:pt x="8988" y="8988"/>
                  </a:lnTo>
                  <a:lnTo>
                    <a:pt x="8914" y="9098"/>
                  </a:lnTo>
                  <a:lnTo>
                    <a:pt x="8914" y="9208"/>
                  </a:lnTo>
                  <a:lnTo>
                    <a:pt x="9025" y="9611"/>
                  </a:lnTo>
                  <a:lnTo>
                    <a:pt x="9135" y="10051"/>
                  </a:lnTo>
                  <a:lnTo>
                    <a:pt x="8694" y="10161"/>
                  </a:lnTo>
                  <a:lnTo>
                    <a:pt x="8658" y="10198"/>
                  </a:lnTo>
                  <a:lnTo>
                    <a:pt x="8621" y="10235"/>
                  </a:lnTo>
                  <a:lnTo>
                    <a:pt x="8584" y="10345"/>
                  </a:lnTo>
                  <a:lnTo>
                    <a:pt x="8511" y="10125"/>
                  </a:lnTo>
                  <a:lnTo>
                    <a:pt x="8401" y="9905"/>
                  </a:lnTo>
                  <a:lnTo>
                    <a:pt x="8254" y="9685"/>
                  </a:lnTo>
                  <a:lnTo>
                    <a:pt x="8034" y="9501"/>
                  </a:lnTo>
                  <a:lnTo>
                    <a:pt x="7777" y="9391"/>
                  </a:lnTo>
                  <a:lnTo>
                    <a:pt x="7557" y="9391"/>
                  </a:lnTo>
                  <a:lnTo>
                    <a:pt x="7411" y="9428"/>
                  </a:lnTo>
                  <a:lnTo>
                    <a:pt x="7300" y="9464"/>
                  </a:lnTo>
                  <a:lnTo>
                    <a:pt x="7190" y="9538"/>
                  </a:lnTo>
                  <a:lnTo>
                    <a:pt x="7080" y="9611"/>
                  </a:lnTo>
                  <a:lnTo>
                    <a:pt x="7044" y="9721"/>
                  </a:lnTo>
                  <a:lnTo>
                    <a:pt x="7007" y="9868"/>
                  </a:lnTo>
                  <a:lnTo>
                    <a:pt x="7044" y="9941"/>
                  </a:lnTo>
                  <a:lnTo>
                    <a:pt x="7117" y="9978"/>
                  </a:lnTo>
                  <a:lnTo>
                    <a:pt x="7044" y="10235"/>
                  </a:lnTo>
                  <a:lnTo>
                    <a:pt x="7080" y="10492"/>
                  </a:lnTo>
                  <a:lnTo>
                    <a:pt x="4806" y="11152"/>
                  </a:lnTo>
                  <a:lnTo>
                    <a:pt x="4219" y="11335"/>
                  </a:lnTo>
                  <a:lnTo>
                    <a:pt x="3632" y="11519"/>
                  </a:lnTo>
                  <a:lnTo>
                    <a:pt x="3449" y="11629"/>
                  </a:lnTo>
                  <a:lnTo>
                    <a:pt x="3192" y="10602"/>
                  </a:lnTo>
                  <a:lnTo>
                    <a:pt x="2862" y="9611"/>
                  </a:lnTo>
                  <a:lnTo>
                    <a:pt x="3339" y="9538"/>
                  </a:lnTo>
                  <a:lnTo>
                    <a:pt x="3816" y="9428"/>
                  </a:lnTo>
                  <a:lnTo>
                    <a:pt x="4769" y="9134"/>
                  </a:lnTo>
                  <a:lnTo>
                    <a:pt x="4843" y="9318"/>
                  </a:lnTo>
                  <a:lnTo>
                    <a:pt x="4953" y="9501"/>
                  </a:lnTo>
                  <a:lnTo>
                    <a:pt x="5063" y="9685"/>
                  </a:lnTo>
                  <a:lnTo>
                    <a:pt x="5246" y="9831"/>
                  </a:lnTo>
                  <a:lnTo>
                    <a:pt x="5356" y="9868"/>
                  </a:lnTo>
                  <a:lnTo>
                    <a:pt x="5466" y="9905"/>
                  </a:lnTo>
                  <a:lnTo>
                    <a:pt x="5613" y="9905"/>
                  </a:lnTo>
                  <a:lnTo>
                    <a:pt x="5723" y="9868"/>
                  </a:lnTo>
                  <a:lnTo>
                    <a:pt x="5980" y="9758"/>
                  </a:lnTo>
                  <a:lnTo>
                    <a:pt x="6163" y="9648"/>
                  </a:lnTo>
                  <a:lnTo>
                    <a:pt x="6237" y="9538"/>
                  </a:lnTo>
                  <a:lnTo>
                    <a:pt x="6273" y="9501"/>
                  </a:lnTo>
                  <a:lnTo>
                    <a:pt x="6237" y="9428"/>
                  </a:lnTo>
                  <a:lnTo>
                    <a:pt x="5980" y="8731"/>
                  </a:lnTo>
                  <a:lnTo>
                    <a:pt x="6200" y="8731"/>
                  </a:lnTo>
                  <a:lnTo>
                    <a:pt x="6383" y="8658"/>
                  </a:lnTo>
                  <a:lnTo>
                    <a:pt x="6604" y="9244"/>
                  </a:lnTo>
                  <a:lnTo>
                    <a:pt x="6677" y="9318"/>
                  </a:lnTo>
                  <a:lnTo>
                    <a:pt x="6714" y="9354"/>
                  </a:lnTo>
                  <a:lnTo>
                    <a:pt x="6787" y="9354"/>
                  </a:lnTo>
                  <a:lnTo>
                    <a:pt x="7044" y="9318"/>
                  </a:lnTo>
                  <a:lnTo>
                    <a:pt x="7300" y="9208"/>
                  </a:lnTo>
                  <a:lnTo>
                    <a:pt x="7521" y="9061"/>
                  </a:lnTo>
                  <a:lnTo>
                    <a:pt x="7704" y="8878"/>
                  </a:lnTo>
                  <a:lnTo>
                    <a:pt x="7741" y="8841"/>
                  </a:lnTo>
                  <a:lnTo>
                    <a:pt x="7777" y="8768"/>
                  </a:lnTo>
                  <a:lnTo>
                    <a:pt x="7741" y="8658"/>
                  </a:lnTo>
                  <a:lnTo>
                    <a:pt x="7264" y="7887"/>
                  </a:lnTo>
                  <a:lnTo>
                    <a:pt x="7080" y="7520"/>
                  </a:lnTo>
                  <a:lnTo>
                    <a:pt x="6970" y="7337"/>
                  </a:lnTo>
                  <a:lnTo>
                    <a:pt x="6824" y="7227"/>
                  </a:lnTo>
                  <a:lnTo>
                    <a:pt x="6640" y="7154"/>
                  </a:lnTo>
                  <a:lnTo>
                    <a:pt x="6457" y="7190"/>
                  </a:lnTo>
                  <a:lnTo>
                    <a:pt x="6383" y="7227"/>
                  </a:lnTo>
                  <a:lnTo>
                    <a:pt x="6310" y="7264"/>
                  </a:lnTo>
                  <a:lnTo>
                    <a:pt x="6237" y="7337"/>
                  </a:lnTo>
                  <a:lnTo>
                    <a:pt x="6200" y="7410"/>
                  </a:lnTo>
                  <a:lnTo>
                    <a:pt x="6017" y="7447"/>
                  </a:lnTo>
                  <a:lnTo>
                    <a:pt x="5980" y="7484"/>
                  </a:lnTo>
                  <a:lnTo>
                    <a:pt x="5943" y="7520"/>
                  </a:lnTo>
                  <a:lnTo>
                    <a:pt x="5907" y="7594"/>
                  </a:lnTo>
                  <a:lnTo>
                    <a:pt x="5907" y="7667"/>
                  </a:lnTo>
                  <a:lnTo>
                    <a:pt x="6200" y="8291"/>
                  </a:lnTo>
                  <a:lnTo>
                    <a:pt x="6163" y="8364"/>
                  </a:lnTo>
                  <a:lnTo>
                    <a:pt x="6127" y="8401"/>
                  </a:lnTo>
                  <a:lnTo>
                    <a:pt x="6090" y="8401"/>
                  </a:lnTo>
                  <a:lnTo>
                    <a:pt x="6053" y="8437"/>
                  </a:lnTo>
                  <a:lnTo>
                    <a:pt x="5943" y="8474"/>
                  </a:lnTo>
                  <a:lnTo>
                    <a:pt x="5907" y="8511"/>
                  </a:lnTo>
                  <a:lnTo>
                    <a:pt x="5613" y="7814"/>
                  </a:lnTo>
                  <a:lnTo>
                    <a:pt x="5576" y="7777"/>
                  </a:lnTo>
                  <a:lnTo>
                    <a:pt x="5540" y="7704"/>
                  </a:lnTo>
                  <a:lnTo>
                    <a:pt x="5393" y="7704"/>
                  </a:lnTo>
                  <a:lnTo>
                    <a:pt x="5356" y="7667"/>
                  </a:lnTo>
                  <a:lnTo>
                    <a:pt x="5173" y="7667"/>
                  </a:lnTo>
                  <a:lnTo>
                    <a:pt x="4990" y="7704"/>
                  </a:lnTo>
                  <a:lnTo>
                    <a:pt x="4843" y="7814"/>
                  </a:lnTo>
                  <a:lnTo>
                    <a:pt x="4733" y="7961"/>
                  </a:lnTo>
                  <a:lnTo>
                    <a:pt x="4659" y="8144"/>
                  </a:lnTo>
                  <a:lnTo>
                    <a:pt x="4623" y="8327"/>
                  </a:lnTo>
                  <a:lnTo>
                    <a:pt x="4623" y="8511"/>
                  </a:lnTo>
                  <a:lnTo>
                    <a:pt x="4623" y="8694"/>
                  </a:lnTo>
                  <a:lnTo>
                    <a:pt x="3669" y="8951"/>
                  </a:lnTo>
                  <a:lnTo>
                    <a:pt x="3229" y="9134"/>
                  </a:lnTo>
                  <a:lnTo>
                    <a:pt x="2752" y="9318"/>
                  </a:lnTo>
                  <a:lnTo>
                    <a:pt x="2348" y="7997"/>
                  </a:lnTo>
                  <a:lnTo>
                    <a:pt x="1908" y="6677"/>
                  </a:lnTo>
                  <a:lnTo>
                    <a:pt x="1541" y="5356"/>
                  </a:lnTo>
                  <a:lnTo>
                    <a:pt x="1395" y="4696"/>
                  </a:lnTo>
                  <a:lnTo>
                    <a:pt x="1285" y="3999"/>
                  </a:lnTo>
                  <a:lnTo>
                    <a:pt x="1505" y="3962"/>
                  </a:lnTo>
                  <a:lnTo>
                    <a:pt x="1725" y="3926"/>
                  </a:lnTo>
                  <a:lnTo>
                    <a:pt x="2165" y="3816"/>
                  </a:lnTo>
                  <a:lnTo>
                    <a:pt x="3302" y="3485"/>
                  </a:lnTo>
                  <a:lnTo>
                    <a:pt x="5760" y="2825"/>
                  </a:lnTo>
                  <a:lnTo>
                    <a:pt x="6934" y="2495"/>
                  </a:lnTo>
                  <a:lnTo>
                    <a:pt x="8071" y="2092"/>
                  </a:lnTo>
                  <a:lnTo>
                    <a:pt x="9135" y="1725"/>
                  </a:lnTo>
                  <a:lnTo>
                    <a:pt x="9758" y="1505"/>
                  </a:lnTo>
                  <a:lnTo>
                    <a:pt x="9978" y="1395"/>
                  </a:lnTo>
                  <a:lnTo>
                    <a:pt x="10088" y="1358"/>
                  </a:lnTo>
                  <a:lnTo>
                    <a:pt x="10162" y="1321"/>
                  </a:lnTo>
                  <a:close/>
                  <a:moveTo>
                    <a:pt x="12876" y="8988"/>
                  </a:moveTo>
                  <a:lnTo>
                    <a:pt x="13023" y="9575"/>
                  </a:lnTo>
                  <a:lnTo>
                    <a:pt x="13096" y="9905"/>
                  </a:lnTo>
                  <a:lnTo>
                    <a:pt x="13206" y="10198"/>
                  </a:lnTo>
                  <a:lnTo>
                    <a:pt x="12619" y="10271"/>
                  </a:lnTo>
                  <a:lnTo>
                    <a:pt x="12069" y="10418"/>
                  </a:lnTo>
                  <a:lnTo>
                    <a:pt x="11519" y="10565"/>
                  </a:lnTo>
                  <a:lnTo>
                    <a:pt x="10969" y="10748"/>
                  </a:lnTo>
                  <a:lnTo>
                    <a:pt x="9685" y="11225"/>
                  </a:lnTo>
                  <a:lnTo>
                    <a:pt x="8438" y="11702"/>
                  </a:lnTo>
                  <a:lnTo>
                    <a:pt x="5980" y="12619"/>
                  </a:lnTo>
                  <a:lnTo>
                    <a:pt x="4879" y="13023"/>
                  </a:lnTo>
                  <a:lnTo>
                    <a:pt x="4329" y="13243"/>
                  </a:lnTo>
                  <a:lnTo>
                    <a:pt x="3816" y="13499"/>
                  </a:lnTo>
                  <a:lnTo>
                    <a:pt x="3669" y="12692"/>
                  </a:lnTo>
                  <a:lnTo>
                    <a:pt x="3522" y="11885"/>
                  </a:lnTo>
                  <a:lnTo>
                    <a:pt x="3742" y="11885"/>
                  </a:lnTo>
                  <a:lnTo>
                    <a:pt x="3999" y="11812"/>
                  </a:lnTo>
                  <a:lnTo>
                    <a:pt x="5173" y="11482"/>
                  </a:lnTo>
                  <a:lnTo>
                    <a:pt x="7190" y="10932"/>
                  </a:lnTo>
                  <a:lnTo>
                    <a:pt x="7374" y="11335"/>
                  </a:lnTo>
                  <a:lnTo>
                    <a:pt x="7594" y="11702"/>
                  </a:lnTo>
                  <a:lnTo>
                    <a:pt x="7631" y="11775"/>
                  </a:lnTo>
                  <a:lnTo>
                    <a:pt x="7814" y="11775"/>
                  </a:lnTo>
                  <a:lnTo>
                    <a:pt x="7887" y="11702"/>
                  </a:lnTo>
                  <a:lnTo>
                    <a:pt x="7961" y="11629"/>
                  </a:lnTo>
                  <a:lnTo>
                    <a:pt x="8107" y="11592"/>
                  </a:lnTo>
                  <a:lnTo>
                    <a:pt x="8401" y="11519"/>
                  </a:lnTo>
                  <a:lnTo>
                    <a:pt x="8474" y="11445"/>
                  </a:lnTo>
                  <a:lnTo>
                    <a:pt x="8548" y="11372"/>
                  </a:lnTo>
                  <a:lnTo>
                    <a:pt x="8658" y="11189"/>
                  </a:lnTo>
                  <a:lnTo>
                    <a:pt x="8694" y="11005"/>
                  </a:lnTo>
                  <a:lnTo>
                    <a:pt x="8694" y="10785"/>
                  </a:lnTo>
                  <a:lnTo>
                    <a:pt x="8658" y="10602"/>
                  </a:lnTo>
                  <a:lnTo>
                    <a:pt x="8621" y="10418"/>
                  </a:lnTo>
                  <a:lnTo>
                    <a:pt x="8658" y="10492"/>
                  </a:lnTo>
                  <a:lnTo>
                    <a:pt x="8768" y="10528"/>
                  </a:lnTo>
                  <a:lnTo>
                    <a:pt x="9025" y="10492"/>
                  </a:lnTo>
                  <a:lnTo>
                    <a:pt x="9281" y="10418"/>
                  </a:lnTo>
                  <a:lnTo>
                    <a:pt x="9428" y="10638"/>
                  </a:lnTo>
                  <a:lnTo>
                    <a:pt x="9611" y="10822"/>
                  </a:lnTo>
                  <a:lnTo>
                    <a:pt x="9758" y="10895"/>
                  </a:lnTo>
                  <a:lnTo>
                    <a:pt x="9942" y="10932"/>
                  </a:lnTo>
                  <a:lnTo>
                    <a:pt x="10088" y="10932"/>
                  </a:lnTo>
                  <a:lnTo>
                    <a:pt x="10235" y="10858"/>
                  </a:lnTo>
                  <a:lnTo>
                    <a:pt x="10382" y="10785"/>
                  </a:lnTo>
                  <a:lnTo>
                    <a:pt x="10492" y="10638"/>
                  </a:lnTo>
                  <a:lnTo>
                    <a:pt x="10565" y="10492"/>
                  </a:lnTo>
                  <a:lnTo>
                    <a:pt x="10602" y="10345"/>
                  </a:lnTo>
                  <a:lnTo>
                    <a:pt x="10639" y="10161"/>
                  </a:lnTo>
                  <a:lnTo>
                    <a:pt x="10602" y="9978"/>
                  </a:lnTo>
                  <a:lnTo>
                    <a:pt x="10492" y="9648"/>
                  </a:lnTo>
                  <a:lnTo>
                    <a:pt x="10749" y="9648"/>
                  </a:lnTo>
                  <a:lnTo>
                    <a:pt x="11005" y="9611"/>
                  </a:lnTo>
                  <a:lnTo>
                    <a:pt x="11629" y="9428"/>
                  </a:lnTo>
                  <a:lnTo>
                    <a:pt x="12876" y="8988"/>
                  </a:lnTo>
                  <a:close/>
                  <a:moveTo>
                    <a:pt x="13206" y="10675"/>
                  </a:moveTo>
                  <a:lnTo>
                    <a:pt x="13096" y="10712"/>
                  </a:lnTo>
                  <a:lnTo>
                    <a:pt x="11592" y="11262"/>
                  </a:lnTo>
                  <a:lnTo>
                    <a:pt x="8731" y="12362"/>
                  </a:lnTo>
                  <a:lnTo>
                    <a:pt x="7300" y="12876"/>
                  </a:lnTo>
                  <a:lnTo>
                    <a:pt x="6604" y="13133"/>
                  </a:lnTo>
                  <a:lnTo>
                    <a:pt x="5870" y="13316"/>
                  </a:lnTo>
                  <a:lnTo>
                    <a:pt x="4696" y="13573"/>
                  </a:lnTo>
                  <a:lnTo>
                    <a:pt x="5393" y="13279"/>
                  </a:lnTo>
                  <a:lnTo>
                    <a:pt x="6090" y="13023"/>
                  </a:lnTo>
                  <a:lnTo>
                    <a:pt x="8438" y="12179"/>
                  </a:lnTo>
                  <a:lnTo>
                    <a:pt x="9611" y="11702"/>
                  </a:lnTo>
                  <a:lnTo>
                    <a:pt x="10822" y="11299"/>
                  </a:lnTo>
                  <a:lnTo>
                    <a:pt x="11409" y="11078"/>
                  </a:lnTo>
                  <a:lnTo>
                    <a:pt x="11996" y="10895"/>
                  </a:lnTo>
                  <a:lnTo>
                    <a:pt x="12619" y="10748"/>
                  </a:lnTo>
                  <a:lnTo>
                    <a:pt x="13206" y="10675"/>
                  </a:lnTo>
                  <a:close/>
                  <a:moveTo>
                    <a:pt x="10492" y="478"/>
                  </a:moveTo>
                  <a:lnTo>
                    <a:pt x="10712" y="1064"/>
                  </a:lnTo>
                  <a:lnTo>
                    <a:pt x="10969" y="1688"/>
                  </a:lnTo>
                  <a:lnTo>
                    <a:pt x="11482" y="2862"/>
                  </a:lnTo>
                  <a:lnTo>
                    <a:pt x="11996" y="4182"/>
                  </a:lnTo>
                  <a:lnTo>
                    <a:pt x="12473" y="5466"/>
                  </a:lnTo>
                  <a:lnTo>
                    <a:pt x="12876" y="6713"/>
                  </a:lnTo>
                  <a:lnTo>
                    <a:pt x="13280" y="7924"/>
                  </a:lnTo>
                  <a:lnTo>
                    <a:pt x="13683" y="9171"/>
                  </a:lnTo>
                  <a:lnTo>
                    <a:pt x="14013" y="10418"/>
                  </a:lnTo>
                  <a:lnTo>
                    <a:pt x="13793" y="10418"/>
                  </a:lnTo>
                  <a:lnTo>
                    <a:pt x="13573" y="10492"/>
                  </a:lnTo>
                  <a:lnTo>
                    <a:pt x="13573" y="10418"/>
                  </a:lnTo>
                  <a:lnTo>
                    <a:pt x="13573" y="10308"/>
                  </a:lnTo>
                  <a:lnTo>
                    <a:pt x="13646" y="10235"/>
                  </a:lnTo>
                  <a:lnTo>
                    <a:pt x="13646" y="10125"/>
                  </a:lnTo>
                  <a:lnTo>
                    <a:pt x="13610" y="9831"/>
                  </a:lnTo>
                  <a:lnTo>
                    <a:pt x="13610" y="9758"/>
                  </a:lnTo>
                  <a:lnTo>
                    <a:pt x="13610" y="9721"/>
                  </a:lnTo>
                  <a:lnTo>
                    <a:pt x="13426" y="9024"/>
                  </a:lnTo>
                  <a:lnTo>
                    <a:pt x="13096" y="7777"/>
                  </a:lnTo>
                  <a:lnTo>
                    <a:pt x="12693" y="6603"/>
                  </a:lnTo>
                  <a:lnTo>
                    <a:pt x="12289" y="5430"/>
                  </a:lnTo>
                  <a:lnTo>
                    <a:pt x="11849" y="4256"/>
                  </a:lnTo>
                  <a:lnTo>
                    <a:pt x="11372" y="3119"/>
                  </a:lnTo>
                  <a:lnTo>
                    <a:pt x="10859" y="1981"/>
                  </a:lnTo>
                  <a:lnTo>
                    <a:pt x="10675" y="1651"/>
                  </a:lnTo>
                  <a:lnTo>
                    <a:pt x="10492" y="1358"/>
                  </a:lnTo>
                  <a:lnTo>
                    <a:pt x="10602" y="1285"/>
                  </a:lnTo>
                  <a:lnTo>
                    <a:pt x="10639" y="1174"/>
                  </a:lnTo>
                  <a:lnTo>
                    <a:pt x="10602" y="1064"/>
                  </a:lnTo>
                  <a:lnTo>
                    <a:pt x="10565" y="991"/>
                  </a:lnTo>
                  <a:lnTo>
                    <a:pt x="10528" y="954"/>
                  </a:lnTo>
                  <a:lnTo>
                    <a:pt x="10455" y="918"/>
                  </a:lnTo>
                  <a:lnTo>
                    <a:pt x="10272" y="881"/>
                  </a:lnTo>
                  <a:lnTo>
                    <a:pt x="10088" y="918"/>
                  </a:lnTo>
                  <a:lnTo>
                    <a:pt x="9391" y="1138"/>
                  </a:lnTo>
                  <a:lnTo>
                    <a:pt x="8658" y="1431"/>
                  </a:lnTo>
                  <a:lnTo>
                    <a:pt x="7924" y="1688"/>
                  </a:lnTo>
                  <a:lnTo>
                    <a:pt x="7190" y="1945"/>
                  </a:lnTo>
                  <a:lnTo>
                    <a:pt x="5650" y="2422"/>
                  </a:lnTo>
                  <a:lnTo>
                    <a:pt x="4109" y="2862"/>
                  </a:lnTo>
                  <a:lnTo>
                    <a:pt x="2569" y="3265"/>
                  </a:lnTo>
                  <a:lnTo>
                    <a:pt x="1762" y="3485"/>
                  </a:lnTo>
                  <a:lnTo>
                    <a:pt x="1358" y="3632"/>
                  </a:lnTo>
                  <a:lnTo>
                    <a:pt x="1175" y="3706"/>
                  </a:lnTo>
                  <a:lnTo>
                    <a:pt x="1028" y="3816"/>
                  </a:lnTo>
                  <a:lnTo>
                    <a:pt x="991" y="3816"/>
                  </a:lnTo>
                  <a:lnTo>
                    <a:pt x="955" y="3889"/>
                  </a:lnTo>
                  <a:lnTo>
                    <a:pt x="918" y="3962"/>
                  </a:lnTo>
                  <a:lnTo>
                    <a:pt x="991" y="4586"/>
                  </a:lnTo>
                  <a:lnTo>
                    <a:pt x="1101" y="5209"/>
                  </a:lnTo>
                  <a:lnTo>
                    <a:pt x="1248" y="5796"/>
                  </a:lnTo>
                  <a:lnTo>
                    <a:pt x="1395" y="6420"/>
                  </a:lnTo>
                  <a:lnTo>
                    <a:pt x="1725" y="7594"/>
                  </a:lnTo>
                  <a:lnTo>
                    <a:pt x="2128" y="8768"/>
                  </a:lnTo>
                  <a:lnTo>
                    <a:pt x="2532" y="9978"/>
                  </a:lnTo>
                  <a:lnTo>
                    <a:pt x="2899" y="11152"/>
                  </a:lnTo>
                  <a:lnTo>
                    <a:pt x="3045" y="11739"/>
                  </a:lnTo>
                  <a:lnTo>
                    <a:pt x="3192" y="12362"/>
                  </a:lnTo>
                  <a:lnTo>
                    <a:pt x="3302" y="12949"/>
                  </a:lnTo>
                  <a:lnTo>
                    <a:pt x="3412" y="13573"/>
                  </a:lnTo>
                  <a:lnTo>
                    <a:pt x="3412" y="13683"/>
                  </a:lnTo>
                  <a:lnTo>
                    <a:pt x="3486" y="13720"/>
                  </a:lnTo>
                  <a:lnTo>
                    <a:pt x="3559" y="13756"/>
                  </a:lnTo>
                  <a:lnTo>
                    <a:pt x="3632" y="13793"/>
                  </a:lnTo>
                  <a:lnTo>
                    <a:pt x="3669" y="13830"/>
                  </a:lnTo>
                  <a:lnTo>
                    <a:pt x="3742" y="13830"/>
                  </a:lnTo>
                  <a:lnTo>
                    <a:pt x="4036" y="13756"/>
                  </a:lnTo>
                  <a:lnTo>
                    <a:pt x="3706" y="13903"/>
                  </a:lnTo>
                  <a:lnTo>
                    <a:pt x="3412" y="14086"/>
                  </a:lnTo>
                  <a:lnTo>
                    <a:pt x="2569" y="11115"/>
                  </a:lnTo>
                  <a:lnTo>
                    <a:pt x="2128" y="9611"/>
                  </a:lnTo>
                  <a:lnTo>
                    <a:pt x="1725" y="8144"/>
                  </a:lnTo>
                  <a:lnTo>
                    <a:pt x="955" y="5136"/>
                  </a:lnTo>
                  <a:lnTo>
                    <a:pt x="808" y="4439"/>
                  </a:lnTo>
                  <a:lnTo>
                    <a:pt x="661" y="3999"/>
                  </a:lnTo>
                  <a:lnTo>
                    <a:pt x="588" y="3779"/>
                  </a:lnTo>
                  <a:lnTo>
                    <a:pt x="478" y="3632"/>
                  </a:lnTo>
                  <a:lnTo>
                    <a:pt x="1065" y="3522"/>
                  </a:lnTo>
                  <a:lnTo>
                    <a:pt x="1652" y="3412"/>
                  </a:lnTo>
                  <a:lnTo>
                    <a:pt x="2825" y="3045"/>
                  </a:lnTo>
                  <a:lnTo>
                    <a:pt x="4183" y="2642"/>
                  </a:lnTo>
                  <a:lnTo>
                    <a:pt x="5503" y="2202"/>
                  </a:lnTo>
                  <a:lnTo>
                    <a:pt x="8034" y="1358"/>
                  </a:lnTo>
                  <a:lnTo>
                    <a:pt x="9281" y="918"/>
                  </a:lnTo>
                  <a:lnTo>
                    <a:pt x="9905" y="734"/>
                  </a:lnTo>
                  <a:lnTo>
                    <a:pt x="10198" y="624"/>
                  </a:lnTo>
                  <a:lnTo>
                    <a:pt x="10492" y="478"/>
                  </a:lnTo>
                  <a:close/>
                  <a:moveTo>
                    <a:pt x="10455" y="1"/>
                  </a:moveTo>
                  <a:lnTo>
                    <a:pt x="10162" y="37"/>
                  </a:lnTo>
                  <a:lnTo>
                    <a:pt x="9832" y="147"/>
                  </a:lnTo>
                  <a:lnTo>
                    <a:pt x="9245" y="367"/>
                  </a:lnTo>
                  <a:lnTo>
                    <a:pt x="7997" y="808"/>
                  </a:lnTo>
                  <a:lnTo>
                    <a:pt x="5503" y="1651"/>
                  </a:lnTo>
                  <a:lnTo>
                    <a:pt x="2935" y="2495"/>
                  </a:lnTo>
                  <a:lnTo>
                    <a:pt x="1615" y="2899"/>
                  </a:lnTo>
                  <a:lnTo>
                    <a:pt x="918" y="3082"/>
                  </a:lnTo>
                  <a:lnTo>
                    <a:pt x="258" y="3339"/>
                  </a:lnTo>
                  <a:lnTo>
                    <a:pt x="184" y="3412"/>
                  </a:lnTo>
                  <a:lnTo>
                    <a:pt x="148" y="3522"/>
                  </a:lnTo>
                  <a:lnTo>
                    <a:pt x="38" y="3559"/>
                  </a:lnTo>
                  <a:lnTo>
                    <a:pt x="1" y="3595"/>
                  </a:lnTo>
                  <a:lnTo>
                    <a:pt x="1" y="3632"/>
                  </a:lnTo>
                  <a:lnTo>
                    <a:pt x="38" y="3779"/>
                  </a:lnTo>
                  <a:lnTo>
                    <a:pt x="111" y="3926"/>
                  </a:lnTo>
                  <a:lnTo>
                    <a:pt x="184" y="4036"/>
                  </a:lnTo>
                  <a:lnTo>
                    <a:pt x="221" y="4146"/>
                  </a:lnTo>
                  <a:lnTo>
                    <a:pt x="294" y="4366"/>
                  </a:lnTo>
                  <a:lnTo>
                    <a:pt x="588" y="5796"/>
                  </a:lnTo>
                  <a:lnTo>
                    <a:pt x="955" y="7227"/>
                  </a:lnTo>
                  <a:lnTo>
                    <a:pt x="1285" y="8658"/>
                  </a:lnTo>
                  <a:lnTo>
                    <a:pt x="2055" y="11482"/>
                  </a:lnTo>
                  <a:lnTo>
                    <a:pt x="2459" y="12876"/>
                  </a:lnTo>
                  <a:lnTo>
                    <a:pt x="2899" y="14233"/>
                  </a:lnTo>
                  <a:lnTo>
                    <a:pt x="2935" y="14380"/>
                  </a:lnTo>
                  <a:lnTo>
                    <a:pt x="3045" y="14416"/>
                  </a:lnTo>
                  <a:lnTo>
                    <a:pt x="3155" y="14453"/>
                  </a:lnTo>
                  <a:lnTo>
                    <a:pt x="3302" y="14416"/>
                  </a:lnTo>
                  <a:lnTo>
                    <a:pt x="3596" y="14343"/>
                  </a:lnTo>
                  <a:lnTo>
                    <a:pt x="3889" y="14270"/>
                  </a:lnTo>
                  <a:lnTo>
                    <a:pt x="4513" y="14086"/>
                  </a:lnTo>
                  <a:lnTo>
                    <a:pt x="5980" y="13793"/>
                  </a:lnTo>
                  <a:lnTo>
                    <a:pt x="6714" y="13610"/>
                  </a:lnTo>
                  <a:lnTo>
                    <a:pt x="7447" y="13353"/>
                  </a:lnTo>
                  <a:lnTo>
                    <a:pt x="8878" y="12839"/>
                  </a:lnTo>
                  <a:lnTo>
                    <a:pt x="11739" y="11775"/>
                  </a:lnTo>
                  <a:lnTo>
                    <a:pt x="13133" y="11225"/>
                  </a:lnTo>
                  <a:lnTo>
                    <a:pt x="13646" y="11078"/>
                  </a:lnTo>
                  <a:lnTo>
                    <a:pt x="13903" y="10968"/>
                  </a:lnTo>
                  <a:lnTo>
                    <a:pt x="14160" y="10822"/>
                  </a:lnTo>
                  <a:lnTo>
                    <a:pt x="14197" y="10932"/>
                  </a:lnTo>
                  <a:lnTo>
                    <a:pt x="14270" y="10968"/>
                  </a:lnTo>
                  <a:lnTo>
                    <a:pt x="14380" y="11005"/>
                  </a:lnTo>
                  <a:lnTo>
                    <a:pt x="14490" y="11005"/>
                  </a:lnTo>
                  <a:lnTo>
                    <a:pt x="14563" y="10932"/>
                  </a:lnTo>
                  <a:lnTo>
                    <a:pt x="14637" y="10895"/>
                  </a:lnTo>
                  <a:lnTo>
                    <a:pt x="14674" y="10785"/>
                  </a:lnTo>
                  <a:lnTo>
                    <a:pt x="14637" y="10675"/>
                  </a:lnTo>
                  <a:lnTo>
                    <a:pt x="14270" y="9318"/>
                  </a:lnTo>
                  <a:lnTo>
                    <a:pt x="13867" y="7997"/>
                  </a:lnTo>
                  <a:lnTo>
                    <a:pt x="13426" y="6640"/>
                  </a:lnTo>
                  <a:lnTo>
                    <a:pt x="12949" y="5356"/>
                  </a:lnTo>
                  <a:lnTo>
                    <a:pt x="12473" y="4036"/>
                  </a:lnTo>
                  <a:lnTo>
                    <a:pt x="11922" y="2752"/>
                  </a:lnTo>
                  <a:lnTo>
                    <a:pt x="11409" y="1468"/>
                  </a:lnTo>
                  <a:lnTo>
                    <a:pt x="11115" y="881"/>
                  </a:lnTo>
                  <a:lnTo>
                    <a:pt x="10785" y="257"/>
                  </a:lnTo>
                  <a:lnTo>
                    <a:pt x="10749" y="221"/>
                  </a:lnTo>
                  <a:lnTo>
                    <a:pt x="10675" y="184"/>
                  </a:lnTo>
                  <a:lnTo>
                    <a:pt x="10639" y="111"/>
                  </a:lnTo>
                  <a:lnTo>
                    <a:pt x="10602" y="74"/>
                  </a:lnTo>
                  <a:lnTo>
                    <a:pt x="10528" y="37"/>
                  </a:lnTo>
                  <a:lnTo>
                    <a:pt x="10455" y="1"/>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53" name="Google Shape;353;p6"/>
            <p:cNvSpPr/>
            <p:nvPr/>
          </p:nvSpPr>
          <p:spPr>
            <a:xfrm>
              <a:off x="6316250" y="3040425"/>
              <a:ext cx="137600" cy="122000"/>
            </a:xfrm>
            <a:custGeom>
              <a:rect b="b" l="l" r="r" t="t"/>
              <a:pathLst>
                <a:path extrusionOk="0" h="4880" w="5504">
                  <a:moveTo>
                    <a:pt x="5173" y="0"/>
                  </a:moveTo>
                  <a:lnTo>
                    <a:pt x="5063" y="37"/>
                  </a:lnTo>
                  <a:lnTo>
                    <a:pt x="4990" y="110"/>
                  </a:lnTo>
                  <a:lnTo>
                    <a:pt x="4770" y="404"/>
                  </a:lnTo>
                  <a:lnTo>
                    <a:pt x="4513" y="624"/>
                  </a:lnTo>
                  <a:lnTo>
                    <a:pt x="4219" y="844"/>
                  </a:lnTo>
                  <a:lnTo>
                    <a:pt x="3926" y="991"/>
                  </a:lnTo>
                  <a:lnTo>
                    <a:pt x="3742" y="1064"/>
                  </a:lnTo>
                  <a:lnTo>
                    <a:pt x="3559" y="1101"/>
                  </a:lnTo>
                  <a:lnTo>
                    <a:pt x="3229" y="1101"/>
                  </a:lnTo>
                  <a:lnTo>
                    <a:pt x="2862" y="1028"/>
                  </a:lnTo>
                  <a:lnTo>
                    <a:pt x="2532" y="917"/>
                  </a:lnTo>
                  <a:lnTo>
                    <a:pt x="2239" y="807"/>
                  </a:lnTo>
                  <a:lnTo>
                    <a:pt x="1908" y="734"/>
                  </a:lnTo>
                  <a:lnTo>
                    <a:pt x="1578" y="661"/>
                  </a:lnTo>
                  <a:lnTo>
                    <a:pt x="1248" y="624"/>
                  </a:lnTo>
                  <a:lnTo>
                    <a:pt x="918" y="661"/>
                  </a:lnTo>
                  <a:lnTo>
                    <a:pt x="625" y="771"/>
                  </a:lnTo>
                  <a:lnTo>
                    <a:pt x="478" y="844"/>
                  </a:lnTo>
                  <a:lnTo>
                    <a:pt x="368" y="954"/>
                  </a:lnTo>
                  <a:lnTo>
                    <a:pt x="258" y="1064"/>
                  </a:lnTo>
                  <a:lnTo>
                    <a:pt x="148" y="1211"/>
                  </a:lnTo>
                  <a:lnTo>
                    <a:pt x="111" y="1284"/>
                  </a:lnTo>
                  <a:lnTo>
                    <a:pt x="111" y="1321"/>
                  </a:lnTo>
                  <a:lnTo>
                    <a:pt x="148" y="1431"/>
                  </a:lnTo>
                  <a:lnTo>
                    <a:pt x="258" y="1468"/>
                  </a:lnTo>
                  <a:lnTo>
                    <a:pt x="368" y="1468"/>
                  </a:lnTo>
                  <a:lnTo>
                    <a:pt x="698" y="1284"/>
                  </a:lnTo>
                  <a:lnTo>
                    <a:pt x="1028" y="1174"/>
                  </a:lnTo>
                  <a:lnTo>
                    <a:pt x="1028" y="2531"/>
                  </a:lnTo>
                  <a:lnTo>
                    <a:pt x="955" y="3228"/>
                  </a:lnTo>
                  <a:lnTo>
                    <a:pt x="881" y="3925"/>
                  </a:lnTo>
                  <a:lnTo>
                    <a:pt x="698" y="3852"/>
                  </a:lnTo>
                  <a:lnTo>
                    <a:pt x="551" y="3742"/>
                  </a:lnTo>
                  <a:lnTo>
                    <a:pt x="368" y="3632"/>
                  </a:lnTo>
                  <a:lnTo>
                    <a:pt x="184" y="3522"/>
                  </a:lnTo>
                  <a:lnTo>
                    <a:pt x="111" y="3522"/>
                  </a:lnTo>
                  <a:lnTo>
                    <a:pt x="38" y="3595"/>
                  </a:lnTo>
                  <a:lnTo>
                    <a:pt x="1" y="3669"/>
                  </a:lnTo>
                  <a:lnTo>
                    <a:pt x="1" y="3779"/>
                  </a:lnTo>
                  <a:lnTo>
                    <a:pt x="38" y="3962"/>
                  </a:lnTo>
                  <a:lnTo>
                    <a:pt x="148" y="4145"/>
                  </a:lnTo>
                  <a:lnTo>
                    <a:pt x="294" y="4256"/>
                  </a:lnTo>
                  <a:lnTo>
                    <a:pt x="514" y="4402"/>
                  </a:lnTo>
                  <a:lnTo>
                    <a:pt x="735" y="4476"/>
                  </a:lnTo>
                  <a:lnTo>
                    <a:pt x="1175" y="4476"/>
                  </a:lnTo>
                  <a:lnTo>
                    <a:pt x="1248" y="4439"/>
                  </a:lnTo>
                  <a:lnTo>
                    <a:pt x="1321" y="4402"/>
                  </a:lnTo>
                  <a:lnTo>
                    <a:pt x="1395" y="4256"/>
                  </a:lnTo>
                  <a:lnTo>
                    <a:pt x="1505" y="3485"/>
                  </a:lnTo>
                  <a:lnTo>
                    <a:pt x="1578" y="2715"/>
                  </a:lnTo>
                  <a:lnTo>
                    <a:pt x="1578" y="1908"/>
                  </a:lnTo>
                  <a:lnTo>
                    <a:pt x="1542" y="1504"/>
                  </a:lnTo>
                  <a:lnTo>
                    <a:pt x="1505" y="1138"/>
                  </a:lnTo>
                  <a:lnTo>
                    <a:pt x="1762" y="1174"/>
                  </a:lnTo>
                  <a:lnTo>
                    <a:pt x="2128" y="1321"/>
                  </a:lnTo>
                  <a:lnTo>
                    <a:pt x="2459" y="1431"/>
                  </a:lnTo>
                  <a:lnTo>
                    <a:pt x="2825" y="1578"/>
                  </a:lnTo>
                  <a:lnTo>
                    <a:pt x="3192" y="1651"/>
                  </a:lnTo>
                  <a:lnTo>
                    <a:pt x="3486" y="1651"/>
                  </a:lnTo>
                  <a:lnTo>
                    <a:pt x="3449" y="2531"/>
                  </a:lnTo>
                  <a:lnTo>
                    <a:pt x="3412" y="3449"/>
                  </a:lnTo>
                  <a:lnTo>
                    <a:pt x="3412" y="3999"/>
                  </a:lnTo>
                  <a:lnTo>
                    <a:pt x="3412" y="4256"/>
                  </a:lnTo>
                  <a:lnTo>
                    <a:pt x="3412" y="4366"/>
                  </a:lnTo>
                  <a:lnTo>
                    <a:pt x="3412" y="4402"/>
                  </a:lnTo>
                  <a:lnTo>
                    <a:pt x="3449" y="4402"/>
                  </a:lnTo>
                  <a:lnTo>
                    <a:pt x="3412" y="4476"/>
                  </a:lnTo>
                  <a:lnTo>
                    <a:pt x="3376" y="4512"/>
                  </a:lnTo>
                  <a:lnTo>
                    <a:pt x="3376" y="4659"/>
                  </a:lnTo>
                  <a:lnTo>
                    <a:pt x="3376" y="4696"/>
                  </a:lnTo>
                  <a:lnTo>
                    <a:pt x="3412" y="4806"/>
                  </a:lnTo>
                  <a:lnTo>
                    <a:pt x="3522" y="4879"/>
                  </a:lnTo>
                  <a:lnTo>
                    <a:pt x="3632" y="4879"/>
                  </a:lnTo>
                  <a:lnTo>
                    <a:pt x="3742" y="4842"/>
                  </a:lnTo>
                  <a:lnTo>
                    <a:pt x="3853" y="4732"/>
                  </a:lnTo>
                  <a:lnTo>
                    <a:pt x="3926" y="4586"/>
                  </a:lnTo>
                  <a:lnTo>
                    <a:pt x="3926" y="4439"/>
                  </a:lnTo>
                  <a:lnTo>
                    <a:pt x="3926" y="4256"/>
                  </a:lnTo>
                  <a:lnTo>
                    <a:pt x="3963" y="3045"/>
                  </a:lnTo>
                  <a:lnTo>
                    <a:pt x="3963" y="1871"/>
                  </a:lnTo>
                  <a:lnTo>
                    <a:pt x="3963" y="1541"/>
                  </a:lnTo>
                  <a:lnTo>
                    <a:pt x="4366" y="1394"/>
                  </a:lnTo>
                  <a:lnTo>
                    <a:pt x="4733" y="1138"/>
                  </a:lnTo>
                  <a:lnTo>
                    <a:pt x="5063" y="844"/>
                  </a:lnTo>
                  <a:lnTo>
                    <a:pt x="5320" y="551"/>
                  </a:lnTo>
                  <a:lnTo>
                    <a:pt x="5467" y="367"/>
                  </a:lnTo>
                  <a:lnTo>
                    <a:pt x="5503" y="257"/>
                  </a:lnTo>
                  <a:lnTo>
                    <a:pt x="5503" y="184"/>
                  </a:lnTo>
                  <a:lnTo>
                    <a:pt x="5430" y="74"/>
                  </a:lnTo>
                  <a:lnTo>
                    <a:pt x="5356" y="37"/>
                  </a:lnTo>
                  <a:lnTo>
                    <a:pt x="5283"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54" name="Google Shape;354;p6"/>
            <p:cNvSpPr/>
            <p:nvPr/>
          </p:nvSpPr>
          <p:spPr>
            <a:xfrm>
              <a:off x="6879325" y="4294925"/>
              <a:ext cx="344825" cy="254975"/>
            </a:xfrm>
            <a:custGeom>
              <a:rect b="b" l="l" r="r" t="t"/>
              <a:pathLst>
                <a:path extrusionOk="0" h="10199" w="13793">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55" name="Google Shape;355;p6"/>
            <p:cNvSpPr/>
            <p:nvPr/>
          </p:nvSpPr>
          <p:spPr>
            <a:xfrm>
              <a:off x="6114500" y="2324225"/>
              <a:ext cx="158675" cy="329225"/>
            </a:xfrm>
            <a:custGeom>
              <a:rect b="b" l="l" r="r" t="t"/>
              <a:pathLst>
                <a:path extrusionOk="0" h="13169" w="6347">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56" name="Google Shape;356;p6"/>
            <p:cNvSpPr/>
            <p:nvPr/>
          </p:nvSpPr>
          <p:spPr>
            <a:xfrm>
              <a:off x="6335525" y="1405350"/>
              <a:ext cx="442025" cy="375100"/>
            </a:xfrm>
            <a:custGeom>
              <a:rect b="b" l="l" r="r" t="t"/>
              <a:pathLst>
                <a:path extrusionOk="0" h="15004" w="17681">
                  <a:moveTo>
                    <a:pt x="6823" y="1981"/>
                  </a:moveTo>
                  <a:lnTo>
                    <a:pt x="6676" y="2018"/>
                  </a:lnTo>
                  <a:lnTo>
                    <a:pt x="6566" y="2055"/>
                  </a:lnTo>
                  <a:lnTo>
                    <a:pt x="6493" y="2201"/>
                  </a:lnTo>
                  <a:lnTo>
                    <a:pt x="6420" y="2385"/>
                  </a:lnTo>
                  <a:lnTo>
                    <a:pt x="6383" y="2531"/>
                  </a:lnTo>
                  <a:lnTo>
                    <a:pt x="6383" y="2641"/>
                  </a:lnTo>
                  <a:lnTo>
                    <a:pt x="6420" y="2752"/>
                  </a:lnTo>
                  <a:lnTo>
                    <a:pt x="6493" y="2825"/>
                  </a:lnTo>
                  <a:lnTo>
                    <a:pt x="6566" y="2862"/>
                  </a:lnTo>
                  <a:lnTo>
                    <a:pt x="6713" y="2862"/>
                  </a:lnTo>
                  <a:lnTo>
                    <a:pt x="6860" y="2825"/>
                  </a:lnTo>
                  <a:lnTo>
                    <a:pt x="6933" y="2752"/>
                  </a:lnTo>
                  <a:lnTo>
                    <a:pt x="7006" y="2641"/>
                  </a:lnTo>
                  <a:lnTo>
                    <a:pt x="7080" y="2531"/>
                  </a:lnTo>
                  <a:lnTo>
                    <a:pt x="7080" y="2421"/>
                  </a:lnTo>
                  <a:lnTo>
                    <a:pt x="7080" y="2275"/>
                  </a:lnTo>
                  <a:lnTo>
                    <a:pt x="7006" y="2165"/>
                  </a:lnTo>
                  <a:lnTo>
                    <a:pt x="6933" y="2055"/>
                  </a:lnTo>
                  <a:lnTo>
                    <a:pt x="6823" y="1981"/>
                  </a:lnTo>
                  <a:close/>
                  <a:moveTo>
                    <a:pt x="5282" y="2641"/>
                  </a:moveTo>
                  <a:lnTo>
                    <a:pt x="5209" y="2678"/>
                  </a:lnTo>
                  <a:lnTo>
                    <a:pt x="5136" y="2715"/>
                  </a:lnTo>
                  <a:lnTo>
                    <a:pt x="5062" y="2788"/>
                  </a:lnTo>
                  <a:lnTo>
                    <a:pt x="5062" y="2898"/>
                  </a:lnTo>
                  <a:lnTo>
                    <a:pt x="5062" y="2935"/>
                  </a:lnTo>
                  <a:lnTo>
                    <a:pt x="4989" y="2972"/>
                  </a:lnTo>
                  <a:lnTo>
                    <a:pt x="4952" y="3045"/>
                  </a:lnTo>
                  <a:lnTo>
                    <a:pt x="4952" y="3118"/>
                  </a:lnTo>
                  <a:lnTo>
                    <a:pt x="4952" y="3228"/>
                  </a:lnTo>
                  <a:lnTo>
                    <a:pt x="5026" y="3338"/>
                  </a:lnTo>
                  <a:lnTo>
                    <a:pt x="5099" y="3412"/>
                  </a:lnTo>
                  <a:lnTo>
                    <a:pt x="5319" y="3412"/>
                  </a:lnTo>
                  <a:lnTo>
                    <a:pt x="5429" y="3338"/>
                  </a:lnTo>
                  <a:lnTo>
                    <a:pt x="5502" y="3265"/>
                  </a:lnTo>
                  <a:lnTo>
                    <a:pt x="5576" y="3155"/>
                  </a:lnTo>
                  <a:lnTo>
                    <a:pt x="5613" y="3008"/>
                  </a:lnTo>
                  <a:lnTo>
                    <a:pt x="5576" y="2862"/>
                  </a:lnTo>
                  <a:lnTo>
                    <a:pt x="5502" y="2752"/>
                  </a:lnTo>
                  <a:lnTo>
                    <a:pt x="5392" y="2678"/>
                  </a:lnTo>
                  <a:lnTo>
                    <a:pt x="5282" y="2641"/>
                  </a:lnTo>
                  <a:close/>
                  <a:moveTo>
                    <a:pt x="6786" y="3559"/>
                  </a:moveTo>
                  <a:lnTo>
                    <a:pt x="6640" y="3595"/>
                  </a:lnTo>
                  <a:lnTo>
                    <a:pt x="6493" y="3705"/>
                  </a:lnTo>
                  <a:lnTo>
                    <a:pt x="6383" y="3815"/>
                  </a:lnTo>
                  <a:lnTo>
                    <a:pt x="6309" y="3962"/>
                  </a:lnTo>
                  <a:lnTo>
                    <a:pt x="6273" y="4109"/>
                  </a:lnTo>
                  <a:lnTo>
                    <a:pt x="6273" y="4255"/>
                  </a:lnTo>
                  <a:lnTo>
                    <a:pt x="6273" y="4366"/>
                  </a:lnTo>
                  <a:lnTo>
                    <a:pt x="6383" y="4439"/>
                  </a:lnTo>
                  <a:lnTo>
                    <a:pt x="6493" y="4476"/>
                  </a:lnTo>
                  <a:lnTo>
                    <a:pt x="6603" y="4439"/>
                  </a:lnTo>
                  <a:lnTo>
                    <a:pt x="6750" y="4329"/>
                  </a:lnTo>
                  <a:lnTo>
                    <a:pt x="6860" y="4329"/>
                  </a:lnTo>
                  <a:lnTo>
                    <a:pt x="6970" y="4292"/>
                  </a:lnTo>
                  <a:lnTo>
                    <a:pt x="7080" y="4182"/>
                  </a:lnTo>
                  <a:lnTo>
                    <a:pt x="7153" y="4035"/>
                  </a:lnTo>
                  <a:lnTo>
                    <a:pt x="7153" y="3852"/>
                  </a:lnTo>
                  <a:lnTo>
                    <a:pt x="7080" y="3705"/>
                  </a:lnTo>
                  <a:lnTo>
                    <a:pt x="7043" y="3632"/>
                  </a:lnTo>
                  <a:lnTo>
                    <a:pt x="6970" y="3595"/>
                  </a:lnTo>
                  <a:lnTo>
                    <a:pt x="6786" y="3559"/>
                  </a:lnTo>
                  <a:close/>
                  <a:moveTo>
                    <a:pt x="4806" y="5979"/>
                  </a:moveTo>
                  <a:lnTo>
                    <a:pt x="4622" y="6090"/>
                  </a:lnTo>
                  <a:lnTo>
                    <a:pt x="4439" y="6200"/>
                  </a:lnTo>
                  <a:lnTo>
                    <a:pt x="4402" y="6236"/>
                  </a:lnTo>
                  <a:lnTo>
                    <a:pt x="4329" y="6310"/>
                  </a:lnTo>
                  <a:lnTo>
                    <a:pt x="4255" y="6383"/>
                  </a:lnTo>
                  <a:lnTo>
                    <a:pt x="4219" y="6493"/>
                  </a:lnTo>
                  <a:lnTo>
                    <a:pt x="4219" y="6566"/>
                  </a:lnTo>
                  <a:lnTo>
                    <a:pt x="4255" y="6713"/>
                  </a:lnTo>
                  <a:lnTo>
                    <a:pt x="4329" y="6860"/>
                  </a:lnTo>
                  <a:lnTo>
                    <a:pt x="4365" y="6897"/>
                  </a:lnTo>
                  <a:lnTo>
                    <a:pt x="4475" y="6970"/>
                  </a:lnTo>
                  <a:lnTo>
                    <a:pt x="4585" y="7007"/>
                  </a:lnTo>
                  <a:lnTo>
                    <a:pt x="4696" y="7043"/>
                  </a:lnTo>
                  <a:lnTo>
                    <a:pt x="4842" y="7007"/>
                  </a:lnTo>
                  <a:lnTo>
                    <a:pt x="4952" y="6970"/>
                  </a:lnTo>
                  <a:lnTo>
                    <a:pt x="5026" y="6897"/>
                  </a:lnTo>
                  <a:lnTo>
                    <a:pt x="5209" y="6750"/>
                  </a:lnTo>
                  <a:lnTo>
                    <a:pt x="5282" y="6640"/>
                  </a:lnTo>
                  <a:lnTo>
                    <a:pt x="5319" y="6493"/>
                  </a:lnTo>
                  <a:lnTo>
                    <a:pt x="5356" y="6346"/>
                  </a:lnTo>
                  <a:lnTo>
                    <a:pt x="5356" y="6236"/>
                  </a:lnTo>
                  <a:lnTo>
                    <a:pt x="5282" y="6126"/>
                  </a:lnTo>
                  <a:lnTo>
                    <a:pt x="5209" y="6053"/>
                  </a:lnTo>
                  <a:lnTo>
                    <a:pt x="5136" y="5979"/>
                  </a:lnTo>
                  <a:close/>
                  <a:moveTo>
                    <a:pt x="4219" y="4916"/>
                  </a:moveTo>
                  <a:lnTo>
                    <a:pt x="4219" y="5062"/>
                  </a:lnTo>
                  <a:lnTo>
                    <a:pt x="4255" y="5136"/>
                  </a:lnTo>
                  <a:lnTo>
                    <a:pt x="4292" y="5173"/>
                  </a:lnTo>
                  <a:lnTo>
                    <a:pt x="4439" y="5209"/>
                  </a:lnTo>
                  <a:lnTo>
                    <a:pt x="4549" y="5173"/>
                  </a:lnTo>
                  <a:lnTo>
                    <a:pt x="4585" y="5136"/>
                  </a:lnTo>
                  <a:lnTo>
                    <a:pt x="4622" y="5062"/>
                  </a:lnTo>
                  <a:lnTo>
                    <a:pt x="4659" y="5026"/>
                  </a:lnTo>
                  <a:lnTo>
                    <a:pt x="4989" y="5136"/>
                  </a:lnTo>
                  <a:lnTo>
                    <a:pt x="5319" y="5209"/>
                  </a:lnTo>
                  <a:lnTo>
                    <a:pt x="5392" y="5319"/>
                  </a:lnTo>
                  <a:lnTo>
                    <a:pt x="5466" y="5429"/>
                  </a:lnTo>
                  <a:lnTo>
                    <a:pt x="5686" y="5613"/>
                  </a:lnTo>
                  <a:lnTo>
                    <a:pt x="5869" y="5833"/>
                  </a:lnTo>
                  <a:lnTo>
                    <a:pt x="5979" y="6053"/>
                  </a:lnTo>
                  <a:lnTo>
                    <a:pt x="6016" y="6273"/>
                  </a:lnTo>
                  <a:lnTo>
                    <a:pt x="5979" y="6530"/>
                  </a:lnTo>
                  <a:lnTo>
                    <a:pt x="5943" y="6676"/>
                  </a:lnTo>
                  <a:lnTo>
                    <a:pt x="5869" y="6823"/>
                  </a:lnTo>
                  <a:lnTo>
                    <a:pt x="5686" y="7080"/>
                  </a:lnTo>
                  <a:lnTo>
                    <a:pt x="5466" y="7227"/>
                  </a:lnTo>
                  <a:lnTo>
                    <a:pt x="5209" y="7373"/>
                  </a:lnTo>
                  <a:lnTo>
                    <a:pt x="4916" y="7447"/>
                  </a:lnTo>
                  <a:lnTo>
                    <a:pt x="4622" y="7483"/>
                  </a:lnTo>
                  <a:lnTo>
                    <a:pt x="4329" y="7520"/>
                  </a:lnTo>
                  <a:lnTo>
                    <a:pt x="4035" y="7483"/>
                  </a:lnTo>
                  <a:lnTo>
                    <a:pt x="3778" y="7447"/>
                  </a:lnTo>
                  <a:lnTo>
                    <a:pt x="3485" y="7337"/>
                  </a:lnTo>
                  <a:lnTo>
                    <a:pt x="3338" y="7227"/>
                  </a:lnTo>
                  <a:lnTo>
                    <a:pt x="3228" y="7080"/>
                  </a:lnTo>
                  <a:lnTo>
                    <a:pt x="3155" y="6897"/>
                  </a:lnTo>
                  <a:lnTo>
                    <a:pt x="3118" y="6713"/>
                  </a:lnTo>
                  <a:lnTo>
                    <a:pt x="3082" y="6383"/>
                  </a:lnTo>
                  <a:lnTo>
                    <a:pt x="3155" y="6090"/>
                  </a:lnTo>
                  <a:lnTo>
                    <a:pt x="3228" y="5796"/>
                  </a:lnTo>
                  <a:lnTo>
                    <a:pt x="3375" y="5539"/>
                  </a:lnTo>
                  <a:lnTo>
                    <a:pt x="3558" y="5319"/>
                  </a:lnTo>
                  <a:lnTo>
                    <a:pt x="3742" y="5173"/>
                  </a:lnTo>
                  <a:lnTo>
                    <a:pt x="3962" y="5026"/>
                  </a:lnTo>
                  <a:lnTo>
                    <a:pt x="4219" y="4916"/>
                  </a:lnTo>
                  <a:close/>
                  <a:moveTo>
                    <a:pt x="11628" y="7190"/>
                  </a:moveTo>
                  <a:lnTo>
                    <a:pt x="11958" y="7263"/>
                  </a:lnTo>
                  <a:lnTo>
                    <a:pt x="12252" y="7263"/>
                  </a:lnTo>
                  <a:lnTo>
                    <a:pt x="12362" y="7227"/>
                  </a:lnTo>
                  <a:lnTo>
                    <a:pt x="12435" y="7447"/>
                  </a:lnTo>
                  <a:lnTo>
                    <a:pt x="12509" y="7704"/>
                  </a:lnTo>
                  <a:lnTo>
                    <a:pt x="12509" y="7814"/>
                  </a:lnTo>
                  <a:lnTo>
                    <a:pt x="12472" y="7814"/>
                  </a:lnTo>
                  <a:lnTo>
                    <a:pt x="12399" y="7850"/>
                  </a:lnTo>
                  <a:lnTo>
                    <a:pt x="12399" y="7887"/>
                  </a:lnTo>
                  <a:lnTo>
                    <a:pt x="12252" y="7814"/>
                  </a:lnTo>
                  <a:lnTo>
                    <a:pt x="11738" y="7557"/>
                  </a:lnTo>
                  <a:lnTo>
                    <a:pt x="11702" y="7483"/>
                  </a:lnTo>
                  <a:lnTo>
                    <a:pt x="11628" y="7373"/>
                  </a:lnTo>
                  <a:lnTo>
                    <a:pt x="11628" y="7190"/>
                  </a:lnTo>
                  <a:close/>
                  <a:moveTo>
                    <a:pt x="4329" y="4402"/>
                  </a:moveTo>
                  <a:lnTo>
                    <a:pt x="4255" y="4476"/>
                  </a:lnTo>
                  <a:lnTo>
                    <a:pt x="4035" y="4512"/>
                  </a:lnTo>
                  <a:lnTo>
                    <a:pt x="3815" y="4622"/>
                  </a:lnTo>
                  <a:lnTo>
                    <a:pt x="3632" y="4732"/>
                  </a:lnTo>
                  <a:lnTo>
                    <a:pt x="3448" y="4842"/>
                  </a:lnTo>
                  <a:lnTo>
                    <a:pt x="3265" y="4989"/>
                  </a:lnTo>
                  <a:lnTo>
                    <a:pt x="3082" y="5173"/>
                  </a:lnTo>
                  <a:lnTo>
                    <a:pt x="2971" y="5356"/>
                  </a:lnTo>
                  <a:lnTo>
                    <a:pt x="2825" y="5576"/>
                  </a:lnTo>
                  <a:lnTo>
                    <a:pt x="2715" y="5906"/>
                  </a:lnTo>
                  <a:lnTo>
                    <a:pt x="2641" y="6236"/>
                  </a:lnTo>
                  <a:lnTo>
                    <a:pt x="2641" y="6603"/>
                  </a:lnTo>
                  <a:lnTo>
                    <a:pt x="2678" y="6933"/>
                  </a:lnTo>
                  <a:lnTo>
                    <a:pt x="2825" y="7263"/>
                  </a:lnTo>
                  <a:lnTo>
                    <a:pt x="3008" y="7520"/>
                  </a:lnTo>
                  <a:lnTo>
                    <a:pt x="3118" y="7667"/>
                  </a:lnTo>
                  <a:lnTo>
                    <a:pt x="3265" y="7740"/>
                  </a:lnTo>
                  <a:lnTo>
                    <a:pt x="3412" y="7850"/>
                  </a:lnTo>
                  <a:lnTo>
                    <a:pt x="3595" y="7887"/>
                  </a:lnTo>
                  <a:lnTo>
                    <a:pt x="3962" y="7997"/>
                  </a:lnTo>
                  <a:lnTo>
                    <a:pt x="4292" y="8034"/>
                  </a:lnTo>
                  <a:lnTo>
                    <a:pt x="4659" y="7997"/>
                  </a:lnTo>
                  <a:lnTo>
                    <a:pt x="5026" y="7960"/>
                  </a:lnTo>
                  <a:lnTo>
                    <a:pt x="5356" y="7850"/>
                  </a:lnTo>
                  <a:lnTo>
                    <a:pt x="5686" y="7704"/>
                  </a:lnTo>
                  <a:lnTo>
                    <a:pt x="5979" y="7483"/>
                  </a:lnTo>
                  <a:lnTo>
                    <a:pt x="6236" y="7227"/>
                  </a:lnTo>
                  <a:lnTo>
                    <a:pt x="6383" y="6933"/>
                  </a:lnTo>
                  <a:lnTo>
                    <a:pt x="6456" y="6640"/>
                  </a:lnTo>
                  <a:lnTo>
                    <a:pt x="6530" y="6346"/>
                  </a:lnTo>
                  <a:lnTo>
                    <a:pt x="6493" y="6016"/>
                  </a:lnTo>
                  <a:lnTo>
                    <a:pt x="6420" y="5759"/>
                  </a:lnTo>
                  <a:lnTo>
                    <a:pt x="6273" y="5503"/>
                  </a:lnTo>
                  <a:lnTo>
                    <a:pt x="6163" y="5393"/>
                  </a:lnTo>
                  <a:lnTo>
                    <a:pt x="5979" y="5246"/>
                  </a:lnTo>
                  <a:lnTo>
                    <a:pt x="5833" y="5099"/>
                  </a:lnTo>
                  <a:lnTo>
                    <a:pt x="5796" y="5026"/>
                  </a:lnTo>
                  <a:lnTo>
                    <a:pt x="5796" y="4952"/>
                  </a:lnTo>
                  <a:lnTo>
                    <a:pt x="5759" y="4879"/>
                  </a:lnTo>
                  <a:lnTo>
                    <a:pt x="5723" y="4806"/>
                  </a:lnTo>
                  <a:lnTo>
                    <a:pt x="5649" y="4732"/>
                  </a:lnTo>
                  <a:lnTo>
                    <a:pt x="5539" y="4696"/>
                  </a:lnTo>
                  <a:lnTo>
                    <a:pt x="5209" y="4659"/>
                  </a:lnTo>
                  <a:lnTo>
                    <a:pt x="5136" y="4586"/>
                  </a:lnTo>
                  <a:lnTo>
                    <a:pt x="5136" y="4512"/>
                  </a:lnTo>
                  <a:lnTo>
                    <a:pt x="5062" y="4439"/>
                  </a:lnTo>
                  <a:lnTo>
                    <a:pt x="4585" y="4439"/>
                  </a:lnTo>
                  <a:lnTo>
                    <a:pt x="4475" y="4402"/>
                  </a:lnTo>
                  <a:close/>
                  <a:moveTo>
                    <a:pt x="1761" y="7447"/>
                  </a:moveTo>
                  <a:lnTo>
                    <a:pt x="1908" y="7483"/>
                  </a:lnTo>
                  <a:lnTo>
                    <a:pt x="2054" y="7520"/>
                  </a:lnTo>
                  <a:lnTo>
                    <a:pt x="2164" y="7630"/>
                  </a:lnTo>
                  <a:lnTo>
                    <a:pt x="2275" y="7740"/>
                  </a:lnTo>
                  <a:lnTo>
                    <a:pt x="2348" y="7887"/>
                  </a:lnTo>
                  <a:lnTo>
                    <a:pt x="2348" y="8070"/>
                  </a:lnTo>
                  <a:lnTo>
                    <a:pt x="2348" y="8107"/>
                  </a:lnTo>
                  <a:lnTo>
                    <a:pt x="2311" y="8144"/>
                  </a:lnTo>
                  <a:lnTo>
                    <a:pt x="2238" y="8144"/>
                  </a:lnTo>
                  <a:lnTo>
                    <a:pt x="2128" y="8070"/>
                  </a:lnTo>
                  <a:lnTo>
                    <a:pt x="2018" y="7960"/>
                  </a:lnTo>
                  <a:lnTo>
                    <a:pt x="1908" y="7814"/>
                  </a:lnTo>
                  <a:lnTo>
                    <a:pt x="1724" y="7520"/>
                  </a:lnTo>
                  <a:lnTo>
                    <a:pt x="1651" y="7447"/>
                  </a:lnTo>
                  <a:close/>
                  <a:moveTo>
                    <a:pt x="14233" y="7630"/>
                  </a:moveTo>
                  <a:lnTo>
                    <a:pt x="14159" y="7667"/>
                  </a:lnTo>
                  <a:lnTo>
                    <a:pt x="14123" y="7740"/>
                  </a:lnTo>
                  <a:lnTo>
                    <a:pt x="14013" y="7960"/>
                  </a:lnTo>
                  <a:lnTo>
                    <a:pt x="14013" y="8070"/>
                  </a:lnTo>
                  <a:lnTo>
                    <a:pt x="14049" y="8180"/>
                  </a:lnTo>
                  <a:lnTo>
                    <a:pt x="14086" y="8254"/>
                  </a:lnTo>
                  <a:lnTo>
                    <a:pt x="14159" y="8290"/>
                  </a:lnTo>
                  <a:lnTo>
                    <a:pt x="14306" y="8290"/>
                  </a:lnTo>
                  <a:lnTo>
                    <a:pt x="14416" y="8254"/>
                  </a:lnTo>
                  <a:lnTo>
                    <a:pt x="14453" y="8180"/>
                  </a:lnTo>
                  <a:lnTo>
                    <a:pt x="14490" y="8107"/>
                  </a:lnTo>
                  <a:lnTo>
                    <a:pt x="14490" y="7997"/>
                  </a:lnTo>
                  <a:lnTo>
                    <a:pt x="14490" y="7924"/>
                  </a:lnTo>
                  <a:lnTo>
                    <a:pt x="14490" y="7777"/>
                  </a:lnTo>
                  <a:lnTo>
                    <a:pt x="14453" y="7704"/>
                  </a:lnTo>
                  <a:lnTo>
                    <a:pt x="14416" y="7667"/>
                  </a:lnTo>
                  <a:lnTo>
                    <a:pt x="14306" y="7630"/>
                  </a:lnTo>
                  <a:close/>
                  <a:moveTo>
                    <a:pt x="7410" y="6236"/>
                  </a:moveTo>
                  <a:lnTo>
                    <a:pt x="7300" y="6310"/>
                  </a:lnTo>
                  <a:lnTo>
                    <a:pt x="7227" y="6346"/>
                  </a:lnTo>
                  <a:lnTo>
                    <a:pt x="7190" y="6420"/>
                  </a:lnTo>
                  <a:lnTo>
                    <a:pt x="7153" y="6566"/>
                  </a:lnTo>
                  <a:lnTo>
                    <a:pt x="7153" y="6750"/>
                  </a:lnTo>
                  <a:lnTo>
                    <a:pt x="7190" y="6933"/>
                  </a:lnTo>
                  <a:lnTo>
                    <a:pt x="7227" y="7007"/>
                  </a:lnTo>
                  <a:lnTo>
                    <a:pt x="7300" y="7080"/>
                  </a:lnTo>
                  <a:lnTo>
                    <a:pt x="7667" y="7153"/>
                  </a:lnTo>
                  <a:lnTo>
                    <a:pt x="7410" y="7373"/>
                  </a:lnTo>
                  <a:lnTo>
                    <a:pt x="7263" y="7520"/>
                  </a:lnTo>
                  <a:lnTo>
                    <a:pt x="7190" y="7593"/>
                  </a:lnTo>
                  <a:lnTo>
                    <a:pt x="7153" y="7704"/>
                  </a:lnTo>
                  <a:lnTo>
                    <a:pt x="7153" y="7887"/>
                  </a:lnTo>
                  <a:lnTo>
                    <a:pt x="7227" y="8070"/>
                  </a:lnTo>
                  <a:lnTo>
                    <a:pt x="7337" y="8180"/>
                  </a:lnTo>
                  <a:lnTo>
                    <a:pt x="7483" y="8290"/>
                  </a:lnTo>
                  <a:lnTo>
                    <a:pt x="7520" y="8400"/>
                  </a:lnTo>
                  <a:lnTo>
                    <a:pt x="7557" y="8474"/>
                  </a:lnTo>
                  <a:lnTo>
                    <a:pt x="7593" y="8511"/>
                  </a:lnTo>
                  <a:lnTo>
                    <a:pt x="7740" y="8511"/>
                  </a:lnTo>
                  <a:lnTo>
                    <a:pt x="7813" y="8437"/>
                  </a:lnTo>
                  <a:lnTo>
                    <a:pt x="7850" y="8364"/>
                  </a:lnTo>
                  <a:lnTo>
                    <a:pt x="7923" y="8217"/>
                  </a:lnTo>
                  <a:lnTo>
                    <a:pt x="7923" y="8144"/>
                  </a:lnTo>
                  <a:lnTo>
                    <a:pt x="7887" y="8070"/>
                  </a:lnTo>
                  <a:lnTo>
                    <a:pt x="7850" y="7997"/>
                  </a:lnTo>
                  <a:lnTo>
                    <a:pt x="7777" y="7960"/>
                  </a:lnTo>
                  <a:lnTo>
                    <a:pt x="7667" y="7924"/>
                  </a:lnTo>
                  <a:lnTo>
                    <a:pt x="7630" y="7887"/>
                  </a:lnTo>
                  <a:lnTo>
                    <a:pt x="7630" y="7814"/>
                  </a:lnTo>
                  <a:lnTo>
                    <a:pt x="7630" y="7777"/>
                  </a:lnTo>
                  <a:lnTo>
                    <a:pt x="7703" y="7667"/>
                  </a:lnTo>
                  <a:lnTo>
                    <a:pt x="7850" y="7593"/>
                  </a:lnTo>
                  <a:lnTo>
                    <a:pt x="7997" y="7410"/>
                  </a:lnTo>
                  <a:lnTo>
                    <a:pt x="8107" y="7190"/>
                  </a:lnTo>
                  <a:lnTo>
                    <a:pt x="8107" y="7080"/>
                  </a:lnTo>
                  <a:lnTo>
                    <a:pt x="8070" y="6970"/>
                  </a:lnTo>
                  <a:lnTo>
                    <a:pt x="8034" y="6897"/>
                  </a:lnTo>
                  <a:lnTo>
                    <a:pt x="7960" y="6823"/>
                  </a:lnTo>
                  <a:lnTo>
                    <a:pt x="7740" y="6750"/>
                  </a:lnTo>
                  <a:lnTo>
                    <a:pt x="7520" y="6713"/>
                  </a:lnTo>
                  <a:lnTo>
                    <a:pt x="7557" y="6566"/>
                  </a:lnTo>
                  <a:lnTo>
                    <a:pt x="7593" y="6493"/>
                  </a:lnTo>
                  <a:lnTo>
                    <a:pt x="7667" y="6456"/>
                  </a:lnTo>
                  <a:lnTo>
                    <a:pt x="7703" y="6383"/>
                  </a:lnTo>
                  <a:lnTo>
                    <a:pt x="7667" y="6310"/>
                  </a:lnTo>
                  <a:lnTo>
                    <a:pt x="7593" y="6236"/>
                  </a:lnTo>
                  <a:close/>
                  <a:moveTo>
                    <a:pt x="1651" y="6897"/>
                  </a:moveTo>
                  <a:lnTo>
                    <a:pt x="1578" y="6933"/>
                  </a:lnTo>
                  <a:lnTo>
                    <a:pt x="1541" y="7007"/>
                  </a:lnTo>
                  <a:lnTo>
                    <a:pt x="1504" y="7080"/>
                  </a:lnTo>
                  <a:lnTo>
                    <a:pt x="1504" y="7227"/>
                  </a:lnTo>
                  <a:lnTo>
                    <a:pt x="1541" y="7300"/>
                  </a:lnTo>
                  <a:lnTo>
                    <a:pt x="1578" y="7373"/>
                  </a:lnTo>
                  <a:lnTo>
                    <a:pt x="1541" y="7410"/>
                  </a:lnTo>
                  <a:lnTo>
                    <a:pt x="1504" y="7410"/>
                  </a:lnTo>
                  <a:lnTo>
                    <a:pt x="1468" y="7483"/>
                  </a:lnTo>
                  <a:lnTo>
                    <a:pt x="1431" y="7557"/>
                  </a:lnTo>
                  <a:lnTo>
                    <a:pt x="1468" y="7814"/>
                  </a:lnTo>
                  <a:lnTo>
                    <a:pt x="1578" y="8034"/>
                  </a:lnTo>
                  <a:lnTo>
                    <a:pt x="1724" y="8254"/>
                  </a:lnTo>
                  <a:lnTo>
                    <a:pt x="1908" y="8437"/>
                  </a:lnTo>
                  <a:lnTo>
                    <a:pt x="2128" y="8547"/>
                  </a:lnTo>
                  <a:lnTo>
                    <a:pt x="2238" y="8584"/>
                  </a:lnTo>
                  <a:lnTo>
                    <a:pt x="2348" y="8621"/>
                  </a:lnTo>
                  <a:lnTo>
                    <a:pt x="2458" y="8621"/>
                  </a:lnTo>
                  <a:lnTo>
                    <a:pt x="2568" y="8547"/>
                  </a:lnTo>
                  <a:lnTo>
                    <a:pt x="2641" y="8474"/>
                  </a:lnTo>
                  <a:lnTo>
                    <a:pt x="2715" y="8364"/>
                  </a:lnTo>
                  <a:lnTo>
                    <a:pt x="2788" y="8144"/>
                  </a:lnTo>
                  <a:lnTo>
                    <a:pt x="2788" y="7960"/>
                  </a:lnTo>
                  <a:lnTo>
                    <a:pt x="2751" y="7740"/>
                  </a:lnTo>
                  <a:lnTo>
                    <a:pt x="2678" y="7557"/>
                  </a:lnTo>
                  <a:lnTo>
                    <a:pt x="2531" y="7373"/>
                  </a:lnTo>
                  <a:lnTo>
                    <a:pt x="2385" y="7227"/>
                  </a:lnTo>
                  <a:lnTo>
                    <a:pt x="2201" y="7117"/>
                  </a:lnTo>
                  <a:lnTo>
                    <a:pt x="1981" y="7043"/>
                  </a:lnTo>
                  <a:lnTo>
                    <a:pt x="1908" y="6933"/>
                  </a:lnTo>
                  <a:lnTo>
                    <a:pt x="1834" y="6897"/>
                  </a:lnTo>
                  <a:close/>
                  <a:moveTo>
                    <a:pt x="14306" y="7227"/>
                  </a:moveTo>
                  <a:lnTo>
                    <a:pt x="14453" y="7263"/>
                  </a:lnTo>
                  <a:lnTo>
                    <a:pt x="14563" y="7300"/>
                  </a:lnTo>
                  <a:lnTo>
                    <a:pt x="14636" y="7410"/>
                  </a:lnTo>
                  <a:lnTo>
                    <a:pt x="14673" y="7520"/>
                  </a:lnTo>
                  <a:lnTo>
                    <a:pt x="14673" y="7667"/>
                  </a:lnTo>
                  <a:lnTo>
                    <a:pt x="14673" y="7814"/>
                  </a:lnTo>
                  <a:lnTo>
                    <a:pt x="14600" y="8070"/>
                  </a:lnTo>
                  <a:lnTo>
                    <a:pt x="14490" y="8290"/>
                  </a:lnTo>
                  <a:lnTo>
                    <a:pt x="14343" y="8511"/>
                  </a:lnTo>
                  <a:lnTo>
                    <a:pt x="14269" y="8584"/>
                  </a:lnTo>
                  <a:lnTo>
                    <a:pt x="14196" y="8621"/>
                  </a:lnTo>
                  <a:lnTo>
                    <a:pt x="14123" y="8621"/>
                  </a:lnTo>
                  <a:lnTo>
                    <a:pt x="14049" y="8584"/>
                  </a:lnTo>
                  <a:lnTo>
                    <a:pt x="14013" y="8547"/>
                  </a:lnTo>
                  <a:lnTo>
                    <a:pt x="13976" y="8474"/>
                  </a:lnTo>
                  <a:lnTo>
                    <a:pt x="13903" y="8290"/>
                  </a:lnTo>
                  <a:lnTo>
                    <a:pt x="13939" y="8034"/>
                  </a:lnTo>
                  <a:lnTo>
                    <a:pt x="13976" y="7777"/>
                  </a:lnTo>
                  <a:lnTo>
                    <a:pt x="14086" y="7263"/>
                  </a:lnTo>
                  <a:lnTo>
                    <a:pt x="14306" y="7227"/>
                  </a:lnTo>
                  <a:close/>
                  <a:moveTo>
                    <a:pt x="14233" y="6750"/>
                  </a:moveTo>
                  <a:lnTo>
                    <a:pt x="14123" y="6786"/>
                  </a:lnTo>
                  <a:lnTo>
                    <a:pt x="13866" y="6786"/>
                  </a:lnTo>
                  <a:lnTo>
                    <a:pt x="13829" y="6823"/>
                  </a:lnTo>
                  <a:lnTo>
                    <a:pt x="13756" y="6933"/>
                  </a:lnTo>
                  <a:lnTo>
                    <a:pt x="13609" y="7373"/>
                  </a:lnTo>
                  <a:lnTo>
                    <a:pt x="13499" y="7850"/>
                  </a:lnTo>
                  <a:lnTo>
                    <a:pt x="13462" y="8107"/>
                  </a:lnTo>
                  <a:lnTo>
                    <a:pt x="13462" y="8327"/>
                  </a:lnTo>
                  <a:lnTo>
                    <a:pt x="13499" y="8584"/>
                  </a:lnTo>
                  <a:lnTo>
                    <a:pt x="13572" y="8804"/>
                  </a:lnTo>
                  <a:lnTo>
                    <a:pt x="13683" y="8914"/>
                  </a:lnTo>
                  <a:lnTo>
                    <a:pt x="13829" y="9024"/>
                  </a:lnTo>
                  <a:lnTo>
                    <a:pt x="13976" y="9097"/>
                  </a:lnTo>
                  <a:lnTo>
                    <a:pt x="14123" y="9134"/>
                  </a:lnTo>
                  <a:lnTo>
                    <a:pt x="14343" y="9097"/>
                  </a:lnTo>
                  <a:lnTo>
                    <a:pt x="14490" y="9024"/>
                  </a:lnTo>
                  <a:lnTo>
                    <a:pt x="14600" y="8877"/>
                  </a:lnTo>
                  <a:lnTo>
                    <a:pt x="14746" y="8731"/>
                  </a:lnTo>
                  <a:lnTo>
                    <a:pt x="14966" y="8400"/>
                  </a:lnTo>
                  <a:lnTo>
                    <a:pt x="15076" y="8180"/>
                  </a:lnTo>
                  <a:lnTo>
                    <a:pt x="15113" y="7997"/>
                  </a:lnTo>
                  <a:lnTo>
                    <a:pt x="15150" y="7814"/>
                  </a:lnTo>
                  <a:lnTo>
                    <a:pt x="15150" y="7593"/>
                  </a:lnTo>
                  <a:lnTo>
                    <a:pt x="15113" y="7410"/>
                  </a:lnTo>
                  <a:lnTo>
                    <a:pt x="15040" y="7190"/>
                  </a:lnTo>
                  <a:lnTo>
                    <a:pt x="15003" y="7080"/>
                  </a:lnTo>
                  <a:lnTo>
                    <a:pt x="14893" y="7007"/>
                  </a:lnTo>
                  <a:lnTo>
                    <a:pt x="14673" y="6823"/>
                  </a:lnTo>
                  <a:lnTo>
                    <a:pt x="14526" y="6786"/>
                  </a:lnTo>
                  <a:lnTo>
                    <a:pt x="14379" y="6750"/>
                  </a:lnTo>
                  <a:close/>
                  <a:moveTo>
                    <a:pt x="6273" y="7887"/>
                  </a:moveTo>
                  <a:lnTo>
                    <a:pt x="6199" y="7924"/>
                  </a:lnTo>
                  <a:lnTo>
                    <a:pt x="6126" y="7997"/>
                  </a:lnTo>
                  <a:lnTo>
                    <a:pt x="5979" y="8107"/>
                  </a:lnTo>
                  <a:lnTo>
                    <a:pt x="5869" y="8290"/>
                  </a:lnTo>
                  <a:lnTo>
                    <a:pt x="5796" y="8474"/>
                  </a:lnTo>
                  <a:lnTo>
                    <a:pt x="5796" y="8584"/>
                  </a:lnTo>
                  <a:lnTo>
                    <a:pt x="5833" y="8657"/>
                  </a:lnTo>
                  <a:lnTo>
                    <a:pt x="5906" y="8694"/>
                  </a:lnTo>
                  <a:lnTo>
                    <a:pt x="6236" y="8694"/>
                  </a:lnTo>
                  <a:lnTo>
                    <a:pt x="6420" y="8767"/>
                  </a:lnTo>
                  <a:lnTo>
                    <a:pt x="6199" y="9024"/>
                  </a:lnTo>
                  <a:lnTo>
                    <a:pt x="6199" y="9061"/>
                  </a:lnTo>
                  <a:lnTo>
                    <a:pt x="6199" y="9134"/>
                  </a:lnTo>
                  <a:lnTo>
                    <a:pt x="6236" y="9244"/>
                  </a:lnTo>
                  <a:lnTo>
                    <a:pt x="6346" y="9354"/>
                  </a:lnTo>
                  <a:lnTo>
                    <a:pt x="6456" y="9391"/>
                  </a:lnTo>
                  <a:lnTo>
                    <a:pt x="6713" y="9391"/>
                  </a:lnTo>
                  <a:lnTo>
                    <a:pt x="6786" y="9318"/>
                  </a:lnTo>
                  <a:lnTo>
                    <a:pt x="6860" y="9207"/>
                  </a:lnTo>
                  <a:lnTo>
                    <a:pt x="6823" y="9097"/>
                  </a:lnTo>
                  <a:lnTo>
                    <a:pt x="6750" y="9024"/>
                  </a:lnTo>
                  <a:lnTo>
                    <a:pt x="6860" y="8951"/>
                  </a:lnTo>
                  <a:lnTo>
                    <a:pt x="6933" y="8877"/>
                  </a:lnTo>
                  <a:lnTo>
                    <a:pt x="6933" y="8804"/>
                  </a:lnTo>
                  <a:lnTo>
                    <a:pt x="6933" y="8731"/>
                  </a:lnTo>
                  <a:lnTo>
                    <a:pt x="6896" y="8621"/>
                  </a:lnTo>
                  <a:lnTo>
                    <a:pt x="6750" y="8511"/>
                  </a:lnTo>
                  <a:lnTo>
                    <a:pt x="6603" y="8437"/>
                  </a:lnTo>
                  <a:lnTo>
                    <a:pt x="6456" y="8364"/>
                  </a:lnTo>
                  <a:lnTo>
                    <a:pt x="6273" y="8327"/>
                  </a:lnTo>
                  <a:lnTo>
                    <a:pt x="6346" y="8180"/>
                  </a:lnTo>
                  <a:lnTo>
                    <a:pt x="6420" y="8034"/>
                  </a:lnTo>
                  <a:lnTo>
                    <a:pt x="6420" y="7960"/>
                  </a:lnTo>
                  <a:lnTo>
                    <a:pt x="6383" y="7924"/>
                  </a:lnTo>
                  <a:lnTo>
                    <a:pt x="6346" y="7924"/>
                  </a:lnTo>
                  <a:lnTo>
                    <a:pt x="6273" y="7887"/>
                  </a:lnTo>
                  <a:close/>
                  <a:moveTo>
                    <a:pt x="7630" y="551"/>
                  </a:moveTo>
                  <a:lnTo>
                    <a:pt x="7777" y="587"/>
                  </a:lnTo>
                  <a:lnTo>
                    <a:pt x="7923" y="661"/>
                  </a:lnTo>
                  <a:lnTo>
                    <a:pt x="8437" y="1101"/>
                  </a:lnTo>
                  <a:lnTo>
                    <a:pt x="8657" y="1321"/>
                  </a:lnTo>
                  <a:lnTo>
                    <a:pt x="8877" y="1578"/>
                  </a:lnTo>
                  <a:lnTo>
                    <a:pt x="9061" y="1834"/>
                  </a:lnTo>
                  <a:lnTo>
                    <a:pt x="9207" y="2128"/>
                  </a:lnTo>
                  <a:lnTo>
                    <a:pt x="9281" y="2421"/>
                  </a:lnTo>
                  <a:lnTo>
                    <a:pt x="9317" y="2752"/>
                  </a:lnTo>
                  <a:lnTo>
                    <a:pt x="9281" y="3082"/>
                  </a:lnTo>
                  <a:lnTo>
                    <a:pt x="9244" y="3375"/>
                  </a:lnTo>
                  <a:lnTo>
                    <a:pt x="9024" y="3962"/>
                  </a:lnTo>
                  <a:lnTo>
                    <a:pt x="8804" y="4512"/>
                  </a:lnTo>
                  <a:lnTo>
                    <a:pt x="8584" y="5099"/>
                  </a:lnTo>
                  <a:lnTo>
                    <a:pt x="8547" y="5356"/>
                  </a:lnTo>
                  <a:lnTo>
                    <a:pt x="8510" y="5613"/>
                  </a:lnTo>
                  <a:lnTo>
                    <a:pt x="8510" y="5869"/>
                  </a:lnTo>
                  <a:lnTo>
                    <a:pt x="8547" y="6163"/>
                  </a:lnTo>
                  <a:lnTo>
                    <a:pt x="8584" y="6310"/>
                  </a:lnTo>
                  <a:lnTo>
                    <a:pt x="8657" y="6493"/>
                  </a:lnTo>
                  <a:lnTo>
                    <a:pt x="8804" y="6823"/>
                  </a:lnTo>
                  <a:lnTo>
                    <a:pt x="8987" y="7117"/>
                  </a:lnTo>
                  <a:lnTo>
                    <a:pt x="9134" y="7447"/>
                  </a:lnTo>
                  <a:lnTo>
                    <a:pt x="9207" y="7777"/>
                  </a:lnTo>
                  <a:lnTo>
                    <a:pt x="9244" y="8144"/>
                  </a:lnTo>
                  <a:lnTo>
                    <a:pt x="9207" y="8474"/>
                  </a:lnTo>
                  <a:lnTo>
                    <a:pt x="9097" y="8804"/>
                  </a:lnTo>
                  <a:lnTo>
                    <a:pt x="8951" y="9134"/>
                  </a:lnTo>
                  <a:lnTo>
                    <a:pt x="8767" y="9428"/>
                  </a:lnTo>
                  <a:lnTo>
                    <a:pt x="8510" y="9684"/>
                  </a:lnTo>
                  <a:lnTo>
                    <a:pt x="8254" y="9904"/>
                  </a:lnTo>
                  <a:lnTo>
                    <a:pt x="7960" y="10051"/>
                  </a:lnTo>
                  <a:lnTo>
                    <a:pt x="7667" y="10198"/>
                  </a:lnTo>
                  <a:lnTo>
                    <a:pt x="7373" y="10308"/>
                  </a:lnTo>
                  <a:lnTo>
                    <a:pt x="7043" y="10345"/>
                  </a:lnTo>
                  <a:lnTo>
                    <a:pt x="6676" y="10418"/>
                  </a:lnTo>
                  <a:lnTo>
                    <a:pt x="6493" y="10381"/>
                  </a:lnTo>
                  <a:lnTo>
                    <a:pt x="6309" y="10345"/>
                  </a:lnTo>
                  <a:lnTo>
                    <a:pt x="6163" y="10235"/>
                  </a:lnTo>
                  <a:lnTo>
                    <a:pt x="6016" y="10088"/>
                  </a:lnTo>
                  <a:lnTo>
                    <a:pt x="5906" y="9941"/>
                  </a:lnTo>
                  <a:lnTo>
                    <a:pt x="5759" y="9831"/>
                  </a:lnTo>
                  <a:lnTo>
                    <a:pt x="5649" y="9758"/>
                  </a:lnTo>
                  <a:lnTo>
                    <a:pt x="5502" y="9684"/>
                  </a:lnTo>
                  <a:lnTo>
                    <a:pt x="5209" y="9611"/>
                  </a:lnTo>
                  <a:lnTo>
                    <a:pt x="4916" y="9611"/>
                  </a:lnTo>
                  <a:lnTo>
                    <a:pt x="4622" y="9684"/>
                  </a:lnTo>
                  <a:lnTo>
                    <a:pt x="3999" y="9868"/>
                  </a:lnTo>
                  <a:lnTo>
                    <a:pt x="3705" y="9978"/>
                  </a:lnTo>
                  <a:lnTo>
                    <a:pt x="3412" y="10051"/>
                  </a:lnTo>
                  <a:lnTo>
                    <a:pt x="3118" y="10088"/>
                  </a:lnTo>
                  <a:lnTo>
                    <a:pt x="2825" y="10051"/>
                  </a:lnTo>
                  <a:lnTo>
                    <a:pt x="2495" y="10014"/>
                  </a:lnTo>
                  <a:lnTo>
                    <a:pt x="2201" y="9904"/>
                  </a:lnTo>
                  <a:lnTo>
                    <a:pt x="1944" y="9794"/>
                  </a:lnTo>
                  <a:lnTo>
                    <a:pt x="1651" y="9648"/>
                  </a:lnTo>
                  <a:lnTo>
                    <a:pt x="1394" y="9464"/>
                  </a:lnTo>
                  <a:lnTo>
                    <a:pt x="1174" y="9281"/>
                  </a:lnTo>
                  <a:lnTo>
                    <a:pt x="954" y="8987"/>
                  </a:lnTo>
                  <a:lnTo>
                    <a:pt x="771" y="8694"/>
                  </a:lnTo>
                  <a:lnTo>
                    <a:pt x="624" y="8364"/>
                  </a:lnTo>
                  <a:lnTo>
                    <a:pt x="550" y="8034"/>
                  </a:lnTo>
                  <a:lnTo>
                    <a:pt x="514" y="7667"/>
                  </a:lnTo>
                  <a:lnTo>
                    <a:pt x="514" y="7337"/>
                  </a:lnTo>
                  <a:lnTo>
                    <a:pt x="587" y="6970"/>
                  </a:lnTo>
                  <a:lnTo>
                    <a:pt x="661" y="6640"/>
                  </a:lnTo>
                  <a:lnTo>
                    <a:pt x="807" y="6310"/>
                  </a:lnTo>
                  <a:lnTo>
                    <a:pt x="991" y="6016"/>
                  </a:lnTo>
                  <a:lnTo>
                    <a:pt x="1211" y="5759"/>
                  </a:lnTo>
                  <a:lnTo>
                    <a:pt x="1468" y="5539"/>
                  </a:lnTo>
                  <a:lnTo>
                    <a:pt x="2018" y="5099"/>
                  </a:lnTo>
                  <a:lnTo>
                    <a:pt x="2568" y="4622"/>
                  </a:lnTo>
                  <a:lnTo>
                    <a:pt x="2788" y="4366"/>
                  </a:lnTo>
                  <a:lnTo>
                    <a:pt x="2971" y="4109"/>
                  </a:lnTo>
                  <a:lnTo>
                    <a:pt x="3082" y="3815"/>
                  </a:lnTo>
                  <a:lnTo>
                    <a:pt x="3192" y="3485"/>
                  </a:lnTo>
                  <a:lnTo>
                    <a:pt x="3265" y="3118"/>
                  </a:lnTo>
                  <a:lnTo>
                    <a:pt x="3302" y="2715"/>
                  </a:lnTo>
                  <a:lnTo>
                    <a:pt x="3375" y="2348"/>
                  </a:lnTo>
                  <a:lnTo>
                    <a:pt x="3448" y="2165"/>
                  </a:lnTo>
                  <a:lnTo>
                    <a:pt x="3558" y="1981"/>
                  </a:lnTo>
                  <a:lnTo>
                    <a:pt x="3705" y="1798"/>
                  </a:lnTo>
                  <a:lnTo>
                    <a:pt x="3852" y="1651"/>
                  </a:lnTo>
                  <a:lnTo>
                    <a:pt x="4072" y="1541"/>
                  </a:lnTo>
                  <a:lnTo>
                    <a:pt x="4292" y="1468"/>
                  </a:lnTo>
                  <a:lnTo>
                    <a:pt x="4512" y="1431"/>
                  </a:lnTo>
                  <a:lnTo>
                    <a:pt x="4769" y="1394"/>
                  </a:lnTo>
                  <a:lnTo>
                    <a:pt x="4989" y="1394"/>
                  </a:lnTo>
                  <a:lnTo>
                    <a:pt x="5209" y="1468"/>
                  </a:lnTo>
                  <a:lnTo>
                    <a:pt x="4952" y="1688"/>
                  </a:lnTo>
                  <a:lnTo>
                    <a:pt x="4916" y="1761"/>
                  </a:lnTo>
                  <a:lnTo>
                    <a:pt x="4879" y="1834"/>
                  </a:lnTo>
                  <a:lnTo>
                    <a:pt x="4916" y="1981"/>
                  </a:lnTo>
                  <a:lnTo>
                    <a:pt x="4989" y="2091"/>
                  </a:lnTo>
                  <a:lnTo>
                    <a:pt x="5062" y="2128"/>
                  </a:lnTo>
                  <a:lnTo>
                    <a:pt x="5136" y="2128"/>
                  </a:lnTo>
                  <a:lnTo>
                    <a:pt x="5319" y="2091"/>
                  </a:lnTo>
                  <a:lnTo>
                    <a:pt x="5429" y="2018"/>
                  </a:lnTo>
                  <a:lnTo>
                    <a:pt x="5539" y="1945"/>
                  </a:lnTo>
                  <a:lnTo>
                    <a:pt x="5613" y="1798"/>
                  </a:lnTo>
                  <a:lnTo>
                    <a:pt x="5759" y="1651"/>
                  </a:lnTo>
                  <a:lnTo>
                    <a:pt x="5833" y="1614"/>
                  </a:lnTo>
                  <a:lnTo>
                    <a:pt x="5869" y="1578"/>
                  </a:lnTo>
                  <a:lnTo>
                    <a:pt x="6420" y="1138"/>
                  </a:lnTo>
                  <a:lnTo>
                    <a:pt x="7006" y="771"/>
                  </a:lnTo>
                  <a:lnTo>
                    <a:pt x="7337" y="624"/>
                  </a:lnTo>
                  <a:lnTo>
                    <a:pt x="7483" y="551"/>
                  </a:lnTo>
                  <a:close/>
                  <a:moveTo>
                    <a:pt x="10821" y="9281"/>
                  </a:moveTo>
                  <a:lnTo>
                    <a:pt x="10968" y="9538"/>
                  </a:lnTo>
                  <a:lnTo>
                    <a:pt x="11115" y="9758"/>
                  </a:lnTo>
                  <a:lnTo>
                    <a:pt x="11335" y="9978"/>
                  </a:lnTo>
                  <a:lnTo>
                    <a:pt x="11592" y="10161"/>
                  </a:lnTo>
                  <a:lnTo>
                    <a:pt x="11408" y="10418"/>
                  </a:lnTo>
                  <a:lnTo>
                    <a:pt x="11188" y="10198"/>
                  </a:lnTo>
                  <a:lnTo>
                    <a:pt x="10968" y="9978"/>
                  </a:lnTo>
                  <a:lnTo>
                    <a:pt x="10711" y="9831"/>
                  </a:lnTo>
                  <a:lnTo>
                    <a:pt x="10455" y="9648"/>
                  </a:lnTo>
                  <a:lnTo>
                    <a:pt x="10601" y="9464"/>
                  </a:lnTo>
                  <a:lnTo>
                    <a:pt x="10821" y="9281"/>
                  </a:lnTo>
                  <a:close/>
                  <a:moveTo>
                    <a:pt x="13903" y="9941"/>
                  </a:moveTo>
                  <a:lnTo>
                    <a:pt x="13829" y="9978"/>
                  </a:lnTo>
                  <a:lnTo>
                    <a:pt x="13756" y="10014"/>
                  </a:lnTo>
                  <a:lnTo>
                    <a:pt x="13719" y="10014"/>
                  </a:lnTo>
                  <a:lnTo>
                    <a:pt x="13719" y="10051"/>
                  </a:lnTo>
                  <a:lnTo>
                    <a:pt x="13646" y="10161"/>
                  </a:lnTo>
                  <a:lnTo>
                    <a:pt x="13609" y="10271"/>
                  </a:lnTo>
                  <a:lnTo>
                    <a:pt x="13646" y="10418"/>
                  </a:lnTo>
                  <a:lnTo>
                    <a:pt x="13719" y="10565"/>
                  </a:lnTo>
                  <a:lnTo>
                    <a:pt x="13829" y="10638"/>
                  </a:lnTo>
                  <a:lnTo>
                    <a:pt x="13939" y="10675"/>
                  </a:lnTo>
                  <a:lnTo>
                    <a:pt x="14049" y="10638"/>
                  </a:lnTo>
                  <a:lnTo>
                    <a:pt x="14159" y="10601"/>
                  </a:lnTo>
                  <a:lnTo>
                    <a:pt x="14269" y="10491"/>
                  </a:lnTo>
                  <a:lnTo>
                    <a:pt x="14343" y="10418"/>
                  </a:lnTo>
                  <a:lnTo>
                    <a:pt x="14379" y="10308"/>
                  </a:lnTo>
                  <a:lnTo>
                    <a:pt x="14379" y="10271"/>
                  </a:lnTo>
                  <a:lnTo>
                    <a:pt x="14379" y="10198"/>
                  </a:lnTo>
                  <a:lnTo>
                    <a:pt x="14306" y="10124"/>
                  </a:lnTo>
                  <a:lnTo>
                    <a:pt x="14233" y="10051"/>
                  </a:lnTo>
                  <a:lnTo>
                    <a:pt x="14159" y="10014"/>
                  </a:lnTo>
                  <a:lnTo>
                    <a:pt x="14086" y="9978"/>
                  </a:lnTo>
                  <a:lnTo>
                    <a:pt x="13939" y="9941"/>
                  </a:lnTo>
                  <a:close/>
                  <a:moveTo>
                    <a:pt x="7593" y="0"/>
                  </a:moveTo>
                  <a:lnTo>
                    <a:pt x="7447" y="37"/>
                  </a:lnTo>
                  <a:lnTo>
                    <a:pt x="7190" y="110"/>
                  </a:lnTo>
                  <a:lnTo>
                    <a:pt x="6970" y="221"/>
                  </a:lnTo>
                  <a:lnTo>
                    <a:pt x="6566" y="441"/>
                  </a:lnTo>
                  <a:lnTo>
                    <a:pt x="6199" y="697"/>
                  </a:lnTo>
                  <a:lnTo>
                    <a:pt x="5502" y="1211"/>
                  </a:lnTo>
                  <a:lnTo>
                    <a:pt x="5209" y="1064"/>
                  </a:lnTo>
                  <a:lnTo>
                    <a:pt x="4916" y="991"/>
                  </a:lnTo>
                  <a:lnTo>
                    <a:pt x="4585" y="991"/>
                  </a:lnTo>
                  <a:lnTo>
                    <a:pt x="4255" y="1027"/>
                  </a:lnTo>
                  <a:lnTo>
                    <a:pt x="3999" y="1101"/>
                  </a:lnTo>
                  <a:lnTo>
                    <a:pt x="3778" y="1211"/>
                  </a:lnTo>
                  <a:lnTo>
                    <a:pt x="3595" y="1358"/>
                  </a:lnTo>
                  <a:lnTo>
                    <a:pt x="3412" y="1504"/>
                  </a:lnTo>
                  <a:lnTo>
                    <a:pt x="3228" y="1688"/>
                  </a:lnTo>
                  <a:lnTo>
                    <a:pt x="3118" y="1908"/>
                  </a:lnTo>
                  <a:lnTo>
                    <a:pt x="3008" y="2128"/>
                  </a:lnTo>
                  <a:lnTo>
                    <a:pt x="2935" y="2348"/>
                  </a:lnTo>
                  <a:lnTo>
                    <a:pt x="2861" y="2678"/>
                  </a:lnTo>
                  <a:lnTo>
                    <a:pt x="2788" y="3008"/>
                  </a:lnTo>
                  <a:lnTo>
                    <a:pt x="2751" y="3338"/>
                  </a:lnTo>
                  <a:lnTo>
                    <a:pt x="2641" y="3669"/>
                  </a:lnTo>
                  <a:lnTo>
                    <a:pt x="2605" y="3852"/>
                  </a:lnTo>
                  <a:lnTo>
                    <a:pt x="2495" y="3999"/>
                  </a:lnTo>
                  <a:lnTo>
                    <a:pt x="2275" y="4255"/>
                  </a:lnTo>
                  <a:lnTo>
                    <a:pt x="2018" y="4476"/>
                  </a:lnTo>
                  <a:lnTo>
                    <a:pt x="1761" y="4696"/>
                  </a:lnTo>
                  <a:lnTo>
                    <a:pt x="1284" y="5062"/>
                  </a:lnTo>
                  <a:lnTo>
                    <a:pt x="844" y="5466"/>
                  </a:lnTo>
                  <a:lnTo>
                    <a:pt x="661" y="5649"/>
                  </a:lnTo>
                  <a:lnTo>
                    <a:pt x="514" y="5906"/>
                  </a:lnTo>
                  <a:lnTo>
                    <a:pt x="367" y="6126"/>
                  </a:lnTo>
                  <a:lnTo>
                    <a:pt x="220" y="6420"/>
                  </a:lnTo>
                  <a:lnTo>
                    <a:pt x="110" y="6713"/>
                  </a:lnTo>
                  <a:lnTo>
                    <a:pt x="37" y="7007"/>
                  </a:lnTo>
                  <a:lnTo>
                    <a:pt x="0" y="7263"/>
                  </a:lnTo>
                  <a:lnTo>
                    <a:pt x="0" y="7557"/>
                  </a:lnTo>
                  <a:lnTo>
                    <a:pt x="37" y="7850"/>
                  </a:lnTo>
                  <a:lnTo>
                    <a:pt x="74" y="8144"/>
                  </a:lnTo>
                  <a:lnTo>
                    <a:pt x="147" y="8400"/>
                  </a:lnTo>
                  <a:lnTo>
                    <a:pt x="220" y="8657"/>
                  </a:lnTo>
                  <a:lnTo>
                    <a:pt x="367" y="8914"/>
                  </a:lnTo>
                  <a:lnTo>
                    <a:pt x="514" y="9171"/>
                  </a:lnTo>
                  <a:lnTo>
                    <a:pt x="661" y="9391"/>
                  </a:lnTo>
                  <a:lnTo>
                    <a:pt x="844" y="9611"/>
                  </a:lnTo>
                  <a:lnTo>
                    <a:pt x="1064" y="9831"/>
                  </a:lnTo>
                  <a:lnTo>
                    <a:pt x="1284" y="10014"/>
                  </a:lnTo>
                  <a:lnTo>
                    <a:pt x="1541" y="10161"/>
                  </a:lnTo>
                  <a:lnTo>
                    <a:pt x="1798" y="10308"/>
                  </a:lnTo>
                  <a:lnTo>
                    <a:pt x="2054" y="10381"/>
                  </a:lnTo>
                  <a:lnTo>
                    <a:pt x="2348" y="10491"/>
                  </a:lnTo>
                  <a:lnTo>
                    <a:pt x="2641" y="10528"/>
                  </a:lnTo>
                  <a:lnTo>
                    <a:pt x="2898" y="10565"/>
                  </a:lnTo>
                  <a:lnTo>
                    <a:pt x="3192" y="10565"/>
                  </a:lnTo>
                  <a:lnTo>
                    <a:pt x="3485" y="10528"/>
                  </a:lnTo>
                  <a:lnTo>
                    <a:pt x="3742" y="10491"/>
                  </a:lnTo>
                  <a:lnTo>
                    <a:pt x="4035" y="10418"/>
                  </a:lnTo>
                  <a:lnTo>
                    <a:pt x="4365" y="10271"/>
                  </a:lnTo>
                  <a:lnTo>
                    <a:pt x="4696" y="10161"/>
                  </a:lnTo>
                  <a:lnTo>
                    <a:pt x="4879" y="10124"/>
                  </a:lnTo>
                  <a:lnTo>
                    <a:pt x="5209" y="10124"/>
                  </a:lnTo>
                  <a:lnTo>
                    <a:pt x="5392" y="10161"/>
                  </a:lnTo>
                  <a:lnTo>
                    <a:pt x="5502" y="10271"/>
                  </a:lnTo>
                  <a:lnTo>
                    <a:pt x="5613" y="10381"/>
                  </a:lnTo>
                  <a:lnTo>
                    <a:pt x="5833" y="10601"/>
                  </a:lnTo>
                  <a:lnTo>
                    <a:pt x="5979" y="10711"/>
                  </a:lnTo>
                  <a:lnTo>
                    <a:pt x="6089" y="10785"/>
                  </a:lnTo>
                  <a:lnTo>
                    <a:pt x="6273" y="10858"/>
                  </a:lnTo>
                  <a:lnTo>
                    <a:pt x="6420" y="10895"/>
                  </a:lnTo>
                  <a:lnTo>
                    <a:pt x="6933" y="10895"/>
                  </a:lnTo>
                  <a:lnTo>
                    <a:pt x="7227" y="10858"/>
                  </a:lnTo>
                  <a:lnTo>
                    <a:pt x="7483" y="10821"/>
                  </a:lnTo>
                  <a:lnTo>
                    <a:pt x="7740" y="10748"/>
                  </a:lnTo>
                  <a:lnTo>
                    <a:pt x="7997" y="10638"/>
                  </a:lnTo>
                  <a:lnTo>
                    <a:pt x="8217" y="10528"/>
                  </a:lnTo>
                  <a:lnTo>
                    <a:pt x="8437" y="10381"/>
                  </a:lnTo>
                  <a:lnTo>
                    <a:pt x="8657" y="10198"/>
                  </a:lnTo>
                  <a:lnTo>
                    <a:pt x="8877" y="10014"/>
                  </a:lnTo>
                  <a:lnTo>
                    <a:pt x="9061" y="9831"/>
                  </a:lnTo>
                  <a:lnTo>
                    <a:pt x="9207" y="9611"/>
                  </a:lnTo>
                  <a:lnTo>
                    <a:pt x="9354" y="9391"/>
                  </a:lnTo>
                  <a:lnTo>
                    <a:pt x="9501" y="9171"/>
                  </a:lnTo>
                  <a:lnTo>
                    <a:pt x="9574" y="8914"/>
                  </a:lnTo>
                  <a:lnTo>
                    <a:pt x="9684" y="8694"/>
                  </a:lnTo>
                  <a:lnTo>
                    <a:pt x="9721" y="8400"/>
                  </a:lnTo>
                  <a:lnTo>
                    <a:pt x="9721" y="8144"/>
                  </a:lnTo>
                  <a:lnTo>
                    <a:pt x="9721" y="7887"/>
                  </a:lnTo>
                  <a:lnTo>
                    <a:pt x="9684" y="7630"/>
                  </a:lnTo>
                  <a:lnTo>
                    <a:pt x="9611" y="7373"/>
                  </a:lnTo>
                  <a:lnTo>
                    <a:pt x="9537" y="7117"/>
                  </a:lnTo>
                  <a:lnTo>
                    <a:pt x="9281" y="6640"/>
                  </a:lnTo>
                  <a:lnTo>
                    <a:pt x="9171" y="6383"/>
                  </a:lnTo>
                  <a:lnTo>
                    <a:pt x="9061" y="6090"/>
                  </a:lnTo>
                  <a:lnTo>
                    <a:pt x="9061" y="5833"/>
                  </a:lnTo>
                  <a:lnTo>
                    <a:pt x="9061" y="5576"/>
                  </a:lnTo>
                  <a:lnTo>
                    <a:pt x="9097" y="5319"/>
                  </a:lnTo>
                  <a:lnTo>
                    <a:pt x="9134" y="5062"/>
                  </a:lnTo>
                  <a:lnTo>
                    <a:pt x="9317" y="4512"/>
                  </a:lnTo>
                  <a:lnTo>
                    <a:pt x="9501" y="4035"/>
                  </a:lnTo>
                  <a:lnTo>
                    <a:pt x="9684" y="3559"/>
                  </a:lnTo>
                  <a:lnTo>
                    <a:pt x="9794" y="3082"/>
                  </a:lnTo>
                  <a:lnTo>
                    <a:pt x="9831" y="2825"/>
                  </a:lnTo>
                  <a:lnTo>
                    <a:pt x="9831" y="2568"/>
                  </a:lnTo>
                  <a:lnTo>
                    <a:pt x="9794" y="2311"/>
                  </a:lnTo>
                  <a:lnTo>
                    <a:pt x="9721" y="2055"/>
                  </a:lnTo>
                  <a:lnTo>
                    <a:pt x="9611" y="1834"/>
                  </a:lnTo>
                  <a:lnTo>
                    <a:pt x="9501" y="1578"/>
                  </a:lnTo>
                  <a:lnTo>
                    <a:pt x="9354" y="1358"/>
                  </a:lnTo>
                  <a:lnTo>
                    <a:pt x="9207" y="1174"/>
                  </a:lnTo>
                  <a:lnTo>
                    <a:pt x="8841" y="771"/>
                  </a:lnTo>
                  <a:lnTo>
                    <a:pt x="8400" y="404"/>
                  </a:lnTo>
                  <a:lnTo>
                    <a:pt x="7960" y="110"/>
                  </a:lnTo>
                  <a:lnTo>
                    <a:pt x="7850" y="37"/>
                  </a:lnTo>
                  <a:lnTo>
                    <a:pt x="7703" y="0"/>
                  </a:lnTo>
                  <a:close/>
                  <a:moveTo>
                    <a:pt x="12912" y="10675"/>
                  </a:moveTo>
                  <a:lnTo>
                    <a:pt x="12839" y="10711"/>
                  </a:lnTo>
                  <a:lnTo>
                    <a:pt x="12765" y="10785"/>
                  </a:lnTo>
                  <a:lnTo>
                    <a:pt x="12729" y="10858"/>
                  </a:lnTo>
                  <a:lnTo>
                    <a:pt x="12729" y="11005"/>
                  </a:lnTo>
                  <a:lnTo>
                    <a:pt x="12765" y="11115"/>
                  </a:lnTo>
                  <a:lnTo>
                    <a:pt x="12876" y="11225"/>
                  </a:lnTo>
                  <a:lnTo>
                    <a:pt x="13022" y="11262"/>
                  </a:lnTo>
                  <a:lnTo>
                    <a:pt x="13132" y="11225"/>
                  </a:lnTo>
                  <a:lnTo>
                    <a:pt x="13242" y="11115"/>
                  </a:lnTo>
                  <a:lnTo>
                    <a:pt x="13279" y="11005"/>
                  </a:lnTo>
                  <a:lnTo>
                    <a:pt x="13279" y="10858"/>
                  </a:lnTo>
                  <a:lnTo>
                    <a:pt x="13242" y="10785"/>
                  </a:lnTo>
                  <a:lnTo>
                    <a:pt x="13169" y="10711"/>
                  </a:lnTo>
                  <a:lnTo>
                    <a:pt x="13096" y="10675"/>
                  </a:lnTo>
                  <a:close/>
                  <a:moveTo>
                    <a:pt x="13572" y="11262"/>
                  </a:moveTo>
                  <a:lnTo>
                    <a:pt x="13499" y="11298"/>
                  </a:lnTo>
                  <a:lnTo>
                    <a:pt x="13462" y="11372"/>
                  </a:lnTo>
                  <a:lnTo>
                    <a:pt x="13389" y="11408"/>
                  </a:lnTo>
                  <a:lnTo>
                    <a:pt x="13316" y="11445"/>
                  </a:lnTo>
                  <a:lnTo>
                    <a:pt x="13242" y="11555"/>
                  </a:lnTo>
                  <a:lnTo>
                    <a:pt x="13242" y="11702"/>
                  </a:lnTo>
                  <a:lnTo>
                    <a:pt x="13242" y="11775"/>
                  </a:lnTo>
                  <a:lnTo>
                    <a:pt x="13279" y="11849"/>
                  </a:lnTo>
                  <a:lnTo>
                    <a:pt x="13352" y="11959"/>
                  </a:lnTo>
                  <a:lnTo>
                    <a:pt x="13609" y="11959"/>
                  </a:lnTo>
                  <a:lnTo>
                    <a:pt x="13719" y="11922"/>
                  </a:lnTo>
                  <a:lnTo>
                    <a:pt x="13829" y="11849"/>
                  </a:lnTo>
                  <a:lnTo>
                    <a:pt x="13866" y="11738"/>
                  </a:lnTo>
                  <a:lnTo>
                    <a:pt x="13939" y="11628"/>
                  </a:lnTo>
                  <a:lnTo>
                    <a:pt x="13939" y="11555"/>
                  </a:lnTo>
                  <a:lnTo>
                    <a:pt x="13939" y="11518"/>
                  </a:lnTo>
                  <a:lnTo>
                    <a:pt x="13903" y="11445"/>
                  </a:lnTo>
                  <a:lnTo>
                    <a:pt x="13866" y="11372"/>
                  </a:lnTo>
                  <a:lnTo>
                    <a:pt x="13829" y="11298"/>
                  </a:lnTo>
                  <a:lnTo>
                    <a:pt x="13719" y="11262"/>
                  </a:lnTo>
                  <a:close/>
                  <a:moveTo>
                    <a:pt x="12215" y="11555"/>
                  </a:moveTo>
                  <a:lnTo>
                    <a:pt x="12142" y="11592"/>
                  </a:lnTo>
                  <a:lnTo>
                    <a:pt x="12069" y="11702"/>
                  </a:lnTo>
                  <a:lnTo>
                    <a:pt x="12032" y="11812"/>
                  </a:lnTo>
                  <a:lnTo>
                    <a:pt x="12032" y="11959"/>
                  </a:lnTo>
                  <a:lnTo>
                    <a:pt x="12032" y="12069"/>
                  </a:lnTo>
                  <a:lnTo>
                    <a:pt x="12105" y="12362"/>
                  </a:lnTo>
                  <a:lnTo>
                    <a:pt x="12252" y="12582"/>
                  </a:lnTo>
                  <a:lnTo>
                    <a:pt x="12325" y="12619"/>
                  </a:lnTo>
                  <a:lnTo>
                    <a:pt x="12399" y="12656"/>
                  </a:lnTo>
                  <a:lnTo>
                    <a:pt x="12509" y="12656"/>
                  </a:lnTo>
                  <a:lnTo>
                    <a:pt x="12582" y="12582"/>
                  </a:lnTo>
                  <a:lnTo>
                    <a:pt x="12619" y="12545"/>
                  </a:lnTo>
                  <a:lnTo>
                    <a:pt x="12692" y="12545"/>
                  </a:lnTo>
                  <a:lnTo>
                    <a:pt x="12802" y="12619"/>
                  </a:lnTo>
                  <a:lnTo>
                    <a:pt x="12876" y="12619"/>
                  </a:lnTo>
                  <a:lnTo>
                    <a:pt x="12949" y="12582"/>
                  </a:lnTo>
                  <a:lnTo>
                    <a:pt x="12986" y="12545"/>
                  </a:lnTo>
                  <a:lnTo>
                    <a:pt x="13022" y="12435"/>
                  </a:lnTo>
                  <a:lnTo>
                    <a:pt x="12986" y="12325"/>
                  </a:lnTo>
                  <a:lnTo>
                    <a:pt x="12912" y="12215"/>
                  </a:lnTo>
                  <a:lnTo>
                    <a:pt x="12802" y="12179"/>
                  </a:lnTo>
                  <a:lnTo>
                    <a:pt x="12655" y="12142"/>
                  </a:lnTo>
                  <a:lnTo>
                    <a:pt x="12545" y="12142"/>
                  </a:lnTo>
                  <a:lnTo>
                    <a:pt x="12472" y="12179"/>
                  </a:lnTo>
                  <a:lnTo>
                    <a:pt x="12399" y="12032"/>
                  </a:lnTo>
                  <a:lnTo>
                    <a:pt x="12399" y="11849"/>
                  </a:lnTo>
                  <a:lnTo>
                    <a:pt x="12399" y="11665"/>
                  </a:lnTo>
                  <a:lnTo>
                    <a:pt x="12362" y="11592"/>
                  </a:lnTo>
                  <a:lnTo>
                    <a:pt x="12289" y="11555"/>
                  </a:lnTo>
                  <a:close/>
                  <a:moveTo>
                    <a:pt x="14049" y="5466"/>
                  </a:moveTo>
                  <a:lnTo>
                    <a:pt x="14196" y="5503"/>
                  </a:lnTo>
                  <a:lnTo>
                    <a:pt x="14490" y="5649"/>
                  </a:lnTo>
                  <a:lnTo>
                    <a:pt x="14673" y="5723"/>
                  </a:lnTo>
                  <a:lnTo>
                    <a:pt x="14930" y="5906"/>
                  </a:lnTo>
                  <a:lnTo>
                    <a:pt x="15150" y="6090"/>
                  </a:lnTo>
                  <a:lnTo>
                    <a:pt x="15370" y="6310"/>
                  </a:lnTo>
                  <a:lnTo>
                    <a:pt x="15590" y="6566"/>
                  </a:lnTo>
                  <a:lnTo>
                    <a:pt x="15773" y="6860"/>
                  </a:lnTo>
                  <a:lnTo>
                    <a:pt x="15883" y="7190"/>
                  </a:lnTo>
                  <a:lnTo>
                    <a:pt x="15993" y="7520"/>
                  </a:lnTo>
                  <a:lnTo>
                    <a:pt x="16067" y="7850"/>
                  </a:lnTo>
                  <a:lnTo>
                    <a:pt x="16104" y="8217"/>
                  </a:lnTo>
                  <a:lnTo>
                    <a:pt x="16104" y="8547"/>
                  </a:lnTo>
                  <a:lnTo>
                    <a:pt x="16067" y="9244"/>
                  </a:lnTo>
                  <a:lnTo>
                    <a:pt x="15957" y="9941"/>
                  </a:lnTo>
                  <a:lnTo>
                    <a:pt x="15773" y="10601"/>
                  </a:lnTo>
                  <a:lnTo>
                    <a:pt x="15517" y="11225"/>
                  </a:lnTo>
                  <a:lnTo>
                    <a:pt x="15370" y="11555"/>
                  </a:lnTo>
                  <a:lnTo>
                    <a:pt x="15186" y="11849"/>
                  </a:lnTo>
                  <a:lnTo>
                    <a:pt x="15003" y="12105"/>
                  </a:lnTo>
                  <a:lnTo>
                    <a:pt x="14783" y="12362"/>
                  </a:lnTo>
                  <a:lnTo>
                    <a:pt x="14526" y="12619"/>
                  </a:lnTo>
                  <a:lnTo>
                    <a:pt x="14269" y="12839"/>
                  </a:lnTo>
                  <a:lnTo>
                    <a:pt x="14013" y="13022"/>
                  </a:lnTo>
                  <a:lnTo>
                    <a:pt x="13719" y="13169"/>
                  </a:lnTo>
                  <a:lnTo>
                    <a:pt x="13389" y="13316"/>
                  </a:lnTo>
                  <a:lnTo>
                    <a:pt x="13059" y="13463"/>
                  </a:lnTo>
                  <a:lnTo>
                    <a:pt x="12802" y="13499"/>
                  </a:lnTo>
                  <a:lnTo>
                    <a:pt x="12509" y="13536"/>
                  </a:lnTo>
                  <a:lnTo>
                    <a:pt x="12325" y="13499"/>
                  </a:lnTo>
                  <a:lnTo>
                    <a:pt x="12179" y="13426"/>
                  </a:lnTo>
                  <a:lnTo>
                    <a:pt x="12032" y="13279"/>
                  </a:lnTo>
                  <a:lnTo>
                    <a:pt x="11922" y="13169"/>
                  </a:lnTo>
                  <a:lnTo>
                    <a:pt x="11482" y="12692"/>
                  </a:lnTo>
                  <a:lnTo>
                    <a:pt x="11298" y="12435"/>
                  </a:lnTo>
                  <a:lnTo>
                    <a:pt x="11225" y="12289"/>
                  </a:lnTo>
                  <a:lnTo>
                    <a:pt x="11188" y="12105"/>
                  </a:lnTo>
                  <a:lnTo>
                    <a:pt x="11188" y="11922"/>
                  </a:lnTo>
                  <a:lnTo>
                    <a:pt x="11262" y="11738"/>
                  </a:lnTo>
                  <a:lnTo>
                    <a:pt x="11445" y="11408"/>
                  </a:lnTo>
                  <a:lnTo>
                    <a:pt x="11812" y="10785"/>
                  </a:lnTo>
                  <a:lnTo>
                    <a:pt x="12142" y="10161"/>
                  </a:lnTo>
                  <a:lnTo>
                    <a:pt x="12472" y="9501"/>
                  </a:lnTo>
                  <a:lnTo>
                    <a:pt x="12765" y="8877"/>
                  </a:lnTo>
                  <a:lnTo>
                    <a:pt x="12876" y="8547"/>
                  </a:lnTo>
                  <a:lnTo>
                    <a:pt x="12949" y="8217"/>
                  </a:lnTo>
                  <a:lnTo>
                    <a:pt x="12986" y="7887"/>
                  </a:lnTo>
                  <a:lnTo>
                    <a:pt x="12949" y="7593"/>
                  </a:lnTo>
                  <a:lnTo>
                    <a:pt x="12876" y="7263"/>
                  </a:lnTo>
                  <a:lnTo>
                    <a:pt x="12765" y="6970"/>
                  </a:lnTo>
                  <a:lnTo>
                    <a:pt x="12729" y="6750"/>
                  </a:lnTo>
                  <a:lnTo>
                    <a:pt x="12692" y="6566"/>
                  </a:lnTo>
                  <a:lnTo>
                    <a:pt x="12729" y="6346"/>
                  </a:lnTo>
                  <a:lnTo>
                    <a:pt x="12802" y="6200"/>
                  </a:lnTo>
                  <a:lnTo>
                    <a:pt x="12876" y="6016"/>
                  </a:lnTo>
                  <a:lnTo>
                    <a:pt x="12986" y="5869"/>
                  </a:lnTo>
                  <a:lnTo>
                    <a:pt x="13132" y="5723"/>
                  </a:lnTo>
                  <a:lnTo>
                    <a:pt x="13279" y="5613"/>
                  </a:lnTo>
                  <a:lnTo>
                    <a:pt x="13316" y="5686"/>
                  </a:lnTo>
                  <a:lnTo>
                    <a:pt x="13389" y="5723"/>
                  </a:lnTo>
                  <a:lnTo>
                    <a:pt x="13536" y="5759"/>
                  </a:lnTo>
                  <a:lnTo>
                    <a:pt x="13646" y="5686"/>
                  </a:lnTo>
                  <a:lnTo>
                    <a:pt x="13719" y="5649"/>
                  </a:lnTo>
                  <a:lnTo>
                    <a:pt x="13756" y="5576"/>
                  </a:lnTo>
                  <a:lnTo>
                    <a:pt x="13829" y="5503"/>
                  </a:lnTo>
                  <a:lnTo>
                    <a:pt x="13939" y="5466"/>
                  </a:lnTo>
                  <a:close/>
                  <a:moveTo>
                    <a:pt x="13646" y="3852"/>
                  </a:moveTo>
                  <a:lnTo>
                    <a:pt x="13609" y="3925"/>
                  </a:lnTo>
                  <a:lnTo>
                    <a:pt x="13499" y="4182"/>
                  </a:lnTo>
                  <a:lnTo>
                    <a:pt x="13462" y="4476"/>
                  </a:lnTo>
                  <a:lnTo>
                    <a:pt x="13462" y="4732"/>
                  </a:lnTo>
                  <a:lnTo>
                    <a:pt x="13499" y="5026"/>
                  </a:lnTo>
                  <a:lnTo>
                    <a:pt x="13316" y="5099"/>
                  </a:lnTo>
                  <a:lnTo>
                    <a:pt x="13132" y="5173"/>
                  </a:lnTo>
                  <a:lnTo>
                    <a:pt x="13022" y="4769"/>
                  </a:lnTo>
                  <a:lnTo>
                    <a:pt x="12839" y="4439"/>
                  </a:lnTo>
                  <a:lnTo>
                    <a:pt x="12802" y="4402"/>
                  </a:lnTo>
                  <a:lnTo>
                    <a:pt x="12729" y="4402"/>
                  </a:lnTo>
                  <a:lnTo>
                    <a:pt x="12692" y="4439"/>
                  </a:lnTo>
                  <a:lnTo>
                    <a:pt x="12692" y="4476"/>
                  </a:lnTo>
                  <a:lnTo>
                    <a:pt x="12655" y="4732"/>
                  </a:lnTo>
                  <a:lnTo>
                    <a:pt x="12692" y="4952"/>
                  </a:lnTo>
                  <a:lnTo>
                    <a:pt x="12802" y="5429"/>
                  </a:lnTo>
                  <a:lnTo>
                    <a:pt x="12582" y="5649"/>
                  </a:lnTo>
                  <a:lnTo>
                    <a:pt x="12399" y="5466"/>
                  </a:lnTo>
                  <a:lnTo>
                    <a:pt x="12142" y="5173"/>
                  </a:lnTo>
                  <a:lnTo>
                    <a:pt x="12105" y="5136"/>
                  </a:lnTo>
                  <a:lnTo>
                    <a:pt x="12032" y="5173"/>
                  </a:lnTo>
                  <a:lnTo>
                    <a:pt x="11995" y="5209"/>
                  </a:lnTo>
                  <a:lnTo>
                    <a:pt x="11995" y="5283"/>
                  </a:lnTo>
                  <a:lnTo>
                    <a:pt x="12032" y="5466"/>
                  </a:lnTo>
                  <a:lnTo>
                    <a:pt x="12142" y="5649"/>
                  </a:lnTo>
                  <a:lnTo>
                    <a:pt x="12252" y="5796"/>
                  </a:lnTo>
                  <a:lnTo>
                    <a:pt x="12435" y="5906"/>
                  </a:lnTo>
                  <a:lnTo>
                    <a:pt x="12399" y="6016"/>
                  </a:lnTo>
                  <a:lnTo>
                    <a:pt x="12362" y="6053"/>
                  </a:lnTo>
                  <a:lnTo>
                    <a:pt x="12142" y="6016"/>
                  </a:lnTo>
                  <a:lnTo>
                    <a:pt x="11738" y="5833"/>
                  </a:lnTo>
                  <a:lnTo>
                    <a:pt x="11665" y="5686"/>
                  </a:lnTo>
                  <a:lnTo>
                    <a:pt x="11628" y="5649"/>
                  </a:lnTo>
                  <a:lnTo>
                    <a:pt x="11592" y="5686"/>
                  </a:lnTo>
                  <a:lnTo>
                    <a:pt x="11555" y="5833"/>
                  </a:lnTo>
                  <a:lnTo>
                    <a:pt x="11518" y="5906"/>
                  </a:lnTo>
                  <a:lnTo>
                    <a:pt x="11518" y="5979"/>
                  </a:lnTo>
                  <a:lnTo>
                    <a:pt x="11555" y="6053"/>
                  </a:lnTo>
                  <a:lnTo>
                    <a:pt x="11628" y="6126"/>
                  </a:lnTo>
                  <a:lnTo>
                    <a:pt x="11775" y="6236"/>
                  </a:lnTo>
                  <a:lnTo>
                    <a:pt x="11995" y="6346"/>
                  </a:lnTo>
                  <a:lnTo>
                    <a:pt x="12289" y="6456"/>
                  </a:lnTo>
                  <a:lnTo>
                    <a:pt x="12252" y="6676"/>
                  </a:lnTo>
                  <a:lnTo>
                    <a:pt x="12289" y="6897"/>
                  </a:lnTo>
                  <a:lnTo>
                    <a:pt x="11555" y="6897"/>
                  </a:lnTo>
                  <a:lnTo>
                    <a:pt x="11445" y="6933"/>
                  </a:lnTo>
                  <a:lnTo>
                    <a:pt x="11408" y="7007"/>
                  </a:lnTo>
                  <a:lnTo>
                    <a:pt x="11408" y="7153"/>
                  </a:lnTo>
                  <a:lnTo>
                    <a:pt x="11408" y="7337"/>
                  </a:lnTo>
                  <a:lnTo>
                    <a:pt x="11482" y="7483"/>
                  </a:lnTo>
                  <a:lnTo>
                    <a:pt x="11555" y="7593"/>
                  </a:lnTo>
                  <a:lnTo>
                    <a:pt x="11592" y="7630"/>
                  </a:lnTo>
                  <a:lnTo>
                    <a:pt x="11922" y="7960"/>
                  </a:lnTo>
                  <a:lnTo>
                    <a:pt x="12142" y="8107"/>
                  </a:lnTo>
                  <a:lnTo>
                    <a:pt x="12252" y="8180"/>
                  </a:lnTo>
                  <a:lnTo>
                    <a:pt x="12362" y="8217"/>
                  </a:lnTo>
                  <a:lnTo>
                    <a:pt x="12472" y="8217"/>
                  </a:lnTo>
                  <a:lnTo>
                    <a:pt x="12362" y="8547"/>
                  </a:lnTo>
                  <a:lnTo>
                    <a:pt x="12252" y="8804"/>
                  </a:lnTo>
                  <a:lnTo>
                    <a:pt x="12215" y="8841"/>
                  </a:lnTo>
                  <a:lnTo>
                    <a:pt x="12179" y="8877"/>
                  </a:lnTo>
                  <a:lnTo>
                    <a:pt x="11812" y="8731"/>
                  </a:lnTo>
                  <a:lnTo>
                    <a:pt x="11555" y="8584"/>
                  </a:lnTo>
                  <a:lnTo>
                    <a:pt x="11335" y="8364"/>
                  </a:lnTo>
                  <a:lnTo>
                    <a:pt x="11225" y="8364"/>
                  </a:lnTo>
                  <a:lnTo>
                    <a:pt x="11188" y="8437"/>
                  </a:lnTo>
                  <a:lnTo>
                    <a:pt x="11188" y="8511"/>
                  </a:lnTo>
                  <a:lnTo>
                    <a:pt x="11335" y="8731"/>
                  </a:lnTo>
                  <a:lnTo>
                    <a:pt x="11555" y="8951"/>
                  </a:lnTo>
                  <a:lnTo>
                    <a:pt x="11812" y="9134"/>
                  </a:lnTo>
                  <a:lnTo>
                    <a:pt x="12069" y="9244"/>
                  </a:lnTo>
                  <a:lnTo>
                    <a:pt x="11848" y="9648"/>
                  </a:lnTo>
                  <a:lnTo>
                    <a:pt x="11738" y="9648"/>
                  </a:lnTo>
                  <a:lnTo>
                    <a:pt x="11665" y="9721"/>
                  </a:lnTo>
                  <a:lnTo>
                    <a:pt x="11262" y="9428"/>
                  </a:lnTo>
                  <a:lnTo>
                    <a:pt x="10895" y="9134"/>
                  </a:lnTo>
                  <a:lnTo>
                    <a:pt x="10858" y="9097"/>
                  </a:lnTo>
                  <a:lnTo>
                    <a:pt x="10821" y="9134"/>
                  </a:lnTo>
                  <a:lnTo>
                    <a:pt x="10601" y="9391"/>
                  </a:lnTo>
                  <a:lnTo>
                    <a:pt x="10381" y="9648"/>
                  </a:lnTo>
                  <a:lnTo>
                    <a:pt x="10308" y="9648"/>
                  </a:lnTo>
                  <a:lnTo>
                    <a:pt x="10234" y="9684"/>
                  </a:lnTo>
                  <a:lnTo>
                    <a:pt x="10198" y="9758"/>
                  </a:lnTo>
                  <a:lnTo>
                    <a:pt x="10234" y="9831"/>
                  </a:lnTo>
                  <a:lnTo>
                    <a:pt x="10748" y="10308"/>
                  </a:lnTo>
                  <a:lnTo>
                    <a:pt x="11188" y="10821"/>
                  </a:lnTo>
                  <a:lnTo>
                    <a:pt x="10968" y="11262"/>
                  </a:lnTo>
                  <a:lnTo>
                    <a:pt x="10785" y="11152"/>
                  </a:lnTo>
                  <a:lnTo>
                    <a:pt x="10601" y="11078"/>
                  </a:lnTo>
                  <a:lnTo>
                    <a:pt x="10381" y="11042"/>
                  </a:lnTo>
                  <a:lnTo>
                    <a:pt x="10308" y="11005"/>
                  </a:lnTo>
                  <a:lnTo>
                    <a:pt x="10198" y="10968"/>
                  </a:lnTo>
                  <a:lnTo>
                    <a:pt x="10161" y="10931"/>
                  </a:lnTo>
                  <a:lnTo>
                    <a:pt x="10088" y="10931"/>
                  </a:lnTo>
                  <a:lnTo>
                    <a:pt x="9978" y="10968"/>
                  </a:lnTo>
                  <a:lnTo>
                    <a:pt x="9941" y="11078"/>
                  </a:lnTo>
                  <a:lnTo>
                    <a:pt x="9941" y="11152"/>
                  </a:lnTo>
                  <a:lnTo>
                    <a:pt x="9978" y="11188"/>
                  </a:lnTo>
                  <a:lnTo>
                    <a:pt x="10124" y="11335"/>
                  </a:lnTo>
                  <a:lnTo>
                    <a:pt x="10308" y="11445"/>
                  </a:lnTo>
                  <a:lnTo>
                    <a:pt x="10565" y="11555"/>
                  </a:lnTo>
                  <a:lnTo>
                    <a:pt x="10675" y="11592"/>
                  </a:lnTo>
                  <a:lnTo>
                    <a:pt x="10785" y="11592"/>
                  </a:lnTo>
                  <a:lnTo>
                    <a:pt x="10748" y="11775"/>
                  </a:lnTo>
                  <a:lnTo>
                    <a:pt x="10711" y="11959"/>
                  </a:lnTo>
                  <a:lnTo>
                    <a:pt x="10675" y="12179"/>
                  </a:lnTo>
                  <a:lnTo>
                    <a:pt x="10711" y="12362"/>
                  </a:lnTo>
                  <a:lnTo>
                    <a:pt x="10785" y="12582"/>
                  </a:lnTo>
                  <a:lnTo>
                    <a:pt x="10638" y="12692"/>
                  </a:lnTo>
                  <a:lnTo>
                    <a:pt x="10455" y="12876"/>
                  </a:lnTo>
                  <a:lnTo>
                    <a:pt x="10381" y="12949"/>
                  </a:lnTo>
                  <a:lnTo>
                    <a:pt x="10308" y="12949"/>
                  </a:lnTo>
                  <a:lnTo>
                    <a:pt x="10271" y="12986"/>
                  </a:lnTo>
                  <a:lnTo>
                    <a:pt x="10234" y="13059"/>
                  </a:lnTo>
                  <a:lnTo>
                    <a:pt x="10234" y="13169"/>
                  </a:lnTo>
                  <a:lnTo>
                    <a:pt x="10271" y="13206"/>
                  </a:lnTo>
                  <a:lnTo>
                    <a:pt x="10308" y="13242"/>
                  </a:lnTo>
                  <a:lnTo>
                    <a:pt x="10455" y="13242"/>
                  </a:lnTo>
                  <a:lnTo>
                    <a:pt x="10565" y="13206"/>
                  </a:lnTo>
                  <a:lnTo>
                    <a:pt x="10748" y="13059"/>
                  </a:lnTo>
                  <a:lnTo>
                    <a:pt x="11005" y="12912"/>
                  </a:lnTo>
                  <a:lnTo>
                    <a:pt x="11408" y="13352"/>
                  </a:lnTo>
                  <a:lnTo>
                    <a:pt x="11482" y="13426"/>
                  </a:lnTo>
                  <a:lnTo>
                    <a:pt x="11335" y="13609"/>
                  </a:lnTo>
                  <a:lnTo>
                    <a:pt x="11262" y="13829"/>
                  </a:lnTo>
                  <a:lnTo>
                    <a:pt x="11188" y="13829"/>
                  </a:lnTo>
                  <a:lnTo>
                    <a:pt x="11115" y="13866"/>
                  </a:lnTo>
                  <a:lnTo>
                    <a:pt x="11005" y="13939"/>
                  </a:lnTo>
                  <a:lnTo>
                    <a:pt x="10968" y="14013"/>
                  </a:lnTo>
                  <a:lnTo>
                    <a:pt x="11005" y="14123"/>
                  </a:lnTo>
                  <a:lnTo>
                    <a:pt x="11041" y="14233"/>
                  </a:lnTo>
                  <a:lnTo>
                    <a:pt x="11151" y="14306"/>
                  </a:lnTo>
                  <a:lnTo>
                    <a:pt x="11262" y="14343"/>
                  </a:lnTo>
                  <a:lnTo>
                    <a:pt x="11372" y="14343"/>
                  </a:lnTo>
                  <a:lnTo>
                    <a:pt x="11482" y="14270"/>
                  </a:lnTo>
                  <a:lnTo>
                    <a:pt x="11555" y="14196"/>
                  </a:lnTo>
                  <a:lnTo>
                    <a:pt x="11628" y="14086"/>
                  </a:lnTo>
                  <a:lnTo>
                    <a:pt x="11665" y="13976"/>
                  </a:lnTo>
                  <a:lnTo>
                    <a:pt x="11665" y="13866"/>
                  </a:lnTo>
                  <a:lnTo>
                    <a:pt x="11738" y="13719"/>
                  </a:lnTo>
                  <a:lnTo>
                    <a:pt x="11848" y="13829"/>
                  </a:lnTo>
                  <a:lnTo>
                    <a:pt x="11995" y="13903"/>
                  </a:lnTo>
                  <a:lnTo>
                    <a:pt x="12142" y="13976"/>
                  </a:lnTo>
                  <a:lnTo>
                    <a:pt x="12325" y="14013"/>
                  </a:lnTo>
                  <a:lnTo>
                    <a:pt x="12362" y="14049"/>
                  </a:lnTo>
                  <a:lnTo>
                    <a:pt x="12252" y="14270"/>
                  </a:lnTo>
                  <a:lnTo>
                    <a:pt x="12179" y="14453"/>
                  </a:lnTo>
                  <a:lnTo>
                    <a:pt x="12105" y="14563"/>
                  </a:lnTo>
                  <a:lnTo>
                    <a:pt x="11995" y="14600"/>
                  </a:lnTo>
                  <a:lnTo>
                    <a:pt x="11958" y="14600"/>
                  </a:lnTo>
                  <a:lnTo>
                    <a:pt x="11885" y="14636"/>
                  </a:lnTo>
                  <a:lnTo>
                    <a:pt x="11848" y="14746"/>
                  </a:lnTo>
                  <a:lnTo>
                    <a:pt x="11848" y="14856"/>
                  </a:lnTo>
                  <a:lnTo>
                    <a:pt x="11922" y="14930"/>
                  </a:lnTo>
                  <a:lnTo>
                    <a:pt x="11995" y="15003"/>
                  </a:lnTo>
                  <a:lnTo>
                    <a:pt x="12069" y="15003"/>
                  </a:lnTo>
                  <a:lnTo>
                    <a:pt x="12215" y="14966"/>
                  </a:lnTo>
                  <a:lnTo>
                    <a:pt x="12362" y="14856"/>
                  </a:lnTo>
                  <a:lnTo>
                    <a:pt x="12472" y="14746"/>
                  </a:lnTo>
                  <a:lnTo>
                    <a:pt x="12545" y="14563"/>
                  </a:lnTo>
                  <a:lnTo>
                    <a:pt x="12619" y="14416"/>
                  </a:lnTo>
                  <a:lnTo>
                    <a:pt x="12692" y="14049"/>
                  </a:lnTo>
                  <a:lnTo>
                    <a:pt x="13132" y="13976"/>
                  </a:lnTo>
                  <a:lnTo>
                    <a:pt x="13536" y="13829"/>
                  </a:lnTo>
                  <a:lnTo>
                    <a:pt x="13279" y="14526"/>
                  </a:lnTo>
                  <a:lnTo>
                    <a:pt x="13206" y="14710"/>
                  </a:lnTo>
                  <a:lnTo>
                    <a:pt x="13206" y="14820"/>
                  </a:lnTo>
                  <a:lnTo>
                    <a:pt x="13242" y="14856"/>
                  </a:lnTo>
                  <a:lnTo>
                    <a:pt x="13279" y="14930"/>
                  </a:lnTo>
                  <a:lnTo>
                    <a:pt x="13352" y="14966"/>
                  </a:lnTo>
                  <a:lnTo>
                    <a:pt x="13426" y="14966"/>
                  </a:lnTo>
                  <a:lnTo>
                    <a:pt x="13499" y="14930"/>
                  </a:lnTo>
                  <a:lnTo>
                    <a:pt x="13572" y="14893"/>
                  </a:lnTo>
                  <a:lnTo>
                    <a:pt x="13609" y="14820"/>
                  </a:lnTo>
                  <a:lnTo>
                    <a:pt x="13719" y="14563"/>
                  </a:lnTo>
                  <a:lnTo>
                    <a:pt x="13793" y="14270"/>
                  </a:lnTo>
                  <a:lnTo>
                    <a:pt x="13829" y="13976"/>
                  </a:lnTo>
                  <a:lnTo>
                    <a:pt x="13829" y="13719"/>
                  </a:lnTo>
                  <a:lnTo>
                    <a:pt x="14269" y="13463"/>
                  </a:lnTo>
                  <a:lnTo>
                    <a:pt x="14306" y="13939"/>
                  </a:lnTo>
                  <a:lnTo>
                    <a:pt x="14343" y="14049"/>
                  </a:lnTo>
                  <a:lnTo>
                    <a:pt x="14379" y="14123"/>
                  </a:lnTo>
                  <a:lnTo>
                    <a:pt x="14379" y="14159"/>
                  </a:lnTo>
                  <a:lnTo>
                    <a:pt x="14416" y="14270"/>
                  </a:lnTo>
                  <a:lnTo>
                    <a:pt x="14490" y="14343"/>
                  </a:lnTo>
                  <a:lnTo>
                    <a:pt x="14673" y="14343"/>
                  </a:lnTo>
                  <a:lnTo>
                    <a:pt x="14673" y="14306"/>
                  </a:lnTo>
                  <a:lnTo>
                    <a:pt x="14746" y="14233"/>
                  </a:lnTo>
                  <a:lnTo>
                    <a:pt x="14783" y="14159"/>
                  </a:lnTo>
                  <a:lnTo>
                    <a:pt x="14710" y="13903"/>
                  </a:lnTo>
                  <a:lnTo>
                    <a:pt x="14673" y="13646"/>
                  </a:lnTo>
                  <a:lnTo>
                    <a:pt x="14563" y="13279"/>
                  </a:lnTo>
                  <a:lnTo>
                    <a:pt x="15003" y="12876"/>
                  </a:lnTo>
                  <a:lnTo>
                    <a:pt x="15113" y="13022"/>
                  </a:lnTo>
                  <a:lnTo>
                    <a:pt x="15223" y="13132"/>
                  </a:lnTo>
                  <a:lnTo>
                    <a:pt x="15370" y="13352"/>
                  </a:lnTo>
                  <a:lnTo>
                    <a:pt x="15480" y="13463"/>
                  </a:lnTo>
                  <a:lnTo>
                    <a:pt x="15590" y="13536"/>
                  </a:lnTo>
                  <a:lnTo>
                    <a:pt x="15663" y="13536"/>
                  </a:lnTo>
                  <a:lnTo>
                    <a:pt x="15737" y="13463"/>
                  </a:lnTo>
                  <a:lnTo>
                    <a:pt x="15773" y="13389"/>
                  </a:lnTo>
                  <a:lnTo>
                    <a:pt x="15773" y="13316"/>
                  </a:lnTo>
                  <a:lnTo>
                    <a:pt x="15737" y="13132"/>
                  </a:lnTo>
                  <a:lnTo>
                    <a:pt x="15627" y="12986"/>
                  </a:lnTo>
                  <a:lnTo>
                    <a:pt x="15480" y="12876"/>
                  </a:lnTo>
                  <a:lnTo>
                    <a:pt x="15370" y="12729"/>
                  </a:lnTo>
                  <a:lnTo>
                    <a:pt x="15260" y="12582"/>
                  </a:lnTo>
                  <a:lnTo>
                    <a:pt x="15480" y="12289"/>
                  </a:lnTo>
                  <a:lnTo>
                    <a:pt x="15700" y="11995"/>
                  </a:lnTo>
                  <a:lnTo>
                    <a:pt x="15773" y="12069"/>
                  </a:lnTo>
                  <a:lnTo>
                    <a:pt x="15993" y="12215"/>
                  </a:lnTo>
                  <a:lnTo>
                    <a:pt x="16177" y="12399"/>
                  </a:lnTo>
                  <a:lnTo>
                    <a:pt x="16250" y="12435"/>
                  </a:lnTo>
                  <a:lnTo>
                    <a:pt x="16397" y="12435"/>
                  </a:lnTo>
                  <a:lnTo>
                    <a:pt x="16434" y="12399"/>
                  </a:lnTo>
                  <a:lnTo>
                    <a:pt x="16470" y="12325"/>
                  </a:lnTo>
                  <a:lnTo>
                    <a:pt x="16507" y="12252"/>
                  </a:lnTo>
                  <a:lnTo>
                    <a:pt x="16507" y="12179"/>
                  </a:lnTo>
                  <a:lnTo>
                    <a:pt x="16434" y="12105"/>
                  </a:lnTo>
                  <a:lnTo>
                    <a:pt x="16250" y="11922"/>
                  </a:lnTo>
                  <a:lnTo>
                    <a:pt x="16030" y="11775"/>
                  </a:lnTo>
                  <a:lnTo>
                    <a:pt x="15883" y="11702"/>
                  </a:lnTo>
                  <a:lnTo>
                    <a:pt x="16140" y="11115"/>
                  </a:lnTo>
                  <a:lnTo>
                    <a:pt x="16324" y="11225"/>
                  </a:lnTo>
                  <a:lnTo>
                    <a:pt x="16617" y="11335"/>
                  </a:lnTo>
                  <a:lnTo>
                    <a:pt x="16984" y="11408"/>
                  </a:lnTo>
                  <a:lnTo>
                    <a:pt x="17057" y="11408"/>
                  </a:lnTo>
                  <a:lnTo>
                    <a:pt x="17094" y="11372"/>
                  </a:lnTo>
                  <a:lnTo>
                    <a:pt x="17131" y="11298"/>
                  </a:lnTo>
                  <a:lnTo>
                    <a:pt x="17167" y="11225"/>
                  </a:lnTo>
                  <a:lnTo>
                    <a:pt x="17167" y="11152"/>
                  </a:lnTo>
                  <a:lnTo>
                    <a:pt x="17131" y="11078"/>
                  </a:lnTo>
                  <a:lnTo>
                    <a:pt x="17094" y="11042"/>
                  </a:lnTo>
                  <a:lnTo>
                    <a:pt x="17021" y="11005"/>
                  </a:lnTo>
                  <a:lnTo>
                    <a:pt x="16764" y="10968"/>
                  </a:lnTo>
                  <a:lnTo>
                    <a:pt x="16544" y="10895"/>
                  </a:lnTo>
                  <a:lnTo>
                    <a:pt x="16250" y="10821"/>
                  </a:lnTo>
                  <a:lnTo>
                    <a:pt x="16397" y="10345"/>
                  </a:lnTo>
                  <a:lnTo>
                    <a:pt x="16507" y="9831"/>
                  </a:lnTo>
                  <a:lnTo>
                    <a:pt x="16727" y="9941"/>
                  </a:lnTo>
                  <a:lnTo>
                    <a:pt x="16984" y="9978"/>
                  </a:lnTo>
                  <a:lnTo>
                    <a:pt x="17131" y="10014"/>
                  </a:lnTo>
                  <a:lnTo>
                    <a:pt x="17277" y="10014"/>
                  </a:lnTo>
                  <a:lnTo>
                    <a:pt x="17424" y="9978"/>
                  </a:lnTo>
                  <a:lnTo>
                    <a:pt x="17461" y="9904"/>
                  </a:lnTo>
                  <a:lnTo>
                    <a:pt x="17497" y="9831"/>
                  </a:lnTo>
                  <a:lnTo>
                    <a:pt x="17497" y="9794"/>
                  </a:lnTo>
                  <a:lnTo>
                    <a:pt x="17497" y="9721"/>
                  </a:lnTo>
                  <a:lnTo>
                    <a:pt x="17387" y="9648"/>
                  </a:lnTo>
                  <a:lnTo>
                    <a:pt x="17277" y="9611"/>
                  </a:lnTo>
                  <a:lnTo>
                    <a:pt x="17167" y="9574"/>
                  </a:lnTo>
                  <a:lnTo>
                    <a:pt x="16544" y="9501"/>
                  </a:lnTo>
                  <a:lnTo>
                    <a:pt x="16544" y="9464"/>
                  </a:lnTo>
                  <a:lnTo>
                    <a:pt x="16580" y="8987"/>
                  </a:lnTo>
                  <a:lnTo>
                    <a:pt x="16617" y="8511"/>
                  </a:lnTo>
                  <a:lnTo>
                    <a:pt x="16800" y="8584"/>
                  </a:lnTo>
                  <a:lnTo>
                    <a:pt x="17021" y="8621"/>
                  </a:lnTo>
                  <a:lnTo>
                    <a:pt x="17204" y="8657"/>
                  </a:lnTo>
                  <a:lnTo>
                    <a:pt x="17424" y="8621"/>
                  </a:lnTo>
                  <a:lnTo>
                    <a:pt x="17571" y="8584"/>
                  </a:lnTo>
                  <a:lnTo>
                    <a:pt x="17644" y="8511"/>
                  </a:lnTo>
                  <a:lnTo>
                    <a:pt x="17681" y="8437"/>
                  </a:lnTo>
                  <a:lnTo>
                    <a:pt x="17681" y="8364"/>
                  </a:lnTo>
                  <a:lnTo>
                    <a:pt x="17644" y="8290"/>
                  </a:lnTo>
                  <a:lnTo>
                    <a:pt x="17534" y="8217"/>
                  </a:lnTo>
                  <a:lnTo>
                    <a:pt x="17387" y="8217"/>
                  </a:lnTo>
                  <a:lnTo>
                    <a:pt x="17094" y="8254"/>
                  </a:lnTo>
                  <a:lnTo>
                    <a:pt x="16617" y="8217"/>
                  </a:lnTo>
                  <a:lnTo>
                    <a:pt x="16580" y="7814"/>
                  </a:lnTo>
                  <a:lnTo>
                    <a:pt x="16507" y="7410"/>
                  </a:lnTo>
                  <a:lnTo>
                    <a:pt x="16507" y="7410"/>
                  </a:lnTo>
                  <a:lnTo>
                    <a:pt x="16690" y="7447"/>
                  </a:lnTo>
                  <a:lnTo>
                    <a:pt x="16874" y="7447"/>
                  </a:lnTo>
                  <a:lnTo>
                    <a:pt x="17021" y="7410"/>
                  </a:lnTo>
                  <a:lnTo>
                    <a:pt x="17204" y="7337"/>
                  </a:lnTo>
                  <a:lnTo>
                    <a:pt x="17351" y="7263"/>
                  </a:lnTo>
                  <a:lnTo>
                    <a:pt x="17387" y="7190"/>
                  </a:lnTo>
                  <a:lnTo>
                    <a:pt x="17424" y="7117"/>
                  </a:lnTo>
                  <a:lnTo>
                    <a:pt x="17424" y="7043"/>
                  </a:lnTo>
                  <a:lnTo>
                    <a:pt x="17424" y="7007"/>
                  </a:lnTo>
                  <a:lnTo>
                    <a:pt x="17351" y="6933"/>
                  </a:lnTo>
                  <a:lnTo>
                    <a:pt x="17314" y="6897"/>
                  </a:lnTo>
                  <a:lnTo>
                    <a:pt x="17131" y="6897"/>
                  </a:lnTo>
                  <a:lnTo>
                    <a:pt x="16947" y="6970"/>
                  </a:lnTo>
                  <a:lnTo>
                    <a:pt x="16764" y="7007"/>
                  </a:lnTo>
                  <a:lnTo>
                    <a:pt x="16397" y="7080"/>
                  </a:lnTo>
                  <a:lnTo>
                    <a:pt x="16324" y="6897"/>
                  </a:lnTo>
                  <a:lnTo>
                    <a:pt x="16140" y="6493"/>
                  </a:lnTo>
                  <a:lnTo>
                    <a:pt x="16397" y="6420"/>
                  </a:lnTo>
                  <a:lnTo>
                    <a:pt x="16764" y="6273"/>
                  </a:lnTo>
                  <a:lnTo>
                    <a:pt x="16947" y="6200"/>
                  </a:lnTo>
                  <a:lnTo>
                    <a:pt x="17094" y="6090"/>
                  </a:lnTo>
                  <a:lnTo>
                    <a:pt x="17131" y="6053"/>
                  </a:lnTo>
                  <a:lnTo>
                    <a:pt x="17131" y="5979"/>
                  </a:lnTo>
                  <a:lnTo>
                    <a:pt x="17131" y="5906"/>
                  </a:lnTo>
                  <a:lnTo>
                    <a:pt x="17021" y="5833"/>
                  </a:lnTo>
                  <a:lnTo>
                    <a:pt x="16910" y="5796"/>
                  </a:lnTo>
                  <a:lnTo>
                    <a:pt x="16764" y="5833"/>
                  </a:lnTo>
                  <a:lnTo>
                    <a:pt x="16580" y="5906"/>
                  </a:lnTo>
                  <a:lnTo>
                    <a:pt x="16250" y="6090"/>
                  </a:lnTo>
                  <a:lnTo>
                    <a:pt x="16104" y="6163"/>
                  </a:lnTo>
                  <a:lnTo>
                    <a:pt x="15957" y="6236"/>
                  </a:lnTo>
                  <a:lnTo>
                    <a:pt x="15957" y="6200"/>
                  </a:lnTo>
                  <a:lnTo>
                    <a:pt x="15957" y="6163"/>
                  </a:lnTo>
                  <a:lnTo>
                    <a:pt x="15920" y="6163"/>
                  </a:lnTo>
                  <a:lnTo>
                    <a:pt x="15590" y="5796"/>
                  </a:lnTo>
                  <a:lnTo>
                    <a:pt x="15920" y="5503"/>
                  </a:lnTo>
                  <a:lnTo>
                    <a:pt x="16250" y="5173"/>
                  </a:lnTo>
                  <a:lnTo>
                    <a:pt x="16287" y="5099"/>
                  </a:lnTo>
                  <a:lnTo>
                    <a:pt x="16324" y="4989"/>
                  </a:lnTo>
                  <a:lnTo>
                    <a:pt x="16287" y="4916"/>
                  </a:lnTo>
                  <a:lnTo>
                    <a:pt x="16250" y="4879"/>
                  </a:lnTo>
                  <a:lnTo>
                    <a:pt x="16177" y="4806"/>
                  </a:lnTo>
                  <a:lnTo>
                    <a:pt x="16030" y="4806"/>
                  </a:lnTo>
                  <a:lnTo>
                    <a:pt x="15957" y="4842"/>
                  </a:lnTo>
                  <a:lnTo>
                    <a:pt x="15627" y="5209"/>
                  </a:lnTo>
                  <a:lnTo>
                    <a:pt x="15333" y="5576"/>
                  </a:lnTo>
                  <a:lnTo>
                    <a:pt x="15076" y="5393"/>
                  </a:lnTo>
                  <a:lnTo>
                    <a:pt x="14820" y="5246"/>
                  </a:lnTo>
                  <a:lnTo>
                    <a:pt x="14673" y="5173"/>
                  </a:lnTo>
                  <a:lnTo>
                    <a:pt x="14746" y="5026"/>
                  </a:lnTo>
                  <a:lnTo>
                    <a:pt x="14966" y="4659"/>
                  </a:lnTo>
                  <a:lnTo>
                    <a:pt x="15003" y="4586"/>
                  </a:lnTo>
                  <a:lnTo>
                    <a:pt x="15003" y="4512"/>
                  </a:lnTo>
                  <a:lnTo>
                    <a:pt x="14930" y="4402"/>
                  </a:lnTo>
                  <a:lnTo>
                    <a:pt x="14856" y="4366"/>
                  </a:lnTo>
                  <a:lnTo>
                    <a:pt x="14746" y="4366"/>
                  </a:lnTo>
                  <a:lnTo>
                    <a:pt x="14673" y="4439"/>
                  </a:lnTo>
                  <a:lnTo>
                    <a:pt x="14526" y="4622"/>
                  </a:lnTo>
                  <a:lnTo>
                    <a:pt x="14416" y="4842"/>
                  </a:lnTo>
                  <a:lnTo>
                    <a:pt x="14343" y="5026"/>
                  </a:lnTo>
                  <a:lnTo>
                    <a:pt x="14159" y="4989"/>
                  </a:lnTo>
                  <a:lnTo>
                    <a:pt x="13939" y="4989"/>
                  </a:lnTo>
                  <a:lnTo>
                    <a:pt x="13903" y="4732"/>
                  </a:lnTo>
                  <a:lnTo>
                    <a:pt x="13866" y="4476"/>
                  </a:lnTo>
                  <a:lnTo>
                    <a:pt x="13829" y="3962"/>
                  </a:lnTo>
                  <a:lnTo>
                    <a:pt x="13829" y="3889"/>
                  </a:lnTo>
                  <a:lnTo>
                    <a:pt x="13756" y="3852"/>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57" name="Google Shape;357;p6"/>
            <p:cNvSpPr/>
            <p:nvPr/>
          </p:nvSpPr>
          <p:spPr>
            <a:xfrm>
              <a:off x="6059500" y="3516375"/>
              <a:ext cx="268700" cy="232025"/>
            </a:xfrm>
            <a:custGeom>
              <a:rect b="b" l="l" r="r" t="t"/>
              <a:pathLst>
                <a:path extrusionOk="0" h="9281" w="10748">
                  <a:moveTo>
                    <a:pt x="4072" y="550"/>
                  </a:moveTo>
                  <a:lnTo>
                    <a:pt x="4329" y="587"/>
                  </a:lnTo>
                  <a:lnTo>
                    <a:pt x="4585" y="697"/>
                  </a:lnTo>
                  <a:lnTo>
                    <a:pt x="4842" y="844"/>
                  </a:lnTo>
                  <a:lnTo>
                    <a:pt x="5025" y="1064"/>
                  </a:lnTo>
                  <a:lnTo>
                    <a:pt x="5136" y="1211"/>
                  </a:lnTo>
                  <a:lnTo>
                    <a:pt x="5209" y="1394"/>
                  </a:lnTo>
                  <a:lnTo>
                    <a:pt x="5246" y="1541"/>
                  </a:lnTo>
                  <a:lnTo>
                    <a:pt x="5282" y="1724"/>
                  </a:lnTo>
                  <a:lnTo>
                    <a:pt x="5282" y="2091"/>
                  </a:lnTo>
                  <a:lnTo>
                    <a:pt x="5246" y="2458"/>
                  </a:lnTo>
                  <a:lnTo>
                    <a:pt x="5209" y="2641"/>
                  </a:lnTo>
                  <a:lnTo>
                    <a:pt x="4695" y="1761"/>
                  </a:lnTo>
                  <a:lnTo>
                    <a:pt x="4072" y="550"/>
                  </a:lnTo>
                  <a:close/>
                  <a:moveTo>
                    <a:pt x="1357" y="3008"/>
                  </a:moveTo>
                  <a:lnTo>
                    <a:pt x="1504" y="3265"/>
                  </a:lnTo>
                  <a:lnTo>
                    <a:pt x="1614" y="3558"/>
                  </a:lnTo>
                  <a:lnTo>
                    <a:pt x="1797" y="3852"/>
                  </a:lnTo>
                  <a:lnTo>
                    <a:pt x="1467" y="3778"/>
                  </a:lnTo>
                  <a:lnTo>
                    <a:pt x="1137" y="3742"/>
                  </a:lnTo>
                  <a:lnTo>
                    <a:pt x="1321" y="3118"/>
                  </a:lnTo>
                  <a:lnTo>
                    <a:pt x="1357" y="3008"/>
                  </a:lnTo>
                  <a:close/>
                  <a:moveTo>
                    <a:pt x="3815" y="550"/>
                  </a:moveTo>
                  <a:lnTo>
                    <a:pt x="4072" y="1174"/>
                  </a:lnTo>
                  <a:lnTo>
                    <a:pt x="4329" y="1798"/>
                  </a:lnTo>
                  <a:lnTo>
                    <a:pt x="4695" y="2531"/>
                  </a:lnTo>
                  <a:lnTo>
                    <a:pt x="5099" y="3265"/>
                  </a:lnTo>
                  <a:lnTo>
                    <a:pt x="4989" y="3852"/>
                  </a:lnTo>
                  <a:lnTo>
                    <a:pt x="4732" y="3191"/>
                  </a:lnTo>
                  <a:lnTo>
                    <a:pt x="4475" y="2531"/>
                  </a:lnTo>
                  <a:lnTo>
                    <a:pt x="4255" y="1981"/>
                  </a:lnTo>
                  <a:lnTo>
                    <a:pt x="4035" y="1467"/>
                  </a:lnTo>
                  <a:lnTo>
                    <a:pt x="3742" y="880"/>
                  </a:lnTo>
                  <a:lnTo>
                    <a:pt x="3558" y="587"/>
                  </a:lnTo>
                  <a:lnTo>
                    <a:pt x="3815" y="550"/>
                  </a:lnTo>
                  <a:close/>
                  <a:moveTo>
                    <a:pt x="1761" y="1724"/>
                  </a:moveTo>
                  <a:lnTo>
                    <a:pt x="1724" y="1798"/>
                  </a:lnTo>
                  <a:lnTo>
                    <a:pt x="1761" y="1944"/>
                  </a:lnTo>
                  <a:lnTo>
                    <a:pt x="1834" y="2018"/>
                  </a:lnTo>
                  <a:lnTo>
                    <a:pt x="1944" y="2054"/>
                  </a:lnTo>
                  <a:lnTo>
                    <a:pt x="2054" y="2054"/>
                  </a:lnTo>
                  <a:lnTo>
                    <a:pt x="2274" y="2531"/>
                  </a:lnTo>
                  <a:lnTo>
                    <a:pt x="2458" y="2971"/>
                  </a:lnTo>
                  <a:lnTo>
                    <a:pt x="3008" y="4182"/>
                  </a:lnTo>
                  <a:lnTo>
                    <a:pt x="3081" y="4329"/>
                  </a:lnTo>
                  <a:lnTo>
                    <a:pt x="2825" y="4255"/>
                  </a:lnTo>
                  <a:lnTo>
                    <a:pt x="2458" y="4072"/>
                  </a:lnTo>
                  <a:lnTo>
                    <a:pt x="2164" y="3742"/>
                  </a:lnTo>
                  <a:lnTo>
                    <a:pt x="1944" y="3375"/>
                  </a:lnTo>
                  <a:lnTo>
                    <a:pt x="1724" y="2935"/>
                  </a:lnTo>
                  <a:lnTo>
                    <a:pt x="1651" y="2715"/>
                  </a:lnTo>
                  <a:lnTo>
                    <a:pt x="1504" y="2494"/>
                  </a:lnTo>
                  <a:lnTo>
                    <a:pt x="1724" y="1761"/>
                  </a:lnTo>
                  <a:lnTo>
                    <a:pt x="1761" y="1724"/>
                  </a:lnTo>
                  <a:close/>
                  <a:moveTo>
                    <a:pt x="2604" y="1174"/>
                  </a:moveTo>
                  <a:lnTo>
                    <a:pt x="2715" y="1614"/>
                  </a:lnTo>
                  <a:lnTo>
                    <a:pt x="2861" y="2054"/>
                  </a:lnTo>
                  <a:lnTo>
                    <a:pt x="3228" y="2898"/>
                  </a:lnTo>
                  <a:lnTo>
                    <a:pt x="3998" y="4695"/>
                  </a:lnTo>
                  <a:lnTo>
                    <a:pt x="3632" y="4549"/>
                  </a:lnTo>
                  <a:lnTo>
                    <a:pt x="3522" y="4365"/>
                  </a:lnTo>
                  <a:lnTo>
                    <a:pt x="3301" y="3888"/>
                  </a:lnTo>
                  <a:lnTo>
                    <a:pt x="2861" y="2935"/>
                  </a:lnTo>
                  <a:lnTo>
                    <a:pt x="2274" y="1834"/>
                  </a:lnTo>
                  <a:lnTo>
                    <a:pt x="2311" y="1651"/>
                  </a:lnTo>
                  <a:lnTo>
                    <a:pt x="2421" y="1467"/>
                  </a:lnTo>
                  <a:lnTo>
                    <a:pt x="2604" y="1174"/>
                  </a:lnTo>
                  <a:close/>
                  <a:moveTo>
                    <a:pt x="3338" y="660"/>
                  </a:moveTo>
                  <a:lnTo>
                    <a:pt x="3375" y="770"/>
                  </a:lnTo>
                  <a:lnTo>
                    <a:pt x="3668" y="1467"/>
                  </a:lnTo>
                  <a:lnTo>
                    <a:pt x="3962" y="2164"/>
                  </a:lnTo>
                  <a:lnTo>
                    <a:pt x="4182" y="2788"/>
                  </a:lnTo>
                  <a:lnTo>
                    <a:pt x="4402" y="3412"/>
                  </a:lnTo>
                  <a:lnTo>
                    <a:pt x="4769" y="4659"/>
                  </a:lnTo>
                  <a:lnTo>
                    <a:pt x="4732" y="4805"/>
                  </a:lnTo>
                  <a:lnTo>
                    <a:pt x="4659" y="4805"/>
                  </a:lnTo>
                  <a:lnTo>
                    <a:pt x="4549" y="4842"/>
                  </a:lnTo>
                  <a:lnTo>
                    <a:pt x="3668" y="2971"/>
                  </a:lnTo>
                  <a:lnTo>
                    <a:pt x="3191" y="1981"/>
                  </a:lnTo>
                  <a:lnTo>
                    <a:pt x="2971" y="1504"/>
                  </a:lnTo>
                  <a:lnTo>
                    <a:pt x="2788" y="991"/>
                  </a:lnTo>
                  <a:lnTo>
                    <a:pt x="3045" y="807"/>
                  </a:lnTo>
                  <a:lnTo>
                    <a:pt x="3338" y="660"/>
                  </a:lnTo>
                  <a:close/>
                  <a:moveTo>
                    <a:pt x="7703" y="4952"/>
                  </a:moveTo>
                  <a:lnTo>
                    <a:pt x="7960" y="5246"/>
                  </a:lnTo>
                  <a:lnTo>
                    <a:pt x="7960" y="5246"/>
                  </a:lnTo>
                  <a:lnTo>
                    <a:pt x="7887" y="5209"/>
                  </a:lnTo>
                  <a:lnTo>
                    <a:pt x="7593" y="5319"/>
                  </a:lnTo>
                  <a:lnTo>
                    <a:pt x="7300" y="5466"/>
                  </a:lnTo>
                  <a:lnTo>
                    <a:pt x="7190" y="5356"/>
                  </a:lnTo>
                  <a:lnTo>
                    <a:pt x="7080" y="5246"/>
                  </a:lnTo>
                  <a:lnTo>
                    <a:pt x="7373" y="5099"/>
                  </a:lnTo>
                  <a:lnTo>
                    <a:pt x="7703" y="4952"/>
                  </a:lnTo>
                  <a:close/>
                  <a:moveTo>
                    <a:pt x="8070" y="5356"/>
                  </a:moveTo>
                  <a:lnTo>
                    <a:pt x="8180" y="5466"/>
                  </a:lnTo>
                  <a:lnTo>
                    <a:pt x="7923" y="5576"/>
                  </a:lnTo>
                  <a:lnTo>
                    <a:pt x="7923" y="5576"/>
                  </a:lnTo>
                  <a:lnTo>
                    <a:pt x="8033" y="5429"/>
                  </a:lnTo>
                  <a:lnTo>
                    <a:pt x="8070" y="5356"/>
                  </a:lnTo>
                  <a:close/>
                  <a:moveTo>
                    <a:pt x="7556" y="5612"/>
                  </a:moveTo>
                  <a:lnTo>
                    <a:pt x="7483" y="5722"/>
                  </a:lnTo>
                  <a:lnTo>
                    <a:pt x="7483" y="5686"/>
                  </a:lnTo>
                  <a:lnTo>
                    <a:pt x="7556" y="5612"/>
                  </a:lnTo>
                  <a:close/>
                  <a:moveTo>
                    <a:pt x="8327" y="5649"/>
                  </a:moveTo>
                  <a:lnTo>
                    <a:pt x="8327" y="5686"/>
                  </a:lnTo>
                  <a:lnTo>
                    <a:pt x="7850" y="6163"/>
                  </a:lnTo>
                  <a:lnTo>
                    <a:pt x="7740" y="6016"/>
                  </a:lnTo>
                  <a:lnTo>
                    <a:pt x="7997" y="5796"/>
                  </a:lnTo>
                  <a:lnTo>
                    <a:pt x="8327" y="5649"/>
                  </a:lnTo>
                  <a:close/>
                  <a:moveTo>
                    <a:pt x="8437" y="5796"/>
                  </a:moveTo>
                  <a:lnTo>
                    <a:pt x="8584" y="6053"/>
                  </a:lnTo>
                  <a:lnTo>
                    <a:pt x="8143" y="6163"/>
                  </a:lnTo>
                  <a:lnTo>
                    <a:pt x="8437" y="5796"/>
                  </a:lnTo>
                  <a:close/>
                  <a:moveTo>
                    <a:pt x="8437" y="6346"/>
                  </a:moveTo>
                  <a:lnTo>
                    <a:pt x="8180" y="6676"/>
                  </a:lnTo>
                  <a:lnTo>
                    <a:pt x="8107" y="6493"/>
                  </a:lnTo>
                  <a:lnTo>
                    <a:pt x="8437" y="6346"/>
                  </a:lnTo>
                  <a:close/>
                  <a:moveTo>
                    <a:pt x="8767" y="6309"/>
                  </a:moveTo>
                  <a:lnTo>
                    <a:pt x="8840" y="6419"/>
                  </a:lnTo>
                  <a:lnTo>
                    <a:pt x="8547" y="6676"/>
                  </a:lnTo>
                  <a:lnTo>
                    <a:pt x="8767" y="6309"/>
                  </a:lnTo>
                  <a:close/>
                  <a:moveTo>
                    <a:pt x="9024" y="4695"/>
                  </a:moveTo>
                  <a:lnTo>
                    <a:pt x="9244" y="4732"/>
                  </a:lnTo>
                  <a:lnTo>
                    <a:pt x="9464" y="4805"/>
                  </a:lnTo>
                  <a:lnTo>
                    <a:pt x="9647" y="4915"/>
                  </a:lnTo>
                  <a:lnTo>
                    <a:pt x="9831" y="5062"/>
                  </a:lnTo>
                  <a:lnTo>
                    <a:pt x="9904" y="5099"/>
                  </a:lnTo>
                  <a:lnTo>
                    <a:pt x="9941" y="5099"/>
                  </a:lnTo>
                  <a:lnTo>
                    <a:pt x="10051" y="5209"/>
                  </a:lnTo>
                  <a:lnTo>
                    <a:pt x="10161" y="5429"/>
                  </a:lnTo>
                  <a:lnTo>
                    <a:pt x="10198" y="5649"/>
                  </a:lnTo>
                  <a:lnTo>
                    <a:pt x="10234" y="5869"/>
                  </a:lnTo>
                  <a:lnTo>
                    <a:pt x="10198" y="6089"/>
                  </a:lnTo>
                  <a:lnTo>
                    <a:pt x="10161" y="6346"/>
                  </a:lnTo>
                  <a:lnTo>
                    <a:pt x="10088" y="6566"/>
                  </a:lnTo>
                  <a:lnTo>
                    <a:pt x="9941" y="7006"/>
                  </a:lnTo>
                  <a:lnTo>
                    <a:pt x="9904" y="7080"/>
                  </a:lnTo>
                  <a:lnTo>
                    <a:pt x="9647" y="6676"/>
                  </a:lnTo>
                  <a:lnTo>
                    <a:pt x="9024" y="5832"/>
                  </a:lnTo>
                  <a:lnTo>
                    <a:pt x="8620" y="5282"/>
                  </a:lnTo>
                  <a:lnTo>
                    <a:pt x="8400" y="5025"/>
                  </a:lnTo>
                  <a:lnTo>
                    <a:pt x="8143" y="4842"/>
                  </a:lnTo>
                  <a:lnTo>
                    <a:pt x="8584" y="4732"/>
                  </a:lnTo>
                  <a:lnTo>
                    <a:pt x="8804" y="4695"/>
                  </a:lnTo>
                  <a:close/>
                  <a:moveTo>
                    <a:pt x="1064" y="3962"/>
                  </a:moveTo>
                  <a:lnTo>
                    <a:pt x="1357" y="4182"/>
                  </a:lnTo>
                  <a:lnTo>
                    <a:pt x="1651" y="4329"/>
                  </a:lnTo>
                  <a:lnTo>
                    <a:pt x="2348" y="4585"/>
                  </a:lnTo>
                  <a:lnTo>
                    <a:pt x="2458" y="4659"/>
                  </a:lnTo>
                  <a:lnTo>
                    <a:pt x="2494" y="4695"/>
                  </a:lnTo>
                  <a:lnTo>
                    <a:pt x="2568" y="4732"/>
                  </a:lnTo>
                  <a:lnTo>
                    <a:pt x="2641" y="4695"/>
                  </a:lnTo>
                  <a:lnTo>
                    <a:pt x="4329" y="5319"/>
                  </a:lnTo>
                  <a:lnTo>
                    <a:pt x="4329" y="5356"/>
                  </a:lnTo>
                  <a:lnTo>
                    <a:pt x="4292" y="5319"/>
                  </a:lnTo>
                  <a:lnTo>
                    <a:pt x="3888" y="5172"/>
                  </a:lnTo>
                  <a:lnTo>
                    <a:pt x="3705" y="5136"/>
                  </a:lnTo>
                  <a:lnTo>
                    <a:pt x="3485" y="5099"/>
                  </a:lnTo>
                  <a:lnTo>
                    <a:pt x="3448" y="5136"/>
                  </a:lnTo>
                  <a:lnTo>
                    <a:pt x="3411" y="5172"/>
                  </a:lnTo>
                  <a:lnTo>
                    <a:pt x="3448" y="5246"/>
                  </a:lnTo>
                  <a:lnTo>
                    <a:pt x="3595" y="5392"/>
                  </a:lnTo>
                  <a:lnTo>
                    <a:pt x="3852" y="5539"/>
                  </a:lnTo>
                  <a:lnTo>
                    <a:pt x="4108" y="5686"/>
                  </a:lnTo>
                  <a:lnTo>
                    <a:pt x="4402" y="5759"/>
                  </a:lnTo>
                  <a:lnTo>
                    <a:pt x="4365" y="5906"/>
                  </a:lnTo>
                  <a:lnTo>
                    <a:pt x="4035" y="5906"/>
                  </a:lnTo>
                  <a:lnTo>
                    <a:pt x="3742" y="5869"/>
                  </a:lnTo>
                  <a:lnTo>
                    <a:pt x="3411" y="5759"/>
                  </a:lnTo>
                  <a:lnTo>
                    <a:pt x="3228" y="5686"/>
                  </a:lnTo>
                  <a:lnTo>
                    <a:pt x="3191" y="5612"/>
                  </a:lnTo>
                  <a:lnTo>
                    <a:pt x="3155" y="5576"/>
                  </a:lnTo>
                  <a:lnTo>
                    <a:pt x="3118" y="5539"/>
                  </a:lnTo>
                  <a:lnTo>
                    <a:pt x="3081" y="5502"/>
                  </a:lnTo>
                  <a:lnTo>
                    <a:pt x="3045" y="5502"/>
                  </a:lnTo>
                  <a:lnTo>
                    <a:pt x="3008" y="5539"/>
                  </a:lnTo>
                  <a:lnTo>
                    <a:pt x="2971" y="5649"/>
                  </a:lnTo>
                  <a:lnTo>
                    <a:pt x="2971" y="5722"/>
                  </a:lnTo>
                  <a:lnTo>
                    <a:pt x="3008" y="5796"/>
                  </a:lnTo>
                  <a:lnTo>
                    <a:pt x="3045" y="5869"/>
                  </a:lnTo>
                  <a:lnTo>
                    <a:pt x="3191" y="6016"/>
                  </a:lnTo>
                  <a:lnTo>
                    <a:pt x="3338" y="6126"/>
                  </a:lnTo>
                  <a:lnTo>
                    <a:pt x="3522" y="6199"/>
                  </a:lnTo>
                  <a:lnTo>
                    <a:pt x="3742" y="6273"/>
                  </a:lnTo>
                  <a:lnTo>
                    <a:pt x="3962" y="6309"/>
                  </a:lnTo>
                  <a:lnTo>
                    <a:pt x="4182" y="6309"/>
                  </a:lnTo>
                  <a:lnTo>
                    <a:pt x="3962" y="6676"/>
                  </a:lnTo>
                  <a:lnTo>
                    <a:pt x="3742" y="6603"/>
                  </a:lnTo>
                  <a:lnTo>
                    <a:pt x="3228" y="6456"/>
                  </a:lnTo>
                  <a:lnTo>
                    <a:pt x="2971" y="6419"/>
                  </a:lnTo>
                  <a:lnTo>
                    <a:pt x="2715" y="6383"/>
                  </a:lnTo>
                  <a:lnTo>
                    <a:pt x="2641" y="6383"/>
                  </a:lnTo>
                  <a:lnTo>
                    <a:pt x="2641" y="6456"/>
                  </a:lnTo>
                  <a:lnTo>
                    <a:pt x="2641" y="6493"/>
                  </a:lnTo>
                  <a:lnTo>
                    <a:pt x="2678" y="6529"/>
                  </a:lnTo>
                  <a:lnTo>
                    <a:pt x="2861" y="6676"/>
                  </a:lnTo>
                  <a:lnTo>
                    <a:pt x="3081" y="6786"/>
                  </a:lnTo>
                  <a:lnTo>
                    <a:pt x="3522" y="6970"/>
                  </a:lnTo>
                  <a:lnTo>
                    <a:pt x="3742" y="7080"/>
                  </a:lnTo>
                  <a:lnTo>
                    <a:pt x="3632" y="7226"/>
                  </a:lnTo>
                  <a:lnTo>
                    <a:pt x="3522" y="7336"/>
                  </a:lnTo>
                  <a:lnTo>
                    <a:pt x="2935" y="7080"/>
                  </a:lnTo>
                  <a:lnTo>
                    <a:pt x="2311" y="6823"/>
                  </a:lnTo>
                  <a:lnTo>
                    <a:pt x="2238" y="6823"/>
                  </a:lnTo>
                  <a:lnTo>
                    <a:pt x="2201" y="6860"/>
                  </a:lnTo>
                  <a:lnTo>
                    <a:pt x="2201" y="6896"/>
                  </a:lnTo>
                  <a:lnTo>
                    <a:pt x="2201" y="6970"/>
                  </a:lnTo>
                  <a:lnTo>
                    <a:pt x="2458" y="7190"/>
                  </a:lnTo>
                  <a:lnTo>
                    <a:pt x="2678" y="7410"/>
                  </a:lnTo>
                  <a:lnTo>
                    <a:pt x="2971" y="7557"/>
                  </a:lnTo>
                  <a:lnTo>
                    <a:pt x="3265" y="7703"/>
                  </a:lnTo>
                  <a:lnTo>
                    <a:pt x="2971" y="7960"/>
                  </a:lnTo>
                  <a:lnTo>
                    <a:pt x="2641" y="7960"/>
                  </a:lnTo>
                  <a:lnTo>
                    <a:pt x="2311" y="7887"/>
                  </a:lnTo>
                  <a:lnTo>
                    <a:pt x="1981" y="7777"/>
                  </a:lnTo>
                  <a:lnTo>
                    <a:pt x="1871" y="7777"/>
                  </a:lnTo>
                  <a:lnTo>
                    <a:pt x="1834" y="7813"/>
                  </a:lnTo>
                  <a:lnTo>
                    <a:pt x="1797" y="7850"/>
                  </a:lnTo>
                  <a:lnTo>
                    <a:pt x="1797" y="7923"/>
                  </a:lnTo>
                  <a:lnTo>
                    <a:pt x="1834" y="8070"/>
                  </a:lnTo>
                  <a:lnTo>
                    <a:pt x="1944" y="8143"/>
                  </a:lnTo>
                  <a:lnTo>
                    <a:pt x="2091" y="8217"/>
                  </a:lnTo>
                  <a:lnTo>
                    <a:pt x="2238" y="8290"/>
                  </a:lnTo>
                  <a:lnTo>
                    <a:pt x="2348" y="8327"/>
                  </a:lnTo>
                  <a:lnTo>
                    <a:pt x="2164" y="8364"/>
                  </a:lnTo>
                  <a:lnTo>
                    <a:pt x="1944" y="8364"/>
                  </a:lnTo>
                  <a:lnTo>
                    <a:pt x="1761" y="8327"/>
                  </a:lnTo>
                  <a:lnTo>
                    <a:pt x="1541" y="8253"/>
                  </a:lnTo>
                  <a:lnTo>
                    <a:pt x="1247" y="8070"/>
                  </a:lnTo>
                  <a:lnTo>
                    <a:pt x="1027" y="7850"/>
                  </a:lnTo>
                  <a:lnTo>
                    <a:pt x="844" y="7593"/>
                  </a:lnTo>
                  <a:lnTo>
                    <a:pt x="697" y="7300"/>
                  </a:lnTo>
                  <a:lnTo>
                    <a:pt x="624" y="6970"/>
                  </a:lnTo>
                  <a:lnTo>
                    <a:pt x="550" y="6676"/>
                  </a:lnTo>
                  <a:lnTo>
                    <a:pt x="550" y="6346"/>
                  </a:lnTo>
                  <a:lnTo>
                    <a:pt x="550" y="6016"/>
                  </a:lnTo>
                  <a:lnTo>
                    <a:pt x="624" y="5502"/>
                  </a:lnTo>
                  <a:lnTo>
                    <a:pt x="734" y="4989"/>
                  </a:lnTo>
                  <a:lnTo>
                    <a:pt x="1064" y="3962"/>
                  </a:lnTo>
                  <a:close/>
                  <a:moveTo>
                    <a:pt x="6786" y="5429"/>
                  </a:moveTo>
                  <a:lnTo>
                    <a:pt x="6860" y="5649"/>
                  </a:lnTo>
                  <a:lnTo>
                    <a:pt x="6970" y="5832"/>
                  </a:lnTo>
                  <a:lnTo>
                    <a:pt x="7006" y="5906"/>
                  </a:lnTo>
                  <a:lnTo>
                    <a:pt x="7043" y="5979"/>
                  </a:lnTo>
                  <a:lnTo>
                    <a:pt x="7116" y="6016"/>
                  </a:lnTo>
                  <a:lnTo>
                    <a:pt x="7813" y="7006"/>
                  </a:lnTo>
                  <a:lnTo>
                    <a:pt x="8143" y="7520"/>
                  </a:lnTo>
                  <a:lnTo>
                    <a:pt x="8143" y="7667"/>
                  </a:lnTo>
                  <a:lnTo>
                    <a:pt x="8143" y="7740"/>
                  </a:lnTo>
                  <a:lnTo>
                    <a:pt x="8217" y="7813"/>
                  </a:lnTo>
                  <a:lnTo>
                    <a:pt x="8290" y="7850"/>
                  </a:lnTo>
                  <a:lnTo>
                    <a:pt x="8363" y="7850"/>
                  </a:lnTo>
                  <a:lnTo>
                    <a:pt x="8400" y="7813"/>
                  </a:lnTo>
                  <a:lnTo>
                    <a:pt x="8510" y="7887"/>
                  </a:lnTo>
                  <a:lnTo>
                    <a:pt x="8584" y="7923"/>
                  </a:lnTo>
                  <a:lnTo>
                    <a:pt x="8694" y="7960"/>
                  </a:lnTo>
                  <a:lnTo>
                    <a:pt x="8767" y="7923"/>
                  </a:lnTo>
                  <a:lnTo>
                    <a:pt x="8877" y="7997"/>
                  </a:lnTo>
                  <a:lnTo>
                    <a:pt x="8987" y="7997"/>
                  </a:lnTo>
                  <a:lnTo>
                    <a:pt x="9060" y="8033"/>
                  </a:lnTo>
                  <a:lnTo>
                    <a:pt x="9134" y="7997"/>
                  </a:lnTo>
                  <a:lnTo>
                    <a:pt x="9207" y="7923"/>
                  </a:lnTo>
                  <a:lnTo>
                    <a:pt x="9207" y="7813"/>
                  </a:lnTo>
                  <a:lnTo>
                    <a:pt x="9207" y="7740"/>
                  </a:lnTo>
                  <a:lnTo>
                    <a:pt x="9134" y="7667"/>
                  </a:lnTo>
                  <a:lnTo>
                    <a:pt x="9170" y="7557"/>
                  </a:lnTo>
                  <a:lnTo>
                    <a:pt x="9207" y="7483"/>
                  </a:lnTo>
                  <a:lnTo>
                    <a:pt x="9244" y="7410"/>
                  </a:lnTo>
                  <a:lnTo>
                    <a:pt x="9244" y="7373"/>
                  </a:lnTo>
                  <a:lnTo>
                    <a:pt x="9207" y="7300"/>
                  </a:lnTo>
                  <a:lnTo>
                    <a:pt x="9170" y="7263"/>
                  </a:lnTo>
                  <a:lnTo>
                    <a:pt x="9134" y="7226"/>
                  </a:lnTo>
                  <a:lnTo>
                    <a:pt x="8987" y="7226"/>
                  </a:lnTo>
                  <a:lnTo>
                    <a:pt x="8694" y="7336"/>
                  </a:lnTo>
                  <a:lnTo>
                    <a:pt x="8694" y="7300"/>
                  </a:lnTo>
                  <a:lnTo>
                    <a:pt x="8877" y="7153"/>
                  </a:lnTo>
                  <a:lnTo>
                    <a:pt x="9060" y="6970"/>
                  </a:lnTo>
                  <a:lnTo>
                    <a:pt x="9134" y="6860"/>
                  </a:lnTo>
                  <a:lnTo>
                    <a:pt x="9244" y="7043"/>
                  </a:lnTo>
                  <a:lnTo>
                    <a:pt x="9501" y="7446"/>
                  </a:lnTo>
                  <a:lnTo>
                    <a:pt x="9537" y="7593"/>
                  </a:lnTo>
                  <a:lnTo>
                    <a:pt x="9317" y="7887"/>
                  </a:lnTo>
                  <a:lnTo>
                    <a:pt x="9024" y="8143"/>
                  </a:lnTo>
                  <a:lnTo>
                    <a:pt x="8730" y="8364"/>
                  </a:lnTo>
                  <a:lnTo>
                    <a:pt x="8400" y="8547"/>
                  </a:lnTo>
                  <a:lnTo>
                    <a:pt x="8070" y="8657"/>
                  </a:lnTo>
                  <a:lnTo>
                    <a:pt x="7703" y="8694"/>
                  </a:lnTo>
                  <a:lnTo>
                    <a:pt x="7520" y="8694"/>
                  </a:lnTo>
                  <a:lnTo>
                    <a:pt x="7373" y="8657"/>
                  </a:lnTo>
                  <a:lnTo>
                    <a:pt x="7190" y="8620"/>
                  </a:lnTo>
                  <a:lnTo>
                    <a:pt x="7006" y="8547"/>
                  </a:lnTo>
                  <a:lnTo>
                    <a:pt x="6823" y="8437"/>
                  </a:lnTo>
                  <a:lnTo>
                    <a:pt x="6676" y="8290"/>
                  </a:lnTo>
                  <a:lnTo>
                    <a:pt x="6419" y="7997"/>
                  </a:lnTo>
                  <a:lnTo>
                    <a:pt x="6199" y="7667"/>
                  </a:lnTo>
                  <a:lnTo>
                    <a:pt x="6053" y="7300"/>
                  </a:lnTo>
                  <a:lnTo>
                    <a:pt x="6016" y="6896"/>
                  </a:lnTo>
                  <a:lnTo>
                    <a:pt x="6016" y="6676"/>
                  </a:lnTo>
                  <a:lnTo>
                    <a:pt x="6053" y="6493"/>
                  </a:lnTo>
                  <a:lnTo>
                    <a:pt x="6089" y="6309"/>
                  </a:lnTo>
                  <a:lnTo>
                    <a:pt x="6163" y="6126"/>
                  </a:lnTo>
                  <a:lnTo>
                    <a:pt x="6273" y="5943"/>
                  </a:lnTo>
                  <a:lnTo>
                    <a:pt x="6383" y="5759"/>
                  </a:lnTo>
                  <a:lnTo>
                    <a:pt x="6566" y="5576"/>
                  </a:lnTo>
                  <a:lnTo>
                    <a:pt x="6786" y="5429"/>
                  </a:lnTo>
                  <a:close/>
                  <a:moveTo>
                    <a:pt x="3852" y="0"/>
                  </a:moveTo>
                  <a:lnTo>
                    <a:pt x="3522" y="37"/>
                  </a:lnTo>
                  <a:lnTo>
                    <a:pt x="3191" y="110"/>
                  </a:lnTo>
                  <a:lnTo>
                    <a:pt x="2898" y="257"/>
                  </a:lnTo>
                  <a:lnTo>
                    <a:pt x="2604" y="440"/>
                  </a:lnTo>
                  <a:lnTo>
                    <a:pt x="2348" y="660"/>
                  </a:lnTo>
                  <a:lnTo>
                    <a:pt x="2091" y="660"/>
                  </a:lnTo>
                  <a:lnTo>
                    <a:pt x="1871" y="734"/>
                  </a:lnTo>
                  <a:lnTo>
                    <a:pt x="1687" y="880"/>
                  </a:lnTo>
                  <a:lnTo>
                    <a:pt x="1541" y="1064"/>
                  </a:lnTo>
                  <a:lnTo>
                    <a:pt x="1394" y="1284"/>
                  </a:lnTo>
                  <a:lnTo>
                    <a:pt x="1321" y="1504"/>
                  </a:lnTo>
                  <a:lnTo>
                    <a:pt x="1137" y="1944"/>
                  </a:lnTo>
                  <a:lnTo>
                    <a:pt x="660" y="3522"/>
                  </a:lnTo>
                  <a:lnTo>
                    <a:pt x="404" y="4292"/>
                  </a:lnTo>
                  <a:lnTo>
                    <a:pt x="183" y="5062"/>
                  </a:lnTo>
                  <a:lnTo>
                    <a:pt x="37" y="5759"/>
                  </a:lnTo>
                  <a:lnTo>
                    <a:pt x="0" y="6126"/>
                  </a:lnTo>
                  <a:lnTo>
                    <a:pt x="0" y="6456"/>
                  </a:lnTo>
                  <a:lnTo>
                    <a:pt x="0" y="6786"/>
                  </a:lnTo>
                  <a:lnTo>
                    <a:pt x="73" y="7153"/>
                  </a:lnTo>
                  <a:lnTo>
                    <a:pt x="183" y="7483"/>
                  </a:lnTo>
                  <a:lnTo>
                    <a:pt x="330" y="7813"/>
                  </a:lnTo>
                  <a:lnTo>
                    <a:pt x="477" y="8033"/>
                  </a:lnTo>
                  <a:lnTo>
                    <a:pt x="660" y="8253"/>
                  </a:lnTo>
                  <a:lnTo>
                    <a:pt x="880" y="8474"/>
                  </a:lnTo>
                  <a:lnTo>
                    <a:pt x="1101" y="8657"/>
                  </a:lnTo>
                  <a:lnTo>
                    <a:pt x="1357" y="8767"/>
                  </a:lnTo>
                  <a:lnTo>
                    <a:pt x="1651" y="8877"/>
                  </a:lnTo>
                  <a:lnTo>
                    <a:pt x="1908" y="8914"/>
                  </a:lnTo>
                  <a:lnTo>
                    <a:pt x="2201" y="8950"/>
                  </a:lnTo>
                  <a:lnTo>
                    <a:pt x="2458" y="8914"/>
                  </a:lnTo>
                  <a:lnTo>
                    <a:pt x="2678" y="8840"/>
                  </a:lnTo>
                  <a:lnTo>
                    <a:pt x="2898" y="8730"/>
                  </a:lnTo>
                  <a:lnTo>
                    <a:pt x="3081" y="8620"/>
                  </a:lnTo>
                  <a:lnTo>
                    <a:pt x="3448" y="8290"/>
                  </a:lnTo>
                  <a:lnTo>
                    <a:pt x="3778" y="7923"/>
                  </a:lnTo>
                  <a:lnTo>
                    <a:pt x="3815" y="7960"/>
                  </a:lnTo>
                  <a:lnTo>
                    <a:pt x="3925" y="7960"/>
                  </a:lnTo>
                  <a:lnTo>
                    <a:pt x="4035" y="7887"/>
                  </a:lnTo>
                  <a:lnTo>
                    <a:pt x="4108" y="7813"/>
                  </a:lnTo>
                  <a:lnTo>
                    <a:pt x="4108" y="7740"/>
                  </a:lnTo>
                  <a:lnTo>
                    <a:pt x="4072" y="7593"/>
                  </a:lnTo>
                  <a:lnTo>
                    <a:pt x="4182" y="7446"/>
                  </a:lnTo>
                  <a:lnTo>
                    <a:pt x="4512" y="6896"/>
                  </a:lnTo>
                  <a:lnTo>
                    <a:pt x="4769" y="6309"/>
                  </a:lnTo>
                  <a:lnTo>
                    <a:pt x="5025" y="5722"/>
                  </a:lnTo>
                  <a:lnTo>
                    <a:pt x="5209" y="5099"/>
                  </a:lnTo>
                  <a:lnTo>
                    <a:pt x="5246" y="5062"/>
                  </a:lnTo>
                  <a:lnTo>
                    <a:pt x="5282" y="4989"/>
                  </a:lnTo>
                  <a:lnTo>
                    <a:pt x="5282" y="4915"/>
                  </a:lnTo>
                  <a:lnTo>
                    <a:pt x="5466" y="4292"/>
                  </a:lnTo>
                  <a:lnTo>
                    <a:pt x="5612" y="3632"/>
                  </a:lnTo>
                  <a:lnTo>
                    <a:pt x="5722" y="2971"/>
                  </a:lnTo>
                  <a:lnTo>
                    <a:pt x="5796" y="2311"/>
                  </a:lnTo>
                  <a:lnTo>
                    <a:pt x="5832" y="1981"/>
                  </a:lnTo>
                  <a:lnTo>
                    <a:pt x="5796" y="1651"/>
                  </a:lnTo>
                  <a:lnTo>
                    <a:pt x="5759" y="1357"/>
                  </a:lnTo>
                  <a:lnTo>
                    <a:pt x="5649" y="1064"/>
                  </a:lnTo>
                  <a:lnTo>
                    <a:pt x="5539" y="807"/>
                  </a:lnTo>
                  <a:lnTo>
                    <a:pt x="5356" y="587"/>
                  </a:lnTo>
                  <a:lnTo>
                    <a:pt x="5099" y="367"/>
                  </a:lnTo>
                  <a:lnTo>
                    <a:pt x="4842" y="184"/>
                  </a:lnTo>
                  <a:lnTo>
                    <a:pt x="4512" y="73"/>
                  </a:lnTo>
                  <a:lnTo>
                    <a:pt x="4182" y="0"/>
                  </a:lnTo>
                  <a:close/>
                  <a:moveTo>
                    <a:pt x="8730" y="3962"/>
                  </a:moveTo>
                  <a:lnTo>
                    <a:pt x="8584" y="4072"/>
                  </a:lnTo>
                  <a:lnTo>
                    <a:pt x="8437" y="4182"/>
                  </a:lnTo>
                  <a:lnTo>
                    <a:pt x="8327" y="4329"/>
                  </a:lnTo>
                  <a:lnTo>
                    <a:pt x="7887" y="4439"/>
                  </a:lnTo>
                  <a:lnTo>
                    <a:pt x="7336" y="4585"/>
                  </a:lnTo>
                  <a:lnTo>
                    <a:pt x="6786" y="4842"/>
                  </a:lnTo>
                  <a:lnTo>
                    <a:pt x="6566" y="4989"/>
                  </a:lnTo>
                  <a:lnTo>
                    <a:pt x="6309" y="5172"/>
                  </a:lnTo>
                  <a:lnTo>
                    <a:pt x="6089" y="5356"/>
                  </a:lnTo>
                  <a:lnTo>
                    <a:pt x="5906" y="5576"/>
                  </a:lnTo>
                  <a:lnTo>
                    <a:pt x="5759" y="5796"/>
                  </a:lnTo>
                  <a:lnTo>
                    <a:pt x="5612" y="6053"/>
                  </a:lnTo>
                  <a:lnTo>
                    <a:pt x="5539" y="6309"/>
                  </a:lnTo>
                  <a:lnTo>
                    <a:pt x="5502" y="6603"/>
                  </a:lnTo>
                  <a:lnTo>
                    <a:pt x="5466" y="6860"/>
                  </a:lnTo>
                  <a:lnTo>
                    <a:pt x="5502" y="7116"/>
                  </a:lnTo>
                  <a:lnTo>
                    <a:pt x="5539" y="7373"/>
                  </a:lnTo>
                  <a:lnTo>
                    <a:pt x="5612" y="7630"/>
                  </a:lnTo>
                  <a:lnTo>
                    <a:pt x="5722" y="7887"/>
                  </a:lnTo>
                  <a:lnTo>
                    <a:pt x="5869" y="8107"/>
                  </a:lnTo>
                  <a:lnTo>
                    <a:pt x="6016" y="8327"/>
                  </a:lnTo>
                  <a:lnTo>
                    <a:pt x="6199" y="8547"/>
                  </a:lnTo>
                  <a:lnTo>
                    <a:pt x="6419" y="8730"/>
                  </a:lnTo>
                  <a:lnTo>
                    <a:pt x="6639" y="8914"/>
                  </a:lnTo>
                  <a:lnTo>
                    <a:pt x="6860" y="9060"/>
                  </a:lnTo>
                  <a:lnTo>
                    <a:pt x="7116" y="9170"/>
                  </a:lnTo>
                  <a:lnTo>
                    <a:pt x="7410" y="9244"/>
                  </a:lnTo>
                  <a:lnTo>
                    <a:pt x="7703" y="9281"/>
                  </a:lnTo>
                  <a:lnTo>
                    <a:pt x="8033" y="9244"/>
                  </a:lnTo>
                  <a:lnTo>
                    <a:pt x="8327" y="9170"/>
                  </a:lnTo>
                  <a:lnTo>
                    <a:pt x="8620" y="9024"/>
                  </a:lnTo>
                  <a:lnTo>
                    <a:pt x="8877" y="8877"/>
                  </a:lnTo>
                  <a:lnTo>
                    <a:pt x="9391" y="8547"/>
                  </a:lnTo>
                  <a:lnTo>
                    <a:pt x="9611" y="8364"/>
                  </a:lnTo>
                  <a:lnTo>
                    <a:pt x="9794" y="8143"/>
                  </a:lnTo>
                  <a:lnTo>
                    <a:pt x="9977" y="7923"/>
                  </a:lnTo>
                  <a:lnTo>
                    <a:pt x="10161" y="7703"/>
                  </a:lnTo>
                  <a:lnTo>
                    <a:pt x="10418" y="7190"/>
                  </a:lnTo>
                  <a:lnTo>
                    <a:pt x="10638" y="6676"/>
                  </a:lnTo>
                  <a:lnTo>
                    <a:pt x="10711" y="6346"/>
                  </a:lnTo>
                  <a:lnTo>
                    <a:pt x="10748" y="6053"/>
                  </a:lnTo>
                  <a:lnTo>
                    <a:pt x="10748" y="5722"/>
                  </a:lnTo>
                  <a:lnTo>
                    <a:pt x="10711" y="5466"/>
                  </a:lnTo>
                  <a:lnTo>
                    <a:pt x="10601" y="5172"/>
                  </a:lnTo>
                  <a:lnTo>
                    <a:pt x="10454" y="4915"/>
                  </a:lnTo>
                  <a:lnTo>
                    <a:pt x="10271" y="4659"/>
                  </a:lnTo>
                  <a:lnTo>
                    <a:pt x="10051" y="4439"/>
                  </a:lnTo>
                  <a:lnTo>
                    <a:pt x="9794" y="4255"/>
                  </a:lnTo>
                  <a:lnTo>
                    <a:pt x="9537" y="4108"/>
                  </a:lnTo>
                  <a:lnTo>
                    <a:pt x="9244" y="3998"/>
                  </a:lnTo>
                  <a:lnTo>
                    <a:pt x="8950" y="3962"/>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58" name="Google Shape;358;p6"/>
            <p:cNvSpPr/>
            <p:nvPr/>
          </p:nvSpPr>
          <p:spPr>
            <a:xfrm>
              <a:off x="6385050" y="4208725"/>
              <a:ext cx="422775" cy="298975"/>
            </a:xfrm>
            <a:custGeom>
              <a:rect b="b" l="l" r="r" t="t"/>
              <a:pathLst>
                <a:path extrusionOk="0" h="11959" w="16911">
                  <a:moveTo>
                    <a:pt x="12215" y="8951"/>
                  </a:moveTo>
                  <a:lnTo>
                    <a:pt x="12032" y="9098"/>
                  </a:lnTo>
                  <a:lnTo>
                    <a:pt x="11848" y="9244"/>
                  </a:lnTo>
                  <a:lnTo>
                    <a:pt x="11408" y="9538"/>
                  </a:lnTo>
                  <a:lnTo>
                    <a:pt x="11005" y="9685"/>
                  </a:lnTo>
                  <a:lnTo>
                    <a:pt x="10638" y="9868"/>
                  </a:lnTo>
                  <a:lnTo>
                    <a:pt x="10124" y="10051"/>
                  </a:lnTo>
                  <a:lnTo>
                    <a:pt x="9977" y="10125"/>
                  </a:lnTo>
                  <a:lnTo>
                    <a:pt x="9794" y="10161"/>
                  </a:lnTo>
                  <a:lnTo>
                    <a:pt x="9904" y="9978"/>
                  </a:lnTo>
                  <a:lnTo>
                    <a:pt x="10051" y="9795"/>
                  </a:lnTo>
                  <a:lnTo>
                    <a:pt x="10344" y="9758"/>
                  </a:lnTo>
                  <a:lnTo>
                    <a:pt x="10601" y="9648"/>
                  </a:lnTo>
                  <a:lnTo>
                    <a:pt x="10858" y="9538"/>
                  </a:lnTo>
                  <a:lnTo>
                    <a:pt x="11115" y="9354"/>
                  </a:lnTo>
                  <a:lnTo>
                    <a:pt x="11335" y="9171"/>
                  </a:lnTo>
                  <a:lnTo>
                    <a:pt x="11371" y="9061"/>
                  </a:lnTo>
                  <a:lnTo>
                    <a:pt x="11445" y="9061"/>
                  </a:lnTo>
                  <a:lnTo>
                    <a:pt x="11481" y="9024"/>
                  </a:lnTo>
                  <a:lnTo>
                    <a:pt x="11848" y="8951"/>
                  </a:lnTo>
                  <a:close/>
                  <a:moveTo>
                    <a:pt x="12619" y="8988"/>
                  </a:moveTo>
                  <a:lnTo>
                    <a:pt x="12839" y="9061"/>
                  </a:lnTo>
                  <a:lnTo>
                    <a:pt x="12839" y="9171"/>
                  </a:lnTo>
                  <a:lnTo>
                    <a:pt x="12215" y="9685"/>
                  </a:lnTo>
                  <a:lnTo>
                    <a:pt x="11518" y="10125"/>
                  </a:lnTo>
                  <a:lnTo>
                    <a:pt x="11115" y="10345"/>
                  </a:lnTo>
                  <a:lnTo>
                    <a:pt x="10711" y="10528"/>
                  </a:lnTo>
                  <a:lnTo>
                    <a:pt x="10308" y="10712"/>
                  </a:lnTo>
                  <a:lnTo>
                    <a:pt x="9904" y="10932"/>
                  </a:lnTo>
                  <a:lnTo>
                    <a:pt x="9831" y="10822"/>
                  </a:lnTo>
                  <a:lnTo>
                    <a:pt x="9794" y="10712"/>
                  </a:lnTo>
                  <a:lnTo>
                    <a:pt x="9757" y="10455"/>
                  </a:lnTo>
                  <a:lnTo>
                    <a:pt x="9904" y="10455"/>
                  </a:lnTo>
                  <a:lnTo>
                    <a:pt x="10051" y="10381"/>
                  </a:lnTo>
                  <a:lnTo>
                    <a:pt x="10344" y="10271"/>
                  </a:lnTo>
                  <a:lnTo>
                    <a:pt x="11078" y="10015"/>
                  </a:lnTo>
                  <a:lnTo>
                    <a:pt x="11481" y="9831"/>
                  </a:lnTo>
                  <a:lnTo>
                    <a:pt x="11922" y="9611"/>
                  </a:lnTo>
                  <a:lnTo>
                    <a:pt x="12288" y="9318"/>
                  </a:lnTo>
                  <a:lnTo>
                    <a:pt x="12435" y="9171"/>
                  </a:lnTo>
                  <a:lnTo>
                    <a:pt x="12619" y="8988"/>
                  </a:lnTo>
                  <a:close/>
                  <a:moveTo>
                    <a:pt x="9464" y="514"/>
                  </a:moveTo>
                  <a:lnTo>
                    <a:pt x="9721" y="551"/>
                  </a:lnTo>
                  <a:lnTo>
                    <a:pt x="9941" y="588"/>
                  </a:lnTo>
                  <a:lnTo>
                    <a:pt x="10161" y="661"/>
                  </a:lnTo>
                  <a:lnTo>
                    <a:pt x="10344" y="771"/>
                  </a:lnTo>
                  <a:lnTo>
                    <a:pt x="10491" y="918"/>
                  </a:lnTo>
                  <a:lnTo>
                    <a:pt x="10564" y="1101"/>
                  </a:lnTo>
                  <a:lnTo>
                    <a:pt x="10601" y="1101"/>
                  </a:lnTo>
                  <a:lnTo>
                    <a:pt x="10528" y="1211"/>
                  </a:lnTo>
                  <a:lnTo>
                    <a:pt x="10528" y="1321"/>
                  </a:lnTo>
                  <a:lnTo>
                    <a:pt x="10564" y="1615"/>
                  </a:lnTo>
                  <a:lnTo>
                    <a:pt x="10638" y="1871"/>
                  </a:lnTo>
                  <a:lnTo>
                    <a:pt x="10748" y="2091"/>
                  </a:lnTo>
                  <a:lnTo>
                    <a:pt x="10931" y="2348"/>
                  </a:lnTo>
                  <a:lnTo>
                    <a:pt x="11005" y="2495"/>
                  </a:lnTo>
                  <a:lnTo>
                    <a:pt x="11041" y="2678"/>
                  </a:lnTo>
                  <a:lnTo>
                    <a:pt x="11041" y="2752"/>
                  </a:lnTo>
                  <a:lnTo>
                    <a:pt x="11005" y="2788"/>
                  </a:lnTo>
                  <a:lnTo>
                    <a:pt x="10931" y="2788"/>
                  </a:lnTo>
                  <a:lnTo>
                    <a:pt x="10858" y="2752"/>
                  </a:lnTo>
                  <a:lnTo>
                    <a:pt x="10784" y="2642"/>
                  </a:lnTo>
                  <a:lnTo>
                    <a:pt x="10674" y="2312"/>
                  </a:lnTo>
                  <a:lnTo>
                    <a:pt x="10601" y="2128"/>
                  </a:lnTo>
                  <a:lnTo>
                    <a:pt x="10491" y="1981"/>
                  </a:lnTo>
                  <a:lnTo>
                    <a:pt x="10381" y="1798"/>
                  </a:lnTo>
                  <a:lnTo>
                    <a:pt x="10234" y="1651"/>
                  </a:lnTo>
                  <a:lnTo>
                    <a:pt x="10088" y="1541"/>
                  </a:lnTo>
                  <a:lnTo>
                    <a:pt x="9904" y="1431"/>
                  </a:lnTo>
                  <a:lnTo>
                    <a:pt x="9721" y="1358"/>
                  </a:lnTo>
                  <a:lnTo>
                    <a:pt x="9537" y="1321"/>
                  </a:lnTo>
                  <a:lnTo>
                    <a:pt x="9134" y="1321"/>
                  </a:lnTo>
                  <a:lnTo>
                    <a:pt x="8950" y="1358"/>
                  </a:lnTo>
                  <a:lnTo>
                    <a:pt x="8767" y="1431"/>
                  </a:lnTo>
                  <a:lnTo>
                    <a:pt x="8694" y="1468"/>
                  </a:lnTo>
                  <a:lnTo>
                    <a:pt x="8657" y="1505"/>
                  </a:lnTo>
                  <a:lnTo>
                    <a:pt x="8694" y="1615"/>
                  </a:lnTo>
                  <a:lnTo>
                    <a:pt x="8767" y="1688"/>
                  </a:lnTo>
                  <a:lnTo>
                    <a:pt x="8804" y="1725"/>
                  </a:lnTo>
                  <a:lnTo>
                    <a:pt x="8877" y="1725"/>
                  </a:lnTo>
                  <a:lnTo>
                    <a:pt x="9097" y="1688"/>
                  </a:lnTo>
                  <a:lnTo>
                    <a:pt x="9281" y="1688"/>
                  </a:lnTo>
                  <a:lnTo>
                    <a:pt x="9501" y="1725"/>
                  </a:lnTo>
                  <a:lnTo>
                    <a:pt x="9684" y="1798"/>
                  </a:lnTo>
                  <a:lnTo>
                    <a:pt x="9867" y="1871"/>
                  </a:lnTo>
                  <a:lnTo>
                    <a:pt x="10014" y="2018"/>
                  </a:lnTo>
                  <a:lnTo>
                    <a:pt x="10161" y="2165"/>
                  </a:lnTo>
                  <a:lnTo>
                    <a:pt x="10271" y="2348"/>
                  </a:lnTo>
                  <a:lnTo>
                    <a:pt x="10418" y="2788"/>
                  </a:lnTo>
                  <a:lnTo>
                    <a:pt x="10528" y="2972"/>
                  </a:lnTo>
                  <a:lnTo>
                    <a:pt x="10638" y="3119"/>
                  </a:lnTo>
                  <a:lnTo>
                    <a:pt x="10528" y="3192"/>
                  </a:lnTo>
                  <a:lnTo>
                    <a:pt x="10308" y="3375"/>
                  </a:lnTo>
                  <a:lnTo>
                    <a:pt x="10088" y="3595"/>
                  </a:lnTo>
                  <a:lnTo>
                    <a:pt x="9904" y="3816"/>
                  </a:lnTo>
                  <a:lnTo>
                    <a:pt x="9794" y="4072"/>
                  </a:lnTo>
                  <a:lnTo>
                    <a:pt x="9721" y="4292"/>
                  </a:lnTo>
                  <a:lnTo>
                    <a:pt x="9684" y="4512"/>
                  </a:lnTo>
                  <a:lnTo>
                    <a:pt x="9721" y="4733"/>
                  </a:lnTo>
                  <a:lnTo>
                    <a:pt x="9757" y="4953"/>
                  </a:lnTo>
                  <a:lnTo>
                    <a:pt x="9867" y="5136"/>
                  </a:lnTo>
                  <a:lnTo>
                    <a:pt x="10014" y="5283"/>
                  </a:lnTo>
                  <a:lnTo>
                    <a:pt x="10198" y="5429"/>
                  </a:lnTo>
                  <a:lnTo>
                    <a:pt x="10418" y="5503"/>
                  </a:lnTo>
                  <a:lnTo>
                    <a:pt x="10638" y="5576"/>
                  </a:lnTo>
                  <a:lnTo>
                    <a:pt x="10895" y="5540"/>
                  </a:lnTo>
                  <a:lnTo>
                    <a:pt x="11151" y="5503"/>
                  </a:lnTo>
                  <a:lnTo>
                    <a:pt x="11371" y="5393"/>
                  </a:lnTo>
                  <a:lnTo>
                    <a:pt x="12032" y="5063"/>
                  </a:lnTo>
                  <a:lnTo>
                    <a:pt x="12692" y="4659"/>
                  </a:lnTo>
                  <a:lnTo>
                    <a:pt x="12729" y="4586"/>
                  </a:lnTo>
                  <a:lnTo>
                    <a:pt x="12765" y="4512"/>
                  </a:lnTo>
                  <a:lnTo>
                    <a:pt x="12765" y="4439"/>
                  </a:lnTo>
                  <a:lnTo>
                    <a:pt x="12729" y="4402"/>
                  </a:lnTo>
                  <a:lnTo>
                    <a:pt x="12692" y="4329"/>
                  </a:lnTo>
                  <a:lnTo>
                    <a:pt x="12619" y="4292"/>
                  </a:lnTo>
                  <a:lnTo>
                    <a:pt x="12472" y="4292"/>
                  </a:lnTo>
                  <a:lnTo>
                    <a:pt x="12032" y="4549"/>
                  </a:lnTo>
                  <a:lnTo>
                    <a:pt x="11591" y="4843"/>
                  </a:lnTo>
                  <a:lnTo>
                    <a:pt x="11371" y="4953"/>
                  </a:lnTo>
                  <a:lnTo>
                    <a:pt x="11151" y="5063"/>
                  </a:lnTo>
                  <a:lnTo>
                    <a:pt x="10895" y="5136"/>
                  </a:lnTo>
                  <a:lnTo>
                    <a:pt x="10528" y="5136"/>
                  </a:lnTo>
                  <a:lnTo>
                    <a:pt x="10418" y="5099"/>
                  </a:lnTo>
                  <a:lnTo>
                    <a:pt x="10308" y="5026"/>
                  </a:lnTo>
                  <a:lnTo>
                    <a:pt x="10234" y="4953"/>
                  </a:lnTo>
                  <a:lnTo>
                    <a:pt x="10161" y="4843"/>
                  </a:lnTo>
                  <a:lnTo>
                    <a:pt x="10124" y="4733"/>
                  </a:lnTo>
                  <a:lnTo>
                    <a:pt x="10088" y="4476"/>
                  </a:lnTo>
                  <a:lnTo>
                    <a:pt x="10124" y="4366"/>
                  </a:lnTo>
                  <a:lnTo>
                    <a:pt x="10161" y="4219"/>
                  </a:lnTo>
                  <a:lnTo>
                    <a:pt x="10271" y="3999"/>
                  </a:lnTo>
                  <a:lnTo>
                    <a:pt x="10454" y="3816"/>
                  </a:lnTo>
                  <a:lnTo>
                    <a:pt x="10674" y="3632"/>
                  </a:lnTo>
                  <a:lnTo>
                    <a:pt x="10968" y="3375"/>
                  </a:lnTo>
                  <a:lnTo>
                    <a:pt x="11225" y="3119"/>
                  </a:lnTo>
                  <a:lnTo>
                    <a:pt x="11335" y="2972"/>
                  </a:lnTo>
                  <a:lnTo>
                    <a:pt x="11408" y="2825"/>
                  </a:lnTo>
                  <a:lnTo>
                    <a:pt x="11408" y="2642"/>
                  </a:lnTo>
                  <a:lnTo>
                    <a:pt x="11408" y="2422"/>
                  </a:lnTo>
                  <a:lnTo>
                    <a:pt x="11335" y="2275"/>
                  </a:lnTo>
                  <a:lnTo>
                    <a:pt x="11261" y="2165"/>
                  </a:lnTo>
                  <a:lnTo>
                    <a:pt x="11078" y="1871"/>
                  </a:lnTo>
                  <a:lnTo>
                    <a:pt x="10895" y="1578"/>
                  </a:lnTo>
                  <a:lnTo>
                    <a:pt x="10821" y="1431"/>
                  </a:lnTo>
                  <a:lnTo>
                    <a:pt x="10821" y="1284"/>
                  </a:lnTo>
                  <a:lnTo>
                    <a:pt x="10895" y="1248"/>
                  </a:lnTo>
                  <a:lnTo>
                    <a:pt x="11298" y="1138"/>
                  </a:lnTo>
                  <a:lnTo>
                    <a:pt x="11702" y="1028"/>
                  </a:lnTo>
                  <a:lnTo>
                    <a:pt x="12142" y="954"/>
                  </a:lnTo>
                  <a:lnTo>
                    <a:pt x="12582" y="918"/>
                  </a:lnTo>
                  <a:lnTo>
                    <a:pt x="12802" y="954"/>
                  </a:lnTo>
                  <a:lnTo>
                    <a:pt x="13022" y="1028"/>
                  </a:lnTo>
                  <a:lnTo>
                    <a:pt x="13205" y="1101"/>
                  </a:lnTo>
                  <a:lnTo>
                    <a:pt x="13352" y="1211"/>
                  </a:lnTo>
                  <a:lnTo>
                    <a:pt x="13499" y="1358"/>
                  </a:lnTo>
                  <a:lnTo>
                    <a:pt x="13609" y="1505"/>
                  </a:lnTo>
                  <a:lnTo>
                    <a:pt x="13829" y="1908"/>
                  </a:lnTo>
                  <a:lnTo>
                    <a:pt x="14012" y="2202"/>
                  </a:lnTo>
                  <a:lnTo>
                    <a:pt x="13866" y="2422"/>
                  </a:lnTo>
                  <a:lnTo>
                    <a:pt x="13682" y="2568"/>
                  </a:lnTo>
                  <a:lnTo>
                    <a:pt x="13499" y="2678"/>
                  </a:lnTo>
                  <a:lnTo>
                    <a:pt x="13279" y="2788"/>
                  </a:lnTo>
                  <a:lnTo>
                    <a:pt x="12839" y="2935"/>
                  </a:lnTo>
                  <a:lnTo>
                    <a:pt x="12362" y="3082"/>
                  </a:lnTo>
                  <a:lnTo>
                    <a:pt x="11995" y="3229"/>
                  </a:lnTo>
                  <a:lnTo>
                    <a:pt x="11518" y="3449"/>
                  </a:lnTo>
                  <a:lnTo>
                    <a:pt x="11298" y="3559"/>
                  </a:lnTo>
                  <a:lnTo>
                    <a:pt x="11151" y="3742"/>
                  </a:lnTo>
                  <a:lnTo>
                    <a:pt x="11041" y="3889"/>
                  </a:lnTo>
                  <a:lnTo>
                    <a:pt x="11005" y="3999"/>
                  </a:lnTo>
                  <a:lnTo>
                    <a:pt x="11005" y="4109"/>
                  </a:lnTo>
                  <a:lnTo>
                    <a:pt x="11005" y="4182"/>
                  </a:lnTo>
                  <a:lnTo>
                    <a:pt x="11041" y="4256"/>
                  </a:lnTo>
                  <a:lnTo>
                    <a:pt x="11115" y="4292"/>
                  </a:lnTo>
                  <a:lnTo>
                    <a:pt x="11335" y="4292"/>
                  </a:lnTo>
                  <a:lnTo>
                    <a:pt x="11371" y="4219"/>
                  </a:lnTo>
                  <a:lnTo>
                    <a:pt x="11408" y="4146"/>
                  </a:lnTo>
                  <a:lnTo>
                    <a:pt x="11445" y="4072"/>
                  </a:lnTo>
                  <a:lnTo>
                    <a:pt x="11555" y="3962"/>
                  </a:lnTo>
                  <a:lnTo>
                    <a:pt x="11775" y="3816"/>
                  </a:lnTo>
                  <a:lnTo>
                    <a:pt x="12068" y="3669"/>
                  </a:lnTo>
                  <a:lnTo>
                    <a:pt x="12288" y="3595"/>
                  </a:lnTo>
                  <a:lnTo>
                    <a:pt x="12802" y="3412"/>
                  </a:lnTo>
                  <a:lnTo>
                    <a:pt x="13279" y="3229"/>
                  </a:lnTo>
                  <a:lnTo>
                    <a:pt x="13572" y="3119"/>
                  </a:lnTo>
                  <a:lnTo>
                    <a:pt x="13866" y="2972"/>
                  </a:lnTo>
                  <a:lnTo>
                    <a:pt x="14086" y="2752"/>
                  </a:lnTo>
                  <a:lnTo>
                    <a:pt x="14159" y="2642"/>
                  </a:lnTo>
                  <a:lnTo>
                    <a:pt x="14233" y="2495"/>
                  </a:lnTo>
                  <a:lnTo>
                    <a:pt x="14306" y="2568"/>
                  </a:lnTo>
                  <a:lnTo>
                    <a:pt x="14489" y="2715"/>
                  </a:lnTo>
                  <a:lnTo>
                    <a:pt x="14673" y="2788"/>
                  </a:lnTo>
                  <a:lnTo>
                    <a:pt x="14893" y="2898"/>
                  </a:lnTo>
                  <a:lnTo>
                    <a:pt x="15076" y="3009"/>
                  </a:lnTo>
                  <a:lnTo>
                    <a:pt x="15296" y="3192"/>
                  </a:lnTo>
                  <a:lnTo>
                    <a:pt x="15480" y="3449"/>
                  </a:lnTo>
                  <a:lnTo>
                    <a:pt x="15626" y="3705"/>
                  </a:lnTo>
                  <a:lnTo>
                    <a:pt x="15700" y="3999"/>
                  </a:lnTo>
                  <a:lnTo>
                    <a:pt x="15480" y="4366"/>
                  </a:lnTo>
                  <a:lnTo>
                    <a:pt x="15370" y="4549"/>
                  </a:lnTo>
                  <a:lnTo>
                    <a:pt x="15186" y="4696"/>
                  </a:lnTo>
                  <a:lnTo>
                    <a:pt x="14966" y="4879"/>
                  </a:lnTo>
                  <a:lnTo>
                    <a:pt x="14709" y="5063"/>
                  </a:lnTo>
                  <a:lnTo>
                    <a:pt x="14416" y="5173"/>
                  </a:lnTo>
                  <a:lnTo>
                    <a:pt x="14123" y="5283"/>
                  </a:lnTo>
                  <a:lnTo>
                    <a:pt x="13572" y="5429"/>
                  </a:lnTo>
                  <a:lnTo>
                    <a:pt x="13022" y="5613"/>
                  </a:lnTo>
                  <a:lnTo>
                    <a:pt x="12765" y="5723"/>
                  </a:lnTo>
                  <a:lnTo>
                    <a:pt x="12509" y="5870"/>
                  </a:lnTo>
                  <a:lnTo>
                    <a:pt x="12288" y="6016"/>
                  </a:lnTo>
                  <a:lnTo>
                    <a:pt x="12105" y="6236"/>
                  </a:lnTo>
                  <a:lnTo>
                    <a:pt x="11958" y="6420"/>
                  </a:lnTo>
                  <a:lnTo>
                    <a:pt x="11922" y="6640"/>
                  </a:lnTo>
                  <a:lnTo>
                    <a:pt x="11922" y="6823"/>
                  </a:lnTo>
                  <a:lnTo>
                    <a:pt x="11958" y="7007"/>
                  </a:lnTo>
                  <a:lnTo>
                    <a:pt x="12032" y="7154"/>
                  </a:lnTo>
                  <a:lnTo>
                    <a:pt x="12178" y="7300"/>
                  </a:lnTo>
                  <a:lnTo>
                    <a:pt x="12325" y="7410"/>
                  </a:lnTo>
                  <a:lnTo>
                    <a:pt x="12545" y="7520"/>
                  </a:lnTo>
                  <a:lnTo>
                    <a:pt x="12765" y="7557"/>
                  </a:lnTo>
                  <a:lnTo>
                    <a:pt x="12985" y="7557"/>
                  </a:lnTo>
                  <a:lnTo>
                    <a:pt x="13205" y="7520"/>
                  </a:lnTo>
                  <a:lnTo>
                    <a:pt x="13426" y="7484"/>
                  </a:lnTo>
                  <a:lnTo>
                    <a:pt x="13682" y="7410"/>
                  </a:lnTo>
                  <a:lnTo>
                    <a:pt x="13976" y="7300"/>
                  </a:lnTo>
                  <a:lnTo>
                    <a:pt x="14196" y="7154"/>
                  </a:lnTo>
                  <a:lnTo>
                    <a:pt x="14306" y="7043"/>
                  </a:lnTo>
                  <a:lnTo>
                    <a:pt x="14343" y="6970"/>
                  </a:lnTo>
                  <a:lnTo>
                    <a:pt x="14379" y="6823"/>
                  </a:lnTo>
                  <a:lnTo>
                    <a:pt x="14343" y="6787"/>
                  </a:lnTo>
                  <a:lnTo>
                    <a:pt x="14269" y="6750"/>
                  </a:lnTo>
                  <a:lnTo>
                    <a:pt x="14086" y="6750"/>
                  </a:lnTo>
                  <a:lnTo>
                    <a:pt x="13902" y="6823"/>
                  </a:lnTo>
                  <a:lnTo>
                    <a:pt x="13536" y="6970"/>
                  </a:lnTo>
                  <a:lnTo>
                    <a:pt x="13316" y="7043"/>
                  </a:lnTo>
                  <a:lnTo>
                    <a:pt x="13095" y="7080"/>
                  </a:lnTo>
                  <a:lnTo>
                    <a:pt x="12655" y="7080"/>
                  </a:lnTo>
                  <a:lnTo>
                    <a:pt x="12509" y="7007"/>
                  </a:lnTo>
                  <a:lnTo>
                    <a:pt x="12435" y="6933"/>
                  </a:lnTo>
                  <a:lnTo>
                    <a:pt x="12362" y="6823"/>
                  </a:lnTo>
                  <a:lnTo>
                    <a:pt x="12362" y="6713"/>
                  </a:lnTo>
                  <a:lnTo>
                    <a:pt x="12398" y="6603"/>
                  </a:lnTo>
                  <a:lnTo>
                    <a:pt x="12472" y="6493"/>
                  </a:lnTo>
                  <a:lnTo>
                    <a:pt x="12655" y="6310"/>
                  </a:lnTo>
                  <a:lnTo>
                    <a:pt x="12875" y="6163"/>
                  </a:lnTo>
                  <a:lnTo>
                    <a:pt x="13132" y="6053"/>
                  </a:lnTo>
                  <a:lnTo>
                    <a:pt x="13609" y="5906"/>
                  </a:lnTo>
                  <a:lnTo>
                    <a:pt x="14453" y="5613"/>
                  </a:lnTo>
                  <a:lnTo>
                    <a:pt x="14893" y="5429"/>
                  </a:lnTo>
                  <a:lnTo>
                    <a:pt x="15076" y="5319"/>
                  </a:lnTo>
                  <a:lnTo>
                    <a:pt x="15260" y="5173"/>
                  </a:lnTo>
                  <a:lnTo>
                    <a:pt x="15516" y="4953"/>
                  </a:lnTo>
                  <a:lnTo>
                    <a:pt x="15736" y="4659"/>
                  </a:lnTo>
                  <a:lnTo>
                    <a:pt x="15736" y="4696"/>
                  </a:lnTo>
                  <a:lnTo>
                    <a:pt x="15700" y="4806"/>
                  </a:lnTo>
                  <a:lnTo>
                    <a:pt x="15773" y="4916"/>
                  </a:lnTo>
                  <a:lnTo>
                    <a:pt x="15847" y="4989"/>
                  </a:lnTo>
                  <a:lnTo>
                    <a:pt x="15957" y="5026"/>
                  </a:lnTo>
                  <a:lnTo>
                    <a:pt x="16103" y="5063"/>
                  </a:lnTo>
                  <a:lnTo>
                    <a:pt x="16177" y="5099"/>
                  </a:lnTo>
                  <a:lnTo>
                    <a:pt x="16250" y="5209"/>
                  </a:lnTo>
                  <a:lnTo>
                    <a:pt x="16323" y="5356"/>
                  </a:lnTo>
                  <a:lnTo>
                    <a:pt x="16140" y="5393"/>
                  </a:lnTo>
                  <a:lnTo>
                    <a:pt x="15920" y="5466"/>
                  </a:lnTo>
                  <a:lnTo>
                    <a:pt x="15553" y="5650"/>
                  </a:lnTo>
                  <a:lnTo>
                    <a:pt x="15003" y="5833"/>
                  </a:lnTo>
                  <a:lnTo>
                    <a:pt x="14783" y="5906"/>
                  </a:lnTo>
                  <a:lnTo>
                    <a:pt x="14709" y="5980"/>
                  </a:lnTo>
                  <a:lnTo>
                    <a:pt x="14636" y="6090"/>
                  </a:lnTo>
                  <a:lnTo>
                    <a:pt x="14599" y="6163"/>
                  </a:lnTo>
                  <a:lnTo>
                    <a:pt x="14673" y="6273"/>
                  </a:lnTo>
                  <a:lnTo>
                    <a:pt x="14783" y="6310"/>
                  </a:lnTo>
                  <a:lnTo>
                    <a:pt x="14893" y="6310"/>
                  </a:lnTo>
                  <a:lnTo>
                    <a:pt x="15150" y="6273"/>
                  </a:lnTo>
                  <a:lnTo>
                    <a:pt x="15406" y="6163"/>
                  </a:lnTo>
                  <a:lnTo>
                    <a:pt x="15626" y="6053"/>
                  </a:lnTo>
                  <a:lnTo>
                    <a:pt x="16030" y="5870"/>
                  </a:lnTo>
                  <a:lnTo>
                    <a:pt x="16213" y="5723"/>
                  </a:lnTo>
                  <a:lnTo>
                    <a:pt x="16397" y="5576"/>
                  </a:lnTo>
                  <a:lnTo>
                    <a:pt x="16397" y="5833"/>
                  </a:lnTo>
                  <a:lnTo>
                    <a:pt x="16397" y="6090"/>
                  </a:lnTo>
                  <a:lnTo>
                    <a:pt x="16397" y="6493"/>
                  </a:lnTo>
                  <a:lnTo>
                    <a:pt x="16397" y="6567"/>
                  </a:lnTo>
                  <a:lnTo>
                    <a:pt x="16323" y="6603"/>
                  </a:lnTo>
                  <a:lnTo>
                    <a:pt x="16177" y="6933"/>
                  </a:lnTo>
                  <a:lnTo>
                    <a:pt x="16067" y="7264"/>
                  </a:lnTo>
                  <a:lnTo>
                    <a:pt x="15076" y="7264"/>
                  </a:lnTo>
                  <a:lnTo>
                    <a:pt x="14783" y="7300"/>
                  </a:lnTo>
                  <a:lnTo>
                    <a:pt x="14526" y="7410"/>
                  </a:lnTo>
                  <a:lnTo>
                    <a:pt x="14343" y="7594"/>
                  </a:lnTo>
                  <a:lnTo>
                    <a:pt x="14196" y="7814"/>
                  </a:lnTo>
                  <a:lnTo>
                    <a:pt x="14086" y="8034"/>
                  </a:lnTo>
                  <a:lnTo>
                    <a:pt x="14049" y="8181"/>
                  </a:lnTo>
                  <a:lnTo>
                    <a:pt x="14012" y="8327"/>
                  </a:lnTo>
                  <a:lnTo>
                    <a:pt x="14049" y="8584"/>
                  </a:lnTo>
                  <a:lnTo>
                    <a:pt x="14159" y="8841"/>
                  </a:lnTo>
                  <a:lnTo>
                    <a:pt x="14306" y="9098"/>
                  </a:lnTo>
                  <a:lnTo>
                    <a:pt x="14489" y="9318"/>
                  </a:lnTo>
                  <a:lnTo>
                    <a:pt x="14673" y="9538"/>
                  </a:lnTo>
                  <a:lnTo>
                    <a:pt x="14856" y="9758"/>
                  </a:lnTo>
                  <a:lnTo>
                    <a:pt x="15003" y="9831"/>
                  </a:lnTo>
                  <a:lnTo>
                    <a:pt x="15150" y="9868"/>
                  </a:lnTo>
                  <a:lnTo>
                    <a:pt x="15223" y="9831"/>
                  </a:lnTo>
                  <a:lnTo>
                    <a:pt x="15260" y="9758"/>
                  </a:lnTo>
                  <a:lnTo>
                    <a:pt x="15260" y="9685"/>
                  </a:lnTo>
                  <a:lnTo>
                    <a:pt x="15260" y="9574"/>
                  </a:lnTo>
                  <a:lnTo>
                    <a:pt x="15150" y="9428"/>
                  </a:lnTo>
                  <a:lnTo>
                    <a:pt x="14893" y="9134"/>
                  </a:lnTo>
                  <a:lnTo>
                    <a:pt x="14709" y="8951"/>
                  </a:lnTo>
                  <a:lnTo>
                    <a:pt x="14563" y="8731"/>
                  </a:lnTo>
                  <a:lnTo>
                    <a:pt x="14489" y="8511"/>
                  </a:lnTo>
                  <a:lnTo>
                    <a:pt x="14453" y="8364"/>
                  </a:lnTo>
                  <a:lnTo>
                    <a:pt x="14453" y="8254"/>
                  </a:lnTo>
                  <a:lnTo>
                    <a:pt x="14489" y="8107"/>
                  </a:lnTo>
                  <a:lnTo>
                    <a:pt x="14563" y="7997"/>
                  </a:lnTo>
                  <a:lnTo>
                    <a:pt x="14673" y="7850"/>
                  </a:lnTo>
                  <a:lnTo>
                    <a:pt x="14893" y="7740"/>
                  </a:lnTo>
                  <a:lnTo>
                    <a:pt x="15113" y="7667"/>
                  </a:lnTo>
                  <a:lnTo>
                    <a:pt x="15333" y="7630"/>
                  </a:lnTo>
                  <a:lnTo>
                    <a:pt x="16103" y="7630"/>
                  </a:lnTo>
                  <a:lnTo>
                    <a:pt x="15993" y="7850"/>
                  </a:lnTo>
                  <a:lnTo>
                    <a:pt x="15957" y="7961"/>
                  </a:lnTo>
                  <a:lnTo>
                    <a:pt x="15993" y="8107"/>
                  </a:lnTo>
                  <a:lnTo>
                    <a:pt x="16030" y="8327"/>
                  </a:lnTo>
                  <a:lnTo>
                    <a:pt x="16030" y="8584"/>
                  </a:lnTo>
                  <a:lnTo>
                    <a:pt x="16030" y="8804"/>
                  </a:lnTo>
                  <a:lnTo>
                    <a:pt x="15993" y="9024"/>
                  </a:lnTo>
                  <a:lnTo>
                    <a:pt x="15920" y="8841"/>
                  </a:lnTo>
                  <a:lnTo>
                    <a:pt x="15847" y="8694"/>
                  </a:lnTo>
                  <a:lnTo>
                    <a:pt x="15736" y="8511"/>
                  </a:lnTo>
                  <a:lnTo>
                    <a:pt x="15590" y="8364"/>
                  </a:lnTo>
                  <a:lnTo>
                    <a:pt x="15516" y="8327"/>
                  </a:lnTo>
                  <a:lnTo>
                    <a:pt x="15370" y="8327"/>
                  </a:lnTo>
                  <a:lnTo>
                    <a:pt x="15296" y="8364"/>
                  </a:lnTo>
                  <a:lnTo>
                    <a:pt x="15260" y="8437"/>
                  </a:lnTo>
                  <a:lnTo>
                    <a:pt x="15260" y="8511"/>
                  </a:lnTo>
                  <a:lnTo>
                    <a:pt x="15260" y="8584"/>
                  </a:lnTo>
                  <a:lnTo>
                    <a:pt x="15296" y="8657"/>
                  </a:lnTo>
                  <a:lnTo>
                    <a:pt x="15480" y="8914"/>
                  </a:lnTo>
                  <a:lnTo>
                    <a:pt x="15590" y="9171"/>
                  </a:lnTo>
                  <a:lnTo>
                    <a:pt x="15626" y="9464"/>
                  </a:lnTo>
                  <a:lnTo>
                    <a:pt x="15590" y="9795"/>
                  </a:lnTo>
                  <a:lnTo>
                    <a:pt x="15590" y="9868"/>
                  </a:lnTo>
                  <a:lnTo>
                    <a:pt x="15626" y="9978"/>
                  </a:lnTo>
                  <a:lnTo>
                    <a:pt x="15370" y="10308"/>
                  </a:lnTo>
                  <a:lnTo>
                    <a:pt x="15040" y="10638"/>
                  </a:lnTo>
                  <a:lnTo>
                    <a:pt x="14893" y="10748"/>
                  </a:lnTo>
                  <a:lnTo>
                    <a:pt x="14673" y="10895"/>
                  </a:lnTo>
                  <a:lnTo>
                    <a:pt x="14269" y="11042"/>
                  </a:lnTo>
                  <a:lnTo>
                    <a:pt x="14306" y="10968"/>
                  </a:lnTo>
                  <a:lnTo>
                    <a:pt x="14343" y="10638"/>
                  </a:lnTo>
                  <a:lnTo>
                    <a:pt x="14306" y="10345"/>
                  </a:lnTo>
                  <a:lnTo>
                    <a:pt x="14233" y="10015"/>
                  </a:lnTo>
                  <a:lnTo>
                    <a:pt x="14086" y="9721"/>
                  </a:lnTo>
                  <a:lnTo>
                    <a:pt x="13902" y="9428"/>
                  </a:lnTo>
                  <a:lnTo>
                    <a:pt x="13682" y="9171"/>
                  </a:lnTo>
                  <a:lnTo>
                    <a:pt x="13499" y="9024"/>
                  </a:lnTo>
                  <a:lnTo>
                    <a:pt x="13426" y="8914"/>
                  </a:lnTo>
                  <a:lnTo>
                    <a:pt x="13352" y="8841"/>
                  </a:lnTo>
                  <a:lnTo>
                    <a:pt x="13169" y="8841"/>
                  </a:lnTo>
                  <a:lnTo>
                    <a:pt x="12839" y="8694"/>
                  </a:lnTo>
                  <a:lnTo>
                    <a:pt x="12875" y="8584"/>
                  </a:lnTo>
                  <a:lnTo>
                    <a:pt x="12875" y="8437"/>
                  </a:lnTo>
                  <a:lnTo>
                    <a:pt x="12875" y="8364"/>
                  </a:lnTo>
                  <a:lnTo>
                    <a:pt x="12839" y="8327"/>
                  </a:lnTo>
                  <a:lnTo>
                    <a:pt x="12765" y="8291"/>
                  </a:lnTo>
                  <a:lnTo>
                    <a:pt x="12655" y="8291"/>
                  </a:lnTo>
                  <a:lnTo>
                    <a:pt x="12582" y="8327"/>
                  </a:lnTo>
                  <a:lnTo>
                    <a:pt x="12545" y="8401"/>
                  </a:lnTo>
                  <a:lnTo>
                    <a:pt x="12472" y="8584"/>
                  </a:lnTo>
                  <a:lnTo>
                    <a:pt x="12252" y="8547"/>
                  </a:lnTo>
                  <a:lnTo>
                    <a:pt x="12032" y="8584"/>
                  </a:lnTo>
                  <a:lnTo>
                    <a:pt x="11812" y="8621"/>
                  </a:lnTo>
                  <a:lnTo>
                    <a:pt x="11628" y="8694"/>
                  </a:lnTo>
                  <a:lnTo>
                    <a:pt x="11555" y="8584"/>
                  </a:lnTo>
                  <a:lnTo>
                    <a:pt x="11445" y="8511"/>
                  </a:lnTo>
                  <a:lnTo>
                    <a:pt x="11261" y="8511"/>
                  </a:lnTo>
                  <a:lnTo>
                    <a:pt x="11188" y="8584"/>
                  </a:lnTo>
                  <a:lnTo>
                    <a:pt x="11115" y="8657"/>
                  </a:lnTo>
                  <a:lnTo>
                    <a:pt x="11041" y="8731"/>
                  </a:lnTo>
                  <a:lnTo>
                    <a:pt x="10895" y="8914"/>
                  </a:lnTo>
                  <a:lnTo>
                    <a:pt x="10748" y="9061"/>
                  </a:lnTo>
                  <a:lnTo>
                    <a:pt x="10454" y="9208"/>
                  </a:lnTo>
                  <a:lnTo>
                    <a:pt x="10124" y="9318"/>
                  </a:lnTo>
                  <a:lnTo>
                    <a:pt x="9794" y="9391"/>
                  </a:lnTo>
                  <a:lnTo>
                    <a:pt x="9464" y="9428"/>
                  </a:lnTo>
                  <a:lnTo>
                    <a:pt x="8767" y="9428"/>
                  </a:lnTo>
                  <a:lnTo>
                    <a:pt x="8327" y="9354"/>
                  </a:lnTo>
                  <a:lnTo>
                    <a:pt x="8180" y="9318"/>
                  </a:lnTo>
                  <a:lnTo>
                    <a:pt x="8143" y="9318"/>
                  </a:lnTo>
                  <a:lnTo>
                    <a:pt x="8143" y="9281"/>
                  </a:lnTo>
                  <a:lnTo>
                    <a:pt x="8143" y="9134"/>
                  </a:lnTo>
                  <a:lnTo>
                    <a:pt x="8033" y="9024"/>
                  </a:lnTo>
                  <a:lnTo>
                    <a:pt x="8290" y="8621"/>
                  </a:lnTo>
                  <a:lnTo>
                    <a:pt x="8547" y="8181"/>
                  </a:lnTo>
                  <a:lnTo>
                    <a:pt x="8767" y="7924"/>
                  </a:lnTo>
                  <a:lnTo>
                    <a:pt x="8987" y="7630"/>
                  </a:lnTo>
                  <a:lnTo>
                    <a:pt x="9244" y="7410"/>
                  </a:lnTo>
                  <a:lnTo>
                    <a:pt x="9501" y="7154"/>
                  </a:lnTo>
                  <a:lnTo>
                    <a:pt x="9794" y="6970"/>
                  </a:lnTo>
                  <a:lnTo>
                    <a:pt x="10088" y="6787"/>
                  </a:lnTo>
                  <a:lnTo>
                    <a:pt x="10234" y="6713"/>
                  </a:lnTo>
                  <a:lnTo>
                    <a:pt x="10418" y="6713"/>
                  </a:lnTo>
                  <a:lnTo>
                    <a:pt x="10491" y="6750"/>
                  </a:lnTo>
                  <a:lnTo>
                    <a:pt x="10528" y="6823"/>
                  </a:lnTo>
                  <a:lnTo>
                    <a:pt x="10528" y="6897"/>
                  </a:lnTo>
                  <a:lnTo>
                    <a:pt x="10528" y="7043"/>
                  </a:lnTo>
                  <a:lnTo>
                    <a:pt x="10454" y="7154"/>
                  </a:lnTo>
                  <a:lnTo>
                    <a:pt x="10308" y="7374"/>
                  </a:lnTo>
                  <a:lnTo>
                    <a:pt x="10051" y="7667"/>
                  </a:lnTo>
                  <a:lnTo>
                    <a:pt x="9757" y="7961"/>
                  </a:lnTo>
                  <a:lnTo>
                    <a:pt x="9501" y="8291"/>
                  </a:lnTo>
                  <a:lnTo>
                    <a:pt x="9281" y="8657"/>
                  </a:lnTo>
                  <a:lnTo>
                    <a:pt x="9281" y="8731"/>
                  </a:lnTo>
                  <a:lnTo>
                    <a:pt x="9317" y="8841"/>
                  </a:lnTo>
                  <a:lnTo>
                    <a:pt x="9391" y="8878"/>
                  </a:lnTo>
                  <a:lnTo>
                    <a:pt x="9501" y="8878"/>
                  </a:lnTo>
                  <a:lnTo>
                    <a:pt x="9721" y="8694"/>
                  </a:lnTo>
                  <a:lnTo>
                    <a:pt x="9941" y="8474"/>
                  </a:lnTo>
                  <a:lnTo>
                    <a:pt x="10271" y="7997"/>
                  </a:lnTo>
                  <a:lnTo>
                    <a:pt x="10601" y="7630"/>
                  </a:lnTo>
                  <a:lnTo>
                    <a:pt x="10748" y="7447"/>
                  </a:lnTo>
                  <a:lnTo>
                    <a:pt x="10858" y="7227"/>
                  </a:lnTo>
                  <a:lnTo>
                    <a:pt x="10895" y="7043"/>
                  </a:lnTo>
                  <a:lnTo>
                    <a:pt x="10895" y="6860"/>
                  </a:lnTo>
                  <a:lnTo>
                    <a:pt x="10858" y="6677"/>
                  </a:lnTo>
                  <a:lnTo>
                    <a:pt x="10784" y="6530"/>
                  </a:lnTo>
                  <a:lnTo>
                    <a:pt x="10674" y="6383"/>
                  </a:lnTo>
                  <a:lnTo>
                    <a:pt x="10491" y="6310"/>
                  </a:lnTo>
                  <a:lnTo>
                    <a:pt x="10344" y="6310"/>
                  </a:lnTo>
                  <a:lnTo>
                    <a:pt x="10124" y="6347"/>
                  </a:lnTo>
                  <a:lnTo>
                    <a:pt x="9904" y="6420"/>
                  </a:lnTo>
                  <a:lnTo>
                    <a:pt x="9684" y="6567"/>
                  </a:lnTo>
                  <a:lnTo>
                    <a:pt x="9281" y="6860"/>
                  </a:lnTo>
                  <a:lnTo>
                    <a:pt x="8914" y="7190"/>
                  </a:lnTo>
                  <a:lnTo>
                    <a:pt x="8584" y="7557"/>
                  </a:lnTo>
                  <a:lnTo>
                    <a:pt x="8290" y="7887"/>
                  </a:lnTo>
                  <a:lnTo>
                    <a:pt x="8033" y="8254"/>
                  </a:lnTo>
                  <a:lnTo>
                    <a:pt x="7850" y="8657"/>
                  </a:lnTo>
                  <a:lnTo>
                    <a:pt x="7777" y="8878"/>
                  </a:lnTo>
                  <a:lnTo>
                    <a:pt x="7740" y="9098"/>
                  </a:lnTo>
                  <a:lnTo>
                    <a:pt x="7703" y="9098"/>
                  </a:lnTo>
                  <a:lnTo>
                    <a:pt x="7667" y="9171"/>
                  </a:lnTo>
                  <a:lnTo>
                    <a:pt x="7556" y="9208"/>
                  </a:lnTo>
                  <a:lnTo>
                    <a:pt x="7300" y="9208"/>
                  </a:lnTo>
                  <a:lnTo>
                    <a:pt x="6823" y="9098"/>
                  </a:lnTo>
                  <a:lnTo>
                    <a:pt x="6236" y="9098"/>
                  </a:lnTo>
                  <a:lnTo>
                    <a:pt x="5686" y="9171"/>
                  </a:lnTo>
                  <a:lnTo>
                    <a:pt x="5612" y="9171"/>
                  </a:lnTo>
                  <a:lnTo>
                    <a:pt x="5612" y="8988"/>
                  </a:lnTo>
                  <a:lnTo>
                    <a:pt x="5612" y="8804"/>
                  </a:lnTo>
                  <a:lnTo>
                    <a:pt x="5686" y="8657"/>
                  </a:lnTo>
                  <a:lnTo>
                    <a:pt x="5759" y="8511"/>
                  </a:lnTo>
                  <a:lnTo>
                    <a:pt x="5869" y="8364"/>
                  </a:lnTo>
                  <a:lnTo>
                    <a:pt x="6016" y="8291"/>
                  </a:lnTo>
                  <a:lnTo>
                    <a:pt x="6163" y="8181"/>
                  </a:lnTo>
                  <a:lnTo>
                    <a:pt x="6383" y="8144"/>
                  </a:lnTo>
                  <a:lnTo>
                    <a:pt x="6749" y="8034"/>
                  </a:lnTo>
                  <a:lnTo>
                    <a:pt x="7080" y="7924"/>
                  </a:lnTo>
                  <a:lnTo>
                    <a:pt x="7410" y="7777"/>
                  </a:lnTo>
                  <a:lnTo>
                    <a:pt x="7703" y="7594"/>
                  </a:lnTo>
                  <a:lnTo>
                    <a:pt x="7960" y="7374"/>
                  </a:lnTo>
                  <a:lnTo>
                    <a:pt x="8217" y="7154"/>
                  </a:lnTo>
                  <a:lnTo>
                    <a:pt x="8437" y="6897"/>
                  </a:lnTo>
                  <a:lnTo>
                    <a:pt x="8620" y="6603"/>
                  </a:lnTo>
                  <a:lnTo>
                    <a:pt x="8767" y="6383"/>
                  </a:lnTo>
                  <a:lnTo>
                    <a:pt x="8914" y="6090"/>
                  </a:lnTo>
                  <a:lnTo>
                    <a:pt x="8950" y="5943"/>
                  </a:lnTo>
                  <a:lnTo>
                    <a:pt x="8987" y="5796"/>
                  </a:lnTo>
                  <a:lnTo>
                    <a:pt x="8950" y="5650"/>
                  </a:lnTo>
                  <a:lnTo>
                    <a:pt x="8914" y="5540"/>
                  </a:lnTo>
                  <a:lnTo>
                    <a:pt x="8804" y="5540"/>
                  </a:lnTo>
                  <a:lnTo>
                    <a:pt x="8694" y="5576"/>
                  </a:lnTo>
                  <a:lnTo>
                    <a:pt x="8620" y="5686"/>
                  </a:lnTo>
                  <a:lnTo>
                    <a:pt x="8510" y="5943"/>
                  </a:lnTo>
                  <a:lnTo>
                    <a:pt x="8327" y="6310"/>
                  </a:lnTo>
                  <a:lnTo>
                    <a:pt x="8107" y="6677"/>
                  </a:lnTo>
                  <a:lnTo>
                    <a:pt x="7813" y="7007"/>
                  </a:lnTo>
                  <a:lnTo>
                    <a:pt x="7483" y="7264"/>
                  </a:lnTo>
                  <a:lnTo>
                    <a:pt x="7116" y="7484"/>
                  </a:lnTo>
                  <a:lnTo>
                    <a:pt x="6713" y="7667"/>
                  </a:lnTo>
                  <a:lnTo>
                    <a:pt x="6346" y="7777"/>
                  </a:lnTo>
                  <a:lnTo>
                    <a:pt x="6016" y="7887"/>
                  </a:lnTo>
                  <a:lnTo>
                    <a:pt x="5832" y="7924"/>
                  </a:lnTo>
                  <a:lnTo>
                    <a:pt x="5686" y="8034"/>
                  </a:lnTo>
                  <a:lnTo>
                    <a:pt x="5539" y="8144"/>
                  </a:lnTo>
                  <a:lnTo>
                    <a:pt x="5429" y="8291"/>
                  </a:lnTo>
                  <a:lnTo>
                    <a:pt x="5282" y="8511"/>
                  </a:lnTo>
                  <a:lnTo>
                    <a:pt x="5209" y="8768"/>
                  </a:lnTo>
                  <a:lnTo>
                    <a:pt x="5209" y="9024"/>
                  </a:lnTo>
                  <a:lnTo>
                    <a:pt x="5282" y="9281"/>
                  </a:lnTo>
                  <a:lnTo>
                    <a:pt x="4915" y="9391"/>
                  </a:lnTo>
                  <a:lnTo>
                    <a:pt x="4512" y="9501"/>
                  </a:lnTo>
                  <a:lnTo>
                    <a:pt x="4365" y="9501"/>
                  </a:lnTo>
                  <a:lnTo>
                    <a:pt x="4218" y="9464"/>
                  </a:lnTo>
                  <a:lnTo>
                    <a:pt x="4072" y="9428"/>
                  </a:lnTo>
                  <a:lnTo>
                    <a:pt x="3962" y="9354"/>
                  </a:lnTo>
                  <a:lnTo>
                    <a:pt x="3852" y="9244"/>
                  </a:lnTo>
                  <a:lnTo>
                    <a:pt x="3778" y="9134"/>
                  </a:lnTo>
                  <a:lnTo>
                    <a:pt x="3742" y="9024"/>
                  </a:lnTo>
                  <a:lnTo>
                    <a:pt x="3778" y="8841"/>
                  </a:lnTo>
                  <a:lnTo>
                    <a:pt x="3815" y="8768"/>
                  </a:lnTo>
                  <a:lnTo>
                    <a:pt x="3778" y="8694"/>
                  </a:lnTo>
                  <a:lnTo>
                    <a:pt x="3888" y="8547"/>
                  </a:lnTo>
                  <a:lnTo>
                    <a:pt x="3962" y="8401"/>
                  </a:lnTo>
                  <a:lnTo>
                    <a:pt x="4108" y="8107"/>
                  </a:lnTo>
                  <a:lnTo>
                    <a:pt x="4255" y="7850"/>
                  </a:lnTo>
                  <a:lnTo>
                    <a:pt x="4439" y="7520"/>
                  </a:lnTo>
                  <a:lnTo>
                    <a:pt x="4475" y="7374"/>
                  </a:lnTo>
                  <a:lnTo>
                    <a:pt x="4512" y="7227"/>
                  </a:lnTo>
                  <a:lnTo>
                    <a:pt x="4475" y="7043"/>
                  </a:lnTo>
                  <a:lnTo>
                    <a:pt x="4439" y="6897"/>
                  </a:lnTo>
                  <a:lnTo>
                    <a:pt x="4328" y="6823"/>
                  </a:lnTo>
                  <a:lnTo>
                    <a:pt x="4218" y="6750"/>
                  </a:lnTo>
                  <a:lnTo>
                    <a:pt x="4108" y="6713"/>
                  </a:lnTo>
                  <a:lnTo>
                    <a:pt x="3962" y="6713"/>
                  </a:lnTo>
                  <a:lnTo>
                    <a:pt x="3705" y="6750"/>
                  </a:lnTo>
                  <a:lnTo>
                    <a:pt x="3485" y="6823"/>
                  </a:lnTo>
                  <a:lnTo>
                    <a:pt x="3191" y="7007"/>
                  </a:lnTo>
                  <a:lnTo>
                    <a:pt x="2935" y="7227"/>
                  </a:lnTo>
                  <a:lnTo>
                    <a:pt x="2751" y="7447"/>
                  </a:lnTo>
                  <a:lnTo>
                    <a:pt x="2568" y="7667"/>
                  </a:lnTo>
                  <a:lnTo>
                    <a:pt x="2494" y="7667"/>
                  </a:lnTo>
                  <a:lnTo>
                    <a:pt x="2421" y="7704"/>
                  </a:lnTo>
                  <a:lnTo>
                    <a:pt x="2348" y="7850"/>
                  </a:lnTo>
                  <a:lnTo>
                    <a:pt x="2348" y="7887"/>
                  </a:lnTo>
                  <a:lnTo>
                    <a:pt x="2348" y="7961"/>
                  </a:lnTo>
                  <a:lnTo>
                    <a:pt x="2384" y="8034"/>
                  </a:lnTo>
                  <a:lnTo>
                    <a:pt x="2458" y="8071"/>
                  </a:lnTo>
                  <a:lnTo>
                    <a:pt x="2568" y="8107"/>
                  </a:lnTo>
                  <a:lnTo>
                    <a:pt x="2678" y="8107"/>
                  </a:lnTo>
                  <a:lnTo>
                    <a:pt x="2788" y="8071"/>
                  </a:lnTo>
                  <a:lnTo>
                    <a:pt x="2861" y="7997"/>
                  </a:lnTo>
                  <a:lnTo>
                    <a:pt x="3191" y="7630"/>
                  </a:lnTo>
                  <a:lnTo>
                    <a:pt x="3338" y="7447"/>
                  </a:lnTo>
                  <a:lnTo>
                    <a:pt x="3521" y="7300"/>
                  </a:lnTo>
                  <a:lnTo>
                    <a:pt x="3742" y="7227"/>
                  </a:lnTo>
                  <a:lnTo>
                    <a:pt x="3962" y="7154"/>
                  </a:lnTo>
                  <a:lnTo>
                    <a:pt x="4035" y="7154"/>
                  </a:lnTo>
                  <a:lnTo>
                    <a:pt x="4035" y="7190"/>
                  </a:lnTo>
                  <a:lnTo>
                    <a:pt x="4035" y="7300"/>
                  </a:lnTo>
                  <a:lnTo>
                    <a:pt x="3925" y="7557"/>
                  </a:lnTo>
                  <a:lnTo>
                    <a:pt x="3668" y="8034"/>
                  </a:lnTo>
                  <a:lnTo>
                    <a:pt x="3558" y="8327"/>
                  </a:lnTo>
                  <a:lnTo>
                    <a:pt x="3485" y="8474"/>
                  </a:lnTo>
                  <a:lnTo>
                    <a:pt x="3411" y="8547"/>
                  </a:lnTo>
                  <a:lnTo>
                    <a:pt x="3301" y="8621"/>
                  </a:lnTo>
                  <a:lnTo>
                    <a:pt x="3301" y="8657"/>
                  </a:lnTo>
                  <a:lnTo>
                    <a:pt x="3265" y="8694"/>
                  </a:lnTo>
                  <a:lnTo>
                    <a:pt x="3118" y="8804"/>
                  </a:lnTo>
                  <a:lnTo>
                    <a:pt x="2935" y="8841"/>
                  </a:lnTo>
                  <a:lnTo>
                    <a:pt x="2751" y="8878"/>
                  </a:lnTo>
                  <a:lnTo>
                    <a:pt x="2531" y="8878"/>
                  </a:lnTo>
                  <a:lnTo>
                    <a:pt x="2348" y="8841"/>
                  </a:lnTo>
                  <a:lnTo>
                    <a:pt x="2164" y="8768"/>
                  </a:lnTo>
                  <a:lnTo>
                    <a:pt x="2018" y="8694"/>
                  </a:lnTo>
                  <a:lnTo>
                    <a:pt x="1871" y="8584"/>
                  </a:lnTo>
                  <a:lnTo>
                    <a:pt x="1724" y="8437"/>
                  </a:lnTo>
                  <a:lnTo>
                    <a:pt x="1651" y="8291"/>
                  </a:lnTo>
                  <a:lnTo>
                    <a:pt x="1577" y="8144"/>
                  </a:lnTo>
                  <a:lnTo>
                    <a:pt x="1504" y="7961"/>
                  </a:lnTo>
                  <a:lnTo>
                    <a:pt x="1504" y="7777"/>
                  </a:lnTo>
                  <a:lnTo>
                    <a:pt x="1504" y="7594"/>
                  </a:lnTo>
                  <a:lnTo>
                    <a:pt x="1504" y="7447"/>
                  </a:lnTo>
                  <a:lnTo>
                    <a:pt x="1577" y="7264"/>
                  </a:lnTo>
                  <a:lnTo>
                    <a:pt x="1614" y="7154"/>
                  </a:lnTo>
                  <a:lnTo>
                    <a:pt x="1651" y="7043"/>
                  </a:lnTo>
                  <a:lnTo>
                    <a:pt x="1614" y="6970"/>
                  </a:lnTo>
                  <a:lnTo>
                    <a:pt x="1687" y="6970"/>
                  </a:lnTo>
                  <a:lnTo>
                    <a:pt x="1944" y="6860"/>
                  </a:lnTo>
                  <a:lnTo>
                    <a:pt x="2201" y="6787"/>
                  </a:lnTo>
                  <a:lnTo>
                    <a:pt x="2788" y="6493"/>
                  </a:lnTo>
                  <a:lnTo>
                    <a:pt x="3375" y="6163"/>
                  </a:lnTo>
                  <a:lnTo>
                    <a:pt x="3815" y="5870"/>
                  </a:lnTo>
                  <a:lnTo>
                    <a:pt x="3998" y="5686"/>
                  </a:lnTo>
                  <a:lnTo>
                    <a:pt x="4145" y="5503"/>
                  </a:lnTo>
                  <a:lnTo>
                    <a:pt x="4292" y="5283"/>
                  </a:lnTo>
                  <a:lnTo>
                    <a:pt x="4402" y="5099"/>
                  </a:lnTo>
                  <a:lnTo>
                    <a:pt x="4475" y="4843"/>
                  </a:lnTo>
                  <a:lnTo>
                    <a:pt x="4512" y="4586"/>
                  </a:lnTo>
                  <a:lnTo>
                    <a:pt x="4512" y="4402"/>
                  </a:lnTo>
                  <a:lnTo>
                    <a:pt x="4475" y="4182"/>
                  </a:lnTo>
                  <a:lnTo>
                    <a:pt x="4365" y="3999"/>
                  </a:lnTo>
                  <a:lnTo>
                    <a:pt x="4292" y="3926"/>
                  </a:lnTo>
                  <a:lnTo>
                    <a:pt x="4218" y="3889"/>
                  </a:lnTo>
                  <a:lnTo>
                    <a:pt x="3962" y="3816"/>
                  </a:lnTo>
                  <a:lnTo>
                    <a:pt x="3742" y="3779"/>
                  </a:lnTo>
                  <a:lnTo>
                    <a:pt x="3485" y="3816"/>
                  </a:lnTo>
                  <a:lnTo>
                    <a:pt x="3228" y="3852"/>
                  </a:lnTo>
                  <a:lnTo>
                    <a:pt x="2935" y="3962"/>
                  </a:lnTo>
                  <a:lnTo>
                    <a:pt x="2678" y="4072"/>
                  </a:lnTo>
                  <a:lnTo>
                    <a:pt x="2164" y="4366"/>
                  </a:lnTo>
                  <a:lnTo>
                    <a:pt x="1504" y="4733"/>
                  </a:lnTo>
                  <a:lnTo>
                    <a:pt x="1211" y="4916"/>
                  </a:lnTo>
                  <a:lnTo>
                    <a:pt x="917" y="5099"/>
                  </a:lnTo>
                  <a:lnTo>
                    <a:pt x="844" y="5173"/>
                  </a:lnTo>
                  <a:lnTo>
                    <a:pt x="807" y="5246"/>
                  </a:lnTo>
                  <a:lnTo>
                    <a:pt x="807" y="5319"/>
                  </a:lnTo>
                  <a:lnTo>
                    <a:pt x="844" y="5356"/>
                  </a:lnTo>
                  <a:lnTo>
                    <a:pt x="880" y="5429"/>
                  </a:lnTo>
                  <a:lnTo>
                    <a:pt x="954" y="5466"/>
                  </a:lnTo>
                  <a:lnTo>
                    <a:pt x="1101" y="5466"/>
                  </a:lnTo>
                  <a:lnTo>
                    <a:pt x="1541" y="5246"/>
                  </a:lnTo>
                  <a:lnTo>
                    <a:pt x="1944" y="4989"/>
                  </a:lnTo>
                  <a:lnTo>
                    <a:pt x="2788" y="4512"/>
                  </a:lnTo>
                  <a:lnTo>
                    <a:pt x="3191" y="4329"/>
                  </a:lnTo>
                  <a:lnTo>
                    <a:pt x="3375" y="4256"/>
                  </a:lnTo>
                  <a:lnTo>
                    <a:pt x="3595" y="4219"/>
                  </a:lnTo>
                  <a:lnTo>
                    <a:pt x="3742" y="4182"/>
                  </a:lnTo>
                  <a:lnTo>
                    <a:pt x="3852" y="4219"/>
                  </a:lnTo>
                  <a:lnTo>
                    <a:pt x="3998" y="4256"/>
                  </a:lnTo>
                  <a:lnTo>
                    <a:pt x="4035" y="4292"/>
                  </a:lnTo>
                  <a:lnTo>
                    <a:pt x="4072" y="4366"/>
                  </a:lnTo>
                  <a:lnTo>
                    <a:pt x="4108" y="4476"/>
                  </a:lnTo>
                  <a:lnTo>
                    <a:pt x="4108" y="4586"/>
                  </a:lnTo>
                  <a:lnTo>
                    <a:pt x="4072" y="4843"/>
                  </a:lnTo>
                  <a:lnTo>
                    <a:pt x="3998" y="5026"/>
                  </a:lnTo>
                  <a:lnTo>
                    <a:pt x="3852" y="5246"/>
                  </a:lnTo>
                  <a:lnTo>
                    <a:pt x="3705" y="5393"/>
                  </a:lnTo>
                  <a:lnTo>
                    <a:pt x="3558" y="5576"/>
                  </a:lnTo>
                  <a:lnTo>
                    <a:pt x="3155" y="5833"/>
                  </a:lnTo>
                  <a:lnTo>
                    <a:pt x="2788" y="6053"/>
                  </a:lnTo>
                  <a:lnTo>
                    <a:pt x="2348" y="6310"/>
                  </a:lnTo>
                  <a:lnTo>
                    <a:pt x="1908" y="6530"/>
                  </a:lnTo>
                  <a:lnTo>
                    <a:pt x="1467" y="6750"/>
                  </a:lnTo>
                  <a:lnTo>
                    <a:pt x="1321" y="6823"/>
                  </a:lnTo>
                  <a:lnTo>
                    <a:pt x="1247" y="6860"/>
                  </a:lnTo>
                  <a:lnTo>
                    <a:pt x="1211" y="6933"/>
                  </a:lnTo>
                  <a:lnTo>
                    <a:pt x="1174" y="6933"/>
                  </a:lnTo>
                  <a:lnTo>
                    <a:pt x="1064" y="6860"/>
                  </a:lnTo>
                  <a:lnTo>
                    <a:pt x="880" y="6713"/>
                  </a:lnTo>
                  <a:lnTo>
                    <a:pt x="697" y="6457"/>
                  </a:lnTo>
                  <a:lnTo>
                    <a:pt x="587" y="6273"/>
                  </a:lnTo>
                  <a:lnTo>
                    <a:pt x="514" y="6053"/>
                  </a:lnTo>
                  <a:lnTo>
                    <a:pt x="477" y="5833"/>
                  </a:lnTo>
                  <a:lnTo>
                    <a:pt x="477" y="5613"/>
                  </a:lnTo>
                  <a:lnTo>
                    <a:pt x="477" y="5356"/>
                  </a:lnTo>
                  <a:lnTo>
                    <a:pt x="550" y="5136"/>
                  </a:lnTo>
                  <a:lnTo>
                    <a:pt x="660" y="4879"/>
                  </a:lnTo>
                  <a:lnTo>
                    <a:pt x="770" y="4659"/>
                  </a:lnTo>
                  <a:lnTo>
                    <a:pt x="917" y="4476"/>
                  </a:lnTo>
                  <a:lnTo>
                    <a:pt x="1101" y="4292"/>
                  </a:lnTo>
                  <a:lnTo>
                    <a:pt x="1504" y="3962"/>
                  </a:lnTo>
                  <a:lnTo>
                    <a:pt x="1908" y="3705"/>
                  </a:lnTo>
                  <a:lnTo>
                    <a:pt x="2384" y="3485"/>
                  </a:lnTo>
                  <a:lnTo>
                    <a:pt x="2458" y="3412"/>
                  </a:lnTo>
                  <a:lnTo>
                    <a:pt x="2494" y="3302"/>
                  </a:lnTo>
                  <a:lnTo>
                    <a:pt x="2568" y="3119"/>
                  </a:lnTo>
                  <a:lnTo>
                    <a:pt x="2715" y="2898"/>
                  </a:lnTo>
                  <a:lnTo>
                    <a:pt x="2898" y="2715"/>
                  </a:lnTo>
                  <a:lnTo>
                    <a:pt x="3045" y="2532"/>
                  </a:lnTo>
                  <a:lnTo>
                    <a:pt x="3228" y="2385"/>
                  </a:lnTo>
                  <a:lnTo>
                    <a:pt x="3448" y="2238"/>
                  </a:lnTo>
                  <a:lnTo>
                    <a:pt x="3632" y="2128"/>
                  </a:lnTo>
                  <a:lnTo>
                    <a:pt x="3852" y="2055"/>
                  </a:lnTo>
                  <a:lnTo>
                    <a:pt x="4108" y="1981"/>
                  </a:lnTo>
                  <a:lnTo>
                    <a:pt x="4328" y="1945"/>
                  </a:lnTo>
                  <a:lnTo>
                    <a:pt x="4549" y="1908"/>
                  </a:lnTo>
                  <a:lnTo>
                    <a:pt x="4695" y="2055"/>
                  </a:lnTo>
                  <a:lnTo>
                    <a:pt x="4879" y="2165"/>
                  </a:lnTo>
                  <a:lnTo>
                    <a:pt x="5135" y="2348"/>
                  </a:lnTo>
                  <a:lnTo>
                    <a:pt x="5356" y="2568"/>
                  </a:lnTo>
                  <a:lnTo>
                    <a:pt x="5466" y="2715"/>
                  </a:lnTo>
                  <a:lnTo>
                    <a:pt x="5539" y="2898"/>
                  </a:lnTo>
                  <a:lnTo>
                    <a:pt x="5649" y="3229"/>
                  </a:lnTo>
                  <a:lnTo>
                    <a:pt x="5722" y="3559"/>
                  </a:lnTo>
                  <a:lnTo>
                    <a:pt x="5686" y="3926"/>
                  </a:lnTo>
                  <a:lnTo>
                    <a:pt x="5612" y="4256"/>
                  </a:lnTo>
                  <a:lnTo>
                    <a:pt x="5466" y="4549"/>
                  </a:lnTo>
                  <a:lnTo>
                    <a:pt x="5062" y="5063"/>
                  </a:lnTo>
                  <a:lnTo>
                    <a:pt x="4879" y="5319"/>
                  </a:lnTo>
                  <a:lnTo>
                    <a:pt x="4732" y="5613"/>
                  </a:lnTo>
                  <a:lnTo>
                    <a:pt x="4659" y="5943"/>
                  </a:lnTo>
                  <a:lnTo>
                    <a:pt x="4659" y="6090"/>
                  </a:lnTo>
                  <a:lnTo>
                    <a:pt x="4659" y="6273"/>
                  </a:lnTo>
                  <a:lnTo>
                    <a:pt x="4695" y="6420"/>
                  </a:lnTo>
                  <a:lnTo>
                    <a:pt x="4769" y="6567"/>
                  </a:lnTo>
                  <a:lnTo>
                    <a:pt x="4805" y="6677"/>
                  </a:lnTo>
                  <a:lnTo>
                    <a:pt x="4915" y="6787"/>
                  </a:lnTo>
                  <a:lnTo>
                    <a:pt x="5135" y="6933"/>
                  </a:lnTo>
                  <a:lnTo>
                    <a:pt x="5392" y="7007"/>
                  </a:lnTo>
                  <a:lnTo>
                    <a:pt x="5649" y="7043"/>
                  </a:lnTo>
                  <a:lnTo>
                    <a:pt x="5942" y="7007"/>
                  </a:lnTo>
                  <a:lnTo>
                    <a:pt x="6199" y="6933"/>
                  </a:lnTo>
                  <a:lnTo>
                    <a:pt x="6456" y="6823"/>
                  </a:lnTo>
                  <a:lnTo>
                    <a:pt x="6676" y="6677"/>
                  </a:lnTo>
                  <a:lnTo>
                    <a:pt x="6896" y="6457"/>
                  </a:lnTo>
                  <a:lnTo>
                    <a:pt x="7043" y="6200"/>
                  </a:lnTo>
                  <a:lnTo>
                    <a:pt x="7226" y="5980"/>
                  </a:lnTo>
                  <a:lnTo>
                    <a:pt x="7667" y="5246"/>
                  </a:lnTo>
                  <a:lnTo>
                    <a:pt x="7887" y="4879"/>
                  </a:lnTo>
                  <a:lnTo>
                    <a:pt x="8107" y="4476"/>
                  </a:lnTo>
                  <a:lnTo>
                    <a:pt x="8143" y="4402"/>
                  </a:lnTo>
                  <a:lnTo>
                    <a:pt x="8107" y="4329"/>
                  </a:lnTo>
                  <a:lnTo>
                    <a:pt x="8070" y="4256"/>
                  </a:lnTo>
                  <a:lnTo>
                    <a:pt x="8033" y="4182"/>
                  </a:lnTo>
                  <a:lnTo>
                    <a:pt x="7777" y="4182"/>
                  </a:lnTo>
                  <a:lnTo>
                    <a:pt x="7703" y="4256"/>
                  </a:lnTo>
                  <a:lnTo>
                    <a:pt x="7520" y="4586"/>
                  </a:lnTo>
                  <a:lnTo>
                    <a:pt x="7300" y="4879"/>
                  </a:lnTo>
                  <a:lnTo>
                    <a:pt x="6933" y="5540"/>
                  </a:lnTo>
                  <a:lnTo>
                    <a:pt x="6749" y="5796"/>
                  </a:lnTo>
                  <a:lnTo>
                    <a:pt x="6566" y="6053"/>
                  </a:lnTo>
                  <a:lnTo>
                    <a:pt x="6383" y="6273"/>
                  </a:lnTo>
                  <a:lnTo>
                    <a:pt x="6126" y="6493"/>
                  </a:lnTo>
                  <a:lnTo>
                    <a:pt x="5942" y="6567"/>
                  </a:lnTo>
                  <a:lnTo>
                    <a:pt x="5796" y="6603"/>
                  </a:lnTo>
                  <a:lnTo>
                    <a:pt x="5612" y="6567"/>
                  </a:lnTo>
                  <a:lnTo>
                    <a:pt x="5466" y="6530"/>
                  </a:lnTo>
                  <a:lnTo>
                    <a:pt x="5319" y="6457"/>
                  </a:lnTo>
                  <a:lnTo>
                    <a:pt x="5209" y="6347"/>
                  </a:lnTo>
                  <a:lnTo>
                    <a:pt x="5135" y="6200"/>
                  </a:lnTo>
                  <a:lnTo>
                    <a:pt x="5099" y="6016"/>
                  </a:lnTo>
                  <a:lnTo>
                    <a:pt x="5135" y="5833"/>
                  </a:lnTo>
                  <a:lnTo>
                    <a:pt x="5172" y="5686"/>
                  </a:lnTo>
                  <a:lnTo>
                    <a:pt x="5356" y="5393"/>
                  </a:lnTo>
                  <a:lnTo>
                    <a:pt x="5759" y="4879"/>
                  </a:lnTo>
                  <a:lnTo>
                    <a:pt x="5906" y="4659"/>
                  </a:lnTo>
                  <a:lnTo>
                    <a:pt x="6016" y="4402"/>
                  </a:lnTo>
                  <a:lnTo>
                    <a:pt x="6126" y="4146"/>
                  </a:lnTo>
                  <a:lnTo>
                    <a:pt x="6163" y="3889"/>
                  </a:lnTo>
                  <a:lnTo>
                    <a:pt x="6163" y="3632"/>
                  </a:lnTo>
                  <a:lnTo>
                    <a:pt x="6163" y="3339"/>
                  </a:lnTo>
                  <a:lnTo>
                    <a:pt x="6089" y="3082"/>
                  </a:lnTo>
                  <a:lnTo>
                    <a:pt x="6016" y="2825"/>
                  </a:lnTo>
                  <a:lnTo>
                    <a:pt x="5832" y="2532"/>
                  </a:lnTo>
                  <a:lnTo>
                    <a:pt x="5576" y="2165"/>
                  </a:lnTo>
                  <a:lnTo>
                    <a:pt x="5429" y="2018"/>
                  </a:lnTo>
                  <a:lnTo>
                    <a:pt x="5282" y="1908"/>
                  </a:lnTo>
                  <a:lnTo>
                    <a:pt x="5099" y="1798"/>
                  </a:lnTo>
                  <a:lnTo>
                    <a:pt x="4915" y="1725"/>
                  </a:lnTo>
                  <a:lnTo>
                    <a:pt x="4915" y="1688"/>
                  </a:lnTo>
                  <a:lnTo>
                    <a:pt x="4915" y="1468"/>
                  </a:lnTo>
                  <a:lnTo>
                    <a:pt x="4989" y="1321"/>
                  </a:lnTo>
                  <a:lnTo>
                    <a:pt x="5062" y="1174"/>
                  </a:lnTo>
                  <a:lnTo>
                    <a:pt x="5172" y="1028"/>
                  </a:lnTo>
                  <a:lnTo>
                    <a:pt x="5319" y="918"/>
                  </a:lnTo>
                  <a:lnTo>
                    <a:pt x="5502" y="844"/>
                  </a:lnTo>
                  <a:lnTo>
                    <a:pt x="5686" y="808"/>
                  </a:lnTo>
                  <a:lnTo>
                    <a:pt x="5869" y="771"/>
                  </a:lnTo>
                  <a:lnTo>
                    <a:pt x="6016" y="771"/>
                  </a:lnTo>
                  <a:lnTo>
                    <a:pt x="6199" y="808"/>
                  </a:lnTo>
                  <a:lnTo>
                    <a:pt x="6529" y="918"/>
                  </a:lnTo>
                  <a:lnTo>
                    <a:pt x="7190" y="1211"/>
                  </a:lnTo>
                  <a:lnTo>
                    <a:pt x="7080" y="1321"/>
                  </a:lnTo>
                  <a:lnTo>
                    <a:pt x="7043" y="1431"/>
                  </a:lnTo>
                  <a:lnTo>
                    <a:pt x="7043" y="1541"/>
                  </a:lnTo>
                  <a:lnTo>
                    <a:pt x="7043" y="1651"/>
                  </a:lnTo>
                  <a:lnTo>
                    <a:pt x="7153" y="1871"/>
                  </a:lnTo>
                  <a:lnTo>
                    <a:pt x="7300" y="2018"/>
                  </a:lnTo>
                  <a:lnTo>
                    <a:pt x="7446" y="2165"/>
                  </a:lnTo>
                  <a:lnTo>
                    <a:pt x="7556" y="2275"/>
                  </a:lnTo>
                  <a:lnTo>
                    <a:pt x="7446" y="2495"/>
                  </a:lnTo>
                  <a:lnTo>
                    <a:pt x="7263" y="3045"/>
                  </a:lnTo>
                  <a:lnTo>
                    <a:pt x="7153" y="3265"/>
                  </a:lnTo>
                  <a:lnTo>
                    <a:pt x="7043" y="3485"/>
                  </a:lnTo>
                  <a:lnTo>
                    <a:pt x="6933" y="3705"/>
                  </a:lnTo>
                  <a:lnTo>
                    <a:pt x="6896" y="3926"/>
                  </a:lnTo>
                  <a:lnTo>
                    <a:pt x="6896" y="3999"/>
                  </a:lnTo>
                  <a:lnTo>
                    <a:pt x="6970" y="4036"/>
                  </a:lnTo>
                  <a:lnTo>
                    <a:pt x="7043" y="4072"/>
                  </a:lnTo>
                  <a:lnTo>
                    <a:pt x="7116" y="4036"/>
                  </a:lnTo>
                  <a:lnTo>
                    <a:pt x="7263" y="3889"/>
                  </a:lnTo>
                  <a:lnTo>
                    <a:pt x="7410" y="3705"/>
                  </a:lnTo>
                  <a:lnTo>
                    <a:pt x="7593" y="3265"/>
                  </a:lnTo>
                  <a:lnTo>
                    <a:pt x="7777" y="2715"/>
                  </a:lnTo>
                  <a:lnTo>
                    <a:pt x="7813" y="2458"/>
                  </a:lnTo>
                  <a:lnTo>
                    <a:pt x="7813" y="2422"/>
                  </a:lnTo>
                  <a:lnTo>
                    <a:pt x="8363" y="2678"/>
                  </a:lnTo>
                  <a:lnTo>
                    <a:pt x="8584" y="2862"/>
                  </a:lnTo>
                  <a:lnTo>
                    <a:pt x="8694" y="3009"/>
                  </a:lnTo>
                  <a:lnTo>
                    <a:pt x="8804" y="3155"/>
                  </a:lnTo>
                  <a:lnTo>
                    <a:pt x="8877" y="3302"/>
                  </a:lnTo>
                  <a:lnTo>
                    <a:pt x="8877" y="3449"/>
                  </a:lnTo>
                  <a:lnTo>
                    <a:pt x="8840" y="3595"/>
                  </a:lnTo>
                  <a:lnTo>
                    <a:pt x="8694" y="3705"/>
                  </a:lnTo>
                  <a:lnTo>
                    <a:pt x="8620" y="3779"/>
                  </a:lnTo>
                  <a:lnTo>
                    <a:pt x="8584" y="3852"/>
                  </a:lnTo>
                  <a:lnTo>
                    <a:pt x="8584" y="3926"/>
                  </a:lnTo>
                  <a:lnTo>
                    <a:pt x="8620" y="3999"/>
                  </a:lnTo>
                  <a:lnTo>
                    <a:pt x="8657" y="4072"/>
                  </a:lnTo>
                  <a:lnTo>
                    <a:pt x="8730" y="4109"/>
                  </a:lnTo>
                  <a:lnTo>
                    <a:pt x="8840" y="4109"/>
                  </a:lnTo>
                  <a:lnTo>
                    <a:pt x="8914" y="4072"/>
                  </a:lnTo>
                  <a:lnTo>
                    <a:pt x="9097" y="3926"/>
                  </a:lnTo>
                  <a:lnTo>
                    <a:pt x="9207" y="3779"/>
                  </a:lnTo>
                  <a:lnTo>
                    <a:pt x="9281" y="3595"/>
                  </a:lnTo>
                  <a:lnTo>
                    <a:pt x="9281" y="3412"/>
                  </a:lnTo>
                  <a:lnTo>
                    <a:pt x="9281" y="3192"/>
                  </a:lnTo>
                  <a:lnTo>
                    <a:pt x="9207" y="3009"/>
                  </a:lnTo>
                  <a:lnTo>
                    <a:pt x="9097" y="2825"/>
                  </a:lnTo>
                  <a:lnTo>
                    <a:pt x="8987" y="2642"/>
                  </a:lnTo>
                  <a:lnTo>
                    <a:pt x="8804" y="2458"/>
                  </a:lnTo>
                  <a:lnTo>
                    <a:pt x="8584" y="2348"/>
                  </a:lnTo>
                  <a:lnTo>
                    <a:pt x="8107" y="2091"/>
                  </a:lnTo>
                  <a:lnTo>
                    <a:pt x="7887" y="1981"/>
                  </a:lnTo>
                  <a:lnTo>
                    <a:pt x="7593" y="1798"/>
                  </a:lnTo>
                  <a:lnTo>
                    <a:pt x="7446" y="1651"/>
                  </a:lnTo>
                  <a:lnTo>
                    <a:pt x="7373" y="1541"/>
                  </a:lnTo>
                  <a:lnTo>
                    <a:pt x="7336" y="1431"/>
                  </a:lnTo>
                  <a:lnTo>
                    <a:pt x="7373" y="1284"/>
                  </a:lnTo>
                  <a:lnTo>
                    <a:pt x="7483" y="1358"/>
                  </a:lnTo>
                  <a:lnTo>
                    <a:pt x="7556" y="1358"/>
                  </a:lnTo>
                  <a:lnTo>
                    <a:pt x="7593" y="1321"/>
                  </a:lnTo>
                  <a:lnTo>
                    <a:pt x="7630" y="1248"/>
                  </a:lnTo>
                  <a:lnTo>
                    <a:pt x="7703" y="1138"/>
                  </a:lnTo>
                  <a:lnTo>
                    <a:pt x="7813" y="954"/>
                  </a:lnTo>
                  <a:lnTo>
                    <a:pt x="7923" y="808"/>
                  </a:lnTo>
                  <a:lnTo>
                    <a:pt x="8107" y="698"/>
                  </a:lnTo>
                  <a:lnTo>
                    <a:pt x="8290" y="624"/>
                  </a:lnTo>
                  <a:lnTo>
                    <a:pt x="8474" y="588"/>
                  </a:lnTo>
                  <a:lnTo>
                    <a:pt x="8694" y="551"/>
                  </a:lnTo>
                  <a:lnTo>
                    <a:pt x="9060" y="514"/>
                  </a:lnTo>
                  <a:close/>
                  <a:moveTo>
                    <a:pt x="13279" y="9318"/>
                  </a:moveTo>
                  <a:lnTo>
                    <a:pt x="13426" y="9428"/>
                  </a:lnTo>
                  <a:lnTo>
                    <a:pt x="13426" y="9464"/>
                  </a:lnTo>
                  <a:lnTo>
                    <a:pt x="13352" y="9464"/>
                  </a:lnTo>
                  <a:lnTo>
                    <a:pt x="13242" y="9538"/>
                  </a:lnTo>
                  <a:lnTo>
                    <a:pt x="12985" y="9868"/>
                  </a:lnTo>
                  <a:lnTo>
                    <a:pt x="12692" y="10198"/>
                  </a:lnTo>
                  <a:lnTo>
                    <a:pt x="12362" y="10492"/>
                  </a:lnTo>
                  <a:lnTo>
                    <a:pt x="12032" y="10748"/>
                  </a:lnTo>
                  <a:lnTo>
                    <a:pt x="11445" y="11078"/>
                  </a:lnTo>
                  <a:lnTo>
                    <a:pt x="10858" y="11409"/>
                  </a:lnTo>
                  <a:lnTo>
                    <a:pt x="10638" y="11372"/>
                  </a:lnTo>
                  <a:lnTo>
                    <a:pt x="10418" y="11299"/>
                  </a:lnTo>
                  <a:lnTo>
                    <a:pt x="10234" y="11188"/>
                  </a:lnTo>
                  <a:lnTo>
                    <a:pt x="10051" y="11078"/>
                  </a:lnTo>
                  <a:lnTo>
                    <a:pt x="10491" y="11005"/>
                  </a:lnTo>
                  <a:lnTo>
                    <a:pt x="10895" y="10858"/>
                  </a:lnTo>
                  <a:lnTo>
                    <a:pt x="11298" y="10675"/>
                  </a:lnTo>
                  <a:lnTo>
                    <a:pt x="11702" y="10492"/>
                  </a:lnTo>
                  <a:lnTo>
                    <a:pt x="12142" y="10235"/>
                  </a:lnTo>
                  <a:lnTo>
                    <a:pt x="12545" y="9941"/>
                  </a:lnTo>
                  <a:lnTo>
                    <a:pt x="12912" y="9648"/>
                  </a:lnTo>
                  <a:lnTo>
                    <a:pt x="13279" y="9318"/>
                  </a:lnTo>
                  <a:close/>
                  <a:moveTo>
                    <a:pt x="13609" y="9648"/>
                  </a:moveTo>
                  <a:lnTo>
                    <a:pt x="13719" y="9795"/>
                  </a:lnTo>
                  <a:lnTo>
                    <a:pt x="13792" y="9978"/>
                  </a:lnTo>
                  <a:lnTo>
                    <a:pt x="13939" y="10345"/>
                  </a:lnTo>
                  <a:lnTo>
                    <a:pt x="13939" y="10602"/>
                  </a:lnTo>
                  <a:lnTo>
                    <a:pt x="13939" y="10858"/>
                  </a:lnTo>
                  <a:lnTo>
                    <a:pt x="13866" y="10968"/>
                  </a:lnTo>
                  <a:lnTo>
                    <a:pt x="13829" y="10932"/>
                  </a:lnTo>
                  <a:lnTo>
                    <a:pt x="13719" y="10932"/>
                  </a:lnTo>
                  <a:lnTo>
                    <a:pt x="13719" y="10968"/>
                  </a:lnTo>
                  <a:lnTo>
                    <a:pt x="13609" y="11188"/>
                  </a:lnTo>
                  <a:lnTo>
                    <a:pt x="12765" y="11299"/>
                  </a:lnTo>
                  <a:lnTo>
                    <a:pt x="12912" y="11188"/>
                  </a:lnTo>
                  <a:lnTo>
                    <a:pt x="13316" y="10895"/>
                  </a:lnTo>
                  <a:lnTo>
                    <a:pt x="13682" y="10565"/>
                  </a:lnTo>
                  <a:lnTo>
                    <a:pt x="13756" y="10492"/>
                  </a:lnTo>
                  <a:lnTo>
                    <a:pt x="13756" y="10381"/>
                  </a:lnTo>
                  <a:lnTo>
                    <a:pt x="13719" y="10308"/>
                  </a:lnTo>
                  <a:lnTo>
                    <a:pt x="13609" y="10271"/>
                  </a:lnTo>
                  <a:lnTo>
                    <a:pt x="13536" y="10271"/>
                  </a:lnTo>
                  <a:lnTo>
                    <a:pt x="13462" y="10308"/>
                  </a:lnTo>
                  <a:lnTo>
                    <a:pt x="13059" y="10638"/>
                  </a:lnTo>
                  <a:lnTo>
                    <a:pt x="12655" y="10968"/>
                  </a:lnTo>
                  <a:lnTo>
                    <a:pt x="12398" y="11152"/>
                  </a:lnTo>
                  <a:lnTo>
                    <a:pt x="12325" y="11225"/>
                  </a:lnTo>
                  <a:lnTo>
                    <a:pt x="12252" y="11372"/>
                  </a:lnTo>
                  <a:lnTo>
                    <a:pt x="11665" y="11409"/>
                  </a:lnTo>
                  <a:lnTo>
                    <a:pt x="11481" y="11445"/>
                  </a:lnTo>
                  <a:lnTo>
                    <a:pt x="11775" y="11299"/>
                  </a:lnTo>
                  <a:lnTo>
                    <a:pt x="12068" y="11115"/>
                  </a:lnTo>
                  <a:lnTo>
                    <a:pt x="12362" y="10932"/>
                  </a:lnTo>
                  <a:lnTo>
                    <a:pt x="12655" y="10748"/>
                  </a:lnTo>
                  <a:lnTo>
                    <a:pt x="12912" y="10492"/>
                  </a:lnTo>
                  <a:lnTo>
                    <a:pt x="13132" y="10271"/>
                  </a:lnTo>
                  <a:lnTo>
                    <a:pt x="13352" y="10015"/>
                  </a:lnTo>
                  <a:lnTo>
                    <a:pt x="13572" y="9721"/>
                  </a:lnTo>
                  <a:lnTo>
                    <a:pt x="13609" y="9648"/>
                  </a:lnTo>
                  <a:close/>
                  <a:moveTo>
                    <a:pt x="9060" y="1"/>
                  </a:moveTo>
                  <a:lnTo>
                    <a:pt x="8804" y="37"/>
                  </a:lnTo>
                  <a:lnTo>
                    <a:pt x="8547" y="37"/>
                  </a:lnTo>
                  <a:lnTo>
                    <a:pt x="8290" y="111"/>
                  </a:lnTo>
                  <a:lnTo>
                    <a:pt x="8033" y="184"/>
                  </a:lnTo>
                  <a:lnTo>
                    <a:pt x="7813" y="294"/>
                  </a:lnTo>
                  <a:lnTo>
                    <a:pt x="7593" y="441"/>
                  </a:lnTo>
                  <a:lnTo>
                    <a:pt x="7410" y="624"/>
                  </a:lnTo>
                  <a:lnTo>
                    <a:pt x="7300" y="844"/>
                  </a:lnTo>
                  <a:lnTo>
                    <a:pt x="6896" y="624"/>
                  </a:lnTo>
                  <a:lnTo>
                    <a:pt x="6493" y="441"/>
                  </a:lnTo>
                  <a:lnTo>
                    <a:pt x="6273" y="367"/>
                  </a:lnTo>
                  <a:lnTo>
                    <a:pt x="6053" y="331"/>
                  </a:lnTo>
                  <a:lnTo>
                    <a:pt x="5612" y="331"/>
                  </a:lnTo>
                  <a:lnTo>
                    <a:pt x="5392" y="404"/>
                  </a:lnTo>
                  <a:lnTo>
                    <a:pt x="5209" y="477"/>
                  </a:lnTo>
                  <a:lnTo>
                    <a:pt x="5025" y="588"/>
                  </a:lnTo>
                  <a:lnTo>
                    <a:pt x="4842" y="734"/>
                  </a:lnTo>
                  <a:lnTo>
                    <a:pt x="4695" y="881"/>
                  </a:lnTo>
                  <a:lnTo>
                    <a:pt x="4585" y="1064"/>
                  </a:lnTo>
                  <a:lnTo>
                    <a:pt x="4512" y="1248"/>
                  </a:lnTo>
                  <a:lnTo>
                    <a:pt x="4475" y="1468"/>
                  </a:lnTo>
                  <a:lnTo>
                    <a:pt x="4182" y="1505"/>
                  </a:lnTo>
                  <a:lnTo>
                    <a:pt x="3888" y="1541"/>
                  </a:lnTo>
                  <a:lnTo>
                    <a:pt x="3595" y="1651"/>
                  </a:lnTo>
                  <a:lnTo>
                    <a:pt x="3338" y="1798"/>
                  </a:lnTo>
                  <a:lnTo>
                    <a:pt x="3081" y="1945"/>
                  </a:lnTo>
                  <a:lnTo>
                    <a:pt x="2861" y="2091"/>
                  </a:lnTo>
                  <a:lnTo>
                    <a:pt x="2641" y="2312"/>
                  </a:lnTo>
                  <a:lnTo>
                    <a:pt x="2421" y="2532"/>
                  </a:lnTo>
                  <a:lnTo>
                    <a:pt x="2238" y="2788"/>
                  </a:lnTo>
                  <a:lnTo>
                    <a:pt x="2091" y="3082"/>
                  </a:lnTo>
                  <a:lnTo>
                    <a:pt x="1981" y="3155"/>
                  </a:lnTo>
                  <a:lnTo>
                    <a:pt x="1834" y="3229"/>
                  </a:lnTo>
                  <a:lnTo>
                    <a:pt x="1504" y="3375"/>
                  </a:lnTo>
                  <a:lnTo>
                    <a:pt x="1211" y="3559"/>
                  </a:lnTo>
                  <a:lnTo>
                    <a:pt x="954" y="3779"/>
                  </a:lnTo>
                  <a:lnTo>
                    <a:pt x="697" y="3999"/>
                  </a:lnTo>
                  <a:lnTo>
                    <a:pt x="477" y="4256"/>
                  </a:lnTo>
                  <a:lnTo>
                    <a:pt x="330" y="4512"/>
                  </a:lnTo>
                  <a:lnTo>
                    <a:pt x="183" y="4769"/>
                  </a:lnTo>
                  <a:lnTo>
                    <a:pt x="73" y="5063"/>
                  </a:lnTo>
                  <a:lnTo>
                    <a:pt x="37" y="5319"/>
                  </a:lnTo>
                  <a:lnTo>
                    <a:pt x="0" y="5613"/>
                  </a:lnTo>
                  <a:lnTo>
                    <a:pt x="0" y="5906"/>
                  </a:lnTo>
                  <a:lnTo>
                    <a:pt x="73" y="6200"/>
                  </a:lnTo>
                  <a:lnTo>
                    <a:pt x="183" y="6493"/>
                  </a:lnTo>
                  <a:lnTo>
                    <a:pt x="294" y="6713"/>
                  </a:lnTo>
                  <a:lnTo>
                    <a:pt x="440" y="6933"/>
                  </a:lnTo>
                  <a:lnTo>
                    <a:pt x="660" y="7117"/>
                  </a:lnTo>
                  <a:lnTo>
                    <a:pt x="880" y="7300"/>
                  </a:lnTo>
                  <a:lnTo>
                    <a:pt x="1064" y="7374"/>
                  </a:lnTo>
                  <a:lnTo>
                    <a:pt x="1027" y="7594"/>
                  </a:lnTo>
                  <a:lnTo>
                    <a:pt x="1027" y="7814"/>
                  </a:lnTo>
                  <a:lnTo>
                    <a:pt x="1064" y="8034"/>
                  </a:lnTo>
                  <a:lnTo>
                    <a:pt x="1101" y="8217"/>
                  </a:lnTo>
                  <a:lnTo>
                    <a:pt x="1174" y="8437"/>
                  </a:lnTo>
                  <a:lnTo>
                    <a:pt x="1284" y="8621"/>
                  </a:lnTo>
                  <a:lnTo>
                    <a:pt x="1431" y="8804"/>
                  </a:lnTo>
                  <a:lnTo>
                    <a:pt x="1614" y="8988"/>
                  </a:lnTo>
                  <a:lnTo>
                    <a:pt x="1797" y="9098"/>
                  </a:lnTo>
                  <a:lnTo>
                    <a:pt x="1981" y="9208"/>
                  </a:lnTo>
                  <a:lnTo>
                    <a:pt x="2201" y="9281"/>
                  </a:lnTo>
                  <a:lnTo>
                    <a:pt x="2421" y="9318"/>
                  </a:lnTo>
                  <a:lnTo>
                    <a:pt x="2641" y="9354"/>
                  </a:lnTo>
                  <a:lnTo>
                    <a:pt x="2861" y="9318"/>
                  </a:lnTo>
                  <a:lnTo>
                    <a:pt x="3081" y="9281"/>
                  </a:lnTo>
                  <a:lnTo>
                    <a:pt x="3301" y="9208"/>
                  </a:lnTo>
                  <a:lnTo>
                    <a:pt x="3375" y="9354"/>
                  </a:lnTo>
                  <a:lnTo>
                    <a:pt x="3448" y="9501"/>
                  </a:lnTo>
                  <a:lnTo>
                    <a:pt x="3595" y="9648"/>
                  </a:lnTo>
                  <a:lnTo>
                    <a:pt x="3742" y="9758"/>
                  </a:lnTo>
                  <a:lnTo>
                    <a:pt x="3925" y="9868"/>
                  </a:lnTo>
                  <a:lnTo>
                    <a:pt x="4108" y="9905"/>
                  </a:lnTo>
                  <a:lnTo>
                    <a:pt x="4292" y="9941"/>
                  </a:lnTo>
                  <a:lnTo>
                    <a:pt x="4475" y="9941"/>
                  </a:lnTo>
                  <a:lnTo>
                    <a:pt x="4842" y="9905"/>
                  </a:lnTo>
                  <a:lnTo>
                    <a:pt x="5246" y="9795"/>
                  </a:lnTo>
                  <a:lnTo>
                    <a:pt x="5686" y="9648"/>
                  </a:lnTo>
                  <a:lnTo>
                    <a:pt x="6163" y="9574"/>
                  </a:lnTo>
                  <a:lnTo>
                    <a:pt x="6603" y="9574"/>
                  </a:lnTo>
                  <a:lnTo>
                    <a:pt x="7080" y="9611"/>
                  </a:lnTo>
                  <a:lnTo>
                    <a:pt x="7446" y="9648"/>
                  </a:lnTo>
                  <a:lnTo>
                    <a:pt x="7630" y="9648"/>
                  </a:lnTo>
                  <a:lnTo>
                    <a:pt x="7813" y="9611"/>
                  </a:lnTo>
                  <a:lnTo>
                    <a:pt x="7960" y="9721"/>
                  </a:lnTo>
                  <a:lnTo>
                    <a:pt x="8143" y="9795"/>
                  </a:lnTo>
                  <a:lnTo>
                    <a:pt x="8327" y="9831"/>
                  </a:lnTo>
                  <a:lnTo>
                    <a:pt x="8547" y="9868"/>
                  </a:lnTo>
                  <a:lnTo>
                    <a:pt x="9024" y="9905"/>
                  </a:lnTo>
                  <a:lnTo>
                    <a:pt x="9391" y="9868"/>
                  </a:lnTo>
                  <a:lnTo>
                    <a:pt x="9501" y="9868"/>
                  </a:lnTo>
                  <a:lnTo>
                    <a:pt x="9354" y="10161"/>
                  </a:lnTo>
                  <a:lnTo>
                    <a:pt x="9317" y="10308"/>
                  </a:lnTo>
                  <a:lnTo>
                    <a:pt x="9281" y="10492"/>
                  </a:lnTo>
                  <a:lnTo>
                    <a:pt x="9317" y="10638"/>
                  </a:lnTo>
                  <a:lnTo>
                    <a:pt x="9354" y="10785"/>
                  </a:lnTo>
                  <a:lnTo>
                    <a:pt x="9464" y="11078"/>
                  </a:lnTo>
                  <a:lnTo>
                    <a:pt x="9647" y="11335"/>
                  </a:lnTo>
                  <a:lnTo>
                    <a:pt x="9831" y="11519"/>
                  </a:lnTo>
                  <a:lnTo>
                    <a:pt x="9977" y="11629"/>
                  </a:lnTo>
                  <a:lnTo>
                    <a:pt x="10198" y="11739"/>
                  </a:lnTo>
                  <a:lnTo>
                    <a:pt x="10381" y="11812"/>
                  </a:lnTo>
                  <a:lnTo>
                    <a:pt x="10821" y="11922"/>
                  </a:lnTo>
                  <a:lnTo>
                    <a:pt x="11298" y="11959"/>
                  </a:lnTo>
                  <a:lnTo>
                    <a:pt x="11775" y="11922"/>
                  </a:lnTo>
                  <a:lnTo>
                    <a:pt x="12215" y="11885"/>
                  </a:lnTo>
                  <a:lnTo>
                    <a:pt x="13095" y="11775"/>
                  </a:lnTo>
                  <a:lnTo>
                    <a:pt x="13939" y="11665"/>
                  </a:lnTo>
                  <a:lnTo>
                    <a:pt x="14343" y="11555"/>
                  </a:lnTo>
                  <a:lnTo>
                    <a:pt x="14746" y="11409"/>
                  </a:lnTo>
                  <a:lnTo>
                    <a:pt x="15076" y="11262"/>
                  </a:lnTo>
                  <a:lnTo>
                    <a:pt x="15370" y="11042"/>
                  </a:lnTo>
                  <a:lnTo>
                    <a:pt x="15626" y="10785"/>
                  </a:lnTo>
                  <a:lnTo>
                    <a:pt x="15847" y="10528"/>
                  </a:lnTo>
                  <a:lnTo>
                    <a:pt x="16030" y="10235"/>
                  </a:lnTo>
                  <a:lnTo>
                    <a:pt x="16213" y="9941"/>
                  </a:lnTo>
                  <a:lnTo>
                    <a:pt x="16360" y="9648"/>
                  </a:lnTo>
                  <a:lnTo>
                    <a:pt x="16433" y="9318"/>
                  </a:lnTo>
                  <a:lnTo>
                    <a:pt x="16507" y="8988"/>
                  </a:lnTo>
                  <a:lnTo>
                    <a:pt x="16543" y="8657"/>
                  </a:lnTo>
                  <a:lnTo>
                    <a:pt x="16507" y="8327"/>
                  </a:lnTo>
                  <a:lnTo>
                    <a:pt x="16470" y="7997"/>
                  </a:lnTo>
                  <a:lnTo>
                    <a:pt x="16690" y="7447"/>
                  </a:lnTo>
                  <a:lnTo>
                    <a:pt x="16837" y="6933"/>
                  </a:lnTo>
                  <a:lnTo>
                    <a:pt x="16910" y="6347"/>
                  </a:lnTo>
                  <a:lnTo>
                    <a:pt x="16910" y="5796"/>
                  </a:lnTo>
                  <a:lnTo>
                    <a:pt x="16837" y="5429"/>
                  </a:lnTo>
                  <a:lnTo>
                    <a:pt x="16727" y="5063"/>
                  </a:lnTo>
                  <a:lnTo>
                    <a:pt x="16654" y="4916"/>
                  </a:lnTo>
                  <a:lnTo>
                    <a:pt x="16543" y="4769"/>
                  </a:lnTo>
                  <a:lnTo>
                    <a:pt x="16397" y="4659"/>
                  </a:lnTo>
                  <a:lnTo>
                    <a:pt x="16250" y="4586"/>
                  </a:lnTo>
                  <a:lnTo>
                    <a:pt x="16250" y="4146"/>
                  </a:lnTo>
                  <a:lnTo>
                    <a:pt x="16177" y="3742"/>
                  </a:lnTo>
                  <a:lnTo>
                    <a:pt x="16030" y="3375"/>
                  </a:lnTo>
                  <a:lnTo>
                    <a:pt x="15773" y="3009"/>
                  </a:lnTo>
                  <a:lnTo>
                    <a:pt x="15626" y="2825"/>
                  </a:lnTo>
                  <a:lnTo>
                    <a:pt x="15443" y="2642"/>
                  </a:lnTo>
                  <a:lnTo>
                    <a:pt x="15223" y="2495"/>
                  </a:lnTo>
                  <a:lnTo>
                    <a:pt x="15003" y="2385"/>
                  </a:lnTo>
                  <a:lnTo>
                    <a:pt x="14746" y="2238"/>
                  </a:lnTo>
                  <a:lnTo>
                    <a:pt x="14526" y="2055"/>
                  </a:lnTo>
                  <a:lnTo>
                    <a:pt x="14379" y="1835"/>
                  </a:lnTo>
                  <a:lnTo>
                    <a:pt x="14233" y="1578"/>
                  </a:lnTo>
                  <a:lnTo>
                    <a:pt x="14123" y="1358"/>
                  </a:lnTo>
                  <a:lnTo>
                    <a:pt x="13976" y="1138"/>
                  </a:lnTo>
                  <a:lnTo>
                    <a:pt x="13829" y="991"/>
                  </a:lnTo>
                  <a:lnTo>
                    <a:pt x="13682" y="808"/>
                  </a:lnTo>
                  <a:lnTo>
                    <a:pt x="13499" y="698"/>
                  </a:lnTo>
                  <a:lnTo>
                    <a:pt x="13279" y="588"/>
                  </a:lnTo>
                  <a:lnTo>
                    <a:pt x="13059" y="514"/>
                  </a:lnTo>
                  <a:lnTo>
                    <a:pt x="12802" y="441"/>
                  </a:lnTo>
                  <a:lnTo>
                    <a:pt x="12362" y="441"/>
                  </a:lnTo>
                  <a:lnTo>
                    <a:pt x="11885" y="477"/>
                  </a:lnTo>
                  <a:lnTo>
                    <a:pt x="11408" y="588"/>
                  </a:lnTo>
                  <a:lnTo>
                    <a:pt x="10968" y="698"/>
                  </a:lnTo>
                  <a:lnTo>
                    <a:pt x="10821" y="514"/>
                  </a:lnTo>
                  <a:lnTo>
                    <a:pt x="10601" y="331"/>
                  </a:lnTo>
                  <a:lnTo>
                    <a:pt x="10381" y="221"/>
                  </a:lnTo>
                  <a:lnTo>
                    <a:pt x="10124" y="147"/>
                  </a:lnTo>
                  <a:lnTo>
                    <a:pt x="9867" y="74"/>
                  </a:lnTo>
                  <a:lnTo>
                    <a:pt x="9574" y="37"/>
                  </a:lnTo>
                  <a:lnTo>
                    <a:pt x="9060" y="1"/>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59" name="Google Shape;359;p6"/>
            <p:cNvSpPr/>
            <p:nvPr/>
          </p:nvSpPr>
          <p:spPr>
            <a:xfrm>
              <a:off x="7121425" y="2437925"/>
              <a:ext cx="246700" cy="315500"/>
            </a:xfrm>
            <a:custGeom>
              <a:rect b="b" l="l" r="r" t="t"/>
              <a:pathLst>
                <a:path extrusionOk="0" h="12620" w="9868">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60" name="Google Shape;360;p6"/>
            <p:cNvSpPr/>
            <p:nvPr/>
          </p:nvSpPr>
          <p:spPr>
            <a:xfrm>
              <a:off x="6062250" y="3853825"/>
              <a:ext cx="332900" cy="376025"/>
            </a:xfrm>
            <a:custGeom>
              <a:rect b="b" l="l" r="r" t="t"/>
              <a:pathLst>
                <a:path extrusionOk="0" h="15041" w="13316">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61" name="Google Shape;361;p6"/>
            <p:cNvSpPr/>
            <p:nvPr/>
          </p:nvSpPr>
          <p:spPr>
            <a:xfrm>
              <a:off x="6023725" y="3167900"/>
              <a:ext cx="340250" cy="227450"/>
            </a:xfrm>
            <a:custGeom>
              <a:rect b="b" l="l" r="r" t="t"/>
              <a:pathLst>
                <a:path extrusionOk="0" h="9098" w="1361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62" name="Google Shape;362;p6"/>
            <p:cNvSpPr/>
            <p:nvPr/>
          </p:nvSpPr>
          <p:spPr>
            <a:xfrm>
              <a:off x="7109500" y="3449425"/>
              <a:ext cx="154100" cy="165100"/>
            </a:xfrm>
            <a:custGeom>
              <a:rect b="b" l="l" r="r" t="t"/>
              <a:pathLst>
                <a:path extrusionOk="0" h="6604" w="6164">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cxnSp>
        <p:nvCxnSpPr>
          <p:cNvPr id="363" name="Google Shape;363;p6"/>
          <p:cNvCxnSpPr/>
          <p:nvPr/>
        </p:nvCxnSpPr>
        <p:spPr>
          <a:xfrm>
            <a:off x="1133967" y="1375233"/>
            <a:ext cx="8050500" cy="0"/>
          </a:xfrm>
          <a:prstGeom prst="straightConnector1">
            <a:avLst/>
          </a:prstGeom>
          <a:noFill/>
          <a:ln cap="rnd" cmpd="sng" w="19050">
            <a:solidFill>
              <a:srgbClr val="A4C2F4"/>
            </a:solidFill>
            <a:prstDash val="dash"/>
            <a:round/>
            <a:headEnd len="med" w="med" type="none"/>
            <a:tailEnd len="med" w="med" type="none"/>
          </a:ln>
        </p:spPr>
      </p:cxnSp>
      <p:sp>
        <p:nvSpPr>
          <p:cNvPr id="364" name="Google Shape;364;p6"/>
          <p:cNvSpPr txBox="1"/>
          <p:nvPr>
            <p:ph idx="12" type="sldNum"/>
          </p:nvPr>
        </p:nvSpPr>
        <p:spPr>
          <a:xfrm>
            <a:off x="120825" y="6296983"/>
            <a:ext cx="731700" cy="524700"/>
          </a:xfrm>
          <a:prstGeom prst="rect">
            <a:avLst/>
          </a:prstGeom>
        </p:spPr>
        <p:txBody>
          <a:bodyPr anchorCtr="0" anchor="t" bIns="121900" lIns="121900" spcFirstLastPara="1" rIns="121900" wrap="square" tIns="12190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l">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3 columns">
  <p:cSld name="TITLE_AND_TWO_COLUMNS_1">
    <p:spTree>
      <p:nvGrpSpPr>
        <p:cNvPr id="365" name="Shape 365"/>
        <p:cNvGrpSpPr/>
        <p:nvPr/>
      </p:nvGrpSpPr>
      <p:grpSpPr>
        <a:xfrm>
          <a:off x="0" y="0"/>
          <a:ext cx="0" cy="0"/>
          <a:chOff x="0" y="0"/>
          <a:chExt cx="0" cy="0"/>
        </a:xfrm>
      </p:grpSpPr>
      <p:sp>
        <p:nvSpPr>
          <p:cNvPr id="366" name="Google Shape;366;p7"/>
          <p:cNvSpPr txBox="1"/>
          <p:nvPr>
            <p:ph type="title"/>
          </p:nvPr>
        </p:nvSpPr>
        <p:spPr>
          <a:xfrm>
            <a:off x="997233" y="300033"/>
            <a:ext cx="8187300" cy="1143300"/>
          </a:xfrm>
          <a:prstGeom prst="rect">
            <a:avLst/>
          </a:prstGeom>
        </p:spPr>
        <p:txBody>
          <a:bodyPr anchorCtr="0" anchor="b" bIns="121900" lIns="121900" spcFirstLastPara="1" rIns="121900" wrap="square" tIns="121900">
            <a:noAutofit/>
          </a:bodyPr>
          <a:lstStyle>
            <a:lvl1pPr lvl="0" rtl="0">
              <a:spcBef>
                <a:spcPts val="0"/>
              </a:spcBef>
              <a:spcAft>
                <a:spcPts val="0"/>
              </a:spcAft>
              <a:buSzPts val="2400"/>
              <a:buNone/>
              <a:defRPr/>
            </a:lvl1pPr>
            <a:lvl2pPr lvl="1" rtl="0">
              <a:spcBef>
                <a:spcPts val="0"/>
              </a:spcBef>
              <a:spcAft>
                <a:spcPts val="0"/>
              </a:spcAft>
              <a:buSzPts val="2400"/>
              <a:buNone/>
              <a:defRPr/>
            </a:lvl2pPr>
            <a:lvl3pPr lvl="2" rtl="0">
              <a:spcBef>
                <a:spcPts val="0"/>
              </a:spcBef>
              <a:spcAft>
                <a:spcPts val="0"/>
              </a:spcAft>
              <a:buSzPts val="2400"/>
              <a:buNone/>
              <a:defRPr/>
            </a:lvl3pPr>
            <a:lvl4pPr lvl="3" rtl="0">
              <a:spcBef>
                <a:spcPts val="0"/>
              </a:spcBef>
              <a:spcAft>
                <a:spcPts val="0"/>
              </a:spcAft>
              <a:buSzPts val="2400"/>
              <a:buNone/>
              <a:defRPr/>
            </a:lvl4pPr>
            <a:lvl5pPr lvl="4" rtl="0">
              <a:spcBef>
                <a:spcPts val="0"/>
              </a:spcBef>
              <a:spcAft>
                <a:spcPts val="0"/>
              </a:spcAft>
              <a:buSzPts val="2400"/>
              <a:buNone/>
              <a:defRPr/>
            </a:lvl5pPr>
            <a:lvl6pPr lvl="5" rtl="0">
              <a:spcBef>
                <a:spcPts val="0"/>
              </a:spcBef>
              <a:spcAft>
                <a:spcPts val="0"/>
              </a:spcAft>
              <a:buSzPts val="2400"/>
              <a:buNone/>
              <a:defRPr/>
            </a:lvl6pPr>
            <a:lvl7pPr lvl="6" rtl="0">
              <a:spcBef>
                <a:spcPts val="0"/>
              </a:spcBef>
              <a:spcAft>
                <a:spcPts val="0"/>
              </a:spcAft>
              <a:buSzPts val="2400"/>
              <a:buNone/>
              <a:defRPr/>
            </a:lvl7pPr>
            <a:lvl8pPr lvl="7" rtl="0">
              <a:spcBef>
                <a:spcPts val="0"/>
              </a:spcBef>
              <a:spcAft>
                <a:spcPts val="0"/>
              </a:spcAft>
              <a:buSzPts val="2400"/>
              <a:buNone/>
              <a:defRPr/>
            </a:lvl8pPr>
            <a:lvl9pPr lvl="8" rtl="0">
              <a:spcBef>
                <a:spcPts val="0"/>
              </a:spcBef>
              <a:spcAft>
                <a:spcPts val="0"/>
              </a:spcAft>
              <a:buSzPts val="2400"/>
              <a:buNone/>
              <a:defRPr/>
            </a:lvl9pPr>
          </a:lstStyle>
          <a:p/>
        </p:txBody>
      </p:sp>
      <p:sp>
        <p:nvSpPr>
          <p:cNvPr id="367" name="Google Shape;367;p7"/>
          <p:cNvSpPr txBox="1"/>
          <p:nvPr>
            <p:ph idx="1" type="body"/>
          </p:nvPr>
        </p:nvSpPr>
        <p:spPr>
          <a:xfrm>
            <a:off x="997233" y="1745167"/>
            <a:ext cx="2797200" cy="4822800"/>
          </a:xfrm>
          <a:prstGeom prst="rect">
            <a:avLst/>
          </a:prstGeom>
        </p:spPr>
        <p:txBody>
          <a:bodyPr anchorCtr="0" anchor="t" bIns="121900" lIns="121900" spcFirstLastPara="1" rIns="121900" wrap="square" tIns="121900">
            <a:noAutofit/>
          </a:bodyPr>
          <a:lstStyle>
            <a:lvl1pPr indent="-381000" lvl="0" marL="457200" rtl="0">
              <a:spcBef>
                <a:spcPts val="800"/>
              </a:spcBef>
              <a:spcAft>
                <a:spcPts val="0"/>
              </a:spcAft>
              <a:buSzPts val="2400"/>
              <a:buChar char="✘"/>
              <a:defRPr sz="2400"/>
            </a:lvl1pPr>
            <a:lvl2pPr indent="-381000" lvl="1" marL="914400" rtl="0">
              <a:spcBef>
                <a:spcPts val="0"/>
              </a:spcBef>
              <a:spcAft>
                <a:spcPts val="0"/>
              </a:spcAft>
              <a:buSzPts val="2400"/>
              <a:buChar char="✗"/>
              <a:defRPr sz="2400"/>
            </a:lvl2pPr>
            <a:lvl3pPr indent="-381000" lvl="2" marL="1371600" rtl="0">
              <a:spcBef>
                <a:spcPts val="0"/>
              </a:spcBef>
              <a:spcAft>
                <a:spcPts val="0"/>
              </a:spcAft>
              <a:buSzPts val="2400"/>
              <a:buChar char="■"/>
              <a:defRPr sz="2400"/>
            </a:lvl3pPr>
            <a:lvl4pPr indent="-381000" lvl="3" marL="1828800" rtl="0">
              <a:spcBef>
                <a:spcPts val="0"/>
              </a:spcBef>
              <a:spcAft>
                <a:spcPts val="0"/>
              </a:spcAft>
              <a:buSzPts val="2400"/>
              <a:buChar char="●"/>
              <a:defRPr/>
            </a:lvl4pPr>
            <a:lvl5pPr indent="-381000" lvl="4" marL="2286000" rtl="0">
              <a:spcBef>
                <a:spcPts val="0"/>
              </a:spcBef>
              <a:spcAft>
                <a:spcPts val="0"/>
              </a:spcAft>
              <a:buSzPts val="2400"/>
              <a:buChar char="○"/>
              <a:defRPr/>
            </a:lvl5pPr>
            <a:lvl6pPr indent="-381000" lvl="5" marL="2743200" rtl="0">
              <a:spcBef>
                <a:spcPts val="0"/>
              </a:spcBef>
              <a:spcAft>
                <a:spcPts val="0"/>
              </a:spcAft>
              <a:buSzPts val="2400"/>
              <a:buChar char="■"/>
              <a:defRPr/>
            </a:lvl6pPr>
            <a:lvl7pPr indent="-381000" lvl="6" marL="3200400" rtl="0">
              <a:spcBef>
                <a:spcPts val="0"/>
              </a:spcBef>
              <a:spcAft>
                <a:spcPts val="0"/>
              </a:spcAft>
              <a:buSzPts val="2400"/>
              <a:buChar char="●"/>
              <a:defRPr/>
            </a:lvl7pPr>
            <a:lvl8pPr indent="-381000" lvl="7" marL="3657600" rtl="0">
              <a:spcBef>
                <a:spcPts val="0"/>
              </a:spcBef>
              <a:spcAft>
                <a:spcPts val="0"/>
              </a:spcAft>
              <a:buSzPts val="2400"/>
              <a:buChar char="○"/>
              <a:defRPr/>
            </a:lvl8pPr>
            <a:lvl9pPr indent="-381000" lvl="8" marL="4114800" rtl="0">
              <a:spcBef>
                <a:spcPts val="0"/>
              </a:spcBef>
              <a:spcAft>
                <a:spcPts val="0"/>
              </a:spcAft>
              <a:buSzPts val="2400"/>
              <a:buChar char="■"/>
              <a:defRPr/>
            </a:lvl9pPr>
          </a:lstStyle>
          <a:p/>
        </p:txBody>
      </p:sp>
      <p:sp>
        <p:nvSpPr>
          <p:cNvPr id="368" name="Google Shape;368;p7"/>
          <p:cNvSpPr txBox="1"/>
          <p:nvPr>
            <p:ph idx="2" type="body"/>
          </p:nvPr>
        </p:nvSpPr>
        <p:spPr>
          <a:xfrm>
            <a:off x="3937449" y="1745167"/>
            <a:ext cx="2797200" cy="4822800"/>
          </a:xfrm>
          <a:prstGeom prst="rect">
            <a:avLst/>
          </a:prstGeom>
        </p:spPr>
        <p:txBody>
          <a:bodyPr anchorCtr="0" anchor="t" bIns="121900" lIns="121900" spcFirstLastPara="1" rIns="121900" wrap="square" tIns="121900">
            <a:noAutofit/>
          </a:bodyPr>
          <a:lstStyle>
            <a:lvl1pPr indent="-381000" lvl="0" marL="457200" rtl="0">
              <a:spcBef>
                <a:spcPts val="800"/>
              </a:spcBef>
              <a:spcAft>
                <a:spcPts val="0"/>
              </a:spcAft>
              <a:buSzPts val="2400"/>
              <a:buChar char="✘"/>
              <a:defRPr sz="2400"/>
            </a:lvl1pPr>
            <a:lvl2pPr indent="-381000" lvl="1" marL="914400" rtl="0">
              <a:spcBef>
                <a:spcPts val="0"/>
              </a:spcBef>
              <a:spcAft>
                <a:spcPts val="0"/>
              </a:spcAft>
              <a:buSzPts val="2400"/>
              <a:buChar char="✗"/>
              <a:defRPr sz="2400"/>
            </a:lvl2pPr>
            <a:lvl3pPr indent="-381000" lvl="2" marL="1371600" rtl="0">
              <a:spcBef>
                <a:spcPts val="0"/>
              </a:spcBef>
              <a:spcAft>
                <a:spcPts val="0"/>
              </a:spcAft>
              <a:buSzPts val="2400"/>
              <a:buChar char="■"/>
              <a:defRPr sz="2400"/>
            </a:lvl3pPr>
            <a:lvl4pPr indent="-381000" lvl="3" marL="1828800" rtl="0">
              <a:spcBef>
                <a:spcPts val="0"/>
              </a:spcBef>
              <a:spcAft>
                <a:spcPts val="0"/>
              </a:spcAft>
              <a:buSzPts val="2400"/>
              <a:buChar char="●"/>
              <a:defRPr/>
            </a:lvl4pPr>
            <a:lvl5pPr indent="-381000" lvl="4" marL="2286000" rtl="0">
              <a:spcBef>
                <a:spcPts val="0"/>
              </a:spcBef>
              <a:spcAft>
                <a:spcPts val="0"/>
              </a:spcAft>
              <a:buSzPts val="2400"/>
              <a:buChar char="○"/>
              <a:defRPr/>
            </a:lvl5pPr>
            <a:lvl6pPr indent="-381000" lvl="5" marL="2743200" rtl="0">
              <a:spcBef>
                <a:spcPts val="0"/>
              </a:spcBef>
              <a:spcAft>
                <a:spcPts val="0"/>
              </a:spcAft>
              <a:buSzPts val="2400"/>
              <a:buChar char="■"/>
              <a:defRPr/>
            </a:lvl6pPr>
            <a:lvl7pPr indent="-381000" lvl="6" marL="3200400" rtl="0">
              <a:spcBef>
                <a:spcPts val="0"/>
              </a:spcBef>
              <a:spcAft>
                <a:spcPts val="0"/>
              </a:spcAft>
              <a:buSzPts val="2400"/>
              <a:buChar char="●"/>
              <a:defRPr/>
            </a:lvl7pPr>
            <a:lvl8pPr indent="-381000" lvl="7" marL="3657600" rtl="0">
              <a:spcBef>
                <a:spcPts val="0"/>
              </a:spcBef>
              <a:spcAft>
                <a:spcPts val="0"/>
              </a:spcAft>
              <a:buSzPts val="2400"/>
              <a:buChar char="○"/>
              <a:defRPr/>
            </a:lvl8pPr>
            <a:lvl9pPr indent="-381000" lvl="8" marL="4114800" rtl="0">
              <a:spcBef>
                <a:spcPts val="0"/>
              </a:spcBef>
              <a:spcAft>
                <a:spcPts val="0"/>
              </a:spcAft>
              <a:buSzPts val="2400"/>
              <a:buChar char="■"/>
              <a:defRPr/>
            </a:lvl9pPr>
          </a:lstStyle>
          <a:p/>
        </p:txBody>
      </p:sp>
      <p:sp>
        <p:nvSpPr>
          <p:cNvPr id="369" name="Google Shape;369;p7"/>
          <p:cNvSpPr txBox="1"/>
          <p:nvPr>
            <p:ph idx="3" type="body"/>
          </p:nvPr>
        </p:nvSpPr>
        <p:spPr>
          <a:xfrm>
            <a:off x="6877664" y="1745167"/>
            <a:ext cx="2797200" cy="4822800"/>
          </a:xfrm>
          <a:prstGeom prst="rect">
            <a:avLst/>
          </a:prstGeom>
        </p:spPr>
        <p:txBody>
          <a:bodyPr anchorCtr="0" anchor="t" bIns="121900" lIns="121900" spcFirstLastPara="1" rIns="121900" wrap="square" tIns="121900">
            <a:noAutofit/>
          </a:bodyPr>
          <a:lstStyle>
            <a:lvl1pPr indent="-381000" lvl="0" marL="457200" rtl="0">
              <a:spcBef>
                <a:spcPts val="800"/>
              </a:spcBef>
              <a:spcAft>
                <a:spcPts val="0"/>
              </a:spcAft>
              <a:buSzPts val="2400"/>
              <a:buChar char="✘"/>
              <a:defRPr sz="2400"/>
            </a:lvl1pPr>
            <a:lvl2pPr indent="-381000" lvl="1" marL="914400" rtl="0">
              <a:spcBef>
                <a:spcPts val="0"/>
              </a:spcBef>
              <a:spcAft>
                <a:spcPts val="0"/>
              </a:spcAft>
              <a:buSzPts val="2400"/>
              <a:buChar char="✗"/>
              <a:defRPr sz="2400"/>
            </a:lvl2pPr>
            <a:lvl3pPr indent="-381000" lvl="2" marL="1371600" rtl="0">
              <a:spcBef>
                <a:spcPts val="0"/>
              </a:spcBef>
              <a:spcAft>
                <a:spcPts val="0"/>
              </a:spcAft>
              <a:buSzPts val="2400"/>
              <a:buChar char="■"/>
              <a:defRPr sz="2400"/>
            </a:lvl3pPr>
            <a:lvl4pPr indent="-381000" lvl="3" marL="1828800" rtl="0">
              <a:spcBef>
                <a:spcPts val="0"/>
              </a:spcBef>
              <a:spcAft>
                <a:spcPts val="0"/>
              </a:spcAft>
              <a:buSzPts val="2400"/>
              <a:buChar char="●"/>
              <a:defRPr/>
            </a:lvl4pPr>
            <a:lvl5pPr indent="-381000" lvl="4" marL="2286000" rtl="0">
              <a:spcBef>
                <a:spcPts val="0"/>
              </a:spcBef>
              <a:spcAft>
                <a:spcPts val="0"/>
              </a:spcAft>
              <a:buSzPts val="2400"/>
              <a:buChar char="○"/>
              <a:defRPr/>
            </a:lvl5pPr>
            <a:lvl6pPr indent="-381000" lvl="5" marL="2743200" rtl="0">
              <a:spcBef>
                <a:spcPts val="0"/>
              </a:spcBef>
              <a:spcAft>
                <a:spcPts val="0"/>
              </a:spcAft>
              <a:buSzPts val="2400"/>
              <a:buChar char="■"/>
              <a:defRPr/>
            </a:lvl6pPr>
            <a:lvl7pPr indent="-381000" lvl="6" marL="3200400" rtl="0">
              <a:spcBef>
                <a:spcPts val="0"/>
              </a:spcBef>
              <a:spcAft>
                <a:spcPts val="0"/>
              </a:spcAft>
              <a:buSzPts val="2400"/>
              <a:buChar char="●"/>
              <a:defRPr/>
            </a:lvl7pPr>
            <a:lvl8pPr indent="-381000" lvl="7" marL="3657600" rtl="0">
              <a:spcBef>
                <a:spcPts val="0"/>
              </a:spcBef>
              <a:spcAft>
                <a:spcPts val="0"/>
              </a:spcAft>
              <a:buSzPts val="2400"/>
              <a:buChar char="○"/>
              <a:defRPr/>
            </a:lvl8pPr>
            <a:lvl9pPr indent="-381000" lvl="8" marL="4114800" rtl="0">
              <a:spcBef>
                <a:spcPts val="0"/>
              </a:spcBef>
              <a:spcAft>
                <a:spcPts val="0"/>
              </a:spcAft>
              <a:buSzPts val="2400"/>
              <a:buChar char="■"/>
              <a:defRPr/>
            </a:lvl9pPr>
          </a:lstStyle>
          <a:p/>
        </p:txBody>
      </p:sp>
      <p:grpSp>
        <p:nvGrpSpPr>
          <p:cNvPr id="370" name="Google Shape;370;p7"/>
          <p:cNvGrpSpPr/>
          <p:nvPr/>
        </p:nvGrpSpPr>
        <p:grpSpPr>
          <a:xfrm>
            <a:off x="9924070" y="-121511"/>
            <a:ext cx="2395098" cy="7107566"/>
            <a:chOff x="6023725" y="842300"/>
            <a:chExt cx="1358150" cy="4030375"/>
          </a:xfrm>
        </p:grpSpPr>
        <p:sp>
          <p:nvSpPr>
            <p:cNvPr id="371" name="Google Shape;371;p7"/>
            <p:cNvSpPr/>
            <p:nvPr/>
          </p:nvSpPr>
          <p:spPr>
            <a:xfrm>
              <a:off x="6371275" y="842300"/>
              <a:ext cx="397100" cy="492450"/>
            </a:xfrm>
            <a:custGeom>
              <a:rect b="b" l="l" r="r" t="t"/>
              <a:pathLst>
                <a:path extrusionOk="0" h="19698" w="15884">
                  <a:moveTo>
                    <a:pt x="9355" y="4108"/>
                  </a:moveTo>
                  <a:lnTo>
                    <a:pt x="9465" y="4145"/>
                  </a:lnTo>
                  <a:lnTo>
                    <a:pt x="9538" y="4182"/>
                  </a:lnTo>
                  <a:lnTo>
                    <a:pt x="9648" y="4328"/>
                  </a:lnTo>
                  <a:lnTo>
                    <a:pt x="9721" y="4549"/>
                  </a:lnTo>
                  <a:lnTo>
                    <a:pt x="9721" y="4769"/>
                  </a:lnTo>
                  <a:lnTo>
                    <a:pt x="9721" y="4842"/>
                  </a:lnTo>
                  <a:lnTo>
                    <a:pt x="9685" y="4879"/>
                  </a:lnTo>
                  <a:lnTo>
                    <a:pt x="9575" y="4952"/>
                  </a:lnTo>
                  <a:lnTo>
                    <a:pt x="9391" y="4952"/>
                  </a:lnTo>
                  <a:lnTo>
                    <a:pt x="9355" y="4915"/>
                  </a:lnTo>
                  <a:lnTo>
                    <a:pt x="9281" y="4842"/>
                  </a:lnTo>
                  <a:lnTo>
                    <a:pt x="9208" y="4695"/>
                  </a:lnTo>
                  <a:lnTo>
                    <a:pt x="9171" y="4549"/>
                  </a:lnTo>
                  <a:lnTo>
                    <a:pt x="9171" y="4438"/>
                  </a:lnTo>
                  <a:lnTo>
                    <a:pt x="9171" y="4328"/>
                  </a:lnTo>
                  <a:lnTo>
                    <a:pt x="9245" y="4108"/>
                  </a:lnTo>
                  <a:close/>
                  <a:moveTo>
                    <a:pt x="9355" y="3705"/>
                  </a:moveTo>
                  <a:lnTo>
                    <a:pt x="9245" y="3742"/>
                  </a:lnTo>
                  <a:lnTo>
                    <a:pt x="9135" y="3778"/>
                  </a:lnTo>
                  <a:lnTo>
                    <a:pt x="9025" y="3852"/>
                  </a:lnTo>
                  <a:lnTo>
                    <a:pt x="8988" y="3925"/>
                  </a:lnTo>
                  <a:lnTo>
                    <a:pt x="8914" y="3998"/>
                  </a:lnTo>
                  <a:lnTo>
                    <a:pt x="8841" y="4218"/>
                  </a:lnTo>
                  <a:lnTo>
                    <a:pt x="8804" y="4475"/>
                  </a:lnTo>
                  <a:lnTo>
                    <a:pt x="8804" y="4659"/>
                  </a:lnTo>
                  <a:lnTo>
                    <a:pt x="8841" y="4805"/>
                  </a:lnTo>
                  <a:lnTo>
                    <a:pt x="8878" y="4952"/>
                  </a:lnTo>
                  <a:lnTo>
                    <a:pt x="8988" y="5099"/>
                  </a:lnTo>
                  <a:lnTo>
                    <a:pt x="9098" y="5209"/>
                  </a:lnTo>
                  <a:lnTo>
                    <a:pt x="9245" y="5282"/>
                  </a:lnTo>
                  <a:lnTo>
                    <a:pt x="9391" y="5355"/>
                  </a:lnTo>
                  <a:lnTo>
                    <a:pt x="9538" y="5355"/>
                  </a:lnTo>
                  <a:lnTo>
                    <a:pt x="9721" y="5319"/>
                  </a:lnTo>
                  <a:lnTo>
                    <a:pt x="9868" y="5245"/>
                  </a:lnTo>
                  <a:lnTo>
                    <a:pt x="10015" y="5135"/>
                  </a:lnTo>
                  <a:lnTo>
                    <a:pt x="10088" y="4989"/>
                  </a:lnTo>
                  <a:lnTo>
                    <a:pt x="10125" y="4805"/>
                  </a:lnTo>
                  <a:lnTo>
                    <a:pt x="10125" y="4659"/>
                  </a:lnTo>
                  <a:lnTo>
                    <a:pt x="10088" y="4475"/>
                  </a:lnTo>
                  <a:lnTo>
                    <a:pt x="10052" y="4292"/>
                  </a:lnTo>
                  <a:lnTo>
                    <a:pt x="9978" y="4145"/>
                  </a:lnTo>
                  <a:lnTo>
                    <a:pt x="9905" y="3998"/>
                  </a:lnTo>
                  <a:lnTo>
                    <a:pt x="9795" y="3888"/>
                  </a:lnTo>
                  <a:lnTo>
                    <a:pt x="9648" y="3778"/>
                  </a:lnTo>
                  <a:lnTo>
                    <a:pt x="9501" y="3742"/>
                  </a:lnTo>
                  <a:lnTo>
                    <a:pt x="9355" y="3705"/>
                  </a:lnTo>
                  <a:close/>
                  <a:moveTo>
                    <a:pt x="11262" y="6676"/>
                  </a:moveTo>
                  <a:lnTo>
                    <a:pt x="11262" y="6786"/>
                  </a:lnTo>
                  <a:lnTo>
                    <a:pt x="11225" y="6859"/>
                  </a:lnTo>
                  <a:lnTo>
                    <a:pt x="11152" y="6933"/>
                  </a:lnTo>
                  <a:lnTo>
                    <a:pt x="11042" y="7006"/>
                  </a:lnTo>
                  <a:lnTo>
                    <a:pt x="10785" y="7116"/>
                  </a:lnTo>
                  <a:lnTo>
                    <a:pt x="10602" y="7190"/>
                  </a:lnTo>
                  <a:lnTo>
                    <a:pt x="9795" y="7556"/>
                  </a:lnTo>
                  <a:lnTo>
                    <a:pt x="9721" y="7263"/>
                  </a:lnTo>
                  <a:lnTo>
                    <a:pt x="10639" y="6823"/>
                  </a:lnTo>
                  <a:lnTo>
                    <a:pt x="11079" y="6676"/>
                  </a:lnTo>
                  <a:close/>
                  <a:moveTo>
                    <a:pt x="11115" y="6273"/>
                  </a:moveTo>
                  <a:lnTo>
                    <a:pt x="10859" y="6346"/>
                  </a:lnTo>
                  <a:lnTo>
                    <a:pt x="10052" y="6639"/>
                  </a:lnTo>
                  <a:lnTo>
                    <a:pt x="9648" y="6823"/>
                  </a:lnTo>
                  <a:lnTo>
                    <a:pt x="9281" y="7006"/>
                  </a:lnTo>
                  <a:lnTo>
                    <a:pt x="9208" y="7080"/>
                  </a:lnTo>
                  <a:lnTo>
                    <a:pt x="9208" y="7116"/>
                  </a:lnTo>
                  <a:lnTo>
                    <a:pt x="9208" y="7190"/>
                  </a:lnTo>
                  <a:lnTo>
                    <a:pt x="9208" y="7263"/>
                  </a:lnTo>
                  <a:lnTo>
                    <a:pt x="9318" y="7336"/>
                  </a:lnTo>
                  <a:lnTo>
                    <a:pt x="9465" y="7336"/>
                  </a:lnTo>
                  <a:lnTo>
                    <a:pt x="9465" y="7593"/>
                  </a:lnTo>
                  <a:lnTo>
                    <a:pt x="9538" y="7813"/>
                  </a:lnTo>
                  <a:lnTo>
                    <a:pt x="9575" y="7887"/>
                  </a:lnTo>
                  <a:lnTo>
                    <a:pt x="9648" y="7923"/>
                  </a:lnTo>
                  <a:lnTo>
                    <a:pt x="9758" y="7923"/>
                  </a:lnTo>
                  <a:lnTo>
                    <a:pt x="10492" y="7630"/>
                  </a:lnTo>
                  <a:lnTo>
                    <a:pt x="10859" y="7483"/>
                  </a:lnTo>
                  <a:lnTo>
                    <a:pt x="11225" y="7336"/>
                  </a:lnTo>
                  <a:lnTo>
                    <a:pt x="11409" y="7190"/>
                  </a:lnTo>
                  <a:lnTo>
                    <a:pt x="11556" y="7006"/>
                  </a:lnTo>
                  <a:lnTo>
                    <a:pt x="11629" y="6896"/>
                  </a:lnTo>
                  <a:lnTo>
                    <a:pt x="11629" y="6786"/>
                  </a:lnTo>
                  <a:lnTo>
                    <a:pt x="11629" y="6676"/>
                  </a:lnTo>
                  <a:lnTo>
                    <a:pt x="11592" y="6566"/>
                  </a:lnTo>
                  <a:lnTo>
                    <a:pt x="11556" y="6419"/>
                  </a:lnTo>
                  <a:lnTo>
                    <a:pt x="11482" y="6346"/>
                  </a:lnTo>
                  <a:lnTo>
                    <a:pt x="11372" y="6273"/>
                  </a:lnTo>
                  <a:close/>
                  <a:moveTo>
                    <a:pt x="10198" y="2861"/>
                  </a:moveTo>
                  <a:lnTo>
                    <a:pt x="10235" y="3228"/>
                  </a:lnTo>
                  <a:lnTo>
                    <a:pt x="10345" y="3595"/>
                  </a:lnTo>
                  <a:lnTo>
                    <a:pt x="10565" y="4292"/>
                  </a:lnTo>
                  <a:lnTo>
                    <a:pt x="10822" y="5062"/>
                  </a:lnTo>
                  <a:lnTo>
                    <a:pt x="10895" y="5282"/>
                  </a:lnTo>
                  <a:lnTo>
                    <a:pt x="9025" y="6052"/>
                  </a:lnTo>
                  <a:lnTo>
                    <a:pt x="7154" y="6786"/>
                  </a:lnTo>
                  <a:lnTo>
                    <a:pt x="5173" y="7593"/>
                  </a:lnTo>
                  <a:lnTo>
                    <a:pt x="4146" y="7997"/>
                  </a:lnTo>
                  <a:lnTo>
                    <a:pt x="3816" y="8143"/>
                  </a:lnTo>
                  <a:lnTo>
                    <a:pt x="3486" y="8290"/>
                  </a:lnTo>
                  <a:lnTo>
                    <a:pt x="3266" y="7887"/>
                  </a:lnTo>
                  <a:lnTo>
                    <a:pt x="3045" y="7446"/>
                  </a:lnTo>
                  <a:lnTo>
                    <a:pt x="2679" y="6566"/>
                  </a:lnTo>
                  <a:lnTo>
                    <a:pt x="2532" y="6162"/>
                  </a:lnTo>
                  <a:lnTo>
                    <a:pt x="2385" y="5869"/>
                  </a:lnTo>
                  <a:lnTo>
                    <a:pt x="2238" y="5612"/>
                  </a:lnTo>
                  <a:lnTo>
                    <a:pt x="2715" y="5539"/>
                  </a:lnTo>
                  <a:lnTo>
                    <a:pt x="3192" y="5429"/>
                  </a:lnTo>
                  <a:lnTo>
                    <a:pt x="3669" y="5282"/>
                  </a:lnTo>
                  <a:lnTo>
                    <a:pt x="4146" y="5099"/>
                  </a:lnTo>
                  <a:lnTo>
                    <a:pt x="5210" y="4659"/>
                  </a:lnTo>
                  <a:lnTo>
                    <a:pt x="6273" y="4218"/>
                  </a:lnTo>
                  <a:lnTo>
                    <a:pt x="6824" y="4035"/>
                  </a:lnTo>
                  <a:lnTo>
                    <a:pt x="7374" y="3852"/>
                  </a:lnTo>
                  <a:lnTo>
                    <a:pt x="8474" y="3558"/>
                  </a:lnTo>
                  <a:lnTo>
                    <a:pt x="9025" y="3411"/>
                  </a:lnTo>
                  <a:lnTo>
                    <a:pt x="9538" y="3191"/>
                  </a:lnTo>
                  <a:lnTo>
                    <a:pt x="9868" y="3081"/>
                  </a:lnTo>
                  <a:lnTo>
                    <a:pt x="10015" y="2971"/>
                  </a:lnTo>
                  <a:lnTo>
                    <a:pt x="10198" y="2861"/>
                  </a:lnTo>
                  <a:close/>
                  <a:moveTo>
                    <a:pt x="8658" y="7740"/>
                  </a:moveTo>
                  <a:lnTo>
                    <a:pt x="8694" y="7923"/>
                  </a:lnTo>
                  <a:lnTo>
                    <a:pt x="8071" y="8253"/>
                  </a:lnTo>
                  <a:lnTo>
                    <a:pt x="7704" y="8437"/>
                  </a:lnTo>
                  <a:lnTo>
                    <a:pt x="7594" y="8437"/>
                  </a:lnTo>
                  <a:lnTo>
                    <a:pt x="7557" y="8363"/>
                  </a:lnTo>
                  <a:lnTo>
                    <a:pt x="7557" y="8180"/>
                  </a:lnTo>
                  <a:lnTo>
                    <a:pt x="8658" y="7740"/>
                  </a:lnTo>
                  <a:close/>
                  <a:moveTo>
                    <a:pt x="10198" y="2384"/>
                  </a:moveTo>
                  <a:lnTo>
                    <a:pt x="9978" y="2458"/>
                  </a:lnTo>
                  <a:lnTo>
                    <a:pt x="9795" y="2568"/>
                  </a:lnTo>
                  <a:lnTo>
                    <a:pt x="9391" y="2788"/>
                  </a:lnTo>
                  <a:lnTo>
                    <a:pt x="8841" y="2971"/>
                  </a:lnTo>
                  <a:lnTo>
                    <a:pt x="8328" y="3155"/>
                  </a:lnTo>
                  <a:lnTo>
                    <a:pt x="7264" y="3411"/>
                  </a:lnTo>
                  <a:lnTo>
                    <a:pt x="6750" y="3558"/>
                  </a:lnTo>
                  <a:lnTo>
                    <a:pt x="6237" y="3742"/>
                  </a:lnTo>
                  <a:lnTo>
                    <a:pt x="5210" y="4145"/>
                  </a:lnTo>
                  <a:lnTo>
                    <a:pt x="4219" y="4585"/>
                  </a:lnTo>
                  <a:lnTo>
                    <a:pt x="3669" y="4805"/>
                  </a:lnTo>
                  <a:lnTo>
                    <a:pt x="3119" y="4989"/>
                  </a:lnTo>
                  <a:lnTo>
                    <a:pt x="2018" y="5319"/>
                  </a:lnTo>
                  <a:lnTo>
                    <a:pt x="1945" y="5355"/>
                  </a:lnTo>
                  <a:lnTo>
                    <a:pt x="1908" y="5392"/>
                  </a:lnTo>
                  <a:lnTo>
                    <a:pt x="1908" y="5466"/>
                  </a:lnTo>
                  <a:lnTo>
                    <a:pt x="1945" y="5539"/>
                  </a:lnTo>
                  <a:lnTo>
                    <a:pt x="1982" y="5576"/>
                  </a:lnTo>
                  <a:lnTo>
                    <a:pt x="1945" y="5686"/>
                  </a:lnTo>
                  <a:lnTo>
                    <a:pt x="1945" y="5759"/>
                  </a:lnTo>
                  <a:lnTo>
                    <a:pt x="2018" y="5979"/>
                  </a:lnTo>
                  <a:lnTo>
                    <a:pt x="2165" y="6456"/>
                  </a:lnTo>
                  <a:lnTo>
                    <a:pt x="2385" y="6933"/>
                  </a:lnTo>
                  <a:lnTo>
                    <a:pt x="2752" y="7850"/>
                  </a:lnTo>
                  <a:lnTo>
                    <a:pt x="2972" y="8290"/>
                  </a:lnTo>
                  <a:lnTo>
                    <a:pt x="3192" y="8694"/>
                  </a:lnTo>
                  <a:lnTo>
                    <a:pt x="3266" y="8767"/>
                  </a:lnTo>
                  <a:lnTo>
                    <a:pt x="3302" y="8804"/>
                  </a:lnTo>
                  <a:lnTo>
                    <a:pt x="3412" y="8804"/>
                  </a:lnTo>
                  <a:lnTo>
                    <a:pt x="3522" y="8730"/>
                  </a:lnTo>
                  <a:lnTo>
                    <a:pt x="3596" y="8620"/>
                  </a:lnTo>
                  <a:lnTo>
                    <a:pt x="3999" y="8510"/>
                  </a:lnTo>
                  <a:lnTo>
                    <a:pt x="4403" y="8363"/>
                  </a:lnTo>
                  <a:lnTo>
                    <a:pt x="5173" y="8033"/>
                  </a:lnTo>
                  <a:lnTo>
                    <a:pt x="7300" y="7190"/>
                  </a:lnTo>
                  <a:lnTo>
                    <a:pt x="9281" y="6419"/>
                  </a:lnTo>
                  <a:lnTo>
                    <a:pt x="10235" y="6052"/>
                  </a:lnTo>
                  <a:lnTo>
                    <a:pt x="10712" y="5832"/>
                  </a:lnTo>
                  <a:lnTo>
                    <a:pt x="11152" y="5612"/>
                  </a:lnTo>
                  <a:lnTo>
                    <a:pt x="11262" y="5612"/>
                  </a:lnTo>
                  <a:lnTo>
                    <a:pt x="11335" y="5539"/>
                  </a:lnTo>
                  <a:lnTo>
                    <a:pt x="11372" y="5392"/>
                  </a:lnTo>
                  <a:lnTo>
                    <a:pt x="11372" y="5282"/>
                  </a:lnTo>
                  <a:lnTo>
                    <a:pt x="11299" y="5025"/>
                  </a:lnTo>
                  <a:lnTo>
                    <a:pt x="11042" y="4255"/>
                  </a:lnTo>
                  <a:lnTo>
                    <a:pt x="10785" y="3485"/>
                  </a:lnTo>
                  <a:lnTo>
                    <a:pt x="10639" y="3118"/>
                  </a:lnTo>
                  <a:lnTo>
                    <a:pt x="10455" y="2751"/>
                  </a:lnTo>
                  <a:lnTo>
                    <a:pt x="10418" y="2714"/>
                  </a:lnTo>
                  <a:lnTo>
                    <a:pt x="10345" y="2678"/>
                  </a:lnTo>
                  <a:lnTo>
                    <a:pt x="10382" y="2568"/>
                  </a:lnTo>
                  <a:lnTo>
                    <a:pt x="10382" y="2494"/>
                  </a:lnTo>
                  <a:lnTo>
                    <a:pt x="10308" y="2421"/>
                  </a:lnTo>
                  <a:lnTo>
                    <a:pt x="10198" y="2384"/>
                  </a:lnTo>
                  <a:close/>
                  <a:moveTo>
                    <a:pt x="8694" y="7263"/>
                  </a:moveTo>
                  <a:lnTo>
                    <a:pt x="7337" y="7813"/>
                  </a:lnTo>
                  <a:lnTo>
                    <a:pt x="7264" y="7850"/>
                  </a:lnTo>
                  <a:lnTo>
                    <a:pt x="7227" y="7923"/>
                  </a:lnTo>
                  <a:lnTo>
                    <a:pt x="7190" y="7997"/>
                  </a:lnTo>
                  <a:lnTo>
                    <a:pt x="7227" y="8070"/>
                  </a:lnTo>
                  <a:lnTo>
                    <a:pt x="7190" y="8143"/>
                  </a:lnTo>
                  <a:lnTo>
                    <a:pt x="7154" y="8363"/>
                  </a:lnTo>
                  <a:lnTo>
                    <a:pt x="7190" y="8620"/>
                  </a:lnTo>
                  <a:lnTo>
                    <a:pt x="7227" y="8730"/>
                  </a:lnTo>
                  <a:lnTo>
                    <a:pt x="7300" y="8840"/>
                  </a:lnTo>
                  <a:lnTo>
                    <a:pt x="7411" y="8877"/>
                  </a:lnTo>
                  <a:lnTo>
                    <a:pt x="7557" y="8877"/>
                  </a:lnTo>
                  <a:lnTo>
                    <a:pt x="7704" y="8840"/>
                  </a:lnTo>
                  <a:lnTo>
                    <a:pt x="7887" y="8804"/>
                  </a:lnTo>
                  <a:lnTo>
                    <a:pt x="8218" y="8620"/>
                  </a:lnTo>
                  <a:lnTo>
                    <a:pt x="9061" y="8217"/>
                  </a:lnTo>
                  <a:lnTo>
                    <a:pt x="9098" y="8180"/>
                  </a:lnTo>
                  <a:lnTo>
                    <a:pt x="9171" y="8107"/>
                  </a:lnTo>
                  <a:lnTo>
                    <a:pt x="9171" y="8033"/>
                  </a:lnTo>
                  <a:lnTo>
                    <a:pt x="9171" y="7960"/>
                  </a:lnTo>
                  <a:lnTo>
                    <a:pt x="8951" y="7410"/>
                  </a:lnTo>
                  <a:lnTo>
                    <a:pt x="8914" y="7336"/>
                  </a:lnTo>
                  <a:lnTo>
                    <a:pt x="8841" y="7300"/>
                  </a:lnTo>
                  <a:lnTo>
                    <a:pt x="8768" y="7263"/>
                  </a:lnTo>
                  <a:close/>
                  <a:moveTo>
                    <a:pt x="11702" y="8327"/>
                  </a:moveTo>
                  <a:lnTo>
                    <a:pt x="11886" y="8694"/>
                  </a:lnTo>
                  <a:lnTo>
                    <a:pt x="12106" y="9060"/>
                  </a:lnTo>
                  <a:lnTo>
                    <a:pt x="11702" y="9244"/>
                  </a:lnTo>
                  <a:lnTo>
                    <a:pt x="11335" y="9390"/>
                  </a:lnTo>
                  <a:lnTo>
                    <a:pt x="10932" y="9500"/>
                  </a:lnTo>
                  <a:lnTo>
                    <a:pt x="10528" y="9611"/>
                  </a:lnTo>
                  <a:lnTo>
                    <a:pt x="10382" y="9244"/>
                  </a:lnTo>
                  <a:lnTo>
                    <a:pt x="10198" y="8877"/>
                  </a:lnTo>
                  <a:lnTo>
                    <a:pt x="10162" y="8840"/>
                  </a:lnTo>
                  <a:lnTo>
                    <a:pt x="10565" y="8730"/>
                  </a:lnTo>
                  <a:lnTo>
                    <a:pt x="10932" y="8620"/>
                  </a:lnTo>
                  <a:lnTo>
                    <a:pt x="11702" y="8327"/>
                  </a:lnTo>
                  <a:close/>
                  <a:moveTo>
                    <a:pt x="11776" y="7887"/>
                  </a:moveTo>
                  <a:lnTo>
                    <a:pt x="11299" y="8070"/>
                  </a:lnTo>
                  <a:lnTo>
                    <a:pt x="10822" y="8217"/>
                  </a:lnTo>
                  <a:lnTo>
                    <a:pt x="9868" y="8510"/>
                  </a:lnTo>
                  <a:lnTo>
                    <a:pt x="9832" y="8510"/>
                  </a:lnTo>
                  <a:lnTo>
                    <a:pt x="9795" y="8583"/>
                  </a:lnTo>
                  <a:lnTo>
                    <a:pt x="9758" y="8694"/>
                  </a:lnTo>
                  <a:lnTo>
                    <a:pt x="9832" y="8804"/>
                  </a:lnTo>
                  <a:lnTo>
                    <a:pt x="9868" y="8840"/>
                  </a:lnTo>
                  <a:lnTo>
                    <a:pt x="9942" y="8877"/>
                  </a:lnTo>
                  <a:lnTo>
                    <a:pt x="9905" y="8950"/>
                  </a:lnTo>
                  <a:lnTo>
                    <a:pt x="9905" y="9024"/>
                  </a:lnTo>
                  <a:lnTo>
                    <a:pt x="10088" y="9427"/>
                  </a:lnTo>
                  <a:lnTo>
                    <a:pt x="10198" y="9867"/>
                  </a:lnTo>
                  <a:lnTo>
                    <a:pt x="10235" y="9941"/>
                  </a:lnTo>
                  <a:lnTo>
                    <a:pt x="10272" y="9977"/>
                  </a:lnTo>
                  <a:lnTo>
                    <a:pt x="10308" y="10014"/>
                  </a:lnTo>
                  <a:lnTo>
                    <a:pt x="10382" y="10051"/>
                  </a:lnTo>
                  <a:lnTo>
                    <a:pt x="10932" y="9904"/>
                  </a:lnTo>
                  <a:lnTo>
                    <a:pt x="11446" y="9757"/>
                  </a:lnTo>
                  <a:lnTo>
                    <a:pt x="11959" y="9574"/>
                  </a:lnTo>
                  <a:lnTo>
                    <a:pt x="12436" y="9317"/>
                  </a:lnTo>
                  <a:lnTo>
                    <a:pt x="12509" y="9280"/>
                  </a:lnTo>
                  <a:lnTo>
                    <a:pt x="12583" y="9207"/>
                  </a:lnTo>
                  <a:lnTo>
                    <a:pt x="12583" y="9097"/>
                  </a:lnTo>
                  <a:lnTo>
                    <a:pt x="12546" y="9024"/>
                  </a:lnTo>
                  <a:lnTo>
                    <a:pt x="12253" y="8547"/>
                  </a:lnTo>
                  <a:lnTo>
                    <a:pt x="11996" y="7997"/>
                  </a:lnTo>
                  <a:lnTo>
                    <a:pt x="11959" y="7923"/>
                  </a:lnTo>
                  <a:lnTo>
                    <a:pt x="11922" y="7887"/>
                  </a:lnTo>
                  <a:close/>
                  <a:moveTo>
                    <a:pt x="8914" y="9354"/>
                  </a:moveTo>
                  <a:lnTo>
                    <a:pt x="9061" y="9757"/>
                  </a:lnTo>
                  <a:lnTo>
                    <a:pt x="9281" y="10161"/>
                  </a:lnTo>
                  <a:lnTo>
                    <a:pt x="8658" y="10491"/>
                  </a:lnTo>
                  <a:lnTo>
                    <a:pt x="7961" y="10784"/>
                  </a:lnTo>
                  <a:lnTo>
                    <a:pt x="7814" y="10858"/>
                  </a:lnTo>
                  <a:lnTo>
                    <a:pt x="7741" y="10858"/>
                  </a:lnTo>
                  <a:lnTo>
                    <a:pt x="7704" y="10821"/>
                  </a:lnTo>
                  <a:lnTo>
                    <a:pt x="7631" y="10674"/>
                  </a:lnTo>
                  <a:lnTo>
                    <a:pt x="7594" y="10491"/>
                  </a:lnTo>
                  <a:lnTo>
                    <a:pt x="7521" y="10161"/>
                  </a:lnTo>
                  <a:lnTo>
                    <a:pt x="7374" y="9867"/>
                  </a:lnTo>
                  <a:lnTo>
                    <a:pt x="8914" y="9354"/>
                  </a:lnTo>
                  <a:close/>
                  <a:moveTo>
                    <a:pt x="8951" y="8950"/>
                  </a:moveTo>
                  <a:lnTo>
                    <a:pt x="7154" y="9537"/>
                  </a:lnTo>
                  <a:lnTo>
                    <a:pt x="7117" y="9574"/>
                  </a:lnTo>
                  <a:lnTo>
                    <a:pt x="7080" y="9611"/>
                  </a:lnTo>
                  <a:lnTo>
                    <a:pt x="7044" y="9721"/>
                  </a:lnTo>
                  <a:lnTo>
                    <a:pt x="7080" y="9831"/>
                  </a:lnTo>
                  <a:lnTo>
                    <a:pt x="7190" y="9904"/>
                  </a:lnTo>
                  <a:lnTo>
                    <a:pt x="7190" y="10124"/>
                  </a:lnTo>
                  <a:lnTo>
                    <a:pt x="7227" y="10381"/>
                  </a:lnTo>
                  <a:lnTo>
                    <a:pt x="7374" y="10858"/>
                  </a:lnTo>
                  <a:lnTo>
                    <a:pt x="7411" y="11004"/>
                  </a:lnTo>
                  <a:lnTo>
                    <a:pt x="7521" y="11114"/>
                  </a:lnTo>
                  <a:lnTo>
                    <a:pt x="7631" y="11188"/>
                  </a:lnTo>
                  <a:lnTo>
                    <a:pt x="7777" y="11225"/>
                  </a:lnTo>
                  <a:lnTo>
                    <a:pt x="8034" y="11151"/>
                  </a:lnTo>
                  <a:lnTo>
                    <a:pt x="8291" y="11078"/>
                  </a:lnTo>
                  <a:lnTo>
                    <a:pt x="8768" y="10858"/>
                  </a:lnTo>
                  <a:lnTo>
                    <a:pt x="9245" y="10601"/>
                  </a:lnTo>
                  <a:lnTo>
                    <a:pt x="9685" y="10344"/>
                  </a:lnTo>
                  <a:lnTo>
                    <a:pt x="9721" y="10271"/>
                  </a:lnTo>
                  <a:lnTo>
                    <a:pt x="9758" y="10197"/>
                  </a:lnTo>
                  <a:lnTo>
                    <a:pt x="9758" y="10161"/>
                  </a:lnTo>
                  <a:lnTo>
                    <a:pt x="9721" y="10087"/>
                  </a:lnTo>
                  <a:lnTo>
                    <a:pt x="9538" y="9867"/>
                  </a:lnTo>
                  <a:lnTo>
                    <a:pt x="9391" y="9611"/>
                  </a:lnTo>
                  <a:lnTo>
                    <a:pt x="9281" y="9354"/>
                  </a:lnTo>
                  <a:lnTo>
                    <a:pt x="9208" y="9060"/>
                  </a:lnTo>
                  <a:lnTo>
                    <a:pt x="9171" y="8987"/>
                  </a:lnTo>
                  <a:lnTo>
                    <a:pt x="9098" y="8950"/>
                  </a:lnTo>
                  <a:close/>
                  <a:moveTo>
                    <a:pt x="12473" y="10344"/>
                  </a:moveTo>
                  <a:lnTo>
                    <a:pt x="12619" y="10711"/>
                  </a:lnTo>
                  <a:lnTo>
                    <a:pt x="11959" y="11078"/>
                  </a:lnTo>
                  <a:lnTo>
                    <a:pt x="11299" y="11445"/>
                  </a:lnTo>
                  <a:lnTo>
                    <a:pt x="11152" y="10894"/>
                  </a:lnTo>
                  <a:lnTo>
                    <a:pt x="11189" y="10858"/>
                  </a:lnTo>
                  <a:lnTo>
                    <a:pt x="11189" y="10784"/>
                  </a:lnTo>
                  <a:lnTo>
                    <a:pt x="11482" y="10674"/>
                  </a:lnTo>
                  <a:lnTo>
                    <a:pt x="11776" y="10601"/>
                  </a:lnTo>
                  <a:lnTo>
                    <a:pt x="12473" y="10344"/>
                  </a:lnTo>
                  <a:close/>
                  <a:moveTo>
                    <a:pt x="6273" y="10418"/>
                  </a:moveTo>
                  <a:lnTo>
                    <a:pt x="6347" y="10454"/>
                  </a:lnTo>
                  <a:lnTo>
                    <a:pt x="6420" y="10564"/>
                  </a:lnTo>
                  <a:lnTo>
                    <a:pt x="6567" y="10894"/>
                  </a:lnTo>
                  <a:lnTo>
                    <a:pt x="5797" y="11261"/>
                  </a:lnTo>
                  <a:lnTo>
                    <a:pt x="5100" y="11738"/>
                  </a:lnTo>
                  <a:lnTo>
                    <a:pt x="4953" y="11298"/>
                  </a:lnTo>
                  <a:lnTo>
                    <a:pt x="4843" y="11078"/>
                  </a:lnTo>
                  <a:lnTo>
                    <a:pt x="4733" y="10894"/>
                  </a:lnTo>
                  <a:lnTo>
                    <a:pt x="5613" y="10601"/>
                  </a:lnTo>
                  <a:lnTo>
                    <a:pt x="5943" y="10491"/>
                  </a:lnTo>
                  <a:lnTo>
                    <a:pt x="6237" y="10418"/>
                  </a:lnTo>
                  <a:close/>
                  <a:moveTo>
                    <a:pt x="12583" y="9867"/>
                  </a:moveTo>
                  <a:lnTo>
                    <a:pt x="12509" y="9904"/>
                  </a:lnTo>
                  <a:lnTo>
                    <a:pt x="11519" y="10271"/>
                  </a:lnTo>
                  <a:lnTo>
                    <a:pt x="11115" y="10381"/>
                  </a:lnTo>
                  <a:lnTo>
                    <a:pt x="10932" y="10491"/>
                  </a:lnTo>
                  <a:lnTo>
                    <a:pt x="10859" y="10564"/>
                  </a:lnTo>
                  <a:lnTo>
                    <a:pt x="10785" y="10638"/>
                  </a:lnTo>
                  <a:lnTo>
                    <a:pt x="10785" y="10748"/>
                  </a:lnTo>
                  <a:lnTo>
                    <a:pt x="10822" y="10821"/>
                  </a:lnTo>
                  <a:lnTo>
                    <a:pt x="10859" y="10858"/>
                  </a:lnTo>
                  <a:lnTo>
                    <a:pt x="10859" y="10894"/>
                  </a:lnTo>
                  <a:lnTo>
                    <a:pt x="10895" y="11335"/>
                  </a:lnTo>
                  <a:lnTo>
                    <a:pt x="11005" y="11738"/>
                  </a:lnTo>
                  <a:lnTo>
                    <a:pt x="11005" y="11848"/>
                  </a:lnTo>
                  <a:lnTo>
                    <a:pt x="11079" y="11885"/>
                  </a:lnTo>
                  <a:lnTo>
                    <a:pt x="11152" y="11921"/>
                  </a:lnTo>
                  <a:lnTo>
                    <a:pt x="11225" y="11921"/>
                  </a:lnTo>
                  <a:lnTo>
                    <a:pt x="12142" y="11445"/>
                  </a:lnTo>
                  <a:lnTo>
                    <a:pt x="12986" y="10931"/>
                  </a:lnTo>
                  <a:lnTo>
                    <a:pt x="13060" y="10858"/>
                  </a:lnTo>
                  <a:lnTo>
                    <a:pt x="13096" y="10784"/>
                  </a:lnTo>
                  <a:lnTo>
                    <a:pt x="13096" y="10711"/>
                  </a:lnTo>
                  <a:lnTo>
                    <a:pt x="13060" y="10638"/>
                  </a:lnTo>
                  <a:lnTo>
                    <a:pt x="12876" y="10344"/>
                  </a:lnTo>
                  <a:lnTo>
                    <a:pt x="12766" y="10014"/>
                  </a:lnTo>
                  <a:lnTo>
                    <a:pt x="12729" y="9941"/>
                  </a:lnTo>
                  <a:lnTo>
                    <a:pt x="12656" y="9904"/>
                  </a:lnTo>
                  <a:lnTo>
                    <a:pt x="12583" y="9867"/>
                  </a:lnTo>
                  <a:close/>
                  <a:moveTo>
                    <a:pt x="6200" y="9977"/>
                  </a:moveTo>
                  <a:lnTo>
                    <a:pt x="5980" y="10014"/>
                  </a:lnTo>
                  <a:lnTo>
                    <a:pt x="5760" y="10087"/>
                  </a:lnTo>
                  <a:lnTo>
                    <a:pt x="5356" y="10234"/>
                  </a:lnTo>
                  <a:lnTo>
                    <a:pt x="4843" y="10381"/>
                  </a:lnTo>
                  <a:lnTo>
                    <a:pt x="4329" y="10564"/>
                  </a:lnTo>
                  <a:lnTo>
                    <a:pt x="4293" y="10601"/>
                  </a:lnTo>
                  <a:lnTo>
                    <a:pt x="4256" y="10638"/>
                  </a:lnTo>
                  <a:lnTo>
                    <a:pt x="4219" y="10784"/>
                  </a:lnTo>
                  <a:lnTo>
                    <a:pt x="4256" y="10894"/>
                  </a:lnTo>
                  <a:lnTo>
                    <a:pt x="4293" y="10931"/>
                  </a:lnTo>
                  <a:lnTo>
                    <a:pt x="4366" y="10968"/>
                  </a:lnTo>
                  <a:lnTo>
                    <a:pt x="4513" y="11298"/>
                  </a:lnTo>
                  <a:lnTo>
                    <a:pt x="4659" y="11701"/>
                  </a:lnTo>
                  <a:lnTo>
                    <a:pt x="4769" y="12142"/>
                  </a:lnTo>
                  <a:lnTo>
                    <a:pt x="4843" y="12215"/>
                  </a:lnTo>
                  <a:lnTo>
                    <a:pt x="4916" y="12252"/>
                  </a:lnTo>
                  <a:lnTo>
                    <a:pt x="4990" y="12252"/>
                  </a:lnTo>
                  <a:lnTo>
                    <a:pt x="5100" y="12215"/>
                  </a:lnTo>
                  <a:lnTo>
                    <a:pt x="5540" y="11921"/>
                  </a:lnTo>
                  <a:lnTo>
                    <a:pt x="5980" y="11665"/>
                  </a:lnTo>
                  <a:lnTo>
                    <a:pt x="6420" y="11445"/>
                  </a:lnTo>
                  <a:lnTo>
                    <a:pt x="6934" y="11225"/>
                  </a:lnTo>
                  <a:lnTo>
                    <a:pt x="6970" y="11188"/>
                  </a:lnTo>
                  <a:lnTo>
                    <a:pt x="7044" y="11114"/>
                  </a:lnTo>
                  <a:lnTo>
                    <a:pt x="7044" y="11041"/>
                  </a:lnTo>
                  <a:lnTo>
                    <a:pt x="7044" y="10931"/>
                  </a:lnTo>
                  <a:lnTo>
                    <a:pt x="6897" y="10601"/>
                  </a:lnTo>
                  <a:lnTo>
                    <a:pt x="6750" y="10307"/>
                  </a:lnTo>
                  <a:lnTo>
                    <a:pt x="6677" y="10161"/>
                  </a:lnTo>
                  <a:lnTo>
                    <a:pt x="6530" y="10051"/>
                  </a:lnTo>
                  <a:lnTo>
                    <a:pt x="6383" y="10014"/>
                  </a:lnTo>
                  <a:lnTo>
                    <a:pt x="6200" y="9977"/>
                  </a:lnTo>
                  <a:close/>
                  <a:moveTo>
                    <a:pt x="9832" y="11371"/>
                  </a:moveTo>
                  <a:lnTo>
                    <a:pt x="10125" y="11921"/>
                  </a:lnTo>
                  <a:lnTo>
                    <a:pt x="9721" y="12142"/>
                  </a:lnTo>
                  <a:lnTo>
                    <a:pt x="9318" y="12288"/>
                  </a:lnTo>
                  <a:lnTo>
                    <a:pt x="8914" y="12435"/>
                  </a:lnTo>
                  <a:lnTo>
                    <a:pt x="8511" y="12545"/>
                  </a:lnTo>
                  <a:lnTo>
                    <a:pt x="8328" y="12032"/>
                  </a:lnTo>
                  <a:lnTo>
                    <a:pt x="8694" y="11921"/>
                  </a:lnTo>
                  <a:lnTo>
                    <a:pt x="9098" y="11738"/>
                  </a:lnTo>
                  <a:lnTo>
                    <a:pt x="9832" y="11371"/>
                  </a:lnTo>
                  <a:close/>
                  <a:moveTo>
                    <a:pt x="9868" y="10894"/>
                  </a:moveTo>
                  <a:lnTo>
                    <a:pt x="8951" y="11298"/>
                  </a:lnTo>
                  <a:lnTo>
                    <a:pt x="8474" y="11481"/>
                  </a:lnTo>
                  <a:lnTo>
                    <a:pt x="8071" y="11738"/>
                  </a:lnTo>
                  <a:lnTo>
                    <a:pt x="7997" y="11738"/>
                  </a:lnTo>
                  <a:lnTo>
                    <a:pt x="7924" y="11775"/>
                  </a:lnTo>
                  <a:lnTo>
                    <a:pt x="7887" y="11885"/>
                  </a:lnTo>
                  <a:lnTo>
                    <a:pt x="7887" y="11958"/>
                  </a:lnTo>
                  <a:lnTo>
                    <a:pt x="8034" y="12398"/>
                  </a:lnTo>
                  <a:lnTo>
                    <a:pt x="8181" y="12839"/>
                  </a:lnTo>
                  <a:lnTo>
                    <a:pt x="8254" y="12949"/>
                  </a:lnTo>
                  <a:lnTo>
                    <a:pt x="8328" y="12985"/>
                  </a:lnTo>
                  <a:lnTo>
                    <a:pt x="8364" y="12985"/>
                  </a:lnTo>
                  <a:lnTo>
                    <a:pt x="8951" y="12839"/>
                  </a:lnTo>
                  <a:lnTo>
                    <a:pt x="9465" y="12655"/>
                  </a:lnTo>
                  <a:lnTo>
                    <a:pt x="10015" y="12472"/>
                  </a:lnTo>
                  <a:lnTo>
                    <a:pt x="10528" y="12215"/>
                  </a:lnTo>
                  <a:lnTo>
                    <a:pt x="10565" y="12142"/>
                  </a:lnTo>
                  <a:lnTo>
                    <a:pt x="10602" y="12105"/>
                  </a:lnTo>
                  <a:lnTo>
                    <a:pt x="10602" y="12032"/>
                  </a:lnTo>
                  <a:lnTo>
                    <a:pt x="10602" y="11958"/>
                  </a:lnTo>
                  <a:lnTo>
                    <a:pt x="10125" y="11041"/>
                  </a:lnTo>
                  <a:lnTo>
                    <a:pt x="10088" y="10968"/>
                  </a:lnTo>
                  <a:lnTo>
                    <a:pt x="10015" y="10894"/>
                  </a:lnTo>
                  <a:close/>
                  <a:moveTo>
                    <a:pt x="13133" y="12288"/>
                  </a:moveTo>
                  <a:lnTo>
                    <a:pt x="13243" y="12325"/>
                  </a:lnTo>
                  <a:lnTo>
                    <a:pt x="13353" y="12472"/>
                  </a:lnTo>
                  <a:lnTo>
                    <a:pt x="13610" y="12985"/>
                  </a:lnTo>
                  <a:lnTo>
                    <a:pt x="12839" y="13242"/>
                  </a:lnTo>
                  <a:lnTo>
                    <a:pt x="12106" y="13572"/>
                  </a:lnTo>
                  <a:lnTo>
                    <a:pt x="11996" y="13352"/>
                  </a:lnTo>
                  <a:lnTo>
                    <a:pt x="11886" y="13132"/>
                  </a:lnTo>
                  <a:lnTo>
                    <a:pt x="11739" y="12692"/>
                  </a:lnTo>
                  <a:lnTo>
                    <a:pt x="12032" y="12618"/>
                  </a:lnTo>
                  <a:lnTo>
                    <a:pt x="12289" y="12545"/>
                  </a:lnTo>
                  <a:lnTo>
                    <a:pt x="12839" y="12362"/>
                  </a:lnTo>
                  <a:lnTo>
                    <a:pt x="13023" y="12288"/>
                  </a:lnTo>
                  <a:close/>
                  <a:moveTo>
                    <a:pt x="7044" y="12325"/>
                  </a:moveTo>
                  <a:lnTo>
                    <a:pt x="7337" y="13022"/>
                  </a:lnTo>
                  <a:lnTo>
                    <a:pt x="5833" y="13792"/>
                  </a:lnTo>
                  <a:lnTo>
                    <a:pt x="5613" y="13132"/>
                  </a:lnTo>
                  <a:lnTo>
                    <a:pt x="5943" y="12875"/>
                  </a:lnTo>
                  <a:lnTo>
                    <a:pt x="6273" y="12655"/>
                  </a:lnTo>
                  <a:lnTo>
                    <a:pt x="6677" y="12472"/>
                  </a:lnTo>
                  <a:lnTo>
                    <a:pt x="7044" y="12325"/>
                  </a:lnTo>
                  <a:close/>
                  <a:moveTo>
                    <a:pt x="13060" y="11885"/>
                  </a:moveTo>
                  <a:lnTo>
                    <a:pt x="12839" y="11921"/>
                  </a:lnTo>
                  <a:lnTo>
                    <a:pt x="12473" y="12068"/>
                  </a:lnTo>
                  <a:lnTo>
                    <a:pt x="11922" y="12215"/>
                  </a:lnTo>
                  <a:lnTo>
                    <a:pt x="11666" y="12288"/>
                  </a:lnTo>
                  <a:lnTo>
                    <a:pt x="11446" y="12398"/>
                  </a:lnTo>
                  <a:lnTo>
                    <a:pt x="11372" y="12435"/>
                  </a:lnTo>
                  <a:lnTo>
                    <a:pt x="11372" y="12472"/>
                  </a:lnTo>
                  <a:lnTo>
                    <a:pt x="11372" y="12582"/>
                  </a:lnTo>
                  <a:lnTo>
                    <a:pt x="11446" y="12655"/>
                  </a:lnTo>
                  <a:lnTo>
                    <a:pt x="11519" y="12692"/>
                  </a:lnTo>
                  <a:lnTo>
                    <a:pt x="11482" y="12839"/>
                  </a:lnTo>
                  <a:lnTo>
                    <a:pt x="11482" y="13022"/>
                  </a:lnTo>
                  <a:lnTo>
                    <a:pt x="11519" y="13169"/>
                  </a:lnTo>
                  <a:lnTo>
                    <a:pt x="11556" y="13315"/>
                  </a:lnTo>
                  <a:lnTo>
                    <a:pt x="11702" y="13646"/>
                  </a:lnTo>
                  <a:lnTo>
                    <a:pt x="11886" y="13902"/>
                  </a:lnTo>
                  <a:lnTo>
                    <a:pt x="11996" y="13976"/>
                  </a:lnTo>
                  <a:lnTo>
                    <a:pt x="12106" y="13976"/>
                  </a:lnTo>
                  <a:lnTo>
                    <a:pt x="13023" y="13609"/>
                  </a:lnTo>
                  <a:lnTo>
                    <a:pt x="13940" y="13279"/>
                  </a:lnTo>
                  <a:lnTo>
                    <a:pt x="14013" y="13205"/>
                  </a:lnTo>
                  <a:lnTo>
                    <a:pt x="14050" y="13169"/>
                  </a:lnTo>
                  <a:lnTo>
                    <a:pt x="14087" y="13095"/>
                  </a:lnTo>
                  <a:lnTo>
                    <a:pt x="14050" y="13022"/>
                  </a:lnTo>
                  <a:lnTo>
                    <a:pt x="13646" y="12142"/>
                  </a:lnTo>
                  <a:lnTo>
                    <a:pt x="13573" y="12032"/>
                  </a:lnTo>
                  <a:lnTo>
                    <a:pt x="13463" y="11958"/>
                  </a:lnTo>
                  <a:lnTo>
                    <a:pt x="13353" y="11885"/>
                  </a:lnTo>
                  <a:close/>
                  <a:moveTo>
                    <a:pt x="7190" y="11848"/>
                  </a:moveTo>
                  <a:lnTo>
                    <a:pt x="7117" y="11885"/>
                  </a:lnTo>
                  <a:lnTo>
                    <a:pt x="6640" y="12032"/>
                  </a:lnTo>
                  <a:lnTo>
                    <a:pt x="6163" y="12215"/>
                  </a:lnTo>
                  <a:lnTo>
                    <a:pt x="5723" y="12508"/>
                  </a:lnTo>
                  <a:lnTo>
                    <a:pt x="5320" y="12802"/>
                  </a:lnTo>
                  <a:lnTo>
                    <a:pt x="5246" y="12839"/>
                  </a:lnTo>
                  <a:lnTo>
                    <a:pt x="5210" y="12875"/>
                  </a:lnTo>
                  <a:lnTo>
                    <a:pt x="5173" y="12912"/>
                  </a:lnTo>
                  <a:lnTo>
                    <a:pt x="5173" y="12985"/>
                  </a:lnTo>
                  <a:lnTo>
                    <a:pt x="5246" y="13279"/>
                  </a:lnTo>
                  <a:lnTo>
                    <a:pt x="5320" y="13572"/>
                  </a:lnTo>
                  <a:lnTo>
                    <a:pt x="5540" y="14159"/>
                  </a:lnTo>
                  <a:lnTo>
                    <a:pt x="5576" y="14196"/>
                  </a:lnTo>
                  <a:lnTo>
                    <a:pt x="5650" y="14269"/>
                  </a:lnTo>
                  <a:lnTo>
                    <a:pt x="5797" y="14269"/>
                  </a:lnTo>
                  <a:lnTo>
                    <a:pt x="7667" y="13315"/>
                  </a:lnTo>
                  <a:lnTo>
                    <a:pt x="7741" y="13279"/>
                  </a:lnTo>
                  <a:lnTo>
                    <a:pt x="7777" y="13205"/>
                  </a:lnTo>
                  <a:lnTo>
                    <a:pt x="7814" y="13132"/>
                  </a:lnTo>
                  <a:lnTo>
                    <a:pt x="7777" y="13059"/>
                  </a:lnTo>
                  <a:lnTo>
                    <a:pt x="7374" y="11995"/>
                  </a:lnTo>
                  <a:lnTo>
                    <a:pt x="7337" y="11921"/>
                  </a:lnTo>
                  <a:lnTo>
                    <a:pt x="7264" y="11885"/>
                  </a:lnTo>
                  <a:lnTo>
                    <a:pt x="7190" y="11848"/>
                  </a:lnTo>
                  <a:close/>
                  <a:moveTo>
                    <a:pt x="10528" y="13279"/>
                  </a:moveTo>
                  <a:lnTo>
                    <a:pt x="10895" y="13976"/>
                  </a:lnTo>
                  <a:lnTo>
                    <a:pt x="9318" y="14599"/>
                  </a:lnTo>
                  <a:lnTo>
                    <a:pt x="9025" y="13902"/>
                  </a:lnTo>
                  <a:lnTo>
                    <a:pt x="9098" y="13829"/>
                  </a:lnTo>
                  <a:lnTo>
                    <a:pt x="9098" y="13792"/>
                  </a:lnTo>
                  <a:lnTo>
                    <a:pt x="9135" y="13756"/>
                  </a:lnTo>
                  <a:lnTo>
                    <a:pt x="9465" y="13609"/>
                  </a:lnTo>
                  <a:lnTo>
                    <a:pt x="9758" y="13535"/>
                  </a:lnTo>
                  <a:lnTo>
                    <a:pt x="10528" y="13279"/>
                  </a:lnTo>
                  <a:close/>
                  <a:moveTo>
                    <a:pt x="10639" y="12839"/>
                  </a:moveTo>
                  <a:lnTo>
                    <a:pt x="10565" y="12875"/>
                  </a:lnTo>
                  <a:lnTo>
                    <a:pt x="9501" y="13242"/>
                  </a:lnTo>
                  <a:lnTo>
                    <a:pt x="9061" y="13352"/>
                  </a:lnTo>
                  <a:lnTo>
                    <a:pt x="8878" y="13462"/>
                  </a:lnTo>
                  <a:lnTo>
                    <a:pt x="8768" y="13499"/>
                  </a:lnTo>
                  <a:lnTo>
                    <a:pt x="8731" y="13572"/>
                  </a:lnTo>
                  <a:lnTo>
                    <a:pt x="8658" y="13682"/>
                  </a:lnTo>
                  <a:lnTo>
                    <a:pt x="8694" y="13829"/>
                  </a:lnTo>
                  <a:lnTo>
                    <a:pt x="8731" y="13866"/>
                  </a:lnTo>
                  <a:lnTo>
                    <a:pt x="8731" y="13902"/>
                  </a:lnTo>
                  <a:lnTo>
                    <a:pt x="8768" y="14159"/>
                  </a:lnTo>
                  <a:lnTo>
                    <a:pt x="8841" y="14416"/>
                  </a:lnTo>
                  <a:lnTo>
                    <a:pt x="9025" y="14893"/>
                  </a:lnTo>
                  <a:lnTo>
                    <a:pt x="9098" y="14929"/>
                  </a:lnTo>
                  <a:lnTo>
                    <a:pt x="9135" y="14966"/>
                  </a:lnTo>
                  <a:lnTo>
                    <a:pt x="9208" y="15003"/>
                  </a:lnTo>
                  <a:lnTo>
                    <a:pt x="9281" y="15003"/>
                  </a:lnTo>
                  <a:lnTo>
                    <a:pt x="11225" y="14269"/>
                  </a:lnTo>
                  <a:lnTo>
                    <a:pt x="11262" y="14232"/>
                  </a:lnTo>
                  <a:lnTo>
                    <a:pt x="11299" y="14159"/>
                  </a:lnTo>
                  <a:lnTo>
                    <a:pt x="11335" y="14086"/>
                  </a:lnTo>
                  <a:lnTo>
                    <a:pt x="11335" y="14012"/>
                  </a:lnTo>
                  <a:lnTo>
                    <a:pt x="10822" y="12985"/>
                  </a:lnTo>
                  <a:lnTo>
                    <a:pt x="10785" y="12912"/>
                  </a:lnTo>
                  <a:lnTo>
                    <a:pt x="10712" y="12875"/>
                  </a:lnTo>
                  <a:lnTo>
                    <a:pt x="10639" y="12839"/>
                  </a:lnTo>
                  <a:close/>
                  <a:moveTo>
                    <a:pt x="7997" y="14342"/>
                  </a:moveTo>
                  <a:lnTo>
                    <a:pt x="8107" y="14489"/>
                  </a:lnTo>
                  <a:lnTo>
                    <a:pt x="8144" y="14599"/>
                  </a:lnTo>
                  <a:lnTo>
                    <a:pt x="8107" y="14746"/>
                  </a:lnTo>
                  <a:lnTo>
                    <a:pt x="8034" y="14893"/>
                  </a:lnTo>
                  <a:lnTo>
                    <a:pt x="7924" y="15003"/>
                  </a:lnTo>
                  <a:lnTo>
                    <a:pt x="7814" y="15149"/>
                  </a:lnTo>
                  <a:lnTo>
                    <a:pt x="7557" y="15296"/>
                  </a:lnTo>
                  <a:lnTo>
                    <a:pt x="7044" y="15516"/>
                  </a:lnTo>
                  <a:lnTo>
                    <a:pt x="6787" y="15590"/>
                  </a:lnTo>
                  <a:lnTo>
                    <a:pt x="6567" y="15736"/>
                  </a:lnTo>
                  <a:lnTo>
                    <a:pt x="6310" y="15113"/>
                  </a:lnTo>
                  <a:lnTo>
                    <a:pt x="6383" y="15076"/>
                  </a:lnTo>
                  <a:lnTo>
                    <a:pt x="6457" y="14966"/>
                  </a:lnTo>
                  <a:lnTo>
                    <a:pt x="6457" y="14929"/>
                  </a:lnTo>
                  <a:lnTo>
                    <a:pt x="6530" y="15003"/>
                  </a:lnTo>
                  <a:lnTo>
                    <a:pt x="6604" y="14966"/>
                  </a:lnTo>
                  <a:lnTo>
                    <a:pt x="6787" y="14929"/>
                  </a:lnTo>
                  <a:lnTo>
                    <a:pt x="7227" y="14783"/>
                  </a:lnTo>
                  <a:lnTo>
                    <a:pt x="7631" y="14599"/>
                  </a:lnTo>
                  <a:lnTo>
                    <a:pt x="7997" y="14342"/>
                  </a:lnTo>
                  <a:close/>
                  <a:moveTo>
                    <a:pt x="15150" y="15370"/>
                  </a:moveTo>
                  <a:lnTo>
                    <a:pt x="15150" y="15443"/>
                  </a:lnTo>
                  <a:lnTo>
                    <a:pt x="15224" y="15480"/>
                  </a:lnTo>
                  <a:lnTo>
                    <a:pt x="15260" y="15516"/>
                  </a:lnTo>
                  <a:lnTo>
                    <a:pt x="15150" y="15736"/>
                  </a:lnTo>
                  <a:lnTo>
                    <a:pt x="15004" y="15993"/>
                  </a:lnTo>
                  <a:lnTo>
                    <a:pt x="14857" y="15626"/>
                  </a:lnTo>
                  <a:lnTo>
                    <a:pt x="15150" y="15370"/>
                  </a:lnTo>
                  <a:close/>
                  <a:moveTo>
                    <a:pt x="7997" y="13902"/>
                  </a:moveTo>
                  <a:lnTo>
                    <a:pt x="7887" y="13939"/>
                  </a:lnTo>
                  <a:lnTo>
                    <a:pt x="7631" y="14122"/>
                  </a:lnTo>
                  <a:lnTo>
                    <a:pt x="7337" y="14269"/>
                  </a:lnTo>
                  <a:lnTo>
                    <a:pt x="7044" y="14416"/>
                  </a:lnTo>
                  <a:lnTo>
                    <a:pt x="6750" y="14526"/>
                  </a:lnTo>
                  <a:lnTo>
                    <a:pt x="6347" y="14599"/>
                  </a:lnTo>
                  <a:lnTo>
                    <a:pt x="6163" y="14673"/>
                  </a:lnTo>
                  <a:lnTo>
                    <a:pt x="6090" y="14746"/>
                  </a:lnTo>
                  <a:lnTo>
                    <a:pt x="6017" y="14819"/>
                  </a:lnTo>
                  <a:lnTo>
                    <a:pt x="6017" y="14929"/>
                  </a:lnTo>
                  <a:lnTo>
                    <a:pt x="5943" y="15003"/>
                  </a:lnTo>
                  <a:lnTo>
                    <a:pt x="5943" y="15113"/>
                  </a:lnTo>
                  <a:lnTo>
                    <a:pt x="6127" y="15590"/>
                  </a:lnTo>
                  <a:lnTo>
                    <a:pt x="6273" y="16103"/>
                  </a:lnTo>
                  <a:lnTo>
                    <a:pt x="6347" y="16177"/>
                  </a:lnTo>
                  <a:lnTo>
                    <a:pt x="6420" y="16213"/>
                  </a:lnTo>
                  <a:lnTo>
                    <a:pt x="6493" y="16213"/>
                  </a:lnTo>
                  <a:lnTo>
                    <a:pt x="6567" y="16177"/>
                  </a:lnTo>
                  <a:lnTo>
                    <a:pt x="6787" y="16030"/>
                  </a:lnTo>
                  <a:lnTo>
                    <a:pt x="7007" y="15920"/>
                  </a:lnTo>
                  <a:lnTo>
                    <a:pt x="7484" y="15736"/>
                  </a:lnTo>
                  <a:lnTo>
                    <a:pt x="7704" y="15663"/>
                  </a:lnTo>
                  <a:lnTo>
                    <a:pt x="7924" y="15553"/>
                  </a:lnTo>
                  <a:lnTo>
                    <a:pt x="8144" y="15406"/>
                  </a:lnTo>
                  <a:lnTo>
                    <a:pt x="8328" y="15223"/>
                  </a:lnTo>
                  <a:lnTo>
                    <a:pt x="8438" y="15076"/>
                  </a:lnTo>
                  <a:lnTo>
                    <a:pt x="8511" y="14893"/>
                  </a:lnTo>
                  <a:lnTo>
                    <a:pt x="8511" y="14709"/>
                  </a:lnTo>
                  <a:lnTo>
                    <a:pt x="8511" y="14526"/>
                  </a:lnTo>
                  <a:lnTo>
                    <a:pt x="8474" y="14342"/>
                  </a:lnTo>
                  <a:lnTo>
                    <a:pt x="8364" y="14159"/>
                  </a:lnTo>
                  <a:lnTo>
                    <a:pt x="8254" y="14049"/>
                  </a:lnTo>
                  <a:lnTo>
                    <a:pt x="8071" y="13939"/>
                  </a:lnTo>
                  <a:lnTo>
                    <a:pt x="7997" y="13902"/>
                  </a:lnTo>
                  <a:close/>
                  <a:moveTo>
                    <a:pt x="14710" y="15736"/>
                  </a:moveTo>
                  <a:lnTo>
                    <a:pt x="14747" y="15993"/>
                  </a:lnTo>
                  <a:lnTo>
                    <a:pt x="14820" y="16250"/>
                  </a:lnTo>
                  <a:lnTo>
                    <a:pt x="14490" y="16507"/>
                  </a:lnTo>
                  <a:lnTo>
                    <a:pt x="14417" y="16397"/>
                  </a:lnTo>
                  <a:lnTo>
                    <a:pt x="14307" y="15993"/>
                  </a:lnTo>
                  <a:lnTo>
                    <a:pt x="14380" y="15956"/>
                  </a:lnTo>
                  <a:lnTo>
                    <a:pt x="14710" y="15736"/>
                  </a:lnTo>
                  <a:close/>
                  <a:moveTo>
                    <a:pt x="14123" y="16103"/>
                  </a:moveTo>
                  <a:lnTo>
                    <a:pt x="14160" y="16397"/>
                  </a:lnTo>
                  <a:lnTo>
                    <a:pt x="14233" y="16690"/>
                  </a:lnTo>
                  <a:lnTo>
                    <a:pt x="13830" y="16873"/>
                  </a:lnTo>
                  <a:lnTo>
                    <a:pt x="13720" y="16727"/>
                  </a:lnTo>
                  <a:lnTo>
                    <a:pt x="13500" y="16433"/>
                  </a:lnTo>
                  <a:lnTo>
                    <a:pt x="14123" y="16103"/>
                  </a:lnTo>
                  <a:close/>
                  <a:moveTo>
                    <a:pt x="13426" y="16470"/>
                  </a:moveTo>
                  <a:lnTo>
                    <a:pt x="13500" y="16727"/>
                  </a:lnTo>
                  <a:lnTo>
                    <a:pt x="13536" y="16873"/>
                  </a:lnTo>
                  <a:lnTo>
                    <a:pt x="13573" y="16984"/>
                  </a:lnTo>
                  <a:lnTo>
                    <a:pt x="13096" y="17167"/>
                  </a:lnTo>
                  <a:lnTo>
                    <a:pt x="12986" y="17057"/>
                  </a:lnTo>
                  <a:lnTo>
                    <a:pt x="12876" y="16873"/>
                  </a:lnTo>
                  <a:lnTo>
                    <a:pt x="12839" y="16727"/>
                  </a:lnTo>
                  <a:lnTo>
                    <a:pt x="13426" y="16470"/>
                  </a:lnTo>
                  <a:close/>
                  <a:moveTo>
                    <a:pt x="12583" y="16837"/>
                  </a:moveTo>
                  <a:lnTo>
                    <a:pt x="12656" y="17094"/>
                  </a:lnTo>
                  <a:lnTo>
                    <a:pt x="12803" y="17277"/>
                  </a:lnTo>
                  <a:lnTo>
                    <a:pt x="12399" y="17460"/>
                  </a:lnTo>
                  <a:lnTo>
                    <a:pt x="12326" y="17387"/>
                  </a:lnTo>
                  <a:lnTo>
                    <a:pt x="12253" y="17277"/>
                  </a:lnTo>
                  <a:lnTo>
                    <a:pt x="12216" y="17167"/>
                  </a:lnTo>
                  <a:lnTo>
                    <a:pt x="12216" y="17020"/>
                  </a:lnTo>
                  <a:lnTo>
                    <a:pt x="12583" y="16837"/>
                  </a:lnTo>
                  <a:close/>
                  <a:moveTo>
                    <a:pt x="12032" y="17094"/>
                  </a:moveTo>
                  <a:lnTo>
                    <a:pt x="11996" y="17240"/>
                  </a:lnTo>
                  <a:lnTo>
                    <a:pt x="12032" y="17387"/>
                  </a:lnTo>
                  <a:lnTo>
                    <a:pt x="12106" y="17570"/>
                  </a:lnTo>
                  <a:lnTo>
                    <a:pt x="11812" y="17644"/>
                  </a:lnTo>
                  <a:lnTo>
                    <a:pt x="11776" y="17644"/>
                  </a:lnTo>
                  <a:lnTo>
                    <a:pt x="11739" y="17497"/>
                  </a:lnTo>
                  <a:lnTo>
                    <a:pt x="11666" y="17240"/>
                  </a:lnTo>
                  <a:lnTo>
                    <a:pt x="12032" y="17094"/>
                  </a:lnTo>
                  <a:close/>
                  <a:moveTo>
                    <a:pt x="11446" y="17350"/>
                  </a:moveTo>
                  <a:lnTo>
                    <a:pt x="11482" y="17607"/>
                  </a:lnTo>
                  <a:lnTo>
                    <a:pt x="11519" y="17791"/>
                  </a:lnTo>
                  <a:lnTo>
                    <a:pt x="11189" y="17901"/>
                  </a:lnTo>
                  <a:lnTo>
                    <a:pt x="11115" y="17937"/>
                  </a:lnTo>
                  <a:lnTo>
                    <a:pt x="11115" y="17864"/>
                  </a:lnTo>
                  <a:lnTo>
                    <a:pt x="11115" y="17827"/>
                  </a:lnTo>
                  <a:lnTo>
                    <a:pt x="11115" y="17717"/>
                  </a:lnTo>
                  <a:lnTo>
                    <a:pt x="11005" y="17607"/>
                  </a:lnTo>
                  <a:lnTo>
                    <a:pt x="10969" y="17534"/>
                  </a:lnTo>
                  <a:lnTo>
                    <a:pt x="11446" y="17350"/>
                  </a:lnTo>
                  <a:close/>
                  <a:moveTo>
                    <a:pt x="10639" y="17644"/>
                  </a:moveTo>
                  <a:lnTo>
                    <a:pt x="10749" y="17791"/>
                  </a:lnTo>
                  <a:lnTo>
                    <a:pt x="10859" y="17901"/>
                  </a:lnTo>
                  <a:lnTo>
                    <a:pt x="10932" y="17974"/>
                  </a:lnTo>
                  <a:lnTo>
                    <a:pt x="10969" y="17974"/>
                  </a:lnTo>
                  <a:lnTo>
                    <a:pt x="10455" y="18194"/>
                  </a:lnTo>
                  <a:lnTo>
                    <a:pt x="10418" y="18121"/>
                  </a:lnTo>
                  <a:lnTo>
                    <a:pt x="10345" y="18121"/>
                  </a:lnTo>
                  <a:lnTo>
                    <a:pt x="10235" y="18157"/>
                  </a:lnTo>
                  <a:lnTo>
                    <a:pt x="10162" y="17901"/>
                  </a:lnTo>
                  <a:lnTo>
                    <a:pt x="10125" y="17827"/>
                  </a:lnTo>
                  <a:lnTo>
                    <a:pt x="10639" y="17644"/>
                  </a:lnTo>
                  <a:close/>
                  <a:moveTo>
                    <a:pt x="10272" y="440"/>
                  </a:moveTo>
                  <a:lnTo>
                    <a:pt x="10455" y="477"/>
                  </a:lnTo>
                  <a:lnTo>
                    <a:pt x="10565" y="550"/>
                  </a:lnTo>
                  <a:lnTo>
                    <a:pt x="10675" y="624"/>
                  </a:lnTo>
                  <a:lnTo>
                    <a:pt x="10785" y="734"/>
                  </a:lnTo>
                  <a:lnTo>
                    <a:pt x="10969" y="990"/>
                  </a:lnTo>
                  <a:lnTo>
                    <a:pt x="11005" y="1210"/>
                  </a:lnTo>
                  <a:lnTo>
                    <a:pt x="11042" y="1431"/>
                  </a:lnTo>
                  <a:lnTo>
                    <a:pt x="11335" y="2348"/>
                  </a:lnTo>
                  <a:lnTo>
                    <a:pt x="11886" y="3998"/>
                  </a:lnTo>
                  <a:lnTo>
                    <a:pt x="13060" y="7300"/>
                  </a:lnTo>
                  <a:lnTo>
                    <a:pt x="14233" y="10564"/>
                  </a:lnTo>
                  <a:lnTo>
                    <a:pt x="14857" y="12215"/>
                  </a:lnTo>
                  <a:lnTo>
                    <a:pt x="15187" y="13095"/>
                  </a:lnTo>
                  <a:lnTo>
                    <a:pt x="15407" y="13646"/>
                  </a:lnTo>
                  <a:lnTo>
                    <a:pt x="15334" y="13682"/>
                  </a:lnTo>
                  <a:lnTo>
                    <a:pt x="15297" y="13829"/>
                  </a:lnTo>
                  <a:lnTo>
                    <a:pt x="15297" y="13939"/>
                  </a:lnTo>
                  <a:lnTo>
                    <a:pt x="15260" y="14196"/>
                  </a:lnTo>
                  <a:lnTo>
                    <a:pt x="15224" y="14379"/>
                  </a:lnTo>
                  <a:lnTo>
                    <a:pt x="15187" y="14526"/>
                  </a:lnTo>
                  <a:lnTo>
                    <a:pt x="15004" y="14856"/>
                  </a:lnTo>
                  <a:lnTo>
                    <a:pt x="14747" y="15149"/>
                  </a:lnTo>
                  <a:lnTo>
                    <a:pt x="14453" y="15370"/>
                  </a:lnTo>
                  <a:lnTo>
                    <a:pt x="14123" y="15590"/>
                  </a:lnTo>
                  <a:lnTo>
                    <a:pt x="13793" y="15773"/>
                  </a:lnTo>
                  <a:lnTo>
                    <a:pt x="13060" y="16140"/>
                  </a:lnTo>
                  <a:lnTo>
                    <a:pt x="12326" y="16470"/>
                  </a:lnTo>
                  <a:lnTo>
                    <a:pt x="10859" y="17094"/>
                  </a:lnTo>
                  <a:lnTo>
                    <a:pt x="10015" y="17424"/>
                  </a:lnTo>
                  <a:lnTo>
                    <a:pt x="9978" y="17387"/>
                  </a:lnTo>
                  <a:lnTo>
                    <a:pt x="9942" y="17387"/>
                  </a:lnTo>
                  <a:lnTo>
                    <a:pt x="9905" y="17424"/>
                  </a:lnTo>
                  <a:lnTo>
                    <a:pt x="9905" y="17460"/>
                  </a:lnTo>
                  <a:lnTo>
                    <a:pt x="8841" y="17791"/>
                  </a:lnTo>
                  <a:lnTo>
                    <a:pt x="7777" y="18121"/>
                  </a:lnTo>
                  <a:lnTo>
                    <a:pt x="6970" y="18304"/>
                  </a:lnTo>
                  <a:lnTo>
                    <a:pt x="6163" y="18487"/>
                  </a:lnTo>
                  <a:lnTo>
                    <a:pt x="5797" y="18524"/>
                  </a:lnTo>
                  <a:lnTo>
                    <a:pt x="5613" y="18524"/>
                  </a:lnTo>
                  <a:lnTo>
                    <a:pt x="5430" y="18451"/>
                  </a:lnTo>
                  <a:lnTo>
                    <a:pt x="5283" y="18377"/>
                  </a:lnTo>
                  <a:lnTo>
                    <a:pt x="5173" y="18231"/>
                  </a:lnTo>
                  <a:lnTo>
                    <a:pt x="5063" y="18121"/>
                  </a:lnTo>
                  <a:lnTo>
                    <a:pt x="4953" y="17974"/>
                  </a:lnTo>
                  <a:lnTo>
                    <a:pt x="4879" y="17680"/>
                  </a:lnTo>
                  <a:lnTo>
                    <a:pt x="4769" y="17387"/>
                  </a:lnTo>
                  <a:lnTo>
                    <a:pt x="4476" y="16507"/>
                  </a:lnTo>
                  <a:lnTo>
                    <a:pt x="3926" y="14819"/>
                  </a:lnTo>
                  <a:lnTo>
                    <a:pt x="3376" y="13169"/>
                  </a:lnTo>
                  <a:lnTo>
                    <a:pt x="2752" y="11518"/>
                  </a:lnTo>
                  <a:lnTo>
                    <a:pt x="2165" y="9867"/>
                  </a:lnTo>
                  <a:lnTo>
                    <a:pt x="1505" y="8253"/>
                  </a:lnTo>
                  <a:lnTo>
                    <a:pt x="845" y="6603"/>
                  </a:lnTo>
                  <a:lnTo>
                    <a:pt x="588" y="6052"/>
                  </a:lnTo>
                  <a:lnTo>
                    <a:pt x="478" y="5796"/>
                  </a:lnTo>
                  <a:lnTo>
                    <a:pt x="331" y="5539"/>
                  </a:lnTo>
                  <a:lnTo>
                    <a:pt x="368" y="5502"/>
                  </a:lnTo>
                  <a:lnTo>
                    <a:pt x="404" y="5429"/>
                  </a:lnTo>
                  <a:lnTo>
                    <a:pt x="368" y="5209"/>
                  </a:lnTo>
                  <a:lnTo>
                    <a:pt x="404" y="5025"/>
                  </a:lnTo>
                  <a:lnTo>
                    <a:pt x="404" y="4879"/>
                  </a:lnTo>
                  <a:lnTo>
                    <a:pt x="478" y="4695"/>
                  </a:lnTo>
                  <a:lnTo>
                    <a:pt x="624" y="4402"/>
                  </a:lnTo>
                  <a:lnTo>
                    <a:pt x="845" y="4145"/>
                  </a:lnTo>
                  <a:lnTo>
                    <a:pt x="1101" y="3888"/>
                  </a:lnTo>
                  <a:lnTo>
                    <a:pt x="1395" y="3668"/>
                  </a:lnTo>
                  <a:lnTo>
                    <a:pt x="1725" y="3485"/>
                  </a:lnTo>
                  <a:lnTo>
                    <a:pt x="2018" y="3301"/>
                  </a:lnTo>
                  <a:lnTo>
                    <a:pt x="2789" y="2935"/>
                  </a:lnTo>
                  <a:lnTo>
                    <a:pt x="3596" y="2641"/>
                  </a:lnTo>
                  <a:lnTo>
                    <a:pt x="5210" y="2017"/>
                  </a:lnTo>
                  <a:lnTo>
                    <a:pt x="6787" y="1394"/>
                  </a:lnTo>
                  <a:lnTo>
                    <a:pt x="7557" y="1100"/>
                  </a:lnTo>
                  <a:lnTo>
                    <a:pt x="8364" y="807"/>
                  </a:lnTo>
                  <a:lnTo>
                    <a:pt x="9135" y="587"/>
                  </a:lnTo>
                  <a:lnTo>
                    <a:pt x="9538" y="514"/>
                  </a:lnTo>
                  <a:lnTo>
                    <a:pt x="9942" y="440"/>
                  </a:lnTo>
                  <a:close/>
                  <a:moveTo>
                    <a:pt x="9868" y="17937"/>
                  </a:moveTo>
                  <a:lnTo>
                    <a:pt x="9868" y="17974"/>
                  </a:lnTo>
                  <a:lnTo>
                    <a:pt x="9905" y="18157"/>
                  </a:lnTo>
                  <a:lnTo>
                    <a:pt x="10015" y="18341"/>
                  </a:lnTo>
                  <a:lnTo>
                    <a:pt x="9575" y="18524"/>
                  </a:lnTo>
                  <a:lnTo>
                    <a:pt x="9575" y="18487"/>
                  </a:lnTo>
                  <a:lnTo>
                    <a:pt x="9538" y="18341"/>
                  </a:lnTo>
                  <a:lnTo>
                    <a:pt x="9465" y="18231"/>
                  </a:lnTo>
                  <a:lnTo>
                    <a:pt x="9391" y="18084"/>
                  </a:lnTo>
                  <a:lnTo>
                    <a:pt x="9868" y="17937"/>
                  </a:lnTo>
                  <a:close/>
                  <a:moveTo>
                    <a:pt x="9098" y="18194"/>
                  </a:moveTo>
                  <a:lnTo>
                    <a:pt x="9171" y="18414"/>
                  </a:lnTo>
                  <a:lnTo>
                    <a:pt x="9245" y="18524"/>
                  </a:lnTo>
                  <a:lnTo>
                    <a:pt x="9318" y="18598"/>
                  </a:lnTo>
                  <a:lnTo>
                    <a:pt x="8841" y="18781"/>
                  </a:lnTo>
                  <a:lnTo>
                    <a:pt x="8768" y="18708"/>
                  </a:lnTo>
                  <a:lnTo>
                    <a:pt x="8694" y="18598"/>
                  </a:lnTo>
                  <a:lnTo>
                    <a:pt x="8621" y="18487"/>
                  </a:lnTo>
                  <a:lnTo>
                    <a:pt x="8584" y="18341"/>
                  </a:lnTo>
                  <a:lnTo>
                    <a:pt x="9098" y="18194"/>
                  </a:lnTo>
                  <a:close/>
                  <a:moveTo>
                    <a:pt x="8254" y="18414"/>
                  </a:moveTo>
                  <a:lnTo>
                    <a:pt x="8291" y="18561"/>
                  </a:lnTo>
                  <a:lnTo>
                    <a:pt x="8364" y="18744"/>
                  </a:lnTo>
                  <a:lnTo>
                    <a:pt x="8511" y="18928"/>
                  </a:lnTo>
                  <a:lnTo>
                    <a:pt x="8181" y="19038"/>
                  </a:lnTo>
                  <a:lnTo>
                    <a:pt x="8144" y="18964"/>
                  </a:lnTo>
                  <a:lnTo>
                    <a:pt x="8107" y="18928"/>
                  </a:lnTo>
                  <a:lnTo>
                    <a:pt x="7997" y="18854"/>
                  </a:lnTo>
                  <a:lnTo>
                    <a:pt x="7961" y="18818"/>
                  </a:lnTo>
                  <a:lnTo>
                    <a:pt x="7851" y="18634"/>
                  </a:lnTo>
                  <a:lnTo>
                    <a:pt x="7851" y="18561"/>
                  </a:lnTo>
                  <a:lnTo>
                    <a:pt x="8254" y="18414"/>
                  </a:lnTo>
                  <a:close/>
                  <a:moveTo>
                    <a:pt x="5246" y="18818"/>
                  </a:moveTo>
                  <a:lnTo>
                    <a:pt x="5430" y="18891"/>
                  </a:lnTo>
                  <a:lnTo>
                    <a:pt x="5650" y="18928"/>
                  </a:lnTo>
                  <a:lnTo>
                    <a:pt x="5870" y="18964"/>
                  </a:lnTo>
                  <a:lnTo>
                    <a:pt x="5943" y="19221"/>
                  </a:lnTo>
                  <a:lnTo>
                    <a:pt x="5760" y="19148"/>
                  </a:lnTo>
                  <a:lnTo>
                    <a:pt x="5576" y="19038"/>
                  </a:lnTo>
                  <a:lnTo>
                    <a:pt x="5393" y="18928"/>
                  </a:lnTo>
                  <a:lnTo>
                    <a:pt x="5246" y="18818"/>
                  </a:lnTo>
                  <a:close/>
                  <a:moveTo>
                    <a:pt x="7557" y="18634"/>
                  </a:moveTo>
                  <a:lnTo>
                    <a:pt x="7557" y="18781"/>
                  </a:lnTo>
                  <a:lnTo>
                    <a:pt x="7631" y="18928"/>
                  </a:lnTo>
                  <a:lnTo>
                    <a:pt x="7704" y="19038"/>
                  </a:lnTo>
                  <a:lnTo>
                    <a:pt x="7777" y="19148"/>
                  </a:lnTo>
                  <a:lnTo>
                    <a:pt x="7704" y="19184"/>
                  </a:lnTo>
                  <a:lnTo>
                    <a:pt x="7227" y="19294"/>
                  </a:lnTo>
                  <a:lnTo>
                    <a:pt x="7154" y="19184"/>
                  </a:lnTo>
                  <a:lnTo>
                    <a:pt x="7080" y="19074"/>
                  </a:lnTo>
                  <a:lnTo>
                    <a:pt x="6970" y="18928"/>
                  </a:lnTo>
                  <a:lnTo>
                    <a:pt x="6897" y="18781"/>
                  </a:lnTo>
                  <a:lnTo>
                    <a:pt x="7117" y="18708"/>
                  </a:lnTo>
                  <a:lnTo>
                    <a:pt x="7557" y="18634"/>
                  </a:lnTo>
                  <a:close/>
                  <a:moveTo>
                    <a:pt x="6604" y="18854"/>
                  </a:moveTo>
                  <a:lnTo>
                    <a:pt x="6677" y="19111"/>
                  </a:lnTo>
                  <a:lnTo>
                    <a:pt x="6750" y="19221"/>
                  </a:lnTo>
                  <a:lnTo>
                    <a:pt x="6824" y="19331"/>
                  </a:lnTo>
                  <a:lnTo>
                    <a:pt x="6493" y="19331"/>
                  </a:lnTo>
                  <a:lnTo>
                    <a:pt x="6493" y="19258"/>
                  </a:lnTo>
                  <a:lnTo>
                    <a:pt x="6493" y="19221"/>
                  </a:lnTo>
                  <a:lnTo>
                    <a:pt x="6420" y="19184"/>
                  </a:lnTo>
                  <a:lnTo>
                    <a:pt x="6383" y="19184"/>
                  </a:lnTo>
                  <a:lnTo>
                    <a:pt x="6310" y="19221"/>
                  </a:lnTo>
                  <a:lnTo>
                    <a:pt x="6273" y="19221"/>
                  </a:lnTo>
                  <a:lnTo>
                    <a:pt x="6200" y="19184"/>
                  </a:lnTo>
                  <a:lnTo>
                    <a:pt x="6163" y="19074"/>
                  </a:lnTo>
                  <a:lnTo>
                    <a:pt x="6127" y="18928"/>
                  </a:lnTo>
                  <a:lnTo>
                    <a:pt x="6604" y="18854"/>
                  </a:lnTo>
                  <a:close/>
                  <a:moveTo>
                    <a:pt x="10125" y="0"/>
                  </a:moveTo>
                  <a:lnTo>
                    <a:pt x="9721" y="37"/>
                  </a:lnTo>
                  <a:lnTo>
                    <a:pt x="9318" y="110"/>
                  </a:lnTo>
                  <a:lnTo>
                    <a:pt x="8804" y="220"/>
                  </a:lnTo>
                  <a:lnTo>
                    <a:pt x="8291" y="403"/>
                  </a:lnTo>
                  <a:lnTo>
                    <a:pt x="7300" y="734"/>
                  </a:lnTo>
                  <a:lnTo>
                    <a:pt x="5320" y="1504"/>
                  </a:lnTo>
                  <a:lnTo>
                    <a:pt x="3376" y="2274"/>
                  </a:lnTo>
                  <a:lnTo>
                    <a:pt x="2422" y="2678"/>
                  </a:lnTo>
                  <a:lnTo>
                    <a:pt x="1945" y="2898"/>
                  </a:lnTo>
                  <a:lnTo>
                    <a:pt x="1505" y="3118"/>
                  </a:lnTo>
                  <a:lnTo>
                    <a:pt x="1248" y="3301"/>
                  </a:lnTo>
                  <a:lnTo>
                    <a:pt x="955" y="3485"/>
                  </a:lnTo>
                  <a:lnTo>
                    <a:pt x="698" y="3742"/>
                  </a:lnTo>
                  <a:lnTo>
                    <a:pt x="441" y="3998"/>
                  </a:lnTo>
                  <a:lnTo>
                    <a:pt x="221" y="4292"/>
                  </a:lnTo>
                  <a:lnTo>
                    <a:pt x="74" y="4622"/>
                  </a:lnTo>
                  <a:lnTo>
                    <a:pt x="38" y="4769"/>
                  </a:lnTo>
                  <a:lnTo>
                    <a:pt x="38" y="4915"/>
                  </a:lnTo>
                  <a:lnTo>
                    <a:pt x="38" y="5099"/>
                  </a:lnTo>
                  <a:lnTo>
                    <a:pt x="74" y="5245"/>
                  </a:lnTo>
                  <a:lnTo>
                    <a:pt x="1" y="5282"/>
                  </a:lnTo>
                  <a:lnTo>
                    <a:pt x="1" y="5319"/>
                  </a:lnTo>
                  <a:lnTo>
                    <a:pt x="38" y="5722"/>
                  </a:lnTo>
                  <a:lnTo>
                    <a:pt x="148" y="6052"/>
                  </a:lnTo>
                  <a:lnTo>
                    <a:pt x="441" y="6786"/>
                  </a:lnTo>
                  <a:lnTo>
                    <a:pt x="1065" y="8400"/>
                  </a:lnTo>
                  <a:lnTo>
                    <a:pt x="2348" y="11665"/>
                  </a:lnTo>
                  <a:lnTo>
                    <a:pt x="2935" y="13315"/>
                  </a:lnTo>
                  <a:lnTo>
                    <a:pt x="3522" y="15003"/>
                  </a:lnTo>
                  <a:lnTo>
                    <a:pt x="4072" y="16653"/>
                  </a:lnTo>
                  <a:lnTo>
                    <a:pt x="4293" y="17424"/>
                  </a:lnTo>
                  <a:lnTo>
                    <a:pt x="4439" y="17827"/>
                  </a:lnTo>
                  <a:lnTo>
                    <a:pt x="4513" y="18047"/>
                  </a:lnTo>
                  <a:lnTo>
                    <a:pt x="4623" y="18231"/>
                  </a:lnTo>
                  <a:lnTo>
                    <a:pt x="4659" y="18451"/>
                  </a:lnTo>
                  <a:lnTo>
                    <a:pt x="4733" y="18634"/>
                  </a:lnTo>
                  <a:lnTo>
                    <a:pt x="4806" y="18781"/>
                  </a:lnTo>
                  <a:lnTo>
                    <a:pt x="4916" y="18928"/>
                  </a:lnTo>
                  <a:lnTo>
                    <a:pt x="5026" y="19074"/>
                  </a:lnTo>
                  <a:lnTo>
                    <a:pt x="5173" y="19221"/>
                  </a:lnTo>
                  <a:lnTo>
                    <a:pt x="5503" y="19404"/>
                  </a:lnTo>
                  <a:lnTo>
                    <a:pt x="5833" y="19551"/>
                  </a:lnTo>
                  <a:lnTo>
                    <a:pt x="6237" y="19661"/>
                  </a:lnTo>
                  <a:lnTo>
                    <a:pt x="6604" y="19698"/>
                  </a:lnTo>
                  <a:lnTo>
                    <a:pt x="7007" y="19698"/>
                  </a:lnTo>
                  <a:lnTo>
                    <a:pt x="7484" y="19625"/>
                  </a:lnTo>
                  <a:lnTo>
                    <a:pt x="7924" y="19515"/>
                  </a:lnTo>
                  <a:lnTo>
                    <a:pt x="8841" y="19184"/>
                  </a:lnTo>
                  <a:lnTo>
                    <a:pt x="11079" y="18341"/>
                  </a:lnTo>
                  <a:lnTo>
                    <a:pt x="13206" y="17570"/>
                  </a:lnTo>
                  <a:lnTo>
                    <a:pt x="13830" y="17314"/>
                  </a:lnTo>
                  <a:lnTo>
                    <a:pt x="14417" y="17020"/>
                  </a:lnTo>
                  <a:lnTo>
                    <a:pt x="14527" y="17020"/>
                  </a:lnTo>
                  <a:lnTo>
                    <a:pt x="14674" y="16947"/>
                  </a:lnTo>
                  <a:lnTo>
                    <a:pt x="14710" y="16873"/>
                  </a:lnTo>
                  <a:lnTo>
                    <a:pt x="14710" y="16837"/>
                  </a:lnTo>
                  <a:lnTo>
                    <a:pt x="14894" y="16690"/>
                  </a:lnTo>
                  <a:lnTo>
                    <a:pt x="15187" y="16433"/>
                  </a:lnTo>
                  <a:lnTo>
                    <a:pt x="15407" y="16103"/>
                  </a:lnTo>
                  <a:lnTo>
                    <a:pt x="15554" y="15773"/>
                  </a:lnTo>
                  <a:lnTo>
                    <a:pt x="15701" y="15406"/>
                  </a:lnTo>
                  <a:lnTo>
                    <a:pt x="15774" y="15039"/>
                  </a:lnTo>
                  <a:lnTo>
                    <a:pt x="15811" y="14636"/>
                  </a:lnTo>
                  <a:lnTo>
                    <a:pt x="15847" y="13866"/>
                  </a:lnTo>
                  <a:lnTo>
                    <a:pt x="15884" y="13829"/>
                  </a:lnTo>
                  <a:lnTo>
                    <a:pt x="15884" y="13756"/>
                  </a:lnTo>
                  <a:lnTo>
                    <a:pt x="15847" y="13572"/>
                  </a:lnTo>
                  <a:lnTo>
                    <a:pt x="15811" y="13389"/>
                  </a:lnTo>
                  <a:lnTo>
                    <a:pt x="15664" y="13059"/>
                  </a:lnTo>
                  <a:lnTo>
                    <a:pt x="15334" y="12178"/>
                  </a:lnTo>
                  <a:lnTo>
                    <a:pt x="14710" y="10564"/>
                  </a:lnTo>
                  <a:lnTo>
                    <a:pt x="13500" y="7263"/>
                  </a:lnTo>
                  <a:lnTo>
                    <a:pt x="12326" y="3962"/>
                  </a:lnTo>
                  <a:lnTo>
                    <a:pt x="11776" y="2311"/>
                  </a:lnTo>
                  <a:lnTo>
                    <a:pt x="11446" y="1431"/>
                  </a:lnTo>
                  <a:lnTo>
                    <a:pt x="11372" y="1174"/>
                  </a:lnTo>
                  <a:lnTo>
                    <a:pt x="11409" y="1027"/>
                  </a:lnTo>
                  <a:lnTo>
                    <a:pt x="11409" y="917"/>
                  </a:lnTo>
                  <a:lnTo>
                    <a:pt x="11372" y="770"/>
                  </a:lnTo>
                  <a:lnTo>
                    <a:pt x="11299" y="624"/>
                  </a:lnTo>
                  <a:lnTo>
                    <a:pt x="11152" y="403"/>
                  </a:lnTo>
                  <a:lnTo>
                    <a:pt x="10895" y="220"/>
                  </a:lnTo>
                  <a:lnTo>
                    <a:pt x="10712" y="110"/>
                  </a:lnTo>
                  <a:lnTo>
                    <a:pt x="10528" y="37"/>
                  </a:lnTo>
                  <a:lnTo>
                    <a:pt x="10345"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72" name="Google Shape;372;p7"/>
            <p:cNvSpPr/>
            <p:nvPr/>
          </p:nvSpPr>
          <p:spPr>
            <a:xfrm>
              <a:off x="6991200" y="2879025"/>
              <a:ext cx="390675" cy="444800"/>
            </a:xfrm>
            <a:custGeom>
              <a:rect b="b" l="l" r="r" t="t"/>
              <a:pathLst>
                <a:path extrusionOk="0" h="17792" w="15627">
                  <a:moveTo>
                    <a:pt x="10528" y="1"/>
                  </a:moveTo>
                  <a:lnTo>
                    <a:pt x="10455" y="37"/>
                  </a:lnTo>
                  <a:lnTo>
                    <a:pt x="10308" y="221"/>
                  </a:lnTo>
                  <a:lnTo>
                    <a:pt x="10198" y="441"/>
                  </a:lnTo>
                  <a:lnTo>
                    <a:pt x="10015" y="881"/>
                  </a:lnTo>
                  <a:lnTo>
                    <a:pt x="9831" y="1468"/>
                  </a:lnTo>
                  <a:lnTo>
                    <a:pt x="9685" y="2091"/>
                  </a:lnTo>
                  <a:lnTo>
                    <a:pt x="9685" y="2201"/>
                  </a:lnTo>
                  <a:lnTo>
                    <a:pt x="9721" y="2311"/>
                  </a:lnTo>
                  <a:lnTo>
                    <a:pt x="9795" y="2348"/>
                  </a:lnTo>
                  <a:lnTo>
                    <a:pt x="9868" y="2385"/>
                  </a:lnTo>
                  <a:lnTo>
                    <a:pt x="9941" y="2421"/>
                  </a:lnTo>
                  <a:lnTo>
                    <a:pt x="10051" y="2385"/>
                  </a:lnTo>
                  <a:lnTo>
                    <a:pt x="10125" y="2311"/>
                  </a:lnTo>
                  <a:lnTo>
                    <a:pt x="10198" y="2238"/>
                  </a:lnTo>
                  <a:lnTo>
                    <a:pt x="10235" y="2055"/>
                  </a:lnTo>
                  <a:lnTo>
                    <a:pt x="10235" y="2018"/>
                  </a:lnTo>
                  <a:lnTo>
                    <a:pt x="10235" y="1981"/>
                  </a:lnTo>
                  <a:lnTo>
                    <a:pt x="10455" y="1138"/>
                  </a:lnTo>
                  <a:lnTo>
                    <a:pt x="10638" y="624"/>
                  </a:lnTo>
                  <a:lnTo>
                    <a:pt x="10675" y="367"/>
                  </a:lnTo>
                  <a:lnTo>
                    <a:pt x="10712" y="111"/>
                  </a:lnTo>
                  <a:lnTo>
                    <a:pt x="10675" y="37"/>
                  </a:lnTo>
                  <a:lnTo>
                    <a:pt x="10602" y="1"/>
                  </a:lnTo>
                  <a:close/>
                  <a:moveTo>
                    <a:pt x="3559" y="1028"/>
                  </a:moveTo>
                  <a:lnTo>
                    <a:pt x="3522" y="1064"/>
                  </a:lnTo>
                  <a:lnTo>
                    <a:pt x="3485" y="1101"/>
                  </a:lnTo>
                  <a:lnTo>
                    <a:pt x="3485" y="1138"/>
                  </a:lnTo>
                  <a:lnTo>
                    <a:pt x="3559" y="1321"/>
                  </a:lnTo>
                  <a:lnTo>
                    <a:pt x="3669" y="1468"/>
                  </a:lnTo>
                  <a:lnTo>
                    <a:pt x="3889" y="1761"/>
                  </a:lnTo>
                  <a:lnTo>
                    <a:pt x="4109" y="2055"/>
                  </a:lnTo>
                  <a:lnTo>
                    <a:pt x="4366" y="2348"/>
                  </a:lnTo>
                  <a:lnTo>
                    <a:pt x="4476" y="2605"/>
                  </a:lnTo>
                  <a:lnTo>
                    <a:pt x="4586" y="2862"/>
                  </a:lnTo>
                  <a:lnTo>
                    <a:pt x="4696" y="2972"/>
                  </a:lnTo>
                  <a:lnTo>
                    <a:pt x="4769" y="3045"/>
                  </a:lnTo>
                  <a:lnTo>
                    <a:pt x="4916" y="3082"/>
                  </a:lnTo>
                  <a:lnTo>
                    <a:pt x="5063" y="3082"/>
                  </a:lnTo>
                  <a:lnTo>
                    <a:pt x="5136" y="3045"/>
                  </a:lnTo>
                  <a:lnTo>
                    <a:pt x="5209" y="3008"/>
                  </a:lnTo>
                  <a:lnTo>
                    <a:pt x="5246" y="2935"/>
                  </a:lnTo>
                  <a:lnTo>
                    <a:pt x="5246" y="2862"/>
                  </a:lnTo>
                  <a:lnTo>
                    <a:pt x="5209" y="2715"/>
                  </a:lnTo>
                  <a:lnTo>
                    <a:pt x="5173" y="2642"/>
                  </a:lnTo>
                  <a:lnTo>
                    <a:pt x="5099" y="2605"/>
                  </a:lnTo>
                  <a:lnTo>
                    <a:pt x="4989" y="2605"/>
                  </a:lnTo>
                  <a:lnTo>
                    <a:pt x="4989" y="2568"/>
                  </a:lnTo>
                  <a:lnTo>
                    <a:pt x="4989" y="2495"/>
                  </a:lnTo>
                  <a:lnTo>
                    <a:pt x="4953" y="2385"/>
                  </a:lnTo>
                  <a:lnTo>
                    <a:pt x="4806" y="2128"/>
                  </a:lnTo>
                  <a:lnTo>
                    <a:pt x="4623" y="1871"/>
                  </a:lnTo>
                  <a:lnTo>
                    <a:pt x="4402" y="1615"/>
                  </a:lnTo>
                  <a:lnTo>
                    <a:pt x="4146" y="1394"/>
                  </a:lnTo>
                  <a:lnTo>
                    <a:pt x="3889" y="1174"/>
                  </a:lnTo>
                  <a:lnTo>
                    <a:pt x="3595" y="1028"/>
                  </a:lnTo>
                  <a:close/>
                  <a:moveTo>
                    <a:pt x="15334" y="3999"/>
                  </a:moveTo>
                  <a:lnTo>
                    <a:pt x="15260" y="4035"/>
                  </a:lnTo>
                  <a:lnTo>
                    <a:pt x="15187" y="4109"/>
                  </a:lnTo>
                  <a:lnTo>
                    <a:pt x="15077" y="4182"/>
                  </a:lnTo>
                  <a:lnTo>
                    <a:pt x="14967" y="4256"/>
                  </a:lnTo>
                  <a:lnTo>
                    <a:pt x="14820" y="4329"/>
                  </a:lnTo>
                  <a:lnTo>
                    <a:pt x="14673" y="4329"/>
                  </a:lnTo>
                  <a:lnTo>
                    <a:pt x="14527" y="4402"/>
                  </a:lnTo>
                  <a:lnTo>
                    <a:pt x="14490" y="4439"/>
                  </a:lnTo>
                  <a:lnTo>
                    <a:pt x="14453" y="4549"/>
                  </a:lnTo>
                  <a:lnTo>
                    <a:pt x="14417" y="4586"/>
                  </a:lnTo>
                  <a:lnTo>
                    <a:pt x="14380" y="4622"/>
                  </a:lnTo>
                  <a:lnTo>
                    <a:pt x="14233" y="4732"/>
                  </a:lnTo>
                  <a:lnTo>
                    <a:pt x="13940" y="4842"/>
                  </a:lnTo>
                  <a:lnTo>
                    <a:pt x="13720" y="4989"/>
                  </a:lnTo>
                  <a:lnTo>
                    <a:pt x="13536" y="5173"/>
                  </a:lnTo>
                  <a:lnTo>
                    <a:pt x="13499" y="5246"/>
                  </a:lnTo>
                  <a:lnTo>
                    <a:pt x="13499" y="5319"/>
                  </a:lnTo>
                  <a:lnTo>
                    <a:pt x="13573" y="5356"/>
                  </a:lnTo>
                  <a:lnTo>
                    <a:pt x="13830" y="5356"/>
                  </a:lnTo>
                  <a:lnTo>
                    <a:pt x="14013" y="5319"/>
                  </a:lnTo>
                  <a:lnTo>
                    <a:pt x="14380" y="5173"/>
                  </a:lnTo>
                  <a:lnTo>
                    <a:pt x="14673" y="5026"/>
                  </a:lnTo>
                  <a:lnTo>
                    <a:pt x="14783" y="4953"/>
                  </a:lnTo>
                  <a:lnTo>
                    <a:pt x="14857" y="4806"/>
                  </a:lnTo>
                  <a:lnTo>
                    <a:pt x="15077" y="4769"/>
                  </a:lnTo>
                  <a:lnTo>
                    <a:pt x="15260" y="4659"/>
                  </a:lnTo>
                  <a:lnTo>
                    <a:pt x="15370" y="4696"/>
                  </a:lnTo>
                  <a:lnTo>
                    <a:pt x="15444" y="4696"/>
                  </a:lnTo>
                  <a:lnTo>
                    <a:pt x="15554" y="4622"/>
                  </a:lnTo>
                  <a:lnTo>
                    <a:pt x="15627" y="4549"/>
                  </a:lnTo>
                  <a:lnTo>
                    <a:pt x="15627" y="4476"/>
                  </a:lnTo>
                  <a:lnTo>
                    <a:pt x="15590" y="4366"/>
                  </a:lnTo>
                  <a:lnTo>
                    <a:pt x="15627" y="4329"/>
                  </a:lnTo>
                  <a:lnTo>
                    <a:pt x="15627" y="4256"/>
                  </a:lnTo>
                  <a:lnTo>
                    <a:pt x="15590" y="4182"/>
                  </a:lnTo>
                  <a:lnTo>
                    <a:pt x="15554" y="4109"/>
                  </a:lnTo>
                  <a:lnTo>
                    <a:pt x="15480" y="4035"/>
                  </a:lnTo>
                  <a:lnTo>
                    <a:pt x="15407" y="4035"/>
                  </a:lnTo>
                  <a:lnTo>
                    <a:pt x="15334" y="3999"/>
                  </a:lnTo>
                  <a:close/>
                  <a:moveTo>
                    <a:pt x="2238" y="7447"/>
                  </a:moveTo>
                  <a:lnTo>
                    <a:pt x="2128" y="7484"/>
                  </a:lnTo>
                  <a:lnTo>
                    <a:pt x="1064" y="7960"/>
                  </a:lnTo>
                  <a:lnTo>
                    <a:pt x="477" y="8217"/>
                  </a:lnTo>
                  <a:lnTo>
                    <a:pt x="257" y="8364"/>
                  </a:lnTo>
                  <a:lnTo>
                    <a:pt x="147" y="8474"/>
                  </a:lnTo>
                  <a:lnTo>
                    <a:pt x="111" y="8437"/>
                  </a:lnTo>
                  <a:lnTo>
                    <a:pt x="74" y="8437"/>
                  </a:lnTo>
                  <a:lnTo>
                    <a:pt x="1" y="8511"/>
                  </a:lnTo>
                  <a:lnTo>
                    <a:pt x="1" y="8584"/>
                  </a:lnTo>
                  <a:lnTo>
                    <a:pt x="37" y="8621"/>
                  </a:lnTo>
                  <a:lnTo>
                    <a:pt x="111" y="8694"/>
                  </a:lnTo>
                  <a:lnTo>
                    <a:pt x="221" y="8731"/>
                  </a:lnTo>
                  <a:lnTo>
                    <a:pt x="367" y="8694"/>
                  </a:lnTo>
                  <a:lnTo>
                    <a:pt x="514" y="8657"/>
                  </a:lnTo>
                  <a:lnTo>
                    <a:pt x="808" y="8547"/>
                  </a:lnTo>
                  <a:lnTo>
                    <a:pt x="1028" y="8474"/>
                  </a:lnTo>
                  <a:lnTo>
                    <a:pt x="2385" y="7887"/>
                  </a:lnTo>
                  <a:lnTo>
                    <a:pt x="2458" y="7850"/>
                  </a:lnTo>
                  <a:lnTo>
                    <a:pt x="2532" y="7777"/>
                  </a:lnTo>
                  <a:lnTo>
                    <a:pt x="2532" y="7667"/>
                  </a:lnTo>
                  <a:lnTo>
                    <a:pt x="2495" y="7594"/>
                  </a:lnTo>
                  <a:lnTo>
                    <a:pt x="2422" y="7520"/>
                  </a:lnTo>
                  <a:lnTo>
                    <a:pt x="2348" y="7484"/>
                  </a:lnTo>
                  <a:lnTo>
                    <a:pt x="2238" y="7447"/>
                  </a:lnTo>
                  <a:close/>
                  <a:moveTo>
                    <a:pt x="6677" y="7814"/>
                  </a:moveTo>
                  <a:lnTo>
                    <a:pt x="6603" y="7887"/>
                  </a:lnTo>
                  <a:lnTo>
                    <a:pt x="6603" y="7960"/>
                  </a:lnTo>
                  <a:lnTo>
                    <a:pt x="6603" y="8070"/>
                  </a:lnTo>
                  <a:lnTo>
                    <a:pt x="6933" y="8474"/>
                  </a:lnTo>
                  <a:lnTo>
                    <a:pt x="7044" y="8694"/>
                  </a:lnTo>
                  <a:lnTo>
                    <a:pt x="7154" y="8914"/>
                  </a:lnTo>
                  <a:lnTo>
                    <a:pt x="7227" y="8951"/>
                  </a:lnTo>
                  <a:lnTo>
                    <a:pt x="7264" y="8987"/>
                  </a:lnTo>
                  <a:lnTo>
                    <a:pt x="7410" y="8987"/>
                  </a:lnTo>
                  <a:lnTo>
                    <a:pt x="7594" y="8877"/>
                  </a:lnTo>
                  <a:lnTo>
                    <a:pt x="7777" y="8767"/>
                  </a:lnTo>
                  <a:lnTo>
                    <a:pt x="7924" y="8621"/>
                  </a:lnTo>
                  <a:lnTo>
                    <a:pt x="7924" y="8657"/>
                  </a:lnTo>
                  <a:lnTo>
                    <a:pt x="7997" y="8767"/>
                  </a:lnTo>
                  <a:lnTo>
                    <a:pt x="8071" y="8877"/>
                  </a:lnTo>
                  <a:lnTo>
                    <a:pt x="8181" y="8951"/>
                  </a:lnTo>
                  <a:lnTo>
                    <a:pt x="8327" y="9024"/>
                  </a:lnTo>
                  <a:lnTo>
                    <a:pt x="8584" y="9061"/>
                  </a:lnTo>
                  <a:lnTo>
                    <a:pt x="8768" y="9061"/>
                  </a:lnTo>
                  <a:lnTo>
                    <a:pt x="8951" y="8987"/>
                  </a:lnTo>
                  <a:lnTo>
                    <a:pt x="9281" y="8841"/>
                  </a:lnTo>
                  <a:lnTo>
                    <a:pt x="9611" y="8657"/>
                  </a:lnTo>
                  <a:lnTo>
                    <a:pt x="9721" y="8547"/>
                  </a:lnTo>
                  <a:lnTo>
                    <a:pt x="9758" y="8474"/>
                  </a:lnTo>
                  <a:lnTo>
                    <a:pt x="9758" y="8364"/>
                  </a:lnTo>
                  <a:lnTo>
                    <a:pt x="9685" y="8254"/>
                  </a:lnTo>
                  <a:lnTo>
                    <a:pt x="9648" y="8217"/>
                  </a:lnTo>
                  <a:lnTo>
                    <a:pt x="9464" y="8217"/>
                  </a:lnTo>
                  <a:lnTo>
                    <a:pt x="9428" y="8291"/>
                  </a:lnTo>
                  <a:lnTo>
                    <a:pt x="9244" y="8437"/>
                  </a:lnTo>
                  <a:lnTo>
                    <a:pt x="8988" y="8547"/>
                  </a:lnTo>
                  <a:lnTo>
                    <a:pt x="8768" y="8621"/>
                  </a:lnTo>
                  <a:lnTo>
                    <a:pt x="8584" y="8657"/>
                  </a:lnTo>
                  <a:lnTo>
                    <a:pt x="8474" y="8657"/>
                  </a:lnTo>
                  <a:lnTo>
                    <a:pt x="8401" y="8621"/>
                  </a:lnTo>
                  <a:lnTo>
                    <a:pt x="8364" y="8584"/>
                  </a:lnTo>
                  <a:lnTo>
                    <a:pt x="8327" y="8547"/>
                  </a:lnTo>
                  <a:lnTo>
                    <a:pt x="8254" y="8254"/>
                  </a:lnTo>
                  <a:lnTo>
                    <a:pt x="8181" y="8144"/>
                  </a:lnTo>
                  <a:lnTo>
                    <a:pt x="8071" y="8107"/>
                  </a:lnTo>
                  <a:lnTo>
                    <a:pt x="7961" y="8107"/>
                  </a:lnTo>
                  <a:lnTo>
                    <a:pt x="7887" y="8144"/>
                  </a:lnTo>
                  <a:lnTo>
                    <a:pt x="7740" y="8254"/>
                  </a:lnTo>
                  <a:lnTo>
                    <a:pt x="7630" y="8401"/>
                  </a:lnTo>
                  <a:lnTo>
                    <a:pt x="7410" y="8547"/>
                  </a:lnTo>
                  <a:lnTo>
                    <a:pt x="7264" y="8364"/>
                  </a:lnTo>
                  <a:lnTo>
                    <a:pt x="7117" y="8180"/>
                  </a:lnTo>
                  <a:lnTo>
                    <a:pt x="6970" y="7997"/>
                  </a:lnTo>
                  <a:lnTo>
                    <a:pt x="6787" y="7850"/>
                  </a:lnTo>
                  <a:lnTo>
                    <a:pt x="6713" y="7814"/>
                  </a:lnTo>
                  <a:close/>
                  <a:moveTo>
                    <a:pt x="12876" y="11005"/>
                  </a:moveTo>
                  <a:lnTo>
                    <a:pt x="12803" y="11042"/>
                  </a:lnTo>
                  <a:lnTo>
                    <a:pt x="12766" y="11078"/>
                  </a:lnTo>
                  <a:lnTo>
                    <a:pt x="12766" y="11152"/>
                  </a:lnTo>
                  <a:lnTo>
                    <a:pt x="12729" y="11225"/>
                  </a:lnTo>
                  <a:lnTo>
                    <a:pt x="12766" y="11298"/>
                  </a:lnTo>
                  <a:lnTo>
                    <a:pt x="12986" y="11702"/>
                  </a:lnTo>
                  <a:lnTo>
                    <a:pt x="13279" y="12069"/>
                  </a:lnTo>
                  <a:lnTo>
                    <a:pt x="13499" y="12399"/>
                  </a:lnTo>
                  <a:lnTo>
                    <a:pt x="13646" y="12509"/>
                  </a:lnTo>
                  <a:lnTo>
                    <a:pt x="13830" y="12619"/>
                  </a:lnTo>
                  <a:lnTo>
                    <a:pt x="13976" y="12619"/>
                  </a:lnTo>
                  <a:lnTo>
                    <a:pt x="14013" y="12582"/>
                  </a:lnTo>
                  <a:lnTo>
                    <a:pt x="14086" y="12546"/>
                  </a:lnTo>
                  <a:lnTo>
                    <a:pt x="14160" y="12436"/>
                  </a:lnTo>
                  <a:lnTo>
                    <a:pt x="14160" y="12325"/>
                  </a:lnTo>
                  <a:lnTo>
                    <a:pt x="14160" y="12252"/>
                  </a:lnTo>
                  <a:lnTo>
                    <a:pt x="14123" y="12142"/>
                  </a:lnTo>
                  <a:lnTo>
                    <a:pt x="14086" y="12069"/>
                  </a:lnTo>
                  <a:lnTo>
                    <a:pt x="14050" y="12032"/>
                  </a:lnTo>
                  <a:lnTo>
                    <a:pt x="13903" y="12032"/>
                  </a:lnTo>
                  <a:lnTo>
                    <a:pt x="13830" y="11885"/>
                  </a:lnTo>
                  <a:lnTo>
                    <a:pt x="13573" y="11592"/>
                  </a:lnTo>
                  <a:lnTo>
                    <a:pt x="13316" y="11298"/>
                  </a:lnTo>
                  <a:lnTo>
                    <a:pt x="13059" y="11042"/>
                  </a:lnTo>
                  <a:lnTo>
                    <a:pt x="13023" y="11005"/>
                  </a:lnTo>
                  <a:close/>
                  <a:moveTo>
                    <a:pt x="8181" y="3192"/>
                  </a:moveTo>
                  <a:lnTo>
                    <a:pt x="8511" y="3228"/>
                  </a:lnTo>
                  <a:lnTo>
                    <a:pt x="8878" y="3265"/>
                  </a:lnTo>
                  <a:lnTo>
                    <a:pt x="9208" y="3339"/>
                  </a:lnTo>
                  <a:lnTo>
                    <a:pt x="9538" y="3412"/>
                  </a:lnTo>
                  <a:lnTo>
                    <a:pt x="9868" y="3522"/>
                  </a:lnTo>
                  <a:lnTo>
                    <a:pt x="10198" y="3669"/>
                  </a:lnTo>
                  <a:lnTo>
                    <a:pt x="10528" y="3852"/>
                  </a:lnTo>
                  <a:lnTo>
                    <a:pt x="10822" y="4035"/>
                  </a:lnTo>
                  <a:lnTo>
                    <a:pt x="11078" y="4256"/>
                  </a:lnTo>
                  <a:lnTo>
                    <a:pt x="11335" y="4476"/>
                  </a:lnTo>
                  <a:lnTo>
                    <a:pt x="11592" y="4732"/>
                  </a:lnTo>
                  <a:lnTo>
                    <a:pt x="11812" y="4989"/>
                  </a:lnTo>
                  <a:lnTo>
                    <a:pt x="11996" y="5319"/>
                  </a:lnTo>
                  <a:lnTo>
                    <a:pt x="12142" y="5576"/>
                  </a:lnTo>
                  <a:lnTo>
                    <a:pt x="12252" y="5870"/>
                  </a:lnTo>
                  <a:lnTo>
                    <a:pt x="12362" y="6200"/>
                  </a:lnTo>
                  <a:lnTo>
                    <a:pt x="12436" y="6530"/>
                  </a:lnTo>
                  <a:lnTo>
                    <a:pt x="12509" y="6823"/>
                  </a:lnTo>
                  <a:lnTo>
                    <a:pt x="12509" y="7153"/>
                  </a:lnTo>
                  <a:lnTo>
                    <a:pt x="12509" y="7484"/>
                  </a:lnTo>
                  <a:lnTo>
                    <a:pt x="12472" y="7814"/>
                  </a:lnTo>
                  <a:lnTo>
                    <a:pt x="12399" y="8144"/>
                  </a:lnTo>
                  <a:lnTo>
                    <a:pt x="12289" y="8511"/>
                  </a:lnTo>
                  <a:lnTo>
                    <a:pt x="12142" y="8804"/>
                  </a:lnTo>
                  <a:lnTo>
                    <a:pt x="11996" y="9134"/>
                  </a:lnTo>
                  <a:lnTo>
                    <a:pt x="11812" y="9428"/>
                  </a:lnTo>
                  <a:lnTo>
                    <a:pt x="11592" y="9721"/>
                  </a:lnTo>
                  <a:lnTo>
                    <a:pt x="11115" y="10271"/>
                  </a:lnTo>
                  <a:lnTo>
                    <a:pt x="10345" y="11115"/>
                  </a:lnTo>
                  <a:lnTo>
                    <a:pt x="9941" y="11555"/>
                  </a:lnTo>
                  <a:lnTo>
                    <a:pt x="9575" y="12032"/>
                  </a:lnTo>
                  <a:lnTo>
                    <a:pt x="9281" y="12509"/>
                  </a:lnTo>
                  <a:lnTo>
                    <a:pt x="8988" y="13022"/>
                  </a:lnTo>
                  <a:lnTo>
                    <a:pt x="8914" y="13279"/>
                  </a:lnTo>
                  <a:lnTo>
                    <a:pt x="8804" y="13573"/>
                  </a:lnTo>
                  <a:lnTo>
                    <a:pt x="8768" y="13829"/>
                  </a:lnTo>
                  <a:lnTo>
                    <a:pt x="8731" y="14123"/>
                  </a:lnTo>
                  <a:lnTo>
                    <a:pt x="8217" y="14013"/>
                  </a:lnTo>
                  <a:lnTo>
                    <a:pt x="7704" y="13939"/>
                  </a:lnTo>
                  <a:lnTo>
                    <a:pt x="8584" y="11665"/>
                  </a:lnTo>
                  <a:lnTo>
                    <a:pt x="9061" y="10418"/>
                  </a:lnTo>
                  <a:lnTo>
                    <a:pt x="9318" y="9831"/>
                  </a:lnTo>
                  <a:lnTo>
                    <a:pt x="9391" y="9538"/>
                  </a:lnTo>
                  <a:lnTo>
                    <a:pt x="9391" y="9391"/>
                  </a:lnTo>
                  <a:lnTo>
                    <a:pt x="9354" y="9244"/>
                  </a:lnTo>
                  <a:lnTo>
                    <a:pt x="9318" y="9208"/>
                  </a:lnTo>
                  <a:lnTo>
                    <a:pt x="9281" y="9208"/>
                  </a:lnTo>
                  <a:lnTo>
                    <a:pt x="9171" y="9281"/>
                  </a:lnTo>
                  <a:lnTo>
                    <a:pt x="9098" y="9391"/>
                  </a:lnTo>
                  <a:lnTo>
                    <a:pt x="8988" y="9611"/>
                  </a:lnTo>
                  <a:lnTo>
                    <a:pt x="8768" y="10088"/>
                  </a:lnTo>
                  <a:lnTo>
                    <a:pt x="8217" y="11445"/>
                  </a:lnTo>
                  <a:lnTo>
                    <a:pt x="7337" y="13719"/>
                  </a:lnTo>
                  <a:lnTo>
                    <a:pt x="7227" y="13903"/>
                  </a:lnTo>
                  <a:lnTo>
                    <a:pt x="6970" y="13829"/>
                  </a:lnTo>
                  <a:lnTo>
                    <a:pt x="6420" y="13683"/>
                  </a:lnTo>
                  <a:lnTo>
                    <a:pt x="6420" y="13646"/>
                  </a:lnTo>
                  <a:lnTo>
                    <a:pt x="6493" y="13389"/>
                  </a:lnTo>
                  <a:lnTo>
                    <a:pt x="6530" y="13096"/>
                  </a:lnTo>
                  <a:lnTo>
                    <a:pt x="6530" y="12546"/>
                  </a:lnTo>
                  <a:lnTo>
                    <a:pt x="6603" y="11372"/>
                  </a:lnTo>
                  <a:lnTo>
                    <a:pt x="6677" y="10125"/>
                  </a:lnTo>
                  <a:lnTo>
                    <a:pt x="6713" y="9501"/>
                  </a:lnTo>
                  <a:lnTo>
                    <a:pt x="6677" y="8877"/>
                  </a:lnTo>
                  <a:lnTo>
                    <a:pt x="6677" y="8804"/>
                  </a:lnTo>
                  <a:lnTo>
                    <a:pt x="6640" y="8767"/>
                  </a:lnTo>
                  <a:lnTo>
                    <a:pt x="6530" y="8694"/>
                  </a:lnTo>
                  <a:lnTo>
                    <a:pt x="6420" y="8731"/>
                  </a:lnTo>
                  <a:lnTo>
                    <a:pt x="6383" y="8767"/>
                  </a:lnTo>
                  <a:lnTo>
                    <a:pt x="6347" y="8841"/>
                  </a:lnTo>
                  <a:lnTo>
                    <a:pt x="6273" y="9391"/>
                  </a:lnTo>
                  <a:lnTo>
                    <a:pt x="6237" y="9978"/>
                  </a:lnTo>
                  <a:lnTo>
                    <a:pt x="6200" y="11115"/>
                  </a:lnTo>
                  <a:lnTo>
                    <a:pt x="6090" y="12289"/>
                  </a:lnTo>
                  <a:lnTo>
                    <a:pt x="6016" y="12912"/>
                  </a:lnTo>
                  <a:lnTo>
                    <a:pt x="6016" y="13206"/>
                  </a:lnTo>
                  <a:lnTo>
                    <a:pt x="6016" y="13536"/>
                  </a:lnTo>
                  <a:lnTo>
                    <a:pt x="5540" y="13353"/>
                  </a:lnTo>
                  <a:lnTo>
                    <a:pt x="5099" y="13206"/>
                  </a:lnTo>
                  <a:lnTo>
                    <a:pt x="4623" y="13132"/>
                  </a:lnTo>
                  <a:lnTo>
                    <a:pt x="4182" y="13132"/>
                  </a:lnTo>
                  <a:lnTo>
                    <a:pt x="4329" y="12876"/>
                  </a:lnTo>
                  <a:lnTo>
                    <a:pt x="4439" y="12619"/>
                  </a:lnTo>
                  <a:lnTo>
                    <a:pt x="4549" y="12362"/>
                  </a:lnTo>
                  <a:lnTo>
                    <a:pt x="4623" y="12069"/>
                  </a:lnTo>
                  <a:lnTo>
                    <a:pt x="4696" y="11482"/>
                  </a:lnTo>
                  <a:lnTo>
                    <a:pt x="4696" y="10895"/>
                  </a:lnTo>
                  <a:lnTo>
                    <a:pt x="4623" y="10161"/>
                  </a:lnTo>
                  <a:lnTo>
                    <a:pt x="4512" y="9428"/>
                  </a:lnTo>
                  <a:lnTo>
                    <a:pt x="4366" y="8694"/>
                  </a:lnTo>
                  <a:lnTo>
                    <a:pt x="4219" y="7960"/>
                  </a:lnTo>
                  <a:lnTo>
                    <a:pt x="4182" y="7594"/>
                  </a:lnTo>
                  <a:lnTo>
                    <a:pt x="4182" y="7190"/>
                  </a:lnTo>
                  <a:lnTo>
                    <a:pt x="4182" y="6823"/>
                  </a:lnTo>
                  <a:lnTo>
                    <a:pt x="4219" y="6456"/>
                  </a:lnTo>
                  <a:lnTo>
                    <a:pt x="4292" y="6090"/>
                  </a:lnTo>
                  <a:lnTo>
                    <a:pt x="4439" y="5760"/>
                  </a:lnTo>
                  <a:lnTo>
                    <a:pt x="4586" y="5429"/>
                  </a:lnTo>
                  <a:lnTo>
                    <a:pt x="4769" y="5063"/>
                  </a:lnTo>
                  <a:lnTo>
                    <a:pt x="5026" y="4769"/>
                  </a:lnTo>
                  <a:lnTo>
                    <a:pt x="5246" y="4476"/>
                  </a:lnTo>
                  <a:lnTo>
                    <a:pt x="5503" y="4219"/>
                  </a:lnTo>
                  <a:lnTo>
                    <a:pt x="5796" y="3999"/>
                  </a:lnTo>
                  <a:lnTo>
                    <a:pt x="6090" y="3779"/>
                  </a:lnTo>
                  <a:lnTo>
                    <a:pt x="6420" y="3595"/>
                  </a:lnTo>
                  <a:lnTo>
                    <a:pt x="6787" y="3449"/>
                  </a:lnTo>
                  <a:lnTo>
                    <a:pt x="7117" y="3339"/>
                  </a:lnTo>
                  <a:lnTo>
                    <a:pt x="7484" y="3265"/>
                  </a:lnTo>
                  <a:lnTo>
                    <a:pt x="7814" y="3228"/>
                  </a:lnTo>
                  <a:lnTo>
                    <a:pt x="8181" y="3192"/>
                  </a:lnTo>
                  <a:close/>
                  <a:moveTo>
                    <a:pt x="3962" y="13426"/>
                  </a:moveTo>
                  <a:lnTo>
                    <a:pt x="4623" y="13536"/>
                  </a:lnTo>
                  <a:lnTo>
                    <a:pt x="5246" y="13719"/>
                  </a:lnTo>
                  <a:lnTo>
                    <a:pt x="5943" y="13939"/>
                  </a:lnTo>
                  <a:lnTo>
                    <a:pt x="6603" y="14196"/>
                  </a:lnTo>
                  <a:lnTo>
                    <a:pt x="6860" y="14270"/>
                  </a:lnTo>
                  <a:lnTo>
                    <a:pt x="7154" y="14306"/>
                  </a:lnTo>
                  <a:lnTo>
                    <a:pt x="7704" y="14380"/>
                  </a:lnTo>
                  <a:lnTo>
                    <a:pt x="8217" y="14490"/>
                  </a:lnTo>
                  <a:lnTo>
                    <a:pt x="8474" y="14563"/>
                  </a:lnTo>
                  <a:lnTo>
                    <a:pt x="8731" y="14636"/>
                  </a:lnTo>
                  <a:lnTo>
                    <a:pt x="8768" y="14783"/>
                  </a:lnTo>
                  <a:lnTo>
                    <a:pt x="8841" y="14857"/>
                  </a:lnTo>
                  <a:lnTo>
                    <a:pt x="8951" y="14893"/>
                  </a:lnTo>
                  <a:lnTo>
                    <a:pt x="9061" y="14893"/>
                  </a:lnTo>
                  <a:lnTo>
                    <a:pt x="9061" y="15003"/>
                  </a:lnTo>
                  <a:lnTo>
                    <a:pt x="9024" y="15150"/>
                  </a:lnTo>
                  <a:lnTo>
                    <a:pt x="8914" y="15223"/>
                  </a:lnTo>
                  <a:lnTo>
                    <a:pt x="8768" y="15333"/>
                  </a:lnTo>
                  <a:lnTo>
                    <a:pt x="8034" y="15040"/>
                  </a:lnTo>
                  <a:lnTo>
                    <a:pt x="6383" y="14490"/>
                  </a:lnTo>
                  <a:lnTo>
                    <a:pt x="5576" y="14270"/>
                  </a:lnTo>
                  <a:lnTo>
                    <a:pt x="4769" y="14086"/>
                  </a:lnTo>
                  <a:lnTo>
                    <a:pt x="4292" y="14013"/>
                  </a:lnTo>
                  <a:lnTo>
                    <a:pt x="4072" y="14013"/>
                  </a:lnTo>
                  <a:lnTo>
                    <a:pt x="3852" y="14050"/>
                  </a:lnTo>
                  <a:lnTo>
                    <a:pt x="3742" y="14013"/>
                  </a:lnTo>
                  <a:lnTo>
                    <a:pt x="3669" y="13939"/>
                  </a:lnTo>
                  <a:lnTo>
                    <a:pt x="3632" y="13829"/>
                  </a:lnTo>
                  <a:lnTo>
                    <a:pt x="3632" y="13719"/>
                  </a:lnTo>
                  <a:lnTo>
                    <a:pt x="3632" y="13609"/>
                  </a:lnTo>
                  <a:lnTo>
                    <a:pt x="3705" y="13536"/>
                  </a:lnTo>
                  <a:lnTo>
                    <a:pt x="3816" y="13463"/>
                  </a:lnTo>
                  <a:lnTo>
                    <a:pt x="3926" y="13426"/>
                  </a:lnTo>
                  <a:close/>
                  <a:moveTo>
                    <a:pt x="4256" y="15737"/>
                  </a:moveTo>
                  <a:lnTo>
                    <a:pt x="4696" y="15847"/>
                  </a:lnTo>
                  <a:lnTo>
                    <a:pt x="4476" y="16067"/>
                  </a:lnTo>
                  <a:lnTo>
                    <a:pt x="4292" y="16287"/>
                  </a:lnTo>
                  <a:lnTo>
                    <a:pt x="4292" y="16250"/>
                  </a:lnTo>
                  <a:lnTo>
                    <a:pt x="4256" y="16140"/>
                  </a:lnTo>
                  <a:lnTo>
                    <a:pt x="4256" y="15994"/>
                  </a:lnTo>
                  <a:lnTo>
                    <a:pt x="4256" y="15737"/>
                  </a:lnTo>
                  <a:close/>
                  <a:moveTo>
                    <a:pt x="4843" y="15920"/>
                  </a:moveTo>
                  <a:lnTo>
                    <a:pt x="4989" y="15957"/>
                  </a:lnTo>
                  <a:lnTo>
                    <a:pt x="5136" y="15994"/>
                  </a:lnTo>
                  <a:lnTo>
                    <a:pt x="4879" y="16140"/>
                  </a:lnTo>
                  <a:lnTo>
                    <a:pt x="4623" y="16360"/>
                  </a:lnTo>
                  <a:lnTo>
                    <a:pt x="4623" y="16360"/>
                  </a:lnTo>
                  <a:lnTo>
                    <a:pt x="4733" y="16140"/>
                  </a:lnTo>
                  <a:lnTo>
                    <a:pt x="4843" y="15920"/>
                  </a:lnTo>
                  <a:close/>
                  <a:moveTo>
                    <a:pt x="4146" y="14453"/>
                  </a:moveTo>
                  <a:lnTo>
                    <a:pt x="4659" y="14490"/>
                  </a:lnTo>
                  <a:lnTo>
                    <a:pt x="5356" y="14673"/>
                  </a:lnTo>
                  <a:lnTo>
                    <a:pt x="6053" y="14857"/>
                  </a:lnTo>
                  <a:lnTo>
                    <a:pt x="7410" y="15333"/>
                  </a:lnTo>
                  <a:lnTo>
                    <a:pt x="8034" y="15553"/>
                  </a:lnTo>
                  <a:lnTo>
                    <a:pt x="8401" y="15663"/>
                  </a:lnTo>
                  <a:lnTo>
                    <a:pt x="8694" y="15774"/>
                  </a:lnTo>
                  <a:lnTo>
                    <a:pt x="8731" y="15847"/>
                  </a:lnTo>
                  <a:lnTo>
                    <a:pt x="8768" y="15884"/>
                  </a:lnTo>
                  <a:lnTo>
                    <a:pt x="8841" y="15957"/>
                  </a:lnTo>
                  <a:lnTo>
                    <a:pt x="8951" y="15957"/>
                  </a:lnTo>
                  <a:lnTo>
                    <a:pt x="8914" y="16067"/>
                  </a:lnTo>
                  <a:lnTo>
                    <a:pt x="8841" y="16214"/>
                  </a:lnTo>
                  <a:lnTo>
                    <a:pt x="8694" y="16397"/>
                  </a:lnTo>
                  <a:lnTo>
                    <a:pt x="8547" y="16507"/>
                  </a:lnTo>
                  <a:lnTo>
                    <a:pt x="8401" y="16581"/>
                  </a:lnTo>
                  <a:lnTo>
                    <a:pt x="7227" y="16140"/>
                  </a:lnTo>
                  <a:lnTo>
                    <a:pt x="6016" y="15774"/>
                  </a:lnTo>
                  <a:lnTo>
                    <a:pt x="4733" y="15370"/>
                  </a:lnTo>
                  <a:lnTo>
                    <a:pt x="4072" y="15223"/>
                  </a:lnTo>
                  <a:lnTo>
                    <a:pt x="3449" y="15113"/>
                  </a:lnTo>
                  <a:lnTo>
                    <a:pt x="3449" y="15040"/>
                  </a:lnTo>
                  <a:lnTo>
                    <a:pt x="3449" y="14857"/>
                  </a:lnTo>
                  <a:lnTo>
                    <a:pt x="3522" y="14673"/>
                  </a:lnTo>
                  <a:lnTo>
                    <a:pt x="3632" y="14563"/>
                  </a:lnTo>
                  <a:lnTo>
                    <a:pt x="3705" y="14490"/>
                  </a:lnTo>
                  <a:lnTo>
                    <a:pt x="3926" y="14490"/>
                  </a:lnTo>
                  <a:lnTo>
                    <a:pt x="3962" y="14526"/>
                  </a:lnTo>
                  <a:lnTo>
                    <a:pt x="3999" y="14526"/>
                  </a:lnTo>
                  <a:lnTo>
                    <a:pt x="4036" y="14490"/>
                  </a:lnTo>
                  <a:lnTo>
                    <a:pt x="4146" y="14453"/>
                  </a:lnTo>
                  <a:close/>
                  <a:moveTo>
                    <a:pt x="5503" y="16067"/>
                  </a:moveTo>
                  <a:lnTo>
                    <a:pt x="5723" y="16140"/>
                  </a:lnTo>
                  <a:lnTo>
                    <a:pt x="5503" y="16287"/>
                  </a:lnTo>
                  <a:lnTo>
                    <a:pt x="5246" y="16434"/>
                  </a:lnTo>
                  <a:lnTo>
                    <a:pt x="5026" y="16617"/>
                  </a:lnTo>
                  <a:lnTo>
                    <a:pt x="4843" y="16837"/>
                  </a:lnTo>
                  <a:lnTo>
                    <a:pt x="4659" y="16764"/>
                  </a:lnTo>
                  <a:lnTo>
                    <a:pt x="4733" y="16691"/>
                  </a:lnTo>
                  <a:lnTo>
                    <a:pt x="5503" y="16067"/>
                  </a:lnTo>
                  <a:close/>
                  <a:moveTo>
                    <a:pt x="5980" y="16214"/>
                  </a:moveTo>
                  <a:lnTo>
                    <a:pt x="6200" y="16287"/>
                  </a:lnTo>
                  <a:lnTo>
                    <a:pt x="6200" y="16324"/>
                  </a:lnTo>
                  <a:lnTo>
                    <a:pt x="5943" y="16434"/>
                  </a:lnTo>
                  <a:lnTo>
                    <a:pt x="5723" y="16581"/>
                  </a:lnTo>
                  <a:lnTo>
                    <a:pt x="5540" y="16727"/>
                  </a:lnTo>
                  <a:lnTo>
                    <a:pt x="5393" y="16947"/>
                  </a:lnTo>
                  <a:lnTo>
                    <a:pt x="5246" y="16911"/>
                  </a:lnTo>
                  <a:lnTo>
                    <a:pt x="5613" y="16544"/>
                  </a:lnTo>
                  <a:lnTo>
                    <a:pt x="5980" y="16214"/>
                  </a:lnTo>
                  <a:close/>
                  <a:moveTo>
                    <a:pt x="6383" y="16360"/>
                  </a:moveTo>
                  <a:lnTo>
                    <a:pt x="6897" y="16544"/>
                  </a:lnTo>
                  <a:lnTo>
                    <a:pt x="6420" y="16801"/>
                  </a:lnTo>
                  <a:lnTo>
                    <a:pt x="6200" y="16947"/>
                  </a:lnTo>
                  <a:lnTo>
                    <a:pt x="5980" y="17131"/>
                  </a:lnTo>
                  <a:lnTo>
                    <a:pt x="5796" y="17057"/>
                  </a:lnTo>
                  <a:lnTo>
                    <a:pt x="5833" y="16984"/>
                  </a:lnTo>
                  <a:lnTo>
                    <a:pt x="5833" y="16911"/>
                  </a:lnTo>
                  <a:lnTo>
                    <a:pt x="5833" y="16874"/>
                  </a:lnTo>
                  <a:lnTo>
                    <a:pt x="6090" y="16617"/>
                  </a:lnTo>
                  <a:lnTo>
                    <a:pt x="6383" y="16397"/>
                  </a:lnTo>
                  <a:lnTo>
                    <a:pt x="6383" y="16360"/>
                  </a:lnTo>
                  <a:close/>
                  <a:moveTo>
                    <a:pt x="7080" y="16581"/>
                  </a:moveTo>
                  <a:lnTo>
                    <a:pt x="7410" y="16691"/>
                  </a:lnTo>
                  <a:lnTo>
                    <a:pt x="7154" y="16911"/>
                  </a:lnTo>
                  <a:lnTo>
                    <a:pt x="6787" y="17314"/>
                  </a:lnTo>
                  <a:lnTo>
                    <a:pt x="6457" y="17241"/>
                  </a:lnTo>
                  <a:lnTo>
                    <a:pt x="6493" y="17167"/>
                  </a:lnTo>
                  <a:lnTo>
                    <a:pt x="6457" y="17131"/>
                  </a:lnTo>
                  <a:lnTo>
                    <a:pt x="6750" y="16837"/>
                  </a:lnTo>
                  <a:lnTo>
                    <a:pt x="7080" y="16581"/>
                  </a:lnTo>
                  <a:close/>
                  <a:moveTo>
                    <a:pt x="8034" y="2678"/>
                  </a:moveTo>
                  <a:lnTo>
                    <a:pt x="7704" y="2715"/>
                  </a:lnTo>
                  <a:lnTo>
                    <a:pt x="7374" y="2752"/>
                  </a:lnTo>
                  <a:lnTo>
                    <a:pt x="7044" y="2825"/>
                  </a:lnTo>
                  <a:lnTo>
                    <a:pt x="6750" y="2898"/>
                  </a:lnTo>
                  <a:lnTo>
                    <a:pt x="6420" y="3008"/>
                  </a:lnTo>
                  <a:lnTo>
                    <a:pt x="6126" y="3155"/>
                  </a:lnTo>
                  <a:lnTo>
                    <a:pt x="5833" y="3302"/>
                  </a:lnTo>
                  <a:lnTo>
                    <a:pt x="5576" y="3522"/>
                  </a:lnTo>
                  <a:lnTo>
                    <a:pt x="5026" y="3962"/>
                  </a:lnTo>
                  <a:lnTo>
                    <a:pt x="4806" y="4219"/>
                  </a:lnTo>
                  <a:lnTo>
                    <a:pt x="4586" y="4512"/>
                  </a:lnTo>
                  <a:lnTo>
                    <a:pt x="4366" y="4769"/>
                  </a:lnTo>
                  <a:lnTo>
                    <a:pt x="4182" y="5099"/>
                  </a:lnTo>
                  <a:lnTo>
                    <a:pt x="3999" y="5393"/>
                  </a:lnTo>
                  <a:lnTo>
                    <a:pt x="3852" y="5723"/>
                  </a:lnTo>
                  <a:lnTo>
                    <a:pt x="3742" y="6163"/>
                  </a:lnTo>
                  <a:lnTo>
                    <a:pt x="3669" y="6603"/>
                  </a:lnTo>
                  <a:lnTo>
                    <a:pt x="3632" y="7043"/>
                  </a:lnTo>
                  <a:lnTo>
                    <a:pt x="3632" y="7520"/>
                  </a:lnTo>
                  <a:lnTo>
                    <a:pt x="3705" y="7960"/>
                  </a:lnTo>
                  <a:lnTo>
                    <a:pt x="3779" y="8437"/>
                  </a:lnTo>
                  <a:lnTo>
                    <a:pt x="3962" y="9318"/>
                  </a:lnTo>
                  <a:lnTo>
                    <a:pt x="4109" y="10308"/>
                  </a:lnTo>
                  <a:lnTo>
                    <a:pt x="4182" y="10785"/>
                  </a:lnTo>
                  <a:lnTo>
                    <a:pt x="4219" y="11262"/>
                  </a:lnTo>
                  <a:lnTo>
                    <a:pt x="4182" y="11739"/>
                  </a:lnTo>
                  <a:lnTo>
                    <a:pt x="4109" y="12215"/>
                  </a:lnTo>
                  <a:lnTo>
                    <a:pt x="3999" y="12619"/>
                  </a:lnTo>
                  <a:lnTo>
                    <a:pt x="3816" y="13059"/>
                  </a:lnTo>
                  <a:lnTo>
                    <a:pt x="3595" y="13132"/>
                  </a:lnTo>
                  <a:lnTo>
                    <a:pt x="3449" y="13279"/>
                  </a:lnTo>
                  <a:lnTo>
                    <a:pt x="3302" y="13426"/>
                  </a:lnTo>
                  <a:lnTo>
                    <a:pt x="3229" y="13646"/>
                  </a:lnTo>
                  <a:lnTo>
                    <a:pt x="3229" y="13829"/>
                  </a:lnTo>
                  <a:lnTo>
                    <a:pt x="3265" y="13976"/>
                  </a:lnTo>
                  <a:lnTo>
                    <a:pt x="3339" y="14160"/>
                  </a:lnTo>
                  <a:lnTo>
                    <a:pt x="3412" y="14270"/>
                  </a:lnTo>
                  <a:lnTo>
                    <a:pt x="3339" y="14343"/>
                  </a:lnTo>
                  <a:lnTo>
                    <a:pt x="3265" y="14416"/>
                  </a:lnTo>
                  <a:lnTo>
                    <a:pt x="3192" y="14526"/>
                  </a:lnTo>
                  <a:lnTo>
                    <a:pt x="3119" y="14673"/>
                  </a:lnTo>
                  <a:lnTo>
                    <a:pt x="3082" y="14857"/>
                  </a:lnTo>
                  <a:lnTo>
                    <a:pt x="3045" y="15040"/>
                  </a:lnTo>
                  <a:lnTo>
                    <a:pt x="3045" y="15187"/>
                  </a:lnTo>
                  <a:lnTo>
                    <a:pt x="3082" y="15370"/>
                  </a:lnTo>
                  <a:lnTo>
                    <a:pt x="3192" y="15480"/>
                  </a:lnTo>
                  <a:lnTo>
                    <a:pt x="3302" y="15590"/>
                  </a:lnTo>
                  <a:lnTo>
                    <a:pt x="3412" y="15627"/>
                  </a:lnTo>
                  <a:lnTo>
                    <a:pt x="3485" y="15590"/>
                  </a:lnTo>
                  <a:lnTo>
                    <a:pt x="3522" y="15553"/>
                  </a:lnTo>
                  <a:lnTo>
                    <a:pt x="3559" y="15553"/>
                  </a:lnTo>
                  <a:lnTo>
                    <a:pt x="4072" y="15700"/>
                  </a:lnTo>
                  <a:lnTo>
                    <a:pt x="3999" y="15810"/>
                  </a:lnTo>
                  <a:lnTo>
                    <a:pt x="3926" y="15957"/>
                  </a:lnTo>
                  <a:lnTo>
                    <a:pt x="3926" y="16140"/>
                  </a:lnTo>
                  <a:lnTo>
                    <a:pt x="3926" y="16324"/>
                  </a:lnTo>
                  <a:lnTo>
                    <a:pt x="3999" y="16507"/>
                  </a:lnTo>
                  <a:lnTo>
                    <a:pt x="4072" y="16654"/>
                  </a:lnTo>
                  <a:lnTo>
                    <a:pt x="4146" y="16801"/>
                  </a:lnTo>
                  <a:lnTo>
                    <a:pt x="4292" y="16874"/>
                  </a:lnTo>
                  <a:lnTo>
                    <a:pt x="4256" y="16947"/>
                  </a:lnTo>
                  <a:lnTo>
                    <a:pt x="4292" y="17021"/>
                  </a:lnTo>
                  <a:lnTo>
                    <a:pt x="4329" y="17057"/>
                  </a:lnTo>
                  <a:lnTo>
                    <a:pt x="4402" y="17094"/>
                  </a:lnTo>
                  <a:lnTo>
                    <a:pt x="4586" y="17167"/>
                  </a:lnTo>
                  <a:lnTo>
                    <a:pt x="4806" y="17277"/>
                  </a:lnTo>
                  <a:lnTo>
                    <a:pt x="5283" y="17388"/>
                  </a:lnTo>
                  <a:lnTo>
                    <a:pt x="5393" y="17424"/>
                  </a:lnTo>
                  <a:lnTo>
                    <a:pt x="5576" y="17461"/>
                  </a:lnTo>
                  <a:lnTo>
                    <a:pt x="6310" y="17681"/>
                  </a:lnTo>
                  <a:lnTo>
                    <a:pt x="6677" y="17754"/>
                  </a:lnTo>
                  <a:lnTo>
                    <a:pt x="6860" y="17791"/>
                  </a:lnTo>
                  <a:lnTo>
                    <a:pt x="7044" y="17754"/>
                  </a:lnTo>
                  <a:lnTo>
                    <a:pt x="7117" y="17718"/>
                  </a:lnTo>
                  <a:lnTo>
                    <a:pt x="7154" y="17681"/>
                  </a:lnTo>
                  <a:lnTo>
                    <a:pt x="7154" y="17608"/>
                  </a:lnTo>
                  <a:lnTo>
                    <a:pt x="7117" y="17534"/>
                  </a:lnTo>
                  <a:lnTo>
                    <a:pt x="7447" y="17204"/>
                  </a:lnTo>
                  <a:lnTo>
                    <a:pt x="7594" y="17021"/>
                  </a:lnTo>
                  <a:lnTo>
                    <a:pt x="7740" y="16837"/>
                  </a:lnTo>
                  <a:lnTo>
                    <a:pt x="8327" y="17021"/>
                  </a:lnTo>
                  <a:lnTo>
                    <a:pt x="8437" y="17021"/>
                  </a:lnTo>
                  <a:lnTo>
                    <a:pt x="8547" y="16984"/>
                  </a:lnTo>
                  <a:lnTo>
                    <a:pt x="8731" y="16911"/>
                  </a:lnTo>
                  <a:lnTo>
                    <a:pt x="8914" y="16764"/>
                  </a:lnTo>
                  <a:lnTo>
                    <a:pt x="9098" y="16581"/>
                  </a:lnTo>
                  <a:lnTo>
                    <a:pt x="9208" y="16360"/>
                  </a:lnTo>
                  <a:lnTo>
                    <a:pt x="9281" y="16140"/>
                  </a:lnTo>
                  <a:lnTo>
                    <a:pt x="9318" y="15884"/>
                  </a:lnTo>
                  <a:lnTo>
                    <a:pt x="9281" y="15700"/>
                  </a:lnTo>
                  <a:lnTo>
                    <a:pt x="9208" y="15590"/>
                  </a:lnTo>
                  <a:lnTo>
                    <a:pt x="9171" y="15517"/>
                  </a:lnTo>
                  <a:lnTo>
                    <a:pt x="9244" y="15407"/>
                  </a:lnTo>
                  <a:lnTo>
                    <a:pt x="9354" y="15260"/>
                  </a:lnTo>
                  <a:lnTo>
                    <a:pt x="9391" y="15113"/>
                  </a:lnTo>
                  <a:lnTo>
                    <a:pt x="9428" y="15003"/>
                  </a:lnTo>
                  <a:lnTo>
                    <a:pt x="9501" y="14930"/>
                  </a:lnTo>
                  <a:lnTo>
                    <a:pt x="9575" y="14857"/>
                  </a:lnTo>
                  <a:lnTo>
                    <a:pt x="9575" y="14783"/>
                  </a:lnTo>
                  <a:lnTo>
                    <a:pt x="9538" y="14673"/>
                  </a:lnTo>
                  <a:lnTo>
                    <a:pt x="9391" y="14526"/>
                  </a:lnTo>
                  <a:lnTo>
                    <a:pt x="9244" y="14380"/>
                  </a:lnTo>
                  <a:lnTo>
                    <a:pt x="9244" y="14050"/>
                  </a:lnTo>
                  <a:lnTo>
                    <a:pt x="9318" y="13683"/>
                  </a:lnTo>
                  <a:lnTo>
                    <a:pt x="9428" y="13353"/>
                  </a:lnTo>
                  <a:lnTo>
                    <a:pt x="9538" y="13059"/>
                  </a:lnTo>
                  <a:lnTo>
                    <a:pt x="9721" y="12766"/>
                  </a:lnTo>
                  <a:lnTo>
                    <a:pt x="9905" y="12472"/>
                  </a:lnTo>
                  <a:lnTo>
                    <a:pt x="10308" y="11885"/>
                  </a:lnTo>
                  <a:lnTo>
                    <a:pt x="10785" y="11335"/>
                  </a:lnTo>
                  <a:lnTo>
                    <a:pt x="11299" y="10822"/>
                  </a:lnTo>
                  <a:lnTo>
                    <a:pt x="11775" y="10308"/>
                  </a:lnTo>
                  <a:lnTo>
                    <a:pt x="12179" y="9758"/>
                  </a:lnTo>
                  <a:lnTo>
                    <a:pt x="12362" y="9501"/>
                  </a:lnTo>
                  <a:lnTo>
                    <a:pt x="12546" y="9208"/>
                  </a:lnTo>
                  <a:lnTo>
                    <a:pt x="12656" y="8951"/>
                  </a:lnTo>
                  <a:lnTo>
                    <a:pt x="12803" y="8657"/>
                  </a:lnTo>
                  <a:lnTo>
                    <a:pt x="12876" y="8364"/>
                  </a:lnTo>
                  <a:lnTo>
                    <a:pt x="12949" y="8034"/>
                  </a:lnTo>
                  <a:lnTo>
                    <a:pt x="12986" y="7740"/>
                  </a:lnTo>
                  <a:lnTo>
                    <a:pt x="13023" y="7447"/>
                  </a:lnTo>
                  <a:lnTo>
                    <a:pt x="13023" y="6823"/>
                  </a:lnTo>
                  <a:lnTo>
                    <a:pt x="12913" y="6236"/>
                  </a:lnTo>
                  <a:lnTo>
                    <a:pt x="12729" y="5613"/>
                  </a:lnTo>
                  <a:lnTo>
                    <a:pt x="12436" y="5026"/>
                  </a:lnTo>
                  <a:lnTo>
                    <a:pt x="12252" y="4769"/>
                  </a:lnTo>
                  <a:lnTo>
                    <a:pt x="12069" y="4476"/>
                  </a:lnTo>
                  <a:lnTo>
                    <a:pt x="11849" y="4256"/>
                  </a:lnTo>
                  <a:lnTo>
                    <a:pt x="11629" y="3999"/>
                  </a:lnTo>
                  <a:lnTo>
                    <a:pt x="11372" y="3815"/>
                  </a:lnTo>
                  <a:lnTo>
                    <a:pt x="11115" y="3595"/>
                  </a:lnTo>
                  <a:lnTo>
                    <a:pt x="10565" y="3265"/>
                  </a:lnTo>
                  <a:lnTo>
                    <a:pt x="9978" y="3008"/>
                  </a:lnTo>
                  <a:lnTo>
                    <a:pt x="9354" y="2825"/>
                  </a:lnTo>
                  <a:lnTo>
                    <a:pt x="8694" y="2715"/>
                  </a:lnTo>
                  <a:lnTo>
                    <a:pt x="8034" y="2678"/>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73" name="Google Shape;373;p7"/>
            <p:cNvSpPr/>
            <p:nvPr/>
          </p:nvSpPr>
          <p:spPr>
            <a:xfrm>
              <a:off x="6244725" y="2547975"/>
              <a:ext cx="185275" cy="404450"/>
            </a:xfrm>
            <a:custGeom>
              <a:rect b="b" l="l" r="r" t="t"/>
              <a:pathLst>
                <a:path extrusionOk="0" h="16178" w="7411">
                  <a:moveTo>
                    <a:pt x="3339" y="147"/>
                  </a:moveTo>
                  <a:lnTo>
                    <a:pt x="3229" y="441"/>
                  </a:lnTo>
                  <a:lnTo>
                    <a:pt x="3155" y="734"/>
                  </a:lnTo>
                  <a:lnTo>
                    <a:pt x="3119" y="1358"/>
                  </a:lnTo>
                  <a:lnTo>
                    <a:pt x="3082" y="2972"/>
                  </a:lnTo>
                  <a:lnTo>
                    <a:pt x="3119" y="4476"/>
                  </a:lnTo>
                  <a:lnTo>
                    <a:pt x="3119" y="5283"/>
                  </a:lnTo>
                  <a:lnTo>
                    <a:pt x="3119" y="5576"/>
                  </a:lnTo>
                  <a:lnTo>
                    <a:pt x="3155" y="5723"/>
                  </a:lnTo>
                  <a:lnTo>
                    <a:pt x="3229" y="5870"/>
                  </a:lnTo>
                  <a:lnTo>
                    <a:pt x="3265" y="5906"/>
                  </a:lnTo>
                  <a:lnTo>
                    <a:pt x="3339" y="5943"/>
                  </a:lnTo>
                  <a:lnTo>
                    <a:pt x="3375" y="5943"/>
                  </a:lnTo>
                  <a:lnTo>
                    <a:pt x="3449" y="5870"/>
                  </a:lnTo>
                  <a:lnTo>
                    <a:pt x="3486" y="5760"/>
                  </a:lnTo>
                  <a:lnTo>
                    <a:pt x="3522" y="5649"/>
                  </a:lnTo>
                  <a:lnTo>
                    <a:pt x="3522" y="5393"/>
                  </a:lnTo>
                  <a:lnTo>
                    <a:pt x="3522" y="4586"/>
                  </a:lnTo>
                  <a:lnTo>
                    <a:pt x="3486" y="2972"/>
                  </a:lnTo>
                  <a:lnTo>
                    <a:pt x="3522" y="1504"/>
                  </a:lnTo>
                  <a:lnTo>
                    <a:pt x="3522" y="808"/>
                  </a:lnTo>
                  <a:lnTo>
                    <a:pt x="3486" y="477"/>
                  </a:lnTo>
                  <a:lnTo>
                    <a:pt x="3412" y="294"/>
                  </a:lnTo>
                  <a:lnTo>
                    <a:pt x="3375" y="147"/>
                  </a:lnTo>
                  <a:close/>
                  <a:moveTo>
                    <a:pt x="1725" y="1"/>
                  </a:moveTo>
                  <a:lnTo>
                    <a:pt x="1688" y="37"/>
                  </a:lnTo>
                  <a:lnTo>
                    <a:pt x="1615" y="147"/>
                  </a:lnTo>
                  <a:lnTo>
                    <a:pt x="1578" y="294"/>
                  </a:lnTo>
                  <a:lnTo>
                    <a:pt x="1541" y="624"/>
                  </a:lnTo>
                  <a:lnTo>
                    <a:pt x="1578" y="1284"/>
                  </a:lnTo>
                  <a:lnTo>
                    <a:pt x="1615" y="2898"/>
                  </a:lnTo>
                  <a:lnTo>
                    <a:pt x="1725" y="6236"/>
                  </a:lnTo>
                  <a:lnTo>
                    <a:pt x="1761" y="6346"/>
                  </a:lnTo>
                  <a:lnTo>
                    <a:pt x="1798" y="6383"/>
                  </a:lnTo>
                  <a:lnTo>
                    <a:pt x="1872" y="6420"/>
                  </a:lnTo>
                  <a:lnTo>
                    <a:pt x="1945" y="6456"/>
                  </a:lnTo>
                  <a:lnTo>
                    <a:pt x="2018" y="6420"/>
                  </a:lnTo>
                  <a:lnTo>
                    <a:pt x="2092" y="6383"/>
                  </a:lnTo>
                  <a:lnTo>
                    <a:pt x="2165" y="6346"/>
                  </a:lnTo>
                  <a:lnTo>
                    <a:pt x="2165" y="6236"/>
                  </a:lnTo>
                  <a:lnTo>
                    <a:pt x="2165" y="5980"/>
                  </a:lnTo>
                  <a:lnTo>
                    <a:pt x="2165" y="5943"/>
                  </a:lnTo>
                  <a:lnTo>
                    <a:pt x="2055" y="3008"/>
                  </a:lnTo>
                  <a:lnTo>
                    <a:pt x="1982" y="1394"/>
                  </a:lnTo>
                  <a:lnTo>
                    <a:pt x="1945" y="587"/>
                  </a:lnTo>
                  <a:lnTo>
                    <a:pt x="1908" y="294"/>
                  </a:lnTo>
                  <a:lnTo>
                    <a:pt x="1872" y="147"/>
                  </a:lnTo>
                  <a:lnTo>
                    <a:pt x="1761" y="37"/>
                  </a:lnTo>
                  <a:lnTo>
                    <a:pt x="1725" y="1"/>
                  </a:lnTo>
                  <a:close/>
                  <a:moveTo>
                    <a:pt x="4953" y="184"/>
                  </a:moveTo>
                  <a:lnTo>
                    <a:pt x="4879" y="221"/>
                  </a:lnTo>
                  <a:lnTo>
                    <a:pt x="4843" y="257"/>
                  </a:lnTo>
                  <a:lnTo>
                    <a:pt x="4843" y="331"/>
                  </a:lnTo>
                  <a:lnTo>
                    <a:pt x="4769" y="1101"/>
                  </a:lnTo>
                  <a:lnTo>
                    <a:pt x="4733" y="1908"/>
                  </a:lnTo>
                  <a:lnTo>
                    <a:pt x="4733" y="3522"/>
                  </a:lnTo>
                  <a:lnTo>
                    <a:pt x="4733" y="5136"/>
                  </a:lnTo>
                  <a:lnTo>
                    <a:pt x="4696" y="5870"/>
                  </a:lnTo>
                  <a:lnTo>
                    <a:pt x="4696" y="6273"/>
                  </a:lnTo>
                  <a:lnTo>
                    <a:pt x="4769" y="6640"/>
                  </a:lnTo>
                  <a:lnTo>
                    <a:pt x="4806" y="6713"/>
                  </a:lnTo>
                  <a:lnTo>
                    <a:pt x="4916" y="6750"/>
                  </a:lnTo>
                  <a:lnTo>
                    <a:pt x="5026" y="6713"/>
                  </a:lnTo>
                  <a:lnTo>
                    <a:pt x="5100" y="6640"/>
                  </a:lnTo>
                  <a:lnTo>
                    <a:pt x="5173" y="6273"/>
                  </a:lnTo>
                  <a:lnTo>
                    <a:pt x="5173" y="5870"/>
                  </a:lnTo>
                  <a:lnTo>
                    <a:pt x="5136" y="5136"/>
                  </a:lnTo>
                  <a:lnTo>
                    <a:pt x="5136" y="3522"/>
                  </a:lnTo>
                  <a:lnTo>
                    <a:pt x="5173" y="1908"/>
                  </a:lnTo>
                  <a:lnTo>
                    <a:pt x="5136" y="1138"/>
                  </a:lnTo>
                  <a:lnTo>
                    <a:pt x="5100" y="331"/>
                  </a:lnTo>
                  <a:lnTo>
                    <a:pt x="5100" y="257"/>
                  </a:lnTo>
                  <a:lnTo>
                    <a:pt x="5063" y="221"/>
                  </a:lnTo>
                  <a:lnTo>
                    <a:pt x="4953" y="184"/>
                  </a:lnTo>
                  <a:close/>
                  <a:moveTo>
                    <a:pt x="6273" y="2678"/>
                  </a:moveTo>
                  <a:lnTo>
                    <a:pt x="6273" y="2715"/>
                  </a:lnTo>
                  <a:lnTo>
                    <a:pt x="6200" y="3008"/>
                  </a:lnTo>
                  <a:lnTo>
                    <a:pt x="6163" y="3302"/>
                  </a:lnTo>
                  <a:lnTo>
                    <a:pt x="6127" y="3925"/>
                  </a:lnTo>
                  <a:lnTo>
                    <a:pt x="6127" y="5173"/>
                  </a:lnTo>
                  <a:lnTo>
                    <a:pt x="6090" y="7667"/>
                  </a:lnTo>
                  <a:lnTo>
                    <a:pt x="6090" y="7887"/>
                  </a:lnTo>
                  <a:lnTo>
                    <a:pt x="6127" y="7960"/>
                  </a:lnTo>
                  <a:lnTo>
                    <a:pt x="6163" y="8034"/>
                  </a:lnTo>
                  <a:lnTo>
                    <a:pt x="6237" y="8070"/>
                  </a:lnTo>
                  <a:lnTo>
                    <a:pt x="6383" y="8070"/>
                  </a:lnTo>
                  <a:lnTo>
                    <a:pt x="6457" y="8034"/>
                  </a:lnTo>
                  <a:lnTo>
                    <a:pt x="6493" y="7960"/>
                  </a:lnTo>
                  <a:lnTo>
                    <a:pt x="6530" y="7887"/>
                  </a:lnTo>
                  <a:lnTo>
                    <a:pt x="6530" y="5283"/>
                  </a:lnTo>
                  <a:lnTo>
                    <a:pt x="6530" y="3962"/>
                  </a:lnTo>
                  <a:lnTo>
                    <a:pt x="6493" y="3339"/>
                  </a:lnTo>
                  <a:lnTo>
                    <a:pt x="6457" y="3008"/>
                  </a:lnTo>
                  <a:lnTo>
                    <a:pt x="6383" y="2715"/>
                  </a:lnTo>
                  <a:lnTo>
                    <a:pt x="6347" y="2678"/>
                  </a:lnTo>
                  <a:close/>
                  <a:moveTo>
                    <a:pt x="3265" y="7887"/>
                  </a:moveTo>
                  <a:lnTo>
                    <a:pt x="3082" y="8107"/>
                  </a:lnTo>
                  <a:lnTo>
                    <a:pt x="2862" y="8291"/>
                  </a:lnTo>
                  <a:lnTo>
                    <a:pt x="2679" y="8401"/>
                  </a:lnTo>
                  <a:lnTo>
                    <a:pt x="2458" y="8474"/>
                  </a:lnTo>
                  <a:lnTo>
                    <a:pt x="2458" y="8474"/>
                  </a:lnTo>
                  <a:lnTo>
                    <a:pt x="2605" y="8291"/>
                  </a:lnTo>
                  <a:lnTo>
                    <a:pt x="2752" y="8144"/>
                  </a:lnTo>
                  <a:lnTo>
                    <a:pt x="2972" y="7997"/>
                  </a:lnTo>
                  <a:lnTo>
                    <a:pt x="3192" y="7924"/>
                  </a:lnTo>
                  <a:lnTo>
                    <a:pt x="3265" y="7887"/>
                  </a:lnTo>
                  <a:close/>
                  <a:moveTo>
                    <a:pt x="4806" y="9501"/>
                  </a:moveTo>
                  <a:lnTo>
                    <a:pt x="4513" y="9538"/>
                  </a:lnTo>
                  <a:lnTo>
                    <a:pt x="4329" y="9574"/>
                  </a:lnTo>
                  <a:lnTo>
                    <a:pt x="4072" y="9574"/>
                  </a:lnTo>
                  <a:lnTo>
                    <a:pt x="4072" y="9611"/>
                  </a:lnTo>
                  <a:lnTo>
                    <a:pt x="4072" y="9684"/>
                  </a:lnTo>
                  <a:lnTo>
                    <a:pt x="4109" y="9758"/>
                  </a:lnTo>
                  <a:lnTo>
                    <a:pt x="4146" y="9831"/>
                  </a:lnTo>
                  <a:lnTo>
                    <a:pt x="4219" y="9868"/>
                  </a:lnTo>
                  <a:lnTo>
                    <a:pt x="4293" y="9905"/>
                  </a:lnTo>
                  <a:lnTo>
                    <a:pt x="4476" y="9941"/>
                  </a:lnTo>
                  <a:lnTo>
                    <a:pt x="4659" y="9905"/>
                  </a:lnTo>
                  <a:lnTo>
                    <a:pt x="4806" y="9941"/>
                  </a:lnTo>
                  <a:lnTo>
                    <a:pt x="4953" y="9978"/>
                  </a:lnTo>
                  <a:lnTo>
                    <a:pt x="5100" y="10015"/>
                  </a:lnTo>
                  <a:lnTo>
                    <a:pt x="5246" y="10125"/>
                  </a:lnTo>
                  <a:lnTo>
                    <a:pt x="5320" y="10235"/>
                  </a:lnTo>
                  <a:lnTo>
                    <a:pt x="5430" y="10381"/>
                  </a:lnTo>
                  <a:lnTo>
                    <a:pt x="5466" y="10528"/>
                  </a:lnTo>
                  <a:lnTo>
                    <a:pt x="5503" y="10675"/>
                  </a:lnTo>
                  <a:lnTo>
                    <a:pt x="5540" y="10748"/>
                  </a:lnTo>
                  <a:lnTo>
                    <a:pt x="5613" y="10822"/>
                  </a:lnTo>
                  <a:lnTo>
                    <a:pt x="5833" y="10822"/>
                  </a:lnTo>
                  <a:lnTo>
                    <a:pt x="5907" y="10748"/>
                  </a:lnTo>
                  <a:lnTo>
                    <a:pt x="5943" y="10711"/>
                  </a:lnTo>
                  <a:lnTo>
                    <a:pt x="5980" y="10601"/>
                  </a:lnTo>
                  <a:lnTo>
                    <a:pt x="5907" y="10308"/>
                  </a:lnTo>
                  <a:lnTo>
                    <a:pt x="5760" y="10051"/>
                  </a:lnTo>
                  <a:lnTo>
                    <a:pt x="5576" y="9831"/>
                  </a:lnTo>
                  <a:lnTo>
                    <a:pt x="5356" y="9648"/>
                  </a:lnTo>
                  <a:lnTo>
                    <a:pt x="5100" y="9538"/>
                  </a:lnTo>
                  <a:lnTo>
                    <a:pt x="4806" y="9501"/>
                  </a:lnTo>
                  <a:close/>
                  <a:moveTo>
                    <a:pt x="4879" y="8547"/>
                  </a:moveTo>
                  <a:lnTo>
                    <a:pt x="5136" y="8621"/>
                  </a:lnTo>
                  <a:lnTo>
                    <a:pt x="5393" y="8731"/>
                  </a:lnTo>
                  <a:lnTo>
                    <a:pt x="5650" y="8877"/>
                  </a:lnTo>
                  <a:lnTo>
                    <a:pt x="5907" y="9061"/>
                  </a:lnTo>
                  <a:lnTo>
                    <a:pt x="6090" y="9244"/>
                  </a:lnTo>
                  <a:lnTo>
                    <a:pt x="6310" y="9464"/>
                  </a:lnTo>
                  <a:lnTo>
                    <a:pt x="6457" y="9684"/>
                  </a:lnTo>
                  <a:lnTo>
                    <a:pt x="6603" y="9941"/>
                  </a:lnTo>
                  <a:lnTo>
                    <a:pt x="6714" y="10198"/>
                  </a:lnTo>
                  <a:lnTo>
                    <a:pt x="6787" y="10491"/>
                  </a:lnTo>
                  <a:lnTo>
                    <a:pt x="6860" y="10748"/>
                  </a:lnTo>
                  <a:lnTo>
                    <a:pt x="6934" y="11078"/>
                  </a:lnTo>
                  <a:lnTo>
                    <a:pt x="6934" y="11372"/>
                  </a:lnTo>
                  <a:lnTo>
                    <a:pt x="6934" y="11665"/>
                  </a:lnTo>
                  <a:lnTo>
                    <a:pt x="6934" y="11995"/>
                  </a:lnTo>
                  <a:lnTo>
                    <a:pt x="6824" y="12619"/>
                  </a:lnTo>
                  <a:lnTo>
                    <a:pt x="6677" y="13206"/>
                  </a:lnTo>
                  <a:lnTo>
                    <a:pt x="6530" y="13499"/>
                  </a:lnTo>
                  <a:lnTo>
                    <a:pt x="6383" y="13793"/>
                  </a:lnTo>
                  <a:lnTo>
                    <a:pt x="6310" y="13939"/>
                  </a:lnTo>
                  <a:lnTo>
                    <a:pt x="6163" y="14050"/>
                  </a:lnTo>
                  <a:lnTo>
                    <a:pt x="5907" y="14270"/>
                  </a:lnTo>
                  <a:lnTo>
                    <a:pt x="5540" y="14526"/>
                  </a:lnTo>
                  <a:lnTo>
                    <a:pt x="5173" y="14857"/>
                  </a:lnTo>
                  <a:lnTo>
                    <a:pt x="5026" y="14967"/>
                  </a:lnTo>
                  <a:lnTo>
                    <a:pt x="4659" y="15187"/>
                  </a:lnTo>
                  <a:lnTo>
                    <a:pt x="4659" y="15187"/>
                  </a:lnTo>
                  <a:lnTo>
                    <a:pt x="4806" y="14857"/>
                  </a:lnTo>
                  <a:lnTo>
                    <a:pt x="4916" y="14636"/>
                  </a:lnTo>
                  <a:lnTo>
                    <a:pt x="4953" y="14490"/>
                  </a:lnTo>
                  <a:lnTo>
                    <a:pt x="4989" y="14380"/>
                  </a:lnTo>
                  <a:lnTo>
                    <a:pt x="4953" y="14270"/>
                  </a:lnTo>
                  <a:lnTo>
                    <a:pt x="4916" y="14160"/>
                  </a:lnTo>
                  <a:lnTo>
                    <a:pt x="4843" y="14123"/>
                  </a:lnTo>
                  <a:lnTo>
                    <a:pt x="4659" y="14123"/>
                  </a:lnTo>
                  <a:lnTo>
                    <a:pt x="4586" y="14160"/>
                  </a:lnTo>
                  <a:lnTo>
                    <a:pt x="4549" y="14233"/>
                  </a:lnTo>
                  <a:lnTo>
                    <a:pt x="4513" y="14343"/>
                  </a:lnTo>
                  <a:lnTo>
                    <a:pt x="4549" y="14453"/>
                  </a:lnTo>
                  <a:lnTo>
                    <a:pt x="4513" y="14526"/>
                  </a:lnTo>
                  <a:lnTo>
                    <a:pt x="4439" y="14783"/>
                  </a:lnTo>
                  <a:lnTo>
                    <a:pt x="4366" y="15003"/>
                  </a:lnTo>
                  <a:lnTo>
                    <a:pt x="4329" y="15260"/>
                  </a:lnTo>
                  <a:lnTo>
                    <a:pt x="4366" y="15333"/>
                  </a:lnTo>
                  <a:lnTo>
                    <a:pt x="4293" y="15370"/>
                  </a:lnTo>
                  <a:lnTo>
                    <a:pt x="3999" y="15480"/>
                  </a:lnTo>
                  <a:lnTo>
                    <a:pt x="3632" y="15590"/>
                  </a:lnTo>
                  <a:lnTo>
                    <a:pt x="3816" y="15333"/>
                  </a:lnTo>
                  <a:lnTo>
                    <a:pt x="4109" y="14746"/>
                  </a:lnTo>
                  <a:lnTo>
                    <a:pt x="4109" y="14673"/>
                  </a:lnTo>
                  <a:lnTo>
                    <a:pt x="4109" y="14600"/>
                  </a:lnTo>
                  <a:lnTo>
                    <a:pt x="4072" y="14526"/>
                  </a:lnTo>
                  <a:lnTo>
                    <a:pt x="4036" y="14490"/>
                  </a:lnTo>
                  <a:lnTo>
                    <a:pt x="3962" y="14453"/>
                  </a:lnTo>
                  <a:lnTo>
                    <a:pt x="3889" y="14453"/>
                  </a:lnTo>
                  <a:lnTo>
                    <a:pt x="3816" y="14490"/>
                  </a:lnTo>
                  <a:lnTo>
                    <a:pt x="3779" y="14563"/>
                  </a:lnTo>
                  <a:lnTo>
                    <a:pt x="3486" y="15150"/>
                  </a:lnTo>
                  <a:lnTo>
                    <a:pt x="3339" y="15407"/>
                  </a:lnTo>
                  <a:lnTo>
                    <a:pt x="3229" y="15663"/>
                  </a:lnTo>
                  <a:lnTo>
                    <a:pt x="2899" y="15700"/>
                  </a:lnTo>
                  <a:lnTo>
                    <a:pt x="2532" y="15627"/>
                  </a:lnTo>
                  <a:lnTo>
                    <a:pt x="2752" y="15407"/>
                  </a:lnTo>
                  <a:lnTo>
                    <a:pt x="2935" y="15187"/>
                  </a:lnTo>
                  <a:lnTo>
                    <a:pt x="3119" y="14893"/>
                  </a:lnTo>
                  <a:lnTo>
                    <a:pt x="3265" y="14600"/>
                  </a:lnTo>
                  <a:lnTo>
                    <a:pt x="3339" y="14600"/>
                  </a:lnTo>
                  <a:lnTo>
                    <a:pt x="3375" y="14526"/>
                  </a:lnTo>
                  <a:lnTo>
                    <a:pt x="3412" y="14490"/>
                  </a:lnTo>
                  <a:lnTo>
                    <a:pt x="3449" y="14380"/>
                  </a:lnTo>
                  <a:lnTo>
                    <a:pt x="3412" y="14343"/>
                  </a:lnTo>
                  <a:lnTo>
                    <a:pt x="3412" y="14270"/>
                  </a:lnTo>
                  <a:lnTo>
                    <a:pt x="3339" y="14233"/>
                  </a:lnTo>
                  <a:lnTo>
                    <a:pt x="3229" y="14196"/>
                  </a:lnTo>
                  <a:lnTo>
                    <a:pt x="3155" y="14196"/>
                  </a:lnTo>
                  <a:lnTo>
                    <a:pt x="3045" y="14233"/>
                  </a:lnTo>
                  <a:lnTo>
                    <a:pt x="2935" y="14380"/>
                  </a:lnTo>
                  <a:lnTo>
                    <a:pt x="2752" y="14673"/>
                  </a:lnTo>
                  <a:lnTo>
                    <a:pt x="2495" y="15077"/>
                  </a:lnTo>
                  <a:lnTo>
                    <a:pt x="2238" y="15443"/>
                  </a:lnTo>
                  <a:lnTo>
                    <a:pt x="2202" y="15553"/>
                  </a:lnTo>
                  <a:lnTo>
                    <a:pt x="1908" y="15370"/>
                  </a:lnTo>
                  <a:lnTo>
                    <a:pt x="1615" y="15187"/>
                  </a:lnTo>
                  <a:lnTo>
                    <a:pt x="1761" y="15077"/>
                  </a:lnTo>
                  <a:lnTo>
                    <a:pt x="1872" y="14967"/>
                  </a:lnTo>
                  <a:lnTo>
                    <a:pt x="2238" y="14563"/>
                  </a:lnTo>
                  <a:lnTo>
                    <a:pt x="2568" y="14196"/>
                  </a:lnTo>
                  <a:lnTo>
                    <a:pt x="2715" y="13976"/>
                  </a:lnTo>
                  <a:lnTo>
                    <a:pt x="2789" y="13756"/>
                  </a:lnTo>
                  <a:lnTo>
                    <a:pt x="2789" y="13683"/>
                  </a:lnTo>
                  <a:lnTo>
                    <a:pt x="2752" y="13609"/>
                  </a:lnTo>
                  <a:lnTo>
                    <a:pt x="2642" y="13609"/>
                  </a:lnTo>
                  <a:lnTo>
                    <a:pt x="2422" y="13719"/>
                  </a:lnTo>
                  <a:lnTo>
                    <a:pt x="2238" y="13866"/>
                  </a:lnTo>
                  <a:lnTo>
                    <a:pt x="1945" y="14233"/>
                  </a:lnTo>
                  <a:lnTo>
                    <a:pt x="1578" y="14673"/>
                  </a:lnTo>
                  <a:lnTo>
                    <a:pt x="1505" y="14820"/>
                  </a:lnTo>
                  <a:lnTo>
                    <a:pt x="1431" y="15003"/>
                  </a:lnTo>
                  <a:lnTo>
                    <a:pt x="1138" y="14636"/>
                  </a:lnTo>
                  <a:lnTo>
                    <a:pt x="1468" y="14306"/>
                  </a:lnTo>
                  <a:lnTo>
                    <a:pt x="1761" y="13939"/>
                  </a:lnTo>
                  <a:lnTo>
                    <a:pt x="2312" y="13206"/>
                  </a:lnTo>
                  <a:lnTo>
                    <a:pt x="2312" y="13132"/>
                  </a:lnTo>
                  <a:lnTo>
                    <a:pt x="2312" y="13059"/>
                  </a:lnTo>
                  <a:lnTo>
                    <a:pt x="2238" y="12949"/>
                  </a:lnTo>
                  <a:lnTo>
                    <a:pt x="2202" y="12912"/>
                  </a:lnTo>
                  <a:lnTo>
                    <a:pt x="2055" y="12912"/>
                  </a:lnTo>
                  <a:lnTo>
                    <a:pt x="1982" y="12949"/>
                  </a:lnTo>
                  <a:lnTo>
                    <a:pt x="1431" y="13646"/>
                  </a:lnTo>
                  <a:lnTo>
                    <a:pt x="1211" y="14013"/>
                  </a:lnTo>
                  <a:lnTo>
                    <a:pt x="991" y="14380"/>
                  </a:lnTo>
                  <a:lnTo>
                    <a:pt x="844" y="14050"/>
                  </a:lnTo>
                  <a:lnTo>
                    <a:pt x="698" y="13719"/>
                  </a:lnTo>
                  <a:lnTo>
                    <a:pt x="1028" y="13426"/>
                  </a:lnTo>
                  <a:lnTo>
                    <a:pt x="1358" y="13096"/>
                  </a:lnTo>
                  <a:lnTo>
                    <a:pt x="1872" y="12436"/>
                  </a:lnTo>
                  <a:lnTo>
                    <a:pt x="1908" y="12362"/>
                  </a:lnTo>
                  <a:lnTo>
                    <a:pt x="1908" y="12289"/>
                  </a:lnTo>
                  <a:lnTo>
                    <a:pt x="1872" y="12215"/>
                  </a:lnTo>
                  <a:lnTo>
                    <a:pt x="1835" y="12179"/>
                  </a:lnTo>
                  <a:lnTo>
                    <a:pt x="1761" y="12142"/>
                  </a:lnTo>
                  <a:lnTo>
                    <a:pt x="1688" y="12105"/>
                  </a:lnTo>
                  <a:lnTo>
                    <a:pt x="1615" y="12105"/>
                  </a:lnTo>
                  <a:lnTo>
                    <a:pt x="1541" y="12179"/>
                  </a:lnTo>
                  <a:lnTo>
                    <a:pt x="1065" y="12729"/>
                  </a:lnTo>
                  <a:lnTo>
                    <a:pt x="808" y="13022"/>
                  </a:lnTo>
                  <a:lnTo>
                    <a:pt x="624" y="13353"/>
                  </a:lnTo>
                  <a:lnTo>
                    <a:pt x="588" y="13206"/>
                  </a:lnTo>
                  <a:lnTo>
                    <a:pt x="551" y="12876"/>
                  </a:lnTo>
                  <a:lnTo>
                    <a:pt x="771" y="12656"/>
                  </a:lnTo>
                  <a:lnTo>
                    <a:pt x="1028" y="12399"/>
                  </a:lnTo>
                  <a:lnTo>
                    <a:pt x="1321" y="12069"/>
                  </a:lnTo>
                  <a:lnTo>
                    <a:pt x="1468" y="11885"/>
                  </a:lnTo>
                  <a:lnTo>
                    <a:pt x="1505" y="11775"/>
                  </a:lnTo>
                  <a:lnTo>
                    <a:pt x="1505" y="11665"/>
                  </a:lnTo>
                  <a:lnTo>
                    <a:pt x="1505" y="11592"/>
                  </a:lnTo>
                  <a:lnTo>
                    <a:pt x="1468" y="11555"/>
                  </a:lnTo>
                  <a:lnTo>
                    <a:pt x="1395" y="11518"/>
                  </a:lnTo>
                  <a:lnTo>
                    <a:pt x="1358" y="11555"/>
                  </a:lnTo>
                  <a:lnTo>
                    <a:pt x="1175" y="11629"/>
                  </a:lnTo>
                  <a:lnTo>
                    <a:pt x="1028" y="11775"/>
                  </a:lnTo>
                  <a:lnTo>
                    <a:pt x="771" y="12105"/>
                  </a:lnTo>
                  <a:lnTo>
                    <a:pt x="514" y="12436"/>
                  </a:lnTo>
                  <a:lnTo>
                    <a:pt x="514" y="11922"/>
                  </a:lnTo>
                  <a:lnTo>
                    <a:pt x="624" y="11812"/>
                  </a:lnTo>
                  <a:lnTo>
                    <a:pt x="734" y="11702"/>
                  </a:lnTo>
                  <a:lnTo>
                    <a:pt x="808" y="11482"/>
                  </a:lnTo>
                  <a:lnTo>
                    <a:pt x="991" y="11445"/>
                  </a:lnTo>
                  <a:lnTo>
                    <a:pt x="1138" y="11408"/>
                  </a:lnTo>
                  <a:lnTo>
                    <a:pt x="1248" y="11298"/>
                  </a:lnTo>
                  <a:lnTo>
                    <a:pt x="1358" y="11188"/>
                  </a:lnTo>
                  <a:lnTo>
                    <a:pt x="1468" y="11078"/>
                  </a:lnTo>
                  <a:lnTo>
                    <a:pt x="1505" y="10932"/>
                  </a:lnTo>
                  <a:lnTo>
                    <a:pt x="1505" y="10858"/>
                  </a:lnTo>
                  <a:lnTo>
                    <a:pt x="1505" y="10785"/>
                  </a:lnTo>
                  <a:lnTo>
                    <a:pt x="1468" y="10711"/>
                  </a:lnTo>
                  <a:lnTo>
                    <a:pt x="1395" y="10675"/>
                  </a:lnTo>
                  <a:lnTo>
                    <a:pt x="1175" y="10675"/>
                  </a:lnTo>
                  <a:lnTo>
                    <a:pt x="1101" y="10748"/>
                  </a:lnTo>
                  <a:lnTo>
                    <a:pt x="1065" y="10822"/>
                  </a:lnTo>
                  <a:lnTo>
                    <a:pt x="1028" y="10932"/>
                  </a:lnTo>
                  <a:lnTo>
                    <a:pt x="954" y="11005"/>
                  </a:lnTo>
                  <a:lnTo>
                    <a:pt x="844" y="11042"/>
                  </a:lnTo>
                  <a:lnTo>
                    <a:pt x="698" y="11078"/>
                  </a:lnTo>
                  <a:lnTo>
                    <a:pt x="881" y="10785"/>
                  </a:lnTo>
                  <a:lnTo>
                    <a:pt x="954" y="10675"/>
                  </a:lnTo>
                  <a:lnTo>
                    <a:pt x="1101" y="10565"/>
                  </a:lnTo>
                  <a:lnTo>
                    <a:pt x="1211" y="10455"/>
                  </a:lnTo>
                  <a:lnTo>
                    <a:pt x="1395" y="10418"/>
                  </a:lnTo>
                  <a:lnTo>
                    <a:pt x="1541" y="10345"/>
                  </a:lnTo>
                  <a:lnTo>
                    <a:pt x="1725" y="10345"/>
                  </a:lnTo>
                  <a:lnTo>
                    <a:pt x="2092" y="10308"/>
                  </a:lnTo>
                  <a:lnTo>
                    <a:pt x="2422" y="10271"/>
                  </a:lnTo>
                  <a:lnTo>
                    <a:pt x="2715" y="10161"/>
                  </a:lnTo>
                  <a:lnTo>
                    <a:pt x="3009" y="9978"/>
                  </a:lnTo>
                  <a:lnTo>
                    <a:pt x="3229" y="9721"/>
                  </a:lnTo>
                  <a:lnTo>
                    <a:pt x="3412" y="9464"/>
                  </a:lnTo>
                  <a:lnTo>
                    <a:pt x="3559" y="9171"/>
                  </a:lnTo>
                  <a:lnTo>
                    <a:pt x="3706" y="8841"/>
                  </a:lnTo>
                  <a:lnTo>
                    <a:pt x="3706" y="8804"/>
                  </a:lnTo>
                  <a:lnTo>
                    <a:pt x="3706" y="8767"/>
                  </a:lnTo>
                  <a:lnTo>
                    <a:pt x="3926" y="8731"/>
                  </a:lnTo>
                  <a:lnTo>
                    <a:pt x="4146" y="8657"/>
                  </a:lnTo>
                  <a:lnTo>
                    <a:pt x="4366" y="8584"/>
                  </a:lnTo>
                  <a:lnTo>
                    <a:pt x="4586" y="8547"/>
                  </a:lnTo>
                  <a:close/>
                  <a:moveTo>
                    <a:pt x="3265" y="7484"/>
                  </a:moveTo>
                  <a:lnTo>
                    <a:pt x="3009" y="7557"/>
                  </a:lnTo>
                  <a:lnTo>
                    <a:pt x="2789" y="7704"/>
                  </a:lnTo>
                  <a:lnTo>
                    <a:pt x="2568" y="7850"/>
                  </a:lnTo>
                  <a:lnTo>
                    <a:pt x="2422" y="7997"/>
                  </a:lnTo>
                  <a:lnTo>
                    <a:pt x="2275" y="8180"/>
                  </a:lnTo>
                  <a:lnTo>
                    <a:pt x="2165" y="8364"/>
                  </a:lnTo>
                  <a:lnTo>
                    <a:pt x="2092" y="8584"/>
                  </a:lnTo>
                  <a:lnTo>
                    <a:pt x="2018" y="8254"/>
                  </a:lnTo>
                  <a:lnTo>
                    <a:pt x="1945" y="7924"/>
                  </a:lnTo>
                  <a:lnTo>
                    <a:pt x="1872" y="7850"/>
                  </a:lnTo>
                  <a:lnTo>
                    <a:pt x="1835" y="7850"/>
                  </a:lnTo>
                  <a:lnTo>
                    <a:pt x="1761" y="7887"/>
                  </a:lnTo>
                  <a:lnTo>
                    <a:pt x="1688" y="7997"/>
                  </a:lnTo>
                  <a:lnTo>
                    <a:pt x="1651" y="8107"/>
                  </a:lnTo>
                  <a:lnTo>
                    <a:pt x="1615" y="8364"/>
                  </a:lnTo>
                  <a:lnTo>
                    <a:pt x="1651" y="8657"/>
                  </a:lnTo>
                  <a:lnTo>
                    <a:pt x="1725" y="8914"/>
                  </a:lnTo>
                  <a:lnTo>
                    <a:pt x="1872" y="9208"/>
                  </a:lnTo>
                  <a:lnTo>
                    <a:pt x="2055" y="9428"/>
                  </a:lnTo>
                  <a:lnTo>
                    <a:pt x="2275" y="9611"/>
                  </a:lnTo>
                  <a:lnTo>
                    <a:pt x="2495" y="9758"/>
                  </a:lnTo>
                  <a:lnTo>
                    <a:pt x="2312" y="9831"/>
                  </a:lnTo>
                  <a:lnTo>
                    <a:pt x="2128" y="9868"/>
                  </a:lnTo>
                  <a:lnTo>
                    <a:pt x="1688" y="9868"/>
                  </a:lnTo>
                  <a:lnTo>
                    <a:pt x="1468" y="9905"/>
                  </a:lnTo>
                  <a:lnTo>
                    <a:pt x="1248" y="9941"/>
                  </a:lnTo>
                  <a:lnTo>
                    <a:pt x="1065" y="10015"/>
                  </a:lnTo>
                  <a:lnTo>
                    <a:pt x="881" y="10125"/>
                  </a:lnTo>
                  <a:lnTo>
                    <a:pt x="588" y="10381"/>
                  </a:lnTo>
                  <a:lnTo>
                    <a:pt x="441" y="10528"/>
                  </a:lnTo>
                  <a:lnTo>
                    <a:pt x="331" y="10711"/>
                  </a:lnTo>
                  <a:lnTo>
                    <a:pt x="221" y="10932"/>
                  </a:lnTo>
                  <a:lnTo>
                    <a:pt x="147" y="11115"/>
                  </a:lnTo>
                  <a:lnTo>
                    <a:pt x="37" y="11592"/>
                  </a:lnTo>
                  <a:lnTo>
                    <a:pt x="1" y="12069"/>
                  </a:lnTo>
                  <a:lnTo>
                    <a:pt x="1" y="12546"/>
                  </a:lnTo>
                  <a:lnTo>
                    <a:pt x="74" y="13022"/>
                  </a:lnTo>
                  <a:lnTo>
                    <a:pt x="147" y="13463"/>
                  </a:lnTo>
                  <a:lnTo>
                    <a:pt x="258" y="13903"/>
                  </a:lnTo>
                  <a:lnTo>
                    <a:pt x="404" y="14270"/>
                  </a:lnTo>
                  <a:lnTo>
                    <a:pt x="588" y="14673"/>
                  </a:lnTo>
                  <a:lnTo>
                    <a:pt x="844" y="15040"/>
                  </a:lnTo>
                  <a:lnTo>
                    <a:pt x="1101" y="15333"/>
                  </a:lnTo>
                  <a:lnTo>
                    <a:pt x="1431" y="15627"/>
                  </a:lnTo>
                  <a:lnTo>
                    <a:pt x="1761" y="15847"/>
                  </a:lnTo>
                  <a:lnTo>
                    <a:pt x="2165" y="16030"/>
                  </a:lnTo>
                  <a:lnTo>
                    <a:pt x="2568" y="16140"/>
                  </a:lnTo>
                  <a:lnTo>
                    <a:pt x="2789" y="16177"/>
                  </a:lnTo>
                  <a:lnTo>
                    <a:pt x="3009" y="16177"/>
                  </a:lnTo>
                  <a:lnTo>
                    <a:pt x="3486" y="16140"/>
                  </a:lnTo>
                  <a:lnTo>
                    <a:pt x="3926" y="16030"/>
                  </a:lnTo>
                  <a:lnTo>
                    <a:pt x="4329" y="15884"/>
                  </a:lnTo>
                  <a:lnTo>
                    <a:pt x="4696" y="15700"/>
                  </a:lnTo>
                  <a:lnTo>
                    <a:pt x="5100" y="15517"/>
                  </a:lnTo>
                  <a:lnTo>
                    <a:pt x="5430" y="15297"/>
                  </a:lnTo>
                  <a:lnTo>
                    <a:pt x="5613" y="15150"/>
                  </a:lnTo>
                  <a:lnTo>
                    <a:pt x="5723" y="15003"/>
                  </a:lnTo>
                  <a:lnTo>
                    <a:pt x="6310" y="14490"/>
                  </a:lnTo>
                  <a:lnTo>
                    <a:pt x="6567" y="14270"/>
                  </a:lnTo>
                  <a:lnTo>
                    <a:pt x="6714" y="14160"/>
                  </a:lnTo>
                  <a:lnTo>
                    <a:pt x="6787" y="14013"/>
                  </a:lnTo>
                  <a:lnTo>
                    <a:pt x="6970" y="13683"/>
                  </a:lnTo>
                  <a:lnTo>
                    <a:pt x="7117" y="13316"/>
                  </a:lnTo>
                  <a:lnTo>
                    <a:pt x="7227" y="12949"/>
                  </a:lnTo>
                  <a:lnTo>
                    <a:pt x="7300" y="12619"/>
                  </a:lnTo>
                  <a:lnTo>
                    <a:pt x="7374" y="12252"/>
                  </a:lnTo>
                  <a:lnTo>
                    <a:pt x="7410" y="11885"/>
                  </a:lnTo>
                  <a:lnTo>
                    <a:pt x="7410" y="11518"/>
                  </a:lnTo>
                  <a:lnTo>
                    <a:pt x="7374" y="11152"/>
                  </a:lnTo>
                  <a:lnTo>
                    <a:pt x="7337" y="10785"/>
                  </a:lnTo>
                  <a:lnTo>
                    <a:pt x="7264" y="10418"/>
                  </a:lnTo>
                  <a:lnTo>
                    <a:pt x="7154" y="10125"/>
                  </a:lnTo>
                  <a:lnTo>
                    <a:pt x="7007" y="9794"/>
                  </a:lnTo>
                  <a:lnTo>
                    <a:pt x="6860" y="9538"/>
                  </a:lnTo>
                  <a:lnTo>
                    <a:pt x="6677" y="9244"/>
                  </a:lnTo>
                  <a:lnTo>
                    <a:pt x="6457" y="8987"/>
                  </a:lnTo>
                  <a:lnTo>
                    <a:pt x="6237" y="8767"/>
                  </a:lnTo>
                  <a:lnTo>
                    <a:pt x="5980" y="8584"/>
                  </a:lnTo>
                  <a:lnTo>
                    <a:pt x="5686" y="8401"/>
                  </a:lnTo>
                  <a:lnTo>
                    <a:pt x="5393" y="8291"/>
                  </a:lnTo>
                  <a:lnTo>
                    <a:pt x="5100" y="8180"/>
                  </a:lnTo>
                  <a:lnTo>
                    <a:pt x="4769" y="8144"/>
                  </a:lnTo>
                  <a:lnTo>
                    <a:pt x="4476" y="8144"/>
                  </a:lnTo>
                  <a:lnTo>
                    <a:pt x="4219" y="8180"/>
                  </a:lnTo>
                  <a:lnTo>
                    <a:pt x="3926" y="8291"/>
                  </a:lnTo>
                  <a:lnTo>
                    <a:pt x="3816" y="8364"/>
                  </a:lnTo>
                  <a:lnTo>
                    <a:pt x="3706" y="8437"/>
                  </a:lnTo>
                  <a:lnTo>
                    <a:pt x="3632" y="8547"/>
                  </a:lnTo>
                  <a:lnTo>
                    <a:pt x="3559" y="8657"/>
                  </a:lnTo>
                  <a:lnTo>
                    <a:pt x="3559" y="8694"/>
                  </a:lnTo>
                  <a:lnTo>
                    <a:pt x="3522" y="8731"/>
                  </a:lnTo>
                  <a:lnTo>
                    <a:pt x="3486" y="8767"/>
                  </a:lnTo>
                  <a:lnTo>
                    <a:pt x="3192" y="9171"/>
                  </a:lnTo>
                  <a:lnTo>
                    <a:pt x="3009" y="9354"/>
                  </a:lnTo>
                  <a:lnTo>
                    <a:pt x="2825" y="9538"/>
                  </a:lnTo>
                  <a:lnTo>
                    <a:pt x="2789" y="9464"/>
                  </a:lnTo>
                  <a:lnTo>
                    <a:pt x="2458" y="9171"/>
                  </a:lnTo>
                  <a:lnTo>
                    <a:pt x="2348" y="9024"/>
                  </a:lnTo>
                  <a:lnTo>
                    <a:pt x="2202" y="8877"/>
                  </a:lnTo>
                  <a:lnTo>
                    <a:pt x="2275" y="8877"/>
                  </a:lnTo>
                  <a:lnTo>
                    <a:pt x="2312" y="8841"/>
                  </a:lnTo>
                  <a:lnTo>
                    <a:pt x="2532" y="8841"/>
                  </a:lnTo>
                  <a:lnTo>
                    <a:pt x="2715" y="8804"/>
                  </a:lnTo>
                  <a:lnTo>
                    <a:pt x="2899" y="8731"/>
                  </a:lnTo>
                  <a:lnTo>
                    <a:pt x="3045" y="8621"/>
                  </a:lnTo>
                  <a:lnTo>
                    <a:pt x="3265" y="8474"/>
                  </a:lnTo>
                  <a:lnTo>
                    <a:pt x="3486" y="8254"/>
                  </a:lnTo>
                  <a:lnTo>
                    <a:pt x="3669" y="8034"/>
                  </a:lnTo>
                  <a:lnTo>
                    <a:pt x="3816" y="7814"/>
                  </a:lnTo>
                  <a:lnTo>
                    <a:pt x="3852" y="7740"/>
                  </a:lnTo>
                  <a:lnTo>
                    <a:pt x="3852" y="7667"/>
                  </a:lnTo>
                  <a:lnTo>
                    <a:pt x="3779" y="7557"/>
                  </a:lnTo>
                  <a:lnTo>
                    <a:pt x="3669" y="7484"/>
                  </a:lnTo>
                  <a:lnTo>
                    <a:pt x="3596" y="7484"/>
                  </a:lnTo>
                  <a:lnTo>
                    <a:pt x="3522" y="7520"/>
                  </a:lnTo>
                  <a:lnTo>
                    <a:pt x="3412" y="7484"/>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74" name="Google Shape;374;p7"/>
            <p:cNvSpPr/>
            <p:nvPr/>
          </p:nvSpPr>
          <p:spPr>
            <a:xfrm>
              <a:off x="6823375" y="1978500"/>
              <a:ext cx="365025" cy="447525"/>
            </a:xfrm>
            <a:custGeom>
              <a:rect b="b" l="l" r="r" t="t"/>
              <a:pathLst>
                <a:path extrusionOk="0" h="17901" w="14601">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75" name="Google Shape;375;p7"/>
            <p:cNvSpPr/>
            <p:nvPr/>
          </p:nvSpPr>
          <p:spPr>
            <a:xfrm>
              <a:off x="6071400" y="1791425"/>
              <a:ext cx="402625" cy="375100"/>
            </a:xfrm>
            <a:custGeom>
              <a:rect b="b" l="l" r="r" t="t"/>
              <a:pathLst>
                <a:path extrusionOk="0" h="15004" w="16105">
                  <a:moveTo>
                    <a:pt x="13170" y="587"/>
                  </a:moveTo>
                  <a:lnTo>
                    <a:pt x="13206" y="624"/>
                  </a:lnTo>
                  <a:lnTo>
                    <a:pt x="13280" y="661"/>
                  </a:lnTo>
                  <a:lnTo>
                    <a:pt x="13353" y="697"/>
                  </a:lnTo>
                  <a:lnTo>
                    <a:pt x="13610" y="771"/>
                  </a:lnTo>
                  <a:lnTo>
                    <a:pt x="13830" y="844"/>
                  </a:lnTo>
                  <a:lnTo>
                    <a:pt x="14013" y="954"/>
                  </a:lnTo>
                  <a:lnTo>
                    <a:pt x="14160" y="1174"/>
                  </a:lnTo>
                  <a:lnTo>
                    <a:pt x="14307" y="1394"/>
                  </a:lnTo>
                  <a:lnTo>
                    <a:pt x="14343" y="1651"/>
                  </a:lnTo>
                  <a:lnTo>
                    <a:pt x="14307" y="1908"/>
                  </a:lnTo>
                  <a:lnTo>
                    <a:pt x="14233" y="2128"/>
                  </a:lnTo>
                  <a:lnTo>
                    <a:pt x="14087" y="2348"/>
                  </a:lnTo>
                  <a:lnTo>
                    <a:pt x="13903" y="2531"/>
                  </a:lnTo>
                  <a:lnTo>
                    <a:pt x="13683" y="2678"/>
                  </a:lnTo>
                  <a:lnTo>
                    <a:pt x="13463" y="2788"/>
                  </a:lnTo>
                  <a:lnTo>
                    <a:pt x="13170" y="2825"/>
                  </a:lnTo>
                  <a:lnTo>
                    <a:pt x="12840" y="2788"/>
                  </a:lnTo>
                  <a:lnTo>
                    <a:pt x="12656" y="2751"/>
                  </a:lnTo>
                  <a:lnTo>
                    <a:pt x="12546" y="2715"/>
                  </a:lnTo>
                  <a:lnTo>
                    <a:pt x="12436" y="2641"/>
                  </a:lnTo>
                  <a:lnTo>
                    <a:pt x="12363" y="2495"/>
                  </a:lnTo>
                  <a:lnTo>
                    <a:pt x="12289" y="2495"/>
                  </a:lnTo>
                  <a:lnTo>
                    <a:pt x="12253" y="2275"/>
                  </a:lnTo>
                  <a:lnTo>
                    <a:pt x="12253" y="2054"/>
                  </a:lnTo>
                  <a:lnTo>
                    <a:pt x="12253" y="1871"/>
                  </a:lnTo>
                  <a:lnTo>
                    <a:pt x="12289" y="1724"/>
                  </a:lnTo>
                  <a:lnTo>
                    <a:pt x="12399" y="1394"/>
                  </a:lnTo>
                  <a:lnTo>
                    <a:pt x="12583" y="1064"/>
                  </a:lnTo>
                  <a:lnTo>
                    <a:pt x="12840" y="807"/>
                  </a:lnTo>
                  <a:lnTo>
                    <a:pt x="12986" y="697"/>
                  </a:lnTo>
                  <a:lnTo>
                    <a:pt x="13170" y="587"/>
                  </a:lnTo>
                  <a:close/>
                  <a:moveTo>
                    <a:pt x="9061" y="3338"/>
                  </a:moveTo>
                  <a:lnTo>
                    <a:pt x="9245" y="3412"/>
                  </a:lnTo>
                  <a:lnTo>
                    <a:pt x="9245" y="3448"/>
                  </a:lnTo>
                  <a:lnTo>
                    <a:pt x="9171" y="3632"/>
                  </a:lnTo>
                  <a:lnTo>
                    <a:pt x="9171" y="3668"/>
                  </a:lnTo>
                  <a:lnTo>
                    <a:pt x="9135" y="3632"/>
                  </a:lnTo>
                  <a:lnTo>
                    <a:pt x="9061" y="3522"/>
                  </a:lnTo>
                  <a:lnTo>
                    <a:pt x="8988" y="3448"/>
                  </a:lnTo>
                  <a:lnTo>
                    <a:pt x="8988" y="3412"/>
                  </a:lnTo>
                  <a:lnTo>
                    <a:pt x="8988" y="3375"/>
                  </a:lnTo>
                  <a:lnTo>
                    <a:pt x="9061" y="3338"/>
                  </a:lnTo>
                  <a:close/>
                  <a:moveTo>
                    <a:pt x="14123" y="440"/>
                  </a:moveTo>
                  <a:lnTo>
                    <a:pt x="14233" y="477"/>
                  </a:lnTo>
                  <a:lnTo>
                    <a:pt x="14307" y="587"/>
                  </a:lnTo>
                  <a:lnTo>
                    <a:pt x="14417" y="661"/>
                  </a:lnTo>
                  <a:lnTo>
                    <a:pt x="14454" y="807"/>
                  </a:lnTo>
                  <a:lnTo>
                    <a:pt x="14527" y="807"/>
                  </a:lnTo>
                  <a:lnTo>
                    <a:pt x="14490" y="624"/>
                  </a:lnTo>
                  <a:lnTo>
                    <a:pt x="14454" y="477"/>
                  </a:lnTo>
                  <a:lnTo>
                    <a:pt x="14600" y="551"/>
                  </a:lnTo>
                  <a:lnTo>
                    <a:pt x="14784" y="624"/>
                  </a:lnTo>
                  <a:lnTo>
                    <a:pt x="14967" y="771"/>
                  </a:lnTo>
                  <a:lnTo>
                    <a:pt x="15114" y="881"/>
                  </a:lnTo>
                  <a:lnTo>
                    <a:pt x="15224" y="1064"/>
                  </a:lnTo>
                  <a:lnTo>
                    <a:pt x="15334" y="1211"/>
                  </a:lnTo>
                  <a:lnTo>
                    <a:pt x="15444" y="1578"/>
                  </a:lnTo>
                  <a:lnTo>
                    <a:pt x="15554" y="1944"/>
                  </a:lnTo>
                  <a:lnTo>
                    <a:pt x="15627" y="2385"/>
                  </a:lnTo>
                  <a:lnTo>
                    <a:pt x="15664" y="2568"/>
                  </a:lnTo>
                  <a:lnTo>
                    <a:pt x="15627" y="2788"/>
                  </a:lnTo>
                  <a:lnTo>
                    <a:pt x="15591" y="2972"/>
                  </a:lnTo>
                  <a:lnTo>
                    <a:pt x="15481" y="3118"/>
                  </a:lnTo>
                  <a:lnTo>
                    <a:pt x="15187" y="3412"/>
                  </a:lnTo>
                  <a:lnTo>
                    <a:pt x="14930" y="3595"/>
                  </a:lnTo>
                  <a:lnTo>
                    <a:pt x="14600" y="3705"/>
                  </a:lnTo>
                  <a:lnTo>
                    <a:pt x="14270" y="3779"/>
                  </a:lnTo>
                  <a:lnTo>
                    <a:pt x="13940" y="3815"/>
                  </a:lnTo>
                  <a:lnTo>
                    <a:pt x="13720" y="3779"/>
                  </a:lnTo>
                  <a:lnTo>
                    <a:pt x="13500" y="3742"/>
                  </a:lnTo>
                  <a:lnTo>
                    <a:pt x="13316" y="3668"/>
                  </a:lnTo>
                  <a:lnTo>
                    <a:pt x="13133" y="3595"/>
                  </a:lnTo>
                  <a:lnTo>
                    <a:pt x="12950" y="3485"/>
                  </a:lnTo>
                  <a:lnTo>
                    <a:pt x="12803" y="3338"/>
                  </a:lnTo>
                  <a:lnTo>
                    <a:pt x="12656" y="3192"/>
                  </a:lnTo>
                  <a:lnTo>
                    <a:pt x="12546" y="3045"/>
                  </a:lnTo>
                  <a:lnTo>
                    <a:pt x="12840" y="3118"/>
                  </a:lnTo>
                  <a:lnTo>
                    <a:pt x="13133" y="3155"/>
                  </a:lnTo>
                  <a:lnTo>
                    <a:pt x="13426" y="3118"/>
                  </a:lnTo>
                  <a:lnTo>
                    <a:pt x="13720" y="3045"/>
                  </a:lnTo>
                  <a:lnTo>
                    <a:pt x="13977" y="2935"/>
                  </a:lnTo>
                  <a:lnTo>
                    <a:pt x="14233" y="2751"/>
                  </a:lnTo>
                  <a:lnTo>
                    <a:pt x="14417" y="2495"/>
                  </a:lnTo>
                  <a:lnTo>
                    <a:pt x="14600" y="2238"/>
                  </a:lnTo>
                  <a:lnTo>
                    <a:pt x="14674" y="1981"/>
                  </a:lnTo>
                  <a:lnTo>
                    <a:pt x="14710" y="1724"/>
                  </a:lnTo>
                  <a:lnTo>
                    <a:pt x="14674" y="1468"/>
                  </a:lnTo>
                  <a:lnTo>
                    <a:pt x="14600" y="1211"/>
                  </a:lnTo>
                  <a:lnTo>
                    <a:pt x="14490" y="991"/>
                  </a:lnTo>
                  <a:lnTo>
                    <a:pt x="14343" y="771"/>
                  </a:lnTo>
                  <a:lnTo>
                    <a:pt x="14160" y="587"/>
                  </a:lnTo>
                  <a:lnTo>
                    <a:pt x="13940" y="440"/>
                  </a:lnTo>
                  <a:close/>
                  <a:moveTo>
                    <a:pt x="13757" y="0"/>
                  </a:moveTo>
                  <a:lnTo>
                    <a:pt x="13610" y="74"/>
                  </a:lnTo>
                  <a:lnTo>
                    <a:pt x="13353" y="110"/>
                  </a:lnTo>
                  <a:lnTo>
                    <a:pt x="13133" y="147"/>
                  </a:lnTo>
                  <a:lnTo>
                    <a:pt x="12913" y="257"/>
                  </a:lnTo>
                  <a:lnTo>
                    <a:pt x="12729" y="404"/>
                  </a:lnTo>
                  <a:lnTo>
                    <a:pt x="12509" y="551"/>
                  </a:lnTo>
                  <a:lnTo>
                    <a:pt x="12363" y="734"/>
                  </a:lnTo>
                  <a:lnTo>
                    <a:pt x="12216" y="917"/>
                  </a:lnTo>
                  <a:lnTo>
                    <a:pt x="12069" y="1137"/>
                  </a:lnTo>
                  <a:lnTo>
                    <a:pt x="11996" y="1321"/>
                  </a:lnTo>
                  <a:lnTo>
                    <a:pt x="11922" y="1578"/>
                  </a:lnTo>
                  <a:lnTo>
                    <a:pt x="11849" y="1798"/>
                  </a:lnTo>
                  <a:lnTo>
                    <a:pt x="11849" y="2054"/>
                  </a:lnTo>
                  <a:lnTo>
                    <a:pt x="11849" y="2275"/>
                  </a:lnTo>
                  <a:lnTo>
                    <a:pt x="11886" y="2531"/>
                  </a:lnTo>
                  <a:lnTo>
                    <a:pt x="11959" y="2751"/>
                  </a:lnTo>
                  <a:lnTo>
                    <a:pt x="12033" y="2972"/>
                  </a:lnTo>
                  <a:lnTo>
                    <a:pt x="12143" y="3192"/>
                  </a:lnTo>
                  <a:lnTo>
                    <a:pt x="12253" y="3375"/>
                  </a:lnTo>
                  <a:lnTo>
                    <a:pt x="12399" y="3558"/>
                  </a:lnTo>
                  <a:lnTo>
                    <a:pt x="12583" y="3705"/>
                  </a:lnTo>
                  <a:lnTo>
                    <a:pt x="12766" y="3852"/>
                  </a:lnTo>
                  <a:lnTo>
                    <a:pt x="12986" y="3999"/>
                  </a:lnTo>
                  <a:lnTo>
                    <a:pt x="13206" y="4072"/>
                  </a:lnTo>
                  <a:lnTo>
                    <a:pt x="13426" y="4145"/>
                  </a:lnTo>
                  <a:lnTo>
                    <a:pt x="13683" y="4219"/>
                  </a:lnTo>
                  <a:lnTo>
                    <a:pt x="14123" y="4219"/>
                  </a:lnTo>
                  <a:lnTo>
                    <a:pt x="14564" y="4145"/>
                  </a:lnTo>
                  <a:lnTo>
                    <a:pt x="15004" y="3999"/>
                  </a:lnTo>
                  <a:lnTo>
                    <a:pt x="15371" y="3779"/>
                  </a:lnTo>
                  <a:lnTo>
                    <a:pt x="15591" y="3632"/>
                  </a:lnTo>
                  <a:lnTo>
                    <a:pt x="15737" y="3448"/>
                  </a:lnTo>
                  <a:lnTo>
                    <a:pt x="15884" y="3265"/>
                  </a:lnTo>
                  <a:lnTo>
                    <a:pt x="15994" y="3045"/>
                  </a:lnTo>
                  <a:lnTo>
                    <a:pt x="16067" y="2788"/>
                  </a:lnTo>
                  <a:lnTo>
                    <a:pt x="16104" y="2495"/>
                  </a:lnTo>
                  <a:lnTo>
                    <a:pt x="16067" y="2238"/>
                  </a:lnTo>
                  <a:lnTo>
                    <a:pt x="15994" y="1981"/>
                  </a:lnTo>
                  <a:lnTo>
                    <a:pt x="15884" y="1431"/>
                  </a:lnTo>
                  <a:lnTo>
                    <a:pt x="15774" y="1174"/>
                  </a:lnTo>
                  <a:lnTo>
                    <a:pt x="15664" y="954"/>
                  </a:lnTo>
                  <a:lnTo>
                    <a:pt x="15517" y="734"/>
                  </a:lnTo>
                  <a:lnTo>
                    <a:pt x="15371" y="551"/>
                  </a:lnTo>
                  <a:lnTo>
                    <a:pt x="15150" y="367"/>
                  </a:lnTo>
                  <a:lnTo>
                    <a:pt x="14930" y="220"/>
                  </a:lnTo>
                  <a:lnTo>
                    <a:pt x="14637" y="74"/>
                  </a:lnTo>
                  <a:lnTo>
                    <a:pt x="14270" y="0"/>
                  </a:lnTo>
                  <a:close/>
                  <a:moveTo>
                    <a:pt x="11115" y="4549"/>
                  </a:moveTo>
                  <a:lnTo>
                    <a:pt x="11446" y="4842"/>
                  </a:lnTo>
                  <a:lnTo>
                    <a:pt x="11299" y="4952"/>
                  </a:lnTo>
                  <a:lnTo>
                    <a:pt x="11115" y="4916"/>
                  </a:lnTo>
                  <a:lnTo>
                    <a:pt x="10932" y="4916"/>
                  </a:lnTo>
                  <a:lnTo>
                    <a:pt x="10639" y="4952"/>
                  </a:lnTo>
                  <a:lnTo>
                    <a:pt x="10859" y="4732"/>
                  </a:lnTo>
                  <a:lnTo>
                    <a:pt x="11115" y="4549"/>
                  </a:lnTo>
                  <a:close/>
                  <a:moveTo>
                    <a:pt x="6860" y="3632"/>
                  </a:moveTo>
                  <a:lnTo>
                    <a:pt x="7007" y="3668"/>
                  </a:lnTo>
                  <a:lnTo>
                    <a:pt x="7044" y="3705"/>
                  </a:lnTo>
                  <a:lnTo>
                    <a:pt x="7044" y="3742"/>
                  </a:lnTo>
                  <a:lnTo>
                    <a:pt x="7044" y="3779"/>
                  </a:lnTo>
                  <a:lnTo>
                    <a:pt x="7080" y="3852"/>
                  </a:lnTo>
                  <a:lnTo>
                    <a:pt x="7191" y="3889"/>
                  </a:lnTo>
                  <a:lnTo>
                    <a:pt x="7374" y="3889"/>
                  </a:lnTo>
                  <a:lnTo>
                    <a:pt x="7411" y="3925"/>
                  </a:lnTo>
                  <a:lnTo>
                    <a:pt x="7447" y="4035"/>
                  </a:lnTo>
                  <a:lnTo>
                    <a:pt x="7484" y="4145"/>
                  </a:lnTo>
                  <a:lnTo>
                    <a:pt x="7484" y="4255"/>
                  </a:lnTo>
                  <a:lnTo>
                    <a:pt x="7447" y="4512"/>
                  </a:lnTo>
                  <a:lnTo>
                    <a:pt x="7374" y="4769"/>
                  </a:lnTo>
                  <a:lnTo>
                    <a:pt x="7227" y="5026"/>
                  </a:lnTo>
                  <a:lnTo>
                    <a:pt x="7154" y="5136"/>
                  </a:lnTo>
                  <a:lnTo>
                    <a:pt x="7044" y="5209"/>
                  </a:lnTo>
                  <a:lnTo>
                    <a:pt x="6934" y="5246"/>
                  </a:lnTo>
                  <a:lnTo>
                    <a:pt x="6787" y="5246"/>
                  </a:lnTo>
                  <a:lnTo>
                    <a:pt x="6787" y="4989"/>
                  </a:lnTo>
                  <a:lnTo>
                    <a:pt x="6750" y="4769"/>
                  </a:lnTo>
                  <a:lnTo>
                    <a:pt x="6640" y="4549"/>
                  </a:lnTo>
                  <a:lnTo>
                    <a:pt x="6494" y="4329"/>
                  </a:lnTo>
                  <a:lnTo>
                    <a:pt x="6310" y="4145"/>
                  </a:lnTo>
                  <a:lnTo>
                    <a:pt x="6090" y="4035"/>
                  </a:lnTo>
                  <a:lnTo>
                    <a:pt x="6090" y="3925"/>
                  </a:lnTo>
                  <a:lnTo>
                    <a:pt x="6163" y="3852"/>
                  </a:lnTo>
                  <a:lnTo>
                    <a:pt x="6237" y="3779"/>
                  </a:lnTo>
                  <a:lnTo>
                    <a:pt x="6347" y="3742"/>
                  </a:lnTo>
                  <a:lnTo>
                    <a:pt x="6567" y="3705"/>
                  </a:lnTo>
                  <a:lnTo>
                    <a:pt x="6860" y="3632"/>
                  </a:lnTo>
                  <a:close/>
                  <a:moveTo>
                    <a:pt x="6530" y="3192"/>
                  </a:moveTo>
                  <a:lnTo>
                    <a:pt x="6494" y="3228"/>
                  </a:lnTo>
                  <a:lnTo>
                    <a:pt x="6457" y="3302"/>
                  </a:lnTo>
                  <a:lnTo>
                    <a:pt x="6457" y="3338"/>
                  </a:lnTo>
                  <a:lnTo>
                    <a:pt x="6457" y="3412"/>
                  </a:lnTo>
                  <a:lnTo>
                    <a:pt x="6200" y="3485"/>
                  </a:lnTo>
                  <a:lnTo>
                    <a:pt x="5980" y="3558"/>
                  </a:lnTo>
                  <a:lnTo>
                    <a:pt x="5797" y="3742"/>
                  </a:lnTo>
                  <a:lnTo>
                    <a:pt x="5760" y="3815"/>
                  </a:lnTo>
                  <a:lnTo>
                    <a:pt x="5687" y="3925"/>
                  </a:lnTo>
                  <a:lnTo>
                    <a:pt x="5687" y="4035"/>
                  </a:lnTo>
                  <a:lnTo>
                    <a:pt x="5687" y="4072"/>
                  </a:lnTo>
                  <a:lnTo>
                    <a:pt x="5797" y="4219"/>
                  </a:lnTo>
                  <a:lnTo>
                    <a:pt x="5907" y="4292"/>
                  </a:lnTo>
                  <a:lnTo>
                    <a:pt x="6053" y="4365"/>
                  </a:lnTo>
                  <a:lnTo>
                    <a:pt x="6163" y="4439"/>
                  </a:lnTo>
                  <a:lnTo>
                    <a:pt x="6274" y="4512"/>
                  </a:lnTo>
                  <a:lnTo>
                    <a:pt x="6347" y="4622"/>
                  </a:lnTo>
                  <a:lnTo>
                    <a:pt x="6420" y="4769"/>
                  </a:lnTo>
                  <a:lnTo>
                    <a:pt x="6494" y="5026"/>
                  </a:lnTo>
                  <a:lnTo>
                    <a:pt x="6457" y="5282"/>
                  </a:lnTo>
                  <a:lnTo>
                    <a:pt x="6494" y="5392"/>
                  </a:lnTo>
                  <a:lnTo>
                    <a:pt x="6530" y="5466"/>
                  </a:lnTo>
                  <a:lnTo>
                    <a:pt x="6750" y="5539"/>
                  </a:lnTo>
                  <a:lnTo>
                    <a:pt x="6934" y="5539"/>
                  </a:lnTo>
                  <a:lnTo>
                    <a:pt x="7117" y="5503"/>
                  </a:lnTo>
                  <a:lnTo>
                    <a:pt x="7264" y="5429"/>
                  </a:lnTo>
                  <a:lnTo>
                    <a:pt x="7411" y="5282"/>
                  </a:lnTo>
                  <a:lnTo>
                    <a:pt x="7521" y="5136"/>
                  </a:lnTo>
                  <a:lnTo>
                    <a:pt x="7631" y="4952"/>
                  </a:lnTo>
                  <a:lnTo>
                    <a:pt x="7704" y="4769"/>
                  </a:lnTo>
                  <a:lnTo>
                    <a:pt x="7741" y="4585"/>
                  </a:lnTo>
                  <a:lnTo>
                    <a:pt x="7777" y="4365"/>
                  </a:lnTo>
                  <a:lnTo>
                    <a:pt x="7777" y="4145"/>
                  </a:lnTo>
                  <a:lnTo>
                    <a:pt x="7777" y="3925"/>
                  </a:lnTo>
                  <a:lnTo>
                    <a:pt x="7704" y="3779"/>
                  </a:lnTo>
                  <a:lnTo>
                    <a:pt x="7631" y="3668"/>
                  </a:lnTo>
                  <a:lnTo>
                    <a:pt x="7484" y="3595"/>
                  </a:lnTo>
                  <a:lnTo>
                    <a:pt x="7337" y="3595"/>
                  </a:lnTo>
                  <a:lnTo>
                    <a:pt x="7301" y="3485"/>
                  </a:lnTo>
                  <a:lnTo>
                    <a:pt x="7227" y="3448"/>
                  </a:lnTo>
                  <a:lnTo>
                    <a:pt x="7044" y="3375"/>
                  </a:lnTo>
                  <a:lnTo>
                    <a:pt x="6824" y="3302"/>
                  </a:lnTo>
                  <a:lnTo>
                    <a:pt x="6677" y="3228"/>
                  </a:lnTo>
                  <a:lnTo>
                    <a:pt x="6567" y="3192"/>
                  </a:lnTo>
                  <a:close/>
                  <a:moveTo>
                    <a:pt x="11739" y="5136"/>
                  </a:moveTo>
                  <a:lnTo>
                    <a:pt x="12179" y="5686"/>
                  </a:lnTo>
                  <a:lnTo>
                    <a:pt x="11776" y="5796"/>
                  </a:lnTo>
                  <a:lnTo>
                    <a:pt x="11409" y="6016"/>
                  </a:lnTo>
                  <a:lnTo>
                    <a:pt x="11042" y="6236"/>
                  </a:lnTo>
                  <a:lnTo>
                    <a:pt x="10895" y="6383"/>
                  </a:lnTo>
                  <a:lnTo>
                    <a:pt x="10785" y="6566"/>
                  </a:lnTo>
                  <a:lnTo>
                    <a:pt x="10749" y="6640"/>
                  </a:lnTo>
                  <a:lnTo>
                    <a:pt x="10785" y="6676"/>
                  </a:lnTo>
                  <a:lnTo>
                    <a:pt x="10859" y="6713"/>
                  </a:lnTo>
                  <a:lnTo>
                    <a:pt x="10932" y="6713"/>
                  </a:lnTo>
                  <a:lnTo>
                    <a:pt x="11262" y="6493"/>
                  </a:lnTo>
                  <a:lnTo>
                    <a:pt x="11556" y="6310"/>
                  </a:lnTo>
                  <a:lnTo>
                    <a:pt x="11849" y="6199"/>
                  </a:lnTo>
                  <a:lnTo>
                    <a:pt x="12143" y="6089"/>
                  </a:lnTo>
                  <a:lnTo>
                    <a:pt x="12253" y="6053"/>
                  </a:lnTo>
                  <a:lnTo>
                    <a:pt x="12363" y="6016"/>
                  </a:lnTo>
                  <a:lnTo>
                    <a:pt x="12399" y="5979"/>
                  </a:lnTo>
                  <a:lnTo>
                    <a:pt x="12619" y="6456"/>
                  </a:lnTo>
                  <a:lnTo>
                    <a:pt x="12840" y="6896"/>
                  </a:lnTo>
                  <a:lnTo>
                    <a:pt x="12803" y="6933"/>
                  </a:lnTo>
                  <a:lnTo>
                    <a:pt x="12326" y="7043"/>
                  </a:lnTo>
                  <a:lnTo>
                    <a:pt x="11812" y="7117"/>
                  </a:lnTo>
                  <a:lnTo>
                    <a:pt x="11299" y="7117"/>
                  </a:lnTo>
                  <a:lnTo>
                    <a:pt x="10749" y="7080"/>
                  </a:lnTo>
                  <a:lnTo>
                    <a:pt x="10675" y="7117"/>
                  </a:lnTo>
                  <a:lnTo>
                    <a:pt x="10639" y="7153"/>
                  </a:lnTo>
                  <a:lnTo>
                    <a:pt x="10639" y="7227"/>
                  </a:lnTo>
                  <a:lnTo>
                    <a:pt x="10712" y="7300"/>
                  </a:lnTo>
                  <a:lnTo>
                    <a:pt x="10932" y="7373"/>
                  </a:lnTo>
                  <a:lnTo>
                    <a:pt x="11189" y="7447"/>
                  </a:lnTo>
                  <a:lnTo>
                    <a:pt x="11702" y="7483"/>
                  </a:lnTo>
                  <a:lnTo>
                    <a:pt x="11959" y="7483"/>
                  </a:lnTo>
                  <a:lnTo>
                    <a:pt x="12216" y="7447"/>
                  </a:lnTo>
                  <a:lnTo>
                    <a:pt x="12583" y="7373"/>
                  </a:lnTo>
                  <a:lnTo>
                    <a:pt x="12693" y="7373"/>
                  </a:lnTo>
                  <a:lnTo>
                    <a:pt x="12766" y="7337"/>
                  </a:lnTo>
                  <a:lnTo>
                    <a:pt x="12803" y="7410"/>
                  </a:lnTo>
                  <a:lnTo>
                    <a:pt x="12840" y="7447"/>
                  </a:lnTo>
                  <a:lnTo>
                    <a:pt x="12876" y="7483"/>
                  </a:lnTo>
                  <a:lnTo>
                    <a:pt x="12986" y="7520"/>
                  </a:lnTo>
                  <a:lnTo>
                    <a:pt x="13023" y="7777"/>
                  </a:lnTo>
                  <a:lnTo>
                    <a:pt x="13060" y="8070"/>
                  </a:lnTo>
                  <a:lnTo>
                    <a:pt x="12986" y="8107"/>
                  </a:lnTo>
                  <a:lnTo>
                    <a:pt x="12693" y="7997"/>
                  </a:lnTo>
                  <a:lnTo>
                    <a:pt x="12473" y="7887"/>
                  </a:lnTo>
                  <a:lnTo>
                    <a:pt x="12253" y="7777"/>
                  </a:lnTo>
                  <a:lnTo>
                    <a:pt x="11886" y="7777"/>
                  </a:lnTo>
                  <a:lnTo>
                    <a:pt x="11776" y="7813"/>
                  </a:lnTo>
                  <a:lnTo>
                    <a:pt x="11226" y="7777"/>
                  </a:lnTo>
                  <a:lnTo>
                    <a:pt x="10895" y="7740"/>
                  </a:lnTo>
                  <a:lnTo>
                    <a:pt x="10749" y="7740"/>
                  </a:lnTo>
                  <a:lnTo>
                    <a:pt x="10675" y="7703"/>
                  </a:lnTo>
                  <a:lnTo>
                    <a:pt x="10565" y="7483"/>
                  </a:lnTo>
                  <a:lnTo>
                    <a:pt x="10529" y="7483"/>
                  </a:lnTo>
                  <a:lnTo>
                    <a:pt x="10529" y="7520"/>
                  </a:lnTo>
                  <a:lnTo>
                    <a:pt x="10529" y="7887"/>
                  </a:lnTo>
                  <a:lnTo>
                    <a:pt x="10529" y="7960"/>
                  </a:lnTo>
                  <a:lnTo>
                    <a:pt x="10602" y="7997"/>
                  </a:lnTo>
                  <a:lnTo>
                    <a:pt x="11042" y="8107"/>
                  </a:lnTo>
                  <a:lnTo>
                    <a:pt x="11482" y="8144"/>
                  </a:lnTo>
                  <a:lnTo>
                    <a:pt x="11482" y="8327"/>
                  </a:lnTo>
                  <a:lnTo>
                    <a:pt x="11519" y="8474"/>
                  </a:lnTo>
                  <a:lnTo>
                    <a:pt x="11592" y="8547"/>
                  </a:lnTo>
                  <a:lnTo>
                    <a:pt x="11629" y="8584"/>
                  </a:lnTo>
                  <a:lnTo>
                    <a:pt x="11776" y="8657"/>
                  </a:lnTo>
                  <a:lnTo>
                    <a:pt x="11959" y="8767"/>
                  </a:lnTo>
                  <a:lnTo>
                    <a:pt x="11409" y="8657"/>
                  </a:lnTo>
                  <a:lnTo>
                    <a:pt x="10969" y="8474"/>
                  </a:lnTo>
                  <a:lnTo>
                    <a:pt x="10712" y="8437"/>
                  </a:lnTo>
                  <a:lnTo>
                    <a:pt x="10455" y="8400"/>
                  </a:lnTo>
                  <a:lnTo>
                    <a:pt x="10198" y="8217"/>
                  </a:lnTo>
                  <a:lnTo>
                    <a:pt x="10052" y="8180"/>
                  </a:lnTo>
                  <a:lnTo>
                    <a:pt x="9942" y="8144"/>
                  </a:lnTo>
                  <a:lnTo>
                    <a:pt x="9722" y="8180"/>
                  </a:lnTo>
                  <a:lnTo>
                    <a:pt x="9575" y="8254"/>
                  </a:lnTo>
                  <a:lnTo>
                    <a:pt x="9465" y="8364"/>
                  </a:lnTo>
                  <a:lnTo>
                    <a:pt x="9355" y="8510"/>
                  </a:lnTo>
                  <a:lnTo>
                    <a:pt x="9245" y="8584"/>
                  </a:lnTo>
                  <a:lnTo>
                    <a:pt x="9098" y="8620"/>
                  </a:lnTo>
                  <a:lnTo>
                    <a:pt x="8841" y="8584"/>
                  </a:lnTo>
                  <a:lnTo>
                    <a:pt x="8621" y="8620"/>
                  </a:lnTo>
                  <a:lnTo>
                    <a:pt x="8401" y="8694"/>
                  </a:lnTo>
                  <a:lnTo>
                    <a:pt x="8181" y="8804"/>
                  </a:lnTo>
                  <a:lnTo>
                    <a:pt x="7924" y="8804"/>
                  </a:lnTo>
                  <a:lnTo>
                    <a:pt x="7851" y="8767"/>
                  </a:lnTo>
                  <a:lnTo>
                    <a:pt x="7814" y="8730"/>
                  </a:lnTo>
                  <a:lnTo>
                    <a:pt x="7814" y="8694"/>
                  </a:lnTo>
                  <a:lnTo>
                    <a:pt x="7887" y="8620"/>
                  </a:lnTo>
                  <a:lnTo>
                    <a:pt x="7998" y="8510"/>
                  </a:lnTo>
                  <a:lnTo>
                    <a:pt x="8144" y="8437"/>
                  </a:lnTo>
                  <a:lnTo>
                    <a:pt x="8401" y="8327"/>
                  </a:lnTo>
                  <a:lnTo>
                    <a:pt x="8731" y="8180"/>
                  </a:lnTo>
                  <a:lnTo>
                    <a:pt x="8915" y="8070"/>
                  </a:lnTo>
                  <a:lnTo>
                    <a:pt x="9025" y="7924"/>
                  </a:lnTo>
                  <a:lnTo>
                    <a:pt x="9135" y="7777"/>
                  </a:lnTo>
                  <a:lnTo>
                    <a:pt x="9208" y="7630"/>
                  </a:lnTo>
                  <a:lnTo>
                    <a:pt x="9208" y="7447"/>
                  </a:lnTo>
                  <a:lnTo>
                    <a:pt x="9171" y="7227"/>
                  </a:lnTo>
                  <a:lnTo>
                    <a:pt x="9098" y="7117"/>
                  </a:lnTo>
                  <a:lnTo>
                    <a:pt x="8988" y="7006"/>
                  </a:lnTo>
                  <a:lnTo>
                    <a:pt x="8841" y="6896"/>
                  </a:lnTo>
                  <a:lnTo>
                    <a:pt x="8694" y="6860"/>
                  </a:lnTo>
                  <a:lnTo>
                    <a:pt x="8548" y="6823"/>
                  </a:lnTo>
                  <a:lnTo>
                    <a:pt x="8401" y="6823"/>
                  </a:lnTo>
                  <a:lnTo>
                    <a:pt x="8254" y="6860"/>
                  </a:lnTo>
                  <a:lnTo>
                    <a:pt x="8108" y="6933"/>
                  </a:lnTo>
                  <a:lnTo>
                    <a:pt x="7924" y="7117"/>
                  </a:lnTo>
                  <a:lnTo>
                    <a:pt x="7924" y="7117"/>
                  </a:lnTo>
                  <a:lnTo>
                    <a:pt x="7998" y="6970"/>
                  </a:lnTo>
                  <a:lnTo>
                    <a:pt x="8108" y="6860"/>
                  </a:lnTo>
                  <a:lnTo>
                    <a:pt x="8291" y="6603"/>
                  </a:lnTo>
                  <a:lnTo>
                    <a:pt x="8511" y="6383"/>
                  </a:lnTo>
                  <a:lnTo>
                    <a:pt x="8768" y="6126"/>
                  </a:lnTo>
                  <a:lnTo>
                    <a:pt x="8951" y="5943"/>
                  </a:lnTo>
                  <a:lnTo>
                    <a:pt x="9135" y="5796"/>
                  </a:lnTo>
                  <a:lnTo>
                    <a:pt x="9171" y="5796"/>
                  </a:lnTo>
                  <a:lnTo>
                    <a:pt x="9391" y="5759"/>
                  </a:lnTo>
                  <a:lnTo>
                    <a:pt x="9612" y="5686"/>
                  </a:lnTo>
                  <a:lnTo>
                    <a:pt x="10052" y="5539"/>
                  </a:lnTo>
                  <a:lnTo>
                    <a:pt x="10455" y="5356"/>
                  </a:lnTo>
                  <a:lnTo>
                    <a:pt x="10639" y="5282"/>
                  </a:lnTo>
                  <a:lnTo>
                    <a:pt x="10895" y="5246"/>
                  </a:lnTo>
                  <a:lnTo>
                    <a:pt x="10895" y="5246"/>
                  </a:lnTo>
                  <a:lnTo>
                    <a:pt x="10602" y="5503"/>
                  </a:lnTo>
                  <a:lnTo>
                    <a:pt x="10492" y="5649"/>
                  </a:lnTo>
                  <a:lnTo>
                    <a:pt x="10419" y="5833"/>
                  </a:lnTo>
                  <a:lnTo>
                    <a:pt x="10455" y="5869"/>
                  </a:lnTo>
                  <a:lnTo>
                    <a:pt x="10639" y="5796"/>
                  </a:lnTo>
                  <a:lnTo>
                    <a:pt x="10822" y="5723"/>
                  </a:lnTo>
                  <a:lnTo>
                    <a:pt x="11152" y="5503"/>
                  </a:lnTo>
                  <a:lnTo>
                    <a:pt x="11739" y="5136"/>
                  </a:lnTo>
                  <a:close/>
                  <a:moveTo>
                    <a:pt x="11996" y="8254"/>
                  </a:moveTo>
                  <a:lnTo>
                    <a:pt x="12546" y="8400"/>
                  </a:lnTo>
                  <a:lnTo>
                    <a:pt x="12729" y="8584"/>
                  </a:lnTo>
                  <a:lnTo>
                    <a:pt x="12803" y="8620"/>
                  </a:lnTo>
                  <a:lnTo>
                    <a:pt x="12876" y="8657"/>
                  </a:lnTo>
                  <a:lnTo>
                    <a:pt x="12950" y="8620"/>
                  </a:lnTo>
                  <a:lnTo>
                    <a:pt x="13023" y="8584"/>
                  </a:lnTo>
                  <a:lnTo>
                    <a:pt x="12950" y="9024"/>
                  </a:lnTo>
                  <a:lnTo>
                    <a:pt x="12509" y="8914"/>
                  </a:lnTo>
                  <a:lnTo>
                    <a:pt x="12399" y="8657"/>
                  </a:lnTo>
                  <a:lnTo>
                    <a:pt x="12216" y="8474"/>
                  </a:lnTo>
                  <a:lnTo>
                    <a:pt x="12033" y="8327"/>
                  </a:lnTo>
                  <a:lnTo>
                    <a:pt x="11959" y="8290"/>
                  </a:lnTo>
                  <a:lnTo>
                    <a:pt x="11996" y="8254"/>
                  </a:lnTo>
                  <a:close/>
                  <a:moveTo>
                    <a:pt x="10932" y="8841"/>
                  </a:moveTo>
                  <a:lnTo>
                    <a:pt x="11519" y="9097"/>
                  </a:lnTo>
                  <a:lnTo>
                    <a:pt x="12106" y="9244"/>
                  </a:lnTo>
                  <a:lnTo>
                    <a:pt x="12033" y="9391"/>
                  </a:lnTo>
                  <a:lnTo>
                    <a:pt x="11922" y="9537"/>
                  </a:lnTo>
                  <a:lnTo>
                    <a:pt x="11776" y="9611"/>
                  </a:lnTo>
                  <a:lnTo>
                    <a:pt x="11702" y="9611"/>
                  </a:lnTo>
                  <a:lnTo>
                    <a:pt x="11629" y="9574"/>
                  </a:lnTo>
                  <a:lnTo>
                    <a:pt x="11519" y="9537"/>
                  </a:lnTo>
                  <a:lnTo>
                    <a:pt x="11409" y="9427"/>
                  </a:lnTo>
                  <a:lnTo>
                    <a:pt x="11226" y="9244"/>
                  </a:lnTo>
                  <a:lnTo>
                    <a:pt x="10932" y="8841"/>
                  </a:lnTo>
                  <a:close/>
                  <a:moveTo>
                    <a:pt x="12509" y="9354"/>
                  </a:moveTo>
                  <a:lnTo>
                    <a:pt x="12876" y="9391"/>
                  </a:lnTo>
                  <a:lnTo>
                    <a:pt x="12656" y="10161"/>
                  </a:lnTo>
                  <a:lnTo>
                    <a:pt x="12583" y="10088"/>
                  </a:lnTo>
                  <a:lnTo>
                    <a:pt x="12363" y="10088"/>
                  </a:lnTo>
                  <a:lnTo>
                    <a:pt x="12216" y="10051"/>
                  </a:lnTo>
                  <a:lnTo>
                    <a:pt x="11886" y="9978"/>
                  </a:lnTo>
                  <a:lnTo>
                    <a:pt x="12106" y="9868"/>
                  </a:lnTo>
                  <a:lnTo>
                    <a:pt x="12289" y="9758"/>
                  </a:lnTo>
                  <a:lnTo>
                    <a:pt x="12399" y="9574"/>
                  </a:lnTo>
                  <a:lnTo>
                    <a:pt x="12509" y="9354"/>
                  </a:lnTo>
                  <a:close/>
                  <a:moveTo>
                    <a:pt x="10382" y="9721"/>
                  </a:moveTo>
                  <a:lnTo>
                    <a:pt x="11409" y="10161"/>
                  </a:lnTo>
                  <a:lnTo>
                    <a:pt x="11922" y="10381"/>
                  </a:lnTo>
                  <a:lnTo>
                    <a:pt x="12253" y="10491"/>
                  </a:lnTo>
                  <a:lnTo>
                    <a:pt x="12399" y="10491"/>
                  </a:lnTo>
                  <a:lnTo>
                    <a:pt x="12509" y="10455"/>
                  </a:lnTo>
                  <a:lnTo>
                    <a:pt x="12326" y="10968"/>
                  </a:lnTo>
                  <a:lnTo>
                    <a:pt x="12033" y="10858"/>
                  </a:lnTo>
                  <a:lnTo>
                    <a:pt x="11886" y="10785"/>
                  </a:lnTo>
                  <a:lnTo>
                    <a:pt x="11776" y="10711"/>
                  </a:lnTo>
                  <a:lnTo>
                    <a:pt x="11519" y="10528"/>
                  </a:lnTo>
                  <a:lnTo>
                    <a:pt x="11409" y="10418"/>
                  </a:lnTo>
                  <a:lnTo>
                    <a:pt x="11262" y="10344"/>
                  </a:lnTo>
                  <a:lnTo>
                    <a:pt x="11079" y="10308"/>
                  </a:lnTo>
                  <a:lnTo>
                    <a:pt x="10895" y="10271"/>
                  </a:lnTo>
                  <a:lnTo>
                    <a:pt x="10492" y="10234"/>
                  </a:lnTo>
                  <a:lnTo>
                    <a:pt x="10455" y="9978"/>
                  </a:lnTo>
                  <a:lnTo>
                    <a:pt x="10382" y="9721"/>
                  </a:lnTo>
                  <a:close/>
                  <a:moveTo>
                    <a:pt x="10455" y="10528"/>
                  </a:moveTo>
                  <a:lnTo>
                    <a:pt x="10785" y="10601"/>
                  </a:lnTo>
                  <a:lnTo>
                    <a:pt x="10969" y="10638"/>
                  </a:lnTo>
                  <a:lnTo>
                    <a:pt x="11115" y="10711"/>
                  </a:lnTo>
                  <a:lnTo>
                    <a:pt x="11336" y="10821"/>
                  </a:lnTo>
                  <a:lnTo>
                    <a:pt x="11519" y="10968"/>
                  </a:lnTo>
                  <a:lnTo>
                    <a:pt x="11702" y="11115"/>
                  </a:lnTo>
                  <a:lnTo>
                    <a:pt x="11886" y="11262"/>
                  </a:lnTo>
                  <a:lnTo>
                    <a:pt x="12106" y="11335"/>
                  </a:lnTo>
                  <a:lnTo>
                    <a:pt x="11739" y="11922"/>
                  </a:lnTo>
                  <a:lnTo>
                    <a:pt x="11629" y="11922"/>
                  </a:lnTo>
                  <a:lnTo>
                    <a:pt x="11482" y="11885"/>
                  </a:lnTo>
                  <a:lnTo>
                    <a:pt x="11226" y="11738"/>
                  </a:lnTo>
                  <a:lnTo>
                    <a:pt x="10565" y="11482"/>
                  </a:lnTo>
                  <a:lnTo>
                    <a:pt x="10272" y="11335"/>
                  </a:lnTo>
                  <a:lnTo>
                    <a:pt x="10382" y="10968"/>
                  </a:lnTo>
                  <a:lnTo>
                    <a:pt x="10455" y="10601"/>
                  </a:lnTo>
                  <a:lnTo>
                    <a:pt x="10455" y="10528"/>
                  </a:lnTo>
                  <a:close/>
                  <a:moveTo>
                    <a:pt x="10125" y="11665"/>
                  </a:moveTo>
                  <a:lnTo>
                    <a:pt x="10785" y="11958"/>
                  </a:lnTo>
                  <a:lnTo>
                    <a:pt x="11115" y="12142"/>
                  </a:lnTo>
                  <a:lnTo>
                    <a:pt x="11299" y="12215"/>
                  </a:lnTo>
                  <a:lnTo>
                    <a:pt x="11482" y="12289"/>
                  </a:lnTo>
                  <a:lnTo>
                    <a:pt x="11226" y="12655"/>
                  </a:lnTo>
                  <a:lnTo>
                    <a:pt x="10895" y="12545"/>
                  </a:lnTo>
                  <a:lnTo>
                    <a:pt x="10455" y="12399"/>
                  </a:lnTo>
                  <a:lnTo>
                    <a:pt x="10052" y="12252"/>
                  </a:lnTo>
                  <a:lnTo>
                    <a:pt x="9868" y="12142"/>
                  </a:lnTo>
                  <a:lnTo>
                    <a:pt x="10125" y="11665"/>
                  </a:lnTo>
                  <a:close/>
                  <a:moveTo>
                    <a:pt x="9355" y="9574"/>
                  </a:moveTo>
                  <a:lnTo>
                    <a:pt x="9575" y="9611"/>
                  </a:lnTo>
                  <a:lnTo>
                    <a:pt x="9795" y="9648"/>
                  </a:lnTo>
                  <a:lnTo>
                    <a:pt x="9978" y="9758"/>
                  </a:lnTo>
                  <a:lnTo>
                    <a:pt x="10052" y="9868"/>
                  </a:lnTo>
                  <a:lnTo>
                    <a:pt x="10088" y="9941"/>
                  </a:lnTo>
                  <a:lnTo>
                    <a:pt x="10125" y="10088"/>
                  </a:lnTo>
                  <a:lnTo>
                    <a:pt x="10125" y="10198"/>
                  </a:lnTo>
                  <a:lnTo>
                    <a:pt x="9832" y="10161"/>
                  </a:lnTo>
                  <a:lnTo>
                    <a:pt x="9795" y="10198"/>
                  </a:lnTo>
                  <a:lnTo>
                    <a:pt x="9795" y="10234"/>
                  </a:lnTo>
                  <a:lnTo>
                    <a:pt x="9942" y="10344"/>
                  </a:lnTo>
                  <a:lnTo>
                    <a:pt x="10088" y="10455"/>
                  </a:lnTo>
                  <a:lnTo>
                    <a:pt x="10015" y="10785"/>
                  </a:lnTo>
                  <a:lnTo>
                    <a:pt x="9942" y="11078"/>
                  </a:lnTo>
                  <a:lnTo>
                    <a:pt x="9905" y="11188"/>
                  </a:lnTo>
                  <a:lnTo>
                    <a:pt x="9648" y="11115"/>
                  </a:lnTo>
                  <a:lnTo>
                    <a:pt x="9391" y="11078"/>
                  </a:lnTo>
                  <a:lnTo>
                    <a:pt x="9355" y="11078"/>
                  </a:lnTo>
                  <a:lnTo>
                    <a:pt x="9318" y="11115"/>
                  </a:lnTo>
                  <a:lnTo>
                    <a:pt x="9318" y="11151"/>
                  </a:lnTo>
                  <a:lnTo>
                    <a:pt x="9355" y="11188"/>
                  </a:lnTo>
                  <a:lnTo>
                    <a:pt x="9538" y="11372"/>
                  </a:lnTo>
                  <a:lnTo>
                    <a:pt x="9795" y="11518"/>
                  </a:lnTo>
                  <a:lnTo>
                    <a:pt x="9501" y="11995"/>
                  </a:lnTo>
                  <a:lnTo>
                    <a:pt x="9061" y="11812"/>
                  </a:lnTo>
                  <a:lnTo>
                    <a:pt x="8584" y="11628"/>
                  </a:lnTo>
                  <a:lnTo>
                    <a:pt x="8548" y="11628"/>
                  </a:lnTo>
                  <a:lnTo>
                    <a:pt x="8548" y="11702"/>
                  </a:lnTo>
                  <a:lnTo>
                    <a:pt x="8731" y="11848"/>
                  </a:lnTo>
                  <a:lnTo>
                    <a:pt x="8915" y="12032"/>
                  </a:lnTo>
                  <a:lnTo>
                    <a:pt x="9318" y="12289"/>
                  </a:lnTo>
                  <a:lnTo>
                    <a:pt x="9061" y="12582"/>
                  </a:lnTo>
                  <a:lnTo>
                    <a:pt x="8805" y="12802"/>
                  </a:lnTo>
                  <a:lnTo>
                    <a:pt x="8548" y="12692"/>
                  </a:lnTo>
                  <a:lnTo>
                    <a:pt x="8401" y="12069"/>
                  </a:lnTo>
                  <a:lnTo>
                    <a:pt x="8291" y="11445"/>
                  </a:lnTo>
                  <a:lnTo>
                    <a:pt x="8218" y="11298"/>
                  </a:lnTo>
                  <a:lnTo>
                    <a:pt x="8144" y="11188"/>
                  </a:lnTo>
                  <a:lnTo>
                    <a:pt x="8034" y="11115"/>
                  </a:lnTo>
                  <a:lnTo>
                    <a:pt x="7374" y="11115"/>
                  </a:lnTo>
                  <a:lnTo>
                    <a:pt x="7264" y="11078"/>
                  </a:lnTo>
                  <a:lnTo>
                    <a:pt x="7154" y="11041"/>
                  </a:lnTo>
                  <a:lnTo>
                    <a:pt x="7007" y="10895"/>
                  </a:lnTo>
                  <a:lnTo>
                    <a:pt x="6897" y="10675"/>
                  </a:lnTo>
                  <a:lnTo>
                    <a:pt x="6860" y="10455"/>
                  </a:lnTo>
                  <a:lnTo>
                    <a:pt x="6860" y="10344"/>
                  </a:lnTo>
                  <a:lnTo>
                    <a:pt x="6897" y="10234"/>
                  </a:lnTo>
                  <a:lnTo>
                    <a:pt x="6934" y="10124"/>
                  </a:lnTo>
                  <a:lnTo>
                    <a:pt x="7007" y="10051"/>
                  </a:lnTo>
                  <a:lnTo>
                    <a:pt x="7227" y="9978"/>
                  </a:lnTo>
                  <a:lnTo>
                    <a:pt x="7447" y="9904"/>
                  </a:lnTo>
                  <a:lnTo>
                    <a:pt x="8328" y="9721"/>
                  </a:lnTo>
                  <a:lnTo>
                    <a:pt x="8401" y="9758"/>
                  </a:lnTo>
                  <a:lnTo>
                    <a:pt x="8548" y="9758"/>
                  </a:lnTo>
                  <a:lnTo>
                    <a:pt x="8841" y="9648"/>
                  </a:lnTo>
                  <a:lnTo>
                    <a:pt x="9135" y="9574"/>
                  </a:lnTo>
                  <a:close/>
                  <a:moveTo>
                    <a:pt x="1028" y="7373"/>
                  </a:moveTo>
                  <a:lnTo>
                    <a:pt x="1028" y="7887"/>
                  </a:lnTo>
                  <a:lnTo>
                    <a:pt x="1101" y="8437"/>
                  </a:lnTo>
                  <a:lnTo>
                    <a:pt x="1138" y="8474"/>
                  </a:lnTo>
                  <a:lnTo>
                    <a:pt x="1211" y="8510"/>
                  </a:lnTo>
                  <a:lnTo>
                    <a:pt x="1285" y="8510"/>
                  </a:lnTo>
                  <a:lnTo>
                    <a:pt x="1358" y="8474"/>
                  </a:lnTo>
                  <a:lnTo>
                    <a:pt x="1872" y="8070"/>
                  </a:lnTo>
                  <a:lnTo>
                    <a:pt x="1945" y="8951"/>
                  </a:lnTo>
                  <a:lnTo>
                    <a:pt x="1982" y="9611"/>
                  </a:lnTo>
                  <a:lnTo>
                    <a:pt x="1982" y="9758"/>
                  </a:lnTo>
                  <a:lnTo>
                    <a:pt x="1982" y="9904"/>
                  </a:lnTo>
                  <a:lnTo>
                    <a:pt x="1872" y="10014"/>
                  </a:lnTo>
                  <a:lnTo>
                    <a:pt x="1762" y="10088"/>
                  </a:lnTo>
                  <a:lnTo>
                    <a:pt x="1615" y="10271"/>
                  </a:lnTo>
                  <a:lnTo>
                    <a:pt x="1505" y="10455"/>
                  </a:lnTo>
                  <a:lnTo>
                    <a:pt x="1468" y="10638"/>
                  </a:lnTo>
                  <a:lnTo>
                    <a:pt x="1468" y="10858"/>
                  </a:lnTo>
                  <a:lnTo>
                    <a:pt x="1505" y="11078"/>
                  </a:lnTo>
                  <a:lnTo>
                    <a:pt x="1578" y="11298"/>
                  </a:lnTo>
                  <a:lnTo>
                    <a:pt x="1688" y="11702"/>
                  </a:lnTo>
                  <a:lnTo>
                    <a:pt x="2165" y="12876"/>
                  </a:lnTo>
                  <a:lnTo>
                    <a:pt x="1835" y="12509"/>
                  </a:lnTo>
                  <a:lnTo>
                    <a:pt x="1505" y="12142"/>
                  </a:lnTo>
                  <a:lnTo>
                    <a:pt x="1211" y="11665"/>
                  </a:lnTo>
                  <a:lnTo>
                    <a:pt x="918" y="11188"/>
                  </a:lnTo>
                  <a:lnTo>
                    <a:pt x="735" y="10675"/>
                  </a:lnTo>
                  <a:lnTo>
                    <a:pt x="588" y="10161"/>
                  </a:lnTo>
                  <a:lnTo>
                    <a:pt x="551" y="9831"/>
                  </a:lnTo>
                  <a:lnTo>
                    <a:pt x="514" y="9501"/>
                  </a:lnTo>
                  <a:lnTo>
                    <a:pt x="551" y="9171"/>
                  </a:lnTo>
                  <a:lnTo>
                    <a:pt x="588" y="8841"/>
                  </a:lnTo>
                  <a:lnTo>
                    <a:pt x="771" y="8180"/>
                  </a:lnTo>
                  <a:lnTo>
                    <a:pt x="955" y="7557"/>
                  </a:lnTo>
                  <a:lnTo>
                    <a:pt x="1028" y="7373"/>
                  </a:lnTo>
                  <a:close/>
                  <a:moveTo>
                    <a:pt x="9612" y="12472"/>
                  </a:moveTo>
                  <a:lnTo>
                    <a:pt x="9942" y="12619"/>
                  </a:lnTo>
                  <a:lnTo>
                    <a:pt x="10675" y="12912"/>
                  </a:lnTo>
                  <a:lnTo>
                    <a:pt x="10895" y="12986"/>
                  </a:lnTo>
                  <a:lnTo>
                    <a:pt x="10529" y="13316"/>
                  </a:lnTo>
                  <a:lnTo>
                    <a:pt x="10162" y="13609"/>
                  </a:lnTo>
                  <a:lnTo>
                    <a:pt x="9685" y="13279"/>
                  </a:lnTo>
                  <a:lnTo>
                    <a:pt x="9171" y="12986"/>
                  </a:lnTo>
                  <a:lnTo>
                    <a:pt x="9391" y="12729"/>
                  </a:lnTo>
                  <a:lnTo>
                    <a:pt x="9612" y="12472"/>
                  </a:lnTo>
                  <a:close/>
                  <a:moveTo>
                    <a:pt x="2569" y="5209"/>
                  </a:moveTo>
                  <a:lnTo>
                    <a:pt x="2899" y="5319"/>
                  </a:lnTo>
                  <a:lnTo>
                    <a:pt x="3266" y="5356"/>
                  </a:lnTo>
                  <a:lnTo>
                    <a:pt x="3999" y="5356"/>
                  </a:lnTo>
                  <a:lnTo>
                    <a:pt x="4733" y="5429"/>
                  </a:lnTo>
                  <a:lnTo>
                    <a:pt x="5467" y="5539"/>
                  </a:lnTo>
                  <a:lnTo>
                    <a:pt x="5320" y="5649"/>
                  </a:lnTo>
                  <a:lnTo>
                    <a:pt x="5173" y="5723"/>
                  </a:lnTo>
                  <a:lnTo>
                    <a:pt x="4880" y="5833"/>
                  </a:lnTo>
                  <a:lnTo>
                    <a:pt x="4696" y="5943"/>
                  </a:lnTo>
                  <a:lnTo>
                    <a:pt x="4513" y="6053"/>
                  </a:lnTo>
                  <a:lnTo>
                    <a:pt x="4366" y="6236"/>
                  </a:lnTo>
                  <a:lnTo>
                    <a:pt x="4293" y="6420"/>
                  </a:lnTo>
                  <a:lnTo>
                    <a:pt x="4256" y="6493"/>
                  </a:lnTo>
                  <a:lnTo>
                    <a:pt x="4293" y="6603"/>
                  </a:lnTo>
                  <a:lnTo>
                    <a:pt x="4329" y="6676"/>
                  </a:lnTo>
                  <a:lnTo>
                    <a:pt x="4366" y="6750"/>
                  </a:lnTo>
                  <a:lnTo>
                    <a:pt x="4439" y="6823"/>
                  </a:lnTo>
                  <a:lnTo>
                    <a:pt x="4549" y="6823"/>
                  </a:lnTo>
                  <a:lnTo>
                    <a:pt x="4660" y="6860"/>
                  </a:lnTo>
                  <a:lnTo>
                    <a:pt x="4696" y="6933"/>
                  </a:lnTo>
                  <a:lnTo>
                    <a:pt x="4733" y="7117"/>
                  </a:lnTo>
                  <a:lnTo>
                    <a:pt x="4770" y="7300"/>
                  </a:lnTo>
                  <a:lnTo>
                    <a:pt x="4770" y="7667"/>
                  </a:lnTo>
                  <a:lnTo>
                    <a:pt x="4806" y="7813"/>
                  </a:lnTo>
                  <a:lnTo>
                    <a:pt x="4586" y="7520"/>
                  </a:lnTo>
                  <a:lnTo>
                    <a:pt x="4366" y="7263"/>
                  </a:lnTo>
                  <a:lnTo>
                    <a:pt x="4256" y="7190"/>
                  </a:lnTo>
                  <a:lnTo>
                    <a:pt x="4146" y="7153"/>
                  </a:lnTo>
                  <a:lnTo>
                    <a:pt x="3999" y="7117"/>
                  </a:lnTo>
                  <a:lnTo>
                    <a:pt x="3889" y="7153"/>
                  </a:lnTo>
                  <a:lnTo>
                    <a:pt x="3632" y="7227"/>
                  </a:lnTo>
                  <a:lnTo>
                    <a:pt x="3412" y="7373"/>
                  </a:lnTo>
                  <a:lnTo>
                    <a:pt x="3192" y="7593"/>
                  </a:lnTo>
                  <a:lnTo>
                    <a:pt x="2972" y="7813"/>
                  </a:lnTo>
                  <a:lnTo>
                    <a:pt x="2825" y="8070"/>
                  </a:lnTo>
                  <a:lnTo>
                    <a:pt x="2715" y="8364"/>
                  </a:lnTo>
                  <a:lnTo>
                    <a:pt x="2642" y="8657"/>
                  </a:lnTo>
                  <a:lnTo>
                    <a:pt x="2605" y="8951"/>
                  </a:lnTo>
                  <a:lnTo>
                    <a:pt x="2605" y="9244"/>
                  </a:lnTo>
                  <a:lnTo>
                    <a:pt x="2679" y="9537"/>
                  </a:lnTo>
                  <a:lnTo>
                    <a:pt x="2679" y="9611"/>
                  </a:lnTo>
                  <a:lnTo>
                    <a:pt x="2752" y="9648"/>
                  </a:lnTo>
                  <a:lnTo>
                    <a:pt x="2789" y="9684"/>
                  </a:lnTo>
                  <a:lnTo>
                    <a:pt x="3156" y="9684"/>
                  </a:lnTo>
                  <a:lnTo>
                    <a:pt x="3449" y="9758"/>
                  </a:lnTo>
                  <a:lnTo>
                    <a:pt x="3706" y="9868"/>
                  </a:lnTo>
                  <a:lnTo>
                    <a:pt x="3963" y="10014"/>
                  </a:lnTo>
                  <a:lnTo>
                    <a:pt x="4183" y="10198"/>
                  </a:lnTo>
                  <a:lnTo>
                    <a:pt x="4403" y="10418"/>
                  </a:lnTo>
                  <a:lnTo>
                    <a:pt x="4770" y="10858"/>
                  </a:lnTo>
                  <a:lnTo>
                    <a:pt x="4403" y="11151"/>
                  </a:lnTo>
                  <a:lnTo>
                    <a:pt x="4109" y="11445"/>
                  </a:lnTo>
                  <a:lnTo>
                    <a:pt x="3816" y="11775"/>
                  </a:lnTo>
                  <a:lnTo>
                    <a:pt x="3596" y="12142"/>
                  </a:lnTo>
                  <a:lnTo>
                    <a:pt x="3412" y="12545"/>
                  </a:lnTo>
                  <a:lnTo>
                    <a:pt x="3266" y="12986"/>
                  </a:lnTo>
                  <a:lnTo>
                    <a:pt x="3192" y="13426"/>
                  </a:lnTo>
                  <a:lnTo>
                    <a:pt x="3156" y="13866"/>
                  </a:lnTo>
                  <a:lnTo>
                    <a:pt x="3082" y="13829"/>
                  </a:lnTo>
                  <a:lnTo>
                    <a:pt x="2972" y="13719"/>
                  </a:lnTo>
                  <a:lnTo>
                    <a:pt x="2899" y="13572"/>
                  </a:lnTo>
                  <a:lnTo>
                    <a:pt x="2459" y="12582"/>
                  </a:lnTo>
                  <a:lnTo>
                    <a:pt x="2092" y="11702"/>
                  </a:lnTo>
                  <a:lnTo>
                    <a:pt x="1945" y="11262"/>
                  </a:lnTo>
                  <a:lnTo>
                    <a:pt x="1872" y="10821"/>
                  </a:lnTo>
                  <a:lnTo>
                    <a:pt x="1872" y="10638"/>
                  </a:lnTo>
                  <a:lnTo>
                    <a:pt x="1945" y="10491"/>
                  </a:lnTo>
                  <a:lnTo>
                    <a:pt x="2055" y="10381"/>
                  </a:lnTo>
                  <a:lnTo>
                    <a:pt x="2202" y="10271"/>
                  </a:lnTo>
                  <a:lnTo>
                    <a:pt x="2312" y="10161"/>
                  </a:lnTo>
                  <a:lnTo>
                    <a:pt x="2385" y="10051"/>
                  </a:lnTo>
                  <a:lnTo>
                    <a:pt x="2385" y="9904"/>
                  </a:lnTo>
                  <a:lnTo>
                    <a:pt x="2385" y="9721"/>
                  </a:lnTo>
                  <a:lnTo>
                    <a:pt x="2312" y="8730"/>
                  </a:lnTo>
                  <a:lnTo>
                    <a:pt x="2165" y="7740"/>
                  </a:lnTo>
                  <a:lnTo>
                    <a:pt x="2165" y="7667"/>
                  </a:lnTo>
                  <a:lnTo>
                    <a:pt x="2092" y="7593"/>
                  </a:lnTo>
                  <a:lnTo>
                    <a:pt x="1945" y="7593"/>
                  </a:lnTo>
                  <a:lnTo>
                    <a:pt x="1358" y="8070"/>
                  </a:lnTo>
                  <a:lnTo>
                    <a:pt x="1321" y="7667"/>
                  </a:lnTo>
                  <a:lnTo>
                    <a:pt x="1358" y="7263"/>
                  </a:lnTo>
                  <a:lnTo>
                    <a:pt x="1395" y="6860"/>
                  </a:lnTo>
                  <a:lnTo>
                    <a:pt x="1505" y="6456"/>
                  </a:lnTo>
                  <a:lnTo>
                    <a:pt x="1505" y="6383"/>
                  </a:lnTo>
                  <a:lnTo>
                    <a:pt x="1468" y="6310"/>
                  </a:lnTo>
                  <a:lnTo>
                    <a:pt x="1725" y="5796"/>
                  </a:lnTo>
                  <a:lnTo>
                    <a:pt x="1982" y="5319"/>
                  </a:lnTo>
                  <a:lnTo>
                    <a:pt x="2239" y="5356"/>
                  </a:lnTo>
                  <a:lnTo>
                    <a:pt x="2495" y="5392"/>
                  </a:lnTo>
                  <a:lnTo>
                    <a:pt x="2569" y="5356"/>
                  </a:lnTo>
                  <a:lnTo>
                    <a:pt x="2605" y="5319"/>
                  </a:lnTo>
                  <a:lnTo>
                    <a:pt x="2605" y="5282"/>
                  </a:lnTo>
                  <a:lnTo>
                    <a:pt x="2569" y="5209"/>
                  </a:lnTo>
                  <a:close/>
                  <a:moveTo>
                    <a:pt x="8805" y="13939"/>
                  </a:moveTo>
                  <a:lnTo>
                    <a:pt x="9098" y="13976"/>
                  </a:lnTo>
                  <a:lnTo>
                    <a:pt x="9391" y="14049"/>
                  </a:lnTo>
                  <a:lnTo>
                    <a:pt x="9208" y="14086"/>
                  </a:lnTo>
                  <a:lnTo>
                    <a:pt x="9171" y="14049"/>
                  </a:lnTo>
                  <a:lnTo>
                    <a:pt x="9061" y="14049"/>
                  </a:lnTo>
                  <a:lnTo>
                    <a:pt x="8988" y="13976"/>
                  </a:lnTo>
                  <a:lnTo>
                    <a:pt x="8805" y="13939"/>
                  </a:lnTo>
                  <a:close/>
                  <a:moveTo>
                    <a:pt x="5815" y="14178"/>
                  </a:moveTo>
                  <a:lnTo>
                    <a:pt x="5797" y="14196"/>
                  </a:lnTo>
                  <a:lnTo>
                    <a:pt x="5760" y="14196"/>
                  </a:lnTo>
                  <a:lnTo>
                    <a:pt x="5815" y="14178"/>
                  </a:lnTo>
                  <a:close/>
                  <a:moveTo>
                    <a:pt x="7154" y="2935"/>
                  </a:moveTo>
                  <a:lnTo>
                    <a:pt x="7594" y="3008"/>
                  </a:lnTo>
                  <a:lnTo>
                    <a:pt x="8034" y="3082"/>
                  </a:lnTo>
                  <a:lnTo>
                    <a:pt x="8438" y="3155"/>
                  </a:lnTo>
                  <a:lnTo>
                    <a:pt x="8401" y="3192"/>
                  </a:lnTo>
                  <a:lnTo>
                    <a:pt x="8401" y="3228"/>
                  </a:lnTo>
                  <a:lnTo>
                    <a:pt x="8401" y="3265"/>
                  </a:lnTo>
                  <a:lnTo>
                    <a:pt x="8438" y="3265"/>
                  </a:lnTo>
                  <a:lnTo>
                    <a:pt x="8621" y="3228"/>
                  </a:lnTo>
                  <a:lnTo>
                    <a:pt x="8768" y="3265"/>
                  </a:lnTo>
                  <a:lnTo>
                    <a:pt x="8805" y="3265"/>
                  </a:lnTo>
                  <a:lnTo>
                    <a:pt x="8768" y="3338"/>
                  </a:lnTo>
                  <a:lnTo>
                    <a:pt x="8768" y="3412"/>
                  </a:lnTo>
                  <a:lnTo>
                    <a:pt x="8768" y="3448"/>
                  </a:lnTo>
                  <a:lnTo>
                    <a:pt x="8805" y="3485"/>
                  </a:lnTo>
                  <a:lnTo>
                    <a:pt x="8841" y="3485"/>
                  </a:lnTo>
                  <a:lnTo>
                    <a:pt x="8915" y="3522"/>
                  </a:lnTo>
                  <a:lnTo>
                    <a:pt x="8988" y="3558"/>
                  </a:lnTo>
                  <a:lnTo>
                    <a:pt x="9098" y="3668"/>
                  </a:lnTo>
                  <a:lnTo>
                    <a:pt x="9208" y="3815"/>
                  </a:lnTo>
                  <a:lnTo>
                    <a:pt x="9245" y="3852"/>
                  </a:lnTo>
                  <a:lnTo>
                    <a:pt x="9281" y="3889"/>
                  </a:lnTo>
                  <a:lnTo>
                    <a:pt x="9318" y="3852"/>
                  </a:lnTo>
                  <a:lnTo>
                    <a:pt x="9391" y="3742"/>
                  </a:lnTo>
                  <a:lnTo>
                    <a:pt x="9465" y="3632"/>
                  </a:lnTo>
                  <a:lnTo>
                    <a:pt x="9538" y="3558"/>
                  </a:lnTo>
                  <a:lnTo>
                    <a:pt x="9758" y="3632"/>
                  </a:lnTo>
                  <a:lnTo>
                    <a:pt x="9612" y="3815"/>
                  </a:lnTo>
                  <a:lnTo>
                    <a:pt x="9501" y="3999"/>
                  </a:lnTo>
                  <a:lnTo>
                    <a:pt x="9465" y="4072"/>
                  </a:lnTo>
                  <a:lnTo>
                    <a:pt x="9465" y="4182"/>
                  </a:lnTo>
                  <a:lnTo>
                    <a:pt x="9575" y="4182"/>
                  </a:lnTo>
                  <a:lnTo>
                    <a:pt x="9648" y="4145"/>
                  </a:lnTo>
                  <a:lnTo>
                    <a:pt x="9795" y="4035"/>
                  </a:lnTo>
                  <a:lnTo>
                    <a:pt x="10052" y="3815"/>
                  </a:lnTo>
                  <a:lnTo>
                    <a:pt x="10308" y="3962"/>
                  </a:lnTo>
                  <a:lnTo>
                    <a:pt x="10235" y="4035"/>
                  </a:lnTo>
                  <a:lnTo>
                    <a:pt x="9978" y="4365"/>
                  </a:lnTo>
                  <a:lnTo>
                    <a:pt x="9868" y="4512"/>
                  </a:lnTo>
                  <a:lnTo>
                    <a:pt x="9795" y="4696"/>
                  </a:lnTo>
                  <a:lnTo>
                    <a:pt x="9795" y="4732"/>
                  </a:lnTo>
                  <a:lnTo>
                    <a:pt x="9832" y="4732"/>
                  </a:lnTo>
                  <a:lnTo>
                    <a:pt x="10015" y="4659"/>
                  </a:lnTo>
                  <a:lnTo>
                    <a:pt x="10198" y="4549"/>
                  </a:lnTo>
                  <a:lnTo>
                    <a:pt x="10492" y="4329"/>
                  </a:lnTo>
                  <a:lnTo>
                    <a:pt x="10639" y="4182"/>
                  </a:lnTo>
                  <a:lnTo>
                    <a:pt x="10822" y="4292"/>
                  </a:lnTo>
                  <a:lnTo>
                    <a:pt x="10565" y="4549"/>
                  </a:lnTo>
                  <a:lnTo>
                    <a:pt x="10272" y="4879"/>
                  </a:lnTo>
                  <a:lnTo>
                    <a:pt x="10052" y="5209"/>
                  </a:lnTo>
                  <a:lnTo>
                    <a:pt x="9942" y="5246"/>
                  </a:lnTo>
                  <a:lnTo>
                    <a:pt x="9648" y="5392"/>
                  </a:lnTo>
                  <a:lnTo>
                    <a:pt x="9391" y="5539"/>
                  </a:lnTo>
                  <a:lnTo>
                    <a:pt x="9281" y="5539"/>
                  </a:lnTo>
                  <a:lnTo>
                    <a:pt x="9135" y="5576"/>
                  </a:lnTo>
                  <a:lnTo>
                    <a:pt x="8805" y="5759"/>
                  </a:lnTo>
                  <a:lnTo>
                    <a:pt x="8548" y="5979"/>
                  </a:lnTo>
                  <a:lnTo>
                    <a:pt x="8364" y="6089"/>
                  </a:lnTo>
                  <a:lnTo>
                    <a:pt x="8071" y="6346"/>
                  </a:lnTo>
                  <a:lnTo>
                    <a:pt x="7924" y="6566"/>
                  </a:lnTo>
                  <a:lnTo>
                    <a:pt x="7741" y="6750"/>
                  </a:lnTo>
                  <a:lnTo>
                    <a:pt x="7631" y="6970"/>
                  </a:lnTo>
                  <a:lnTo>
                    <a:pt x="7594" y="7153"/>
                  </a:lnTo>
                  <a:lnTo>
                    <a:pt x="7631" y="7227"/>
                  </a:lnTo>
                  <a:lnTo>
                    <a:pt x="7667" y="7300"/>
                  </a:lnTo>
                  <a:lnTo>
                    <a:pt x="7741" y="7373"/>
                  </a:lnTo>
                  <a:lnTo>
                    <a:pt x="7851" y="7410"/>
                  </a:lnTo>
                  <a:lnTo>
                    <a:pt x="7998" y="7410"/>
                  </a:lnTo>
                  <a:lnTo>
                    <a:pt x="8144" y="7337"/>
                  </a:lnTo>
                  <a:lnTo>
                    <a:pt x="8401" y="7190"/>
                  </a:lnTo>
                  <a:lnTo>
                    <a:pt x="8548" y="7153"/>
                  </a:lnTo>
                  <a:lnTo>
                    <a:pt x="8731" y="7227"/>
                  </a:lnTo>
                  <a:lnTo>
                    <a:pt x="8805" y="7263"/>
                  </a:lnTo>
                  <a:lnTo>
                    <a:pt x="8878" y="7337"/>
                  </a:lnTo>
                  <a:lnTo>
                    <a:pt x="8915" y="7410"/>
                  </a:lnTo>
                  <a:lnTo>
                    <a:pt x="8915" y="7483"/>
                  </a:lnTo>
                  <a:lnTo>
                    <a:pt x="8841" y="7593"/>
                  </a:lnTo>
                  <a:lnTo>
                    <a:pt x="8731" y="7740"/>
                  </a:lnTo>
                  <a:lnTo>
                    <a:pt x="8584" y="7850"/>
                  </a:lnTo>
                  <a:lnTo>
                    <a:pt x="8401" y="7960"/>
                  </a:lnTo>
                  <a:lnTo>
                    <a:pt x="8144" y="8070"/>
                  </a:lnTo>
                  <a:lnTo>
                    <a:pt x="7961" y="8144"/>
                  </a:lnTo>
                  <a:lnTo>
                    <a:pt x="7741" y="8254"/>
                  </a:lnTo>
                  <a:lnTo>
                    <a:pt x="7557" y="8400"/>
                  </a:lnTo>
                  <a:lnTo>
                    <a:pt x="7521" y="8474"/>
                  </a:lnTo>
                  <a:lnTo>
                    <a:pt x="7484" y="8584"/>
                  </a:lnTo>
                  <a:lnTo>
                    <a:pt x="7447" y="8767"/>
                  </a:lnTo>
                  <a:lnTo>
                    <a:pt x="7521" y="8914"/>
                  </a:lnTo>
                  <a:lnTo>
                    <a:pt x="7631" y="9061"/>
                  </a:lnTo>
                  <a:lnTo>
                    <a:pt x="7777" y="9134"/>
                  </a:lnTo>
                  <a:lnTo>
                    <a:pt x="7887" y="9171"/>
                  </a:lnTo>
                  <a:lnTo>
                    <a:pt x="8034" y="9207"/>
                  </a:lnTo>
                  <a:lnTo>
                    <a:pt x="8254" y="9134"/>
                  </a:lnTo>
                  <a:lnTo>
                    <a:pt x="8694" y="8951"/>
                  </a:lnTo>
                  <a:lnTo>
                    <a:pt x="9208" y="8951"/>
                  </a:lnTo>
                  <a:lnTo>
                    <a:pt x="9391" y="8877"/>
                  </a:lnTo>
                  <a:lnTo>
                    <a:pt x="9575" y="8767"/>
                  </a:lnTo>
                  <a:lnTo>
                    <a:pt x="9685" y="8657"/>
                  </a:lnTo>
                  <a:lnTo>
                    <a:pt x="9795" y="8547"/>
                  </a:lnTo>
                  <a:lnTo>
                    <a:pt x="9905" y="8547"/>
                  </a:lnTo>
                  <a:lnTo>
                    <a:pt x="10052" y="8584"/>
                  </a:lnTo>
                  <a:lnTo>
                    <a:pt x="10088" y="8620"/>
                  </a:lnTo>
                  <a:lnTo>
                    <a:pt x="10125" y="8620"/>
                  </a:lnTo>
                  <a:lnTo>
                    <a:pt x="10198" y="8657"/>
                  </a:lnTo>
                  <a:lnTo>
                    <a:pt x="10382" y="8804"/>
                  </a:lnTo>
                  <a:lnTo>
                    <a:pt x="10565" y="8987"/>
                  </a:lnTo>
                  <a:lnTo>
                    <a:pt x="11115" y="9648"/>
                  </a:lnTo>
                  <a:lnTo>
                    <a:pt x="10382" y="9391"/>
                  </a:lnTo>
                  <a:lnTo>
                    <a:pt x="10015" y="9281"/>
                  </a:lnTo>
                  <a:lnTo>
                    <a:pt x="9648" y="9171"/>
                  </a:lnTo>
                  <a:lnTo>
                    <a:pt x="9612" y="9207"/>
                  </a:lnTo>
                  <a:lnTo>
                    <a:pt x="9281" y="9171"/>
                  </a:lnTo>
                  <a:lnTo>
                    <a:pt x="8951" y="9207"/>
                  </a:lnTo>
                  <a:lnTo>
                    <a:pt x="8621" y="9281"/>
                  </a:lnTo>
                  <a:lnTo>
                    <a:pt x="8328" y="9391"/>
                  </a:lnTo>
                  <a:lnTo>
                    <a:pt x="8291" y="9427"/>
                  </a:lnTo>
                  <a:lnTo>
                    <a:pt x="8144" y="9427"/>
                  </a:lnTo>
                  <a:lnTo>
                    <a:pt x="7631" y="9537"/>
                  </a:lnTo>
                  <a:lnTo>
                    <a:pt x="7117" y="9648"/>
                  </a:lnTo>
                  <a:lnTo>
                    <a:pt x="6934" y="9684"/>
                  </a:lnTo>
                  <a:lnTo>
                    <a:pt x="6787" y="9794"/>
                  </a:lnTo>
                  <a:lnTo>
                    <a:pt x="6677" y="9904"/>
                  </a:lnTo>
                  <a:lnTo>
                    <a:pt x="6567" y="10088"/>
                  </a:lnTo>
                  <a:lnTo>
                    <a:pt x="6494" y="10271"/>
                  </a:lnTo>
                  <a:lnTo>
                    <a:pt x="6494" y="10455"/>
                  </a:lnTo>
                  <a:lnTo>
                    <a:pt x="6494" y="10601"/>
                  </a:lnTo>
                  <a:lnTo>
                    <a:pt x="6530" y="10785"/>
                  </a:lnTo>
                  <a:lnTo>
                    <a:pt x="6604" y="10968"/>
                  </a:lnTo>
                  <a:lnTo>
                    <a:pt x="6714" y="11115"/>
                  </a:lnTo>
                  <a:lnTo>
                    <a:pt x="6824" y="11225"/>
                  </a:lnTo>
                  <a:lnTo>
                    <a:pt x="6970" y="11335"/>
                  </a:lnTo>
                  <a:lnTo>
                    <a:pt x="7117" y="11408"/>
                  </a:lnTo>
                  <a:lnTo>
                    <a:pt x="7301" y="11445"/>
                  </a:lnTo>
                  <a:lnTo>
                    <a:pt x="7484" y="11482"/>
                  </a:lnTo>
                  <a:lnTo>
                    <a:pt x="7777" y="11482"/>
                  </a:lnTo>
                  <a:lnTo>
                    <a:pt x="7851" y="11555"/>
                  </a:lnTo>
                  <a:lnTo>
                    <a:pt x="7924" y="11665"/>
                  </a:lnTo>
                  <a:lnTo>
                    <a:pt x="7961" y="11812"/>
                  </a:lnTo>
                  <a:lnTo>
                    <a:pt x="8034" y="12105"/>
                  </a:lnTo>
                  <a:lnTo>
                    <a:pt x="8071" y="12362"/>
                  </a:lnTo>
                  <a:lnTo>
                    <a:pt x="8108" y="12509"/>
                  </a:lnTo>
                  <a:lnTo>
                    <a:pt x="7851" y="12435"/>
                  </a:lnTo>
                  <a:lnTo>
                    <a:pt x="7631" y="12399"/>
                  </a:lnTo>
                  <a:lnTo>
                    <a:pt x="7557" y="12362"/>
                  </a:lnTo>
                  <a:lnTo>
                    <a:pt x="7521" y="12215"/>
                  </a:lnTo>
                  <a:lnTo>
                    <a:pt x="7521" y="12179"/>
                  </a:lnTo>
                  <a:lnTo>
                    <a:pt x="7447" y="12179"/>
                  </a:lnTo>
                  <a:lnTo>
                    <a:pt x="7447" y="12215"/>
                  </a:lnTo>
                  <a:lnTo>
                    <a:pt x="7411" y="12472"/>
                  </a:lnTo>
                  <a:lnTo>
                    <a:pt x="7411" y="12509"/>
                  </a:lnTo>
                  <a:lnTo>
                    <a:pt x="7447" y="12545"/>
                  </a:lnTo>
                  <a:lnTo>
                    <a:pt x="7851" y="12729"/>
                  </a:lnTo>
                  <a:lnTo>
                    <a:pt x="8254" y="12949"/>
                  </a:lnTo>
                  <a:lnTo>
                    <a:pt x="8438" y="13316"/>
                  </a:lnTo>
                  <a:lnTo>
                    <a:pt x="8474" y="13389"/>
                  </a:lnTo>
                  <a:lnTo>
                    <a:pt x="8548" y="13426"/>
                  </a:lnTo>
                  <a:lnTo>
                    <a:pt x="8621" y="13426"/>
                  </a:lnTo>
                  <a:lnTo>
                    <a:pt x="8694" y="13389"/>
                  </a:lnTo>
                  <a:lnTo>
                    <a:pt x="8841" y="13279"/>
                  </a:lnTo>
                  <a:lnTo>
                    <a:pt x="9428" y="13609"/>
                  </a:lnTo>
                  <a:lnTo>
                    <a:pt x="9281" y="13609"/>
                  </a:lnTo>
                  <a:lnTo>
                    <a:pt x="8548" y="13536"/>
                  </a:lnTo>
                  <a:lnTo>
                    <a:pt x="7851" y="13536"/>
                  </a:lnTo>
                  <a:lnTo>
                    <a:pt x="7374" y="13206"/>
                  </a:lnTo>
                  <a:lnTo>
                    <a:pt x="6860" y="12912"/>
                  </a:lnTo>
                  <a:lnTo>
                    <a:pt x="6824" y="12876"/>
                  </a:lnTo>
                  <a:lnTo>
                    <a:pt x="6750" y="12912"/>
                  </a:lnTo>
                  <a:lnTo>
                    <a:pt x="6750" y="12949"/>
                  </a:lnTo>
                  <a:lnTo>
                    <a:pt x="6750" y="13022"/>
                  </a:lnTo>
                  <a:lnTo>
                    <a:pt x="6970" y="13316"/>
                  </a:lnTo>
                  <a:lnTo>
                    <a:pt x="7227" y="13572"/>
                  </a:lnTo>
                  <a:lnTo>
                    <a:pt x="6897" y="13609"/>
                  </a:lnTo>
                  <a:lnTo>
                    <a:pt x="6567" y="13646"/>
                  </a:lnTo>
                  <a:lnTo>
                    <a:pt x="6310" y="13426"/>
                  </a:lnTo>
                  <a:lnTo>
                    <a:pt x="6090" y="13169"/>
                  </a:lnTo>
                  <a:lnTo>
                    <a:pt x="6017" y="13169"/>
                  </a:lnTo>
                  <a:lnTo>
                    <a:pt x="5943" y="13242"/>
                  </a:lnTo>
                  <a:lnTo>
                    <a:pt x="5907" y="13389"/>
                  </a:lnTo>
                  <a:lnTo>
                    <a:pt x="5943" y="13499"/>
                  </a:lnTo>
                  <a:lnTo>
                    <a:pt x="5980" y="13646"/>
                  </a:lnTo>
                  <a:lnTo>
                    <a:pt x="6090" y="13756"/>
                  </a:lnTo>
                  <a:lnTo>
                    <a:pt x="5760" y="13829"/>
                  </a:lnTo>
                  <a:lnTo>
                    <a:pt x="5430" y="13939"/>
                  </a:lnTo>
                  <a:lnTo>
                    <a:pt x="5393" y="13903"/>
                  </a:lnTo>
                  <a:lnTo>
                    <a:pt x="5173" y="13682"/>
                  </a:lnTo>
                  <a:lnTo>
                    <a:pt x="5026" y="13609"/>
                  </a:lnTo>
                  <a:lnTo>
                    <a:pt x="4916" y="13572"/>
                  </a:lnTo>
                  <a:lnTo>
                    <a:pt x="4880" y="13572"/>
                  </a:lnTo>
                  <a:lnTo>
                    <a:pt x="4880" y="13609"/>
                  </a:lnTo>
                  <a:lnTo>
                    <a:pt x="4880" y="13682"/>
                  </a:lnTo>
                  <a:lnTo>
                    <a:pt x="4916" y="13793"/>
                  </a:lnTo>
                  <a:lnTo>
                    <a:pt x="4990" y="13939"/>
                  </a:lnTo>
                  <a:lnTo>
                    <a:pt x="5100" y="14086"/>
                  </a:lnTo>
                  <a:lnTo>
                    <a:pt x="5136" y="14086"/>
                  </a:lnTo>
                  <a:lnTo>
                    <a:pt x="4843" y="14306"/>
                  </a:lnTo>
                  <a:lnTo>
                    <a:pt x="4623" y="14269"/>
                  </a:lnTo>
                  <a:lnTo>
                    <a:pt x="4109" y="14196"/>
                  </a:lnTo>
                  <a:lnTo>
                    <a:pt x="3853" y="14159"/>
                  </a:lnTo>
                  <a:lnTo>
                    <a:pt x="3596" y="14086"/>
                  </a:lnTo>
                  <a:lnTo>
                    <a:pt x="3669" y="14013"/>
                  </a:lnTo>
                  <a:lnTo>
                    <a:pt x="3706" y="13903"/>
                  </a:lnTo>
                  <a:lnTo>
                    <a:pt x="3706" y="13829"/>
                  </a:lnTo>
                  <a:lnTo>
                    <a:pt x="3669" y="13719"/>
                  </a:lnTo>
                  <a:lnTo>
                    <a:pt x="3632" y="13646"/>
                  </a:lnTo>
                  <a:lnTo>
                    <a:pt x="3559" y="13609"/>
                  </a:lnTo>
                  <a:lnTo>
                    <a:pt x="3632" y="13242"/>
                  </a:lnTo>
                  <a:lnTo>
                    <a:pt x="3742" y="12876"/>
                  </a:lnTo>
                  <a:lnTo>
                    <a:pt x="3889" y="12509"/>
                  </a:lnTo>
                  <a:lnTo>
                    <a:pt x="4073" y="12179"/>
                  </a:lnTo>
                  <a:lnTo>
                    <a:pt x="4293" y="11848"/>
                  </a:lnTo>
                  <a:lnTo>
                    <a:pt x="4549" y="11555"/>
                  </a:lnTo>
                  <a:lnTo>
                    <a:pt x="4843" y="11298"/>
                  </a:lnTo>
                  <a:lnTo>
                    <a:pt x="5173" y="11115"/>
                  </a:lnTo>
                  <a:lnTo>
                    <a:pt x="5246" y="11041"/>
                  </a:lnTo>
                  <a:lnTo>
                    <a:pt x="5283" y="10931"/>
                  </a:lnTo>
                  <a:lnTo>
                    <a:pt x="5283" y="10858"/>
                  </a:lnTo>
                  <a:lnTo>
                    <a:pt x="5210" y="10785"/>
                  </a:lnTo>
                  <a:lnTo>
                    <a:pt x="4770" y="10234"/>
                  </a:lnTo>
                  <a:lnTo>
                    <a:pt x="4549" y="9978"/>
                  </a:lnTo>
                  <a:lnTo>
                    <a:pt x="4293" y="9758"/>
                  </a:lnTo>
                  <a:lnTo>
                    <a:pt x="3999" y="9574"/>
                  </a:lnTo>
                  <a:lnTo>
                    <a:pt x="3706" y="9427"/>
                  </a:lnTo>
                  <a:lnTo>
                    <a:pt x="3376" y="9317"/>
                  </a:lnTo>
                  <a:lnTo>
                    <a:pt x="3046" y="9281"/>
                  </a:lnTo>
                  <a:lnTo>
                    <a:pt x="3046" y="8877"/>
                  </a:lnTo>
                  <a:lnTo>
                    <a:pt x="3119" y="8510"/>
                  </a:lnTo>
                  <a:lnTo>
                    <a:pt x="3266" y="8180"/>
                  </a:lnTo>
                  <a:lnTo>
                    <a:pt x="3486" y="7887"/>
                  </a:lnTo>
                  <a:lnTo>
                    <a:pt x="3632" y="7740"/>
                  </a:lnTo>
                  <a:lnTo>
                    <a:pt x="3816" y="7593"/>
                  </a:lnTo>
                  <a:lnTo>
                    <a:pt x="3889" y="7557"/>
                  </a:lnTo>
                  <a:lnTo>
                    <a:pt x="3963" y="7557"/>
                  </a:lnTo>
                  <a:lnTo>
                    <a:pt x="4036" y="7593"/>
                  </a:lnTo>
                  <a:lnTo>
                    <a:pt x="4109" y="7630"/>
                  </a:lnTo>
                  <a:lnTo>
                    <a:pt x="4219" y="7740"/>
                  </a:lnTo>
                  <a:lnTo>
                    <a:pt x="4329" y="7887"/>
                  </a:lnTo>
                  <a:lnTo>
                    <a:pt x="4916" y="8657"/>
                  </a:lnTo>
                  <a:lnTo>
                    <a:pt x="5026" y="8730"/>
                  </a:lnTo>
                  <a:lnTo>
                    <a:pt x="5136" y="8767"/>
                  </a:lnTo>
                  <a:lnTo>
                    <a:pt x="5210" y="8730"/>
                  </a:lnTo>
                  <a:lnTo>
                    <a:pt x="5246" y="8694"/>
                  </a:lnTo>
                  <a:lnTo>
                    <a:pt x="5283" y="8620"/>
                  </a:lnTo>
                  <a:lnTo>
                    <a:pt x="5283" y="8547"/>
                  </a:lnTo>
                  <a:lnTo>
                    <a:pt x="5136" y="7006"/>
                  </a:lnTo>
                  <a:lnTo>
                    <a:pt x="5100" y="6823"/>
                  </a:lnTo>
                  <a:lnTo>
                    <a:pt x="4990" y="6640"/>
                  </a:lnTo>
                  <a:lnTo>
                    <a:pt x="4880" y="6493"/>
                  </a:lnTo>
                  <a:lnTo>
                    <a:pt x="4660" y="6456"/>
                  </a:lnTo>
                  <a:lnTo>
                    <a:pt x="4733" y="6420"/>
                  </a:lnTo>
                  <a:lnTo>
                    <a:pt x="4843" y="6346"/>
                  </a:lnTo>
                  <a:lnTo>
                    <a:pt x="5026" y="6199"/>
                  </a:lnTo>
                  <a:lnTo>
                    <a:pt x="5430" y="6016"/>
                  </a:lnTo>
                  <a:lnTo>
                    <a:pt x="5613" y="5943"/>
                  </a:lnTo>
                  <a:lnTo>
                    <a:pt x="5760" y="5796"/>
                  </a:lnTo>
                  <a:lnTo>
                    <a:pt x="5870" y="5649"/>
                  </a:lnTo>
                  <a:lnTo>
                    <a:pt x="5980" y="5466"/>
                  </a:lnTo>
                  <a:lnTo>
                    <a:pt x="5980" y="5392"/>
                  </a:lnTo>
                  <a:lnTo>
                    <a:pt x="5943" y="5319"/>
                  </a:lnTo>
                  <a:lnTo>
                    <a:pt x="5907" y="5246"/>
                  </a:lnTo>
                  <a:lnTo>
                    <a:pt x="5833" y="5209"/>
                  </a:lnTo>
                  <a:lnTo>
                    <a:pt x="4990" y="5099"/>
                  </a:lnTo>
                  <a:lnTo>
                    <a:pt x="4109" y="4989"/>
                  </a:lnTo>
                  <a:lnTo>
                    <a:pt x="3742" y="4989"/>
                  </a:lnTo>
                  <a:lnTo>
                    <a:pt x="3302" y="4952"/>
                  </a:lnTo>
                  <a:lnTo>
                    <a:pt x="2899" y="4989"/>
                  </a:lnTo>
                  <a:lnTo>
                    <a:pt x="2715" y="5026"/>
                  </a:lnTo>
                  <a:lnTo>
                    <a:pt x="2532" y="5099"/>
                  </a:lnTo>
                  <a:lnTo>
                    <a:pt x="2495" y="5136"/>
                  </a:lnTo>
                  <a:lnTo>
                    <a:pt x="2532" y="5209"/>
                  </a:lnTo>
                  <a:lnTo>
                    <a:pt x="2165" y="5062"/>
                  </a:lnTo>
                  <a:lnTo>
                    <a:pt x="2459" y="4732"/>
                  </a:lnTo>
                  <a:lnTo>
                    <a:pt x="2752" y="4402"/>
                  </a:lnTo>
                  <a:lnTo>
                    <a:pt x="3082" y="4145"/>
                  </a:lnTo>
                  <a:lnTo>
                    <a:pt x="3449" y="3889"/>
                  </a:lnTo>
                  <a:lnTo>
                    <a:pt x="3816" y="3668"/>
                  </a:lnTo>
                  <a:lnTo>
                    <a:pt x="4219" y="3448"/>
                  </a:lnTo>
                  <a:lnTo>
                    <a:pt x="4623" y="3302"/>
                  </a:lnTo>
                  <a:lnTo>
                    <a:pt x="5026" y="3155"/>
                  </a:lnTo>
                  <a:lnTo>
                    <a:pt x="5467" y="3045"/>
                  </a:lnTo>
                  <a:lnTo>
                    <a:pt x="5907" y="2972"/>
                  </a:lnTo>
                  <a:lnTo>
                    <a:pt x="6310" y="2935"/>
                  </a:lnTo>
                  <a:close/>
                  <a:moveTo>
                    <a:pt x="5393" y="14343"/>
                  </a:moveTo>
                  <a:lnTo>
                    <a:pt x="5430" y="14379"/>
                  </a:lnTo>
                  <a:lnTo>
                    <a:pt x="5356" y="14379"/>
                  </a:lnTo>
                  <a:lnTo>
                    <a:pt x="5393" y="14343"/>
                  </a:lnTo>
                  <a:close/>
                  <a:moveTo>
                    <a:pt x="7704" y="13903"/>
                  </a:moveTo>
                  <a:lnTo>
                    <a:pt x="7961" y="14049"/>
                  </a:lnTo>
                  <a:lnTo>
                    <a:pt x="8291" y="14196"/>
                  </a:lnTo>
                  <a:lnTo>
                    <a:pt x="8584" y="14306"/>
                  </a:lnTo>
                  <a:lnTo>
                    <a:pt x="8181" y="14379"/>
                  </a:lnTo>
                  <a:lnTo>
                    <a:pt x="7741" y="14416"/>
                  </a:lnTo>
                  <a:lnTo>
                    <a:pt x="7704" y="14306"/>
                  </a:lnTo>
                  <a:lnTo>
                    <a:pt x="7631" y="14233"/>
                  </a:lnTo>
                  <a:lnTo>
                    <a:pt x="7264" y="14123"/>
                  </a:lnTo>
                  <a:lnTo>
                    <a:pt x="6970" y="13939"/>
                  </a:lnTo>
                  <a:lnTo>
                    <a:pt x="7521" y="13903"/>
                  </a:lnTo>
                  <a:close/>
                  <a:moveTo>
                    <a:pt x="6420" y="14013"/>
                  </a:moveTo>
                  <a:lnTo>
                    <a:pt x="6567" y="14123"/>
                  </a:lnTo>
                  <a:lnTo>
                    <a:pt x="6787" y="14306"/>
                  </a:lnTo>
                  <a:lnTo>
                    <a:pt x="7007" y="14453"/>
                  </a:lnTo>
                  <a:lnTo>
                    <a:pt x="6053" y="14416"/>
                  </a:lnTo>
                  <a:lnTo>
                    <a:pt x="6053" y="14343"/>
                  </a:lnTo>
                  <a:lnTo>
                    <a:pt x="6053" y="14269"/>
                  </a:lnTo>
                  <a:lnTo>
                    <a:pt x="5980" y="14196"/>
                  </a:lnTo>
                  <a:lnTo>
                    <a:pt x="5907" y="14159"/>
                  </a:lnTo>
                  <a:lnTo>
                    <a:pt x="5870" y="14159"/>
                  </a:lnTo>
                  <a:lnTo>
                    <a:pt x="5980" y="14123"/>
                  </a:lnTo>
                  <a:lnTo>
                    <a:pt x="6420" y="14013"/>
                  </a:lnTo>
                  <a:close/>
                  <a:moveTo>
                    <a:pt x="6824" y="2385"/>
                  </a:moveTo>
                  <a:lnTo>
                    <a:pt x="6750" y="2421"/>
                  </a:lnTo>
                  <a:lnTo>
                    <a:pt x="6677" y="2495"/>
                  </a:lnTo>
                  <a:lnTo>
                    <a:pt x="6127" y="2531"/>
                  </a:lnTo>
                  <a:lnTo>
                    <a:pt x="5540" y="2605"/>
                  </a:lnTo>
                  <a:lnTo>
                    <a:pt x="5026" y="2715"/>
                  </a:lnTo>
                  <a:lnTo>
                    <a:pt x="4476" y="2861"/>
                  </a:lnTo>
                  <a:lnTo>
                    <a:pt x="3926" y="3082"/>
                  </a:lnTo>
                  <a:lnTo>
                    <a:pt x="3376" y="3375"/>
                  </a:lnTo>
                  <a:lnTo>
                    <a:pt x="2899" y="3705"/>
                  </a:lnTo>
                  <a:lnTo>
                    <a:pt x="2459" y="4109"/>
                  </a:lnTo>
                  <a:lnTo>
                    <a:pt x="2018" y="4512"/>
                  </a:lnTo>
                  <a:lnTo>
                    <a:pt x="1652" y="4989"/>
                  </a:lnTo>
                  <a:lnTo>
                    <a:pt x="1321" y="5466"/>
                  </a:lnTo>
                  <a:lnTo>
                    <a:pt x="1065" y="6016"/>
                  </a:lnTo>
                  <a:lnTo>
                    <a:pt x="735" y="6713"/>
                  </a:lnTo>
                  <a:lnTo>
                    <a:pt x="478" y="7447"/>
                  </a:lnTo>
                  <a:lnTo>
                    <a:pt x="221" y="8180"/>
                  </a:lnTo>
                  <a:lnTo>
                    <a:pt x="74" y="8914"/>
                  </a:lnTo>
                  <a:lnTo>
                    <a:pt x="38" y="9244"/>
                  </a:lnTo>
                  <a:lnTo>
                    <a:pt x="1" y="9611"/>
                  </a:lnTo>
                  <a:lnTo>
                    <a:pt x="38" y="9941"/>
                  </a:lnTo>
                  <a:lnTo>
                    <a:pt x="74" y="10271"/>
                  </a:lnTo>
                  <a:lnTo>
                    <a:pt x="148" y="10601"/>
                  </a:lnTo>
                  <a:lnTo>
                    <a:pt x="258" y="10931"/>
                  </a:lnTo>
                  <a:lnTo>
                    <a:pt x="368" y="11262"/>
                  </a:lnTo>
                  <a:lnTo>
                    <a:pt x="514" y="11555"/>
                  </a:lnTo>
                  <a:lnTo>
                    <a:pt x="881" y="12142"/>
                  </a:lnTo>
                  <a:lnTo>
                    <a:pt x="1285" y="12692"/>
                  </a:lnTo>
                  <a:lnTo>
                    <a:pt x="1725" y="13206"/>
                  </a:lnTo>
                  <a:lnTo>
                    <a:pt x="2202" y="13719"/>
                  </a:lnTo>
                  <a:lnTo>
                    <a:pt x="2459" y="13976"/>
                  </a:lnTo>
                  <a:lnTo>
                    <a:pt x="2752" y="14233"/>
                  </a:lnTo>
                  <a:lnTo>
                    <a:pt x="2825" y="14343"/>
                  </a:lnTo>
                  <a:lnTo>
                    <a:pt x="2899" y="14416"/>
                  </a:lnTo>
                  <a:lnTo>
                    <a:pt x="3009" y="14453"/>
                  </a:lnTo>
                  <a:lnTo>
                    <a:pt x="3119" y="14453"/>
                  </a:lnTo>
                  <a:lnTo>
                    <a:pt x="3192" y="14526"/>
                  </a:lnTo>
                  <a:lnTo>
                    <a:pt x="3559" y="14636"/>
                  </a:lnTo>
                  <a:lnTo>
                    <a:pt x="3889" y="14746"/>
                  </a:lnTo>
                  <a:lnTo>
                    <a:pt x="4623" y="14820"/>
                  </a:lnTo>
                  <a:lnTo>
                    <a:pt x="6017" y="14966"/>
                  </a:lnTo>
                  <a:lnTo>
                    <a:pt x="6714" y="15003"/>
                  </a:lnTo>
                  <a:lnTo>
                    <a:pt x="7411" y="15003"/>
                  </a:lnTo>
                  <a:lnTo>
                    <a:pt x="8108" y="14930"/>
                  </a:lnTo>
                  <a:lnTo>
                    <a:pt x="8768" y="14783"/>
                  </a:lnTo>
                  <a:lnTo>
                    <a:pt x="9465" y="14600"/>
                  </a:lnTo>
                  <a:lnTo>
                    <a:pt x="9758" y="14453"/>
                  </a:lnTo>
                  <a:lnTo>
                    <a:pt x="10088" y="14306"/>
                  </a:lnTo>
                  <a:lnTo>
                    <a:pt x="10382" y="14159"/>
                  </a:lnTo>
                  <a:lnTo>
                    <a:pt x="10675" y="13976"/>
                  </a:lnTo>
                  <a:lnTo>
                    <a:pt x="11152" y="13536"/>
                  </a:lnTo>
                  <a:lnTo>
                    <a:pt x="11629" y="13059"/>
                  </a:lnTo>
                  <a:lnTo>
                    <a:pt x="12033" y="12509"/>
                  </a:lnTo>
                  <a:lnTo>
                    <a:pt x="12399" y="11958"/>
                  </a:lnTo>
                  <a:lnTo>
                    <a:pt x="12729" y="11372"/>
                  </a:lnTo>
                  <a:lnTo>
                    <a:pt x="12986" y="10748"/>
                  </a:lnTo>
                  <a:lnTo>
                    <a:pt x="13243" y="10161"/>
                  </a:lnTo>
                  <a:lnTo>
                    <a:pt x="13426" y="9464"/>
                  </a:lnTo>
                  <a:lnTo>
                    <a:pt x="13500" y="9097"/>
                  </a:lnTo>
                  <a:lnTo>
                    <a:pt x="13573" y="8730"/>
                  </a:lnTo>
                  <a:lnTo>
                    <a:pt x="13573" y="8400"/>
                  </a:lnTo>
                  <a:lnTo>
                    <a:pt x="13573" y="8034"/>
                  </a:lnTo>
                  <a:lnTo>
                    <a:pt x="13573" y="7667"/>
                  </a:lnTo>
                  <a:lnTo>
                    <a:pt x="13500" y="7300"/>
                  </a:lnTo>
                  <a:lnTo>
                    <a:pt x="13426" y="6970"/>
                  </a:lnTo>
                  <a:lnTo>
                    <a:pt x="13353" y="6640"/>
                  </a:lnTo>
                  <a:lnTo>
                    <a:pt x="13206" y="6346"/>
                  </a:lnTo>
                  <a:lnTo>
                    <a:pt x="13060" y="6053"/>
                  </a:lnTo>
                  <a:lnTo>
                    <a:pt x="12693" y="5466"/>
                  </a:lnTo>
                  <a:lnTo>
                    <a:pt x="12289" y="4916"/>
                  </a:lnTo>
                  <a:lnTo>
                    <a:pt x="11849" y="4475"/>
                  </a:lnTo>
                  <a:lnTo>
                    <a:pt x="11372" y="4035"/>
                  </a:lnTo>
                  <a:lnTo>
                    <a:pt x="10895" y="3668"/>
                  </a:lnTo>
                  <a:lnTo>
                    <a:pt x="10345" y="3338"/>
                  </a:lnTo>
                  <a:lnTo>
                    <a:pt x="9795" y="3045"/>
                  </a:lnTo>
                  <a:lnTo>
                    <a:pt x="9208" y="2788"/>
                  </a:lnTo>
                  <a:lnTo>
                    <a:pt x="8584" y="2605"/>
                  </a:lnTo>
                  <a:lnTo>
                    <a:pt x="7998" y="2458"/>
                  </a:lnTo>
                  <a:lnTo>
                    <a:pt x="7447" y="2385"/>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76" name="Google Shape;376;p7"/>
            <p:cNvSpPr/>
            <p:nvPr/>
          </p:nvSpPr>
          <p:spPr>
            <a:xfrm>
              <a:off x="6902250" y="3951050"/>
              <a:ext cx="436525" cy="299875"/>
            </a:xfrm>
            <a:custGeom>
              <a:rect b="b" l="l" r="r" t="t"/>
              <a:pathLst>
                <a:path extrusionOk="0" h="11995" w="17461">
                  <a:moveTo>
                    <a:pt x="9758" y="2238"/>
                  </a:moveTo>
                  <a:lnTo>
                    <a:pt x="9721" y="2274"/>
                  </a:lnTo>
                  <a:lnTo>
                    <a:pt x="9648" y="2311"/>
                  </a:lnTo>
                  <a:lnTo>
                    <a:pt x="9611" y="2458"/>
                  </a:lnTo>
                  <a:lnTo>
                    <a:pt x="9648" y="2568"/>
                  </a:lnTo>
                  <a:lnTo>
                    <a:pt x="9721" y="2605"/>
                  </a:lnTo>
                  <a:lnTo>
                    <a:pt x="9758" y="2641"/>
                  </a:lnTo>
                  <a:lnTo>
                    <a:pt x="9941" y="2641"/>
                  </a:lnTo>
                  <a:lnTo>
                    <a:pt x="9978" y="2605"/>
                  </a:lnTo>
                  <a:lnTo>
                    <a:pt x="10051" y="2531"/>
                  </a:lnTo>
                  <a:lnTo>
                    <a:pt x="10051" y="2458"/>
                  </a:lnTo>
                  <a:lnTo>
                    <a:pt x="10051" y="2348"/>
                  </a:lnTo>
                  <a:lnTo>
                    <a:pt x="9978" y="2274"/>
                  </a:lnTo>
                  <a:lnTo>
                    <a:pt x="9941" y="2238"/>
                  </a:lnTo>
                  <a:close/>
                  <a:moveTo>
                    <a:pt x="9795" y="3191"/>
                  </a:moveTo>
                  <a:lnTo>
                    <a:pt x="9721" y="3265"/>
                  </a:lnTo>
                  <a:lnTo>
                    <a:pt x="9684" y="3301"/>
                  </a:lnTo>
                  <a:lnTo>
                    <a:pt x="9684" y="3375"/>
                  </a:lnTo>
                  <a:lnTo>
                    <a:pt x="9684" y="3485"/>
                  </a:lnTo>
                  <a:lnTo>
                    <a:pt x="9758" y="3522"/>
                  </a:lnTo>
                  <a:lnTo>
                    <a:pt x="9795" y="3558"/>
                  </a:lnTo>
                  <a:lnTo>
                    <a:pt x="9941" y="3558"/>
                  </a:lnTo>
                  <a:lnTo>
                    <a:pt x="9978" y="3522"/>
                  </a:lnTo>
                  <a:lnTo>
                    <a:pt x="10015" y="3485"/>
                  </a:lnTo>
                  <a:lnTo>
                    <a:pt x="10051" y="3375"/>
                  </a:lnTo>
                  <a:lnTo>
                    <a:pt x="10015" y="3301"/>
                  </a:lnTo>
                  <a:lnTo>
                    <a:pt x="9978" y="3228"/>
                  </a:lnTo>
                  <a:lnTo>
                    <a:pt x="9941" y="3191"/>
                  </a:lnTo>
                  <a:close/>
                  <a:moveTo>
                    <a:pt x="11519" y="3045"/>
                  </a:moveTo>
                  <a:lnTo>
                    <a:pt x="11409" y="3081"/>
                  </a:lnTo>
                  <a:lnTo>
                    <a:pt x="11335" y="3118"/>
                  </a:lnTo>
                  <a:lnTo>
                    <a:pt x="11298" y="3191"/>
                  </a:lnTo>
                  <a:lnTo>
                    <a:pt x="11262" y="3265"/>
                  </a:lnTo>
                  <a:lnTo>
                    <a:pt x="11262" y="3338"/>
                  </a:lnTo>
                  <a:lnTo>
                    <a:pt x="11262" y="3412"/>
                  </a:lnTo>
                  <a:lnTo>
                    <a:pt x="11298" y="3485"/>
                  </a:lnTo>
                  <a:lnTo>
                    <a:pt x="11372" y="3522"/>
                  </a:lnTo>
                  <a:lnTo>
                    <a:pt x="11445" y="3595"/>
                  </a:lnTo>
                  <a:lnTo>
                    <a:pt x="11592" y="3595"/>
                  </a:lnTo>
                  <a:lnTo>
                    <a:pt x="11665" y="3522"/>
                  </a:lnTo>
                  <a:lnTo>
                    <a:pt x="11702" y="3485"/>
                  </a:lnTo>
                  <a:lnTo>
                    <a:pt x="11739" y="3412"/>
                  </a:lnTo>
                  <a:lnTo>
                    <a:pt x="11702" y="3265"/>
                  </a:lnTo>
                  <a:lnTo>
                    <a:pt x="11702" y="3155"/>
                  </a:lnTo>
                  <a:lnTo>
                    <a:pt x="11629" y="3081"/>
                  </a:lnTo>
                  <a:lnTo>
                    <a:pt x="11519" y="3045"/>
                  </a:lnTo>
                  <a:close/>
                  <a:moveTo>
                    <a:pt x="15554" y="1541"/>
                  </a:moveTo>
                  <a:lnTo>
                    <a:pt x="15407" y="1871"/>
                  </a:lnTo>
                  <a:lnTo>
                    <a:pt x="15187" y="2164"/>
                  </a:lnTo>
                  <a:lnTo>
                    <a:pt x="14967" y="2458"/>
                  </a:lnTo>
                  <a:lnTo>
                    <a:pt x="14710" y="2715"/>
                  </a:lnTo>
                  <a:lnTo>
                    <a:pt x="14416" y="2935"/>
                  </a:lnTo>
                  <a:lnTo>
                    <a:pt x="14123" y="3155"/>
                  </a:lnTo>
                  <a:lnTo>
                    <a:pt x="13536" y="3595"/>
                  </a:lnTo>
                  <a:lnTo>
                    <a:pt x="13279" y="3265"/>
                  </a:lnTo>
                  <a:lnTo>
                    <a:pt x="12986" y="2971"/>
                  </a:lnTo>
                  <a:lnTo>
                    <a:pt x="13096" y="2935"/>
                  </a:lnTo>
                  <a:lnTo>
                    <a:pt x="13683" y="2531"/>
                  </a:lnTo>
                  <a:lnTo>
                    <a:pt x="14306" y="2164"/>
                  </a:lnTo>
                  <a:lnTo>
                    <a:pt x="14930" y="1834"/>
                  </a:lnTo>
                  <a:lnTo>
                    <a:pt x="15554" y="1541"/>
                  </a:lnTo>
                  <a:close/>
                  <a:moveTo>
                    <a:pt x="8914" y="3228"/>
                  </a:moveTo>
                  <a:lnTo>
                    <a:pt x="8841" y="3301"/>
                  </a:lnTo>
                  <a:lnTo>
                    <a:pt x="8804" y="3375"/>
                  </a:lnTo>
                  <a:lnTo>
                    <a:pt x="8804" y="3485"/>
                  </a:lnTo>
                  <a:lnTo>
                    <a:pt x="8804" y="3558"/>
                  </a:lnTo>
                  <a:lnTo>
                    <a:pt x="8877" y="3632"/>
                  </a:lnTo>
                  <a:lnTo>
                    <a:pt x="8951" y="3668"/>
                  </a:lnTo>
                  <a:lnTo>
                    <a:pt x="9098" y="3668"/>
                  </a:lnTo>
                  <a:lnTo>
                    <a:pt x="9134" y="3632"/>
                  </a:lnTo>
                  <a:lnTo>
                    <a:pt x="9208" y="3558"/>
                  </a:lnTo>
                  <a:lnTo>
                    <a:pt x="9208" y="3485"/>
                  </a:lnTo>
                  <a:lnTo>
                    <a:pt x="9208" y="3375"/>
                  </a:lnTo>
                  <a:lnTo>
                    <a:pt x="9171" y="3338"/>
                  </a:lnTo>
                  <a:lnTo>
                    <a:pt x="9134" y="3265"/>
                  </a:lnTo>
                  <a:lnTo>
                    <a:pt x="9061" y="3228"/>
                  </a:lnTo>
                  <a:close/>
                  <a:moveTo>
                    <a:pt x="16324" y="1101"/>
                  </a:moveTo>
                  <a:lnTo>
                    <a:pt x="16140" y="1541"/>
                  </a:lnTo>
                  <a:lnTo>
                    <a:pt x="15884" y="1944"/>
                  </a:lnTo>
                  <a:lnTo>
                    <a:pt x="15590" y="2348"/>
                  </a:lnTo>
                  <a:lnTo>
                    <a:pt x="15297" y="2751"/>
                  </a:lnTo>
                  <a:lnTo>
                    <a:pt x="14967" y="3081"/>
                  </a:lnTo>
                  <a:lnTo>
                    <a:pt x="14600" y="3412"/>
                  </a:lnTo>
                  <a:lnTo>
                    <a:pt x="13829" y="4072"/>
                  </a:lnTo>
                  <a:lnTo>
                    <a:pt x="13756" y="3925"/>
                  </a:lnTo>
                  <a:lnTo>
                    <a:pt x="13976" y="3778"/>
                  </a:lnTo>
                  <a:lnTo>
                    <a:pt x="14343" y="3558"/>
                  </a:lnTo>
                  <a:lnTo>
                    <a:pt x="14673" y="3301"/>
                  </a:lnTo>
                  <a:lnTo>
                    <a:pt x="15003" y="3008"/>
                  </a:lnTo>
                  <a:lnTo>
                    <a:pt x="15297" y="2715"/>
                  </a:lnTo>
                  <a:lnTo>
                    <a:pt x="15554" y="2384"/>
                  </a:lnTo>
                  <a:lnTo>
                    <a:pt x="15774" y="2018"/>
                  </a:lnTo>
                  <a:lnTo>
                    <a:pt x="15957" y="1651"/>
                  </a:lnTo>
                  <a:lnTo>
                    <a:pt x="16104" y="1211"/>
                  </a:lnTo>
                  <a:lnTo>
                    <a:pt x="16104" y="1137"/>
                  </a:lnTo>
                  <a:lnTo>
                    <a:pt x="16324" y="1101"/>
                  </a:lnTo>
                  <a:close/>
                  <a:moveTo>
                    <a:pt x="10528" y="3962"/>
                  </a:moveTo>
                  <a:lnTo>
                    <a:pt x="10455" y="3998"/>
                  </a:lnTo>
                  <a:lnTo>
                    <a:pt x="10381" y="4072"/>
                  </a:lnTo>
                  <a:lnTo>
                    <a:pt x="10381" y="4108"/>
                  </a:lnTo>
                  <a:lnTo>
                    <a:pt x="10345" y="4219"/>
                  </a:lnTo>
                  <a:lnTo>
                    <a:pt x="10381" y="4329"/>
                  </a:lnTo>
                  <a:lnTo>
                    <a:pt x="10455" y="4402"/>
                  </a:lnTo>
                  <a:lnTo>
                    <a:pt x="10491" y="4439"/>
                  </a:lnTo>
                  <a:lnTo>
                    <a:pt x="10638" y="4439"/>
                  </a:lnTo>
                  <a:lnTo>
                    <a:pt x="10748" y="4365"/>
                  </a:lnTo>
                  <a:lnTo>
                    <a:pt x="10785" y="4292"/>
                  </a:lnTo>
                  <a:lnTo>
                    <a:pt x="10822" y="4219"/>
                  </a:lnTo>
                  <a:lnTo>
                    <a:pt x="10785" y="4108"/>
                  </a:lnTo>
                  <a:lnTo>
                    <a:pt x="10748" y="4072"/>
                  </a:lnTo>
                  <a:lnTo>
                    <a:pt x="10712" y="3998"/>
                  </a:lnTo>
                  <a:lnTo>
                    <a:pt x="10675" y="3962"/>
                  </a:lnTo>
                  <a:close/>
                  <a:moveTo>
                    <a:pt x="16434" y="477"/>
                  </a:moveTo>
                  <a:lnTo>
                    <a:pt x="16617" y="514"/>
                  </a:lnTo>
                  <a:lnTo>
                    <a:pt x="16764" y="587"/>
                  </a:lnTo>
                  <a:lnTo>
                    <a:pt x="16837" y="734"/>
                  </a:lnTo>
                  <a:lnTo>
                    <a:pt x="16911" y="880"/>
                  </a:lnTo>
                  <a:lnTo>
                    <a:pt x="16947" y="1064"/>
                  </a:lnTo>
                  <a:lnTo>
                    <a:pt x="16947" y="1247"/>
                  </a:lnTo>
                  <a:lnTo>
                    <a:pt x="16911" y="1541"/>
                  </a:lnTo>
                  <a:lnTo>
                    <a:pt x="16764" y="1871"/>
                  </a:lnTo>
                  <a:lnTo>
                    <a:pt x="16544" y="2128"/>
                  </a:lnTo>
                  <a:lnTo>
                    <a:pt x="16104" y="2641"/>
                  </a:lnTo>
                  <a:lnTo>
                    <a:pt x="15077" y="3668"/>
                  </a:lnTo>
                  <a:lnTo>
                    <a:pt x="14086" y="4549"/>
                  </a:lnTo>
                  <a:lnTo>
                    <a:pt x="14013" y="4402"/>
                  </a:lnTo>
                  <a:lnTo>
                    <a:pt x="14123" y="4329"/>
                  </a:lnTo>
                  <a:lnTo>
                    <a:pt x="14967" y="3632"/>
                  </a:lnTo>
                  <a:lnTo>
                    <a:pt x="15370" y="3228"/>
                  </a:lnTo>
                  <a:lnTo>
                    <a:pt x="15737" y="2825"/>
                  </a:lnTo>
                  <a:lnTo>
                    <a:pt x="16067" y="2384"/>
                  </a:lnTo>
                  <a:lnTo>
                    <a:pt x="16361" y="1908"/>
                  </a:lnTo>
                  <a:lnTo>
                    <a:pt x="16617" y="1431"/>
                  </a:lnTo>
                  <a:lnTo>
                    <a:pt x="16764" y="880"/>
                  </a:lnTo>
                  <a:lnTo>
                    <a:pt x="16764" y="770"/>
                  </a:lnTo>
                  <a:lnTo>
                    <a:pt x="16727" y="697"/>
                  </a:lnTo>
                  <a:lnTo>
                    <a:pt x="16654" y="660"/>
                  </a:lnTo>
                  <a:lnTo>
                    <a:pt x="16544" y="660"/>
                  </a:lnTo>
                  <a:lnTo>
                    <a:pt x="15920" y="770"/>
                  </a:lnTo>
                  <a:lnTo>
                    <a:pt x="15333" y="954"/>
                  </a:lnTo>
                  <a:lnTo>
                    <a:pt x="15333" y="954"/>
                  </a:lnTo>
                  <a:lnTo>
                    <a:pt x="15590" y="807"/>
                  </a:lnTo>
                  <a:lnTo>
                    <a:pt x="15884" y="660"/>
                  </a:lnTo>
                  <a:lnTo>
                    <a:pt x="16177" y="550"/>
                  </a:lnTo>
                  <a:lnTo>
                    <a:pt x="16434" y="477"/>
                  </a:lnTo>
                  <a:close/>
                  <a:moveTo>
                    <a:pt x="9354" y="4182"/>
                  </a:moveTo>
                  <a:lnTo>
                    <a:pt x="9208" y="4255"/>
                  </a:lnTo>
                  <a:lnTo>
                    <a:pt x="9134" y="4365"/>
                  </a:lnTo>
                  <a:lnTo>
                    <a:pt x="9134" y="4439"/>
                  </a:lnTo>
                  <a:lnTo>
                    <a:pt x="9171" y="4512"/>
                  </a:lnTo>
                  <a:lnTo>
                    <a:pt x="9208" y="4585"/>
                  </a:lnTo>
                  <a:lnTo>
                    <a:pt x="9281" y="4622"/>
                  </a:lnTo>
                  <a:lnTo>
                    <a:pt x="9428" y="4622"/>
                  </a:lnTo>
                  <a:lnTo>
                    <a:pt x="9538" y="4585"/>
                  </a:lnTo>
                  <a:lnTo>
                    <a:pt x="9611" y="4475"/>
                  </a:lnTo>
                  <a:lnTo>
                    <a:pt x="9648" y="4402"/>
                  </a:lnTo>
                  <a:lnTo>
                    <a:pt x="9648" y="4292"/>
                  </a:lnTo>
                  <a:lnTo>
                    <a:pt x="9611" y="4255"/>
                  </a:lnTo>
                  <a:lnTo>
                    <a:pt x="9538" y="4182"/>
                  </a:lnTo>
                  <a:close/>
                  <a:moveTo>
                    <a:pt x="13243" y="6566"/>
                  </a:moveTo>
                  <a:lnTo>
                    <a:pt x="13169" y="6639"/>
                  </a:lnTo>
                  <a:lnTo>
                    <a:pt x="13133" y="6713"/>
                  </a:lnTo>
                  <a:lnTo>
                    <a:pt x="13133" y="6860"/>
                  </a:lnTo>
                  <a:lnTo>
                    <a:pt x="13133" y="6933"/>
                  </a:lnTo>
                  <a:lnTo>
                    <a:pt x="13206" y="6970"/>
                  </a:lnTo>
                  <a:lnTo>
                    <a:pt x="13316" y="7006"/>
                  </a:lnTo>
                  <a:lnTo>
                    <a:pt x="13463" y="6970"/>
                  </a:lnTo>
                  <a:lnTo>
                    <a:pt x="13536" y="6933"/>
                  </a:lnTo>
                  <a:lnTo>
                    <a:pt x="13536" y="6860"/>
                  </a:lnTo>
                  <a:lnTo>
                    <a:pt x="13573" y="6750"/>
                  </a:lnTo>
                  <a:lnTo>
                    <a:pt x="13536" y="6676"/>
                  </a:lnTo>
                  <a:lnTo>
                    <a:pt x="13463" y="6603"/>
                  </a:lnTo>
                  <a:lnTo>
                    <a:pt x="13316" y="6566"/>
                  </a:lnTo>
                  <a:close/>
                  <a:moveTo>
                    <a:pt x="12216" y="7300"/>
                  </a:moveTo>
                  <a:lnTo>
                    <a:pt x="12105" y="7336"/>
                  </a:lnTo>
                  <a:lnTo>
                    <a:pt x="12032" y="7410"/>
                  </a:lnTo>
                  <a:lnTo>
                    <a:pt x="11995" y="7520"/>
                  </a:lnTo>
                  <a:lnTo>
                    <a:pt x="11995" y="7630"/>
                  </a:lnTo>
                  <a:lnTo>
                    <a:pt x="12032" y="7703"/>
                  </a:lnTo>
                  <a:lnTo>
                    <a:pt x="12105" y="7777"/>
                  </a:lnTo>
                  <a:lnTo>
                    <a:pt x="12216" y="7777"/>
                  </a:lnTo>
                  <a:lnTo>
                    <a:pt x="12289" y="7740"/>
                  </a:lnTo>
                  <a:lnTo>
                    <a:pt x="12362" y="7703"/>
                  </a:lnTo>
                  <a:lnTo>
                    <a:pt x="12436" y="7630"/>
                  </a:lnTo>
                  <a:lnTo>
                    <a:pt x="12436" y="7520"/>
                  </a:lnTo>
                  <a:lnTo>
                    <a:pt x="12436" y="7410"/>
                  </a:lnTo>
                  <a:lnTo>
                    <a:pt x="12326" y="7336"/>
                  </a:lnTo>
                  <a:lnTo>
                    <a:pt x="12216" y="7300"/>
                  </a:lnTo>
                  <a:close/>
                  <a:moveTo>
                    <a:pt x="12729" y="8033"/>
                  </a:moveTo>
                  <a:lnTo>
                    <a:pt x="12656" y="8107"/>
                  </a:lnTo>
                  <a:lnTo>
                    <a:pt x="12656" y="8143"/>
                  </a:lnTo>
                  <a:lnTo>
                    <a:pt x="12619" y="8253"/>
                  </a:lnTo>
                  <a:lnTo>
                    <a:pt x="12619" y="8400"/>
                  </a:lnTo>
                  <a:lnTo>
                    <a:pt x="12656" y="8437"/>
                  </a:lnTo>
                  <a:lnTo>
                    <a:pt x="12692" y="8474"/>
                  </a:lnTo>
                  <a:lnTo>
                    <a:pt x="12729" y="8474"/>
                  </a:lnTo>
                  <a:lnTo>
                    <a:pt x="12802" y="8510"/>
                  </a:lnTo>
                  <a:lnTo>
                    <a:pt x="12912" y="8474"/>
                  </a:lnTo>
                  <a:lnTo>
                    <a:pt x="12986" y="8437"/>
                  </a:lnTo>
                  <a:lnTo>
                    <a:pt x="13022" y="8400"/>
                  </a:lnTo>
                  <a:lnTo>
                    <a:pt x="13022" y="8253"/>
                  </a:lnTo>
                  <a:lnTo>
                    <a:pt x="13022" y="8180"/>
                  </a:lnTo>
                  <a:lnTo>
                    <a:pt x="12949" y="8107"/>
                  </a:lnTo>
                  <a:lnTo>
                    <a:pt x="12912" y="8033"/>
                  </a:lnTo>
                  <a:close/>
                  <a:moveTo>
                    <a:pt x="10051" y="2128"/>
                  </a:moveTo>
                  <a:lnTo>
                    <a:pt x="10455" y="2164"/>
                  </a:lnTo>
                  <a:lnTo>
                    <a:pt x="10858" y="2238"/>
                  </a:lnTo>
                  <a:lnTo>
                    <a:pt x="11262" y="2348"/>
                  </a:lnTo>
                  <a:lnTo>
                    <a:pt x="11225" y="2458"/>
                  </a:lnTo>
                  <a:lnTo>
                    <a:pt x="11262" y="2568"/>
                  </a:lnTo>
                  <a:lnTo>
                    <a:pt x="11335" y="2641"/>
                  </a:lnTo>
                  <a:lnTo>
                    <a:pt x="11445" y="2715"/>
                  </a:lnTo>
                  <a:lnTo>
                    <a:pt x="11629" y="2715"/>
                  </a:lnTo>
                  <a:lnTo>
                    <a:pt x="11775" y="2788"/>
                  </a:lnTo>
                  <a:lnTo>
                    <a:pt x="12105" y="2935"/>
                  </a:lnTo>
                  <a:lnTo>
                    <a:pt x="12179" y="2971"/>
                  </a:lnTo>
                  <a:lnTo>
                    <a:pt x="12252" y="3008"/>
                  </a:lnTo>
                  <a:lnTo>
                    <a:pt x="12472" y="3191"/>
                  </a:lnTo>
                  <a:lnTo>
                    <a:pt x="12692" y="3412"/>
                  </a:lnTo>
                  <a:lnTo>
                    <a:pt x="13096" y="3852"/>
                  </a:lnTo>
                  <a:lnTo>
                    <a:pt x="11482" y="4842"/>
                  </a:lnTo>
                  <a:lnTo>
                    <a:pt x="9868" y="5796"/>
                  </a:lnTo>
                  <a:lnTo>
                    <a:pt x="6090" y="8070"/>
                  </a:lnTo>
                  <a:lnTo>
                    <a:pt x="5209" y="8620"/>
                  </a:lnTo>
                  <a:lnTo>
                    <a:pt x="5356" y="8327"/>
                  </a:lnTo>
                  <a:lnTo>
                    <a:pt x="5649" y="7960"/>
                  </a:lnTo>
                  <a:lnTo>
                    <a:pt x="5943" y="7557"/>
                  </a:lnTo>
                  <a:lnTo>
                    <a:pt x="5906" y="7483"/>
                  </a:lnTo>
                  <a:lnTo>
                    <a:pt x="5870" y="7483"/>
                  </a:lnTo>
                  <a:lnTo>
                    <a:pt x="5686" y="7593"/>
                  </a:lnTo>
                  <a:lnTo>
                    <a:pt x="5539" y="7740"/>
                  </a:lnTo>
                  <a:lnTo>
                    <a:pt x="5209" y="8070"/>
                  </a:lnTo>
                  <a:lnTo>
                    <a:pt x="4989" y="8437"/>
                  </a:lnTo>
                  <a:lnTo>
                    <a:pt x="4769" y="8840"/>
                  </a:lnTo>
                  <a:lnTo>
                    <a:pt x="4732" y="8877"/>
                  </a:lnTo>
                  <a:lnTo>
                    <a:pt x="4622" y="8584"/>
                  </a:lnTo>
                  <a:lnTo>
                    <a:pt x="4916" y="8107"/>
                  </a:lnTo>
                  <a:lnTo>
                    <a:pt x="5283" y="7630"/>
                  </a:lnTo>
                  <a:lnTo>
                    <a:pt x="5649" y="7190"/>
                  </a:lnTo>
                  <a:lnTo>
                    <a:pt x="6016" y="6786"/>
                  </a:lnTo>
                  <a:lnTo>
                    <a:pt x="6016" y="6750"/>
                  </a:lnTo>
                  <a:lnTo>
                    <a:pt x="6016" y="6713"/>
                  </a:lnTo>
                  <a:lnTo>
                    <a:pt x="5943" y="6713"/>
                  </a:lnTo>
                  <a:lnTo>
                    <a:pt x="5539" y="7043"/>
                  </a:lnTo>
                  <a:lnTo>
                    <a:pt x="5173" y="7410"/>
                  </a:lnTo>
                  <a:lnTo>
                    <a:pt x="4842" y="7777"/>
                  </a:lnTo>
                  <a:lnTo>
                    <a:pt x="4512" y="8180"/>
                  </a:lnTo>
                  <a:lnTo>
                    <a:pt x="4476" y="7923"/>
                  </a:lnTo>
                  <a:lnTo>
                    <a:pt x="4439" y="7667"/>
                  </a:lnTo>
                  <a:lnTo>
                    <a:pt x="4659" y="7336"/>
                  </a:lnTo>
                  <a:lnTo>
                    <a:pt x="4879" y="7080"/>
                  </a:lnTo>
                  <a:lnTo>
                    <a:pt x="5686" y="6016"/>
                  </a:lnTo>
                  <a:lnTo>
                    <a:pt x="5723" y="5943"/>
                  </a:lnTo>
                  <a:lnTo>
                    <a:pt x="5686" y="5906"/>
                  </a:lnTo>
                  <a:lnTo>
                    <a:pt x="5576" y="5906"/>
                  </a:lnTo>
                  <a:lnTo>
                    <a:pt x="5283" y="6199"/>
                  </a:lnTo>
                  <a:lnTo>
                    <a:pt x="4953" y="6529"/>
                  </a:lnTo>
                  <a:lnTo>
                    <a:pt x="4402" y="7153"/>
                  </a:lnTo>
                  <a:lnTo>
                    <a:pt x="4402" y="6529"/>
                  </a:lnTo>
                  <a:lnTo>
                    <a:pt x="4622" y="6199"/>
                  </a:lnTo>
                  <a:lnTo>
                    <a:pt x="4953" y="5759"/>
                  </a:lnTo>
                  <a:lnTo>
                    <a:pt x="5136" y="5502"/>
                  </a:lnTo>
                  <a:lnTo>
                    <a:pt x="5246" y="5392"/>
                  </a:lnTo>
                  <a:lnTo>
                    <a:pt x="5393" y="5319"/>
                  </a:lnTo>
                  <a:lnTo>
                    <a:pt x="5429" y="5319"/>
                  </a:lnTo>
                  <a:lnTo>
                    <a:pt x="5429" y="5282"/>
                  </a:lnTo>
                  <a:lnTo>
                    <a:pt x="5393" y="5246"/>
                  </a:lnTo>
                  <a:lnTo>
                    <a:pt x="5393" y="5209"/>
                  </a:lnTo>
                  <a:lnTo>
                    <a:pt x="5173" y="5209"/>
                  </a:lnTo>
                  <a:lnTo>
                    <a:pt x="5063" y="5282"/>
                  </a:lnTo>
                  <a:lnTo>
                    <a:pt x="4953" y="5356"/>
                  </a:lnTo>
                  <a:lnTo>
                    <a:pt x="4769" y="5539"/>
                  </a:lnTo>
                  <a:lnTo>
                    <a:pt x="4622" y="5722"/>
                  </a:lnTo>
                  <a:lnTo>
                    <a:pt x="4476" y="5869"/>
                  </a:lnTo>
                  <a:lnTo>
                    <a:pt x="4586" y="5466"/>
                  </a:lnTo>
                  <a:lnTo>
                    <a:pt x="4732" y="5062"/>
                  </a:lnTo>
                  <a:lnTo>
                    <a:pt x="4879" y="4842"/>
                  </a:lnTo>
                  <a:lnTo>
                    <a:pt x="5026" y="4622"/>
                  </a:lnTo>
                  <a:lnTo>
                    <a:pt x="5209" y="4402"/>
                  </a:lnTo>
                  <a:lnTo>
                    <a:pt x="5393" y="4219"/>
                  </a:lnTo>
                  <a:lnTo>
                    <a:pt x="5796" y="3852"/>
                  </a:lnTo>
                  <a:lnTo>
                    <a:pt x="6236" y="3522"/>
                  </a:lnTo>
                  <a:lnTo>
                    <a:pt x="6677" y="3228"/>
                  </a:lnTo>
                  <a:lnTo>
                    <a:pt x="7117" y="2935"/>
                  </a:lnTo>
                  <a:lnTo>
                    <a:pt x="7594" y="2715"/>
                  </a:lnTo>
                  <a:lnTo>
                    <a:pt x="8070" y="2494"/>
                  </a:lnTo>
                  <a:lnTo>
                    <a:pt x="8474" y="2348"/>
                  </a:lnTo>
                  <a:lnTo>
                    <a:pt x="8841" y="2238"/>
                  </a:lnTo>
                  <a:lnTo>
                    <a:pt x="9244" y="2164"/>
                  </a:lnTo>
                  <a:lnTo>
                    <a:pt x="9648" y="2128"/>
                  </a:lnTo>
                  <a:close/>
                  <a:moveTo>
                    <a:pt x="13316" y="4219"/>
                  </a:moveTo>
                  <a:lnTo>
                    <a:pt x="13426" y="4365"/>
                  </a:lnTo>
                  <a:lnTo>
                    <a:pt x="12582" y="5026"/>
                  </a:lnTo>
                  <a:lnTo>
                    <a:pt x="11702" y="5649"/>
                  </a:lnTo>
                  <a:lnTo>
                    <a:pt x="10785" y="6273"/>
                  </a:lnTo>
                  <a:lnTo>
                    <a:pt x="9868" y="6860"/>
                  </a:lnTo>
                  <a:lnTo>
                    <a:pt x="8877" y="7446"/>
                  </a:lnTo>
                  <a:lnTo>
                    <a:pt x="7887" y="8033"/>
                  </a:lnTo>
                  <a:lnTo>
                    <a:pt x="6860" y="8584"/>
                  </a:lnTo>
                  <a:lnTo>
                    <a:pt x="5796" y="9097"/>
                  </a:lnTo>
                  <a:lnTo>
                    <a:pt x="4989" y="9464"/>
                  </a:lnTo>
                  <a:lnTo>
                    <a:pt x="4916" y="9317"/>
                  </a:lnTo>
                  <a:lnTo>
                    <a:pt x="4953" y="9207"/>
                  </a:lnTo>
                  <a:lnTo>
                    <a:pt x="6053" y="8584"/>
                  </a:lnTo>
                  <a:lnTo>
                    <a:pt x="10198" y="6089"/>
                  </a:lnTo>
                  <a:lnTo>
                    <a:pt x="11775" y="5136"/>
                  </a:lnTo>
                  <a:lnTo>
                    <a:pt x="13316" y="4219"/>
                  </a:lnTo>
                  <a:close/>
                  <a:moveTo>
                    <a:pt x="3962" y="7960"/>
                  </a:moveTo>
                  <a:lnTo>
                    <a:pt x="3999" y="8070"/>
                  </a:lnTo>
                  <a:lnTo>
                    <a:pt x="3999" y="8107"/>
                  </a:lnTo>
                  <a:lnTo>
                    <a:pt x="4146" y="8694"/>
                  </a:lnTo>
                  <a:lnTo>
                    <a:pt x="3962" y="9024"/>
                  </a:lnTo>
                  <a:lnTo>
                    <a:pt x="3925" y="9097"/>
                  </a:lnTo>
                  <a:lnTo>
                    <a:pt x="3925" y="9134"/>
                  </a:lnTo>
                  <a:lnTo>
                    <a:pt x="3999" y="9244"/>
                  </a:lnTo>
                  <a:lnTo>
                    <a:pt x="3339" y="9501"/>
                  </a:lnTo>
                  <a:lnTo>
                    <a:pt x="3008" y="9611"/>
                  </a:lnTo>
                  <a:lnTo>
                    <a:pt x="2642" y="9684"/>
                  </a:lnTo>
                  <a:lnTo>
                    <a:pt x="2898" y="9171"/>
                  </a:lnTo>
                  <a:lnTo>
                    <a:pt x="3229" y="8694"/>
                  </a:lnTo>
                  <a:lnTo>
                    <a:pt x="3559" y="8327"/>
                  </a:lnTo>
                  <a:lnTo>
                    <a:pt x="3962" y="7960"/>
                  </a:lnTo>
                  <a:close/>
                  <a:moveTo>
                    <a:pt x="13609" y="4732"/>
                  </a:moveTo>
                  <a:lnTo>
                    <a:pt x="13683" y="4915"/>
                  </a:lnTo>
                  <a:lnTo>
                    <a:pt x="12986" y="5502"/>
                  </a:lnTo>
                  <a:lnTo>
                    <a:pt x="12105" y="6199"/>
                  </a:lnTo>
                  <a:lnTo>
                    <a:pt x="11225" y="6823"/>
                  </a:lnTo>
                  <a:lnTo>
                    <a:pt x="10308" y="7446"/>
                  </a:lnTo>
                  <a:lnTo>
                    <a:pt x="9354" y="8033"/>
                  </a:lnTo>
                  <a:lnTo>
                    <a:pt x="8401" y="8584"/>
                  </a:lnTo>
                  <a:lnTo>
                    <a:pt x="7447" y="9097"/>
                  </a:lnTo>
                  <a:lnTo>
                    <a:pt x="6456" y="9574"/>
                  </a:lnTo>
                  <a:lnTo>
                    <a:pt x="5429" y="10014"/>
                  </a:lnTo>
                  <a:lnTo>
                    <a:pt x="5246" y="9794"/>
                  </a:lnTo>
                  <a:lnTo>
                    <a:pt x="5466" y="9684"/>
                  </a:lnTo>
                  <a:lnTo>
                    <a:pt x="6603" y="9134"/>
                  </a:lnTo>
                  <a:lnTo>
                    <a:pt x="7740" y="8547"/>
                  </a:lnTo>
                  <a:lnTo>
                    <a:pt x="8877" y="7923"/>
                  </a:lnTo>
                  <a:lnTo>
                    <a:pt x="9978" y="7263"/>
                  </a:lnTo>
                  <a:lnTo>
                    <a:pt x="10895" y="6676"/>
                  </a:lnTo>
                  <a:lnTo>
                    <a:pt x="11812" y="6053"/>
                  </a:lnTo>
                  <a:lnTo>
                    <a:pt x="12729" y="5392"/>
                  </a:lnTo>
                  <a:lnTo>
                    <a:pt x="13609" y="4732"/>
                  </a:lnTo>
                  <a:close/>
                  <a:moveTo>
                    <a:pt x="11995" y="9721"/>
                  </a:moveTo>
                  <a:lnTo>
                    <a:pt x="12472" y="9831"/>
                  </a:lnTo>
                  <a:lnTo>
                    <a:pt x="12436" y="9867"/>
                  </a:lnTo>
                  <a:lnTo>
                    <a:pt x="12032" y="10271"/>
                  </a:lnTo>
                  <a:lnTo>
                    <a:pt x="12032" y="10198"/>
                  </a:lnTo>
                  <a:lnTo>
                    <a:pt x="11995" y="9721"/>
                  </a:lnTo>
                  <a:close/>
                  <a:moveTo>
                    <a:pt x="2715" y="8804"/>
                  </a:moveTo>
                  <a:lnTo>
                    <a:pt x="2422" y="9317"/>
                  </a:lnTo>
                  <a:lnTo>
                    <a:pt x="2165" y="9867"/>
                  </a:lnTo>
                  <a:lnTo>
                    <a:pt x="2165" y="9941"/>
                  </a:lnTo>
                  <a:lnTo>
                    <a:pt x="2201" y="10051"/>
                  </a:lnTo>
                  <a:lnTo>
                    <a:pt x="2275" y="10088"/>
                  </a:lnTo>
                  <a:lnTo>
                    <a:pt x="2348" y="10124"/>
                  </a:lnTo>
                  <a:lnTo>
                    <a:pt x="2898" y="10014"/>
                  </a:lnTo>
                  <a:lnTo>
                    <a:pt x="3449" y="9867"/>
                  </a:lnTo>
                  <a:lnTo>
                    <a:pt x="3925" y="9684"/>
                  </a:lnTo>
                  <a:lnTo>
                    <a:pt x="4439" y="9464"/>
                  </a:lnTo>
                  <a:lnTo>
                    <a:pt x="4549" y="9684"/>
                  </a:lnTo>
                  <a:lnTo>
                    <a:pt x="3559" y="10124"/>
                  </a:lnTo>
                  <a:lnTo>
                    <a:pt x="3082" y="10308"/>
                  </a:lnTo>
                  <a:lnTo>
                    <a:pt x="2568" y="10528"/>
                  </a:lnTo>
                  <a:lnTo>
                    <a:pt x="2275" y="10638"/>
                  </a:lnTo>
                  <a:lnTo>
                    <a:pt x="2018" y="10674"/>
                  </a:lnTo>
                  <a:lnTo>
                    <a:pt x="1761" y="10711"/>
                  </a:lnTo>
                  <a:lnTo>
                    <a:pt x="1468" y="10711"/>
                  </a:lnTo>
                  <a:lnTo>
                    <a:pt x="2091" y="9794"/>
                  </a:lnTo>
                  <a:lnTo>
                    <a:pt x="2348" y="9317"/>
                  </a:lnTo>
                  <a:lnTo>
                    <a:pt x="2642" y="8877"/>
                  </a:lnTo>
                  <a:lnTo>
                    <a:pt x="2715" y="8804"/>
                  </a:lnTo>
                  <a:close/>
                  <a:moveTo>
                    <a:pt x="13829" y="5429"/>
                  </a:moveTo>
                  <a:lnTo>
                    <a:pt x="13940" y="5943"/>
                  </a:lnTo>
                  <a:lnTo>
                    <a:pt x="13940" y="6456"/>
                  </a:lnTo>
                  <a:lnTo>
                    <a:pt x="13940" y="6896"/>
                  </a:lnTo>
                  <a:lnTo>
                    <a:pt x="13866" y="7336"/>
                  </a:lnTo>
                  <a:lnTo>
                    <a:pt x="13756" y="7740"/>
                  </a:lnTo>
                  <a:lnTo>
                    <a:pt x="13609" y="8143"/>
                  </a:lnTo>
                  <a:lnTo>
                    <a:pt x="13426" y="8547"/>
                  </a:lnTo>
                  <a:lnTo>
                    <a:pt x="13206" y="8914"/>
                  </a:lnTo>
                  <a:lnTo>
                    <a:pt x="12949" y="9281"/>
                  </a:lnTo>
                  <a:lnTo>
                    <a:pt x="12656" y="9647"/>
                  </a:lnTo>
                  <a:lnTo>
                    <a:pt x="12289" y="9611"/>
                  </a:lnTo>
                  <a:lnTo>
                    <a:pt x="11922" y="9537"/>
                  </a:lnTo>
                  <a:lnTo>
                    <a:pt x="11849" y="9574"/>
                  </a:lnTo>
                  <a:lnTo>
                    <a:pt x="11812" y="9574"/>
                  </a:lnTo>
                  <a:lnTo>
                    <a:pt x="11775" y="9647"/>
                  </a:lnTo>
                  <a:lnTo>
                    <a:pt x="11702" y="10418"/>
                  </a:lnTo>
                  <a:lnTo>
                    <a:pt x="11702" y="10491"/>
                  </a:lnTo>
                  <a:lnTo>
                    <a:pt x="11409" y="10711"/>
                  </a:lnTo>
                  <a:lnTo>
                    <a:pt x="11188" y="10821"/>
                  </a:lnTo>
                  <a:lnTo>
                    <a:pt x="11152" y="10858"/>
                  </a:lnTo>
                  <a:lnTo>
                    <a:pt x="11042" y="10931"/>
                  </a:lnTo>
                  <a:lnTo>
                    <a:pt x="11042" y="10564"/>
                  </a:lnTo>
                  <a:lnTo>
                    <a:pt x="11115" y="10198"/>
                  </a:lnTo>
                  <a:lnTo>
                    <a:pt x="11188" y="9867"/>
                  </a:lnTo>
                  <a:lnTo>
                    <a:pt x="11298" y="9501"/>
                  </a:lnTo>
                  <a:lnTo>
                    <a:pt x="11298" y="9464"/>
                  </a:lnTo>
                  <a:lnTo>
                    <a:pt x="11262" y="9427"/>
                  </a:lnTo>
                  <a:lnTo>
                    <a:pt x="11225" y="9427"/>
                  </a:lnTo>
                  <a:lnTo>
                    <a:pt x="11188" y="9464"/>
                  </a:lnTo>
                  <a:lnTo>
                    <a:pt x="11078" y="9647"/>
                  </a:lnTo>
                  <a:lnTo>
                    <a:pt x="10968" y="9831"/>
                  </a:lnTo>
                  <a:lnTo>
                    <a:pt x="10785" y="10234"/>
                  </a:lnTo>
                  <a:lnTo>
                    <a:pt x="10712" y="10638"/>
                  </a:lnTo>
                  <a:lnTo>
                    <a:pt x="10712" y="11078"/>
                  </a:lnTo>
                  <a:lnTo>
                    <a:pt x="10271" y="11261"/>
                  </a:lnTo>
                  <a:lnTo>
                    <a:pt x="9831" y="11371"/>
                  </a:lnTo>
                  <a:lnTo>
                    <a:pt x="9868" y="11005"/>
                  </a:lnTo>
                  <a:lnTo>
                    <a:pt x="9978" y="10638"/>
                  </a:lnTo>
                  <a:lnTo>
                    <a:pt x="10051" y="10344"/>
                  </a:lnTo>
                  <a:lnTo>
                    <a:pt x="10161" y="10088"/>
                  </a:lnTo>
                  <a:lnTo>
                    <a:pt x="10418" y="9574"/>
                  </a:lnTo>
                  <a:lnTo>
                    <a:pt x="10418" y="9537"/>
                  </a:lnTo>
                  <a:lnTo>
                    <a:pt x="10381" y="9501"/>
                  </a:lnTo>
                  <a:lnTo>
                    <a:pt x="10345" y="9501"/>
                  </a:lnTo>
                  <a:lnTo>
                    <a:pt x="10345" y="9537"/>
                  </a:lnTo>
                  <a:lnTo>
                    <a:pt x="10015" y="9941"/>
                  </a:lnTo>
                  <a:lnTo>
                    <a:pt x="9758" y="10418"/>
                  </a:lnTo>
                  <a:lnTo>
                    <a:pt x="9538" y="10895"/>
                  </a:lnTo>
                  <a:lnTo>
                    <a:pt x="9501" y="11151"/>
                  </a:lnTo>
                  <a:lnTo>
                    <a:pt x="9428" y="11408"/>
                  </a:lnTo>
                  <a:lnTo>
                    <a:pt x="8951" y="11408"/>
                  </a:lnTo>
                  <a:lnTo>
                    <a:pt x="8951" y="11261"/>
                  </a:lnTo>
                  <a:lnTo>
                    <a:pt x="8914" y="11225"/>
                  </a:lnTo>
                  <a:lnTo>
                    <a:pt x="8877" y="11188"/>
                  </a:lnTo>
                  <a:lnTo>
                    <a:pt x="8841" y="11188"/>
                  </a:lnTo>
                  <a:lnTo>
                    <a:pt x="8804" y="11225"/>
                  </a:lnTo>
                  <a:lnTo>
                    <a:pt x="8731" y="11298"/>
                  </a:lnTo>
                  <a:lnTo>
                    <a:pt x="9171" y="10454"/>
                  </a:lnTo>
                  <a:lnTo>
                    <a:pt x="9391" y="10051"/>
                  </a:lnTo>
                  <a:lnTo>
                    <a:pt x="9684" y="9647"/>
                  </a:lnTo>
                  <a:lnTo>
                    <a:pt x="9684" y="9611"/>
                  </a:lnTo>
                  <a:lnTo>
                    <a:pt x="9648" y="9611"/>
                  </a:lnTo>
                  <a:lnTo>
                    <a:pt x="9648" y="9574"/>
                  </a:lnTo>
                  <a:lnTo>
                    <a:pt x="9611" y="9611"/>
                  </a:lnTo>
                  <a:lnTo>
                    <a:pt x="9244" y="10014"/>
                  </a:lnTo>
                  <a:lnTo>
                    <a:pt x="8914" y="10418"/>
                  </a:lnTo>
                  <a:lnTo>
                    <a:pt x="8621" y="10858"/>
                  </a:lnTo>
                  <a:lnTo>
                    <a:pt x="8327" y="11335"/>
                  </a:lnTo>
                  <a:lnTo>
                    <a:pt x="7960" y="11225"/>
                  </a:lnTo>
                  <a:lnTo>
                    <a:pt x="7997" y="11188"/>
                  </a:lnTo>
                  <a:lnTo>
                    <a:pt x="7997" y="11151"/>
                  </a:lnTo>
                  <a:lnTo>
                    <a:pt x="7960" y="11115"/>
                  </a:lnTo>
                  <a:lnTo>
                    <a:pt x="7960" y="11078"/>
                  </a:lnTo>
                  <a:lnTo>
                    <a:pt x="7924" y="10968"/>
                  </a:lnTo>
                  <a:lnTo>
                    <a:pt x="7960" y="10858"/>
                  </a:lnTo>
                  <a:lnTo>
                    <a:pt x="8034" y="10601"/>
                  </a:lnTo>
                  <a:lnTo>
                    <a:pt x="8181" y="10308"/>
                  </a:lnTo>
                  <a:lnTo>
                    <a:pt x="8474" y="9831"/>
                  </a:lnTo>
                  <a:lnTo>
                    <a:pt x="8767" y="9427"/>
                  </a:lnTo>
                  <a:lnTo>
                    <a:pt x="8804" y="9391"/>
                  </a:lnTo>
                  <a:lnTo>
                    <a:pt x="8767" y="9317"/>
                  </a:lnTo>
                  <a:lnTo>
                    <a:pt x="8694" y="9317"/>
                  </a:lnTo>
                  <a:lnTo>
                    <a:pt x="8364" y="9537"/>
                  </a:lnTo>
                  <a:lnTo>
                    <a:pt x="8107" y="9831"/>
                  </a:lnTo>
                  <a:lnTo>
                    <a:pt x="7887" y="10124"/>
                  </a:lnTo>
                  <a:lnTo>
                    <a:pt x="7704" y="10454"/>
                  </a:lnTo>
                  <a:lnTo>
                    <a:pt x="7594" y="10784"/>
                  </a:lnTo>
                  <a:lnTo>
                    <a:pt x="7557" y="10968"/>
                  </a:lnTo>
                  <a:lnTo>
                    <a:pt x="7594" y="11115"/>
                  </a:lnTo>
                  <a:lnTo>
                    <a:pt x="7153" y="10968"/>
                  </a:lnTo>
                  <a:lnTo>
                    <a:pt x="6713" y="10784"/>
                  </a:lnTo>
                  <a:lnTo>
                    <a:pt x="6933" y="10564"/>
                  </a:lnTo>
                  <a:lnTo>
                    <a:pt x="7080" y="10344"/>
                  </a:lnTo>
                  <a:lnTo>
                    <a:pt x="7153" y="10234"/>
                  </a:lnTo>
                  <a:lnTo>
                    <a:pt x="7190" y="10124"/>
                  </a:lnTo>
                  <a:lnTo>
                    <a:pt x="7190" y="10088"/>
                  </a:lnTo>
                  <a:lnTo>
                    <a:pt x="7153" y="10088"/>
                  </a:lnTo>
                  <a:lnTo>
                    <a:pt x="7080" y="10124"/>
                  </a:lnTo>
                  <a:lnTo>
                    <a:pt x="7007" y="10161"/>
                  </a:lnTo>
                  <a:lnTo>
                    <a:pt x="6823" y="10308"/>
                  </a:lnTo>
                  <a:lnTo>
                    <a:pt x="6493" y="10564"/>
                  </a:lnTo>
                  <a:lnTo>
                    <a:pt x="6420" y="10638"/>
                  </a:lnTo>
                  <a:lnTo>
                    <a:pt x="5906" y="10344"/>
                  </a:lnTo>
                  <a:lnTo>
                    <a:pt x="6897" y="9904"/>
                  </a:lnTo>
                  <a:lnTo>
                    <a:pt x="7887" y="9391"/>
                  </a:lnTo>
                  <a:lnTo>
                    <a:pt x="8877" y="8877"/>
                  </a:lnTo>
                  <a:lnTo>
                    <a:pt x="9795" y="8327"/>
                  </a:lnTo>
                  <a:lnTo>
                    <a:pt x="10748" y="7740"/>
                  </a:lnTo>
                  <a:lnTo>
                    <a:pt x="11665" y="7116"/>
                  </a:lnTo>
                  <a:lnTo>
                    <a:pt x="12546" y="6456"/>
                  </a:lnTo>
                  <a:lnTo>
                    <a:pt x="13426" y="5796"/>
                  </a:lnTo>
                  <a:lnTo>
                    <a:pt x="13829" y="5429"/>
                  </a:lnTo>
                  <a:close/>
                  <a:moveTo>
                    <a:pt x="1651" y="9757"/>
                  </a:moveTo>
                  <a:lnTo>
                    <a:pt x="1028" y="10711"/>
                  </a:lnTo>
                  <a:lnTo>
                    <a:pt x="991" y="10784"/>
                  </a:lnTo>
                  <a:lnTo>
                    <a:pt x="1028" y="10858"/>
                  </a:lnTo>
                  <a:lnTo>
                    <a:pt x="1028" y="10931"/>
                  </a:lnTo>
                  <a:lnTo>
                    <a:pt x="1101" y="10968"/>
                  </a:lnTo>
                  <a:lnTo>
                    <a:pt x="1358" y="11041"/>
                  </a:lnTo>
                  <a:lnTo>
                    <a:pt x="1651" y="11078"/>
                  </a:lnTo>
                  <a:lnTo>
                    <a:pt x="1908" y="11078"/>
                  </a:lnTo>
                  <a:lnTo>
                    <a:pt x="2165" y="11041"/>
                  </a:lnTo>
                  <a:lnTo>
                    <a:pt x="2715" y="10858"/>
                  </a:lnTo>
                  <a:lnTo>
                    <a:pt x="3229" y="10638"/>
                  </a:lnTo>
                  <a:lnTo>
                    <a:pt x="4769" y="10014"/>
                  </a:lnTo>
                  <a:lnTo>
                    <a:pt x="4953" y="10198"/>
                  </a:lnTo>
                  <a:lnTo>
                    <a:pt x="4072" y="10564"/>
                  </a:lnTo>
                  <a:lnTo>
                    <a:pt x="3192" y="10895"/>
                  </a:lnTo>
                  <a:lnTo>
                    <a:pt x="2238" y="11188"/>
                  </a:lnTo>
                  <a:lnTo>
                    <a:pt x="1248" y="11445"/>
                  </a:lnTo>
                  <a:lnTo>
                    <a:pt x="1101" y="11518"/>
                  </a:lnTo>
                  <a:lnTo>
                    <a:pt x="844" y="11555"/>
                  </a:lnTo>
                  <a:lnTo>
                    <a:pt x="624" y="11555"/>
                  </a:lnTo>
                  <a:lnTo>
                    <a:pt x="551" y="11518"/>
                  </a:lnTo>
                  <a:lnTo>
                    <a:pt x="477" y="11481"/>
                  </a:lnTo>
                  <a:lnTo>
                    <a:pt x="477" y="11408"/>
                  </a:lnTo>
                  <a:lnTo>
                    <a:pt x="514" y="11298"/>
                  </a:lnTo>
                  <a:lnTo>
                    <a:pt x="661" y="11005"/>
                  </a:lnTo>
                  <a:lnTo>
                    <a:pt x="991" y="10601"/>
                  </a:lnTo>
                  <a:lnTo>
                    <a:pt x="1321" y="10161"/>
                  </a:lnTo>
                  <a:lnTo>
                    <a:pt x="1651" y="9757"/>
                  </a:lnTo>
                  <a:close/>
                  <a:moveTo>
                    <a:pt x="16324" y="0"/>
                  </a:moveTo>
                  <a:lnTo>
                    <a:pt x="16140" y="37"/>
                  </a:lnTo>
                  <a:lnTo>
                    <a:pt x="15774" y="147"/>
                  </a:lnTo>
                  <a:lnTo>
                    <a:pt x="15480" y="330"/>
                  </a:lnTo>
                  <a:lnTo>
                    <a:pt x="14636" y="807"/>
                  </a:lnTo>
                  <a:lnTo>
                    <a:pt x="13866" y="1357"/>
                  </a:lnTo>
                  <a:lnTo>
                    <a:pt x="13059" y="1908"/>
                  </a:lnTo>
                  <a:lnTo>
                    <a:pt x="12289" y="2458"/>
                  </a:lnTo>
                  <a:lnTo>
                    <a:pt x="12032" y="2311"/>
                  </a:lnTo>
                  <a:lnTo>
                    <a:pt x="11812" y="2238"/>
                  </a:lnTo>
                  <a:lnTo>
                    <a:pt x="11629" y="2238"/>
                  </a:lnTo>
                  <a:lnTo>
                    <a:pt x="11372" y="2091"/>
                  </a:lnTo>
                  <a:lnTo>
                    <a:pt x="11115" y="1981"/>
                  </a:lnTo>
                  <a:lnTo>
                    <a:pt x="10858" y="1908"/>
                  </a:lnTo>
                  <a:lnTo>
                    <a:pt x="10565" y="1834"/>
                  </a:lnTo>
                  <a:lnTo>
                    <a:pt x="10015" y="1761"/>
                  </a:lnTo>
                  <a:lnTo>
                    <a:pt x="9464" y="1761"/>
                  </a:lnTo>
                  <a:lnTo>
                    <a:pt x="8914" y="1834"/>
                  </a:lnTo>
                  <a:lnTo>
                    <a:pt x="8364" y="1981"/>
                  </a:lnTo>
                  <a:lnTo>
                    <a:pt x="7814" y="2164"/>
                  </a:lnTo>
                  <a:lnTo>
                    <a:pt x="7300" y="2384"/>
                  </a:lnTo>
                  <a:lnTo>
                    <a:pt x="6677" y="2715"/>
                  </a:lnTo>
                  <a:lnTo>
                    <a:pt x="6090" y="3081"/>
                  </a:lnTo>
                  <a:lnTo>
                    <a:pt x="5503" y="3522"/>
                  </a:lnTo>
                  <a:lnTo>
                    <a:pt x="4989" y="3962"/>
                  </a:lnTo>
                  <a:lnTo>
                    <a:pt x="4769" y="4219"/>
                  </a:lnTo>
                  <a:lnTo>
                    <a:pt x="4549" y="4475"/>
                  </a:lnTo>
                  <a:lnTo>
                    <a:pt x="4402" y="4769"/>
                  </a:lnTo>
                  <a:lnTo>
                    <a:pt x="4256" y="5062"/>
                  </a:lnTo>
                  <a:lnTo>
                    <a:pt x="4146" y="5356"/>
                  </a:lnTo>
                  <a:lnTo>
                    <a:pt x="4035" y="5686"/>
                  </a:lnTo>
                  <a:lnTo>
                    <a:pt x="3999" y="6016"/>
                  </a:lnTo>
                  <a:lnTo>
                    <a:pt x="3925" y="6346"/>
                  </a:lnTo>
                  <a:lnTo>
                    <a:pt x="3889" y="6970"/>
                  </a:lnTo>
                  <a:lnTo>
                    <a:pt x="3925" y="7630"/>
                  </a:lnTo>
                  <a:lnTo>
                    <a:pt x="3339" y="7960"/>
                  </a:lnTo>
                  <a:lnTo>
                    <a:pt x="2752" y="8290"/>
                  </a:lnTo>
                  <a:lnTo>
                    <a:pt x="2238" y="8657"/>
                  </a:lnTo>
                  <a:lnTo>
                    <a:pt x="1725" y="9097"/>
                  </a:lnTo>
                  <a:lnTo>
                    <a:pt x="1248" y="9574"/>
                  </a:lnTo>
                  <a:lnTo>
                    <a:pt x="808" y="10051"/>
                  </a:lnTo>
                  <a:lnTo>
                    <a:pt x="404" y="10601"/>
                  </a:lnTo>
                  <a:lnTo>
                    <a:pt x="221" y="10858"/>
                  </a:lnTo>
                  <a:lnTo>
                    <a:pt x="74" y="11151"/>
                  </a:lnTo>
                  <a:lnTo>
                    <a:pt x="1" y="11371"/>
                  </a:lnTo>
                  <a:lnTo>
                    <a:pt x="37" y="11555"/>
                  </a:lnTo>
                  <a:lnTo>
                    <a:pt x="111" y="11738"/>
                  </a:lnTo>
                  <a:lnTo>
                    <a:pt x="184" y="11812"/>
                  </a:lnTo>
                  <a:lnTo>
                    <a:pt x="257" y="11885"/>
                  </a:lnTo>
                  <a:lnTo>
                    <a:pt x="477" y="11958"/>
                  </a:lnTo>
                  <a:lnTo>
                    <a:pt x="697" y="11995"/>
                  </a:lnTo>
                  <a:lnTo>
                    <a:pt x="918" y="11995"/>
                  </a:lnTo>
                  <a:lnTo>
                    <a:pt x="1174" y="11958"/>
                  </a:lnTo>
                  <a:lnTo>
                    <a:pt x="1835" y="11812"/>
                  </a:lnTo>
                  <a:lnTo>
                    <a:pt x="2495" y="11591"/>
                  </a:lnTo>
                  <a:lnTo>
                    <a:pt x="3815" y="11151"/>
                  </a:lnTo>
                  <a:lnTo>
                    <a:pt x="4586" y="10858"/>
                  </a:lnTo>
                  <a:lnTo>
                    <a:pt x="5356" y="10564"/>
                  </a:lnTo>
                  <a:lnTo>
                    <a:pt x="5760" y="10858"/>
                  </a:lnTo>
                  <a:lnTo>
                    <a:pt x="6200" y="11078"/>
                  </a:lnTo>
                  <a:lnTo>
                    <a:pt x="6236" y="11261"/>
                  </a:lnTo>
                  <a:lnTo>
                    <a:pt x="6273" y="11335"/>
                  </a:lnTo>
                  <a:lnTo>
                    <a:pt x="6346" y="11371"/>
                  </a:lnTo>
                  <a:lnTo>
                    <a:pt x="6493" y="11371"/>
                  </a:lnTo>
                  <a:lnTo>
                    <a:pt x="6603" y="11261"/>
                  </a:lnTo>
                  <a:lnTo>
                    <a:pt x="7410" y="11591"/>
                  </a:lnTo>
                  <a:lnTo>
                    <a:pt x="7814" y="11702"/>
                  </a:lnTo>
                  <a:lnTo>
                    <a:pt x="8217" y="11812"/>
                  </a:lnTo>
                  <a:lnTo>
                    <a:pt x="8291" y="11848"/>
                  </a:lnTo>
                  <a:lnTo>
                    <a:pt x="8364" y="11885"/>
                  </a:lnTo>
                  <a:lnTo>
                    <a:pt x="8474" y="11848"/>
                  </a:lnTo>
                  <a:lnTo>
                    <a:pt x="8547" y="11885"/>
                  </a:lnTo>
                  <a:lnTo>
                    <a:pt x="8877" y="11922"/>
                  </a:lnTo>
                  <a:lnTo>
                    <a:pt x="9574" y="11922"/>
                  </a:lnTo>
                  <a:lnTo>
                    <a:pt x="9905" y="11885"/>
                  </a:lnTo>
                  <a:lnTo>
                    <a:pt x="10235" y="11812"/>
                  </a:lnTo>
                  <a:lnTo>
                    <a:pt x="10565" y="11702"/>
                  </a:lnTo>
                  <a:lnTo>
                    <a:pt x="10895" y="11555"/>
                  </a:lnTo>
                  <a:lnTo>
                    <a:pt x="11225" y="11408"/>
                  </a:lnTo>
                  <a:lnTo>
                    <a:pt x="11555" y="11225"/>
                  </a:lnTo>
                  <a:lnTo>
                    <a:pt x="11885" y="11041"/>
                  </a:lnTo>
                  <a:lnTo>
                    <a:pt x="12179" y="10784"/>
                  </a:lnTo>
                  <a:lnTo>
                    <a:pt x="12472" y="10564"/>
                  </a:lnTo>
                  <a:lnTo>
                    <a:pt x="12766" y="10308"/>
                  </a:lnTo>
                  <a:lnTo>
                    <a:pt x="13022" y="10014"/>
                  </a:lnTo>
                  <a:lnTo>
                    <a:pt x="13279" y="9721"/>
                  </a:lnTo>
                  <a:lnTo>
                    <a:pt x="13499" y="9391"/>
                  </a:lnTo>
                  <a:lnTo>
                    <a:pt x="13719" y="9097"/>
                  </a:lnTo>
                  <a:lnTo>
                    <a:pt x="13903" y="8730"/>
                  </a:lnTo>
                  <a:lnTo>
                    <a:pt x="14050" y="8400"/>
                  </a:lnTo>
                  <a:lnTo>
                    <a:pt x="14196" y="8033"/>
                  </a:lnTo>
                  <a:lnTo>
                    <a:pt x="14306" y="7667"/>
                  </a:lnTo>
                  <a:lnTo>
                    <a:pt x="14380" y="7300"/>
                  </a:lnTo>
                  <a:lnTo>
                    <a:pt x="14453" y="6933"/>
                  </a:lnTo>
                  <a:lnTo>
                    <a:pt x="14490" y="6529"/>
                  </a:lnTo>
                  <a:lnTo>
                    <a:pt x="14490" y="6163"/>
                  </a:lnTo>
                  <a:lnTo>
                    <a:pt x="14453" y="5796"/>
                  </a:lnTo>
                  <a:lnTo>
                    <a:pt x="14380" y="5429"/>
                  </a:lnTo>
                  <a:lnTo>
                    <a:pt x="14270" y="5062"/>
                  </a:lnTo>
                  <a:lnTo>
                    <a:pt x="15113" y="4329"/>
                  </a:lnTo>
                  <a:lnTo>
                    <a:pt x="15920" y="3558"/>
                  </a:lnTo>
                  <a:lnTo>
                    <a:pt x="16434" y="3045"/>
                  </a:lnTo>
                  <a:lnTo>
                    <a:pt x="16691" y="2751"/>
                  </a:lnTo>
                  <a:lnTo>
                    <a:pt x="16947" y="2458"/>
                  </a:lnTo>
                  <a:lnTo>
                    <a:pt x="17168" y="2128"/>
                  </a:lnTo>
                  <a:lnTo>
                    <a:pt x="17351" y="1798"/>
                  </a:lnTo>
                  <a:lnTo>
                    <a:pt x="17461" y="1431"/>
                  </a:lnTo>
                  <a:lnTo>
                    <a:pt x="17461" y="1247"/>
                  </a:lnTo>
                  <a:lnTo>
                    <a:pt x="17461" y="1064"/>
                  </a:lnTo>
                  <a:lnTo>
                    <a:pt x="17388" y="770"/>
                  </a:lnTo>
                  <a:lnTo>
                    <a:pt x="17278" y="514"/>
                  </a:lnTo>
                  <a:lnTo>
                    <a:pt x="17094" y="257"/>
                  </a:lnTo>
                  <a:lnTo>
                    <a:pt x="16837" y="74"/>
                  </a:lnTo>
                  <a:lnTo>
                    <a:pt x="16691" y="37"/>
                  </a:lnTo>
                  <a:lnTo>
                    <a:pt x="16507"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77" name="Google Shape;377;p7"/>
            <p:cNvSpPr/>
            <p:nvPr/>
          </p:nvSpPr>
          <p:spPr>
            <a:xfrm>
              <a:off x="6405225" y="2154575"/>
              <a:ext cx="328325" cy="339325"/>
            </a:xfrm>
            <a:custGeom>
              <a:rect b="b" l="l" r="r" t="t"/>
              <a:pathLst>
                <a:path extrusionOk="0" h="13573" w="13133">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78" name="Google Shape;378;p7"/>
            <p:cNvSpPr/>
            <p:nvPr/>
          </p:nvSpPr>
          <p:spPr>
            <a:xfrm>
              <a:off x="6537275" y="2750650"/>
              <a:ext cx="459450" cy="475050"/>
            </a:xfrm>
            <a:custGeom>
              <a:rect b="b" l="l" r="r" t="t"/>
              <a:pathLst>
                <a:path extrusionOk="0" h="19002" w="18378">
                  <a:moveTo>
                    <a:pt x="13793" y="5429"/>
                  </a:moveTo>
                  <a:lnTo>
                    <a:pt x="13682" y="5466"/>
                  </a:lnTo>
                  <a:lnTo>
                    <a:pt x="13572" y="5502"/>
                  </a:lnTo>
                  <a:lnTo>
                    <a:pt x="13499" y="5576"/>
                  </a:lnTo>
                  <a:lnTo>
                    <a:pt x="13352" y="5759"/>
                  </a:lnTo>
                  <a:lnTo>
                    <a:pt x="13352" y="5869"/>
                  </a:lnTo>
                  <a:lnTo>
                    <a:pt x="13352" y="5979"/>
                  </a:lnTo>
                  <a:lnTo>
                    <a:pt x="13389" y="6016"/>
                  </a:lnTo>
                  <a:lnTo>
                    <a:pt x="13426" y="6053"/>
                  </a:lnTo>
                  <a:lnTo>
                    <a:pt x="13499" y="6053"/>
                  </a:lnTo>
                  <a:lnTo>
                    <a:pt x="13572" y="5979"/>
                  </a:lnTo>
                  <a:lnTo>
                    <a:pt x="13646" y="5943"/>
                  </a:lnTo>
                  <a:lnTo>
                    <a:pt x="13719" y="5796"/>
                  </a:lnTo>
                  <a:lnTo>
                    <a:pt x="13829" y="5649"/>
                  </a:lnTo>
                  <a:lnTo>
                    <a:pt x="13903" y="5502"/>
                  </a:lnTo>
                  <a:lnTo>
                    <a:pt x="13903" y="5466"/>
                  </a:lnTo>
                  <a:lnTo>
                    <a:pt x="13903" y="5429"/>
                  </a:lnTo>
                  <a:close/>
                  <a:moveTo>
                    <a:pt x="13242" y="6089"/>
                  </a:moveTo>
                  <a:lnTo>
                    <a:pt x="13169" y="6126"/>
                  </a:lnTo>
                  <a:lnTo>
                    <a:pt x="13022" y="6309"/>
                  </a:lnTo>
                  <a:lnTo>
                    <a:pt x="12912" y="6493"/>
                  </a:lnTo>
                  <a:lnTo>
                    <a:pt x="12875" y="6529"/>
                  </a:lnTo>
                  <a:lnTo>
                    <a:pt x="12875" y="6603"/>
                  </a:lnTo>
                  <a:lnTo>
                    <a:pt x="12949" y="6676"/>
                  </a:lnTo>
                  <a:lnTo>
                    <a:pt x="13022" y="6713"/>
                  </a:lnTo>
                  <a:lnTo>
                    <a:pt x="13096" y="6676"/>
                  </a:lnTo>
                  <a:lnTo>
                    <a:pt x="13132" y="6639"/>
                  </a:lnTo>
                  <a:lnTo>
                    <a:pt x="13242" y="6456"/>
                  </a:lnTo>
                  <a:lnTo>
                    <a:pt x="13352" y="6273"/>
                  </a:lnTo>
                  <a:lnTo>
                    <a:pt x="13389" y="6199"/>
                  </a:lnTo>
                  <a:lnTo>
                    <a:pt x="13316" y="6126"/>
                  </a:lnTo>
                  <a:lnTo>
                    <a:pt x="13242" y="6089"/>
                  </a:lnTo>
                  <a:close/>
                  <a:moveTo>
                    <a:pt x="17241" y="6419"/>
                  </a:moveTo>
                  <a:lnTo>
                    <a:pt x="17534" y="6713"/>
                  </a:lnTo>
                  <a:lnTo>
                    <a:pt x="17497" y="6713"/>
                  </a:lnTo>
                  <a:lnTo>
                    <a:pt x="17387" y="6823"/>
                  </a:lnTo>
                  <a:lnTo>
                    <a:pt x="17351" y="6676"/>
                  </a:lnTo>
                  <a:lnTo>
                    <a:pt x="17241" y="6419"/>
                  </a:lnTo>
                  <a:close/>
                  <a:moveTo>
                    <a:pt x="12692" y="6786"/>
                  </a:moveTo>
                  <a:lnTo>
                    <a:pt x="12582" y="6860"/>
                  </a:lnTo>
                  <a:lnTo>
                    <a:pt x="12435" y="6970"/>
                  </a:lnTo>
                  <a:lnTo>
                    <a:pt x="12399" y="7116"/>
                  </a:lnTo>
                  <a:lnTo>
                    <a:pt x="12362" y="7190"/>
                  </a:lnTo>
                  <a:lnTo>
                    <a:pt x="12399" y="7226"/>
                  </a:lnTo>
                  <a:lnTo>
                    <a:pt x="12472" y="7300"/>
                  </a:lnTo>
                  <a:lnTo>
                    <a:pt x="12582" y="7300"/>
                  </a:lnTo>
                  <a:lnTo>
                    <a:pt x="12619" y="7263"/>
                  </a:lnTo>
                  <a:lnTo>
                    <a:pt x="12655" y="7190"/>
                  </a:lnTo>
                  <a:lnTo>
                    <a:pt x="12729" y="7043"/>
                  </a:lnTo>
                  <a:lnTo>
                    <a:pt x="12802" y="7006"/>
                  </a:lnTo>
                  <a:lnTo>
                    <a:pt x="12839" y="6933"/>
                  </a:lnTo>
                  <a:lnTo>
                    <a:pt x="12875" y="6860"/>
                  </a:lnTo>
                  <a:lnTo>
                    <a:pt x="12875" y="6823"/>
                  </a:lnTo>
                  <a:lnTo>
                    <a:pt x="12839" y="6823"/>
                  </a:lnTo>
                  <a:lnTo>
                    <a:pt x="12765" y="6786"/>
                  </a:lnTo>
                  <a:close/>
                  <a:moveTo>
                    <a:pt x="17571" y="6750"/>
                  </a:moveTo>
                  <a:lnTo>
                    <a:pt x="17828" y="7043"/>
                  </a:lnTo>
                  <a:lnTo>
                    <a:pt x="18048" y="7373"/>
                  </a:lnTo>
                  <a:lnTo>
                    <a:pt x="17828" y="7593"/>
                  </a:lnTo>
                  <a:lnTo>
                    <a:pt x="17828" y="7520"/>
                  </a:lnTo>
                  <a:lnTo>
                    <a:pt x="17864" y="7336"/>
                  </a:lnTo>
                  <a:lnTo>
                    <a:pt x="17828" y="7116"/>
                  </a:lnTo>
                  <a:lnTo>
                    <a:pt x="17828" y="7080"/>
                  </a:lnTo>
                  <a:lnTo>
                    <a:pt x="17754" y="7006"/>
                  </a:lnTo>
                  <a:lnTo>
                    <a:pt x="17681" y="7006"/>
                  </a:lnTo>
                  <a:lnTo>
                    <a:pt x="17644" y="7043"/>
                  </a:lnTo>
                  <a:lnTo>
                    <a:pt x="17681" y="7080"/>
                  </a:lnTo>
                  <a:lnTo>
                    <a:pt x="17644" y="7226"/>
                  </a:lnTo>
                  <a:lnTo>
                    <a:pt x="17607" y="7446"/>
                  </a:lnTo>
                  <a:lnTo>
                    <a:pt x="17534" y="7667"/>
                  </a:lnTo>
                  <a:lnTo>
                    <a:pt x="17534" y="7887"/>
                  </a:lnTo>
                  <a:lnTo>
                    <a:pt x="17534" y="7960"/>
                  </a:lnTo>
                  <a:lnTo>
                    <a:pt x="17131" y="8584"/>
                  </a:lnTo>
                  <a:lnTo>
                    <a:pt x="17167" y="8217"/>
                  </a:lnTo>
                  <a:lnTo>
                    <a:pt x="17241" y="7850"/>
                  </a:lnTo>
                  <a:lnTo>
                    <a:pt x="17387" y="7630"/>
                  </a:lnTo>
                  <a:lnTo>
                    <a:pt x="17387" y="7593"/>
                  </a:lnTo>
                  <a:lnTo>
                    <a:pt x="17387" y="7520"/>
                  </a:lnTo>
                  <a:lnTo>
                    <a:pt x="17461" y="7483"/>
                  </a:lnTo>
                  <a:lnTo>
                    <a:pt x="17497" y="7446"/>
                  </a:lnTo>
                  <a:lnTo>
                    <a:pt x="17534" y="7373"/>
                  </a:lnTo>
                  <a:lnTo>
                    <a:pt x="17534" y="7263"/>
                  </a:lnTo>
                  <a:lnTo>
                    <a:pt x="17497" y="7080"/>
                  </a:lnTo>
                  <a:lnTo>
                    <a:pt x="17571" y="6750"/>
                  </a:lnTo>
                  <a:close/>
                  <a:moveTo>
                    <a:pt x="16874" y="8840"/>
                  </a:moveTo>
                  <a:lnTo>
                    <a:pt x="16947" y="8877"/>
                  </a:lnTo>
                  <a:lnTo>
                    <a:pt x="16874" y="8950"/>
                  </a:lnTo>
                  <a:lnTo>
                    <a:pt x="16874" y="8877"/>
                  </a:lnTo>
                  <a:lnTo>
                    <a:pt x="16874" y="8840"/>
                  </a:lnTo>
                  <a:close/>
                  <a:moveTo>
                    <a:pt x="11445" y="8584"/>
                  </a:moveTo>
                  <a:lnTo>
                    <a:pt x="11408" y="8620"/>
                  </a:lnTo>
                  <a:lnTo>
                    <a:pt x="11298" y="8657"/>
                  </a:lnTo>
                  <a:lnTo>
                    <a:pt x="11188" y="8804"/>
                  </a:lnTo>
                  <a:lnTo>
                    <a:pt x="11188" y="8840"/>
                  </a:lnTo>
                  <a:lnTo>
                    <a:pt x="11188" y="8914"/>
                  </a:lnTo>
                  <a:lnTo>
                    <a:pt x="11188" y="8987"/>
                  </a:lnTo>
                  <a:lnTo>
                    <a:pt x="11225" y="9024"/>
                  </a:lnTo>
                  <a:lnTo>
                    <a:pt x="11408" y="9024"/>
                  </a:lnTo>
                  <a:lnTo>
                    <a:pt x="11445" y="8987"/>
                  </a:lnTo>
                  <a:lnTo>
                    <a:pt x="11555" y="8804"/>
                  </a:lnTo>
                  <a:lnTo>
                    <a:pt x="11555" y="8730"/>
                  </a:lnTo>
                  <a:lnTo>
                    <a:pt x="11555" y="8657"/>
                  </a:lnTo>
                  <a:lnTo>
                    <a:pt x="11518" y="8620"/>
                  </a:lnTo>
                  <a:lnTo>
                    <a:pt x="11445" y="8584"/>
                  </a:lnTo>
                  <a:close/>
                  <a:moveTo>
                    <a:pt x="16580" y="8804"/>
                  </a:moveTo>
                  <a:lnTo>
                    <a:pt x="16580" y="8877"/>
                  </a:lnTo>
                  <a:lnTo>
                    <a:pt x="16580" y="9060"/>
                  </a:lnTo>
                  <a:lnTo>
                    <a:pt x="16617" y="9170"/>
                  </a:lnTo>
                  <a:lnTo>
                    <a:pt x="16654" y="9244"/>
                  </a:lnTo>
                  <a:lnTo>
                    <a:pt x="16397" y="9611"/>
                  </a:lnTo>
                  <a:lnTo>
                    <a:pt x="16360" y="9391"/>
                  </a:lnTo>
                  <a:lnTo>
                    <a:pt x="16324" y="9170"/>
                  </a:lnTo>
                  <a:lnTo>
                    <a:pt x="16324" y="9097"/>
                  </a:lnTo>
                  <a:lnTo>
                    <a:pt x="16580" y="8804"/>
                  </a:lnTo>
                  <a:close/>
                  <a:moveTo>
                    <a:pt x="16067" y="9391"/>
                  </a:moveTo>
                  <a:lnTo>
                    <a:pt x="16067" y="9684"/>
                  </a:lnTo>
                  <a:lnTo>
                    <a:pt x="16103" y="9794"/>
                  </a:lnTo>
                  <a:lnTo>
                    <a:pt x="16177" y="9941"/>
                  </a:lnTo>
                  <a:lnTo>
                    <a:pt x="15993" y="10161"/>
                  </a:lnTo>
                  <a:lnTo>
                    <a:pt x="15920" y="10308"/>
                  </a:lnTo>
                  <a:lnTo>
                    <a:pt x="15957" y="9867"/>
                  </a:lnTo>
                  <a:lnTo>
                    <a:pt x="15920" y="9794"/>
                  </a:lnTo>
                  <a:lnTo>
                    <a:pt x="15847" y="9757"/>
                  </a:lnTo>
                  <a:lnTo>
                    <a:pt x="15810" y="9721"/>
                  </a:lnTo>
                  <a:lnTo>
                    <a:pt x="16067" y="9391"/>
                  </a:lnTo>
                  <a:close/>
                  <a:moveTo>
                    <a:pt x="9611" y="2348"/>
                  </a:moveTo>
                  <a:lnTo>
                    <a:pt x="9574" y="2421"/>
                  </a:lnTo>
                  <a:lnTo>
                    <a:pt x="9134" y="2861"/>
                  </a:lnTo>
                  <a:lnTo>
                    <a:pt x="8767" y="3375"/>
                  </a:lnTo>
                  <a:lnTo>
                    <a:pt x="7997" y="4365"/>
                  </a:lnTo>
                  <a:lnTo>
                    <a:pt x="7630" y="4879"/>
                  </a:lnTo>
                  <a:lnTo>
                    <a:pt x="7227" y="5356"/>
                  </a:lnTo>
                  <a:lnTo>
                    <a:pt x="6823" y="5832"/>
                  </a:lnTo>
                  <a:lnTo>
                    <a:pt x="6346" y="6273"/>
                  </a:lnTo>
                  <a:lnTo>
                    <a:pt x="6273" y="6346"/>
                  </a:lnTo>
                  <a:lnTo>
                    <a:pt x="6273" y="6456"/>
                  </a:lnTo>
                  <a:lnTo>
                    <a:pt x="6236" y="6456"/>
                  </a:lnTo>
                  <a:lnTo>
                    <a:pt x="6163" y="6493"/>
                  </a:lnTo>
                  <a:lnTo>
                    <a:pt x="6163" y="6566"/>
                  </a:lnTo>
                  <a:lnTo>
                    <a:pt x="6199" y="6603"/>
                  </a:lnTo>
                  <a:lnTo>
                    <a:pt x="6309" y="6786"/>
                  </a:lnTo>
                  <a:lnTo>
                    <a:pt x="6493" y="6970"/>
                  </a:lnTo>
                  <a:lnTo>
                    <a:pt x="6823" y="7263"/>
                  </a:lnTo>
                  <a:lnTo>
                    <a:pt x="7593" y="7813"/>
                  </a:lnTo>
                  <a:lnTo>
                    <a:pt x="8437" y="8363"/>
                  </a:lnTo>
                  <a:lnTo>
                    <a:pt x="8620" y="8510"/>
                  </a:lnTo>
                  <a:lnTo>
                    <a:pt x="8767" y="8694"/>
                  </a:lnTo>
                  <a:lnTo>
                    <a:pt x="9061" y="9060"/>
                  </a:lnTo>
                  <a:lnTo>
                    <a:pt x="9207" y="9207"/>
                  </a:lnTo>
                  <a:lnTo>
                    <a:pt x="9391" y="9354"/>
                  </a:lnTo>
                  <a:lnTo>
                    <a:pt x="9758" y="9574"/>
                  </a:lnTo>
                  <a:lnTo>
                    <a:pt x="10638" y="10161"/>
                  </a:lnTo>
                  <a:lnTo>
                    <a:pt x="11482" y="10784"/>
                  </a:lnTo>
                  <a:lnTo>
                    <a:pt x="12289" y="11408"/>
                  </a:lnTo>
                  <a:lnTo>
                    <a:pt x="12362" y="11445"/>
                  </a:lnTo>
                  <a:lnTo>
                    <a:pt x="12472" y="11445"/>
                  </a:lnTo>
                  <a:lnTo>
                    <a:pt x="12545" y="11408"/>
                  </a:lnTo>
                  <a:lnTo>
                    <a:pt x="12582" y="11371"/>
                  </a:lnTo>
                  <a:lnTo>
                    <a:pt x="12619" y="11298"/>
                  </a:lnTo>
                  <a:lnTo>
                    <a:pt x="12655" y="11188"/>
                  </a:lnTo>
                  <a:lnTo>
                    <a:pt x="12619" y="11115"/>
                  </a:lnTo>
                  <a:lnTo>
                    <a:pt x="12545" y="11041"/>
                  </a:lnTo>
                  <a:lnTo>
                    <a:pt x="11775" y="10418"/>
                  </a:lnTo>
                  <a:lnTo>
                    <a:pt x="11812" y="10381"/>
                  </a:lnTo>
                  <a:lnTo>
                    <a:pt x="11922" y="10198"/>
                  </a:lnTo>
                  <a:lnTo>
                    <a:pt x="11995" y="10014"/>
                  </a:lnTo>
                  <a:lnTo>
                    <a:pt x="11995" y="9941"/>
                  </a:lnTo>
                  <a:lnTo>
                    <a:pt x="11958" y="9904"/>
                  </a:lnTo>
                  <a:lnTo>
                    <a:pt x="11885" y="9904"/>
                  </a:lnTo>
                  <a:lnTo>
                    <a:pt x="11738" y="10051"/>
                  </a:lnTo>
                  <a:lnTo>
                    <a:pt x="11592" y="10234"/>
                  </a:lnTo>
                  <a:lnTo>
                    <a:pt x="11555" y="10271"/>
                  </a:lnTo>
                  <a:lnTo>
                    <a:pt x="11005" y="9867"/>
                  </a:lnTo>
                  <a:lnTo>
                    <a:pt x="10821" y="9757"/>
                  </a:lnTo>
                  <a:lnTo>
                    <a:pt x="10858" y="9684"/>
                  </a:lnTo>
                  <a:lnTo>
                    <a:pt x="10895" y="9611"/>
                  </a:lnTo>
                  <a:lnTo>
                    <a:pt x="11041" y="9464"/>
                  </a:lnTo>
                  <a:lnTo>
                    <a:pt x="11078" y="9427"/>
                  </a:lnTo>
                  <a:lnTo>
                    <a:pt x="11078" y="9354"/>
                  </a:lnTo>
                  <a:lnTo>
                    <a:pt x="11078" y="9317"/>
                  </a:lnTo>
                  <a:lnTo>
                    <a:pt x="11005" y="9281"/>
                  </a:lnTo>
                  <a:lnTo>
                    <a:pt x="10968" y="9317"/>
                  </a:lnTo>
                  <a:lnTo>
                    <a:pt x="10895" y="9281"/>
                  </a:lnTo>
                  <a:lnTo>
                    <a:pt x="10821" y="9317"/>
                  </a:lnTo>
                  <a:lnTo>
                    <a:pt x="10711" y="9427"/>
                  </a:lnTo>
                  <a:lnTo>
                    <a:pt x="10601" y="9574"/>
                  </a:lnTo>
                  <a:lnTo>
                    <a:pt x="10124" y="9281"/>
                  </a:lnTo>
                  <a:lnTo>
                    <a:pt x="10051" y="9207"/>
                  </a:lnTo>
                  <a:lnTo>
                    <a:pt x="10234" y="8914"/>
                  </a:lnTo>
                  <a:lnTo>
                    <a:pt x="10234" y="8840"/>
                  </a:lnTo>
                  <a:lnTo>
                    <a:pt x="10234" y="8804"/>
                  </a:lnTo>
                  <a:lnTo>
                    <a:pt x="10198" y="8730"/>
                  </a:lnTo>
                  <a:lnTo>
                    <a:pt x="10088" y="8694"/>
                  </a:lnTo>
                  <a:lnTo>
                    <a:pt x="10051" y="8730"/>
                  </a:lnTo>
                  <a:lnTo>
                    <a:pt x="10014" y="8767"/>
                  </a:lnTo>
                  <a:lnTo>
                    <a:pt x="9758" y="9060"/>
                  </a:lnTo>
                  <a:lnTo>
                    <a:pt x="9537" y="8877"/>
                  </a:lnTo>
                  <a:lnTo>
                    <a:pt x="9354" y="8694"/>
                  </a:lnTo>
                  <a:lnTo>
                    <a:pt x="9134" y="8437"/>
                  </a:lnTo>
                  <a:lnTo>
                    <a:pt x="9207" y="8327"/>
                  </a:lnTo>
                  <a:lnTo>
                    <a:pt x="9281" y="8217"/>
                  </a:lnTo>
                  <a:lnTo>
                    <a:pt x="9354" y="7960"/>
                  </a:lnTo>
                  <a:lnTo>
                    <a:pt x="9354" y="7887"/>
                  </a:lnTo>
                  <a:lnTo>
                    <a:pt x="9317" y="7850"/>
                  </a:lnTo>
                  <a:lnTo>
                    <a:pt x="9244" y="7850"/>
                  </a:lnTo>
                  <a:lnTo>
                    <a:pt x="9171" y="7887"/>
                  </a:lnTo>
                  <a:lnTo>
                    <a:pt x="8987" y="8107"/>
                  </a:lnTo>
                  <a:lnTo>
                    <a:pt x="8951" y="8180"/>
                  </a:lnTo>
                  <a:lnTo>
                    <a:pt x="8767" y="8033"/>
                  </a:lnTo>
                  <a:lnTo>
                    <a:pt x="8327" y="7740"/>
                  </a:lnTo>
                  <a:lnTo>
                    <a:pt x="8364" y="7446"/>
                  </a:lnTo>
                  <a:lnTo>
                    <a:pt x="8364" y="7410"/>
                  </a:lnTo>
                  <a:lnTo>
                    <a:pt x="8327" y="7336"/>
                  </a:lnTo>
                  <a:lnTo>
                    <a:pt x="8290" y="7300"/>
                  </a:lnTo>
                  <a:lnTo>
                    <a:pt x="8180" y="7300"/>
                  </a:lnTo>
                  <a:lnTo>
                    <a:pt x="8107" y="7336"/>
                  </a:lnTo>
                  <a:lnTo>
                    <a:pt x="8070" y="7446"/>
                  </a:lnTo>
                  <a:lnTo>
                    <a:pt x="8034" y="7556"/>
                  </a:lnTo>
                  <a:lnTo>
                    <a:pt x="7960" y="7520"/>
                  </a:lnTo>
                  <a:lnTo>
                    <a:pt x="7410" y="7116"/>
                  </a:lnTo>
                  <a:lnTo>
                    <a:pt x="7447" y="7080"/>
                  </a:lnTo>
                  <a:lnTo>
                    <a:pt x="7520" y="6970"/>
                  </a:lnTo>
                  <a:lnTo>
                    <a:pt x="7520" y="6896"/>
                  </a:lnTo>
                  <a:lnTo>
                    <a:pt x="7520" y="6860"/>
                  </a:lnTo>
                  <a:lnTo>
                    <a:pt x="7557" y="6750"/>
                  </a:lnTo>
                  <a:lnTo>
                    <a:pt x="7520" y="6713"/>
                  </a:lnTo>
                  <a:lnTo>
                    <a:pt x="7483" y="6713"/>
                  </a:lnTo>
                  <a:lnTo>
                    <a:pt x="7410" y="6750"/>
                  </a:lnTo>
                  <a:lnTo>
                    <a:pt x="7337" y="6750"/>
                  </a:lnTo>
                  <a:lnTo>
                    <a:pt x="7227" y="6823"/>
                  </a:lnTo>
                  <a:lnTo>
                    <a:pt x="7116" y="6896"/>
                  </a:lnTo>
                  <a:lnTo>
                    <a:pt x="6640" y="6639"/>
                  </a:lnTo>
                  <a:lnTo>
                    <a:pt x="6640" y="6603"/>
                  </a:lnTo>
                  <a:lnTo>
                    <a:pt x="7116" y="6163"/>
                  </a:lnTo>
                  <a:lnTo>
                    <a:pt x="7557" y="5649"/>
                  </a:lnTo>
                  <a:lnTo>
                    <a:pt x="7593" y="5722"/>
                  </a:lnTo>
                  <a:lnTo>
                    <a:pt x="7630" y="5759"/>
                  </a:lnTo>
                  <a:lnTo>
                    <a:pt x="7740" y="5759"/>
                  </a:lnTo>
                  <a:lnTo>
                    <a:pt x="8034" y="5576"/>
                  </a:lnTo>
                  <a:lnTo>
                    <a:pt x="8327" y="5392"/>
                  </a:lnTo>
                  <a:lnTo>
                    <a:pt x="8620" y="5209"/>
                  </a:lnTo>
                  <a:lnTo>
                    <a:pt x="8914" y="5025"/>
                  </a:lnTo>
                  <a:lnTo>
                    <a:pt x="9244" y="4879"/>
                  </a:lnTo>
                  <a:lnTo>
                    <a:pt x="9574" y="4732"/>
                  </a:lnTo>
                  <a:lnTo>
                    <a:pt x="9941" y="4659"/>
                  </a:lnTo>
                  <a:lnTo>
                    <a:pt x="10308" y="4622"/>
                  </a:lnTo>
                  <a:lnTo>
                    <a:pt x="10491" y="4622"/>
                  </a:lnTo>
                  <a:lnTo>
                    <a:pt x="10675" y="4659"/>
                  </a:lnTo>
                  <a:lnTo>
                    <a:pt x="10821" y="4732"/>
                  </a:lnTo>
                  <a:lnTo>
                    <a:pt x="10931" y="4842"/>
                  </a:lnTo>
                  <a:lnTo>
                    <a:pt x="11041" y="4989"/>
                  </a:lnTo>
                  <a:lnTo>
                    <a:pt x="11078" y="5136"/>
                  </a:lnTo>
                  <a:lnTo>
                    <a:pt x="11151" y="5502"/>
                  </a:lnTo>
                  <a:lnTo>
                    <a:pt x="11151" y="5906"/>
                  </a:lnTo>
                  <a:lnTo>
                    <a:pt x="11151" y="6309"/>
                  </a:lnTo>
                  <a:lnTo>
                    <a:pt x="11151" y="6676"/>
                  </a:lnTo>
                  <a:lnTo>
                    <a:pt x="11188" y="7006"/>
                  </a:lnTo>
                  <a:lnTo>
                    <a:pt x="11261" y="7373"/>
                  </a:lnTo>
                  <a:lnTo>
                    <a:pt x="11445" y="7703"/>
                  </a:lnTo>
                  <a:lnTo>
                    <a:pt x="11408" y="7813"/>
                  </a:lnTo>
                  <a:lnTo>
                    <a:pt x="11372" y="7923"/>
                  </a:lnTo>
                  <a:lnTo>
                    <a:pt x="11372" y="8033"/>
                  </a:lnTo>
                  <a:lnTo>
                    <a:pt x="11372" y="8143"/>
                  </a:lnTo>
                  <a:lnTo>
                    <a:pt x="11445" y="8253"/>
                  </a:lnTo>
                  <a:lnTo>
                    <a:pt x="11482" y="8327"/>
                  </a:lnTo>
                  <a:lnTo>
                    <a:pt x="11592" y="8400"/>
                  </a:lnTo>
                  <a:lnTo>
                    <a:pt x="11665" y="8474"/>
                  </a:lnTo>
                  <a:lnTo>
                    <a:pt x="11775" y="8510"/>
                  </a:lnTo>
                  <a:lnTo>
                    <a:pt x="12105" y="8510"/>
                  </a:lnTo>
                  <a:lnTo>
                    <a:pt x="12435" y="8694"/>
                  </a:lnTo>
                  <a:lnTo>
                    <a:pt x="12765" y="8840"/>
                  </a:lnTo>
                  <a:lnTo>
                    <a:pt x="13022" y="8877"/>
                  </a:lnTo>
                  <a:lnTo>
                    <a:pt x="13316" y="8877"/>
                  </a:lnTo>
                  <a:lnTo>
                    <a:pt x="13646" y="8804"/>
                  </a:lnTo>
                  <a:lnTo>
                    <a:pt x="13939" y="8694"/>
                  </a:lnTo>
                  <a:lnTo>
                    <a:pt x="14233" y="8584"/>
                  </a:lnTo>
                  <a:lnTo>
                    <a:pt x="14489" y="8400"/>
                  </a:lnTo>
                  <a:lnTo>
                    <a:pt x="14746" y="8217"/>
                  </a:lnTo>
                  <a:lnTo>
                    <a:pt x="14930" y="8033"/>
                  </a:lnTo>
                  <a:lnTo>
                    <a:pt x="14966" y="7997"/>
                  </a:lnTo>
                  <a:lnTo>
                    <a:pt x="14966" y="7923"/>
                  </a:lnTo>
                  <a:lnTo>
                    <a:pt x="14930" y="7813"/>
                  </a:lnTo>
                  <a:lnTo>
                    <a:pt x="14820" y="7777"/>
                  </a:lnTo>
                  <a:lnTo>
                    <a:pt x="14710" y="7777"/>
                  </a:lnTo>
                  <a:lnTo>
                    <a:pt x="14123" y="8143"/>
                  </a:lnTo>
                  <a:lnTo>
                    <a:pt x="13829" y="8290"/>
                  </a:lnTo>
                  <a:lnTo>
                    <a:pt x="13462" y="8400"/>
                  </a:lnTo>
                  <a:lnTo>
                    <a:pt x="13206" y="8474"/>
                  </a:lnTo>
                  <a:lnTo>
                    <a:pt x="12912" y="8437"/>
                  </a:lnTo>
                  <a:lnTo>
                    <a:pt x="12692" y="8363"/>
                  </a:lnTo>
                  <a:lnTo>
                    <a:pt x="12472" y="8217"/>
                  </a:lnTo>
                  <a:lnTo>
                    <a:pt x="12545" y="8107"/>
                  </a:lnTo>
                  <a:lnTo>
                    <a:pt x="12582" y="7960"/>
                  </a:lnTo>
                  <a:lnTo>
                    <a:pt x="12582" y="7850"/>
                  </a:lnTo>
                  <a:lnTo>
                    <a:pt x="12545" y="7777"/>
                  </a:lnTo>
                  <a:lnTo>
                    <a:pt x="12509" y="7740"/>
                  </a:lnTo>
                  <a:lnTo>
                    <a:pt x="12325" y="7630"/>
                  </a:lnTo>
                  <a:lnTo>
                    <a:pt x="12142" y="7520"/>
                  </a:lnTo>
                  <a:lnTo>
                    <a:pt x="11812" y="7520"/>
                  </a:lnTo>
                  <a:lnTo>
                    <a:pt x="11628" y="7116"/>
                  </a:lnTo>
                  <a:lnTo>
                    <a:pt x="11518" y="6713"/>
                  </a:lnTo>
                  <a:lnTo>
                    <a:pt x="11518" y="6346"/>
                  </a:lnTo>
                  <a:lnTo>
                    <a:pt x="11518" y="6016"/>
                  </a:lnTo>
                  <a:lnTo>
                    <a:pt x="11555" y="5649"/>
                  </a:lnTo>
                  <a:lnTo>
                    <a:pt x="11518" y="5282"/>
                  </a:lnTo>
                  <a:lnTo>
                    <a:pt x="11445" y="4989"/>
                  </a:lnTo>
                  <a:lnTo>
                    <a:pt x="11335" y="4732"/>
                  </a:lnTo>
                  <a:lnTo>
                    <a:pt x="11188" y="4549"/>
                  </a:lnTo>
                  <a:lnTo>
                    <a:pt x="11005" y="4402"/>
                  </a:lnTo>
                  <a:lnTo>
                    <a:pt x="10785" y="4329"/>
                  </a:lnTo>
                  <a:lnTo>
                    <a:pt x="10565" y="4255"/>
                  </a:lnTo>
                  <a:lnTo>
                    <a:pt x="10051" y="4255"/>
                  </a:lnTo>
                  <a:lnTo>
                    <a:pt x="9758" y="4292"/>
                  </a:lnTo>
                  <a:lnTo>
                    <a:pt x="9464" y="4365"/>
                  </a:lnTo>
                  <a:lnTo>
                    <a:pt x="8914" y="4585"/>
                  </a:lnTo>
                  <a:lnTo>
                    <a:pt x="8400" y="4879"/>
                  </a:lnTo>
                  <a:lnTo>
                    <a:pt x="7960" y="5209"/>
                  </a:lnTo>
                  <a:lnTo>
                    <a:pt x="8290" y="4769"/>
                  </a:lnTo>
                  <a:lnTo>
                    <a:pt x="9061" y="3742"/>
                  </a:lnTo>
                  <a:lnTo>
                    <a:pt x="9464" y="3191"/>
                  </a:lnTo>
                  <a:lnTo>
                    <a:pt x="9831" y="2641"/>
                  </a:lnTo>
                  <a:lnTo>
                    <a:pt x="9868" y="2568"/>
                  </a:lnTo>
                  <a:lnTo>
                    <a:pt x="9868" y="2531"/>
                  </a:lnTo>
                  <a:lnTo>
                    <a:pt x="9794" y="2421"/>
                  </a:lnTo>
                  <a:lnTo>
                    <a:pt x="9721" y="2384"/>
                  </a:lnTo>
                  <a:lnTo>
                    <a:pt x="9684" y="2348"/>
                  </a:lnTo>
                  <a:close/>
                  <a:moveTo>
                    <a:pt x="15663" y="9867"/>
                  </a:moveTo>
                  <a:lnTo>
                    <a:pt x="15700" y="9904"/>
                  </a:lnTo>
                  <a:lnTo>
                    <a:pt x="15627" y="10381"/>
                  </a:lnTo>
                  <a:lnTo>
                    <a:pt x="15663" y="10418"/>
                  </a:lnTo>
                  <a:lnTo>
                    <a:pt x="15663" y="10454"/>
                  </a:lnTo>
                  <a:lnTo>
                    <a:pt x="15773" y="10491"/>
                  </a:lnTo>
                  <a:lnTo>
                    <a:pt x="15443" y="10895"/>
                  </a:lnTo>
                  <a:lnTo>
                    <a:pt x="15443" y="10821"/>
                  </a:lnTo>
                  <a:lnTo>
                    <a:pt x="15333" y="10491"/>
                  </a:lnTo>
                  <a:lnTo>
                    <a:pt x="15296" y="10454"/>
                  </a:lnTo>
                  <a:lnTo>
                    <a:pt x="15260" y="10454"/>
                  </a:lnTo>
                  <a:lnTo>
                    <a:pt x="15223" y="10491"/>
                  </a:lnTo>
                  <a:lnTo>
                    <a:pt x="15223" y="10528"/>
                  </a:lnTo>
                  <a:lnTo>
                    <a:pt x="15186" y="10821"/>
                  </a:lnTo>
                  <a:lnTo>
                    <a:pt x="15186" y="11188"/>
                  </a:lnTo>
                  <a:lnTo>
                    <a:pt x="15223" y="11225"/>
                  </a:lnTo>
                  <a:lnTo>
                    <a:pt x="14746" y="11848"/>
                  </a:lnTo>
                  <a:lnTo>
                    <a:pt x="14746" y="11591"/>
                  </a:lnTo>
                  <a:lnTo>
                    <a:pt x="14746" y="11371"/>
                  </a:lnTo>
                  <a:lnTo>
                    <a:pt x="14746" y="11115"/>
                  </a:lnTo>
                  <a:lnTo>
                    <a:pt x="14710" y="11078"/>
                  </a:lnTo>
                  <a:lnTo>
                    <a:pt x="15333" y="10308"/>
                  </a:lnTo>
                  <a:lnTo>
                    <a:pt x="15663" y="9867"/>
                  </a:lnTo>
                  <a:close/>
                  <a:moveTo>
                    <a:pt x="14526" y="11298"/>
                  </a:moveTo>
                  <a:lnTo>
                    <a:pt x="14453" y="11555"/>
                  </a:lnTo>
                  <a:lnTo>
                    <a:pt x="14416" y="11775"/>
                  </a:lnTo>
                  <a:lnTo>
                    <a:pt x="14453" y="11885"/>
                  </a:lnTo>
                  <a:lnTo>
                    <a:pt x="14489" y="11958"/>
                  </a:lnTo>
                  <a:lnTo>
                    <a:pt x="14563" y="11995"/>
                  </a:lnTo>
                  <a:lnTo>
                    <a:pt x="14600" y="11995"/>
                  </a:lnTo>
                  <a:lnTo>
                    <a:pt x="14123" y="12619"/>
                  </a:lnTo>
                  <a:lnTo>
                    <a:pt x="14049" y="12655"/>
                  </a:lnTo>
                  <a:lnTo>
                    <a:pt x="14049" y="12362"/>
                  </a:lnTo>
                  <a:lnTo>
                    <a:pt x="14049" y="12142"/>
                  </a:lnTo>
                  <a:lnTo>
                    <a:pt x="14049" y="12032"/>
                  </a:lnTo>
                  <a:lnTo>
                    <a:pt x="14013" y="11922"/>
                  </a:lnTo>
                  <a:lnTo>
                    <a:pt x="14526" y="11298"/>
                  </a:lnTo>
                  <a:close/>
                  <a:moveTo>
                    <a:pt x="4806" y="7997"/>
                  </a:moveTo>
                  <a:lnTo>
                    <a:pt x="4769" y="8033"/>
                  </a:lnTo>
                  <a:lnTo>
                    <a:pt x="4769" y="8070"/>
                  </a:lnTo>
                  <a:lnTo>
                    <a:pt x="4952" y="8217"/>
                  </a:lnTo>
                  <a:lnTo>
                    <a:pt x="5099" y="8327"/>
                  </a:lnTo>
                  <a:lnTo>
                    <a:pt x="5576" y="8584"/>
                  </a:lnTo>
                  <a:lnTo>
                    <a:pt x="6126" y="8840"/>
                  </a:lnTo>
                  <a:lnTo>
                    <a:pt x="6640" y="9134"/>
                  </a:lnTo>
                  <a:lnTo>
                    <a:pt x="7116" y="9501"/>
                  </a:lnTo>
                  <a:lnTo>
                    <a:pt x="7557" y="9831"/>
                  </a:lnTo>
                  <a:lnTo>
                    <a:pt x="8437" y="10638"/>
                  </a:lnTo>
                  <a:lnTo>
                    <a:pt x="9244" y="11371"/>
                  </a:lnTo>
                  <a:lnTo>
                    <a:pt x="10088" y="12105"/>
                  </a:lnTo>
                  <a:lnTo>
                    <a:pt x="10344" y="12325"/>
                  </a:lnTo>
                  <a:lnTo>
                    <a:pt x="10748" y="12655"/>
                  </a:lnTo>
                  <a:lnTo>
                    <a:pt x="10931" y="12765"/>
                  </a:lnTo>
                  <a:lnTo>
                    <a:pt x="11115" y="12839"/>
                  </a:lnTo>
                  <a:lnTo>
                    <a:pt x="11225" y="12839"/>
                  </a:lnTo>
                  <a:lnTo>
                    <a:pt x="11298" y="12802"/>
                  </a:lnTo>
                  <a:lnTo>
                    <a:pt x="11335" y="12765"/>
                  </a:lnTo>
                  <a:lnTo>
                    <a:pt x="11372" y="12692"/>
                  </a:lnTo>
                  <a:lnTo>
                    <a:pt x="11372" y="12582"/>
                  </a:lnTo>
                  <a:lnTo>
                    <a:pt x="11335" y="12472"/>
                  </a:lnTo>
                  <a:lnTo>
                    <a:pt x="11151" y="12325"/>
                  </a:lnTo>
                  <a:lnTo>
                    <a:pt x="10711" y="11995"/>
                  </a:lnTo>
                  <a:lnTo>
                    <a:pt x="10271" y="11628"/>
                  </a:lnTo>
                  <a:lnTo>
                    <a:pt x="9391" y="10858"/>
                  </a:lnTo>
                  <a:lnTo>
                    <a:pt x="8547" y="10051"/>
                  </a:lnTo>
                  <a:lnTo>
                    <a:pt x="8107" y="9684"/>
                  </a:lnTo>
                  <a:lnTo>
                    <a:pt x="7703" y="9354"/>
                  </a:lnTo>
                  <a:lnTo>
                    <a:pt x="7227" y="9024"/>
                  </a:lnTo>
                  <a:lnTo>
                    <a:pt x="6786" y="8694"/>
                  </a:lnTo>
                  <a:lnTo>
                    <a:pt x="6309" y="8437"/>
                  </a:lnTo>
                  <a:lnTo>
                    <a:pt x="5833" y="8217"/>
                  </a:lnTo>
                  <a:lnTo>
                    <a:pt x="5356" y="8033"/>
                  </a:lnTo>
                  <a:lnTo>
                    <a:pt x="5209" y="7997"/>
                  </a:lnTo>
                  <a:close/>
                  <a:moveTo>
                    <a:pt x="954" y="12582"/>
                  </a:moveTo>
                  <a:lnTo>
                    <a:pt x="1101" y="12692"/>
                  </a:lnTo>
                  <a:lnTo>
                    <a:pt x="1064" y="12765"/>
                  </a:lnTo>
                  <a:lnTo>
                    <a:pt x="1064" y="12839"/>
                  </a:lnTo>
                  <a:lnTo>
                    <a:pt x="1064" y="12875"/>
                  </a:lnTo>
                  <a:lnTo>
                    <a:pt x="1101" y="12839"/>
                  </a:lnTo>
                  <a:lnTo>
                    <a:pt x="1211" y="12912"/>
                  </a:lnTo>
                  <a:lnTo>
                    <a:pt x="1247" y="12985"/>
                  </a:lnTo>
                  <a:lnTo>
                    <a:pt x="1247" y="13059"/>
                  </a:lnTo>
                  <a:lnTo>
                    <a:pt x="1284" y="13242"/>
                  </a:lnTo>
                  <a:lnTo>
                    <a:pt x="991" y="13095"/>
                  </a:lnTo>
                  <a:lnTo>
                    <a:pt x="844" y="13059"/>
                  </a:lnTo>
                  <a:lnTo>
                    <a:pt x="697" y="13022"/>
                  </a:lnTo>
                  <a:lnTo>
                    <a:pt x="844" y="12765"/>
                  </a:lnTo>
                  <a:lnTo>
                    <a:pt x="954" y="12582"/>
                  </a:lnTo>
                  <a:close/>
                  <a:moveTo>
                    <a:pt x="2715" y="10858"/>
                  </a:moveTo>
                  <a:lnTo>
                    <a:pt x="2641" y="10931"/>
                  </a:lnTo>
                  <a:lnTo>
                    <a:pt x="2641" y="10968"/>
                  </a:lnTo>
                  <a:lnTo>
                    <a:pt x="2788" y="11151"/>
                  </a:lnTo>
                  <a:lnTo>
                    <a:pt x="2935" y="11261"/>
                  </a:lnTo>
                  <a:lnTo>
                    <a:pt x="3302" y="11445"/>
                  </a:lnTo>
                  <a:lnTo>
                    <a:pt x="3778" y="11775"/>
                  </a:lnTo>
                  <a:lnTo>
                    <a:pt x="4255" y="12105"/>
                  </a:lnTo>
                  <a:lnTo>
                    <a:pt x="5099" y="12765"/>
                  </a:lnTo>
                  <a:lnTo>
                    <a:pt x="5539" y="13095"/>
                  </a:lnTo>
                  <a:lnTo>
                    <a:pt x="5759" y="13242"/>
                  </a:lnTo>
                  <a:lnTo>
                    <a:pt x="5869" y="13279"/>
                  </a:lnTo>
                  <a:lnTo>
                    <a:pt x="6053" y="13279"/>
                  </a:lnTo>
                  <a:lnTo>
                    <a:pt x="6126" y="13242"/>
                  </a:lnTo>
                  <a:lnTo>
                    <a:pt x="6163" y="13169"/>
                  </a:lnTo>
                  <a:lnTo>
                    <a:pt x="6126" y="13059"/>
                  </a:lnTo>
                  <a:lnTo>
                    <a:pt x="6089" y="12985"/>
                  </a:lnTo>
                  <a:lnTo>
                    <a:pt x="6016" y="12875"/>
                  </a:lnTo>
                  <a:lnTo>
                    <a:pt x="5869" y="12729"/>
                  </a:lnTo>
                  <a:lnTo>
                    <a:pt x="5502" y="12472"/>
                  </a:lnTo>
                  <a:lnTo>
                    <a:pt x="4512" y="11738"/>
                  </a:lnTo>
                  <a:lnTo>
                    <a:pt x="4035" y="11408"/>
                  </a:lnTo>
                  <a:lnTo>
                    <a:pt x="3522" y="11078"/>
                  </a:lnTo>
                  <a:lnTo>
                    <a:pt x="3338" y="11005"/>
                  </a:lnTo>
                  <a:lnTo>
                    <a:pt x="3118" y="10895"/>
                  </a:lnTo>
                  <a:lnTo>
                    <a:pt x="2935" y="10858"/>
                  </a:lnTo>
                  <a:close/>
                  <a:moveTo>
                    <a:pt x="13756" y="12252"/>
                  </a:moveTo>
                  <a:lnTo>
                    <a:pt x="13719" y="12362"/>
                  </a:lnTo>
                  <a:lnTo>
                    <a:pt x="13719" y="12619"/>
                  </a:lnTo>
                  <a:lnTo>
                    <a:pt x="13719" y="12912"/>
                  </a:lnTo>
                  <a:lnTo>
                    <a:pt x="13756" y="12985"/>
                  </a:lnTo>
                  <a:lnTo>
                    <a:pt x="13793" y="13022"/>
                  </a:lnTo>
                  <a:lnTo>
                    <a:pt x="13719" y="13095"/>
                  </a:lnTo>
                  <a:lnTo>
                    <a:pt x="13389" y="13536"/>
                  </a:lnTo>
                  <a:lnTo>
                    <a:pt x="13426" y="13132"/>
                  </a:lnTo>
                  <a:lnTo>
                    <a:pt x="13462" y="12912"/>
                  </a:lnTo>
                  <a:lnTo>
                    <a:pt x="13462" y="12765"/>
                  </a:lnTo>
                  <a:lnTo>
                    <a:pt x="13426" y="12655"/>
                  </a:lnTo>
                  <a:lnTo>
                    <a:pt x="13756" y="12252"/>
                  </a:lnTo>
                  <a:close/>
                  <a:moveTo>
                    <a:pt x="4402" y="8694"/>
                  </a:moveTo>
                  <a:lnTo>
                    <a:pt x="4329" y="8730"/>
                  </a:lnTo>
                  <a:lnTo>
                    <a:pt x="4255" y="8804"/>
                  </a:lnTo>
                  <a:lnTo>
                    <a:pt x="4255" y="8877"/>
                  </a:lnTo>
                  <a:lnTo>
                    <a:pt x="4255" y="8987"/>
                  </a:lnTo>
                  <a:lnTo>
                    <a:pt x="4292" y="9060"/>
                  </a:lnTo>
                  <a:lnTo>
                    <a:pt x="4365" y="9134"/>
                  </a:lnTo>
                  <a:lnTo>
                    <a:pt x="4512" y="9207"/>
                  </a:lnTo>
                  <a:lnTo>
                    <a:pt x="4842" y="9354"/>
                  </a:lnTo>
                  <a:lnTo>
                    <a:pt x="5136" y="9501"/>
                  </a:lnTo>
                  <a:lnTo>
                    <a:pt x="5392" y="9647"/>
                  </a:lnTo>
                  <a:lnTo>
                    <a:pt x="5869" y="10014"/>
                  </a:lnTo>
                  <a:lnTo>
                    <a:pt x="6346" y="10418"/>
                  </a:lnTo>
                  <a:lnTo>
                    <a:pt x="6786" y="10858"/>
                  </a:lnTo>
                  <a:lnTo>
                    <a:pt x="8584" y="12398"/>
                  </a:lnTo>
                  <a:lnTo>
                    <a:pt x="9501" y="13169"/>
                  </a:lnTo>
                  <a:lnTo>
                    <a:pt x="9721" y="13315"/>
                  </a:lnTo>
                  <a:lnTo>
                    <a:pt x="9941" y="13462"/>
                  </a:lnTo>
                  <a:lnTo>
                    <a:pt x="10161" y="13572"/>
                  </a:lnTo>
                  <a:lnTo>
                    <a:pt x="10271" y="13609"/>
                  </a:lnTo>
                  <a:lnTo>
                    <a:pt x="10381" y="13609"/>
                  </a:lnTo>
                  <a:lnTo>
                    <a:pt x="10454" y="13572"/>
                  </a:lnTo>
                  <a:lnTo>
                    <a:pt x="10491" y="13536"/>
                  </a:lnTo>
                  <a:lnTo>
                    <a:pt x="10528" y="13462"/>
                  </a:lnTo>
                  <a:lnTo>
                    <a:pt x="10491" y="13389"/>
                  </a:lnTo>
                  <a:lnTo>
                    <a:pt x="10418" y="13242"/>
                  </a:lnTo>
                  <a:lnTo>
                    <a:pt x="10271" y="13132"/>
                  </a:lnTo>
                  <a:lnTo>
                    <a:pt x="9978" y="12949"/>
                  </a:lnTo>
                  <a:lnTo>
                    <a:pt x="9537" y="12619"/>
                  </a:lnTo>
                  <a:lnTo>
                    <a:pt x="9134" y="12288"/>
                  </a:lnTo>
                  <a:lnTo>
                    <a:pt x="7557" y="10931"/>
                  </a:lnTo>
                  <a:lnTo>
                    <a:pt x="6823" y="10271"/>
                  </a:lnTo>
                  <a:lnTo>
                    <a:pt x="6089" y="9647"/>
                  </a:lnTo>
                  <a:lnTo>
                    <a:pt x="5686" y="9354"/>
                  </a:lnTo>
                  <a:lnTo>
                    <a:pt x="5246" y="9097"/>
                  </a:lnTo>
                  <a:lnTo>
                    <a:pt x="4769" y="8950"/>
                  </a:lnTo>
                  <a:lnTo>
                    <a:pt x="4549" y="8840"/>
                  </a:lnTo>
                  <a:lnTo>
                    <a:pt x="4475" y="8767"/>
                  </a:lnTo>
                  <a:lnTo>
                    <a:pt x="4439" y="8694"/>
                  </a:lnTo>
                  <a:close/>
                  <a:moveTo>
                    <a:pt x="1541" y="13022"/>
                  </a:moveTo>
                  <a:lnTo>
                    <a:pt x="2091" y="13389"/>
                  </a:lnTo>
                  <a:lnTo>
                    <a:pt x="2091" y="13572"/>
                  </a:lnTo>
                  <a:lnTo>
                    <a:pt x="2126" y="13749"/>
                  </a:lnTo>
                  <a:lnTo>
                    <a:pt x="1504" y="13389"/>
                  </a:lnTo>
                  <a:lnTo>
                    <a:pt x="1578" y="13352"/>
                  </a:lnTo>
                  <a:lnTo>
                    <a:pt x="1614" y="13315"/>
                  </a:lnTo>
                  <a:lnTo>
                    <a:pt x="1614" y="13279"/>
                  </a:lnTo>
                  <a:lnTo>
                    <a:pt x="1614" y="13205"/>
                  </a:lnTo>
                  <a:lnTo>
                    <a:pt x="1541" y="13095"/>
                  </a:lnTo>
                  <a:lnTo>
                    <a:pt x="1541" y="13022"/>
                  </a:lnTo>
                  <a:close/>
                  <a:moveTo>
                    <a:pt x="13206" y="12949"/>
                  </a:moveTo>
                  <a:lnTo>
                    <a:pt x="13169" y="13022"/>
                  </a:lnTo>
                  <a:lnTo>
                    <a:pt x="13059" y="13756"/>
                  </a:lnTo>
                  <a:lnTo>
                    <a:pt x="13059" y="13829"/>
                  </a:lnTo>
                  <a:lnTo>
                    <a:pt x="13096" y="13866"/>
                  </a:lnTo>
                  <a:lnTo>
                    <a:pt x="12912" y="14086"/>
                  </a:lnTo>
                  <a:lnTo>
                    <a:pt x="12912" y="13719"/>
                  </a:lnTo>
                  <a:lnTo>
                    <a:pt x="12875" y="13352"/>
                  </a:lnTo>
                  <a:lnTo>
                    <a:pt x="13206" y="12949"/>
                  </a:lnTo>
                  <a:close/>
                  <a:moveTo>
                    <a:pt x="2458" y="13646"/>
                  </a:moveTo>
                  <a:lnTo>
                    <a:pt x="2641" y="13792"/>
                  </a:lnTo>
                  <a:lnTo>
                    <a:pt x="2788" y="13902"/>
                  </a:lnTo>
                  <a:lnTo>
                    <a:pt x="2788" y="14086"/>
                  </a:lnTo>
                  <a:lnTo>
                    <a:pt x="2825" y="14233"/>
                  </a:lnTo>
                  <a:lnTo>
                    <a:pt x="2605" y="14086"/>
                  </a:lnTo>
                  <a:lnTo>
                    <a:pt x="2385" y="13939"/>
                  </a:lnTo>
                  <a:lnTo>
                    <a:pt x="2495" y="13939"/>
                  </a:lnTo>
                  <a:lnTo>
                    <a:pt x="2568" y="13866"/>
                  </a:lnTo>
                  <a:lnTo>
                    <a:pt x="2568" y="13829"/>
                  </a:lnTo>
                  <a:lnTo>
                    <a:pt x="2568" y="13756"/>
                  </a:lnTo>
                  <a:lnTo>
                    <a:pt x="2458" y="13646"/>
                  </a:lnTo>
                  <a:close/>
                  <a:moveTo>
                    <a:pt x="3595" y="9794"/>
                  </a:moveTo>
                  <a:lnTo>
                    <a:pt x="3558" y="9831"/>
                  </a:lnTo>
                  <a:lnTo>
                    <a:pt x="3522" y="9867"/>
                  </a:lnTo>
                  <a:lnTo>
                    <a:pt x="3558" y="9977"/>
                  </a:lnTo>
                  <a:lnTo>
                    <a:pt x="3595" y="10088"/>
                  </a:lnTo>
                  <a:lnTo>
                    <a:pt x="3815" y="10234"/>
                  </a:lnTo>
                  <a:lnTo>
                    <a:pt x="4659" y="10821"/>
                  </a:lnTo>
                  <a:lnTo>
                    <a:pt x="5466" y="11518"/>
                  </a:lnTo>
                  <a:lnTo>
                    <a:pt x="6236" y="12178"/>
                  </a:lnTo>
                  <a:lnTo>
                    <a:pt x="7080" y="12839"/>
                  </a:lnTo>
                  <a:lnTo>
                    <a:pt x="7923" y="13462"/>
                  </a:lnTo>
                  <a:lnTo>
                    <a:pt x="8730" y="14049"/>
                  </a:lnTo>
                  <a:lnTo>
                    <a:pt x="9134" y="14343"/>
                  </a:lnTo>
                  <a:lnTo>
                    <a:pt x="9574" y="14563"/>
                  </a:lnTo>
                  <a:lnTo>
                    <a:pt x="9684" y="14563"/>
                  </a:lnTo>
                  <a:lnTo>
                    <a:pt x="9794" y="14526"/>
                  </a:lnTo>
                  <a:lnTo>
                    <a:pt x="9868" y="14453"/>
                  </a:lnTo>
                  <a:lnTo>
                    <a:pt x="9904" y="14416"/>
                  </a:lnTo>
                  <a:lnTo>
                    <a:pt x="9904" y="14379"/>
                  </a:lnTo>
                  <a:lnTo>
                    <a:pt x="9904" y="14306"/>
                  </a:lnTo>
                  <a:lnTo>
                    <a:pt x="9868" y="14269"/>
                  </a:lnTo>
                  <a:lnTo>
                    <a:pt x="9794" y="14196"/>
                  </a:lnTo>
                  <a:lnTo>
                    <a:pt x="9721" y="14159"/>
                  </a:lnTo>
                  <a:lnTo>
                    <a:pt x="9501" y="14012"/>
                  </a:lnTo>
                  <a:lnTo>
                    <a:pt x="9281" y="13866"/>
                  </a:lnTo>
                  <a:lnTo>
                    <a:pt x="8290" y="13205"/>
                  </a:lnTo>
                  <a:lnTo>
                    <a:pt x="7373" y="12508"/>
                  </a:lnTo>
                  <a:lnTo>
                    <a:pt x="6493" y="11812"/>
                  </a:lnTo>
                  <a:lnTo>
                    <a:pt x="5649" y="11115"/>
                  </a:lnTo>
                  <a:lnTo>
                    <a:pt x="4769" y="10418"/>
                  </a:lnTo>
                  <a:lnTo>
                    <a:pt x="4549" y="10234"/>
                  </a:lnTo>
                  <a:lnTo>
                    <a:pt x="4145" y="9977"/>
                  </a:lnTo>
                  <a:lnTo>
                    <a:pt x="3925" y="9867"/>
                  </a:lnTo>
                  <a:lnTo>
                    <a:pt x="3742" y="9794"/>
                  </a:lnTo>
                  <a:close/>
                  <a:moveTo>
                    <a:pt x="3155" y="14122"/>
                  </a:moveTo>
                  <a:lnTo>
                    <a:pt x="3778" y="14563"/>
                  </a:lnTo>
                  <a:lnTo>
                    <a:pt x="3742" y="14746"/>
                  </a:lnTo>
                  <a:lnTo>
                    <a:pt x="3742" y="14856"/>
                  </a:lnTo>
                  <a:lnTo>
                    <a:pt x="3338" y="14563"/>
                  </a:lnTo>
                  <a:lnTo>
                    <a:pt x="3338" y="14489"/>
                  </a:lnTo>
                  <a:lnTo>
                    <a:pt x="3302" y="14416"/>
                  </a:lnTo>
                  <a:lnTo>
                    <a:pt x="3192" y="14269"/>
                  </a:lnTo>
                  <a:lnTo>
                    <a:pt x="3155" y="14122"/>
                  </a:lnTo>
                  <a:close/>
                  <a:moveTo>
                    <a:pt x="12692" y="13536"/>
                  </a:moveTo>
                  <a:lnTo>
                    <a:pt x="12619" y="13976"/>
                  </a:lnTo>
                  <a:lnTo>
                    <a:pt x="12582" y="14416"/>
                  </a:lnTo>
                  <a:lnTo>
                    <a:pt x="12582" y="14489"/>
                  </a:lnTo>
                  <a:lnTo>
                    <a:pt x="12142" y="15040"/>
                  </a:lnTo>
                  <a:lnTo>
                    <a:pt x="12142" y="14893"/>
                  </a:lnTo>
                  <a:lnTo>
                    <a:pt x="12142" y="14563"/>
                  </a:lnTo>
                  <a:lnTo>
                    <a:pt x="12105" y="14269"/>
                  </a:lnTo>
                  <a:lnTo>
                    <a:pt x="12692" y="13536"/>
                  </a:lnTo>
                  <a:close/>
                  <a:moveTo>
                    <a:pt x="4035" y="14746"/>
                  </a:moveTo>
                  <a:lnTo>
                    <a:pt x="4402" y="15003"/>
                  </a:lnTo>
                  <a:lnTo>
                    <a:pt x="4402" y="15040"/>
                  </a:lnTo>
                  <a:lnTo>
                    <a:pt x="4402" y="15150"/>
                  </a:lnTo>
                  <a:lnTo>
                    <a:pt x="4439" y="15223"/>
                  </a:lnTo>
                  <a:lnTo>
                    <a:pt x="4549" y="15370"/>
                  </a:lnTo>
                  <a:lnTo>
                    <a:pt x="4659" y="15553"/>
                  </a:lnTo>
                  <a:lnTo>
                    <a:pt x="4255" y="15223"/>
                  </a:lnTo>
                  <a:lnTo>
                    <a:pt x="4255" y="15150"/>
                  </a:lnTo>
                  <a:lnTo>
                    <a:pt x="4219" y="15076"/>
                  </a:lnTo>
                  <a:lnTo>
                    <a:pt x="4109" y="14966"/>
                  </a:lnTo>
                  <a:lnTo>
                    <a:pt x="4035" y="14856"/>
                  </a:lnTo>
                  <a:lnTo>
                    <a:pt x="4035" y="14746"/>
                  </a:lnTo>
                  <a:close/>
                  <a:moveTo>
                    <a:pt x="11922" y="14489"/>
                  </a:moveTo>
                  <a:lnTo>
                    <a:pt x="11885" y="14856"/>
                  </a:lnTo>
                  <a:lnTo>
                    <a:pt x="11848" y="15113"/>
                  </a:lnTo>
                  <a:lnTo>
                    <a:pt x="11848" y="15260"/>
                  </a:lnTo>
                  <a:lnTo>
                    <a:pt x="11848" y="15370"/>
                  </a:lnTo>
                  <a:lnTo>
                    <a:pt x="11555" y="15700"/>
                  </a:lnTo>
                  <a:lnTo>
                    <a:pt x="11592" y="15480"/>
                  </a:lnTo>
                  <a:lnTo>
                    <a:pt x="11555" y="15223"/>
                  </a:lnTo>
                  <a:lnTo>
                    <a:pt x="11555" y="15150"/>
                  </a:lnTo>
                  <a:lnTo>
                    <a:pt x="11482" y="15113"/>
                  </a:lnTo>
                  <a:lnTo>
                    <a:pt x="11445" y="15113"/>
                  </a:lnTo>
                  <a:lnTo>
                    <a:pt x="11922" y="14489"/>
                  </a:lnTo>
                  <a:close/>
                  <a:moveTo>
                    <a:pt x="4769" y="15223"/>
                  </a:moveTo>
                  <a:lnTo>
                    <a:pt x="5026" y="15406"/>
                  </a:lnTo>
                  <a:lnTo>
                    <a:pt x="5576" y="15810"/>
                  </a:lnTo>
                  <a:lnTo>
                    <a:pt x="5576" y="15883"/>
                  </a:lnTo>
                  <a:lnTo>
                    <a:pt x="5576" y="16177"/>
                  </a:lnTo>
                  <a:lnTo>
                    <a:pt x="5576" y="16287"/>
                  </a:lnTo>
                  <a:lnTo>
                    <a:pt x="4916" y="15773"/>
                  </a:lnTo>
                  <a:lnTo>
                    <a:pt x="4952" y="15663"/>
                  </a:lnTo>
                  <a:lnTo>
                    <a:pt x="4952" y="15553"/>
                  </a:lnTo>
                  <a:lnTo>
                    <a:pt x="4916" y="15480"/>
                  </a:lnTo>
                  <a:lnTo>
                    <a:pt x="4879" y="15370"/>
                  </a:lnTo>
                  <a:lnTo>
                    <a:pt x="4769" y="15223"/>
                  </a:lnTo>
                  <a:close/>
                  <a:moveTo>
                    <a:pt x="5833" y="15993"/>
                  </a:moveTo>
                  <a:lnTo>
                    <a:pt x="6456" y="16507"/>
                  </a:lnTo>
                  <a:lnTo>
                    <a:pt x="6420" y="16580"/>
                  </a:lnTo>
                  <a:lnTo>
                    <a:pt x="6383" y="16690"/>
                  </a:lnTo>
                  <a:lnTo>
                    <a:pt x="6346" y="16874"/>
                  </a:lnTo>
                  <a:lnTo>
                    <a:pt x="5869" y="16507"/>
                  </a:lnTo>
                  <a:lnTo>
                    <a:pt x="5869" y="16323"/>
                  </a:lnTo>
                  <a:lnTo>
                    <a:pt x="5869" y="16140"/>
                  </a:lnTo>
                  <a:lnTo>
                    <a:pt x="5833" y="15993"/>
                  </a:lnTo>
                  <a:close/>
                  <a:moveTo>
                    <a:pt x="11298" y="15260"/>
                  </a:moveTo>
                  <a:lnTo>
                    <a:pt x="11298" y="15443"/>
                  </a:lnTo>
                  <a:lnTo>
                    <a:pt x="11225" y="15957"/>
                  </a:lnTo>
                  <a:lnTo>
                    <a:pt x="11225" y="16030"/>
                  </a:lnTo>
                  <a:lnTo>
                    <a:pt x="11261" y="16067"/>
                  </a:lnTo>
                  <a:lnTo>
                    <a:pt x="10088" y="17387"/>
                  </a:lnTo>
                  <a:lnTo>
                    <a:pt x="10088" y="17130"/>
                  </a:lnTo>
                  <a:lnTo>
                    <a:pt x="10088" y="16984"/>
                  </a:lnTo>
                  <a:lnTo>
                    <a:pt x="10308" y="16653"/>
                  </a:lnTo>
                  <a:lnTo>
                    <a:pt x="10821" y="15920"/>
                  </a:lnTo>
                  <a:lnTo>
                    <a:pt x="10785" y="16067"/>
                  </a:lnTo>
                  <a:lnTo>
                    <a:pt x="10711" y="16287"/>
                  </a:lnTo>
                  <a:lnTo>
                    <a:pt x="10711" y="16397"/>
                  </a:lnTo>
                  <a:lnTo>
                    <a:pt x="10711" y="16507"/>
                  </a:lnTo>
                  <a:lnTo>
                    <a:pt x="10748" y="16543"/>
                  </a:lnTo>
                  <a:lnTo>
                    <a:pt x="10785" y="16543"/>
                  </a:lnTo>
                  <a:lnTo>
                    <a:pt x="10895" y="16470"/>
                  </a:lnTo>
                  <a:lnTo>
                    <a:pt x="10968" y="16360"/>
                  </a:lnTo>
                  <a:lnTo>
                    <a:pt x="11005" y="16103"/>
                  </a:lnTo>
                  <a:lnTo>
                    <a:pt x="11005" y="15663"/>
                  </a:lnTo>
                  <a:lnTo>
                    <a:pt x="11225" y="15370"/>
                  </a:lnTo>
                  <a:lnTo>
                    <a:pt x="11298" y="15260"/>
                  </a:lnTo>
                  <a:close/>
                  <a:moveTo>
                    <a:pt x="6566" y="16580"/>
                  </a:moveTo>
                  <a:lnTo>
                    <a:pt x="7006" y="17020"/>
                  </a:lnTo>
                  <a:lnTo>
                    <a:pt x="7006" y="17240"/>
                  </a:lnTo>
                  <a:lnTo>
                    <a:pt x="7006" y="17460"/>
                  </a:lnTo>
                  <a:lnTo>
                    <a:pt x="6896" y="17350"/>
                  </a:lnTo>
                  <a:lnTo>
                    <a:pt x="6640" y="17130"/>
                  </a:lnTo>
                  <a:lnTo>
                    <a:pt x="6640" y="17020"/>
                  </a:lnTo>
                  <a:lnTo>
                    <a:pt x="6603" y="16800"/>
                  </a:lnTo>
                  <a:lnTo>
                    <a:pt x="6566" y="16580"/>
                  </a:lnTo>
                  <a:close/>
                  <a:moveTo>
                    <a:pt x="9464" y="404"/>
                  </a:moveTo>
                  <a:lnTo>
                    <a:pt x="9684" y="440"/>
                  </a:lnTo>
                  <a:lnTo>
                    <a:pt x="9868" y="477"/>
                  </a:lnTo>
                  <a:lnTo>
                    <a:pt x="10051" y="587"/>
                  </a:lnTo>
                  <a:lnTo>
                    <a:pt x="10418" y="844"/>
                  </a:lnTo>
                  <a:lnTo>
                    <a:pt x="10711" y="1064"/>
                  </a:lnTo>
                  <a:lnTo>
                    <a:pt x="12582" y="2421"/>
                  </a:lnTo>
                  <a:lnTo>
                    <a:pt x="14489" y="3815"/>
                  </a:lnTo>
                  <a:lnTo>
                    <a:pt x="15443" y="4512"/>
                  </a:lnTo>
                  <a:lnTo>
                    <a:pt x="15700" y="4732"/>
                  </a:lnTo>
                  <a:lnTo>
                    <a:pt x="15847" y="4805"/>
                  </a:lnTo>
                  <a:lnTo>
                    <a:pt x="15993" y="4879"/>
                  </a:lnTo>
                  <a:lnTo>
                    <a:pt x="15590" y="5356"/>
                  </a:lnTo>
                  <a:lnTo>
                    <a:pt x="15223" y="5869"/>
                  </a:lnTo>
                  <a:lnTo>
                    <a:pt x="15040" y="6089"/>
                  </a:lnTo>
                  <a:lnTo>
                    <a:pt x="14856" y="6383"/>
                  </a:lnTo>
                  <a:lnTo>
                    <a:pt x="14783" y="6529"/>
                  </a:lnTo>
                  <a:lnTo>
                    <a:pt x="14746" y="6639"/>
                  </a:lnTo>
                  <a:lnTo>
                    <a:pt x="14746" y="6786"/>
                  </a:lnTo>
                  <a:lnTo>
                    <a:pt x="14856" y="6896"/>
                  </a:lnTo>
                  <a:lnTo>
                    <a:pt x="14966" y="7006"/>
                  </a:lnTo>
                  <a:lnTo>
                    <a:pt x="15076" y="7080"/>
                  </a:lnTo>
                  <a:lnTo>
                    <a:pt x="15370" y="7190"/>
                  </a:lnTo>
                  <a:lnTo>
                    <a:pt x="15957" y="7300"/>
                  </a:lnTo>
                  <a:lnTo>
                    <a:pt x="16727" y="7446"/>
                  </a:lnTo>
                  <a:lnTo>
                    <a:pt x="17021" y="7520"/>
                  </a:lnTo>
                  <a:lnTo>
                    <a:pt x="16984" y="7593"/>
                  </a:lnTo>
                  <a:lnTo>
                    <a:pt x="16470" y="8143"/>
                  </a:lnTo>
                  <a:lnTo>
                    <a:pt x="15993" y="8730"/>
                  </a:lnTo>
                  <a:lnTo>
                    <a:pt x="15040" y="9904"/>
                  </a:lnTo>
                  <a:lnTo>
                    <a:pt x="12912" y="12508"/>
                  </a:lnTo>
                  <a:lnTo>
                    <a:pt x="11848" y="13792"/>
                  </a:lnTo>
                  <a:lnTo>
                    <a:pt x="10821" y="15113"/>
                  </a:lnTo>
                  <a:lnTo>
                    <a:pt x="10344" y="15736"/>
                  </a:lnTo>
                  <a:lnTo>
                    <a:pt x="9904" y="16397"/>
                  </a:lnTo>
                  <a:lnTo>
                    <a:pt x="9464" y="17057"/>
                  </a:lnTo>
                  <a:lnTo>
                    <a:pt x="9317" y="17277"/>
                  </a:lnTo>
                  <a:lnTo>
                    <a:pt x="9207" y="17497"/>
                  </a:lnTo>
                  <a:lnTo>
                    <a:pt x="8987" y="17387"/>
                  </a:lnTo>
                  <a:lnTo>
                    <a:pt x="8767" y="17350"/>
                  </a:lnTo>
                  <a:lnTo>
                    <a:pt x="8290" y="17204"/>
                  </a:lnTo>
                  <a:lnTo>
                    <a:pt x="7997" y="17094"/>
                  </a:lnTo>
                  <a:lnTo>
                    <a:pt x="7740" y="16910"/>
                  </a:lnTo>
                  <a:lnTo>
                    <a:pt x="7483" y="16727"/>
                  </a:lnTo>
                  <a:lnTo>
                    <a:pt x="7227" y="16507"/>
                  </a:lnTo>
                  <a:lnTo>
                    <a:pt x="6750" y="16067"/>
                  </a:lnTo>
                  <a:lnTo>
                    <a:pt x="6273" y="15663"/>
                  </a:lnTo>
                  <a:lnTo>
                    <a:pt x="5723" y="15296"/>
                  </a:lnTo>
                  <a:lnTo>
                    <a:pt x="5209" y="14929"/>
                  </a:lnTo>
                  <a:lnTo>
                    <a:pt x="3045" y="13462"/>
                  </a:lnTo>
                  <a:lnTo>
                    <a:pt x="1908" y="12619"/>
                  </a:lnTo>
                  <a:lnTo>
                    <a:pt x="1321" y="12215"/>
                  </a:lnTo>
                  <a:lnTo>
                    <a:pt x="697" y="11848"/>
                  </a:lnTo>
                  <a:lnTo>
                    <a:pt x="624" y="11812"/>
                  </a:lnTo>
                  <a:lnTo>
                    <a:pt x="1614" y="10381"/>
                  </a:lnTo>
                  <a:lnTo>
                    <a:pt x="2641" y="8950"/>
                  </a:lnTo>
                  <a:lnTo>
                    <a:pt x="3668" y="7556"/>
                  </a:lnTo>
                  <a:lnTo>
                    <a:pt x="4732" y="6163"/>
                  </a:lnTo>
                  <a:lnTo>
                    <a:pt x="6970" y="3338"/>
                  </a:lnTo>
                  <a:lnTo>
                    <a:pt x="8144" y="1944"/>
                  </a:lnTo>
                  <a:lnTo>
                    <a:pt x="8730" y="1284"/>
                  </a:lnTo>
                  <a:lnTo>
                    <a:pt x="9244" y="550"/>
                  </a:lnTo>
                  <a:lnTo>
                    <a:pt x="9281" y="477"/>
                  </a:lnTo>
                  <a:lnTo>
                    <a:pt x="9281" y="404"/>
                  </a:lnTo>
                  <a:close/>
                  <a:moveTo>
                    <a:pt x="7227" y="17204"/>
                  </a:moveTo>
                  <a:lnTo>
                    <a:pt x="7667" y="17460"/>
                  </a:lnTo>
                  <a:lnTo>
                    <a:pt x="8107" y="17681"/>
                  </a:lnTo>
                  <a:lnTo>
                    <a:pt x="8070" y="17937"/>
                  </a:lnTo>
                  <a:lnTo>
                    <a:pt x="8107" y="18194"/>
                  </a:lnTo>
                  <a:lnTo>
                    <a:pt x="7850" y="18084"/>
                  </a:lnTo>
                  <a:lnTo>
                    <a:pt x="7447" y="17791"/>
                  </a:lnTo>
                  <a:lnTo>
                    <a:pt x="7410" y="17644"/>
                  </a:lnTo>
                  <a:lnTo>
                    <a:pt x="7337" y="17497"/>
                  </a:lnTo>
                  <a:lnTo>
                    <a:pt x="7227" y="17204"/>
                  </a:lnTo>
                  <a:close/>
                  <a:moveTo>
                    <a:pt x="9831" y="17460"/>
                  </a:moveTo>
                  <a:lnTo>
                    <a:pt x="9868" y="17534"/>
                  </a:lnTo>
                  <a:lnTo>
                    <a:pt x="9904" y="17571"/>
                  </a:lnTo>
                  <a:lnTo>
                    <a:pt x="9464" y="18084"/>
                  </a:lnTo>
                  <a:lnTo>
                    <a:pt x="9207" y="18341"/>
                  </a:lnTo>
                  <a:lnTo>
                    <a:pt x="9171" y="18231"/>
                  </a:lnTo>
                  <a:lnTo>
                    <a:pt x="9134" y="18121"/>
                  </a:lnTo>
                  <a:lnTo>
                    <a:pt x="9134" y="17974"/>
                  </a:lnTo>
                  <a:lnTo>
                    <a:pt x="9317" y="17974"/>
                  </a:lnTo>
                  <a:lnTo>
                    <a:pt x="9317" y="17937"/>
                  </a:lnTo>
                  <a:lnTo>
                    <a:pt x="9391" y="17937"/>
                  </a:lnTo>
                  <a:lnTo>
                    <a:pt x="9464" y="17901"/>
                  </a:lnTo>
                  <a:lnTo>
                    <a:pt x="9574" y="17827"/>
                  </a:lnTo>
                  <a:lnTo>
                    <a:pt x="9647" y="17681"/>
                  </a:lnTo>
                  <a:lnTo>
                    <a:pt x="9794" y="17460"/>
                  </a:lnTo>
                  <a:close/>
                  <a:moveTo>
                    <a:pt x="9464" y="0"/>
                  </a:moveTo>
                  <a:lnTo>
                    <a:pt x="9281" y="37"/>
                  </a:lnTo>
                  <a:lnTo>
                    <a:pt x="9134" y="110"/>
                  </a:lnTo>
                  <a:lnTo>
                    <a:pt x="9024" y="147"/>
                  </a:lnTo>
                  <a:lnTo>
                    <a:pt x="8951" y="257"/>
                  </a:lnTo>
                  <a:lnTo>
                    <a:pt x="8914" y="294"/>
                  </a:lnTo>
                  <a:lnTo>
                    <a:pt x="8914" y="330"/>
                  </a:lnTo>
                  <a:lnTo>
                    <a:pt x="8327" y="954"/>
                  </a:lnTo>
                  <a:lnTo>
                    <a:pt x="7740" y="1614"/>
                  </a:lnTo>
                  <a:lnTo>
                    <a:pt x="6640" y="2971"/>
                  </a:lnTo>
                  <a:lnTo>
                    <a:pt x="5502" y="4365"/>
                  </a:lnTo>
                  <a:lnTo>
                    <a:pt x="4402" y="5759"/>
                  </a:lnTo>
                  <a:lnTo>
                    <a:pt x="2421" y="8400"/>
                  </a:lnTo>
                  <a:lnTo>
                    <a:pt x="477" y="11041"/>
                  </a:lnTo>
                  <a:lnTo>
                    <a:pt x="330" y="11261"/>
                  </a:lnTo>
                  <a:lnTo>
                    <a:pt x="37" y="11701"/>
                  </a:lnTo>
                  <a:lnTo>
                    <a:pt x="0" y="11775"/>
                  </a:lnTo>
                  <a:lnTo>
                    <a:pt x="0" y="11885"/>
                  </a:lnTo>
                  <a:lnTo>
                    <a:pt x="37" y="11958"/>
                  </a:lnTo>
                  <a:lnTo>
                    <a:pt x="74" y="12032"/>
                  </a:lnTo>
                  <a:lnTo>
                    <a:pt x="147" y="12068"/>
                  </a:lnTo>
                  <a:lnTo>
                    <a:pt x="220" y="12105"/>
                  </a:lnTo>
                  <a:lnTo>
                    <a:pt x="294" y="12105"/>
                  </a:lnTo>
                  <a:lnTo>
                    <a:pt x="404" y="12068"/>
                  </a:lnTo>
                  <a:lnTo>
                    <a:pt x="440" y="12142"/>
                  </a:lnTo>
                  <a:lnTo>
                    <a:pt x="697" y="12398"/>
                  </a:lnTo>
                  <a:lnTo>
                    <a:pt x="587" y="12508"/>
                  </a:lnTo>
                  <a:lnTo>
                    <a:pt x="514" y="12655"/>
                  </a:lnTo>
                  <a:lnTo>
                    <a:pt x="440" y="12802"/>
                  </a:lnTo>
                  <a:lnTo>
                    <a:pt x="404" y="12949"/>
                  </a:lnTo>
                  <a:lnTo>
                    <a:pt x="404" y="13022"/>
                  </a:lnTo>
                  <a:lnTo>
                    <a:pt x="440" y="13059"/>
                  </a:lnTo>
                  <a:lnTo>
                    <a:pt x="514" y="13095"/>
                  </a:lnTo>
                  <a:lnTo>
                    <a:pt x="550" y="13095"/>
                  </a:lnTo>
                  <a:lnTo>
                    <a:pt x="624" y="13205"/>
                  </a:lnTo>
                  <a:lnTo>
                    <a:pt x="697" y="13315"/>
                  </a:lnTo>
                  <a:lnTo>
                    <a:pt x="881" y="13462"/>
                  </a:lnTo>
                  <a:lnTo>
                    <a:pt x="1284" y="13719"/>
                  </a:lnTo>
                  <a:lnTo>
                    <a:pt x="2385" y="14416"/>
                  </a:lnTo>
                  <a:lnTo>
                    <a:pt x="3558" y="15223"/>
                  </a:lnTo>
                  <a:lnTo>
                    <a:pt x="4659" y="16103"/>
                  </a:lnTo>
                  <a:lnTo>
                    <a:pt x="6420" y="17534"/>
                  </a:lnTo>
                  <a:lnTo>
                    <a:pt x="6420" y="17571"/>
                  </a:lnTo>
                  <a:lnTo>
                    <a:pt x="6493" y="17644"/>
                  </a:lnTo>
                  <a:lnTo>
                    <a:pt x="6566" y="17644"/>
                  </a:lnTo>
                  <a:lnTo>
                    <a:pt x="6823" y="17864"/>
                  </a:lnTo>
                  <a:lnTo>
                    <a:pt x="7300" y="18231"/>
                  </a:lnTo>
                  <a:lnTo>
                    <a:pt x="7777" y="18561"/>
                  </a:lnTo>
                  <a:lnTo>
                    <a:pt x="8034" y="18671"/>
                  </a:lnTo>
                  <a:lnTo>
                    <a:pt x="8254" y="18781"/>
                  </a:lnTo>
                  <a:lnTo>
                    <a:pt x="8510" y="18854"/>
                  </a:lnTo>
                  <a:lnTo>
                    <a:pt x="8620" y="18854"/>
                  </a:lnTo>
                  <a:lnTo>
                    <a:pt x="8767" y="18818"/>
                  </a:lnTo>
                  <a:lnTo>
                    <a:pt x="8804" y="18744"/>
                  </a:lnTo>
                  <a:lnTo>
                    <a:pt x="8840" y="18708"/>
                  </a:lnTo>
                  <a:lnTo>
                    <a:pt x="8840" y="18634"/>
                  </a:lnTo>
                  <a:lnTo>
                    <a:pt x="8804" y="18561"/>
                  </a:lnTo>
                  <a:lnTo>
                    <a:pt x="8730" y="18488"/>
                  </a:lnTo>
                  <a:lnTo>
                    <a:pt x="8620" y="18414"/>
                  </a:lnTo>
                  <a:lnTo>
                    <a:pt x="8437" y="18341"/>
                  </a:lnTo>
                  <a:lnTo>
                    <a:pt x="8400" y="18341"/>
                  </a:lnTo>
                  <a:lnTo>
                    <a:pt x="8400" y="18157"/>
                  </a:lnTo>
                  <a:lnTo>
                    <a:pt x="8400" y="17974"/>
                  </a:lnTo>
                  <a:lnTo>
                    <a:pt x="8364" y="17791"/>
                  </a:lnTo>
                  <a:lnTo>
                    <a:pt x="8620" y="17864"/>
                  </a:lnTo>
                  <a:lnTo>
                    <a:pt x="8951" y="17937"/>
                  </a:lnTo>
                  <a:lnTo>
                    <a:pt x="8877" y="18121"/>
                  </a:lnTo>
                  <a:lnTo>
                    <a:pt x="8877" y="18267"/>
                  </a:lnTo>
                  <a:lnTo>
                    <a:pt x="8914" y="18451"/>
                  </a:lnTo>
                  <a:lnTo>
                    <a:pt x="8987" y="18598"/>
                  </a:lnTo>
                  <a:lnTo>
                    <a:pt x="8877" y="18781"/>
                  </a:lnTo>
                  <a:lnTo>
                    <a:pt x="8877" y="18854"/>
                  </a:lnTo>
                  <a:lnTo>
                    <a:pt x="8914" y="18964"/>
                  </a:lnTo>
                  <a:lnTo>
                    <a:pt x="9024" y="19001"/>
                  </a:lnTo>
                  <a:lnTo>
                    <a:pt x="9097" y="18964"/>
                  </a:lnTo>
                  <a:lnTo>
                    <a:pt x="9281" y="18854"/>
                  </a:lnTo>
                  <a:lnTo>
                    <a:pt x="9427" y="18708"/>
                  </a:lnTo>
                  <a:lnTo>
                    <a:pt x="9721" y="18414"/>
                  </a:lnTo>
                  <a:lnTo>
                    <a:pt x="10344" y="17717"/>
                  </a:lnTo>
                  <a:lnTo>
                    <a:pt x="11555" y="16397"/>
                  </a:lnTo>
                  <a:lnTo>
                    <a:pt x="12802" y="14929"/>
                  </a:lnTo>
                  <a:lnTo>
                    <a:pt x="14013" y="13462"/>
                  </a:lnTo>
                  <a:lnTo>
                    <a:pt x="15150" y="11958"/>
                  </a:lnTo>
                  <a:lnTo>
                    <a:pt x="16214" y="10454"/>
                  </a:lnTo>
                  <a:lnTo>
                    <a:pt x="17314" y="8950"/>
                  </a:lnTo>
                  <a:lnTo>
                    <a:pt x="17791" y="8253"/>
                  </a:lnTo>
                  <a:lnTo>
                    <a:pt x="18011" y="7887"/>
                  </a:lnTo>
                  <a:lnTo>
                    <a:pt x="18231" y="7483"/>
                  </a:lnTo>
                  <a:lnTo>
                    <a:pt x="18304" y="7483"/>
                  </a:lnTo>
                  <a:lnTo>
                    <a:pt x="18341" y="7446"/>
                  </a:lnTo>
                  <a:lnTo>
                    <a:pt x="18378" y="7373"/>
                  </a:lnTo>
                  <a:lnTo>
                    <a:pt x="18378" y="7300"/>
                  </a:lnTo>
                  <a:lnTo>
                    <a:pt x="18268" y="7080"/>
                  </a:lnTo>
                  <a:lnTo>
                    <a:pt x="18158" y="6860"/>
                  </a:lnTo>
                  <a:lnTo>
                    <a:pt x="17828" y="6493"/>
                  </a:lnTo>
                  <a:lnTo>
                    <a:pt x="17644" y="6346"/>
                  </a:lnTo>
                  <a:lnTo>
                    <a:pt x="17424" y="6199"/>
                  </a:lnTo>
                  <a:lnTo>
                    <a:pt x="17277" y="6126"/>
                  </a:lnTo>
                  <a:lnTo>
                    <a:pt x="17131" y="6089"/>
                  </a:lnTo>
                  <a:lnTo>
                    <a:pt x="16910" y="5576"/>
                  </a:lnTo>
                  <a:lnTo>
                    <a:pt x="16837" y="5319"/>
                  </a:lnTo>
                  <a:lnTo>
                    <a:pt x="16800" y="5062"/>
                  </a:lnTo>
                  <a:lnTo>
                    <a:pt x="16800" y="4915"/>
                  </a:lnTo>
                  <a:lnTo>
                    <a:pt x="16727" y="4769"/>
                  </a:lnTo>
                  <a:lnTo>
                    <a:pt x="16654" y="4695"/>
                  </a:lnTo>
                  <a:lnTo>
                    <a:pt x="16470" y="4695"/>
                  </a:lnTo>
                  <a:lnTo>
                    <a:pt x="16397" y="4732"/>
                  </a:lnTo>
                  <a:lnTo>
                    <a:pt x="16360" y="4769"/>
                  </a:lnTo>
                  <a:lnTo>
                    <a:pt x="16397" y="4842"/>
                  </a:lnTo>
                  <a:lnTo>
                    <a:pt x="16434" y="4879"/>
                  </a:lnTo>
                  <a:lnTo>
                    <a:pt x="16434" y="4915"/>
                  </a:lnTo>
                  <a:lnTo>
                    <a:pt x="16434" y="5099"/>
                  </a:lnTo>
                  <a:lnTo>
                    <a:pt x="16434" y="5356"/>
                  </a:lnTo>
                  <a:lnTo>
                    <a:pt x="16470" y="5539"/>
                  </a:lnTo>
                  <a:lnTo>
                    <a:pt x="16544" y="5759"/>
                  </a:lnTo>
                  <a:lnTo>
                    <a:pt x="16690" y="6126"/>
                  </a:lnTo>
                  <a:lnTo>
                    <a:pt x="16984" y="7006"/>
                  </a:lnTo>
                  <a:lnTo>
                    <a:pt x="17021" y="7080"/>
                  </a:lnTo>
                  <a:lnTo>
                    <a:pt x="16544" y="6970"/>
                  </a:lnTo>
                  <a:lnTo>
                    <a:pt x="15920" y="6860"/>
                  </a:lnTo>
                  <a:lnTo>
                    <a:pt x="15296" y="6713"/>
                  </a:lnTo>
                  <a:lnTo>
                    <a:pt x="15186" y="6639"/>
                  </a:lnTo>
                  <a:lnTo>
                    <a:pt x="15223" y="6603"/>
                  </a:lnTo>
                  <a:lnTo>
                    <a:pt x="15333" y="6419"/>
                  </a:lnTo>
                  <a:lnTo>
                    <a:pt x="15700" y="5906"/>
                  </a:lnTo>
                  <a:lnTo>
                    <a:pt x="16030" y="5392"/>
                  </a:lnTo>
                  <a:lnTo>
                    <a:pt x="16287" y="4915"/>
                  </a:lnTo>
                  <a:lnTo>
                    <a:pt x="16360" y="4842"/>
                  </a:lnTo>
                  <a:lnTo>
                    <a:pt x="16360" y="4732"/>
                  </a:lnTo>
                  <a:lnTo>
                    <a:pt x="16324" y="4622"/>
                  </a:lnTo>
                  <a:lnTo>
                    <a:pt x="16250" y="4512"/>
                  </a:lnTo>
                  <a:lnTo>
                    <a:pt x="16067" y="4329"/>
                  </a:lnTo>
                  <a:lnTo>
                    <a:pt x="15590" y="4035"/>
                  </a:lnTo>
                  <a:lnTo>
                    <a:pt x="14526" y="3265"/>
                  </a:lnTo>
                  <a:lnTo>
                    <a:pt x="12435" y="1724"/>
                  </a:lnTo>
                  <a:lnTo>
                    <a:pt x="11445" y="1027"/>
                  </a:lnTo>
                  <a:lnTo>
                    <a:pt x="10454" y="330"/>
                  </a:lnTo>
                  <a:lnTo>
                    <a:pt x="10124" y="147"/>
                  </a:lnTo>
                  <a:lnTo>
                    <a:pt x="9794" y="37"/>
                  </a:lnTo>
                  <a:lnTo>
                    <a:pt x="9611"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79" name="Google Shape;379;p7"/>
            <p:cNvSpPr/>
            <p:nvPr/>
          </p:nvSpPr>
          <p:spPr>
            <a:xfrm>
              <a:off x="6855475" y="1544725"/>
              <a:ext cx="444800" cy="353100"/>
            </a:xfrm>
            <a:custGeom>
              <a:rect b="b" l="l" r="r" t="t"/>
              <a:pathLst>
                <a:path extrusionOk="0" h="14124" w="17792">
                  <a:moveTo>
                    <a:pt x="10565" y="2275"/>
                  </a:moveTo>
                  <a:lnTo>
                    <a:pt x="10785" y="2312"/>
                  </a:lnTo>
                  <a:lnTo>
                    <a:pt x="11189" y="2422"/>
                  </a:lnTo>
                  <a:lnTo>
                    <a:pt x="11555" y="2605"/>
                  </a:lnTo>
                  <a:lnTo>
                    <a:pt x="11445" y="2605"/>
                  </a:lnTo>
                  <a:lnTo>
                    <a:pt x="10638" y="2899"/>
                  </a:lnTo>
                  <a:lnTo>
                    <a:pt x="9868" y="3192"/>
                  </a:lnTo>
                  <a:lnTo>
                    <a:pt x="9245" y="3449"/>
                  </a:lnTo>
                  <a:lnTo>
                    <a:pt x="8584" y="3706"/>
                  </a:lnTo>
                  <a:lnTo>
                    <a:pt x="7961" y="4036"/>
                  </a:lnTo>
                  <a:lnTo>
                    <a:pt x="7667" y="4219"/>
                  </a:lnTo>
                  <a:lnTo>
                    <a:pt x="7410" y="4439"/>
                  </a:lnTo>
                  <a:lnTo>
                    <a:pt x="7631" y="4073"/>
                  </a:lnTo>
                  <a:lnTo>
                    <a:pt x="7887" y="3743"/>
                  </a:lnTo>
                  <a:lnTo>
                    <a:pt x="8144" y="3412"/>
                  </a:lnTo>
                  <a:lnTo>
                    <a:pt x="8438" y="3156"/>
                  </a:lnTo>
                  <a:lnTo>
                    <a:pt x="8768" y="2899"/>
                  </a:lnTo>
                  <a:lnTo>
                    <a:pt x="9098" y="2679"/>
                  </a:lnTo>
                  <a:lnTo>
                    <a:pt x="9501" y="2495"/>
                  </a:lnTo>
                  <a:lnTo>
                    <a:pt x="9905" y="2349"/>
                  </a:lnTo>
                  <a:lnTo>
                    <a:pt x="10125" y="2312"/>
                  </a:lnTo>
                  <a:lnTo>
                    <a:pt x="10345" y="2275"/>
                  </a:lnTo>
                  <a:close/>
                  <a:moveTo>
                    <a:pt x="1285" y="2129"/>
                  </a:moveTo>
                  <a:lnTo>
                    <a:pt x="1248" y="2165"/>
                  </a:lnTo>
                  <a:lnTo>
                    <a:pt x="1101" y="2275"/>
                  </a:lnTo>
                  <a:lnTo>
                    <a:pt x="991" y="2422"/>
                  </a:lnTo>
                  <a:lnTo>
                    <a:pt x="808" y="2715"/>
                  </a:lnTo>
                  <a:lnTo>
                    <a:pt x="588" y="2605"/>
                  </a:lnTo>
                  <a:lnTo>
                    <a:pt x="441" y="2422"/>
                  </a:lnTo>
                  <a:lnTo>
                    <a:pt x="258" y="2239"/>
                  </a:lnTo>
                  <a:lnTo>
                    <a:pt x="184" y="2202"/>
                  </a:lnTo>
                  <a:lnTo>
                    <a:pt x="111" y="2202"/>
                  </a:lnTo>
                  <a:lnTo>
                    <a:pt x="37" y="2239"/>
                  </a:lnTo>
                  <a:lnTo>
                    <a:pt x="1" y="2312"/>
                  </a:lnTo>
                  <a:lnTo>
                    <a:pt x="1" y="2495"/>
                  </a:lnTo>
                  <a:lnTo>
                    <a:pt x="74" y="2642"/>
                  </a:lnTo>
                  <a:lnTo>
                    <a:pt x="147" y="2789"/>
                  </a:lnTo>
                  <a:lnTo>
                    <a:pt x="258" y="2936"/>
                  </a:lnTo>
                  <a:lnTo>
                    <a:pt x="404" y="3046"/>
                  </a:lnTo>
                  <a:lnTo>
                    <a:pt x="588" y="3119"/>
                  </a:lnTo>
                  <a:lnTo>
                    <a:pt x="294" y="3706"/>
                  </a:lnTo>
                  <a:lnTo>
                    <a:pt x="74" y="4293"/>
                  </a:lnTo>
                  <a:lnTo>
                    <a:pt x="74" y="4403"/>
                  </a:lnTo>
                  <a:lnTo>
                    <a:pt x="74" y="4476"/>
                  </a:lnTo>
                  <a:lnTo>
                    <a:pt x="147" y="4549"/>
                  </a:lnTo>
                  <a:lnTo>
                    <a:pt x="221" y="4586"/>
                  </a:lnTo>
                  <a:lnTo>
                    <a:pt x="294" y="4623"/>
                  </a:lnTo>
                  <a:lnTo>
                    <a:pt x="368" y="4586"/>
                  </a:lnTo>
                  <a:lnTo>
                    <a:pt x="441" y="4549"/>
                  </a:lnTo>
                  <a:lnTo>
                    <a:pt x="514" y="4476"/>
                  </a:lnTo>
                  <a:lnTo>
                    <a:pt x="991" y="3339"/>
                  </a:lnTo>
                  <a:lnTo>
                    <a:pt x="1248" y="2789"/>
                  </a:lnTo>
                  <a:lnTo>
                    <a:pt x="1321" y="2495"/>
                  </a:lnTo>
                  <a:lnTo>
                    <a:pt x="1395" y="2202"/>
                  </a:lnTo>
                  <a:lnTo>
                    <a:pt x="1358" y="2165"/>
                  </a:lnTo>
                  <a:lnTo>
                    <a:pt x="1321" y="2129"/>
                  </a:lnTo>
                  <a:close/>
                  <a:moveTo>
                    <a:pt x="11702" y="2715"/>
                  </a:moveTo>
                  <a:lnTo>
                    <a:pt x="11959" y="2936"/>
                  </a:lnTo>
                  <a:lnTo>
                    <a:pt x="12142" y="3156"/>
                  </a:lnTo>
                  <a:lnTo>
                    <a:pt x="12216" y="3266"/>
                  </a:lnTo>
                  <a:lnTo>
                    <a:pt x="11812" y="3412"/>
                  </a:lnTo>
                  <a:lnTo>
                    <a:pt x="11445" y="3559"/>
                  </a:lnTo>
                  <a:lnTo>
                    <a:pt x="9758" y="4183"/>
                  </a:lnTo>
                  <a:lnTo>
                    <a:pt x="8254" y="4770"/>
                  </a:lnTo>
                  <a:lnTo>
                    <a:pt x="7484" y="5100"/>
                  </a:lnTo>
                  <a:lnTo>
                    <a:pt x="7117" y="5283"/>
                  </a:lnTo>
                  <a:lnTo>
                    <a:pt x="6787" y="5503"/>
                  </a:lnTo>
                  <a:lnTo>
                    <a:pt x="7337" y="4549"/>
                  </a:lnTo>
                  <a:lnTo>
                    <a:pt x="7374" y="4549"/>
                  </a:lnTo>
                  <a:lnTo>
                    <a:pt x="8364" y="4073"/>
                  </a:lnTo>
                  <a:lnTo>
                    <a:pt x="9355" y="3632"/>
                  </a:lnTo>
                  <a:lnTo>
                    <a:pt x="11409" y="2862"/>
                  </a:lnTo>
                  <a:lnTo>
                    <a:pt x="11445" y="2936"/>
                  </a:lnTo>
                  <a:lnTo>
                    <a:pt x="11519" y="2972"/>
                  </a:lnTo>
                  <a:lnTo>
                    <a:pt x="11592" y="3009"/>
                  </a:lnTo>
                  <a:lnTo>
                    <a:pt x="11666" y="2972"/>
                  </a:lnTo>
                  <a:lnTo>
                    <a:pt x="11739" y="2899"/>
                  </a:lnTo>
                  <a:lnTo>
                    <a:pt x="11739" y="2789"/>
                  </a:lnTo>
                  <a:lnTo>
                    <a:pt x="11702" y="2715"/>
                  </a:lnTo>
                  <a:close/>
                  <a:moveTo>
                    <a:pt x="12326" y="3522"/>
                  </a:moveTo>
                  <a:lnTo>
                    <a:pt x="12399" y="3596"/>
                  </a:lnTo>
                  <a:lnTo>
                    <a:pt x="12436" y="3596"/>
                  </a:lnTo>
                  <a:lnTo>
                    <a:pt x="12583" y="3926"/>
                  </a:lnTo>
                  <a:lnTo>
                    <a:pt x="12546" y="3926"/>
                  </a:lnTo>
                  <a:lnTo>
                    <a:pt x="12473" y="3963"/>
                  </a:lnTo>
                  <a:lnTo>
                    <a:pt x="12289" y="4109"/>
                  </a:lnTo>
                  <a:lnTo>
                    <a:pt x="12106" y="4219"/>
                  </a:lnTo>
                  <a:lnTo>
                    <a:pt x="11702" y="4403"/>
                  </a:lnTo>
                  <a:lnTo>
                    <a:pt x="11262" y="4586"/>
                  </a:lnTo>
                  <a:lnTo>
                    <a:pt x="10822" y="4733"/>
                  </a:lnTo>
                  <a:lnTo>
                    <a:pt x="9941" y="5026"/>
                  </a:lnTo>
                  <a:lnTo>
                    <a:pt x="9061" y="5393"/>
                  </a:lnTo>
                  <a:lnTo>
                    <a:pt x="8217" y="5723"/>
                  </a:lnTo>
                  <a:lnTo>
                    <a:pt x="7374" y="6127"/>
                  </a:lnTo>
                  <a:lnTo>
                    <a:pt x="6750" y="6384"/>
                  </a:lnTo>
                  <a:lnTo>
                    <a:pt x="6420" y="6567"/>
                  </a:lnTo>
                  <a:lnTo>
                    <a:pt x="6090" y="6750"/>
                  </a:lnTo>
                  <a:lnTo>
                    <a:pt x="6310" y="6384"/>
                  </a:lnTo>
                  <a:lnTo>
                    <a:pt x="6677" y="5650"/>
                  </a:lnTo>
                  <a:lnTo>
                    <a:pt x="7410" y="5467"/>
                  </a:lnTo>
                  <a:lnTo>
                    <a:pt x="8107" y="5173"/>
                  </a:lnTo>
                  <a:lnTo>
                    <a:pt x="9465" y="4623"/>
                  </a:lnTo>
                  <a:lnTo>
                    <a:pt x="10932" y="4073"/>
                  </a:lnTo>
                  <a:lnTo>
                    <a:pt x="11629" y="3816"/>
                  </a:lnTo>
                  <a:lnTo>
                    <a:pt x="12326" y="3522"/>
                  </a:lnTo>
                  <a:close/>
                  <a:moveTo>
                    <a:pt x="5100" y="8401"/>
                  </a:moveTo>
                  <a:lnTo>
                    <a:pt x="4989" y="8438"/>
                  </a:lnTo>
                  <a:lnTo>
                    <a:pt x="4953" y="8474"/>
                  </a:lnTo>
                  <a:lnTo>
                    <a:pt x="4953" y="8511"/>
                  </a:lnTo>
                  <a:lnTo>
                    <a:pt x="4916" y="8768"/>
                  </a:lnTo>
                  <a:lnTo>
                    <a:pt x="4879" y="8988"/>
                  </a:lnTo>
                  <a:lnTo>
                    <a:pt x="4879" y="9245"/>
                  </a:lnTo>
                  <a:lnTo>
                    <a:pt x="4916" y="9355"/>
                  </a:lnTo>
                  <a:lnTo>
                    <a:pt x="4989" y="9465"/>
                  </a:lnTo>
                  <a:lnTo>
                    <a:pt x="5026" y="9501"/>
                  </a:lnTo>
                  <a:lnTo>
                    <a:pt x="5173" y="9501"/>
                  </a:lnTo>
                  <a:lnTo>
                    <a:pt x="5210" y="9465"/>
                  </a:lnTo>
                  <a:lnTo>
                    <a:pt x="5283" y="9391"/>
                  </a:lnTo>
                  <a:lnTo>
                    <a:pt x="5320" y="9281"/>
                  </a:lnTo>
                  <a:lnTo>
                    <a:pt x="5320" y="9061"/>
                  </a:lnTo>
                  <a:lnTo>
                    <a:pt x="5320" y="8768"/>
                  </a:lnTo>
                  <a:lnTo>
                    <a:pt x="5283" y="8511"/>
                  </a:lnTo>
                  <a:lnTo>
                    <a:pt x="5246" y="8474"/>
                  </a:lnTo>
                  <a:lnTo>
                    <a:pt x="5210" y="8438"/>
                  </a:lnTo>
                  <a:lnTo>
                    <a:pt x="5100" y="8401"/>
                  </a:lnTo>
                  <a:close/>
                  <a:moveTo>
                    <a:pt x="5210" y="9685"/>
                  </a:moveTo>
                  <a:lnTo>
                    <a:pt x="5136" y="9722"/>
                  </a:lnTo>
                  <a:lnTo>
                    <a:pt x="5063" y="9758"/>
                  </a:lnTo>
                  <a:lnTo>
                    <a:pt x="5026" y="9795"/>
                  </a:lnTo>
                  <a:lnTo>
                    <a:pt x="4989" y="9905"/>
                  </a:lnTo>
                  <a:lnTo>
                    <a:pt x="4989" y="9978"/>
                  </a:lnTo>
                  <a:lnTo>
                    <a:pt x="4916" y="10308"/>
                  </a:lnTo>
                  <a:lnTo>
                    <a:pt x="4916" y="10639"/>
                  </a:lnTo>
                  <a:lnTo>
                    <a:pt x="4953" y="10749"/>
                  </a:lnTo>
                  <a:lnTo>
                    <a:pt x="4989" y="10785"/>
                  </a:lnTo>
                  <a:lnTo>
                    <a:pt x="5063" y="10822"/>
                  </a:lnTo>
                  <a:lnTo>
                    <a:pt x="5173" y="10822"/>
                  </a:lnTo>
                  <a:lnTo>
                    <a:pt x="5246" y="10785"/>
                  </a:lnTo>
                  <a:lnTo>
                    <a:pt x="5283" y="10749"/>
                  </a:lnTo>
                  <a:lnTo>
                    <a:pt x="5283" y="10639"/>
                  </a:lnTo>
                  <a:lnTo>
                    <a:pt x="5283" y="10272"/>
                  </a:lnTo>
                  <a:lnTo>
                    <a:pt x="5356" y="9905"/>
                  </a:lnTo>
                  <a:lnTo>
                    <a:pt x="5356" y="9832"/>
                  </a:lnTo>
                  <a:lnTo>
                    <a:pt x="5320" y="9758"/>
                  </a:lnTo>
                  <a:lnTo>
                    <a:pt x="5283" y="9722"/>
                  </a:lnTo>
                  <a:lnTo>
                    <a:pt x="5210" y="9685"/>
                  </a:lnTo>
                  <a:close/>
                  <a:moveTo>
                    <a:pt x="14600" y="9501"/>
                  </a:moveTo>
                  <a:lnTo>
                    <a:pt x="14563" y="9575"/>
                  </a:lnTo>
                  <a:lnTo>
                    <a:pt x="14490" y="9868"/>
                  </a:lnTo>
                  <a:lnTo>
                    <a:pt x="14417" y="10125"/>
                  </a:lnTo>
                  <a:lnTo>
                    <a:pt x="14380" y="10712"/>
                  </a:lnTo>
                  <a:lnTo>
                    <a:pt x="14417" y="10785"/>
                  </a:lnTo>
                  <a:lnTo>
                    <a:pt x="14453" y="10859"/>
                  </a:lnTo>
                  <a:lnTo>
                    <a:pt x="14527" y="10895"/>
                  </a:lnTo>
                  <a:lnTo>
                    <a:pt x="14600" y="10932"/>
                  </a:lnTo>
                  <a:lnTo>
                    <a:pt x="14673" y="10932"/>
                  </a:lnTo>
                  <a:lnTo>
                    <a:pt x="14747" y="10895"/>
                  </a:lnTo>
                  <a:lnTo>
                    <a:pt x="14783" y="10859"/>
                  </a:lnTo>
                  <a:lnTo>
                    <a:pt x="14820" y="10785"/>
                  </a:lnTo>
                  <a:lnTo>
                    <a:pt x="14820" y="10639"/>
                  </a:lnTo>
                  <a:lnTo>
                    <a:pt x="14820" y="10088"/>
                  </a:lnTo>
                  <a:lnTo>
                    <a:pt x="14820" y="9832"/>
                  </a:lnTo>
                  <a:lnTo>
                    <a:pt x="14747" y="9575"/>
                  </a:lnTo>
                  <a:lnTo>
                    <a:pt x="14710" y="9501"/>
                  </a:lnTo>
                  <a:close/>
                  <a:moveTo>
                    <a:pt x="12729" y="4183"/>
                  </a:moveTo>
                  <a:lnTo>
                    <a:pt x="12986" y="4880"/>
                  </a:lnTo>
                  <a:lnTo>
                    <a:pt x="12766" y="4990"/>
                  </a:lnTo>
                  <a:lnTo>
                    <a:pt x="12509" y="5100"/>
                  </a:lnTo>
                  <a:lnTo>
                    <a:pt x="12032" y="5320"/>
                  </a:lnTo>
                  <a:lnTo>
                    <a:pt x="10969" y="5833"/>
                  </a:lnTo>
                  <a:lnTo>
                    <a:pt x="9978" y="6310"/>
                  </a:lnTo>
                  <a:lnTo>
                    <a:pt x="8988" y="6714"/>
                  </a:lnTo>
                  <a:lnTo>
                    <a:pt x="8071" y="7007"/>
                  </a:lnTo>
                  <a:lnTo>
                    <a:pt x="7117" y="7301"/>
                  </a:lnTo>
                  <a:lnTo>
                    <a:pt x="6677" y="7484"/>
                  </a:lnTo>
                  <a:lnTo>
                    <a:pt x="6237" y="7704"/>
                  </a:lnTo>
                  <a:lnTo>
                    <a:pt x="5796" y="7924"/>
                  </a:lnTo>
                  <a:lnTo>
                    <a:pt x="5430" y="8218"/>
                  </a:lnTo>
                  <a:lnTo>
                    <a:pt x="5393" y="8254"/>
                  </a:lnTo>
                  <a:lnTo>
                    <a:pt x="5393" y="8291"/>
                  </a:lnTo>
                  <a:lnTo>
                    <a:pt x="5430" y="8328"/>
                  </a:lnTo>
                  <a:lnTo>
                    <a:pt x="5466" y="8328"/>
                  </a:lnTo>
                  <a:lnTo>
                    <a:pt x="6420" y="7961"/>
                  </a:lnTo>
                  <a:lnTo>
                    <a:pt x="7337" y="7594"/>
                  </a:lnTo>
                  <a:lnTo>
                    <a:pt x="8364" y="7264"/>
                  </a:lnTo>
                  <a:lnTo>
                    <a:pt x="9391" y="6897"/>
                  </a:lnTo>
                  <a:lnTo>
                    <a:pt x="10345" y="6530"/>
                  </a:lnTo>
                  <a:lnTo>
                    <a:pt x="11262" y="6090"/>
                  </a:lnTo>
                  <a:lnTo>
                    <a:pt x="12326" y="5577"/>
                  </a:lnTo>
                  <a:lnTo>
                    <a:pt x="12729" y="5393"/>
                  </a:lnTo>
                  <a:lnTo>
                    <a:pt x="12913" y="5283"/>
                  </a:lnTo>
                  <a:lnTo>
                    <a:pt x="13133" y="5210"/>
                  </a:lnTo>
                  <a:lnTo>
                    <a:pt x="13169" y="5356"/>
                  </a:lnTo>
                  <a:lnTo>
                    <a:pt x="13426" y="5870"/>
                  </a:lnTo>
                  <a:lnTo>
                    <a:pt x="13390" y="5870"/>
                  </a:lnTo>
                  <a:lnTo>
                    <a:pt x="13353" y="5797"/>
                  </a:lnTo>
                  <a:lnTo>
                    <a:pt x="13280" y="5760"/>
                  </a:lnTo>
                  <a:lnTo>
                    <a:pt x="13206" y="5723"/>
                  </a:lnTo>
                  <a:lnTo>
                    <a:pt x="13133" y="5760"/>
                  </a:lnTo>
                  <a:lnTo>
                    <a:pt x="12216" y="6237"/>
                  </a:lnTo>
                  <a:lnTo>
                    <a:pt x="11299" y="6677"/>
                  </a:lnTo>
                  <a:lnTo>
                    <a:pt x="10345" y="7081"/>
                  </a:lnTo>
                  <a:lnTo>
                    <a:pt x="9428" y="7484"/>
                  </a:lnTo>
                  <a:lnTo>
                    <a:pt x="8474" y="7851"/>
                  </a:lnTo>
                  <a:lnTo>
                    <a:pt x="7520" y="8181"/>
                  </a:lnTo>
                  <a:lnTo>
                    <a:pt x="6640" y="8474"/>
                  </a:lnTo>
                  <a:lnTo>
                    <a:pt x="6163" y="8658"/>
                  </a:lnTo>
                  <a:lnTo>
                    <a:pt x="5980" y="8768"/>
                  </a:lnTo>
                  <a:lnTo>
                    <a:pt x="5760" y="8878"/>
                  </a:lnTo>
                  <a:lnTo>
                    <a:pt x="5760" y="8915"/>
                  </a:lnTo>
                  <a:lnTo>
                    <a:pt x="5760" y="8951"/>
                  </a:lnTo>
                  <a:lnTo>
                    <a:pt x="6273" y="8951"/>
                  </a:lnTo>
                  <a:lnTo>
                    <a:pt x="6713" y="8805"/>
                  </a:lnTo>
                  <a:lnTo>
                    <a:pt x="7631" y="8511"/>
                  </a:lnTo>
                  <a:lnTo>
                    <a:pt x="8621" y="8144"/>
                  </a:lnTo>
                  <a:lnTo>
                    <a:pt x="9611" y="7777"/>
                  </a:lnTo>
                  <a:lnTo>
                    <a:pt x="10528" y="7411"/>
                  </a:lnTo>
                  <a:lnTo>
                    <a:pt x="11409" y="7007"/>
                  </a:lnTo>
                  <a:lnTo>
                    <a:pt x="12289" y="6604"/>
                  </a:lnTo>
                  <a:lnTo>
                    <a:pt x="13133" y="6163"/>
                  </a:lnTo>
                  <a:lnTo>
                    <a:pt x="13206" y="6200"/>
                  </a:lnTo>
                  <a:lnTo>
                    <a:pt x="13316" y="6200"/>
                  </a:lnTo>
                  <a:lnTo>
                    <a:pt x="13390" y="6163"/>
                  </a:lnTo>
                  <a:lnTo>
                    <a:pt x="13463" y="6090"/>
                  </a:lnTo>
                  <a:lnTo>
                    <a:pt x="13500" y="6053"/>
                  </a:lnTo>
                  <a:lnTo>
                    <a:pt x="13866" y="6714"/>
                  </a:lnTo>
                  <a:lnTo>
                    <a:pt x="13646" y="6787"/>
                  </a:lnTo>
                  <a:lnTo>
                    <a:pt x="13463" y="6860"/>
                  </a:lnTo>
                  <a:lnTo>
                    <a:pt x="12913" y="7081"/>
                  </a:lnTo>
                  <a:lnTo>
                    <a:pt x="12399" y="7337"/>
                  </a:lnTo>
                  <a:lnTo>
                    <a:pt x="11225" y="7961"/>
                  </a:lnTo>
                  <a:lnTo>
                    <a:pt x="10675" y="8254"/>
                  </a:lnTo>
                  <a:lnTo>
                    <a:pt x="10052" y="8548"/>
                  </a:lnTo>
                  <a:lnTo>
                    <a:pt x="9428" y="8768"/>
                  </a:lnTo>
                  <a:lnTo>
                    <a:pt x="8804" y="8951"/>
                  </a:lnTo>
                  <a:lnTo>
                    <a:pt x="7520" y="9318"/>
                  </a:lnTo>
                  <a:lnTo>
                    <a:pt x="6200" y="9722"/>
                  </a:lnTo>
                  <a:lnTo>
                    <a:pt x="5796" y="9868"/>
                  </a:lnTo>
                  <a:lnTo>
                    <a:pt x="5650" y="10015"/>
                  </a:lnTo>
                  <a:lnTo>
                    <a:pt x="5576" y="10052"/>
                  </a:lnTo>
                  <a:lnTo>
                    <a:pt x="5576" y="10015"/>
                  </a:lnTo>
                  <a:lnTo>
                    <a:pt x="5540" y="9978"/>
                  </a:lnTo>
                  <a:lnTo>
                    <a:pt x="5540" y="10015"/>
                  </a:lnTo>
                  <a:lnTo>
                    <a:pt x="5503" y="10088"/>
                  </a:lnTo>
                  <a:lnTo>
                    <a:pt x="5503" y="10198"/>
                  </a:lnTo>
                  <a:lnTo>
                    <a:pt x="5540" y="10235"/>
                  </a:lnTo>
                  <a:lnTo>
                    <a:pt x="5576" y="10235"/>
                  </a:lnTo>
                  <a:lnTo>
                    <a:pt x="5796" y="10125"/>
                  </a:lnTo>
                  <a:lnTo>
                    <a:pt x="6017" y="10052"/>
                  </a:lnTo>
                  <a:lnTo>
                    <a:pt x="6530" y="9942"/>
                  </a:lnTo>
                  <a:lnTo>
                    <a:pt x="7704" y="9575"/>
                  </a:lnTo>
                  <a:lnTo>
                    <a:pt x="8878" y="9281"/>
                  </a:lnTo>
                  <a:lnTo>
                    <a:pt x="9465" y="9098"/>
                  </a:lnTo>
                  <a:lnTo>
                    <a:pt x="10015" y="8878"/>
                  </a:lnTo>
                  <a:lnTo>
                    <a:pt x="10528" y="8695"/>
                  </a:lnTo>
                  <a:lnTo>
                    <a:pt x="11005" y="8438"/>
                  </a:lnTo>
                  <a:lnTo>
                    <a:pt x="11959" y="7924"/>
                  </a:lnTo>
                  <a:lnTo>
                    <a:pt x="12473" y="7667"/>
                  </a:lnTo>
                  <a:lnTo>
                    <a:pt x="12986" y="7411"/>
                  </a:lnTo>
                  <a:lnTo>
                    <a:pt x="13573" y="7191"/>
                  </a:lnTo>
                  <a:lnTo>
                    <a:pt x="13756" y="7117"/>
                  </a:lnTo>
                  <a:lnTo>
                    <a:pt x="14013" y="7044"/>
                  </a:lnTo>
                  <a:lnTo>
                    <a:pt x="14050" y="7081"/>
                  </a:lnTo>
                  <a:lnTo>
                    <a:pt x="14160" y="7081"/>
                  </a:lnTo>
                  <a:lnTo>
                    <a:pt x="14197" y="7191"/>
                  </a:lnTo>
                  <a:lnTo>
                    <a:pt x="13830" y="7374"/>
                  </a:lnTo>
                  <a:lnTo>
                    <a:pt x="13500" y="7594"/>
                  </a:lnTo>
                  <a:lnTo>
                    <a:pt x="12436" y="8218"/>
                  </a:lnTo>
                  <a:lnTo>
                    <a:pt x="11335" y="8768"/>
                  </a:lnTo>
                  <a:lnTo>
                    <a:pt x="10198" y="9245"/>
                  </a:lnTo>
                  <a:lnTo>
                    <a:pt x="9061" y="9685"/>
                  </a:lnTo>
                  <a:lnTo>
                    <a:pt x="7887" y="10088"/>
                  </a:lnTo>
                  <a:lnTo>
                    <a:pt x="6750" y="10455"/>
                  </a:lnTo>
                  <a:lnTo>
                    <a:pt x="6200" y="10639"/>
                  </a:lnTo>
                  <a:lnTo>
                    <a:pt x="5906" y="10749"/>
                  </a:lnTo>
                  <a:lnTo>
                    <a:pt x="5650" y="10895"/>
                  </a:lnTo>
                  <a:lnTo>
                    <a:pt x="5613" y="10932"/>
                  </a:lnTo>
                  <a:lnTo>
                    <a:pt x="5613" y="10969"/>
                  </a:lnTo>
                  <a:lnTo>
                    <a:pt x="5613" y="11005"/>
                  </a:lnTo>
                  <a:lnTo>
                    <a:pt x="5686" y="11042"/>
                  </a:lnTo>
                  <a:lnTo>
                    <a:pt x="5943" y="11005"/>
                  </a:lnTo>
                  <a:lnTo>
                    <a:pt x="6200" y="10969"/>
                  </a:lnTo>
                  <a:lnTo>
                    <a:pt x="6713" y="10822"/>
                  </a:lnTo>
                  <a:lnTo>
                    <a:pt x="7337" y="10602"/>
                  </a:lnTo>
                  <a:lnTo>
                    <a:pt x="7961" y="10419"/>
                  </a:lnTo>
                  <a:lnTo>
                    <a:pt x="9208" y="10015"/>
                  </a:lnTo>
                  <a:lnTo>
                    <a:pt x="10418" y="9538"/>
                  </a:lnTo>
                  <a:lnTo>
                    <a:pt x="11445" y="9061"/>
                  </a:lnTo>
                  <a:lnTo>
                    <a:pt x="12473" y="8584"/>
                  </a:lnTo>
                  <a:lnTo>
                    <a:pt x="13573" y="7961"/>
                  </a:lnTo>
                  <a:lnTo>
                    <a:pt x="14013" y="7741"/>
                  </a:lnTo>
                  <a:lnTo>
                    <a:pt x="14233" y="7594"/>
                  </a:lnTo>
                  <a:lnTo>
                    <a:pt x="14417" y="7447"/>
                  </a:lnTo>
                  <a:lnTo>
                    <a:pt x="14527" y="7594"/>
                  </a:lnTo>
                  <a:lnTo>
                    <a:pt x="14527" y="7631"/>
                  </a:lnTo>
                  <a:lnTo>
                    <a:pt x="14417" y="7961"/>
                  </a:lnTo>
                  <a:lnTo>
                    <a:pt x="14417" y="8328"/>
                  </a:lnTo>
                  <a:lnTo>
                    <a:pt x="14343" y="8254"/>
                  </a:lnTo>
                  <a:lnTo>
                    <a:pt x="14233" y="8254"/>
                  </a:lnTo>
                  <a:lnTo>
                    <a:pt x="13830" y="8438"/>
                  </a:lnTo>
                  <a:lnTo>
                    <a:pt x="13426" y="8658"/>
                  </a:lnTo>
                  <a:lnTo>
                    <a:pt x="12693" y="9135"/>
                  </a:lnTo>
                  <a:lnTo>
                    <a:pt x="12252" y="9428"/>
                  </a:lnTo>
                  <a:lnTo>
                    <a:pt x="11776" y="9685"/>
                  </a:lnTo>
                  <a:lnTo>
                    <a:pt x="11299" y="9942"/>
                  </a:lnTo>
                  <a:lnTo>
                    <a:pt x="10822" y="10125"/>
                  </a:lnTo>
                  <a:lnTo>
                    <a:pt x="8658" y="10822"/>
                  </a:lnTo>
                  <a:lnTo>
                    <a:pt x="7741" y="11115"/>
                  </a:lnTo>
                  <a:lnTo>
                    <a:pt x="7300" y="11262"/>
                  </a:lnTo>
                  <a:lnTo>
                    <a:pt x="6860" y="11446"/>
                  </a:lnTo>
                  <a:lnTo>
                    <a:pt x="5283" y="11409"/>
                  </a:lnTo>
                  <a:lnTo>
                    <a:pt x="5246" y="11189"/>
                  </a:lnTo>
                  <a:lnTo>
                    <a:pt x="5173" y="11115"/>
                  </a:lnTo>
                  <a:lnTo>
                    <a:pt x="5026" y="11115"/>
                  </a:lnTo>
                  <a:lnTo>
                    <a:pt x="4989" y="11189"/>
                  </a:lnTo>
                  <a:lnTo>
                    <a:pt x="4953" y="11409"/>
                  </a:lnTo>
                  <a:lnTo>
                    <a:pt x="4182" y="11336"/>
                  </a:lnTo>
                  <a:lnTo>
                    <a:pt x="3816" y="11336"/>
                  </a:lnTo>
                  <a:lnTo>
                    <a:pt x="3412" y="11372"/>
                  </a:lnTo>
                  <a:lnTo>
                    <a:pt x="3119" y="11409"/>
                  </a:lnTo>
                  <a:lnTo>
                    <a:pt x="2862" y="11556"/>
                  </a:lnTo>
                  <a:lnTo>
                    <a:pt x="2825" y="11005"/>
                  </a:lnTo>
                  <a:lnTo>
                    <a:pt x="2715" y="9428"/>
                  </a:lnTo>
                  <a:lnTo>
                    <a:pt x="2715" y="9171"/>
                  </a:lnTo>
                  <a:lnTo>
                    <a:pt x="2972" y="9171"/>
                  </a:lnTo>
                  <a:lnTo>
                    <a:pt x="3265" y="9135"/>
                  </a:lnTo>
                  <a:lnTo>
                    <a:pt x="3522" y="9061"/>
                  </a:lnTo>
                  <a:lnTo>
                    <a:pt x="3779" y="8988"/>
                  </a:lnTo>
                  <a:lnTo>
                    <a:pt x="4036" y="8841"/>
                  </a:lnTo>
                  <a:lnTo>
                    <a:pt x="4293" y="8695"/>
                  </a:lnTo>
                  <a:lnTo>
                    <a:pt x="4733" y="8401"/>
                  </a:lnTo>
                  <a:lnTo>
                    <a:pt x="5063" y="8108"/>
                  </a:lnTo>
                  <a:lnTo>
                    <a:pt x="5356" y="7777"/>
                  </a:lnTo>
                  <a:lnTo>
                    <a:pt x="5613" y="7447"/>
                  </a:lnTo>
                  <a:lnTo>
                    <a:pt x="5870" y="7117"/>
                  </a:lnTo>
                  <a:lnTo>
                    <a:pt x="6273" y="7007"/>
                  </a:lnTo>
                  <a:lnTo>
                    <a:pt x="6640" y="6824"/>
                  </a:lnTo>
                  <a:lnTo>
                    <a:pt x="7410" y="6420"/>
                  </a:lnTo>
                  <a:lnTo>
                    <a:pt x="8401" y="5980"/>
                  </a:lnTo>
                  <a:lnTo>
                    <a:pt x="9355" y="5577"/>
                  </a:lnTo>
                  <a:lnTo>
                    <a:pt x="10308" y="5246"/>
                  </a:lnTo>
                  <a:lnTo>
                    <a:pt x="11262" y="4880"/>
                  </a:lnTo>
                  <a:lnTo>
                    <a:pt x="12032" y="4623"/>
                  </a:lnTo>
                  <a:lnTo>
                    <a:pt x="12436" y="4403"/>
                  </a:lnTo>
                  <a:lnTo>
                    <a:pt x="12619" y="4219"/>
                  </a:lnTo>
                  <a:lnTo>
                    <a:pt x="12729" y="4183"/>
                  </a:lnTo>
                  <a:close/>
                  <a:moveTo>
                    <a:pt x="2385" y="1"/>
                  </a:moveTo>
                  <a:lnTo>
                    <a:pt x="2238" y="38"/>
                  </a:lnTo>
                  <a:lnTo>
                    <a:pt x="2202" y="74"/>
                  </a:lnTo>
                  <a:lnTo>
                    <a:pt x="2165" y="111"/>
                  </a:lnTo>
                  <a:lnTo>
                    <a:pt x="2055" y="368"/>
                  </a:lnTo>
                  <a:lnTo>
                    <a:pt x="1982" y="515"/>
                  </a:lnTo>
                  <a:lnTo>
                    <a:pt x="1578" y="1432"/>
                  </a:lnTo>
                  <a:lnTo>
                    <a:pt x="1541" y="1542"/>
                  </a:lnTo>
                  <a:lnTo>
                    <a:pt x="1578" y="1615"/>
                  </a:lnTo>
                  <a:lnTo>
                    <a:pt x="1615" y="1688"/>
                  </a:lnTo>
                  <a:lnTo>
                    <a:pt x="1688" y="1762"/>
                  </a:lnTo>
                  <a:lnTo>
                    <a:pt x="1761" y="1798"/>
                  </a:lnTo>
                  <a:lnTo>
                    <a:pt x="1835" y="1798"/>
                  </a:lnTo>
                  <a:lnTo>
                    <a:pt x="1908" y="1762"/>
                  </a:lnTo>
                  <a:lnTo>
                    <a:pt x="1982" y="1652"/>
                  </a:lnTo>
                  <a:lnTo>
                    <a:pt x="2128" y="1358"/>
                  </a:lnTo>
                  <a:lnTo>
                    <a:pt x="2092" y="2165"/>
                  </a:lnTo>
                  <a:lnTo>
                    <a:pt x="2092" y="2972"/>
                  </a:lnTo>
                  <a:lnTo>
                    <a:pt x="2055" y="4073"/>
                  </a:lnTo>
                  <a:lnTo>
                    <a:pt x="1982" y="4109"/>
                  </a:lnTo>
                  <a:lnTo>
                    <a:pt x="1835" y="4073"/>
                  </a:lnTo>
                  <a:lnTo>
                    <a:pt x="1725" y="3999"/>
                  </a:lnTo>
                  <a:lnTo>
                    <a:pt x="1615" y="3999"/>
                  </a:lnTo>
                  <a:lnTo>
                    <a:pt x="1541" y="4036"/>
                  </a:lnTo>
                  <a:lnTo>
                    <a:pt x="1505" y="4109"/>
                  </a:lnTo>
                  <a:lnTo>
                    <a:pt x="1541" y="4219"/>
                  </a:lnTo>
                  <a:lnTo>
                    <a:pt x="1651" y="4293"/>
                  </a:lnTo>
                  <a:lnTo>
                    <a:pt x="1761" y="4366"/>
                  </a:lnTo>
                  <a:lnTo>
                    <a:pt x="1908" y="4403"/>
                  </a:lnTo>
                  <a:lnTo>
                    <a:pt x="2055" y="4439"/>
                  </a:lnTo>
                  <a:lnTo>
                    <a:pt x="2055" y="5540"/>
                  </a:lnTo>
                  <a:lnTo>
                    <a:pt x="1908" y="5577"/>
                  </a:lnTo>
                  <a:lnTo>
                    <a:pt x="1651" y="5613"/>
                  </a:lnTo>
                  <a:lnTo>
                    <a:pt x="1615" y="5687"/>
                  </a:lnTo>
                  <a:lnTo>
                    <a:pt x="1541" y="5723"/>
                  </a:lnTo>
                  <a:lnTo>
                    <a:pt x="1541" y="5760"/>
                  </a:lnTo>
                  <a:lnTo>
                    <a:pt x="1505" y="5797"/>
                  </a:lnTo>
                  <a:lnTo>
                    <a:pt x="1541" y="5833"/>
                  </a:lnTo>
                  <a:lnTo>
                    <a:pt x="1578" y="5833"/>
                  </a:lnTo>
                  <a:lnTo>
                    <a:pt x="1651" y="5907"/>
                  </a:lnTo>
                  <a:lnTo>
                    <a:pt x="2055" y="5907"/>
                  </a:lnTo>
                  <a:lnTo>
                    <a:pt x="2092" y="6200"/>
                  </a:lnTo>
                  <a:lnTo>
                    <a:pt x="2092" y="7154"/>
                  </a:lnTo>
                  <a:lnTo>
                    <a:pt x="1835" y="7227"/>
                  </a:lnTo>
                  <a:lnTo>
                    <a:pt x="1541" y="7374"/>
                  </a:lnTo>
                  <a:lnTo>
                    <a:pt x="1505" y="7411"/>
                  </a:lnTo>
                  <a:lnTo>
                    <a:pt x="1505" y="7447"/>
                  </a:lnTo>
                  <a:lnTo>
                    <a:pt x="1541" y="7484"/>
                  </a:lnTo>
                  <a:lnTo>
                    <a:pt x="1578" y="7521"/>
                  </a:lnTo>
                  <a:lnTo>
                    <a:pt x="2092" y="7521"/>
                  </a:lnTo>
                  <a:lnTo>
                    <a:pt x="2165" y="8951"/>
                  </a:lnTo>
                  <a:lnTo>
                    <a:pt x="2165" y="8988"/>
                  </a:lnTo>
                  <a:lnTo>
                    <a:pt x="1982" y="8951"/>
                  </a:lnTo>
                  <a:lnTo>
                    <a:pt x="1578" y="8951"/>
                  </a:lnTo>
                  <a:lnTo>
                    <a:pt x="1505" y="8988"/>
                  </a:lnTo>
                  <a:lnTo>
                    <a:pt x="1468" y="9061"/>
                  </a:lnTo>
                  <a:lnTo>
                    <a:pt x="1468" y="9135"/>
                  </a:lnTo>
                  <a:lnTo>
                    <a:pt x="1541" y="9208"/>
                  </a:lnTo>
                  <a:lnTo>
                    <a:pt x="1688" y="9245"/>
                  </a:lnTo>
                  <a:lnTo>
                    <a:pt x="1835" y="9318"/>
                  </a:lnTo>
                  <a:lnTo>
                    <a:pt x="2202" y="9391"/>
                  </a:lnTo>
                  <a:lnTo>
                    <a:pt x="2238" y="10419"/>
                  </a:lnTo>
                  <a:lnTo>
                    <a:pt x="2018" y="10419"/>
                  </a:lnTo>
                  <a:lnTo>
                    <a:pt x="1798" y="10455"/>
                  </a:lnTo>
                  <a:lnTo>
                    <a:pt x="1725" y="10529"/>
                  </a:lnTo>
                  <a:lnTo>
                    <a:pt x="1651" y="10602"/>
                  </a:lnTo>
                  <a:lnTo>
                    <a:pt x="1578" y="10675"/>
                  </a:lnTo>
                  <a:lnTo>
                    <a:pt x="1615" y="10749"/>
                  </a:lnTo>
                  <a:lnTo>
                    <a:pt x="1688" y="10822"/>
                  </a:lnTo>
                  <a:lnTo>
                    <a:pt x="2128" y="10822"/>
                  </a:lnTo>
                  <a:lnTo>
                    <a:pt x="2275" y="10859"/>
                  </a:lnTo>
                  <a:lnTo>
                    <a:pt x="2275" y="10895"/>
                  </a:lnTo>
                  <a:lnTo>
                    <a:pt x="2312" y="11702"/>
                  </a:lnTo>
                  <a:lnTo>
                    <a:pt x="2348" y="11959"/>
                  </a:lnTo>
                  <a:lnTo>
                    <a:pt x="2385" y="12106"/>
                  </a:lnTo>
                  <a:lnTo>
                    <a:pt x="2495" y="12216"/>
                  </a:lnTo>
                  <a:lnTo>
                    <a:pt x="2568" y="12253"/>
                  </a:lnTo>
                  <a:lnTo>
                    <a:pt x="2679" y="12253"/>
                  </a:lnTo>
                  <a:lnTo>
                    <a:pt x="2752" y="12216"/>
                  </a:lnTo>
                  <a:lnTo>
                    <a:pt x="2789" y="12143"/>
                  </a:lnTo>
                  <a:lnTo>
                    <a:pt x="2825" y="12106"/>
                  </a:lnTo>
                  <a:lnTo>
                    <a:pt x="3009" y="11959"/>
                  </a:lnTo>
                  <a:lnTo>
                    <a:pt x="3265" y="11886"/>
                  </a:lnTo>
                  <a:lnTo>
                    <a:pt x="3486" y="11849"/>
                  </a:lnTo>
                  <a:lnTo>
                    <a:pt x="3742" y="11849"/>
                  </a:lnTo>
                  <a:lnTo>
                    <a:pt x="3742" y="12033"/>
                  </a:lnTo>
                  <a:lnTo>
                    <a:pt x="3742" y="12216"/>
                  </a:lnTo>
                  <a:lnTo>
                    <a:pt x="3816" y="12363"/>
                  </a:lnTo>
                  <a:lnTo>
                    <a:pt x="3889" y="12509"/>
                  </a:lnTo>
                  <a:lnTo>
                    <a:pt x="3962" y="12583"/>
                  </a:lnTo>
                  <a:lnTo>
                    <a:pt x="4036" y="12546"/>
                  </a:lnTo>
                  <a:lnTo>
                    <a:pt x="4109" y="12509"/>
                  </a:lnTo>
                  <a:lnTo>
                    <a:pt x="4146" y="12436"/>
                  </a:lnTo>
                  <a:lnTo>
                    <a:pt x="4072" y="12216"/>
                  </a:lnTo>
                  <a:lnTo>
                    <a:pt x="4036" y="12069"/>
                  </a:lnTo>
                  <a:lnTo>
                    <a:pt x="4036" y="11886"/>
                  </a:lnTo>
                  <a:lnTo>
                    <a:pt x="5063" y="11922"/>
                  </a:lnTo>
                  <a:lnTo>
                    <a:pt x="5063" y="12143"/>
                  </a:lnTo>
                  <a:lnTo>
                    <a:pt x="5100" y="12619"/>
                  </a:lnTo>
                  <a:lnTo>
                    <a:pt x="5136" y="12693"/>
                  </a:lnTo>
                  <a:lnTo>
                    <a:pt x="5173" y="12766"/>
                  </a:lnTo>
                  <a:lnTo>
                    <a:pt x="5320" y="12766"/>
                  </a:lnTo>
                  <a:lnTo>
                    <a:pt x="5466" y="12729"/>
                  </a:lnTo>
                  <a:lnTo>
                    <a:pt x="5503" y="12619"/>
                  </a:lnTo>
                  <a:lnTo>
                    <a:pt x="5540" y="12473"/>
                  </a:lnTo>
                  <a:lnTo>
                    <a:pt x="5466" y="12363"/>
                  </a:lnTo>
                  <a:lnTo>
                    <a:pt x="5393" y="12326"/>
                  </a:lnTo>
                  <a:lnTo>
                    <a:pt x="5356" y="12106"/>
                  </a:lnTo>
                  <a:lnTo>
                    <a:pt x="5283" y="11922"/>
                  </a:lnTo>
                  <a:lnTo>
                    <a:pt x="5906" y="11959"/>
                  </a:lnTo>
                  <a:lnTo>
                    <a:pt x="6493" y="11959"/>
                  </a:lnTo>
                  <a:lnTo>
                    <a:pt x="6493" y="11996"/>
                  </a:lnTo>
                  <a:lnTo>
                    <a:pt x="6457" y="12179"/>
                  </a:lnTo>
                  <a:lnTo>
                    <a:pt x="6420" y="12399"/>
                  </a:lnTo>
                  <a:lnTo>
                    <a:pt x="6457" y="12583"/>
                  </a:lnTo>
                  <a:lnTo>
                    <a:pt x="6567" y="12766"/>
                  </a:lnTo>
                  <a:lnTo>
                    <a:pt x="6603" y="12840"/>
                  </a:lnTo>
                  <a:lnTo>
                    <a:pt x="6677" y="12876"/>
                  </a:lnTo>
                  <a:lnTo>
                    <a:pt x="6750" y="12876"/>
                  </a:lnTo>
                  <a:lnTo>
                    <a:pt x="6824" y="12840"/>
                  </a:lnTo>
                  <a:lnTo>
                    <a:pt x="6897" y="12766"/>
                  </a:lnTo>
                  <a:lnTo>
                    <a:pt x="6897" y="12729"/>
                  </a:lnTo>
                  <a:lnTo>
                    <a:pt x="6897" y="12656"/>
                  </a:lnTo>
                  <a:lnTo>
                    <a:pt x="6824" y="12619"/>
                  </a:lnTo>
                  <a:lnTo>
                    <a:pt x="6787" y="12583"/>
                  </a:lnTo>
                  <a:lnTo>
                    <a:pt x="6713" y="12399"/>
                  </a:lnTo>
                  <a:lnTo>
                    <a:pt x="6677" y="12216"/>
                  </a:lnTo>
                  <a:lnTo>
                    <a:pt x="6640" y="11996"/>
                  </a:lnTo>
                  <a:lnTo>
                    <a:pt x="6640" y="11959"/>
                  </a:lnTo>
                  <a:lnTo>
                    <a:pt x="7924" y="11996"/>
                  </a:lnTo>
                  <a:lnTo>
                    <a:pt x="7851" y="12033"/>
                  </a:lnTo>
                  <a:lnTo>
                    <a:pt x="7814" y="12106"/>
                  </a:lnTo>
                  <a:lnTo>
                    <a:pt x="7777" y="12253"/>
                  </a:lnTo>
                  <a:lnTo>
                    <a:pt x="7777" y="12399"/>
                  </a:lnTo>
                  <a:lnTo>
                    <a:pt x="7777" y="12509"/>
                  </a:lnTo>
                  <a:lnTo>
                    <a:pt x="7814" y="12619"/>
                  </a:lnTo>
                  <a:lnTo>
                    <a:pt x="7887" y="12729"/>
                  </a:lnTo>
                  <a:lnTo>
                    <a:pt x="7961" y="12766"/>
                  </a:lnTo>
                  <a:lnTo>
                    <a:pt x="8034" y="12729"/>
                  </a:lnTo>
                  <a:lnTo>
                    <a:pt x="8107" y="12693"/>
                  </a:lnTo>
                  <a:lnTo>
                    <a:pt x="8144" y="12619"/>
                  </a:lnTo>
                  <a:lnTo>
                    <a:pt x="8107" y="12473"/>
                  </a:lnTo>
                  <a:lnTo>
                    <a:pt x="8071" y="12289"/>
                  </a:lnTo>
                  <a:lnTo>
                    <a:pt x="8071" y="12179"/>
                  </a:lnTo>
                  <a:lnTo>
                    <a:pt x="8034" y="12106"/>
                  </a:lnTo>
                  <a:lnTo>
                    <a:pt x="8034" y="12033"/>
                  </a:lnTo>
                  <a:lnTo>
                    <a:pt x="8034" y="11996"/>
                  </a:lnTo>
                  <a:lnTo>
                    <a:pt x="9391" y="11996"/>
                  </a:lnTo>
                  <a:lnTo>
                    <a:pt x="9318" y="12216"/>
                  </a:lnTo>
                  <a:lnTo>
                    <a:pt x="9318" y="12473"/>
                  </a:lnTo>
                  <a:lnTo>
                    <a:pt x="9355" y="12546"/>
                  </a:lnTo>
                  <a:lnTo>
                    <a:pt x="9428" y="12583"/>
                  </a:lnTo>
                  <a:lnTo>
                    <a:pt x="9611" y="12583"/>
                  </a:lnTo>
                  <a:lnTo>
                    <a:pt x="9685" y="12546"/>
                  </a:lnTo>
                  <a:lnTo>
                    <a:pt x="9721" y="12473"/>
                  </a:lnTo>
                  <a:lnTo>
                    <a:pt x="9721" y="12436"/>
                  </a:lnTo>
                  <a:lnTo>
                    <a:pt x="9721" y="12363"/>
                  </a:lnTo>
                  <a:lnTo>
                    <a:pt x="9611" y="12326"/>
                  </a:lnTo>
                  <a:lnTo>
                    <a:pt x="9611" y="11996"/>
                  </a:lnTo>
                  <a:lnTo>
                    <a:pt x="10638" y="11996"/>
                  </a:lnTo>
                  <a:lnTo>
                    <a:pt x="10675" y="12253"/>
                  </a:lnTo>
                  <a:lnTo>
                    <a:pt x="10748" y="12509"/>
                  </a:lnTo>
                  <a:lnTo>
                    <a:pt x="10822" y="12583"/>
                  </a:lnTo>
                  <a:lnTo>
                    <a:pt x="10969" y="12583"/>
                  </a:lnTo>
                  <a:lnTo>
                    <a:pt x="11005" y="12509"/>
                  </a:lnTo>
                  <a:lnTo>
                    <a:pt x="11042" y="12399"/>
                  </a:lnTo>
                  <a:lnTo>
                    <a:pt x="10969" y="12179"/>
                  </a:lnTo>
                  <a:lnTo>
                    <a:pt x="10895" y="11996"/>
                  </a:lnTo>
                  <a:lnTo>
                    <a:pt x="12106" y="11996"/>
                  </a:lnTo>
                  <a:lnTo>
                    <a:pt x="12069" y="12069"/>
                  </a:lnTo>
                  <a:lnTo>
                    <a:pt x="12032" y="12143"/>
                  </a:lnTo>
                  <a:lnTo>
                    <a:pt x="11996" y="12363"/>
                  </a:lnTo>
                  <a:lnTo>
                    <a:pt x="12032" y="12473"/>
                  </a:lnTo>
                  <a:lnTo>
                    <a:pt x="12069" y="12619"/>
                  </a:lnTo>
                  <a:lnTo>
                    <a:pt x="12142" y="12729"/>
                  </a:lnTo>
                  <a:lnTo>
                    <a:pt x="12216" y="12803"/>
                  </a:lnTo>
                  <a:lnTo>
                    <a:pt x="12289" y="12840"/>
                  </a:lnTo>
                  <a:lnTo>
                    <a:pt x="12362" y="12803"/>
                  </a:lnTo>
                  <a:lnTo>
                    <a:pt x="12399" y="12766"/>
                  </a:lnTo>
                  <a:lnTo>
                    <a:pt x="12399" y="12693"/>
                  </a:lnTo>
                  <a:lnTo>
                    <a:pt x="12362" y="12546"/>
                  </a:lnTo>
                  <a:lnTo>
                    <a:pt x="12289" y="12363"/>
                  </a:lnTo>
                  <a:lnTo>
                    <a:pt x="12252" y="12179"/>
                  </a:lnTo>
                  <a:lnTo>
                    <a:pt x="12252" y="11959"/>
                  </a:lnTo>
                  <a:lnTo>
                    <a:pt x="13353" y="11959"/>
                  </a:lnTo>
                  <a:lnTo>
                    <a:pt x="13280" y="12106"/>
                  </a:lnTo>
                  <a:lnTo>
                    <a:pt x="13243" y="12253"/>
                  </a:lnTo>
                  <a:lnTo>
                    <a:pt x="13243" y="12436"/>
                  </a:lnTo>
                  <a:lnTo>
                    <a:pt x="13316" y="12583"/>
                  </a:lnTo>
                  <a:lnTo>
                    <a:pt x="13353" y="12619"/>
                  </a:lnTo>
                  <a:lnTo>
                    <a:pt x="13426" y="12656"/>
                  </a:lnTo>
                  <a:lnTo>
                    <a:pt x="13500" y="12656"/>
                  </a:lnTo>
                  <a:lnTo>
                    <a:pt x="13573" y="12583"/>
                  </a:lnTo>
                  <a:lnTo>
                    <a:pt x="13610" y="12436"/>
                  </a:lnTo>
                  <a:lnTo>
                    <a:pt x="13536" y="12216"/>
                  </a:lnTo>
                  <a:lnTo>
                    <a:pt x="13536" y="12069"/>
                  </a:lnTo>
                  <a:lnTo>
                    <a:pt x="13573" y="11922"/>
                  </a:lnTo>
                  <a:lnTo>
                    <a:pt x="14563" y="11886"/>
                  </a:lnTo>
                  <a:lnTo>
                    <a:pt x="14563" y="11886"/>
                  </a:lnTo>
                  <a:lnTo>
                    <a:pt x="14527" y="12363"/>
                  </a:lnTo>
                  <a:lnTo>
                    <a:pt x="14563" y="12436"/>
                  </a:lnTo>
                  <a:lnTo>
                    <a:pt x="14637" y="12509"/>
                  </a:lnTo>
                  <a:lnTo>
                    <a:pt x="14747" y="12509"/>
                  </a:lnTo>
                  <a:lnTo>
                    <a:pt x="14820" y="12473"/>
                  </a:lnTo>
                  <a:lnTo>
                    <a:pt x="14893" y="12399"/>
                  </a:lnTo>
                  <a:lnTo>
                    <a:pt x="14967" y="12289"/>
                  </a:lnTo>
                  <a:lnTo>
                    <a:pt x="14967" y="12179"/>
                  </a:lnTo>
                  <a:lnTo>
                    <a:pt x="14967" y="12069"/>
                  </a:lnTo>
                  <a:lnTo>
                    <a:pt x="14930" y="11996"/>
                  </a:lnTo>
                  <a:lnTo>
                    <a:pt x="14857" y="11959"/>
                  </a:lnTo>
                  <a:lnTo>
                    <a:pt x="14857" y="11886"/>
                  </a:lnTo>
                  <a:lnTo>
                    <a:pt x="16618" y="11776"/>
                  </a:lnTo>
                  <a:lnTo>
                    <a:pt x="16654" y="11812"/>
                  </a:lnTo>
                  <a:lnTo>
                    <a:pt x="16544" y="11996"/>
                  </a:lnTo>
                  <a:lnTo>
                    <a:pt x="16361" y="12179"/>
                  </a:lnTo>
                  <a:lnTo>
                    <a:pt x="16287" y="12289"/>
                  </a:lnTo>
                  <a:lnTo>
                    <a:pt x="16251" y="12363"/>
                  </a:lnTo>
                  <a:lnTo>
                    <a:pt x="16287" y="12436"/>
                  </a:lnTo>
                  <a:lnTo>
                    <a:pt x="16324" y="12509"/>
                  </a:lnTo>
                  <a:lnTo>
                    <a:pt x="16397" y="12546"/>
                  </a:lnTo>
                  <a:lnTo>
                    <a:pt x="16471" y="12583"/>
                  </a:lnTo>
                  <a:lnTo>
                    <a:pt x="16544" y="12583"/>
                  </a:lnTo>
                  <a:lnTo>
                    <a:pt x="16581" y="12546"/>
                  </a:lnTo>
                  <a:lnTo>
                    <a:pt x="16728" y="12473"/>
                  </a:lnTo>
                  <a:lnTo>
                    <a:pt x="16801" y="12363"/>
                  </a:lnTo>
                  <a:lnTo>
                    <a:pt x="16984" y="12106"/>
                  </a:lnTo>
                  <a:lnTo>
                    <a:pt x="17461" y="11482"/>
                  </a:lnTo>
                  <a:lnTo>
                    <a:pt x="17461" y="11409"/>
                  </a:lnTo>
                  <a:lnTo>
                    <a:pt x="17461" y="11336"/>
                  </a:lnTo>
                  <a:lnTo>
                    <a:pt x="17461" y="11262"/>
                  </a:lnTo>
                  <a:lnTo>
                    <a:pt x="17425" y="11189"/>
                  </a:lnTo>
                  <a:lnTo>
                    <a:pt x="17058" y="10895"/>
                  </a:lnTo>
                  <a:lnTo>
                    <a:pt x="16728" y="10639"/>
                  </a:lnTo>
                  <a:lnTo>
                    <a:pt x="16654" y="10602"/>
                  </a:lnTo>
                  <a:lnTo>
                    <a:pt x="16581" y="10602"/>
                  </a:lnTo>
                  <a:lnTo>
                    <a:pt x="16544" y="10639"/>
                  </a:lnTo>
                  <a:lnTo>
                    <a:pt x="16471" y="10675"/>
                  </a:lnTo>
                  <a:lnTo>
                    <a:pt x="16434" y="10785"/>
                  </a:lnTo>
                  <a:lnTo>
                    <a:pt x="16434" y="10859"/>
                  </a:lnTo>
                  <a:lnTo>
                    <a:pt x="16471" y="10932"/>
                  </a:lnTo>
                  <a:lnTo>
                    <a:pt x="16801" y="11226"/>
                  </a:lnTo>
                  <a:lnTo>
                    <a:pt x="13940" y="11372"/>
                  </a:lnTo>
                  <a:lnTo>
                    <a:pt x="14050" y="11336"/>
                  </a:lnTo>
                  <a:lnTo>
                    <a:pt x="14270" y="11189"/>
                  </a:lnTo>
                  <a:lnTo>
                    <a:pt x="14343" y="11115"/>
                  </a:lnTo>
                  <a:lnTo>
                    <a:pt x="14417" y="11005"/>
                  </a:lnTo>
                  <a:lnTo>
                    <a:pt x="14417" y="10932"/>
                  </a:lnTo>
                  <a:lnTo>
                    <a:pt x="14380" y="10895"/>
                  </a:lnTo>
                  <a:lnTo>
                    <a:pt x="14233" y="10895"/>
                  </a:lnTo>
                  <a:lnTo>
                    <a:pt x="14123" y="10932"/>
                  </a:lnTo>
                  <a:lnTo>
                    <a:pt x="13903" y="11079"/>
                  </a:lnTo>
                  <a:lnTo>
                    <a:pt x="13720" y="11226"/>
                  </a:lnTo>
                  <a:lnTo>
                    <a:pt x="13573" y="11409"/>
                  </a:lnTo>
                  <a:lnTo>
                    <a:pt x="12289" y="11446"/>
                  </a:lnTo>
                  <a:lnTo>
                    <a:pt x="12546" y="11336"/>
                  </a:lnTo>
                  <a:lnTo>
                    <a:pt x="12839" y="11226"/>
                  </a:lnTo>
                  <a:lnTo>
                    <a:pt x="13169" y="11079"/>
                  </a:lnTo>
                  <a:lnTo>
                    <a:pt x="13500" y="10895"/>
                  </a:lnTo>
                  <a:lnTo>
                    <a:pt x="13793" y="10675"/>
                  </a:lnTo>
                  <a:lnTo>
                    <a:pt x="14050" y="10419"/>
                  </a:lnTo>
                  <a:lnTo>
                    <a:pt x="14087" y="10308"/>
                  </a:lnTo>
                  <a:lnTo>
                    <a:pt x="14050" y="10235"/>
                  </a:lnTo>
                  <a:lnTo>
                    <a:pt x="13976" y="10198"/>
                  </a:lnTo>
                  <a:lnTo>
                    <a:pt x="13903" y="10235"/>
                  </a:lnTo>
                  <a:lnTo>
                    <a:pt x="13646" y="10382"/>
                  </a:lnTo>
                  <a:lnTo>
                    <a:pt x="13390" y="10565"/>
                  </a:lnTo>
                  <a:lnTo>
                    <a:pt x="13133" y="10749"/>
                  </a:lnTo>
                  <a:lnTo>
                    <a:pt x="12876" y="10895"/>
                  </a:lnTo>
                  <a:lnTo>
                    <a:pt x="12583" y="11042"/>
                  </a:lnTo>
                  <a:lnTo>
                    <a:pt x="12289" y="11152"/>
                  </a:lnTo>
                  <a:lnTo>
                    <a:pt x="11996" y="11299"/>
                  </a:lnTo>
                  <a:lnTo>
                    <a:pt x="11702" y="11446"/>
                  </a:lnTo>
                  <a:lnTo>
                    <a:pt x="10162" y="11482"/>
                  </a:lnTo>
                  <a:lnTo>
                    <a:pt x="10602" y="11299"/>
                  </a:lnTo>
                  <a:lnTo>
                    <a:pt x="12216" y="10639"/>
                  </a:lnTo>
                  <a:lnTo>
                    <a:pt x="12766" y="10455"/>
                  </a:lnTo>
                  <a:lnTo>
                    <a:pt x="13316" y="10162"/>
                  </a:lnTo>
                  <a:lnTo>
                    <a:pt x="13573" y="10015"/>
                  </a:lnTo>
                  <a:lnTo>
                    <a:pt x="13793" y="9832"/>
                  </a:lnTo>
                  <a:lnTo>
                    <a:pt x="13976" y="9612"/>
                  </a:lnTo>
                  <a:lnTo>
                    <a:pt x="14087" y="9355"/>
                  </a:lnTo>
                  <a:lnTo>
                    <a:pt x="14087" y="9245"/>
                  </a:lnTo>
                  <a:lnTo>
                    <a:pt x="14050" y="9208"/>
                  </a:lnTo>
                  <a:lnTo>
                    <a:pt x="13940" y="9171"/>
                  </a:lnTo>
                  <a:lnTo>
                    <a:pt x="13866" y="9208"/>
                  </a:lnTo>
                  <a:lnTo>
                    <a:pt x="13463" y="9612"/>
                  </a:lnTo>
                  <a:lnTo>
                    <a:pt x="13243" y="9795"/>
                  </a:lnTo>
                  <a:lnTo>
                    <a:pt x="12986" y="9978"/>
                  </a:lnTo>
                  <a:lnTo>
                    <a:pt x="12693" y="10125"/>
                  </a:lnTo>
                  <a:lnTo>
                    <a:pt x="12399" y="10235"/>
                  </a:lnTo>
                  <a:lnTo>
                    <a:pt x="11776" y="10492"/>
                  </a:lnTo>
                  <a:lnTo>
                    <a:pt x="10418" y="11042"/>
                  </a:lnTo>
                  <a:lnTo>
                    <a:pt x="9905" y="11262"/>
                  </a:lnTo>
                  <a:lnTo>
                    <a:pt x="9428" y="11482"/>
                  </a:lnTo>
                  <a:lnTo>
                    <a:pt x="7667" y="11482"/>
                  </a:lnTo>
                  <a:lnTo>
                    <a:pt x="8621" y="11152"/>
                  </a:lnTo>
                  <a:lnTo>
                    <a:pt x="10895" y="10419"/>
                  </a:lnTo>
                  <a:lnTo>
                    <a:pt x="11335" y="10235"/>
                  </a:lnTo>
                  <a:lnTo>
                    <a:pt x="11776" y="10052"/>
                  </a:lnTo>
                  <a:lnTo>
                    <a:pt x="12179" y="9832"/>
                  </a:lnTo>
                  <a:lnTo>
                    <a:pt x="12583" y="9575"/>
                  </a:lnTo>
                  <a:lnTo>
                    <a:pt x="13426" y="9025"/>
                  </a:lnTo>
                  <a:lnTo>
                    <a:pt x="13866" y="8768"/>
                  </a:lnTo>
                  <a:lnTo>
                    <a:pt x="14307" y="8548"/>
                  </a:lnTo>
                  <a:lnTo>
                    <a:pt x="14380" y="8511"/>
                  </a:lnTo>
                  <a:lnTo>
                    <a:pt x="14417" y="8474"/>
                  </a:lnTo>
                  <a:lnTo>
                    <a:pt x="14417" y="8841"/>
                  </a:lnTo>
                  <a:lnTo>
                    <a:pt x="14453" y="8915"/>
                  </a:lnTo>
                  <a:lnTo>
                    <a:pt x="14490" y="8951"/>
                  </a:lnTo>
                  <a:lnTo>
                    <a:pt x="14527" y="8988"/>
                  </a:lnTo>
                  <a:lnTo>
                    <a:pt x="14600" y="9025"/>
                  </a:lnTo>
                  <a:lnTo>
                    <a:pt x="14673" y="8988"/>
                  </a:lnTo>
                  <a:lnTo>
                    <a:pt x="14747" y="8951"/>
                  </a:lnTo>
                  <a:lnTo>
                    <a:pt x="14783" y="8915"/>
                  </a:lnTo>
                  <a:lnTo>
                    <a:pt x="14783" y="8841"/>
                  </a:lnTo>
                  <a:lnTo>
                    <a:pt x="14783" y="8291"/>
                  </a:lnTo>
                  <a:lnTo>
                    <a:pt x="14747" y="8034"/>
                  </a:lnTo>
                  <a:lnTo>
                    <a:pt x="14673" y="7777"/>
                  </a:lnTo>
                  <a:lnTo>
                    <a:pt x="15077" y="8181"/>
                  </a:lnTo>
                  <a:lnTo>
                    <a:pt x="15517" y="8584"/>
                  </a:lnTo>
                  <a:lnTo>
                    <a:pt x="15737" y="8768"/>
                  </a:lnTo>
                  <a:lnTo>
                    <a:pt x="15847" y="8841"/>
                  </a:lnTo>
                  <a:lnTo>
                    <a:pt x="15994" y="8878"/>
                  </a:lnTo>
                  <a:lnTo>
                    <a:pt x="16361" y="8915"/>
                  </a:lnTo>
                  <a:lnTo>
                    <a:pt x="16764" y="8915"/>
                  </a:lnTo>
                  <a:lnTo>
                    <a:pt x="17204" y="8878"/>
                  </a:lnTo>
                  <a:lnTo>
                    <a:pt x="17608" y="8731"/>
                  </a:lnTo>
                  <a:lnTo>
                    <a:pt x="17681" y="8695"/>
                  </a:lnTo>
                  <a:lnTo>
                    <a:pt x="17755" y="8584"/>
                  </a:lnTo>
                  <a:lnTo>
                    <a:pt x="17791" y="8511"/>
                  </a:lnTo>
                  <a:lnTo>
                    <a:pt x="17755" y="8438"/>
                  </a:lnTo>
                  <a:lnTo>
                    <a:pt x="17718" y="8328"/>
                  </a:lnTo>
                  <a:lnTo>
                    <a:pt x="17681" y="8291"/>
                  </a:lnTo>
                  <a:lnTo>
                    <a:pt x="17571" y="8254"/>
                  </a:lnTo>
                  <a:lnTo>
                    <a:pt x="17461" y="8254"/>
                  </a:lnTo>
                  <a:lnTo>
                    <a:pt x="17131" y="8364"/>
                  </a:lnTo>
                  <a:lnTo>
                    <a:pt x="16764" y="8401"/>
                  </a:lnTo>
                  <a:lnTo>
                    <a:pt x="16397" y="8438"/>
                  </a:lnTo>
                  <a:lnTo>
                    <a:pt x="16177" y="8401"/>
                  </a:lnTo>
                  <a:lnTo>
                    <a:pt x="16031" y="8364"/>
                  </a:lnTo>
                  <a:lnTo>
                    <a:pt x="15480" y="7888"/>
                  </a:lnTo>
                  <a:lnTo>
                    <a:pt x="15004" y="7374"/>
                  </a:lnTo>
                  <a:lnTo>
                    <a:pt x="14563" y="6824"/>
                  </a:lnTo>
                  <a:lnTo>
                    <a:pt x="14160" y="6237"/>
                  </a:lnTo>
                  <a:lnTo>
                    <a:pt x="13830" y="5613"/>
                  </a:lnTo>
                  <a:lnTo>
                    <a:pt x="13536" y="4990"/>
                  </a:lnTo>
                  <a:lnTo>
                    <a:pt x="13096" y="3926"/>
                  </a:lnTo>
                  <a:lnTo>
                    <a:pt x="12803" y="3412"/>
                  </a:lnTo>
                  <a:lnTo>
                    <a:pt x="12509" y="2936"/>
                  </a:lnTo>
                  <a:lnTo>
                    <a:pt x="12326" y="2752"/>
                  </a:lnTo>
                  <a:lnTo>
                    <a:pt x="12142" y="2532"/>
                  </a:lnTo>
                  <a:lnTo>
                    <a:pt x="11959" y="2349"/>
                  </a:lnTo>
                  <a:lnTo>
                    <a:pt x="11739" y="2202"/>
                  </a:lnTo>
                  <a:lnTo>
                    <a:pt x="11482" y="2092"/>
                  </a:lnTo>
                  <a:lnTo>
                    <a:pt x="11225" y="1982"/>
                  </a:lnTo>
                  <a:lnTo>
                    <a:pt x="10932" y="1908"/>
                  </a:lnTo>
                  <a:lnTo>
                    <a:pt x="10602" y="1872"/>
                  </a:lnTo>
                  <a:lnTo>
                    <a:pt x="10308" y="1872"/>
                  </a:lnTo>
                  <a:lnTo>
                    <a:pt x="9978" y="1908"/>
                  </a:lnTo>
                  <a:lnTo>
                    <a:pt x="9685" y="1982"/>
                  </a:lnTo>
                  <a:lnTo>
                    <a:pt x="9391" y="2055"/>
                  </a:lnTo>
                  <a:lnTo>
                    <a:pt x="9098" y="2202"/>
                  </a:lnTo>
                  <a:lnTo>
                    <a:pt x="8841" y="2349"/>
                  </a:lnTo>
                  <a:lnTo>
                    <a:pt x="8584" y="2495"/>
                  </a:lnTo>
                  <a:lnTo>
                    <a:pt x="8327" y="2715"/>
                  </a:lnTo>
                  <a:lnTo>
                    <a:pt x="7887" y="3119"/>
                  </a:lnTo>
                  <a:lnTo>
                    <a:pt x="7484" y="3632"/>
                  </a:lnTo>
                  <a:lnTo>
                    <a:pt x="7117" y="4146"/>
                  </a:lnTo>
                  <a:lnTo>
                    <a:pt x="6787" y="4660"/>
                  </a:lnTo>
                  <a:lnTo>
                    <a:pt x="6127" y="5833"/>
                  </a:lnTo>
                  <a:lnTo>
                    <a:pt x="5796" y="6457"/>
                  </a:lnTo>
                  <a:lnTo>
                    <a:pt x="5430" y="7044"/>
                  </a:lnTo>
                  <a:lnTo>
                    <a:pt x="4989" y="7594"/>
                  </a:lnTo>
                  <a:lnTo>
                    <a:pt x="4769" y="7851"/>
                  </a:lnTo>
                  <a:lnTo>
                    <a:pt x="4513" y="8071"/>
                  </a:lnTo>
                  <a:lnTo>
                    <a:pt x="4256" y="8291"/>
                  </a:lnTo>
                  <a:lnTo>
                    <a:pt x="3962" y="8474"/>
                  </a:lnTo>
                  <a:lnTo>
                    <a:pt x="3669" y="8621"/>
                  </a:lnTo>
                  <a:lnTo>
                    <a:pt x="3339" y="8731"/>
                  </a:lnTo>
                  <a:lnTo>
                    <a:pt x="3009" y="8841"/>
                  </a:lnTo>
                  <a:lnTo>
                    <a:pt x="2715" y="8915"/>
                  </a:lnTo>
                  <a:lnTo>
                    <a:pt x="2605" y="6200"/>
                  </a:lnTo>
                  <a:lnTo>
                    <a:pt x="2568" y="3119"/>
                  </a:lnTo>
                  <a:lnTo>
                    <a:pt x="2605" y="1505"/>
                  </a:lnTo>
                  <a:lnTo>
                    <a:pt x="2568" y="1138"/>
                  </a:lnTo>
                  <a:lnTo>
                    <a:pt x="2715" y="1395"/>
                  </a:lnTo>
                  <a:lnTo>
                    <a:pt x="2862" y="1652"/>
                  </a:lnTo>
                  <a:lnTo>
                    <a:pt x="2899" y="1725"/>
                  </a:lnTo>
                  <a:lnTo>
                    <a:pt x="2972" y="1762"/>
                  </a:lnTo>
                  <a:lnTo>
                    <a:pt x="3119" y="1762"/>
                  </a:lnTo>
                  <a:lnTo>
                    <a:pt x="3192" y="1688"/>
                  </a:lnTo>
                  <a:lnTo>
                    <a:pt x="3229" y="1652"/>
                  </a:lnTo>
                  <a:lnTo>
                    <a:pt x="3265" y="1578"/>
                  </a:lnTo>
                  <a:lnTo>
                    <a:pt x="3265" y="1505"/>
                  </a:lnTo>
                  <a:lnTo>
                    <a:pt x="3155" y="1138"/>
                  </a:lnTo>
                  <a:lnTo>
                    <a:pt x="2972" y="771"/>
                  </a:lnTo>
                  <a:lnTo>
                    <a:pt x="2568" y="111"/>
                  </a:lnTo>
                  <a:lnTo>
                    <a:pt x="2495" y="38"/>
                  </a:lnTo>
                  <a:lnTo>
                    <a:pt x="2385" y="1"/>
                  </a:lnTo>
                  <a:close/>
                  <a:moveTo>
                    <a:pt x="15554" y="12546"/>
                  </a:moveTo>
                  <a:lnTo>
                    <a:pt x="15480" y="12583"/>
                  </a:lnTo>
                  <a:lnTo>
                    <a:pt x="15370" y="12619"/>
                  </a:lnTo>
                  <a:lnTo>
                    <a:pt x="15224" y="12766"/>
                  </a:lnTo>
                  <a:lnTo>
                    <a:pt x="15077" y="12913"/>
                  </a:lnTo>
                  <a:lnTo>
                    <a:pt x="15077" y="12950"/>
                  </a:lnTo>
                  <a:lnTo>
                    <a:pt x="14820" y="12803"/>
                  </a:lnTo>
                  <a:lnTo>
                    <a:pt x="14527" y="12693"/>
                  </a:lnTo>
                  <a:lnTo>
                    <a:pt x="14453" y="12693"/>
                  </a:lnTo>
                  <a:lnTo>
                    <a:pt x="14417" y="12729"/>
                  </a:lnTo>
                  <a:lnTo>
                    <a:pt x="14380" y="12803"/>
                  </a:lnTo>
                  <a:lnTo>
                    <a:pt x="14380" y="12876"/>
                  </a:lnTo>
                  <a:lnTo>
                    <a:pt x="14563" y="13096"/>
                  </a:lnTo>
                  <a:lnTo>
                    <a:pt x="14783" y="13316"/>
                  </a:lnTo>
                  <a:lnTo>
                    <a:pt x="14673" y="13463"/>
                  </a:lnTo>
                  <a:lnTo>
                    <a:pt x="14490" y="13720"/>
                  </a:lnTo>
                  <a:lnTo>
                    <a:pt x="14417" y="13867"/>
                  </a:lnTo>
                  <a:lnTo>
                    <a:pt x="14417" y="14013"/>
                  </a:lnTo>
                  <a:lnTo>
                    <a:pt x="14453" y="14087"/>
                  </a:lnTo>
                  <a:lnTo>
                    <a:pt x="14490" y="14123"/>
                  </a:lnTo>
                  <a:lnTo>
                    <a:pt x="14600" y="14123"/>
                  </a:lnTo>
                  <a:lnTo>
                    <a:pt x="14673" y="14087"/>
                  </a:lnTo>
                  <a:lnTo>
                    <a:pt x="14783" y="14050"/>
                  </a:lnTo>
                  <a:lnTo>
                    <a:pt x="14893" y="13903"/>
                  </a:lnTo>
                  <a:lnTo>
                    <a:pt x="15150" y="13573"/>
                  </a:lnTo>
                  <a:lnTo>
                    <a:pt x="15590" y="13903"/>
                  </a:lnTo>
                  <a:lnTo>
                    <a:pt x="15700" y="13940"/>
                  </a:lnTo>
                  <a:lnTo>
                    <a:pt x="15774" y="13940"/>
                  </a:lnTo>
                  <a:lnTo>
                    <a:pt x="15847" y="13903"/>
                  </a:lnTo>
                  <a:lnTo>
                    <a:pt x="15884" y="13830"/>
                  </a:lnTo>
                  <a:lnTo>
                    <a:pt x="15921" y="13757"/>
                  </a:lnTo>
                  <a:lnTo>
                    <a:pt x="15921" y="13647"/>
                  </a:lnTo>
                  <a:lnTo>
                    <a:pt x="15921" y="13573"/>
                  </a:lnTo>
                  <a:lnTo>
                    <a:pt x="15847" y="13500"/>
                  </a:lnTo>
                  <a:lnTo>
                    <a:pt x="15407" y="13170"/>
                  </a:lnTo>
                  <a:lnTo>
                    <a:pt x="15480" y="13096"/>
                  </a:lnTo>
                  <a:lnTo>
                    <a:pt x="15590" y="12876"/>
                  </a:lnTo>
                  <a:lnTo>
                    <a:pt x="15664" y="12803"/>
                  </a:lnTo>
                  <a:lnTo>
                    <a:pt x="15737" y="12766"/>
                  </a:lnTo>
                  <a:lnTo>
                    <a:pt x="15774" y="12729"/>
                  </a:lnTo>
                  <a:lnTo>
                    <a:pt x="15811" y="12693"/>
                  </a:lnTo>
                  <a:lnTo>
                    <a:pt x="15811" y="12656"/>
                  </a:lnTo>
                  <a:lnTo>
                    <a:pt x="15774" y="12656"/>
                  </a:lnTo>
                  <a:lnTo>
                    <a:pt x="15664" y="12583"/>
                  </a:lnTo>
                  <a:lnTo>
                    <a:pt x="15554" y="12546"/>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80" name="Google Shape;380;p7"/>
            <p:cNvSpPr/>
            <p:nvPr/>
          </p:nvSpPr>
          <p:spPr>
            <a:xfrm>
              <a:off x="6844475" y="1037625"/>
              <a:ext cx="414525" cy="389750"/>
            </a:xfrm>
            <a:custGeom>
              <a:rect b="b" l="l" r="r" t="t"/>
              <a:pathLst>
                <a:path extrusionOk="0" h="15590" w="16581">
                  <a:moveTo>
                    <a:pt x="13793" y="2568"/>
                  </a:moveTo>
                  <a:lnTo>
                    <a:pt x="14123" y="2641"/>
                  </a:lnTo>
                  <a:lnTo>
                    <a:pt x="14123" y="2678"/>
                  </a:lnTo>
                  <a:lnTo>
                    <a:pt x="14086" y="2825"/>
                  </a:lnTo>
                  <a:lnTo>
                    <a:pt x="14013" y="2935"/>
                  </a:lnTo>
                  <a:lnTo>
                    <a:pt x="13866" y="3045"/>
                  </a:lnTo>
                  <a:lnTo>
                    <a:pt x="13756" y="3081"/>
                  </a:lnTo>
                  <a:lnTo>
                    <a:pt x="13573" y="2971"/>
                  </a:lnTo>
                  <a:lnTo>
                    <a:pt x="13609" y="2788"/>
                  </a:lnTo>
                  <a:lnTo>
                    <a:pt x="13683" y="2678"/>
                  </a:lnTo>
                  <a:lnTo>
                    <a:pt x="13720" y="2605"/>
                  </a:lnTo>
                  <a:lnTo>
                    <a:pt x="13793" y="2568"/>
                  </a:lnTo>
                  <a:close/>
                  <a:moveTo>
                    <a:pt x="9428" y="3705"/>
                  </a:moveTo>
                  <a:lnTo>
                    <a:pt x="9831" y="4475"/>
                  </a:lnTo>
                  <a:lnTo>
                    <a:pt x="10161" y="5246"/>
                  </a:lnTo>
                  <a:lnTo>
                    <a:pt x="8327" y="4402"/>
                  </a:lnTo>
                  <a:lnTo>
                    <a:pt x="8878" y="4035"/>
                  </a:lnTo>
                  <a:lnTo>
                    <a:pt x="9428" y="3705"/>
                  </a:lnTo>
                  <a:close/>
                  <a:moveTo>
                    <a:pt x="5283" y="3668"/>
                  </a:moveTo>
                  <a:lnTo>
                    <a:pt x="6383" y="4072"/>
                  </a:lnTo>
                  <a:lnTo>
                    <a:pt x="7410" y="4512"/>
                  </a:lnTo>
                  <a:lnTo>
                    <a:pt x="6383" y="5319"/>
                  </a:lnTo>
                  <a:lnTo>
                    <a:pt x="5393" y="6163"/>
                  </a:lnTo>
                  <a:lnTo>
                    <a:pt x="5319" y="5282"/>
                  </a:lnTo>
                  <a:lnTo>
                    <a:pt x="5283" y="4365"/>
                  </a:lnTo>
                  <a:lnTo>
                    <a:pt x="5283" y="3668"/>
                  </a:lnTo>
                  <a:close/>
                  <a:moveTo>
                    <a:pt x="13096" y="2494"/>
                  </a:moveTo>
                  <a:lnTo>
                    <a:pt x="13023" y="2641"/>
                  </a:lnTo>
                  <a:lnTo>
                    <a:pt x="12986" y="2825"/>
                  </a:lnTo>
                  <a:lnTo>
                    <a:pt x="12949" y="3008"/>
                  </a:lnTo>
                  <a:lnTo>
                    <a:pt x="12986" y="3191"/>
                  </a:lnTo>
                  <a:lnTo>
                    <a:pt x="13096" y="3412"/>
                  </a:lnTo>
                  <a:lnTo>
                    <a:pt x="13243" y="3595"/>
                  </a:lnTo>
                  <a:lnTo>
                    <a:pt x="13426" y="3705"/>
                  </a:lnTo>
                  <a:lnTo>
                    <a:pt x="13646" y="3778"/>
                  </a:lnTo>
                  <a:lnTo>
                    <a:pt x="13793" y="3815"/>
                  </a:lnTo>
                  <a:lnTo>
                    <a:pt x="13536" y="4512"/>
                  </a:lnTo>
                  <a:lnTo>
                    <a:pt x="13243" y="5209"/>
                  </a:lnTo>
                  <a:lnTo>
                    <a:pt x="12913" y="5869"/>
                  </a:lnTo>
                  <a:lnTo>
                    <a:pt x="12546" y="6529"/>
                  </a:lnTo>
                  <a:lnTo>
                    <a:pt x="11665" y="6016"/>
                  </a:lnTo>
                  <a:lnTo>
                    <a:pt x="10785" y="5576"/>
                  </a:lnTo>
                  <a:lnTo>
                    <a:pt x="10602" y="5026"/>
                  </a:lnTo>
                  <a:lnTo>
                    <a:pt x="10345" y="4475"/>
                  </a:lnTo>
                  <a:lnTo>
                    <a:pt x="10125" y="3962"/>
                  </a:lnTo>
                  <a:lnTo>
                    <a:pt x="9831" y="3448"/>
                  </a:lnTo>
                  <a:lnTo>
                    <a:pt x="10602" y="3045"/>
                  </a:lnTo>
                  <a:lnTo>
                    <a:pt x="11005" y="2898"/>
                  </a:lnTo>
                  <a:lnTo>
                    <a:pt x="11409" y="2751"/>
                  </a:lnTo>
                  <a:lnTo>
                    <a:pt x="11849" y="2641"/>
                  </a:lnTo>
                  <a:lnTo>
                    <a:pt x="12252" y="2568"/>
                  </a:lnTo>
                  <a:lnTo>
                    <a:pt x="12692" y="2494"/>
                  </a:lnTo>
                  <a:close/>
                  <a:moveTo>
                    <a:pt x="2605" y="6713"/>
                  </a:moveTo>
                  <a:lnTo>
                    <a:pt x="2678" y="6750"/>
                  </a:lnTo>
                  <a:lnTo>
                    <a:pt x="2752" y="6823"/>
                  </a:lnTo>
                  <a:lnTo>
                    <a:pt x="2788" y="6970"/>
                  </a:lnTo>
                  <a:lnTo>
                    <a:pt x="2752" y="7116"/>
                  </a:lnTo>
                  <a:lnTo>
                    <a:pt x="2715" y="7153"/>
                  </a:lnTo>
                  <a:lnTo>
                    <a:pt x="2605" y="7226"/>
                  </a:lnTo>
                  <a:lnTo>
                    <a:pt x="2458" y="7336"/>
                  </a:lnTo>
                  <a:lnTo>
                    <a:pt x="2165" y="7116"/>
                  </a:lnTo>
                  <a:lnTo>
                    <a:pt x="2275" y="6970"/>
                  </a:lnTo>
                  <a:lnTo>
                    <a:pt x="2275" y="6896"/>
                  </a:lnTo>
                  <a:lnTo>
                    <a:pt x="2458" y="6860"/>
                  </a:lnTo>
                  <a:lnTo>
                    <a:pt x="2715" y="6860"/>
                  </a:lnTo>
                  <a:lnTo>
                    <a:pt x="2715" y="6823"/>
                  </a:lnTo>
                  <a:lnTo>
                    <a:pt x="2678" y="6786"/>
                  </a:lnTo>
                  <a:lnTo>
                    <a:pt x="2605" y="6713"/>
                  </a:lnTo>
                  <a:close/>
                  <a:moveTo>
                    <a:pt x="8364" y="6529"/>
                  </a:moveTo>
                  <a:lnTo>
                    <a:pt x="8547" y="6566"/>
                  </a:lnTo>
                  <a:lnTo>
                    <a:pt x="8657" y="6603"/>
                  </a:lnTo>
                  <a:lnTo>
                    <a:pt x="8657" y="6713"/>
                  </a:lnTo>
                  <a:lnTo>
                    <a:pt x="8694" y="6860"/>
                  </a:lnTo>
                  <a:lnTo>
                    <a:pt x="8694" y="6970"/>
                  </a:lnTo>
                  <a:lnTo>
                    <a:pt x="8694" y="7116"/>
                  </a:lnTo>
                  <a:lnTo>
                    <a:pt x="8657" y="7226"/>
                  </a:lnTo>
                  <a:lnTo>
                    <a:pt x="8621" y="7336"/>
                  </a:lnTo>
                  <a:lnTo>
                    <a:pt x="8547" y="7446"/>
                  </a:lnTo>
                  <a:lnTo>
                    <a:pt x="8364" y="7446"/>
                  </a:lnTo>
                  <a:lnTo>
                    <a:pt x="8107" y="7520"/>
                  </a:lnTo>
                  <a:lnTo>
                    <a:pt x="7850" y="7593"/>
                  </a:lnTo>
                  <a:lnTo>
                    <a:pt x="7704" y="7483"/>
                  </a:lnTo>
                  <a:lnTo>
                    <a:pt x="7630" y="7336"/>
                  </a:lnTo>
                  <a:lnTo>
                    <a:pt x="7557" y="7190"/>
                  </a:lnTo>
                  <a:lnTo>
                    <a:pt x="7594" y="7006"/>
                  </a:lnTo>
                  <a:lnTo>
                    <a:pt x="7667" y="6750"/>
                  </a:lnTo>
                  <a:lnTo>
                    <a:pt x="7777" y="6750"/>
                  </a:lnTo>
                  <a:lnTo>
                    <a:pt x="7850" y="6786"/>
                  </a:lnTo>
                  <a:lnTo>
                    <a:pt x="7924" y="6750"/>
                  </a:lnTo>
                  <a:lnTo>
                    <a:pt x="7960" y="6713"/>
                  </a:lnTo>
                  <a:lnTo>
                    <a:pt x="8071" y="6566"/>
                  </a:lnTo>
                  <a:lnTo>
                    <a:pt x="8364" y="6529"/>
                  </a:lnTo>
                  <a:close/>
                  <a:moveTo>
                    <a:pt x="3155" y="3191"/>
                  </a:moveTo>
                  <a:lnTo>
                    <a:pt x="3595" y="3228"/>
                  </a:lnTo>
                  <a:lnTo>
                    <a:pt x="4036" y="3301"/>
                  </a:lnTo>
                  <a:lnTo>
                    <a:pt x="4439" y="3412"/>
                  </a:lnTo>
                  <a:lnTo>
                    <a:pt x="4879" y="3522"/>
                  </a:lnTo>
                  <a:lnTo>
                    <a:pt x="4843" y="4072"/>
                  </a:lnTo>
                  <a:lnTo>
                    <a:pt x="4843" y="4659"/>
                  </a:lnTo>
                  <a:lnTo>
                    <a:pt x="4879" y="5282"/>
                  </a:lnTo>
                  <a:lnTo>
                    <a:pt x="4989" y="6529"/>
                  </a:lnTo>
                  <a:lnTo>
                    <a:pt x="4182" y="7263"/>
                  </a:lnTo>
                  <a:lnTo>
                    <a:pt x="3779" y="7630"/>
                  </a:lnTo>
                  <a:lnTo>
                    <a:pt x="3375" y="8033"/>
                  </a:lnTo>
                  <a:lnTo>
                    <a:pt x="3265" y="7960"/>
                  </a:lnTo>
                  <a:lnTo>
                    <a:pt x="2898" y="7667"/>
                  </a:lnTo>
                  <a:lnTo>
                    <a:pt x="3008" y="7520"/>
                  </a:lnTo>
                  <a:lnTo>
                    <a:pt x="3119" y="7410"/>
                  </a:lnTo>
                  <a:lnTo>
                    <a:pt x="3155" y="7336"/>
                  </a:lnTo>
                  <a:lnTo>
                    <a:pt x="3192" y="7300"/>
                  </a:lnTo>
                  <a:lnTo>
                    <a:pt x="3192" y="7153"/>
                  </a:lnTo>
                  <a:lnTo>
                    <a:pt x="3229" y="6933"/>
                  </a:lnTo>
                  <a:lnTo>
                    <a:pt x="3192" y="6823"/>
                  </a:lnTo>
                  <a:lnTo>
                    <a:pt x="3155" y="6676"/>
                  </a:lnTo>
                  <a:lnTo>
                    <a:pt x="3119" y="6566"/>
                  </a:lnTo>
                  <a:lnTo>
                    <a:pt x="3045" y="6456"/>
                  </a:lnTo>
                  <a:lnTo>
                    <a:pt x="2972" y="6383"/>
                  </a:lnTo>
                  <a:lnTo>
                    <a:pt x="2862" y="6309"/>
                  </a:lnTo>
                  <a:lnTo>
                    <a:pt x="2752" y="6273"/>
                  </a:lnTo>
                  <a:lnTo>
                    <a:pt x="2605" y="6236"/>
                  </a:lnTo>
                  <a:lnTo>
                    <a:pt x="2495" y="6236"/>
                  </a:lnTo>
                  <a:lnTo>
                    <a:pt x="2348" y="6273"/>
                  </a:lnTo>
                  <a:lnTo>
                    <a:pt x="2128" y="6383"/>
                  </a:lnTo>
                  <a:lnTo>
                    <a:pt x="1908" y="6529"/>
                  </a:lnTo>
                  <a:lnTo>
                    <a:pt x="1761" y="6713"/>
                  </a:lnTo>
                  <a:lnTo>
                    <a:pt x="1321" y="6309"/>
                  </a:lnTo>
                  <a:lnTo>
                    <a:pt x="954" y="5833"/>
                  </a:lnTo>
                  <a:lnTo>
                    <a:pt x="734" y="5502"/>
                  </a:lnTo>
                  <a:lnTo>
                    <a:pt x="624" y="5172"/>
                  </a:lnTo>
                  <a:lnTo>
                    <a:pt x="551" y="4805"/>
                  </a:lnTo>
                  <a:lnTo>
                    <a:pt x="514" y="4439"/>
                  </a:lnTo>
                  <a:lnTo>
                    <a:pt x="551" y="4255"/>
                  </a:lnTo>
                  <a:lnTo>
                    <a:pt x="624" y="4072"/>
                  </a:lnTo>
                  <a:lnTo>
                    <a:pt x="734" y="3925"/>
                  </a:lnTo>
                  <a:lnTo>
                    <a:pt x="844" y="3778"/>
                  </a:lnTo>
                  <a:lnTo>
                    <a:pt x="991" y="3668"/>
                  </a:lnTo>
                  <a:lnTo>
                    <a:pt x="1174" y="3558"/>
                  </a:lnTo>
                  <a:lnTo>
                    <a:pt x="1541" y="3412"/>
                  </a:lnTo>
                  <a:lnTo>
                    <a:pt x="1908" y="3265"/>
                  </a:lnTo>
                  <a:lnTo>
                    <a:pt x="2312" y="3191"/>
                  </a:lnTo>
                  <a:close/>
                  <a:moveTo>
                    <a:pt x="11005" y="6199"/>
                  </a:moveTo>
                  <a:lnTo>
                    <a:pt x="12289" y="6896"/>
                  </a:lnTo>
                  <a:lnTo>
                    <a:pt x="11885" y="7483"/>
                  </a:lnTo>
                  <a:lnTo>
                    <a:pt x="11482" y="8033"/>
                  </a:lnTo>
                  <a:lnTo>
                    <a:pt x="11335" y="7410"/>
                  </a:lnTo>
                  <a:lnTo>
                    <a:pt x="11188" y="6750"/>
                  </a:lnTo>
                  <a:lnTo>
                    <a:pt x="11005" y="6199"/>
                  </a:lnTo>
                  <a:close/>
                  <a:moveTo>
                    <a:pt x="7264" y="8180"/>
                  </a:moveTo>
                  <a:lnTo>
                    <a:pt x="7410" y="8253"/>
                  </a:lnTo>
                  <a:lnTo>
                    <a:pt x="7594" y="8290"/>
                  </a:lnTo>
                  <a:lnTo>
                    <a:pt x="7960" y="8290"/>
                  </a:lnTo>
                  <a:lnTo>
                    <a:pt x="7704" y="8327"/>
                  </a:lnTo>
                  <a:lnTo>
                    <a:pt x="7557" y="8327"/>
                  </a:lnTo>
                  <a:lnTo>
                    <a:pt x="7447" y="8290"/>
                  </a:lnTo>
                  <a:lnTo>
                    <a:pt x="7337" y="8253"/>
                  </a:lnTo>
                  <a:lnTo>
                    <a:pt x="7264" y="8180"/>
                  </a:lnTo>
                  <a:close/>
                  <a:moveTo>
                    <a:pt x="8181" y="5979"/>
                  </a:moveTo>
                  <a:lnTo>
                    <a:pt x="7997" y="6016"/>
                  </a:lnTo>
                  <a:lnTo>
                    <a:pt x="7814" y="6089"/>
                  </a:lnTo>
                  <a:lnTo>
                    <a:pt x="7667" y="6236"/>
                  </a:lnTo>
                  <a:lnTo>
                    <a:pt x="7410" y="6346"/>
                  </a:lnTo>
                  <a:lnTo>
                    <a:pt x="7190" y="6529"/>
                  </a:lnTo>
                  <a:lnTo>
                    <a:pt x="6970" y="6713"/>
                  </a:lnTo>
                  <a:lnTo>
                    <a:pt x="6787" y="6933"/>
                  </a:lnTo>
                  <a:lnTo>
                    <a:pt x="6677" y="7080"/>
                  </a:lnTo>
                  <a:lnTo>
                    <a:pt x="6640" y="7263"/>
                  </a:lnTo>
                  <a:lnTo>
                    <a:pt x="6567" y="7410"/>
                  </a:lnTo>
                  <a:lnTo>
                    <a:pt x="6567" y="7593"/>
                  </a:lnTo>
                  <a:lnTo>
                    <a:pt x="6567" y="7923"/>
                  </a:lnTo>
                  <a:lnTo>
                    <a:pt x="6677" y="8253"/>
                  </a:lnTo>
                  <a:lnTo>
                    <a:pt x="6787" y="8437"/>
                  </a:lnTo>
                  <a:lnTo>
                    <a:pt x="6897" y="8584"/>
                  </a:lnTo>
                  <a:lnTo>
                    <a:pt x="7043" y="8694"/>
                  </a:lnTo>
                  <a:lnTo>
                    <a:pt x="7190" y="8767"/>
                  </a:lnTo>
                  <a:lnTo>
                    <a:pt x="7374" y="8804"/>
                  </a:lnTo>
                  <a:lnTo>
                    <a:pt x="7557" y="8840"/>
                  </a:lnTo>
                  <a:lnTo>
                    <a:pt x="7924" y="8840"/>
                  </a:lnTo>
                  <a:lnTo>
                    <a:pt x="8254" y="8767"/>
                  </a:lnTo>
                  <a:lnTo>
                    <a:pt x="8584" y="8620"/>
                  </a:lnTo>
                  <a:lnTo>
                    <a:pt x="8914" y="8364"/>
                  </a:lnTo>
                  <a:lnTo>
                    <a:pt x="9208" y="8070"/>
                  </a:lnTo>
                  <a:lnTo>
                    <a:pt x="9464" y="7740"/>
                  </a:lnTo>
                  <a:lnTo>
                    <a:pt x="9538" y="7593"/>
                  </a:lnTo>
                  <a:lnTo>
                    <a:pt x="9611" y="7410"/>
                  </a:lnTo>
                  <a:lnTo>
                    <a:pt x="9648" y="7226"/>
                  </a:lnTo>
                  <a:lnTo>
                    <a:pt x="9648" y="7043"/>
                  </a:lnTo>
                  <a:lnTo>
                    <a:pt x="9648" y="6860"/>
                  </a:lnTo>
                  <a:lnTo>
                    <a:pt x="9574" y="6713"/>
                  </a:lnTo>
                  <a:lnTo>
                    <a:pt x="9464" y="6529"/>
                  </a:lnTo>
                  <a:lnTo>
                    <a:pt x="9354" y="6419"/>
                  </a:lnTo>
                  <a:lnTo>
                    <a:pt x="9208" y="6273"/>
                  </a:lnTo>
                  <a:lnTo>
                    <a:pt x="9061" y="6199"/>
                  </a:lnTo>
                  <a:lnTo>
                    <a:pt x="8731" y="6053"/>
                  </a:lnTo>
                  <a:lnTo>
                    <a:pt x="8364" y="5979"/>
                  </a:lnTo>
                  <a:close/>
                  <a:moveTo>
                    <a:pt x="5063" y="7080"/>
                  </a:moveTo>
                  <a:lnTo>
                    <a:pt x="5246" y="8180"/>
                  </a:lnTo>
                  <a:lnTo>
                    <a:pt x="5466" y="9281"/>
                  </a:lnTo>
                  <a:lnTo>
                    <a:pt x="4622" y="8804"/>
                  </a:lnTo>
                  <a:lnTo>
                    <a:pt x="3779" y="8290"/>
                  </a:lnTo>
                  <a:lnTo>
                    <a:pt x="4439" y="7667"/>
                  </a:lnTo>
                  <a:lnTo>
                    <a:pt x="5063" y="7080"/>
                  </a:lnTo>
                  <a:close/>
                  <a:moveTo>
                    <a:pt x="7887" y="4732"/>
                  </a:moveTo>
                  <a:lnTo>
                    <a:pt x="9171" y="5282"/>
                  </a:lnTo>
                  <a:lnTo>
                    <a:pt x="10381" y="5869"/>
                  </a:lnTo>
                  <a:lnTo>
                    <a:pt x="10602" y="6529"/>
                  </a:lnTo>
                  <a:lnTo>
                    <a:pt x="10785" y="7190"/>
                  </a:lnTo>
                  <a:lnTo>
                    <a:pt x="10932" y="7850"/>
                  </a:lnTo>
                  <a:lnTo>
                    <a:pt x="11078" y="8547"/>
                  </a:lnTo>
                  <a:lnTo>
                    <a:pt x="10565" y="9097"/>
                  </a:lnTo>
                  <a:lnTo>
                    <a:pt x="10015" y="9647"/>
                  </a:lnTo>
                  <a:lnTo>
                    <a:pt x="9428" y="10161"/>
                  </a:lnTo>
                  <a:lnTo>
                    <a:pt x="8841" y="10674"/>
                  </a:lnTo>
                  <a:lnTo>
                    <a:pt x="8107" y="10418"/>
                  </a:lnTo>
                  <a:lnTo>
                    <a:pt x="7374" y="10161"/>
                  </a:lnTo>
                  <a:lnTo>
                    <a:pt x="6677" y="9867"/>
                  </a:lnTo>
                  <a:lnTo>
                    <a:pt x="5980" y="9537"/>
                  </a:lnTo>
                  <a:lnTo>
                    <a:pt x="5723" y="8143"/>
                  </a:lnTo>
                  <a:lnTo>
                    <a:pt x="5466" y="6713"/>
                  </a:lnTo>
                  <a:lnTo>
                    <a:pt x="6677" y="5722"/>
                  </a:lnTo>
                  <a:lnTo>
                    <a:pt x="7887" y="4732"/>
                  </a:lnTo>
                  <a:close/>
                  <a:moveTo>
                    <a:pt x="11152" y="9171"/>
                  </a:moveTo>
                  <a:lnTo>
                    <a:pt x="11225" y="10161"/>
                  </a:lnTo>
                  <a:lnTo>
                    <a:pt x="11225" y="11188"/>
                  </a:lnTo>
                  <a:lnTo>
                    <a:pt x="11225" y="11225"/>
                  </a:lnTo>
                  <a:lnTo>
                    <a:pt x="10308" y="11041"/>
                  </a:lnTo>
                  <a:lnTo>
                    <a:pt x="9391" y="10821"/>
                  </a:lnTo>
                  <a:lnTo>
                    <a:pt x="10015" y="10308"/>
                  </a:lnTo>
                  <a:lnTo>
                    <a:pt x="10565" y="9794"/>
                  </a:lnTo>
                  <a:lnTo>
                    <a:pt x="11152" y="9171"/>
                  </a:lnTo>
                  <a:close/>
                  <a:moveTo>
                    <a:pt x="12729" y="7153"/>
                  </a:moveTo>
                  <a:lnTo>
                    <a:pt x="13243" y="7483"/>
                  </a:lnTo>
                  <a:lnTo>
                    <a:pt x="13756" y="7813"/>
                  </a:lnTo>
                  <a:lnTo>
                    <a:pt x="14233" y="8180"/>
                  </a:lnTo>
                  <a:lnTo>
                    <a:pt x="14673" y="8584"/>
                  </a:lnTo>
                  <a:lnTo>
                    <a:pt x="15113" y="9024"/>
                  </a:lnTo>
                  <a:lnTo>
                    <a:pt x="15480" y="9464"/>
                  </a:lnTo>
                  <a:lnTo>
                    <a:pt x="15810" y="9941"/>
                  </a:lnTo>
                  <a:lnTo>
                    <a:pt x="16067" y="10454"/>
                  </a:lnTo>
                  <a:lnTo>
                    <a:pt x="16251" y="11005"/>
                  </a:lnTo>
                  <a:lnTo>
                    <a:pt x="16177" y="11041"/>
                  </a:lnTo>
                  <a:lnTo>
                    <a:pt x="15957" y="11188"/>
                  </a:lnTo>
                  <a:lnTo>
                    <a:pt x="15700" y="11298"/>
                  </a:lnTo>
                  <a:lnTo>
                    <a:pt x="15444" y="11371"/>
                  </a:lnTo>
                  <a:lnTo>
                    <a:pt x="15187" y="11445"/>
                  </a:lnTo>
                  <a:lnTo>
                    <a:pt x="15113" y="11371"/>
                  </a:lnTo>
                  <a:lnTo>
                    <a:pt x="15077" y="11408"/>
                  </a:lnTo>
                  <a:lnTo>
                    <a:pt x="14233" y="11445"/>
                  </a:lnTo>
                  <a:lnTo>
                    <a:pt x="13389" y="11408"/>
                  </a:lnTo>
                  <a:lnTo>
                    <a:pt x="12582" y="11371"/>
                  </a:lnTo>
                  <a:lnTo>
                    <a:pt x="11739" y="11298"/>
                  </a:lnTo>
                  <a:lnTo>
                    <a:pt x="11702" y="10198"/>
                  </a:lnTo>
                  <a:lnTo>
                    <a:pt x="11665" y="9464"/>
                  </a:lnTo>
                  <a:lnTo>
                    <a:pt x="11592" y="8694"/>
                  </a:lnTo>
                  <a:lnTo>
                    <a:pt x="12179" y="7923"/>
                  </a:lnTo>
                  <a:lnTo>
                    <a:pt x="12729" y="7153"/>
                  </a:lnTo>
                  <a:close/>
                  <a:moveTo>
                    <a:pt x="6126" y="10161"/>
                  </a:moveTo>
                  <a:lnTo>
                    <a:pt x="6787" y="10454"/>
                  </a:lnTo>
                  <a:lnTo>
                    <a:pt x="7447" y="10711"/>
                  </a:lnTo>
                  <a:lnTo>
                    <a:pt x="8327" y="11005"/>
                  </a:lnTo>
                  <a:lnTo>
                    <a:pt x="7557" y="11555"/>
                  </a:lnTo>
                  <a:lnTo>
                    <a:pt x="6713" y="11995"/>
                  </a:lnTo>
                  <a:lnTo>
                    <a:pt x="6603" y="12068"/>
                  </a:lnTo>
                  <a:lnTo>
                    <a:pt x="6346" y="11078"/>
                  </a:lnTo>
                  <a:lnTo>
                    <a:pt x="6126" y="10161"/>
                  </a:lnTo>
                  <a:close/>
                  <a:moveTo>
                    <a:pt x="3449" y="8657"/>
                  </a:moveTo>
                  <a:lnTo>
                    <a:pt x="3889" y="8950"/>
                  </a:lnTo>
                  <a:lnTo>
                    <a:pt x="4733" y="9427"/>
                  </a:lnTo>
                  <a:lnTo>
                    <a:pt x="5613" y="9904"/>
                  </a:lnTo>
                  <a:lnTo>
                    <a:pt x="5870" y="11078"/>
                  </a:lnTo>
                  <a:lnTo>
                    <a:pt x="6016" y="11665"/>
                  </a:lnTo>
                  <a:lnTo>
                    <a:pt x="6200" y="12288"/>
                  </a:lnTo>
                  <a:lnTo>
                    <a:pt x="5686" y="12509"/>
                  </a:lnTo>
                  <a:lnTo>
                    <a:pt x="5136" y="12729"/>
                  </a:lnTo>
                  <a:lnTo>
                    <a:pt x="4622" y="12875"/>
                  </a:lnTo>
                  <a:lnTo>
                    <a:pt x="4072" y="12985"/>
                  </a:lnTo>
                  <a:lnTo>
                    <a:pt x="3705" y="12985"/>
                  </a:lnTo>
                  <a:lnTo>
                    <a:pt x="3375" y="12949"/>
                  </a:lnTo>
                  <a:lnTo>
                    <a:pt x="3045" y="12875"/>
                  </a:lnTo>
                  <a:lnTo>
                    <a:pt x="2715" y="12692"/>
                  </a:lnTo>
                  <a:lnTo>
                    <a:pt x="2568" y="12582"/>
                  </a:lnTo>
                  <a:lnTo>
                    <a:pt x="2458" y="12435"/>
                  </a:lnTo>
                  <a:lnTo>
                    <a:pt x="2348" y="12288"/>
                  </a:lnTo>
                  <a:lnTo>
                    <a:pt x="2275" y="12105"/>
                  </a:lnTo>
                  <a:lnTo>
                    <a:pt x="2165" y="11775"/>
                  </a:lnTo>
                  <a:lnTo>
                    <a:pt x="2165" y="11371"/>
                  </a:lnTo>
                  <a:lnTo>
                    <a:pt x="2201" y="11005"/>
                  </a:lnTo>
                  <a:lnTo>
                    <a:pt x="2275" y="10638"/>
                  </a:lnTo>
                  <a:lnTo>
                    <a:pt x="2385" y="10271"/>
                  </a:lnTo>
                  <a:lnTo>
                    <a:pt x="2532" y="9941"/>
                  </a:lnTo>
                  <a:lnTo>
                    <a:pt x="2715" y="9574"/>
                  </a:lnTo>
                  <a:lnTo>
                    <a:pt x="2935" y="9281"/>
                  </a:lnTo>
                  <a:lnTo>
                    <a:pt x="3192" y="8950"/>
                  </a:lnTo>
                  <a:lnTo>
                    <a:pt x="3449" y="8657"/>
                  </a:lnTo>
                  <a:close/>
                  <a:moveTo>
                    <a:pt x="8291" y="14049"/>
                  </a:moveTo>
                  <a:lnTo>
                    <a:pt x="8401" y="14086"/>
                  </a:lnTo>
                  <a:lnTo>
                    <a:pt x="8401" y="14196"/>
                  </a:lnTo>
                  <a:lnTo>
                    <a:pt x="8401" y="14343"/>
                  </a:lnTo>
                  <a:lnTo>
                    <a:pt x="8364" y="14489"/>
                  </a:lnTo>
                  <a:lnTo>
                    <a:pt x="8291" y="14599"/>
                  </a:lnTo>
                  <a:lnTo>
                    <a:pt x="8181" y="14673"/>
                  </a:lnTo>
                  <a:lnTo>
                    <a:pt x="7960" y="14489"/>
                  </a:lnTo>
                  <a:lnTo>
                    <a:pt x="7777" y="14306"/>
                  </a:lnTo>
                  <a:lnTo>
                    <a:pt x="7850" y="14159"/>
                  </a:lnTo>
                  <a:lnTo>
                    <a:pt x="7997" y="14086"/>
                  </a:lnTo>
                  <a:lnTo>
                    <a:pt x="8144" y="14049"/>
                  </a:lnTo>
                  <a:close/>
                  <a:moveTo>
                    <a:pt x="8914" y="11188"/>
                  </a:moveTo>
                  <a:lnTo>
                    <a:pt x="10051" y="11481"/>
                  </a:lnTo>
                  <a:lnTo>
                    <a:pt x="11225" y="11702"/>
                  </a:lnTo>
                  <a:lnTo>
                    <a:pt x="11188" y="12288"/>
                  </a:lnTo>
                  <a:lnTo>
                    <a:pt x="11115" y="12839"/>
                  </a:lnTo>
                  <a:lnTo>
                    <a:pt x="10968" y="13426"/>
                  </a:lnTo>
                  <a:lnTo>
                    <a:pt x="10822" y="13976"/>
                  </a:lnTo>
                  <a:lnTo>
                    <a:pt x="10638" y="14269"/>
                  </a:lnTo>
                  <a:lnTo>
                    <a:pt x="10455" y="14563"/>
                  </a:lnTo>
                  <a:lnTo>
                    <a:pt x="10198" y="14819"/>
                  </a:lnTo>
                  <a:lnTo>
                    <a:pt x="9905" y="15003"/>
                  </a:lnTo>
                  <a:lnTo>
                    <a:pt x="9648" y="15113"/>
                  </a:lnTo>
                  <a:lnTo>
                    <a:pt x="9391" y="15150"/>
                  </a:lnTo>
                  <a:lnTo>
                    <a:pt x="9098" y="15113"/>
                  </a:lnTo>
                  <a:lnTo>
                    <a:pt x="8841" y="15040"/>
                  </a:lnTo>
                  <a:lnTo>
                    <a:pt x="8951" y="14856"/>
                  </a:lnTo>
                  <a:lnTo>
                    <a:pt x="8988" y="14673"/>
                  </a:lnTo>
                  <a:lnTo>
                    <a:pt x="9061" y="14453"/>
                  </a:lnTo>
                  <a:lnTo>
                    <a:pt x="9061" y="14269"/>
                  </a:lnTo>
                  <a:lnTo>
                    <a:pt x="9024" y="14086"/>
                  </a:lnTo>
                  <a:lnTo>
                    <a:pt x="8951" y="13976"/>
                  </a:lnTo>
                  <a:lnTo>
                    <a:pt x="8841" y="13829"/>
                  </a:lnTo>
                  <a:lnTo>
                    <a:pt x="8731" y="13756"/>
                  </a:lnTo>
                  <a:lnTo>
                    <a:pt x="8547" y="13646"/>
                  </a:lnTo>
                  <a:lnTo>
                    <a:pt x="8401" y="13609"/>
                  </a:lnTo>
                  <a:lnTo>
                    <a:pt x="8254" y="13572"/>
                  </a:lnTo>
                  <a:lnTo>
                    <a:pt x="8071" y="13572"/>
                  </a:lnTo>
                  <a:lnTo>
                    <a:pt x="7887" y="13609"/>
                  </a:lnTo>
                  <a:lnTo>
                    <a:pt x="7740" y="13682"/>
                  </a:lnTo>
                  <a:lnTo>
                    <a:pt x="7594" y="13792"/>
                  </a:lnTo>
                  <a:lnTo>
                    <a:pt x="7447" y="13902"/>
                  </a:lnTo>
                  <a:lnTo>
                    <a:pt x="7264" y="13609"/>
                  </a:lnTo>
                  <a:lnTo>
                    <a:pt x="7080" y="13242"/>
                  </a:lnTo>
                  <a:lnTo>
                    <a:pt x="6897" y="12912"/>
                  </a:lnTo>
                  <a:lnTo>
                    <a:pt x="6750" y="12545"/>
                  </a:lnTo>
                  <a:lnTo>
                    <a:pt x="7814" y="11958"/>
                  </a:lnTo>
                  <a:lnTo>
                    <a:pt x="8364" y="11591"/>
                  </a:lnTo>
                  <a:lnTo>
                    <a:pt x="8914" y="11188"/>
                  </a:lnTo>
                  <a:close/>
                  <a:moveTo>
                    <a:pt x="6493" y="0"/>
                  </a:moveTo>
                  <a:lnTo>
                    <a:pt x="6163" y="294"/>
                  </a:lnTo>
                  <a:lnTo>
                    <a:pt x="5870" y="624"/>
                  </a:lnTo>
                  <a:lnTo>
                    <a:pt x="5613" y="991"/>
                  </a:lnTo>
                  <a:lnTo>
                    <a:pt x="5429" y="1394"/>
                  </a:lnTo>
                  <a:lnTo>
                    <a:pt x="5246" y="1798"/>
                  </a:lnTo>
                  <a:lnTo>
                    <a:pt x="5099" y="2201"/>
                  </a:lnTo>
                  <a:lnTo>
                    <a:pt x="5026" y="2641"/>
                  </a:lnTo>
                  <a:lnTo>
                    <a:pt x="4953" y="3081"/>
                  </a:lnTo>
                  <a:lnTo>
                    <a:pt x="4219" y="2898"/>
                  </a:lnTo>
                  <a:lnTo>
                    <a:pt x="3485" y="2788"/>
                  </a:lnTo>
                  <a:lnTo>
                    <a:pt x="2752" y="2715"/>
                  </a:lnTo>
                  <a:lnTo>
                    <a:pt x="2385" y="2751"/>
                  </a:lnTo>
                  <a:lnTo>
                    <a:pt x="2055" y="2788"/>
                  </a:lnTo>
                  <a:lnTo>
                    <a:pt x="1725" y="2825"/>
                  </a:lnTo>
                  <a:lnTo>
                    <a:pt x="1394" y="2898"/>
                  </a:lnTo>
                  <a:lnTo>
                    <a:pt x="1101" y="3045"/>
                  </a:lnTo>
                  <a:lnTo>
                    <a:pt x="808" y="3191"/>
                  </a:lnTo>
                  <a:lnTo>
                    <a:pt x="551" y="3338"/>
                  </a:lnTo>
                  <a:lnTo>
                    <a:pt x="367" y="3558"/>
                  </a:lnTo>
                  <a:lnTo>
                    <a:pt x="184" y="3815"/>
                  </a:lnTo>
                  <a:lnTo>
                    <a:pt x="74" y="4108"/>
                  </a:lnTo>
                  <a:lnTo>
                    <a:pt x="1" y="4402"/>
                  </a:lnTo>
                  <a:lnTo>
                    <a:pt x="1" y="4732"/>
                  </a:lnTo>
                  <a:lnTo>
                    <a:pt x="37" y="5026"/>
                  </a:lnTo>
                  <a:lnTo>
                    <a:pt x="147" y="5356"/>
                  </a:lnTo>
                  <a:lnTo>
                    <a:pt x="257" y="5649"/>
                  </a:lnTo>
                  <a:lnTo>
                    <a:pt x="441" y="5943"/>
                  </a:lnTo>
                  <a:lnTo>
                    <a:pt x="624" y="6236"/>
                  </a:lnTo>
                  <a:lnTo>
                    <a:pt x="844" y="6493"/>
                  </a:lnTo>
                  <a:lnTo>
                    <a:pt x="1211" y="6860"/>
                  </a:lnTo>
                  <a:lnTo>
                    <a:pt x="1615" y="7263"/>
                  </a:lnTo>
                  <a:lnTo>
                    <a:pt x="1615" y="7300"/>
                  </a:lnTo>
                  <a:lnTo>
                    <a:pt x="1615" y="7520"/>
                  </a:lnTo>
                  <a:lnTo>
                    <a:pt x="1688" y="7777"/>
                  </a:lnTo>
                  <a:lnTo>
                    <a:pt x="1725" y="7887"/>
                  </a:lnTo>
                  <a:lnTo>
                    <a:pt x="1835" y="7960"/>
                  </a:lnTo>
                  <a:lnTo>
                    <a:pt x="1908" y="8033"/>
                  </a:lnTo>
                  <a:lnTo>
                    <a:pt x="2055" y="8070"/>
                  </a:lnTo>
                  <a:lnTo>
                    <a:pt x="2165" y="8107"/>
                  </a:lnTo>
                  <a:lnTo>
                    <a:pt x="2275" y="8070"/>
                  </a:lnTo>
                  <a:lnTo>
                    <a:pt x="2532" y="7997"/>
                  </a:lnTo>
                  <a:lnTo>
                    <a:pt x="3045" y="8400"/>
                  </a:lnTo>
                  <a:lnTo>
                    <a:pt x="2642" y="8914"/>
                  </a:lnTo>
                  <a:lnTo>
                    <a:pt x="2312" y="9464"/>
                  </a:lnTo>
                  <a:lnTo>
                    <a:pt x="2018" y="10051"/>
                  </a:lnTo>
                  <a:lnTo>
                    <a:pt x="1871" y="10344"/>
                  </a:lnTo>
                  <a:lnTo>
                    <a:pt x="1798" y="10674"/>
                  </a:lnTo>
                  <a:lnTo>
                    <a:pt x="1725" y="10968"/>
                  </a:lnTo>
                  <a:lnTo>
                    <a:pt x="1688" y="11261"/>
                  </a:lnTo>
                  <a:lnTo>
                    <a:pt x="1688" y="11555"/>
                  </a:lnTo>
                  <a:lnTo>
                    <a:pt x="1725" y="11885"/>
                  </a:lnTo>
                  <a:lnTo>
                    <a:pt x="1798" y="12142"/>
                  </a:lnTo>
                  <a:lnTo>
                    <a:pt x="1908" y="12435"/>
                  </a:lnTo>
                  <a:lnTo>
                    <a:pt x="2055" y="12692"/>
                  </a:lnTo>
                  <a:lnTo>
                    <a:pt x="2238" y="12912"/>
                  </a:lnTo>
                  <a:lnTo>
                    <a:pt x="2495" y="13132"/>
                  </a:lnTo>
                  <a:lnTo>
                    <a:pt x="2788" y="13279"/>
                  </a:lnTo>
                  <a:lnTo>
                    <a:pt x="3045" y="13389"/>
                  </a:lnTo>
                  <a:lnTo>
                    <a:pt x="3375" y="13426"/>
                  </a:lnTo>
                  <a:lnTo>
                    <a:pt x="3669" y="13462"/>
                  </a:lnTo>
                  <a:lnTo>
                    <a:pt x="3999" y="13462"/>
                  </a:lnTo>
                  <a:lnTo>
                    <a:pt x="4292" y="13426"/>
                  </a:lnTo>
                  <a:lnTo>
                    <a:pt x="4586" y="13389"/>
                  </a:lnTo>
                  <a:lnTo>
                    <a:pt x="5026" y="13242"/>
                  </a:lnTo>
                  <a:lnTo>
                    <a:pt x="5503" y="13095"/>
                  </a:lnTo>
                  <a:lnTo>
                    <a:pt x="5906" y="12949"/>
                  </a:lnTo>
                  <a:lnTo>
                    <a:pt x="6346" y="12729"/>
                  </a:lnTo>
                  <a:lnTo>
                    <a:pt x="6530" y="13169"/>
                  </a:lnTo>
                  <a:lnTo>
                    <a:pt x="6713" y="13572"/>
                  </a:lnTo>
                  <a:lnTo>
                    <a:pt x="6970" y="13976"/>
                  </a:lnTo>
                  <a:lnTo>
                    <a:pt x="7227" y="14343"/>
                  </a:lnTo>
                  <a:lnTo>
                    <a:pt x="7153" y="14526"/>
                  </a:lnTo>
                  <a:lnTo>
                    <a:pt x="7117" y="14709"/>
                  </a:lnTo>
                  <a:lnTo>
                    <a:pt x="7153" y="14893"/>
                  </a:lnTo>
                  <a:lnTo>
                    <a:pt x="7227" y="15076"/>
                  </a:lnTo>
                  <a:lnTo>
                    <a:pt x="7337" y="15223"/>
                  </a:lnTo>
                  <a:lnTo>
                    <a:pt x="7484" y="15333"/>
                  </a:lnTo>
                  <a:lnTo>
                    <a:pt x="7630" y="15406"/>
                  </a:lnTo>
                  <a:lnTo>
                    <a:pt x="7777" y="15480"/>
                  </a:lnTo>
                  <a:lnTo>
                    <a:pt x="7924" y="15516"/>
                  </a:lnTo>
                  <a:lnTo>
                    <a:pt x="8107" y="15516"/>
                  </a:lnTo>
                  <a:lnTo>
                    <a:pt x="8254" y="15480"/>
                  </a:lnTo>
                  <a:lnTo>
                    <a:pt x="8437" y="15406"/>
                  </a:lnTo>
                  <a:lnTo>
                    <a:pt x="8474" y="15406"/>
                  </a:lnTo>
                  <a:lnTo>
                    <a:pt x="8804" y="15516"/>
                  </a:lnTo>
                  <a:lnTo>
                    <a:pt x="9171" y="15590"/>
                  </a:lnTo>
                  <a:lnTo>
                    <a:pt x="9501" y="15590"/>
                  </a:lnTo>
                  <a:lnTo>
                    <a:pt x="9868" y="15516"/>
                  </a:lnTo>
                  <a:lnTo>
                    <a:pt x="10161" y="15406"/>
                  </a:lnTo>
                  <a:lnTo>
                    <a:pt x="10418" y="15260"/>
                  </a:lnTo>
                  <a:lnTo>
                    <a:pt x="10675" y="15040"/>
                  </a:lnTo>
                  <a:lnTo>
                    <a:pt x="10858" y="14819"/>
                  </a:lnTo>
                  <a:lnTo>
                    <a:pt x="11042" y="14563"/>
                  </a:lnTo>
                  <a:lnTo>
                    <a:pt x="11188" y="14269"/>
                  </a:lnTo>
                  <a:lnTo>
                    <a:pt x="11299" y="13976"/>
                  </a:lnTo>
                  <a:lnTo>
                    <a:pt x="11409" y="13682"/>
                  </a:lnTo>
                  <a:lnTo>
                    <a:pt x="11519" y="13242"/>
                  </a:lnTo>
                  <a:lnTo>
                    <a:pt x="11629" y="12765"/>
                  </a:lnTo>
                  <a:lnTo>
                    <a:pt x="11665" y="12252"/>
                  </a:lnTo>
                  <a:lnTo>
                    <a:pt x="11702" y="11775"/>
                  </a:lnTo>
                  <a:lnTo>
                    <a:pt x="12619" y="11848"/>
                  </a:lnTo>
                  <a:lnTo>
                    <a:pt x="13499" y="11922"/>
                  </a:lnTo>
                  <a:lnTo>
                    <a:pt x="14416" y="11922"/>
                  </a:lnTo>
                  <a:lnTo>
                    <a:pt x="15297" y="11885"/>
                  </a:lnTo>
                  <a:lnTo>
                    <a:pt x="15333" y="11848"/>
                  </a:lnTo>
                  <a:lnTo>
                    <a:pt x="15333" y="11775"/>
                  </a:lnTo>
                  <a:lnTo>
                    <a:pt x="15590" y="11702"/>
                  </a:lnTo>
                  <a:lnTo>
                    <a:pt x="15884" y="11628"/>
                  </a:lnTo>
                  <a:lnTo>
                    <a:pt x="16140" y="11481"/>
                  </a:lnTo>
                  <a:lnTo>
                    <a:pt x="16397" y="11335"/>
                  </a:lnTo>
                  <a:lnTo>
                    <a:pt x="16507" y="11335"/>
                  </a:lnTo>
                  <a:lnTo>
                    <a:pt x="16544" y="11298"/>
                  </a:lnTo>
                  <a:lnTo>
                    <a:pt x="16581" y="11225"/>
                  </a:lnTo>
                  <a:lnTo>
                    <a:pt x="16544" y="10931"/>
                  </a:lnTo>
                  <a:lnTo>
                    <a:pt x="16471" y="10638"/>
                  </a:lnTo>
                  <a:lnTo>
                    <a:pt x="16397" y="10344"/>
                  </a:lnTo>
                  <a:lnTo>
                    <a:pt x="16287" y="10088"/>
                  </a:lnTo>
                  <a:lnTo>
                    <a:pt x="15994" y="9537"/>
                  </a:lnTo>
                  <a:lnTo>
                    <a:pt x="15627" y="9060"/>
                  </a:lnTo>
                  <a:lnTo>
                    <a:pt x="15223" y="8584"/>
                  </a:lnTo>
                  <a:lnTo>
                    <a:pt x="14783" y="8143"/>
                  </a:lnTo>
                  <a:lnTo>
                    <a:pt x="14306" y="7740"/>
                  </a:lnTo>
                  <a:lnTo>
                    <a:pt x="13793" y="7336"/>
                  </a:lnTo>
                  <a:lnTo>
                    <a:pt x="12949" y="6786"/>
                  </a:lnTo>
                  <a:lnTo>
                    <a:pt x="13353" y="6053"/>
                  </a:lnTo>
                  <a:lnTo>
                    <a:pt x="13720" y="5319"/>
                  </a:lnTo>
                  <a:lnTo>
                    <a:pt x="14050" y="4549"/>
                  </a:lnTo>
                  <a:lnTo>
                    <a:pt x="14306" y="3778"/>
                  </a:lnTo>
                  <a:lnTo>
                    <a:pt x="14306" y="3632"/>
                  </a:lnTo>
                  <a:lnTo>
                    <a:pt x="14453" y="3522"/>
                  </a:lnTo>
                  <a:lnTo>
                    <a:pt x="14600" y="3375"/>
                  </a:lnTo>
                  <a:lnTo>
                    <a:pt x="14747" y="3155"/>
                  </a:lnTo>
                  <a:lnTo>
                    <a:pt x="14820" y="2935"/>
                  </a:lnTo>
                  <a:lnTo>
                    <a:pt x="14820" y="2678"/>
                  </a:lnTo>
                  <a:lnTo>
                    <a:pt x="14747" y="2421"/>
                  </a:lnTo>
                  <a:lnTo>
                    <a:pt x="14637" y="2238"/>
                  </a:lnTo>
                  <a:lnTo>
                    <a:pt x="14490" y="2054"/>
                  </a:lnTo>
                  <a:lnTo>
                    <a:pt x="14270" y="1944"/>
                  </a:lnTo>
                  <a:lnTo>
                    <a:pt x="14160" y="1908"/>
                  </a:lnTo>
                  <a:lnTo>
                    <a:pt x="14013" y="1908"/>
                  </a:lnTo>
                  <a:lnTo>
                    <a:pt x="13830" y="1944"/>
                  </a:lnTo>
                  <a:lnTo>
                    <a:pt x="13683" y="2018"/>
                  </a:lnTo>
                  <a:lnTo>
                    <a:pt x="13536" y="2091"/>
                  </a:lnTo>
                  <a:lnTo>
                    <a:pt x="13389" y="2201"/>
                  </a:lnTo>
                  <a:lnTo>
                    <a:pt x="12949" y="2128"/>
                  </a:lnTo>
                  <a:lnTo>
                    <a:pt x="12472" y="2164"/>
                  </a:lnTo>
                  <a:lnTo>
                    <a:pt x="12032" y="2201"/>
                  </a:lnTo>
                  <a:lnTo>
                    <a:pt x="11592" y="2274"/>
                  </a:lnTo>
                  <a:lnTo>
                    <a:pt x="11115" y="2421"/>
                  </a:lnTo>
                  <a:lnTo>
                    <a:pt x="10675" y="2568"/>
                  </a:lnTo>
                  <a:lnTo>
                    <a:pt x="10271" y="2751"/>
                  </a:lnTo>
                  <a:lnTo>
                    <a:pt x="9831" y="2971"/>
                  </a:lnTo>
                  <a:lnTo>
                    <a:pt x="9611" y="3081"/>
                  </a:lnTo>
                  <a:lnTo>
                    <a:pt x="9208" y="2421"/>
                  </a:lnTo>
                  <a:lnTo>
                    <a:pt x="8767" y="1761"/>
                  </a:lnTo>
                  <a:lnTo>
                    <a:pt x="8254" y="1137"/>
                  </a:lnTo>
                  <a:lnTo>
                    <a:pt x="7740" y="550"/>
                  </a:lnTo>
                  <a:lnTo>
                    <a:pt x="7630" y="477"/>
                  </a:lnTo>
                  <a:lnTo>
                    <a:pt x="7520" y="477"/>
                  </a:lnTo>
                  <a:lnTo>
                    <a:pt x="7117" y="624"/>
                  </a:lnTo>
                  <a:lnTo>
                    <a:pt x="6713" y="807"/>
                  </a:lnTo>
                  <a:lnTo>
                    <a:pt x="6640" y="844"/>
                  </a:lnTo>
                  <a:lnTo>
                    <a:pt x="6603" y="881"/>
                  </a:lnTo>
                  <a:lnTo>
                    <a:pt x="6640" y="991"/>
                  </a:lnTo>
                  <a:lnTo>
                    <a:pt x="6677" y="1064"/>
                  </a:lnTo>
                  <a:lnTo>
                    <a:pt x="6787" y="1064"/>
                  </a:lnTo>
                  <a:lnTo>
                    <a:pt x="7153" y="1027"/>
                  </a:lnTo>
                  <a:lnTo>
                    <a:pt x="7484" y="991"/>
                  </a:lnTo>
                  <a:lnTo>
                    <a:pt x="7960" y="1541"/>
                  </a:lnTo>
                  <a:lnTo>
                    <a:pt x="8401" y="2091"/>
                  </a:lnTo>
                  <a:lnTo>
                    <a:pt x="8841" y="2715"/>
                  </a:lnTo>
                  <a:lnTo>
                    <a:pt x="9208" y="3301"/>
                  </a:lnTo>
                  <a:lnTo>
                    <a:pt x="8511" y="3742"/>
                  </a:lnTo>
                  <a:lnTo>
                    <a:pt x="7850" y="4219"/>
                  </a:lnTo>
                  <a:lnTo>
                    <a:pt x="6603" y="3668"/>
                  </a:lnTo>
                  <a:lnTo>
                    <a:pt x="5980" y="3412"/>
                  </a:lnTo>
                  <a:lnTo>
                    <a:pt x="5319" y="3191"/>
                  </a:lnTo>
                  <a:lnTo>
                    <a:pt x="5393" y="2788"/>
                  </a:lnTo>
                  <a:lnTo>
                    <a:pt x="5466" y="2384"/>
                  </a:lnTo>
                  <a:lnTo>
                    <a:pt x="5576" y="1981"/>
                  </a:lnTo>
                  <a:lnTo>
                    <a:pt x="5723" y="1577"/>
                  </a:lnTo>
                  <a:lnTo>
                    <a:pt x="5906" y="1211"/>
                  </a:lnTo>
                  <a:lnTo>
                    <a:pt x="6126" y="844"/>
                  </a:lnTo>
                  <a:lnTo>
                    <a:pt x="6383" y="514"/>
                  </a:lnTo>
                  <a:lnTo>
                    <a:pt x="6640" y="184"/>
                  </a:lnTo>
                  <a:lnTo>
                    <a:pt x="6677" y="110"/>
                  </a:lnTo>
                  <a:lnTo>
                    <a:pt x="6677" y="37"/>
                  </a:lnTo>
                  <a:lnTo>
                    <a:pt x="6603"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81" name="Google Shape;381;p7"/>
            <p:cNvSpPr/>
            <p:nvPr/>
          </p:nvSpPr>
          <p:spPr>
            <a:xfrm>
              <a:off x="6553775" y="1840025"/>
              <a:ext cx="234775" cy="276975"/>
            </a:xfrm>
            <a:custGeom>
              <a:rect b="b" l="l" r="r" t="t"/>
              <a:pathLst>
                <a:path extrusionOk="0" h="11079" w="9391">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82" name="Google Shape;382;p7"/>
            <p:cNvSpPr/>
            <p:nvPr/>
          </p:nvSpPr>
          <p:spPr>
            <a:xfrm>
              <a:off x="6618875" y="2550725"/>
              <a:ext cx="408125" cy="156850"/>
            </a:xfrm>
            <a:custGeom>
              <a:rect b="b" l="l" r="r" t="t"/>
              <a:pathLst>
                <a:path extrusionOk="0" h="6274" w="16325">
                  <a:moveTo>
                    <a:pt x="14710" y="1"/>
                  </a:moveTo>
                  <a:lnTo>
                    <a:pt x="14527" y="74"/>
                  </a:lnTo>
                  <a:lnTo>
                    <a:pt x="14380" y="147"/>
                  </a:lnTo>
                  <a:lnTo>
                    <a:pt x="14270" y="221"/>
                  </a:lnTo>
                  <a:lnTo>
                    <a:pt x="14270" y="257"/>
                  </a:lnTo>
                  <a:lnTo>
                    <a:pt x="14197" y="221"/>
                  </a:lnTo>
                  <a:lnTo>
                    <a:pt x="14087" y="221"/>
                  </a:lnTo>
                  <a:lnTo>
                    <a:pt x="14013" y="294"/>
                  </a:lnTo>
                  <a:lnTo>
                    <a:pt x="13977" y="331"/>
                  </a:lnTo>
                  <a:lnTo>
                    <a:pt x="13977" y="441"/>
                  </a:lnTo>
                  <a:lnTo>
                    <a:pt x="14013" y="551"/>
                  </a:lnTo>
                  <a:lnTo>
                    <a:pt x="14050" y="587"/>
                  </a:lnTo>
                  <a:lnTo>
                    <a:pt x="14123" y="624"/>
                  </a:lnTo>
                  <a:lnTo>
                    <a:pt x="14343" y="624"/>
                  </a:lnTo>
                  <a:lnTo>
                    <a:pt x="14527" y="551"/>
                  </a:lnTo>
                  <a:lnTo>
                    <a:pt x="14710" y="477"/>
                  </a:lnTo>
                  <a:lnTo>
                    <a:pt x="14894" y="441"/>
                  </a:lnTo>
                  <a:lnTo>
                    <a:pt x="14967" y="477"/>
                  </a:lnTo>
                  <a:lnTo>
                    <a:pt x="15004" y="514"/>
                  </a:lnTo>
                  <a:lnTo>
                    <a:pt x="14967" y="587"/>
                  </a:lnTo>
                  <a:lnTo>
                    <a:pt x="14930" y="661"/>
                  </a:lnTo>
                  <a:lnTo>
                    <a:pt x="14747" y="881"/>
                  </a:lnTo>
                  <a:lnTo>
                    <a:pt x="14123" y="1725"/>
                  </a:lnTo>
                  <a:lnTo>
                    <a:pt x="14123" y="1798"/>
                  </a:lnTo>
                  <a:lnTo>
                    <a:pt x="14087" y="1871"/>
                  </a:lnTo>
                  <a:lnTo>
                    <a:pt x="14123" y="1981"/>
                  </a:lnTo>
                  <a:lnTo>
                    <a:pt x="14233" y="2055"/>
                  </a:lnTo>
                  <a:lnTo>
                    <a:pt x="14343" y="2091"/>
                  </a:lnTo>
                  <a:lnTo>
                    <a:pt x="14820" y="2091"/>
                  </a:lnTo>
                  <a:lnTo>
                    <a:pt x="15260" y="2055"/>
                  </a:lnTo>
                  <a:lnTo>
                    <a:pt x="15774" y="1945"/>
                  </a:lnTo>
                  <a:lnTo>
                    <a:pt x="16031" y="1871"/>
                  </a:lnTo>
                  <a:lnTo>
                    <a:pt x="16251" y="1761"/>
                  </a:lnTo>
                  <a:lnTo>
                    <a:pt x="16324" y="1651"/>
                  </a:lnTo>
                  <a:lnTo>
                    <a:pt x="16324" y="1541"/>
                  </a:lnTo>
                  <a:lnTo>
                    <a:pt x="16288" y="1468"/>
                  </a:lnTo>
                  <a:lnTo>
                    <a:pt x="16214" y="1431"/>
                  </a:lnTo>
                  <a:lnTo>
                    <a:pt x="16141" y="1394"/>
                  </a:lnTo>
                  <a:lnTo>
                    <a:pt x="15957" y="1431"/>
                  </a:lnTo>
                  <a:lnTo>
                    <a:pt x="15774" y="1468"/>
                  </a:lnTo>
                  <a:lnTo>
                    <a:pt x="15370" y="1541"/>
                  </a:lnTo>
                  <a:lnTo>
                    <a:pt x="14820" y="1615"/>
                  </a:lnTo>
                  <a:lnTo>
                    <a:pt x="14820" y="1615"/>
                  </a:lnTo>
                  <a:lnTo>
                    <a:pt x="15260" y="1028"/>
                  </a:lnTo>
                  <a:lnTo>
                    <a:pt x="15370" y="844"/>
                  </a:lnTo>
                  <a:lnTo>
                    <a:pt x="15481" y="698"/>
                  </a:lnTo>
                  <a:lnTo>
                    <a:pt x="15517" y="477"/>
                  </a:lnTo>
                  <a:lnTo>
                    <a:pt x="15517" y="404"/>
                  </a:lnTo>
                  <a:lnTo>
                    <a:pt x="15481" y="294"/>
                  </a:lnTo>
                  <a:lnTo>
                    <a:pt x="15370" y="184"/>
                  </a:lnTo>
                  <a:lnTo>
                    <a:pt x="15224" y="74"/>
                  </a:lnTo>
                  <a:lnTo>
                    <a:pt x="15077" y="37"/>
                  </a:lnTo>
                  <a:lnTo>
                    <a:pt x="14894" y="1"/>
                  </a:lnTo>
                  <a:close/>
                  <a:moveTo>
                    <a:pt x="6604" y="2788"/>
                  </a:moveTo>
                  <a:lnTo>
                    <a:pt x="6163" y="2898"/>
                  </a:lnTo>
                  <a:lnTo>
                    <a:pt x="5576" y="2972"/>
                  </a:lnTo>
                  <a:lnTo>
                    <a:pt x="5283" y="3045"/>
                  </a:lnTo>
                  <a:lnTo>
                    <a:pt x="4990" y="3118"/>
                  </a:lnTo>
                  <a:lnTo>
                    <a:pt x="4953" y="3155"/>
                  </a:lnTo>
                  <a:lnTo>
                    <a:pt x="4880" y="3229"/>
                  </a:lnTo>
                  <a:lnTo>
                    <a:pt x="4880" y="3302"/>
                  </a:lnTo>
                  <a:lnTo>
                    <a:pt x="4880" y="3339"/>
                  </a:lnTo>
                  <a:lnTo>
                    <a:pt x="4880" y="3412"/>
                  </a:lnTo>
                  <a:lnTo>
                    <a:pt x="4916" y="3485"/>
                  </a:lnTo>
                  <a:lnTo>
                    <a:pt x="4990" y="3522"/>
                  </a:lnTo>
                  <a:lnTo>
                    <a:pt x="5063" y="3522"/>
                  </a:lnTo>
                  <a:lnTo>
                    <a:pt x="5613" y="3485"/>
                  </a:lnTo>
                  <a:lnTo>
                    <a:pt x="6163" y="3412"/>
                  </a:lnTo>
                  <a:lnTo>
                    <a:pt x="6640" y="3339"/>
                  </a:lnTo>
                  <a:lnTo>
                    <a:pt x="6860" y="3265"/>
                  </a:lnTo>
                  <a:lnTo>
                    <a:pt x="6970" y="3192"/>
                  </a:lnTo>
                  <a:lnTo>
                    <a:pt x="7044" y="3118"/>
                  </a:lnTo>
                  <a:lnTo>
                    <a:pt x="7044" y="3008"/>
                  </a:lnTo>
                  <a:lnTo>
                    <a:pt x="7044" y="2972"/>
                  </a:lnTo>
                  <a:lnTo>
                    <a:pt x="7007" y="2898"/>
                  </a:lnTo>
                  <a:lnTo>
                    <a:pt x="6897" y="2862"/>
                  </a:lnTo>
                  <a:lnTo>
                    <a:pt x="6824" y="2825"/>
                  </a:lnTo>
                  <a:lnTo>
                    <a:pt x="6604" y="2788"/>
                  </a:lnTo>
                  <a:close/>
                  <a:moveTo>
                    <a:pt x="13500" y="1945"/>
                  </a:moveTo>
                  <a:lnTo>
                    <a:pt x="13280" y="1981"/>
                  </a:lnTo>
                  <a:lnTo>
                    <a:pt x="13060" y="2018"/>
                  </a:lnTo>
                  <a:lnTo>
                    <a:pt x="12876" y="2055"/>
                  </a:lnTo>
                  <a:lnTo>
                    <a:pt x="12693" y="2201"/>
                  </a:lnTo>
                  <a:lnTo>
                    <a:pt x="12546" y="2275"/>
                  </a:lnTo>
                  <a:lnTo>
                    <a:pt x="12436" y="2422"/>
                  </a:lnTo>
                  <a:lnTo>
                    <a:pt x="12289" y="2678"/>
                  </a:lnTo>
                  <a:lnTo>
                    <a:pt x="12179" y="3008"/>
                  </a:lnTo>
                  <a:lnTo>
                    <a:pt x="12179" y="3339"/>
                  </a:lnTo>
                  <a:lnTo>
                    <a:pt x="12179" y="3522"/>
                  </a:lnTo>
                  <a:lnTo>
                    <a:pt x="12216" y="3669"/>
                  </a:lnTo>
                  <a:lnTo>
                    <a:pt x="12289" y="3815"/>
                  </a:lnTo>
                  <a:lnTo>
                    <a:pt x="12363" y="3962"/>
                  </a:lnTo>
                  <a:lnTo>
                    <a:pt x="12473" y="4109"/>
                  </a:lnTo>
                  <a:lnTo>
                    <a:pt x="12583" y="4219"/>
                  </a:lnTo>
                  <a:lnTo>
                    <a:pt x="12729" y="4292"/>
                  </a:lnTo>
                  <a:lnTo>
                    <a:pt x="12876" y="4366"/>
                  </a:lnTo>
                  <a:lnTo>
                    <a:pt x="12986" y="4402"/>
                  </a:lnTo>
                  <a:lnTo>
                    <a:pt x="13096" y="4402"/>
                  </a:lnTo>
                  <a:lnTo>
                    <a:pt x="13353" y="4329"/>
                  </a:lnTo>
                  <a:lnTo>
                    <a:pt x="13757" y="4146"/>
                  </a:lnTo>
                  <a:lnTo>
                    <a:pt x="14197" y="3999"/>
                  </a:lnTo>
                  <a:lnTo>
                    <a:pt x="14417" y="3852"/>
                  </a:lnTo>
                  <a:lnTo>
                    <a:pt x="14564" y="3705"/>
                  </a:lnTo>
                  <a:lnTo>
                    <a:pt x="14600" y="3632"/>
                  </a:lnTo>
                  <a:lnTo>
                    <a:pt x="14564" y="3559"/>
                  </a:lnTo>
                  <a:lnTo>
                    <a:pt x="14527" y="3485"/>
                  </a:lnTo>
                  <a:lnTo>
                    <a:pt x="14453" y="3449"/>
                  </a:lnTo>
                  <a:lnTo>
                    <a:pt x="14343" y="3412"/>
                  </a:lnTo>
                  <a:lnTo>
                    <a:pt x="14197" y="3449"/>
                  </a:lnTo>
                  <a:lnTo>
                    <a:pt x="13940" y="3522"/>
                  </a:lnTo>
                  <a:lnTo>
                    <a:pt x="13426" y="3742"/>
                  </a:lnTo>
                  <a:lnTo>
                    <a:pt x="13280" y="3815"/>
                  </a:lnTo>
                  <a:lnTo>
                    <a:pt x="13133" y="3852"/>
                  </a:lnTo>
                  <a:lnTo>
                    <a:pt x="12986" y="3852"/>
                  </a:lnTo>
                  <a:lnTo>
                    <a:pt x="12839" y="3779"/>
                  </a:lnTo>
                  <a:lnTo>
                    <a:pt x="12766" y="3669"/>
                  </a:lnTo>
                  <a:lnTo>
                    <a:pt x="12729" y="3559"/>
                  </a:lnTo>
                  <a:lnTo>
                    <a:pt x="12656" y="3339"/>
                  </a:lnTo>
                  <a:lnTo>
                    <a:pt x="12656" y="3118"/>
                  </a:lnTo>
                  <a:lnTo>
                    <a:pt x="12729" y="2898"/>
                  </a:lnTo>
                  <a:lnTo>
                    <a:pt x="12839" y="2715"/>
                  </a:lnTo>
                  <a:lnTo>
                    <a:pt x="12986" y="2532"/>
                  </a:lnTo>
                  <a:lnTo>
                    <a:pt x="13133" y="2458"/>
                  </a:lnTo>
                  <a:lnTo>
                    <a:pt x="13280" y="2422"/>
                  </a:lnTo>
                  <a:lnTo>
                    <a:pt x="13610" y="2385"/>
                  </a:lnTo>
                  <a:lnTo>
                    <a:pt x="13940" y="2348"/>
                  </a:lnTo>
                  <a:lnTo>
                    <a:pt x="14307" y="2348"/>
                  </a:lnTo>
                  <a:lnTo>
                    <a:pt x="14307" y="2311"/>
                  </a:lnTo>
                  <a:lnTo>
                    <a:pt x="14307" y="2275"/>
                  </a:lnTo>
                  <a:lnTo>
                    <a:pt x="14307" y="2238"/>
                  </a:lnTo>
                  <a:lnTo>
                    <a:pt x="14123" y="2128"/>
                  </a:lnTo>
                  <a:lnTo>
                    <a:pt x="13903" y="2055"/>
                  </a:lnTo>
                  <a:lnTo>
                    <a:pt x="13720" y="1981"/>
                  </a:lnTo>
                  <a:lnTo>
                    <a:pt x="13500" y="1945"/>
                  </a:lnTo>
                  <a:close/>
                  <a:moveTo>
                    <a:pt x="6787" y="4182"/>
                  </a:moveTo>
                  <a:lnTo>
                    <a:pt x="6347" y="4292"/>
                  </a:lnTo>
                  <a:lnTo>
                    <a:pt x="5907" y="4366"/>
                  </a:lnTo>
                  <a:lnTo>
                    <a:pt x="5466" y="4439"/>
                  </a:lnTo>
                  <a:lnTo>
                    <a:pt x="5063" y="4549"/>
                  </a:lnTo>
                  <a:lnTo>
                    <a:pt x="4990" y="4622"/>
                  </a:lnTo>
                  <a:lnTo>
                    <a:pt x="4953" y="4696"/>
                  </a:lnTo>
                  <a:lnTo>
                    <a:pt x="4953" y="4806"/>
                  </a:lnTo>
                  <a:lnTo>
                    <a:pt x="5063" y="4843"/>
                  </a:lnTo>
                  <a:lnTo>
                    <a:pt x="5283" y="4879"/>
                  </a:lnTo>
                  <a:lnTo>
                    <a:pt x="5980" y="4879"/>
                  </a:lnTo>
                  <a:lnTo>
                    <a:pt x="6457" y="4769"/>
                  </a:lnTo>
                  <a:lnTo>
                    <a:pt x="6897" y="4659"/>
                  </a:lnTo>
                  <a:lnTo>
                    <a:pt x="6970" y="4622"/>
                  </a:lnTo>
                  <a:lnTo>
                    <a:pt x="7044" y="4586"/>
                  </a:lnTo>
                  <a:lnTo>
                    <a:pt x="7080" y="4512"/>
                  </a:lnTo>
                  <a:lnTo>
                    <a:pt x="7117" y="4439"/>
                  </a:lnTo>
                  <a:lnTo>
                    <a:pt x="7080" y="4292"/>
                  </a:lnTo>
                  <a:lnTo>
                    <a:pt x="7007" y="4219"/>
                  </a:lnTo>
                  <a:lnTo>
                    <a:pt x="6934" y="4182"/>
                  </a:lnTo>
                  <a:close/>
                  <a:moveTo>
                    <a:pt x="11079" y="2055"/>
                  </a:moveTo>
                  <a:lnTo>
                    <a:pt x="10785" y="2091"/>
                  </a:lnTo>
                  <a:lnTo>
                    <a:pt x="10565" y="2165"/>
                  </a:lnTo>
                  <a:lnTo>
                    <a:pt x="10382" y="2311"/>
                  </a:lnTo>
                  <a:lnTo>
                    <a:pt x="10235" y="2495"/>
                  </a:lnTo>
                  <a:lnTo>
                    <a:pt x="10198" y="2385"/>
                  </a:lnTo>
                  <a:lnTo>
                    <a:pt x="10088" y="2348"/>
                  </a:lnTo>
                  <a:lnTo>
                    <a:pt x="9942" y="2311"/>
                  </a:lnTo>
                  <a:lnTo>
                    <a:pt x="9611" y="2311"/>
                  </a:lnTo>
                  <a:lnTo>
                    <a:pt x="9501" y="2348"/>
                  </a:lnTo>
                  <a:lnTo>
                    <a:pt x="9208" y="2495"/>
                  </a:lnTo>
                  <a:lnTo>
                    <a:pt x="8988" y="2678"/>
                  </a:lnTo>
                  <a:lnTo>
                    <a:pt x="8951" y="2568"/>
                  </a:lnTo>
                  <a:lnTo>
                    <a:pt x="8915" y="2532"/>
                  </a:lnTo>
                  <a:lnTo>
                    <a:pt x="8878" y="2532"/>
                  </a:lnTo>
                  <a:lnTo>
                    <a:pt x="8804" y="2568"/>
                  </a:lnTo>
                  <a:lnTo>
                    <a:pt x="8731" y="2752"/>
                  </a:lnTo>
                  <a:lnTo>
                    <a:pt x="8658" y="2935"/>
                  </a:lnTo>
                  <a:lnTo>
                    <a:pt x="8621" y="3339"/>
                  </a:lnTo>
                  <a:lnTo>
                    <a:pt x="8584" y="3705"/>
                  </a:lnTo>
                  <a:lnTo>
                    <a:pt x="8621" y="4072"/>
                  </a:lnTo>
                  <a:lnTo>
                    <a:pt x="8694" y="4439"/>
                  </a:lnTo>
                  <a:lnTo>
                    <a:pt x="8768" y="4806"/>
                  </a:lnTo>
                  <a:lnTo>
                    <a:pt x="8804" y="4879"/>
                  </a:lnTo>
                  <a:lnTo>
                    <a:pt x="8878" y="4953"/>
                  </a:lnTo>
                  <a:lnTo>
                    <a:pt x="8951" y="4989"/>
                  </a:lnTo>
                  <a:lnTo>
                    <a:pt x="9061" y="4953"/>
                  </a:lnTo>
                  <a:lnTo>
                    <a:pt x="9135" y="4916"/>
                  </a:lnTo>
                  <a:lnTo>
                    <a:pt x="9208" y="4879"/>
                  </a:lnTo>
                  <a:lnTo>
                    <a:pt x="9245" y="4769"/>
                  </a:lnTo>
                  <a:lnTo>
                    <a:pt x="9208" y="4659"/>
                  </a:lnTo>
                  <a:lnTo>
                    <a:pt x="9135" y="4182"/>
                  </a:lnTo>
                  <a:lnTo>
                    <a:pt x="9098" y="3669"/>
                  </a:lnTo>
                  <a:lnTo>
                    <a:pt x="9135" y="3339"/>
                  </a:lnTo>
                  <a:lnTo>
                    <a:pt x="9208" y="3118"/>
                  </a:lnTo>
                  <a:lnTo>
                    <a:pt x="9391" y="2972"/>
                  </a:lnTo>
                  <a:lnTo>
                    <a:pt x="9575" y="2825"/>
                  </a:lnTo>
                  <a:lnTo>
                    <a:pt x="9795" y="2788"/>
                  </a:lnTo>
                  <a:lnTo>
                    <a:pt x="9868" y="4072"/>
                  </a:lnTo>
                  <a:lnTo>
                    <a:pt x="9905" y="4146"/>
                  </a:lnTo>
                  <a:lnTo>
                    <a:pt x="9942" y="4219"/>
                  </a:lnTo>
                  <a:lnTo>
                    <a:pt x="10015" y="4292"/>
                  </a:lnTo>
                  <a:lnTo>
                    <a:pt x="10125" y="4292"/>
                  </a:lnTo>
                  <a:lnTo>
                    <a:pt x="10198" y="4329"/>
                  </a:lnTo>
                  <a:lnTo>
                    <a:pt x="10272" y="4292"/>
                  </a:lnTo>
                  <a:lnTo>
                    <a:pt x="10308" y="4219"/>
                  </a:lnTo>
                  <a:lnTo>
                    <a:pt x="10345" y="4146"/>
                  </a:lnTo>
                  <a:lnTo>
                    <a:pt x="10455" y="3559"/>
                  </a:lnTo>
                  <a:lnTo>
                    <a:pt x="10565" y="3008"/>
                  </a:lnTo>
                  <a:lnTo>
                    <a:pt x="10602" y="2862"/>
                  </a:lnTo>
                  <a:lnTo>
                    <a:pt x="10675" y="2752"/>
                  </a:lnTo>
                  <a:lnTo>
                    <a:pt x="10785" y="2642"/>
                  </a:lnTo>
                  <a:lnTo>
                    <a:pt x="10895" y="2568"/>
                  </a:lnTo>
                  <a:lnTo>
                    <a:pt x="11079" y="2568"/>
                  </a:lnTo>
                  <a:lnTo>
                    <a:pt x="11115" y="2642"/>
                  </a:lnTo>
                  <a:lnTo>
                    <a:pt x="11115" y="2752"/>
                  </a:lnTo>
                  <a:lnTo>
                    <a:pt x="11115" y="2862"/>
                  </a:lnTo>
                  <a:lnTo>
                    <a:pt x="11189" y="3449"/>
                  </a:lnTo>
                  <a:lnTo>
                    <a:pt x="11299" y="4036"/>
                  </a:lnTo>
                  <a:lnTo>
                    <a:pt x="11372" y="4256"/>
                  </a:lnTo>
                  <a:lnTo>
                    <a:pt x="11446" y="4512"/>
                  </a:lnTo>
                  <a:lnTo>
                    <a:pt x="11556" y="4732"/>
                  </a:lnTo>
                  <a:lnTo>
                    <a:pt x="11629" y="4806"/>
                  </a:lnTo>
                  <a:lnTo>
                    <a:pt x="11739" y="4843"/>
                  </a:lnTo>
                  <a:lnTo>
                    <a:pt x="11849" y="4843"/>
                  </a:lnTo>
                  <a:lnTo>
                    <a:pt x="11922" y="4806"/>
                  </a:lnTo>
                  <a:lnTo>
                    <a:pt x="11996" y="4769"/>
                  </a:lnTo>
                  <a:lnTo>
                    <a:pt x="12032" y="4696"/>
                  </a:lnTo>
                  <a:lnTo>
                    <a:pt x="12069" y="4586"/>
                  </a:lnTo>
                  <a:lnTo>
                    <a:pt x="11996" y="4476"/>
                  </a:lnTo>
                  <a:lnTo>
                    <a:pt x="11922" y="4402"/>
                  </a:lnTo>
                  <a:lnTo>
                    <a:pt x="11886" y="4256"/>
                  </a:lnTo>
                  <a:lnTo>
                    <a:pt x="11812" y="4072"/>
                  </a:lnTo>
                  <a:lnTo>
                    <a:pt x="11776" y="3779"/>
                  </a:lnTo>
                  <a:lnTo>
                    <a:pt x="11666" y="3339"/>
                  </a:lnTo>
                  <a:lnTo>
                    <a:pt x="11629" y="2862"/>
                  </a:lnTo>
                  <a:lnTo>
                    <a:pt x="11629" y="2532"/>
                  </a:lnTo>
                  <a:lnTo>
                    <a:pt x="11592" y="2385"/>
                  </a:lnTo>
                  <a:lnTo>
                    <a:pt x="11482" y="2275"/>
                  </a:lnTo>
                  <a:lnTo>
                    <a:pt x="11299" y="2128"/>
                  </a:lnTo>
                  <a:lnTo>
                    <a:pt x="11189" y="2091"/>
                  </a:lnTo>
                  <a:lnTo>
                    <a:pt x="11079" y="2055"/>
                  </a:lnTo>
                  <a:close/>
                  <a:moveTo>
                    <a:pt x="2715" y="1138"/>
                  </a:moveTo>
                  <a:lnTo>
                    <a:pt x="2569" y="1174"/>
                  </a:lnTo>
                  <a:lnTo>
                    <a:pt x="2422" y="1284"/>
                  </a:lnTo>
                  <a:lnTo>
                    <a:pt x="2385" y="1358"/>
                  </a:lnTo>
                  <a:lnTo>
                    <a:pt x="2165" y="1284"/>
                  </a:lnTo>
                  <a:lnTo>
                    <a:pt x="1762" y="1284"/>
                  </a:lnTo>
                  <a:lnTo>
                    <a:pt x="1542" y="1358"/>
                  </a:lnTo>
                  <a:lnTo>
                    <a:pt x="771" y="1504"/>
                  </a:lnTo>
                  <a:lnTo>
                    <a:pt x="368" y="1651"/>
                  </a:lnTo>
                  <a:lnTo>
                    <a:pt x="184" y="1725"/>
                  </a:lnTo>
                  <a:lnTo>
                    <a:pt x="38" y="1835"/>
                  </a:lnTo>
                  <a:lnTo>
                    <a:pt x="1" y="1908"/>
                  </a:lnTo>
                  <a:lnTo>
                    <a:pt x="1" y="1981"/>
                  </a:lnTo>
                  <a:lnTo>
                    <a:pt x="38" y="2018"/>
                  </a:lnTo>
                  <a:lnTo>
                    <a:pt x="111" y="2055"/>
                  </a:lnTo>
                  <a:lnTo>
                    <a:pt x="74" y="2348"/>
                  </a:lnTo>
                  <a:lnTo>
                    <a:pt x="74" y="2642"/>
                  </a:lnTo>
                  <a:lnTo>
                    <a:pt x="74" y="3705"/>
                  </a:lnTo>
                  <a:lnTo>
                    <a:pt x="111" y="4843"/>
                  </a:lnTo>
                  <a:lnTo>
                    <a:pt x="148" y="5980"/>
                  </a:lnTo>
                  <a:lnTo>
                    <a:pt x="184" y="6090"/>
                  </a:lnTo>
                  <a:lnTo>
                    <a:pt x="294" y="6200"/>
                  </a:lnTo>
                  <a:lnTo>
                    <a:pt x="404" y="6236"/>
                  </a:lnTo>
                  <a:lnTo>
                    <a:pt x="514" y="6200"/>
                  </a:lnTo>
                  <a:lnTo>
                    <a:pt x="624" y="6236"/>
                  </a:lnTo>
                  <a:lnTo>
                    <a:pt x="845" y="6273"/>
                  </a:lnTo>
                  <a:lnTo>
                    <a:pt x="1028" y="6236"/>
                  </a:lnTo>
                  <a:lnTo>
                    <a:pt x="1395" y="6163"/>
                  </a:lnTo>
                  <a:lnTo>
                    <a:pt x="2385" y="5980"/>
                  </a:lnTo>
                  <a:lnTo>
                    <a:pt x="2605" y="5943"/>
                  </a:lnTo>
                  <a:lnTo>
                    <a:pt x="2752" y="5906"/>
                  </a:lnTo>
                  <a:lnTo>
                    <a:pt x="2899" y="5833"/>
                  </a:lnTo>
                  <a:lnTo>
                    <a:pt x="2972" y="5686"/>
                  </a:lnTo>
                  <a:lnTo>
                    <a:pt x="2972" y="5576"/>
                  </a:lnTo>
                  <a:lnTo>
                    <a:pt x="2935" y="5503"/>
                  </a:lnTo>
                  <a:lnTo>
                    <a:pt x="2825" y="5429"/>
                  </a:lnTo>
                  <a:lnTo>
                    <a:pt x="2679" y="5393"/>
                  </a:lnTo>
                  <a:lnTo>
                    <a:pt x="2532" y="5393"/>
                  </a:lnTo>
                  <a:lnTo>
                    <a:pt x="2385" y="5429"/>
                  </a:lnTo>
                  <a:lnTo>
                    <a:pt x="2055" y="5503"/>
                  </a:lnTo>
                  <a:lnTo>
                    <a:pt x="1762" y="5576"/>
                  </a:lnTo>
                  <a:lnTo>
                    <a:pt x="1028" y="5723"/>
                  </a:lnTo>
                  <a:lnTo>
                    <a:pt x="698" y="5796"/>
                  </a:lnTo>
                  <a:lnTo>
                    <a:pt x="661" y="4953"/>
                  </a:lnTo>
                  <a:lnTo>
                    <a:pt x="624" y="4109"/>
                  </a:lnTo>
                  <a:lnTo>
                    <a:pt x="845" y="4109"/>
                  </a:lnTo>
                  <a:lnTo>
                    <a:pt x="1028" y="4072"/>
                  </a:lnTo>
                  <a:lnTo>
                    <a:pt x="1431" y="3962"/>
                  </a:lnTo>
                  <a:lnTo>
                    <a:pt x="2459" y="3742"/>
                  </a:lnTo>
                  <a:lnTo>
                    <a:pt x="2495" y="3779"/>
                  </a:lnTo>
                  <a:lnTo>
                    <a:pt x="2605" y="3779"/>
                  </a:lnTo>
                  <a:lnTo>
                    <a:pt x="2679" y="3742"/>
                  </a:lnTo>
                  <a:lnTo>
                    <a:pt x="2752" y="3705"/>
                  </a:lnTo>
                  <a:lnTo>
                    <a:pt x="2789" y="3669"/>
                  </a:lnTo>
                  <a:lnTo>
                    <a:pt x="2862" y="3559"/>
                  </a:lnTo>
                  <a:lnTo>
                    <a:pt x="2899" y="3485"/>
                  </a:lnTo>
                  <a:lnTo>
                    <a:pt x="2899" y="3412"/>
                  </a:lnTo>
                  <a:lnTo>
                    <a:pt x="2862" y="3339"/>
                  </a:lnTo>
                  <a:lnTo>
                    <a:pt x="2825" y="3265"/>
                  </a:lnTo>
                  <a:lnTo>
                    <a:pt x="2715" y="3155"/>
                  </a:lnTo>
                  <a:lnTo>
                    <a:pt x="2532" y="3155"/>
                  </a:lnTo>
                  <a:lnTo>
                    <a:pt x="1431" y="3449"/>
                  </a:lnTo>
                  <a:lnTo>
                    <a:pt x="1028" y="3522"/>
                  </a:lnTo>
                  <a:lnTo>
                    <a:pt x="808" y="3595"/>
                  </a:lnTo>
                  <a:lnTo>
                    <a:pt x="624" y="3632"/>
                  </a:lnTo>
                  <a:lnTo>
                    <a:pt x="588" y="2788"/>
                  </a:lnTo>
                  <a:lnTo>
                    <a:pt x="588" y="2458"/>
                  </a:lnTo>
                  <a:lnTo>
                    <a:pt x="551" y="2091"/>
                  </a:lnTo>
                  <a:lnTo>
                    <a:pt x="1065" y="1981"/>
                  </a:lnTo>
                  <a:lnTo>
                    <a:pt x="1615" y="1835"/>
                  </a:lnTo>
                  <a:lnTo>
                    <a:pt x="1798" y="1798"/>
                  </a:lnTo>
                  <a:lnTo>
                    <a:pt x="2055" y="1798"/>
                  </a:lnTo>
                  <a:lnTo>
                    <a:pt x="2165" y="1871"/>
                  </a:lnTo>
                  <a:lnTo>
                    <a:pt x="2238" y="1908"/>
                  </a:lnTo>
                  <a:lnTo>
                    <a:pt x="2312" y="1945"/>
                  </a:lnTo>
                  <a:lnTo>
                    <a:pt x="2422" y="1945"/>
                  </a:lnTo>
                  <a:lnTo>
                    <a:pt x="2495" y="1908"/>
                  </a:lnTo>
                  <a:lnTo>
                    <a:pt x="3009" y="1651"/>
                  </a:lnTo>
                  <a:lnTo>
                    <a:pt x="3082" y="1615"/>
                  </a:lnTo>
                  <a:lnTo>
                    <a:pt x="3119" y="1578"/>
                  </a:lnTo>
                  <a:lnTo>
                    <a:pt x="3156" y="1431"/>
                  </a:lnTo>
                  <a:lnTo>
                    <a:pt x="3119" y="1284"/>
                  </a:lnTo>
                  <a:lnTo>
                    <a:pt x="3082" y="1248"/>
                  </a:lnTo>
                  <a:lnTo>
                    <a:pt x="3009" y="1174"/>
                  </a:lnTo>
                  <a:lnTo>
                    <a:pt x="2862" y="1138"/>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83" name="Google Shape;383;p7"/>
            <p:cNvSpPr/>
            <p:nvPr/>
          </p:nvSpPr>
          <p:spPr>
            <a:xfrm>
              <a:off x="6336425" y="4507675"/>
              <a:ext cx="520000" cy="365000"/>
            </a:xfrm>
            <a:custGeom>
              <a:rect b="b" l="l" r="r" t="t"/>
              <a:pathLst>
                <a:path extrusionOk="0" h="14600" w="2080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84" name="Google Shape;384;p7"/>
            <p:cNvSpPr/>
            <p:nvPr/>
          </p:nvSpPr>
          <p:spPr>
            <a:xfrm>
              <a:off x="6425400" y="3728200"/>
              <a:ext cx="342075" cy="360425"/>
            </a:xfrm>
            <a:custGeom>
              <a:rect b="b" l="l" r="r" t="t"/>
              <a:pathLst>
                <a:path extrusionOk="0" h="14417" w="13683">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85" name="Google Shape;385;p7"/>
            <p:cNvSpPr/>
            <p:nvPr/>
          </p:nvSpPr>
          <p:spPr>
            <a:xfrm>
              <a:off x="6789450" y="3384325"/>
              <a:ext cx="262300" cy="186175"/>
            </a:xfrm>
            <a:custGeom>
              <a:rect b="b" l="l" r="r" t="t"/>
              <a:pathLst>
                <a:path extrusionOk="0" h="7447" w="10492">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86" name="Google Shape;386;p7"/>
            <p:cNvSpPr/>
            <p:nvPr/>
          </p:nvSpPr>
          <p:spPr>
            <a:xfrm>
              <a:off x="6950850" y="4617725"/>
              <a:ext cx="254050" cy="162350"/>
            </a:xfrm>
            <a:custGeom>
              <a:rect b="b" l="l" r="r" t="t"/>
              <a:pathLst>
                <a:path extrusionOk="0" h="6494" w="10162">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87" name="Google Shape;387;p7"/>
            <p:cNvSpPr/>
            <p:nvPr/>
          </p:nvSpPr>
          <p:spPr>
            <a:xfrm>
              <a:off x="6051225" y="1090800"/>
              <a:ext cx="285225" cy="283400"/>
            </a:xfrm>
            <a:custGeom>
              <a:rect b="b" l="l" r="r" t="t"/>
              <a:pathLst>
                <a:path extrusionOk="0" h="11336" w="11409">
                  <a:moveTo>
                    <a:pt x="5173" y="4219"/>
                  </a:moveTo>
                  <a:lnTo>
                    <a:pt x="5136" y="4256"/>
                  </a:lnTo>
                  <a:lnTo>
                    <a:pt x="5100" y="4292"/>
                  </a:lnTo>
                  <a:lnTo>
                    <a:pt x="4990" y="4366"/>
                  </a:lnTo>
                  <a:lnTo>
                    <a:pt x="4916" y="4476"/>
                  </a:lnTo>
                  <a:lnTo>
                    <a:pt x="4916" y="4512"/>
                  </a:lnTo>
                  <a:lnTo>
                    <a:pt x="4843" y="4659"/>
                  </a:lnTo>
                  <a:lnTo>
                    <a:pt x="4843" y="4769"/>
                  </a:lnTo>
                  <a:lnTo>
                    <a:pt x="4880" y="4843"/>
                  </a:lnTo>
                  <a:lnTo>
                    <a:pt x="4990" y="4916"/>
                  </a:lnTo>
                  <a:lnTo>
                    <a:pt x="5100" y="4989"/>
                  </a:lnTo>
                  <a:lnTo>
                    <a:pt x="5283" y="4989"/>
                  </a:lnTo>
                  <a:lnTo>
                    <a:pt x="5430" y="4916"/>
                  </a:lnTo>
                  <a:lnTo>
                    <a:pt x="5540" y="4769"/>
                  </a:lnTo>
                  <a:lnTo>
                    <a:pt x="5577" y="4696"/>
                  </a:lnTo>
                  <a:lnTo>
                    <a:pt x="5613" y="4623"/>
                  </a:lnTo>
                  <a:lnTo>
                    <a:pt x="5577" y="4549"/>
                  </a:lnTo>
                  <a:lnTo>
                    <a:pt x="5577" y="4476"/>
                  </a:lnTo>
                  <a:lnTo>
                    <a:pt x="5430" y="4402"/>
                  </a:lnTo>
                  <a:lnTo>
                    <a:pt x="5320" y="4366"/>
                  </a:lnTo>
                  <a:lnTo>
                    <a:pt x="5320" y="4292"/>
                  </a:lnTo>
                  <a:lnTo>
                    <a:pt x="5246" y="4256"/>
                  </a:lnTo>
                  <a:lnTo>
                    <a:pt x="5173" y="4219"/>
                  </a:lnTo>
                  <a:close/>
                  <a:moveTo>
                    <a:pt x="5980" y="6016"/>
                  </a:moveTo>
                  <a:lnTo>
                    <a:pt x="6017" y="6053"/>
                  </a:lnTo>
                  <a:lnTo>
                    <a:pt x="6053" y="6126"/>
                  </a:lnTo>
                  <a:lnTo>
                    <a:pt x="6053" y="6200"/>
                  </a:lnTo>
                  <a:lnTo>
                    <a:pt x="5907" y="6237"/>
                  </a:lnTo>
                  <a:lnTo>
                    <a:pt x="5943" y="6090"/>
                  </a:lnTo>
                  <a:lnTo>
                    <a:pt x="5980" y="6016"/>
                  </a:lnTo>
                  <a:close/>
                  <a:moveTo>
                    <a:pt x="5833" y="5613"/>
                  </a:moveTo>
                  <a:lnTo>
                    <a:pt x="5723" y="5650"/>
                  </a:lnTo>
                  <a:lnTo>
                    <a:pt x="5650" y="5723"/>
                  </a:lnTo>
                  <a:lnTo>
                    <a:pt x="5613" y="5796"/>
                  </a:lnTo>
                  <a:lnTo>
                    <a:pt x="5613" y="5870"/>
                  </a:lnTo>
                  <a:lnTo>
                    <a:pt x="5687" y="5943"/>
                  </a:lnTo>
                  <a:lnTo>
                    <a:pt x="5577" y="6163"/>
                  </a:lnTo>
                  <a:lnTo>
                    <a:pt x="5540" y="6420"/>
                  </a:lnTo>
                  <a:lnTo>
                    <a:pt x="5577" y="6530"/>
                  </a:lnTo>
                  <a:lnTo>
                    <a:pt x="5687" y="6567"/>
                  </a:lnTo>
                  <a:lnTo>
                    <a:pt x="5833" y="6603"/>
                  </a:lnTo>
                  <a:lnTo>
                    <a:pt x="5980" y="6603"/>
                  </a:lnTo>
                  <a:lnTo>
                    <a:pt x="6090" y="6567"/>
                  </a:lnTo>
                  <a:lnTo>
                    <a:pt x="6237" y="6530"/>
                  </a:lnTo>
                  <a:lnTo>
                    <a:pt x="6347" y="6457"/>
                  </a:lnTo>
                  <a:lnTo>
                    <a:pt x="6420" y="6347"/>
                  </a:lnTo>
                  <a:lnTo>
                    <a:pt x="6457" y="6200"/>
                  </a:lnTo>
                  <a:lnTo>
                    <a:pt x="6457" y="6053"/>
                  </a:lnTo>
                  <a:lnTo>
                    <a:pt x="6420" y="5943"/>
                  </a:lnTo>
                  <a:lnTo>
                    <a:pt x="6347" y="5833"/>
                  </a:lnTo>
                  <a:lnTo>
                    <a:pt x="6274" y="5760"/>
                  </a:lnTo>
                  <a:lnTo>
                    <a:pt x="6163" y="5686"/>
                  </a:lnTo>
                  <a:lnTo>
                    <a:pt x="6053" y="5650"/>
                  </a:lnTo>
                  <a:lnTo>
                    <a:pt x="5943" y="5613"/>
                  </a:lnTo>
                  <a:close/>
                  <a:moveTo>
                    <a:pt x="3926" y="441"/>
                  </a:moveTo>
                  <a:lnTo>
                    <a:pt x="4623" y="478"/>
                  </a:lnTo>
                  <a:lnTo>
                    <a:pt x="5356" y="478"/>
                  </a:lnTo>
                  <a:lnTo>
                    <a:pt x="6824" y="551"/>
                  </a:lnTo>
                  <a:lnTo>
                    <a:pt x="7631" y="551"/>
                  </a:lnTo>
                  <a:lnTo>
                    <a:pt x="7704" y="734"/>
                  </a:lnTo>
                  <a:lnTo>
                    <a:pt x="7777" y="1064"/>
                  </a:lnTo>
                  <a:lnTo>
                    <a:pt x="7521" y="1174"/>
                  </a:lnTo>
                  <a:lnTo>
                    <a:pt x="7191" y="1211"/>
                  </a:lnTo>
                  <a:lnTo>
                    <a:pt x="7044" y="1211"/>
                  </a:lnTo>
                  <a:lnTo>
                    <a:pt x="6860" y="1174"/>
                  </a:lnTo>
                  <a:lnTo>
                    <a:pt x="6714" y="1174"/>
                  </a:lnTo>
                  <a:lnTo>
                    <a:pt x="6530" y="1211"/>
                  </a:lnTo>
                  <a:lnTo>
                    <a:pt x="6494" y="1248"/>
                  </a:lnTo>
                  <a:lnTo>
                    <a:pt x="6457" y="1321"/>
                  </a:lnTo>
                  <a:lnTo>
                    <a:pt x="6420" y="1395"/>
                  </a:lnTo>
                  <a:lnTo>
                    <a:pt x="6457" y="1468"/>
                  </a:lnTo>
                  <a:lnTo>
                    <a:pt x="6457" y="1505"/>
                  </a:lnTo>
                  <a:lnTo>
                    <a:pt x="6494" y="1578"/>
                  </a:lnTo>
                  <a:lnTo>
                    <a:pt x="6567" y="1651"/>
                  </a:lnTo>
                  <a:lnTo>
                    <a:pt x="6567" y="1871"/>
                  </a:lnTo>
                  <a:lnTo>
                    <a:pt x="6567" y="2092"/>
                  </a:lnTo>
                  <a:lnTo>
                    <a:pt x="6640" y="2642"/>
                  </a:lnTo>
                  <a:lnTo>
                    <a:pt x="6677" y="3192"/>
                  </a:lnTo>
                  <a:lnTo>
                    <a:pt x="6714" y="3632"/>
                  </a:lnTo>
                  <a:lnTo>
                    <a:pt x="6714" y="4072"/>
                  </a:lnTo>
                  <a:lnTo>
                    <a:pt x="6677" y="4586"/>
                  </a:lnTo>
                  <a:lnTo>
                    <a:pt x="6640" y="4843"/>
                  </a:lnTo>
                  <a:lnTo>
                    <a:pt x="6640" y="5099"/>
                  </a:lnTo>
                  <a:lnTo>
                    <a:pt x="6677" y="5246"/>
                  </a:lnTo>
                  <a:lnTo>
                    <a:pt x="6640" y="5319"/>
                  </a:lnTo>
                  <a:lnTo>
                    <a:pt x="6640" y="5393"/>
                  </a:lnTo>
                  <a:lnTo>
                    <a:pt x="6640" y="5466"/>
                  </a:lnTo>
                  <a:lnTo>
                    <a:pt x="6714" y="5540"/>
                  </a:lnTo>
                  <a:lnTo>
                    <a:pt x="7117" y="5796"/>
                  </a:lnTo>
                  <a:lnTo>
                    <a:pt x="7484" y="6016"/>
                  </a:lnTo>
                  <a:lnTo>
                    <a:pt x="7851" y="6310"/>
                  </a:lnTo>
                  <a:lnTo>
                    <a:pt x="8218" y="6640"/>
                  </a:lnTo>
                  <a:lnTo>
                    <a:pt x="8915" y="7300"/>
                  </a:lnTo>
                  <a:lnTo>
                    <a:pt x="8621" y="7337"/>
                  </a:lnTo>
                  <a:lnTo>
                    <a:pt x="8328" y="7300"/>
                  </a:lnTo>
                  <a:lnTo>
                    <a:pt x="8108" y="7227"/>
                  </a:lnTo>
                  <a:lnTo>
                    <a:pt x="7887" y="7154"/>
                  </a:lnTo>
                  <a:lnTo>
                    <a:pt x="7484" y="6933"/>
                  </a:lnTo>
                  <a:lnTo>
                    <a:pt x="7117" y="6823"/>
                  </a:lnTo>
                  <a:lnTo>
                    <a:pt x="6750" y="6787"/>
                  </a:lnTo>
                  <a:lnTo>
                    <a:pt x="6384" y="6823"/>
                  </a:lnTo>
                  <a:lnTo>
                    <a:pt x="5980" y="6933"/>
                  </a:lnTo>
                  <a:lnTo>
                    <a:pt x="5577" y="7044"/>
                  </a:lnTo>
                  <a:lnTo>
                    <a:pt x="5210" y="7227"/>
                  </a:lnTo>
                  <a:lnTo>
                    <a:pt x="4843" y="7374"/>
                  </a:lnTo>
                  <a:lnTo>
                    <a:pt x="4439" y="7520"/>
                  </a:lnTo>
                  <a:lnTo>
                    <a:pt x="4109" y="7557"/>
                  </a:lnTo>
                  <a:lnTo>
                    <a:pt x="3816" y="7594"/>
                  </a:lnTo>
                  <a:lnTo>
                    <a:pt x="3889" y="7557"/>
                  </a:lnTo>
                  <a:lnTo>
                    <a:pt x="3926" y="7484"/>
                  </a:lnTo>
                  <a:lnTo>
                    <a:pt x="3926" y="7374"/>
                  </a:lnTo>
                  <a:lnTo>
                    <a:pt x="3926" y="7300"/>
                  </a:lnTo>
                  <a:lnTo>
                    <a:pt x="3889" y="7227"/>
                  </a:lnTo>
                  <a:lnTo>
                    <a:pt x="3816" y="7190"/>
                  </a:lnTo>
                  <a:lnTo>
                    <a:pt x="2789" y="7190"/>
                  </a:lnTo>
                  <a:lnTo>
                    <a:pt x="2935" y="7044"/>
                  </a:lnTo>
                  <a:lnTo>
                    <a:pt x="3266" y="6677"/>
                  </a:lnTo>
                  <a:lnTo>
                    <a:pt x="3559" y="6713"/>
                  </a:lnTo>
                  <a:lnTo>
                    <a:pt x="3853" y="6713"/>
                  </a:lnTo>
                  <a:lnTo>
                    <a:pt x="4403" y="6677"/>
                  </a:lnTo>
                  <a:lnTo>
                    <a:pt x="4549" y="6640"/>
                  </a:lnTo>
                  <a:lnTo>
                    <a:pt x="4623" y="6530"/>
                  </a:lnTo>
                  <a:lnTo>
                    <a:pt x="4623" y="6457"/>
                  </a:lnTo>
                  <a:lnTo>
                    <a:pt x="4586" y="6383"/>
                  </a:lnTo>
                  <a:lnTo>
                    <a:pt x="4513" y="6310"/>
                  </a:lnTo>
                  <a:lnTo>
                    <a:pt x="4403" y="6273"/>
                  </a:lnTo>
                  <a:lnTo>
                    <a:pt x="3669" y="6273"/>
                  </a:lnTo>
                  <a:lnTo>
                    <a:pt x="3926" y="6016"/>
                  </a:lnTo>
                  <a:lnTo>
                    <a:pt x="4183" y="5723"/>
                  </a:lnTo>
                  <a:lnTo>
                    <a:pt x="4293" y="5723"/>
                  </a:lnTo>
                  <a:lnTo>
                    <a:pt x="4366" y="5686"/>
                  </a:lnTo>
                  <a:lnTo>
                    <a:pt x="4439" y="5576"/>
                  </a:lnTo>
                  <a:lnTo>
                    <a:pt x="4476" y="5466"/>
                  </a:lnTo>
                  <a:lnTo>
                    <a:pt x="4403" y="3449"/>
                  </a:lnTo>
                  <a:lnTo>
                    <a:pt x="4366" y="2495"/>
                  </a:lnTo>
                  <a:lnTo>
                    <a:pt x="4329" y="2018"/>
                  </a:lnTo>
                  <a:lnTo>
                    <a:pt x="4293" y="1541"/>
                  </a:lnTo>
                  <a:lnTo>
                    <a:pt x="4256" y="1431"/>
                  </a:lnTo>
                  <a:lnTo>
                    <a:pt x="4549" y="1505"/>
                  </a:lnTo>
                  <a:lnTo>
                    <a:pt x="4953" y="1578"/>
                  </a:lnTo>
                  <a:lnTo>
                    <a:pt x="5173" y="1578"/>
                  </a:lnTo>
                  <a:lnTo>
                    <a:pt x="5356" y="1505"/>
                  </a:lnTo>
                  <a:lnTo>
                    <a:pt x="5393" y="1468"/>
                  </a:lnTo>
                  <a:lnTo>
                    <a:pt x="5430" y="1431"/>
                  </a:lnTo>
                  <a:lnTo>
                    <a:pt x="5430" y="1358"/>
                  </a:lnTo>
                  <a:lnTo>
                    <a:pt x="5393" y="1321"/>
                  </a:lnTo>
                  <a:lnTo>
                    <a:pt x="5246" y="1211"/>
                  </a:lnTo>
                  <a:lnTo>
                    <a:pt x="5063" y="1174"/>
                  </a:lnTo>
                  <a:lnTo>
                    <a:pt x="4733" y="1138"/>
                  </a:lnTo>
                  <a:lnTo>
                    <a:pt x="4219" y="1064"/>
                  </a:lnTo>
                  <a:lnTo>
                    <a:pt x="4183" y="1028"/>
                  </a:lnTo>
                  <a:lnTo>
                    <a:pt x="4146" y="991"/>
                  </a:lnTo>
                  <a:lnTo>
                    <a:pt x="3999" y="991"/>
                  </a:lnTo>
                  <a:lnTo>
                    <a:pt x="3853" y="1028"/>
                  </a:lnTo>
                  <a:lnTo>
                    <a:pt x="3706" y="1064"/>
                  </a:lnTo>
                  <a:lnTo>
                    <a:pt x="3596" y="1064"/>
                  </a:lnTo>
                  <a:lnTo>
                    <a:pt x="3522" y="1028"/>
                  </a:lnTo>
                  <a:lnTo>
                    <a:pt x="3486" y="991"/>
                  </a:lnTo>
                  <a:lnTo>
                    <a:pt x="3412" y="881"/>
                  </a:lnTo>
                  <a:lnTo>
                    <a:pt x="3412" y="771"/>
                  </a:lnTo>
                  <a:lnTo>
                    <a:pt x="3412" y="698"/>
                  </a:lnTo>
                  <a:lnTo>
                    <a:pt x="3486" y="624"/>
                  </a:lnTo>
                  <a:lnTo>
                    <a:pt x="3559" y="551"/>
                  </a:lnTo>
                  <a:lnTo>
                    <a:pt x="3742" y="478"/>
                  </a:lnTo>
                  <a:lnTo>
                    <a:pt x="3926" y="441"/>
                  </a:lnTo>
                  <a:close/>
                  <a:moveTo>
                    <a:pt x="6090" y="8071"/>
                  </a:moveTo>
                  <a:lnTo>
                    <a:pt x="6127" y="8144"/>
                  </a:lnTo>
                  <a:lnTo>
                    <a:pt x="6127" y="8217"/>
                  </a:lnTo>
                  <a:lnTo>
                    <a:pt x="6090" y="8291"/>
                  </a:lnTo>
                  <a:lnTo>
                    <a:pt x="6053" y="8364"/>
                  </a:lnTo>
                  <a:lnTo>
                    <a:pt x="5980" y="8401"/>
                  </a:lnTo>
                  <a:lnTo>
                    <a:pt x="5907" y="8401"/>
                  </a:lnTo>
                  <a:lnTo>
                    <a:pt x="5833" y="8364"/>
                  </a:lnTo>
                  <a:lnTo>
                    <a:pt x="5760" y="8291"/>
                  </a:lnTo>
                  <a:lnTo>
                    <a:pt x="5760" y="8181"/>
                  </a:lnTo>
                  <a:lnTo>
                    <a:pt x="5833" y="8144"/>
                  </a:lnTo>
                  <a:lnTo>
                    <a:pt x="5943" y="8071"/>
                  </a:lnTo>
                  <a:lnTo>
                    <a:pt x="6017" y="8107"/>
                  </a:lnTo>
                  <a:lnTo>
                    <a:pt x="6053" y="8107"/>
                  </a:lnTo>
                  <a:lnTo>
                    <a:pt x="6090" y="8071"/>
                  </a:lnTo>
                  <a:close/>
                  <a:moveTo>
                    <a:pt x="5907" y="7630"/>
                  </a:moveTo>
                  <a:lnTo>
                    <a:pt x="5797" y="7667"/>
                  </a:lnTo>
                  <a:lnTo>
                    <a:pt x="5687" y="7704"/>
                  </a:lnTo>
                  <a:lnTo>
                    <a:pt x="5577" y="7777"/>
                  </a:lnTo>
                  <a:lnTo>
                    <a:pt x="5467" y="7887"/>
                  </a:lnTo>
                  <a:lnTo>
                    <a:pt x="5467" y="7924"/>
                  </a:lnTo>
                  <a:lnTo>
                    <a:pt x="5430" y="7997"/>
                  </a:lnTo>
                  <a:lnTo>
                    <a:pt x="5503" y="8071"/>
                  </a:lnTo>
                  <a:lnTo>
                    <a:pt x="5430" y="8217"/>
                  </a:lnTo>
                  <a:lnTo>
                    <a:pt x="5430" y="8364"/>
                  </a:lnTo>
                  <a:lnTo>
                    <a:pt x="5467" y="8474"/>
                  </a:lnTo>
                  <a:lnTo>
                    <a:pt x="5540" y="8584"/>
                  </a:lnTo>
                  <a:lnTo>
                    <a:pt x="5650" y="8694"/>
                  </a:lnTo>
                  <a:lnTo>
                    <a:pt x="5797" y="8731"/>
                  </a:lnTo>
                  <a:lnTo>
                    <a:pt x="5907" y="8768"/>
                  </a:lnTo>
                  <a:lnTo>
                    <a:pt x="6053" y="8768"/>
                  </a:lnTo>
                  <a:lnTo>
                    <a:pt x="6200" y="8731"/>
                  </a:lnTo>
                  <a:lnTo>
                    <a:pt x="6310" y="8658"/>
                  </a:lnTo>
                  <a:lnTo>
                    <a:pt x="6384" y="8584"/>
                  </a:lnTo>
                  <a:lnTo>
                    <a:pt x="6457" y="8474"/>
                  </a:lnTo>
                  <a:lnTo>
                    <a:pt x="6494" y="8327"/>
                  </a:lnTo>
                  <a:lnTo>
                    <a:pt x="6494" y="8217"/>
                  </a:lnTo>
                  <a:lnTo>
                    <a:pt x="6494" y="8071"/>
                  </a:lnTo>
                  <a:lnTo>
                    <a:pt x="6457" y="7961"/>
                  </a:lnTo>
                  <a:lnTo>
                    <a:pt x="6384" y="7851"/>
                  </a:lnTo>
                  <a:lnTo>
                    <a:pt x="6310" y="7777"/>
                  </a:lnTo>
                  <a:lnTo>
                    <a:pt x="6200" y="7704"/>
                  </a:lnTo>
                  <a:lnTo>
                    <a:pt x="6053" y="7667"/>
                  </a:lnTo>
                  <a:lnTo>
                    <a:pt x="5907" y="7630"/>
                  </a:lnTo>
                  <a:close/>
                  <a:moveTo>
                    <a:pt x="4476" y="9134"/>
                  </a:moveTo>
                  <a:lnTo>
                    <a:pt x="4513" y="9281"/>
                  </a:lnTo>
                  <a:lnTo>
                    <a:pt x="4476" y="9391"/>
                  </a:lnTo>
                  <a:lnTo>
                    <a:pt x="4403" y="9538"/>
                  </a:lnTo>
                  <a:lnTo>
                    <a:pt x="4256" y="9648"/>
                  </a:lnTo>
                  <a:lnTo>
                    <a:pt x="4183" y="9685"/>
                  </a:lnTo>
                  <a:lnTo>
                    <a:pt x="4109" y="9685"/>
                  </a:lnTo>
                  <a:lnTo>
                    <a:pt x="4036" y="9648"/>
                  </a:lnTo>
                  <a:lnTo>
                    <a:pt x="3963" y="9575"/>
                  </a:lnTo>
                  <a:lnTo>
                    <a:pt x="3926" y="9501"/>
                  </a:lnTo>
                  <a:lnTo>
                    <a:pt x="3926" y="9428"/>
                  </a:lnTo>
                  <a:lnTo>
                    <a:pt x="3963" y="9354"/>
                  </a:lnTo>
                  <a:lnTo>
                    <a:pt x="4036" y="9281"/>
                  </a:lnTo>
                  <a:lnTo>
                    <a:pt x="4219" y="9208"/>
                  </a:lnTo>
                  <a:lnTo>
                    <a:pt x="4403" y="9171"/>
                  </a:lnTo>
                  <a:lnTo>
                    <a:pt x="4439" y="9171"/>
                  </a:lnTo>
                  <a:lnTo>
                    <a:pt x="4476" y="9134"/>
                  </a:lnTo>
                  <a:close/>
                  <a:moveTo>
                    <a:pt x="7741" y="9391"/>
                  </a:moveTo>
                  <a:lnTo>
                    <a:pt x="7814" y="9464"/>
                  </a:lnTo>
                  <a:lnTo>
                    <a:pt x="7851" y="9575"/>
                  </a:lnTo>
                  <a:lnTo>
                    <a:pt x="7851" y="9685"/>
                  </a:lnTo>
                  <a:lnTo>
                    <a:pt x="7814" y="9795"/>
                  </a:lnTo>
                  <a:lnTo>
                    <a:pt x="7704" y="9868"/>
                  </a:lnTo>
                  <a:lnTo>
                    <a:pt x="7557" y="9905"/>
                  </a:lnTo>
                  <a:lnTo>
                    <a:pt x="7447" y="9905"/>
                  </a:lnTo>
                  <a:lnTo>
                    <a:pt x="7301" y="9868"/>
                  </a:lnTo>
                  <a:lnTo>
                    <a:pt x="7227" y="9795"/>
                  </a:lnTo>
                  <a:lnTo>
                    <a:pt x="7301" y="9648"/>
                  </a:lnTo>
                  <a:lnTo>
                    <a:pt x="7374" y="9538"/>
                  </a:lnTo>
                  <a:lnTo>
                    <a:pt x="7484" y="9464"/>
                  </a:lnTo>
                  <a:lnTo>
                    <a:pt x="7631" y="9428"/>
                  </a:lnTo>
                  <a:lnTo>
                    <a:pt x="7704" y="9391"/>
                  </a:lnTo>
                  <a:close/>
                  <a:moveTo>
                    <a:pt x="4439" y="8658"/>
                  </a:moveTo>
                  <a:lnTo>
                    <a:pt x="4293" y="8694"/>
                  </a:lnTo>
                  <a:lnTo>
                    <a:pt x="4146" y="8694"/>
                  </a:lnTo>
                  <a:lnTo>
                    <a:pt x="4073" y="8731"/>
                  </a:lnTo>
                  <a:lnTo>
                    <a:pt x="3999" y="8804"/>
                  </a:lnTo>
                  <a:lnTo>
                    <a:pt x="3963" y="8951"/>
                  </a:lnTo>
                  <a:lnTo>
                    <a:pt x="3742" y="9061"/>
                  </a:lnTo>
                  <a:lnTo>
                    <a:pt x="3596" y="9244"/>
                  </a:lnTo>
                  <a:lnTo>
                    <a:pt x="3559" y="9354"/>
                  </a:lnTo>
                  <a:lnTo>
                    <a:pt x="3522" y="9501"/>
                  </a:lnTo>
                  <a:lnTo>
                    <a:pt x="3559" y="9611"/>
                  </a:lnTo>
                  <a:lnTo>
                    <a:pt x="3596" y="9758"/>
                  </a:lnTo>
                  <a:lnTo>
                    <a:pt x="3706" y="9868"/>
                  </a:lnTo>
                  <a:lnTo>
                    <a:pt x="3779" y="9978"/>
                  </a:lnTo>
                  <a:lnTo>
                    <a:pt x="3926" y="10051"/>
                  </a:lnTo>
                  <a:lnTo>
                    <a:pt x="4036" y="10088"/>
                  </a:lnTo>
                  <a:lnTo>
                    <a:pt x="4366" y="10088"/>
                  </a:lnTo>
                  <a:lnTo>
                    <a:pt x="4513" y="10015"/>
                  </a:lnTo>
                  <a:lnTo>
                    <a:pt x="4623" y="9905"/>
                  </a:lnTo>
                  <a:lnTo>
                    <a:pt x="4733" y="9795"/>
                  </a:lnTo>
                  <a:lnTo>
                    <a:pt x="4843" y="9648"/>
                  </a:lnTo>
                  <a:lnTo>
                    <a:pt x="4880" y="9501"/>
                  </a:lnTo>
                  <a:lnTo>
                    <a:pt x="4916" y="9354"/>
                  </a:lnTo>
                  <a:lnTo>
                    <a:pt x="4916" y="9171"/>
                  </a:lnTo>
                  <a:lnTo>
                    <a:pt x="4880" y="9024"/>
                  </a:lnTo>
                  <a:lnTo>
                    <a:pt x="4806" y="8878"/>
                  </a:lnTo>
                  <a:lnTo>
                    <a:pt x="4733" y="8768"/>
                  </a:lnTo>
                  <a:lnTo>
                    <a:pt x="4586" y="8694"/>
                  </a:lnTo>
                  <a:lnTo>
                    <a:pt x="4439" y="8658"/>
                  </a:lnTo>
                  <a:close/>
                  <a:moveTo>
                    <a:pt x="7447" y="8951"/>
                  </a:moveTo>
                  <a:lnTo>
                    <a:pt x="7337" y="8988"/>
                  </a:lnTo>
                  <a:lnTo>
                    <a:pt x="7264" y="9061"/>
                  </a:lnTo>
                  <a:lnTo>
                    <a:pt x="7227" y="9134"/>
                  </a:lnTo>
                  <a:lnTo>
                    <a:pt x="7227" y="9208"/>
                  </a:lnTo>
                  <a:lnTo>
                    <a:pt x="7117" y="9318"/>
                  </a:lnTo>
                  <a:lnTo>
                    <a:pt x="7007" y="9391"/>
                  </a:lnTo>
                  <a:lnTo>
                    <a:pt x="6934" y="9501"/>
                  </a:lnTo>
                  <a:lnTo>
                    <a:pt x="6897" y="9611"/>
                  </a:lnTo>
                  <a:lnTo>
                    <a:pt x="6897" y="9575"/>
                  </a:lnTo>
                  <a:lnTo>
                    <a:pt x="6860" y="9611"/>
                  </a:lnTo>
                  <a:lnTo>
                    <a:pt x="6824" y="9758"/>
                  </a:lnTo>
                  <a:lnTo>
                    <a:pt x="6824" y="9905"/>
                  </a:lnTo>
                  <a:lnTo>
                    <a:pt x="6860" y="9978"/>
                  </a:lnTo>
                  <a:lnTo>
                    <a:pt x="6897" y="10051"/>
                  </a:lnTo>
                  <a:lnTo>
                    <a:pt x="7007" y="10125"/>
                  </a:lnTo>
                  <a:lnTo>
                    <a:pt x="7044" y="10161"/>
                  </a:lnTo>
                  <a:lnTo>
                    <a:pt x="7044" y="10198"/>
                  </a:lnTo>
                  <a:lnTo>
                    <a:pt x="7227" y="10271"/>
                  </a:lnTo>
                  <a:lnTo>
                    <a:pt x="7374" y="10345"/>
                  </a:lnTo>
                  <a:lnTo>
                    <a:pt x="7704" y="10345"/>
                  </a:lnTo>
                  <a:lnTo>
                    <a:pt x="7851" y="10271"/>
                  </a:lnTo>
                  <a:lnTo>
                    <a:pt x="7998" y="10198"/>
                  </a:lnTo>
                  <a:lnTo>
                    <a:pt x="8108" y="10088"/>
                  </a:lnTo>
                  <a:lnTo>
                    <a:pt x="8181" y="9941"/>
                  </a:lnTo>
                  <a:lnTo>
                    <a:pt x="8254" y="9795"/>
                  </a:lnTo>
                  <a:lnTo>
                    <a:pt x="8291" y="9611"/>
                  </a:lnTo>
                  <a:lnTo>
                    <a:pt x="8254" y="9464"/>
                  </a:lnTo>
                  <a:lnTo>
                    <a:pt x="8218" y="9318"/>
                  </a:lnTo>
                  <a:lnTo>
                    <a:pt x="8144" y="9171"/>
                  </a:lnTo>
                  <a:lnTo>
                    <a:pt x="7998" y="9024"/>
                  </a:lnTo>
                  <a:lnTo>
                    <a:pt x="7924" y="8988"/>
                  </a:lnTo>
                  <a:lnTo>
                    <a:pt x="7851" y="8951"/>
                  </a:lnTo>
                  <a:close/>
                  <a:moveTo>
                    <a:pt x="6970" y="7227"/>
                  </a:moveTo>
                  <a:lnTo>
                    <a:pt x="7227" y="7300"/>
                  </a:lnTo>
                  <a:lnTo>
                    <a:pt x="7741" y="7520"/>
                  </a:lnTo>
                  <a:lnTo>
                    <a:pt x="8071" y="7667"/>
                  </a:lnTo>
                  <a:lnTo>
                    <a:pt x="8474" y="7740"/>
                  </a:lnTo>
                  <a:lnTo>
                    <a:pt x="8658" y="7777"/>
                  </a:lnTo>
                  <a:lnTo>
                    <a:pt x="8878" y="7777"/>
                  </a:lnTo>
                  <a:lnTo>
                    <a:pt x="9061" y="7740"/>
                  </a:lnTo>
                  <a:lnTo>
                    <a:pt x="9245" y="7667"/>
                  </a:lnTo>
                  <a:lnTo>
                    <a:pt x="9575" y="8071"/>
                  </a:lnTo>
                  <a:lnTo>
                    <a:pt x="10125" y="8841"/>
                  </a:lnTo>
                  <a:lnTo>
                    <a:pt x="10639" y="9648"/>
                  </a:lnTo>
                  <a:lnTo>
                    <a:pt x="10785" y="9868"/>
                  </a:lnTo>
                  <a:lnTo>
                    <a:pt x="10822" y="10015"/>
                  </a:lnTo>
                  <a:lnTo>
                    <a:pt x="10785" y="10161"/>
                  </a:lnTo>
                  <a:lnTo>
                    <a:pt x="10749" y="10235"/>
                  </a:lnTo>
                  <a:lnTo>
                    <a:pt x="10639" y="10345"/>
                  </a:lnTo>
                  <a:lnTo>
                    <a:pt x="10455" y="10455"/>
                  </a:lnTo>
                  <a:lnTo>
                    <a:pt x="10235" y="10602"/>
                  </a:lnTo>
                  <a:lnTo>
                    <a:pt x="9758" y="10565"/>
                  </a:lnTo>
                  <a:lnTo>
                    <a:pt x="9281" y="10492"/>
                  </a:lnTo>
                  <a:lnTo>
                    <a:pt x="8328" y="10455"/>
                  </a:lnTo>
                  <a:lnTo>
                    <a:pt x="7374" y="10492"/>
                  </a:lnTo>
                  <a:lnTo>
                    <a:pt x="6420" y="10528"/>
                  </a:lnTo>
                  <a:lnTo>
                    <a:pt x="2092" y="10675"/>
                  </a:lnTo>
                  <a:lnTo>
                    <a:pt x="1065" y="10712"/>
                  </a:lnTo>
                  <a:lnTo>
                    <a:pt x="735" y="10712"/>
                  </a:lnTo>
                  <a:lnTo>
                    <a:pt x="625" y="10638"/>
                  </a:lnTo>
                  <a:lnTo>
                    <a:pt x="588" y="10602"/>
                  </a:lnTo>
                  <a:lnTo>
                    <a:pt x="551" y="10565"/>
                  </a:lnTo>
                  <a:lnTo>
                    <a:pt x="588" y="10418"/>
                  </a:lnTo>
                  <a:lnTo>
                    <a:pt x="735" y="10198"/>
                  </a:lnTo>
                  <a:lnTo>
                    <a:pt x="1065" y="9685"/>
                  </a:lnTo>
                  <a:lnTo>
                    <a:pt x="1542" y="9575"/>
                  </a:lnTo>
                  <a:lnTo>
                    <a:pt x="1762" y="9538"/>
                  </a:lnTo>
                  <a:lnTo>
                    <a:pt x="2018" y="9501"/>
                  </a:lnTo>
                  <a:lnTo>
                    <a:pt x="2092" y="9464"/>
                  </a:lnTo>
                  <a:lnTo>
                    <a:pt x="2128" y="9428"/>
                  </a:lnTo>
                  <a:lnTo>
                    <a:pt x="2165" y="9281"/>
                  </a:lnTo>
                  <a:lnTo>
                    <a:pt x="2128" y="9171"/>
                  </a:lnTo>
                  <a:lnTo>
                    <a:pt x="2092" y="9134"/>
                  </a:lnTo>
                  <a:lnTo>
                    <a:pt x="2018" y="9098"/>
                  </a:lnTo>
                  <a:lnTo>
                    <a:pt x="1872" y="9061"/>
                  </a:lnTo>
                  <a:lnTo>
                    <a:pt x="1725" y="9061"/>
                  </a:lnTo>
                  <a:lnTo>
                    <a:pt x="1395" y="9134"/>
                  </a:lnTo>
                  <a:lnTo>
                    <a:pt x="1395" y="9134"/>
                  </a:lnTo>
                  <a:lnTo>
                    <a:pt x="1798" y="8547"/>
                  </a:lnTo>
                  <a:lnTo>
                    <a:pt x="1835" y="8511"/>
                  </a:lnTo>
                  <a:lnTo>
                    <a:pt x="1945" y="8547"/>
                  </a:lnTo>
                  <a:lnTo>
                    <a:pt x="2092" y="8584"/>
                  </a:lnTo>
                  <a:lnTo>
                    <a:pt x="2459" y="8621"/>
                  </a:lnTo>
                  <a:lnTo>
                    <a:pt x="2972" y="8621"/>
                  </a:lnTo>
                  <a:lnTo>
                    <a:pt x="3082" y="8584"/>
                  </a:lnTo>
                  <a:lnTo>
                    <a:pt x="3156" y="8511"/>
                  </a:lnTo>
                  <a:lnTo>
                    <a:pt x="3192" y="8401"/>
                  </a:lnTo>
                  <a:lnTo>
                    <a:pt x="3156" y="8291"/>
                  </a:lnTo>
                  <a:lnTo>
                    <a:pt x="3082" y="8217"/>
                  </a:lnTo>
                  <a:lnTo>
                    <a:pt x="2972" y="8181"/>
                  </a:lnTo>
                  <a:lnTo>
                    <a:pt x="2055" y="8181"/>
                  </a:lnTo>
                  <a:lnTo>
                    <a:pt x="2532" y="7520"/>
                  </a:lnTo>
                  <a:lnTo>
                    <a:pt x="2752" y="7557"/>
                  </a:lnTo>
                  <a:lnTo>
                    <a:pt x="2899" y="7704"/>
                  </a:lnTo>
                  <a:lnTo>
                    <a:pt x="3046" y="7777"/>
                  </a:lnTo>
                  <a:lnTo>
                    <a:pt x="3192" y="7851"/>
                  </a:lnTo>
                  <a:lnTo>
                    <a:pt x="3376" y="7924"/>
                  </a:lnTo>
                  <a:lnTo>
                    <a:pt x="3742" y="7961"/>
                  </a:lnTo>
                  <a:lnTo>
                    <a:pt x="4073" y="7961"/>
                  </a:lnTo>
                  <a:lnTo>
                    <a:pt x="4549" y="7887"/>
                  </a:lnTo>
                  <a:lnTo>
                    <a:pt x="4953" y="7777"/>
                  </a:lnTo>
                  <a:lnTo>
                    <a:pt x="5797" y="7410"/>
                  </a:lnTo>
                  <a:lnTo>
                    <a:pt x="6237" y="7264"/>
                  </a:lnTo>
                  <a:lnTo>
                    <a:pt x="6494" y="7227"/>
                  </a:lnTo>
                  <a:close/>
                  <a:moveTo>
                    <a:pt x="4036" y="1"/>
                  </a:moveTo>
                  <a:lnTo>
                    <a:pt x="3816" y="37"/>
                  </a:lnTo>
                  <a:lnTo>
                    <a:pt x="3596" y="74"/>
                  </a:lnTo>
                  <a:lnTo>
                    <a:pt x="3412" y="147"/>
                  </a:lnTo>
                  <a:lnTo>
                    <a:pt x="3229" y="257"/>
                  </a:lnTo>
                  <a:lnTo>
                    <a:pt x="3119" y="404"/>
                  </a:lnTo>
                  <a:lnTo>
                    <a:pt x="3009" y="551"/>
                  </a:lnTo>
                  <a:lnTo>
                    <a:pt x="2972" y="771"/>
                  </a:lnTo>
                  <a:lnTo>
                    <a:pt x="3009" y="991"/>
                  </a:lnTo>
                  <a:lnTo>
                    <a:pt x="3082" y="1174"/>
                  </a:lnTo>
                  <a:lnTo>
                    <a:pt x="3156" y="1285"/>
                  </a:lnTo>
                  <a:lnTo>
                    <a:pt x="3266" y="1358"/>
                  </a:lnTo>
                  <a:lnTo>
                    <a:pt x="3412" y="1431"/>
                  </a:lnTo>
                  <a:lnTo>
                    <a:pt x="3559" y="1468"/>
                  </a:lnTo>
                  <a:lnTo>
                    <a:pt x="3706" y="1468"/>
                  </a:lnTo>
                  <a:lnTo>
                    <a:pt x="3853" y="1431"/>
                  </a:lnTo>
                  <a:lnTo>
                    <a:pt x="3999" y="1395"/>
                  </a:lnTo>
                  <a:lnTo>
                    <a:pt x="4073" y="1395"/>
                  </a:lnTo>
                  <a:lnTo>
                    <a:pt x="3963" y="1468"/>
                  </a:lnTo>
                  <a:lnTo>
                    <a:pt x="3926" y="1578"/>
                  </a:lnTo>
                  <a:lnTo>
                    <a:pt x="3889" y="2055"/>
                  </a:lnTo>
                  <a:lnTo>
                    <a:pt x="3889" y="2532"/>
                  </a:lnTo>
                  <a:lnTo>
                    <a:pt x="3926" y="3449"/>
                  </a:lnTo>
                  <a:lnTo>
                    <a:pt x="3926" y="5099"/>
                  </a:lnTo>
                  <a:lnTo>
                    <a:pt x="3926" y="5283"/>
                  </a:lnTo>
                  <a:lnTo>
                    <a:pt x="3963" y="5466"/>
                  </a:lnTo>
                  <a:lnTo>
                    <a:pt x="3963" y="5503"/>
                  </a:lnTo>
                  <a:lnTo>
                    <a:pt x="3742" y="5613"/>
                  </a:lnTo>
                  <a:lnTo>
                    <a:pt x="3559" y="5723"/>
                  </a:lnTo>
                  <a:lnTo>
                    <a:pt x="3229" y="6016"/>
                  </a:lnTo>
                  <a:lnTo>
                    <a:pt x="2899" y="6347"/>
                  </a:lnTo>
                  <a:lnTo>
                    <a:pt x="2605" y="6677"/>
                  </a:lnTo>
                  <a:lnTo>
                    <a:pt x="2239" y="7080"/>
                  </a:lnTo>
                  <a:lnTo>
                    <a:pt x="1908" y="7484"/>
                  </a:lnTo>
                  <a:lnTo>
                    <a:pt x="1285" y="8364"/>
                  </a:lnTo>
                  <a:lnTo>
                    <a:pt x="698" y="9244"/>
                  </a:lnTo>
                  <a:lnTo>
                    <a:pt x="148" y="10125"/>
                  </a:lnTo>
                  <a:lnTo>
                    <a:pt x="38" y="10308"/>
                  </a:lnTo>
                  <a:lnTo>
                    <a:pt x="1" y="10492"/>
                  </a:lnTo>
                  <a:lnTo>
                    <a:pt x="38" y="10675"/>
                  </a:lnTo>
                  <a:lnTo>
                    <a:pt x="111" y="10858"/>
                  </a:lnTo>
                  <a:lnTo>
                    <a:pt x="221" y="11005"/>
                  </a:lnTo>
                  <a:lnTo>
                    <a:pt x="368" y="11115"/>
                  </a:lnTo>
                  <a:lnTo>
                    <a:pt x="551" y="11225"/>
                  </a:lnTo>
                  <a:lnTo>
                    <a:pt x="771" y="11262"/>
                  </a:lnTo>
                  <a:lnTo>
                    <a:pt x="1321" y="11299"/>
                  </a:lnTo>
                  <a:lnTo>
                    <a:pt x="1872" y="11262"/>
                  </a:lnTo>
                  <a:lnTo>
                    <a:pt x="3009" y="11189"/>
                  </a:lnTo>
                  <a:lnTo>
                    <a:pt x="5503" y="11115"/>
                  </a:lnTo>
                  <a:lnTo>
                    <a:pt x="7447" y="11042"/>
                  </a:lnTo>
                  <a:lnTo>
                    <a:pt x="8401" y="11005"/>
                  </a:lnTo>
                  <a:lnTo>
                    <a:pt x="9355" y="11042"/>
                  </a:lnTo>
                  <a:lnTo>
                    <a:pt x="9391" y="11152"/>
                  </a:lnTo>
                  <a:lnTo>
                    <a:pt x="9465" y="11225"/>
                  </a:lnTo>
                  <a:lnTo>
                    <a:pt x="9612" y="11299"/>
                  </a:lnTo>
                  <a:lnTo>
                    <a:pt x="9795" y="11335"/>
                  </a:lnTo>
                  <a:lnTo>
                    <a:pt x="9978" y="11335"/>
                  </a:lnTo>
                  <a:lnTo>
                    <a:pt x="10125" y="11299"/>
                  </a:lnTo>
                  <a:lnTo>
                    <a:pt x="10272" y="11299"/>
                  </a:lnTo>
                  <a:lnTo>
                    <a:pt x="10382" y="11262"/>
                  </a:lnTo>
                  <a:lnTo>
                    <a:pt x="10455" y="11189"/>
                  </a:lnTo>
                  <a:lnTo>
                    <a:pt x="10565" y="11115"/>
                  </a:lnTo>
                  <a:lnTo>
                    <a:pt x="10785" y="10968"/>
                  </a:lnTo>
                  <a:lnTo>
                    <a:pt x="10969" y="10785"/>
                  </a:lnTo>
                  <a:lnTo>
                    <a:pt x="11152" y="10602"/>
                  </a:lnTo>
                  <a:lnTo>
                    <a:pt x="11299" y="10455"/>
                  </a:lnTo>
                  <a:lnTo>
                    <a:pt x="11336" y="10308"/>
                  </a:lnTo>
                  <a:lnTo>
                    <a:pt x="11372" y="10198"/>
                  </a:lnTo>
                  <a:lnTo>
                    <a:pt x="11409" y="10051"/>
                  </a:lnTo>
                  <a:lnTo>
                    <a:pt x="11372" y="9941"/>
                  </a:lnTo>
                  <a:lnTo>
                    <a:pt x="11299" y="9685"/>
                  </a:lnTo>
                  <a:lnTo>
                    <a:pt x="11189" y="9464"/>
                  </a:lnTo>
                  <a:lnTo>
                    <a:pt x="10859" y="8914"/>
                  </a:lnTo>
                  <a:lnTo>
                    <a:pt x="10492" y="8364"/>
                  </a:lnTo>
                  <a:lnTo>
                    <a:pt x="10125" y="7887"/>
                  </a:lnTo>
                  <a:lnTo>
                    <a:pt x="9722" y="7410"/>
                  </a:lnTo>
                  <a:lnTo>
                    <a:pt x="9318" y="6933"/>
                  </a:lnTo>
                  <a:lnTo>
                    <a:pt x="8878" y="6493"/>
                  </a:lnTo>
                  <a:lnTo>
                    <a:pt x="8474" y="6126"/>
                  </a:lnTo>
                  <a:lnTo>
                    <a:pt x="8071" y="5760"/>
                  </a:lnTo>
                  <a:lnTo>
                    <a:pt x="7851" y="5576"/>
                  </a:lnTo>
                  <a:lnTo>
                    <a:pt x="7594" y="5430"/>
                  </a:lnTo>
                  <a:lnTo>
                    <a:pt x="7374" y="5319"/>
                  </a:lnTo>
                  <a:lnTo>
                    <a:pt x="7117" y="5209"/>
                  </a:lnTo>
                  <a:lnTo>
                    <a:pt x="7117" y="5173"/>
                  </a:lnTo>
                  <a:lnTo>
                    <a:pt x="7191" y="4953"/>
                  </a:lnTo>
                  <a:lnTo>
                    <a:pt x="7227" y="4696"/>
                  </a:lnTo>
                  <a:lnTo>
                    <a:pt x="7227" y="4182"/>
                  </a:lnTo>
                  <a:lnTo>
                    <a:pt x="7227" y="3669"/>
                  </a:lnTo>
                  <a:lnTo>
                    <a:pt x="7191" y="3192"/>
                  </a:lnTo>
                  <a:lnTo>
                    <a:pt x="7154" y="2825"/>
                  </a:lnTo>
                  <a:lnTo>
                    <a:pt x="7117" y="2385"/>
                  </a:lnTo>
                  <a:lnTo>
                    <a:pt x="7044" y="2165"/>
                  </a:lnTo>
                  <a:lnTo>
                    <a:pt x="7007" y="1945"/>
                  </a:lnTo>
                  <a:lnTo>
                    <a:pt x="6934" y="1761"/>
                  </a:lnTo>
                  <a:lnTo>
                    <a:pt x="6824" y="1615"/>
                  </a:lnTo>
                  <a:lnTo>
                    <a:pt x="7191" y="1651"/>
                  </a:lnTo>
                  <a:lnTo>
                    <a:pt x="7521" y="1651"/>
                  </a:lnTo>
                  <a:lnTo>
                    <a:pt x="7851" y="1541"/>
                  </a:lnTo>
                  <a:lnTo>
                    <a:pt x="7998" y="1468"/>
                  </a:lnTo>
                  <a:lnTo>
                    <a:pt x="8144" y="1358"/>
                  </a:lnTo>
                  <a:lnTo>
                    <a:pt x="8254" y="1248"/>
                  </a:lnTo>
                  <a:lnTo>
                    <a:pt x="8254" y="1174"/>
                  </a:lnTo>
                  <a:lnTo>
                    <a:pt x="8254" y="1101"/>
                  </a:lnTo>
                  <a:lnTo>
                    <a:pt x="8144" y="624"/>
                  </a:lnTo>
                  <a:lnTo>
                    <a:pt x="8071" y="404"/>
                  </a:lnTo>
                  <a:lnTo>
                    <a:pt x="7998" y="294"/>
                  </a:lnTo>
                  <a:lnTo>
                    <a:pt x="7924" y="221"/>
                  </a:lnTo>
                  <a:lnTo>
                    <a:pt x="7851" y="147"/>
                  </a:lnTo>
                  <a:lnTo>
                    <a:pt x="7777" y="147"/>
                  </a:lnTo>
                  <a:lnTo>
                    <a:pt x="7631" y="111"/>
                  </a:lnTo>
                  <a:lnTo>
                    <a:pt x="6824" y="74"/>
                  </a:lnTo>
                  <a:lnTo>
                    <a:pt x="4036" y="1"/>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88" name="Google Shape;388;p7"/>
            <p:cNvSpPr/>
            <p:nvPr/>
          </p:nvSpPr>
          <p:spPr>
            <a:xfrm>
              <a:off x="6849975" y="3631900"/>
              <a:ext cx="270550" cy="339350"/>
            </a:xfrm>
            <a:custGeom>
              <a:rect b="b" l="l" r="r" t="t"/>
              <a:pathLst>
                <a:path extrusionOk="0" h="13574" w="10822">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89" name="Google Shape;389;p7"/>
            <p:cNvSpPr/>
            <p:nvPr/>
          </p:nvSpPr>
          <p:spPr>
            <a:xfrm>
              <a:off x="6351100" y="3281600"/>
              <a:ext cx="366850" cy="361350"/>
            </a:xfrm>
            <a:custGeom>
              <a:rect b="b" l="l" r="r" t="t"/>
              <a:pathLst>
                <a:path extrusionOk="0" h="14454" w="14674">
                  <a:moveTo>
                    <a:pt x="7887" y="3779"/>
                  </a:moveTo>
                  <a:lnTo>
                    <a:pt x="7961" y="3816"/>
                  </a:lnTo>
                  <a:lnTo>
                    <a:pt x="8071" y="3889"/>
                  </a:lnTo>
                  <a:lnTo>
                    <a:pt x="8218" y="4072"/>
                  </a:lnTo>
                  <a:lnTo>
                    <a:pt x="8291" y="4292"/>
                  </a:lnTo>
                  <a:lnTo>
                    <a:pt x="8364" y="4513"/>
                  </a:lnTo>
                  <a:lnTo>
                    <a:pt x="8401" y="4696"/>
                  </a:lnTo>
                  <a:lnTo>
                    <a:pt x="8401" y="4916"/>
                  </a:lnTo>
                  <a:lnTo>
                    <a:pt x="8401" y="5099"/>
                  </a:lnTo>
                  <a:lnTo>
                    <a:pt x="8291" y="5283"/>
                  </a:lnTo>
                  <a:lnTo>
                    <a:pt x="8144" y="4659"/>
                  </a:lnTo>
                  <a:lnTo>
                    <a:pt x="8034" y="4219"/>
                  </a:lnTo>
                  <a:lnTo>
                    <a:pt x="7961" y="3999"/>
                  </a:lnTo>
                  <a:lnTo>
                    <a:pt x="7887" y="3779"/>
                  </a:lnTo>
                  <a:close/>
                  <a:moveTo>
                    <a:pt x="4329" y="5063"/>
                  </a:moveTo>
                  <a:lnTo>
                    <a:pt x="4476" y="5209"/>
                  </a:lnTo>
                  <a:lnTo>
                    <a:pt x="4586" y="5356"/>
                  </a:lnTo>
                  <a:lnTo>
                    <a:pt x="4696" y="5503"/>
                  </a:lnTo>
                  <a:lnTo>
                    <a:pt x="4769" y="5686"/>
                  </a:lnTo>
                  <a:lnTo>
                    <a:pt x="4769" y="5870"/>
                  </a:lnTo>
                  <a:lnTo>
                    <a:pt x="4769" y="6053"/>
                  </a:lnTo>
                  <a:lnTo>
                    <a:pt x="4659" y="6126"/>
                  </a:lnTo>
                  <a:lnTo>
                    <a:pt x="4549" y="6237"/>
                  </a:lnTo>
                  <a:lnTo>
                    <a:pt x="4439" y="5980"/>
                  </a:lnTo>
                  <a:lnTo>
                    <a:pt x="4329" y="5686"/>
                  </a:lnTo>
                  <a:lnTo>
                    <a:pt x="4293" y="5393"/>
                  </a:lnTo>
                  <a:lnTo>
                    <a:pt x="4293" y="5209"/>
                  </a:lnTo>
                  <a:lnTo>
                    <a:pt x="4293" y="5136"/>
                  </a:lnTo>
                  <a:lnTo>
                    <a:pt x="4329" y="5063"/>
                  </a:lnTo>
                  <a:close/>
                  <a:moveTo>
                    <a:pt x="6604" y="7594"/>
                  </a:moveTo>
                  <a:lnTo>
                    <a:pt x="6714" y="7667"/>
                  </a:lnTo>
                  <a:lnTo>
                    <a:pt x="6787" y="7814"/>
                  </a:lnTo>
                  <a:lnTo>
                    <a:pt x="6934" y="8071"/>
                  </a:lnTo>
                  <a:lnTo>
                    <a:pt x="7337" y="8694"/>
                  </a:lnTo>
                  <a:lnTo>
                    <a:pt x="7117" y="8878"/>
                  </a:lnTo>
                  <a:lnTo>
                    <a:pt x="7080" y="8768"/>
                  </a:lnTo>
                  <a:lnTo>
                    <a:pt x="6860" y="8474"/>
                  </a:lnTo>
                  <a:lnTo>
                    <a:pt x="6677" y="8144"/>
                  </a:lnTo>
                  <a:lnTo>
                    <a:pt x="6567" y="7887"/>
                  </a:lnTo>
                  <a:lnTo>
                    <a:pt x="6420" y="7667"/>
                  </a:lnTo>
                  <a:lnTo>
                    <a:pt x="6604" y="7594"/>
                  </a:lnTo>
                  <a:close/>
                  <a:moveTo>
                    <a:pt x="5283" y="8107"/>
                  </a:moveTo>
                  <a:lnTo>
                    <a:pt x="5356" y="8144"/>
                  </a:lnTo>
                  <a:lnTo>
                    <a:pt x="5833" y="9428"/>
                  </a:lnTo>
                  <a:lnTo>
                    <a:pt x="5650" y="9501"/>
                  </a:lnTo>
                  <a:lnTo>
                    <a:pt x="5686" y="9318"/>
                  </a:lnTo>
                  <a:lnTo>
                    <a:pt x="5650" y="9208"/>
                  </a:lnTo>
                  <a:lnTo>
                    <a:pt x="5613" y="9061"/>
                  </a:lnTo>
                  <a:lnTo>
                    <a:pt x="5503" y="8768"/>
                  </a:lnTo>
                  <a:lnTo>
                    <a:pt x="5246" y="8107"/>
                  </a:lnTo>
                  <a:close/>
                  <a:moveTo>
                    <a:pt x="7337" y="9905"/>
                  </a:moveTo>
                  <a:lnTo>
                    <a:pt x="7337" y="10235"/>
                  </a:lnTo>
                  <a:lnTo>
                    <a:pt x="7190" y="9978"/>
                  </a:lnTo>
                  <a:lnTo>
                    <a:pt x="7337" y="9905"/>
                  </a:lnTo>
                  <a:close/>
                  <a:moveTo>
                    <a:pt x="9721" y="9061"/>
                  </a:moveTo>
                  <a:lnTo>
                    <a:pt x="9832" y="9281"/>
                  </a:lnTo>
                  <a:lnTo>
                    <a:pt x="9942" y="9501"/>
                  </a:lnTo>
                  <a:lnTo>
                    <a:pt x="10052" y="9685"/>
                  </a:lnTo>
                  <a:lnTo>
                    <a:pt x="10162" y="9868"/>
                  </a:lnTo>
                  <a:lnTo>
                    <a:pt x="10198" y="10015"/>
                  </a:lnTo>
                  <a:lnTo>
                    <a:pt x="10198" y="10161"/>
                  </a:lnTo>
                  <a:lnTo>
                    <a:pt x="10198" y="10308"/>
                  </a:lnTo>
                  <a:lnTo>
                    <a:pt x="10125" y="10455"/>
                  </a:lnTo>
                  <a:lnTo>
                    <a:pt x="10052" y="10345"/>
                  </a:lnTo>
                  <a:lnTo>
                    <a:pt x="9978" y="10308"/>
                  </a:lnTo>
                  <a:lnTo>
                    <a:pt x="9758" y="9758"/>
                  </a:lnTo>
                  <a:lnTo>
                    <a:pt x="9685" y="9464"/>
                  </a:lnTo>
                  <a:lnTo>
                    <a:pt x="9575" y="9171"/>
                  </a:lnTo>
                  <a:lnTo>
                    <a:pt x="9648" y="9134"/>
                  </a:lnTo>
                  <a:lnTo>
                    <a:pt x="9721" y="9061"/>
                  </a:lnTo>
                  <a:close/>
                  <a:moveTo>
                    <a:pt x="7667" y="9758"/>
                  </a:moveTo>
                  <a:lnTo>
                    <a:pt x="7777" y="9795"/>
                  </a:lnTo>
                  <a:lnTo>
                    <a:pt x="7924" y="9868"/>
                  </a:lnTo>
                  <a:lnTo>
                    <a:pt x="8071" y="10015"/>
                  </a:lnTo>
                  <a:lnTo>
                    <a:pt x="8181" y="10235"/>
                  </a:lnTo>
                  <a:lnTo>
                    <a:pt x="8291" y="10638"/>
                  </a:lnTo>
                  <a:lnTo>
                    <a:pt x="8328" y="10822"/>
                  </a:lnTo>
                  <a:lnTo>
                    <a:pt x="8328" y="10968"/>
                  </a:lnTo>
                  <a:lnTo>
                    <a:pt x="8291" y="11115"/>
                  </a:lnTo>
                  <a:lnTo>
                    <a:pt x="8181" y="11189"/>
                  </a:lnTo>
                  <a:lnTo>
                    <a:pt x="8181" y="11115"/>
                  </a:lnTo>
                  <a:lnTo>
                    <a:pt x="8144" y="11005"/>
                  </a:lnTo>
                  <a:lnTo>
                    <a:pt x="8071" y="10968"/>
                  </a:lnTo>
                  <a:lnTo>
                    <a:pt x="7997" y="10895"/>
                  </a:lnTo>
                  <a:lnTo>
                    <a:pt x="7887" y="10675"/>
                  </a:lnTo>
                  <a:lnTo>
                    <a:pt x="7814" y="10382"/>
                  </a:lnTo>
                  <a:lnTo>
                    <a:pt x="7741" y="9831"/>
                  </a:lnTo>
                  <a:lnTo>
                    <a:pt x="7667" y="9758"/>
                  </a:lnTo>
                  <a:close/>
                  <a:moveTo>
                    <a:pt x="10162" y="1321"/>
                  </a:moveTo>
                  <a:lnTo>
                    <a:pt x="10198" y="1541"/>
                  </a:lnTo>
                  <a:lnTo>
                    <a:pt x="10272" y="1725"/>
                  </a:lnTo>
                  <a:lnTo>
                    <a:pt x="10455" y="2092"/>
                  </a:lnTo>
                  <a:lnTo>
                    <a:pt x="10932" y="3229"/>
                  </a:lnTo>
                  <a:lnTo>
                    <a:pt x="10969" y="3302"/>
                  </a:lnTo>
                  <a:lnTo>
                    <a:pt x="10749" y="3375"/>
                  </a:lnTo>
                  <a:lnTo>
                    <a:pt x="10528" y="3449"/>
                  </a:lnTo>
                  <a:lnTo>
                    <a:pt x="9758" y="3742"/>
                  </a:lnTo>
                  <a:lnTo>
                    <a:pt x="8988" y="4146"/>
                  </a:lnTo>
                  <a:lnTo>
                    <a:pt x="8841" y="4219"/>
                  </a:lnTo>
                  <a:lnTo>
                    <a:pt x="8731" y="4329"/>
                  </a:lnTo>
                  <a:lnTo>
                    <a:pt x="8658" y="4072"/>
                  </a:lnTo>
                  <a:lnTo>
                    <a:pt x="8511" y="3816"/>
                  </a:lnTo>
                  <a:lnTo>
                    <a:pt x="8364" y="3595"/>
                  </a:lnTo>
                  <a:lnTo>
                    <a:pt x="8254" y="3522"/>
                  </a:lnTo>
                  <a:lnTo>
                    <a:pt x="8144" y="3449"/>
                  </a:lnTo>
                  <a:lnTo>
                    <a:pt x="7997" y="3412"/>
                  </a:lnTo>
                  <a:lnTo>
                    <a:pt x="7851" y="3375"/>
                  </a:lnTo>
                  <a:lnTo>
                    <a:pt x="7777" y="3375"/>
                  </a:lnTo>
                  <a:lnTo>
                    <a:pt x="7704" y="3412"/>
                  </a:lnTo>
                  <a:lnTo>
                    <a:pt x="7667" y="3485"/>
                  </a:lnTo>
                  <a:lnTo>
                    <a:pt x="7667" y="3559"/>
                  </a:lnTo>
                  <a:lnTo>
                    <a:pt x="7484" y="3595"/>
                  </a:lnTo>
                  <a:lnTo>
                    <a:pt x="7337" y="3706"/>
                  </a:lnTo>
                  <a:lnTo>
                    <a:pt x="7190" y="3852"/>
                  </a:lnTo>
                  <a:lnTo>
                    <a:pt x="7044" y="3999"/>
                  </a:lnTo>
                  <a:lnTo>
                    <a:pt x="7007" y="4109"/>
                  </a:lnTo>
                  <a:lnTo>
                    <a:pt x="7044" y="4219"/>
                  </a:lnTo>
                  <a:lnTo>
                    <a:pt x="7264" y="4696"/>
                  </a:lnTo>
                  <a:lnTo>
                    <a:pt x="7080" y="4769"/>
                  </a:lnTo>
                  <a:lnTo>
                    <a:pt x="6310" y="5026"/>
                  </a:lnTo>
                  <a:lnTo>
                    <a:pt x="5576" y="5283"/>
                  </a:lnTo>
                  <a:lnTo>
                    <a:pt x="5320" y="5356"/>
                  </a:lnTo>
                  <a:lnTo>
                    <a:pt x="5210" y="5393"/>
                  </a:lnTo>
                  <a:lnTo>
                    <a:pt x="5136" y="5466"/>
                  </a:lnTo>
                  <a:lnTo>
                    <a:pt x="5100" y="5356"/>
                  </a:lnTo>
                  <a:lnTo>
                    <a:pt x="4916" y="5063"/>
                  </a:lnTo>
                  <a:lnTo>
                    <a:pt x="4806" y="4879"/>
                  </a:lnTo>
                  <a:lnTo>
                    <a:pt x="4659" y="4733"/>
                  </a:lnTo>
                  <a:lnTo>
                    <a:pt x="4513" y="4623"/>
                  </a:lnTo>
                  <a:lnTo>
                    <a:pt x="4329" y="4549"/>
                  </a:lnTo>
                  <a:lnTo>
                    <a:pt x="4183" y="4513"/>
                  </a:lnTo>
                  <a:lnTo>
                    <a:pt x="4036" y="4586"/>
                  </a:lnTo>
                  <a:lnTo>
                    <a:pt x="3852" y="4586"/>
                  </a:lnTo>
                  <a:lnTo>
                    <a:pt x="3779" y="4623"/>
                  </a:lnTo>
                  <a:lnTo>
                    <a:pt x="3742" y="4696"/>
                  </a:lnTo>
                  <a:lnTo>
                    <a:pt x="3706" y="4989"/>
                  </a:lnTo>
                  <a:lnTo>
                    <a:pt x="3706" y="5283"/>
                  </a:lnTo>
                  <a:lnTo>
                    <a:pt x="3742" y="5576"/>
                  </a:lnTo>
                  <a:lnTo>
                    <a:pt x="3816" y="5870"/>
                  </a:lnTo>
                  <a:lnTo>
                    <a:pt x="3596" y="5833"/>
                  </a:lnTo>
                  <a:lnTo>
                    <a:pt x="3376" y="5870"/>
                  </a:lnTo>
                  <a:lnTo>
                    <a:pt x="2972" y="6016"/>
                  </a:lnTo>
                  <a:lnTo>
                    <a:pt x="2422" y="6163"/>
                  </a:lnTo>
                  <a:lnTo>
                    <a:pt x="2165" y="6273"/>
                  </a:lnTo>
                  <a:lnTo>
                    <a:pt x="2055" y="6347"/>
                  </a:lnTo>
                  <a:lnTo>
                    <a:pt x="1945" y="6457"/>
                  </a:lnTo>
                  <a:lnTo>
                    <a:pt x="1945" y="6530"/>
                  </a:lnTo>
                  <a:lnTo>
                    <a:pt x="1982" y="6567"/>
                  </a:lnTo>
                  <a:lnTo>
                    <a:pt x="2238" y="6603"/>
                  </a:lnTo>
                  <a:lnTo>
                    <a:pt x="2459" y="6567"/>
                  </a:lnTo>
                  <a:lnTo>
                    <a:pt x="2972" y="6457"/>
                  </a:lnTo>
                  <a:lnTo>
                    <a:pt x="3449" y="6347"/>
                  </a:lnTo>
                  <a:lnTo>
                    <a:pt x="3706" y="6237"/>
                  </a:lnTo>
                  <a:lnTo>
                    <a:pt x="3816" y="6163"/>
                  </a:lnTo>
                  <a:lnTo>
                    <a:pt x="3889" y="6090"/>
                  </a:lnTo>
                  <a:lnTo>
                    <a:pt x="4073" y="6383"/>
                  </a:lnTo>
                  <a:lnTo>
                    <a:pt x="4256" y="6677"/>
                  </a:lnTo>
                  <a:lnTo>
                    <a:pt x="4293" y="6713"/>
                  </a:lnTo>
                  <a:lnTo>
                    <a:pt x="4366" y="6823"/>
                  </a:lnTo>
                  <a:lnTo>
                    <a:pt x="4549" y="6970"/>
                  </a:lnTo>
                  <a:lnTo>
                    <a:pt x="4659" y="7007"/>
                  </a:lnTo>
                  <a:lnTo>
                    <a:pt x="4733" y="7044"/>
                  </a:lnTo>
                  <a:lnTo>
                    <a:pt x="4806" y="7007"/>
                  </a:lnTo>
                  <a:lnTo>
                    <a:pt x="4879" y="6933"/>
                  </a:lnTo>
                  <a:lnTo>
                    <a:pt x="5063" y="6640"/>
                  </a:lnTo>
                  <a:lnTo>
                    <a:pt x="5173" y="6347"/>
                  </a:lnTo>
                  <a:lnTo>
                    <a:pt x="5210" y="6053"/>
                  </a:lnTo>
                  <a:lnTo>
                    <a:pt x="5210" y="5760"/>
                  </a:lnTo>
                  <a:lnTo>
                    <a:pt x="5320" y="5760"/>
                  </a:lnTo>
                  <a:lnTo>
                    <a:pt x="5430" y="5723"/>
                  </a:lnTo>
                  <a:lnTo>
                    <a:pt x="5686" y="5650"/>
                  </a:lnTo>
                  <a:lnTo>
                    <a:pt x="6457" y="5430"/>
                  </a:lnTo>
                  <a:lnTo>
                    <a:pt x="7190" y="5173"/>
                  </a:lnTo>
                  <a:lnTo>
                    <a:pt x="7447" y="5063"/>
                  </a:lnTo>
                  <a:lnTo>
                    <a:pt x="7631" y="5430"/>
                  </a:lnTo>
                  <a:lnTo>
                    <a:pt x="7704" y="5613"/>
                  </a:lnTo>
                  <a:lnTo>
                    <a:pt x="7814" y="5760"/>
                  </a:lnTo>
                  <a:lnTo>
                    <a:pt x="7924" y="5833"/>
                  </a:lnTo>
                  <a:lnTo>
                    <a:pt x="8218" y="5833"/>
                  </a:lnTo>
                  <a:lnTo>
                    <a:pt x="8328" y="5760"/>
                  </a:lnTo>
                  <a:lnTo>
                    <a:pt x="8548" y="5576"/>
                  </a:lnTo>
                  <a:lnTo>
                    <a:pt x="8731" y="5356"/>
                  </a:lnTo>
                  <a:lnTo>
                    <a:pt x="8804" y="5173"/>
                  </a:lnTo>
                  <a:lnTo>
                    <a:pt x="8841" y="4989"/>
                  </a:lnTo>
                  <a:lnTo>
                    <a:pt x="8841" y="4806"/>
                  </a:lnTo>
                  <a:lnTo>
                    <a:pt x="8804" y="4586"/>
                  </a:lnTo>
                  <a:lnTo>
                    <a:pt x="8914" y="4586"/>
                  </a:lnTo>
                  <a:lnTo>
                    <a:pt x="9061" y="4513"/>
                  </a:lnTo>
                  <a:lnTo>
                    <a:pt x="9942" y="4109"/>
                  </a:lnTo>
                  <a:lnTo>
                    <a:pt x="10639" y="3852"/>
                  </a:lnTo>
                  <a:lnTo>
                    <a:pt x="10895" y="3742"/>
                  </a:lnTo>
                  <a:lnTo>
                    <a:pt x="11115" y="3669"/>
                  </a:lnTo>
                  <a:lnTo>
                    <a:pt x="11519" y="4586"/>
                  </a:lnTo>
                  <a:lnTo>
                    <a:pt x="11849" y="5540"/>
                  </a:lnTo>
                  <a:lnTo>
                    <a:pt x="12069" y="6237"/>
                  </a:lnTo>
                  <a:lnTo>
                    <a:pt x="12032" y="6347"/>
                  </a:lnTo>
                  <a:lnTo>
                    <a:pt x="11996" y="6457"/>
                  </a:lnTo>
                  <a:lnTo>
                    <a:pt x="11959" y="6457"/>
                  </a:lnTo>
                  <a:lnTo>
                    <a:pt x="11592" y="6603"/>
                  </a:lnTo>
                  <a:lnTo>
                    <a:pt x="10969" y="6787"/>
                  </a:lnTo>
                  <a:lnTo>
                    <a:pt x="9685" y="7227"/>
                  </a:lnTo>
                  <a:lnTo>
                    <a:pt x="8438" y="7630"/>
                  </a:lnTo>
                  <a:lnTo>
                    <a:pt x="7887" y="7777"/>
                  </a:lnTo>
                  <a:lnTo>
                    <a:pt x="7631" y="7924"/>
                  </a:lnTo>
                  <a:lnTo>
                    <a:pt x="7521" y="7997"/>
                  </a:lnTo>
                  <a:lnTo>
                    <a:pt x="7447" y="8107"/>
                  </a:lnTo>
                  <a:lnTo>
                    <a:pt x="7447" y="8144"/>
                  </a:lnTo>
                  <a:lnTo>
                    <a:pt x="7631" y="8181"/>
                  </a:lnTo>
                  <a:lnTo>
                    <a:pt x="7997" y="8181"/>
                  </a:lnTo>
                  <a:lnTo>
                    <a:pt x="8181" y="8107"/>
                  </a:lnTo>
                  <a:lnTo>
                    <a:pt x="8914" y="7887"/>
                  </a:lnTo>
                  <a:lnTo>
                    <a:pt x="10565" y="7374"/>
                  </a:lnTo>
                  <a:lnTo>
                    <a:pt x="12216" y="6860"/>
                  </a:lnTo>
                  <a:lnTo>
                    <a:pt x="12289" y="6823"/>
                  </a:lnTo>
                  <a:lnTo>
                    <a:pt x="12546" y="7777"/>
                  </a:lnTo>
                  <a:lnTo>
                    <a:pt x="12766" y="8474"/>
                  </a:lnTo>
                  <a:lnTo>
                    <a:pt x="12729" y="8511"/>
                  </a:lnTo>
                  <a:lnTo>
                    <a:pt x="12693" y="8584"/>
                  </a:lnTo>
                  <a:lnTo>
                    <a:pt x="11629" y="8988"/>
                  </a:lnTo>
                  <a:lnTo>
                    <a:pt x="11042" y="9208"/>
                  </a:lnTo>
                  <a:lnTo>
                    <a:pt x="10859" y="9281"/>
                  </a:lnTo>
                  <a:lnTo>
                    <a:pt x="10749" y="9391"/>
                  </a:lnTo>
                  <a:lnTo>
                    <a:pt x="10455" y="9575"/>
                  </a:lnTo>
                  <a:lnTo>
                    <a:pt x="10455" y="9611"/>
                  </a:lnTo>
                  <a:lnTo>
                    <a:pt x="10418" y="9501"/>
                  </a:lnTo>
                  <a:lnTo>
                    <a:pt x="10198" y="9024"/>
                  </a:lnTo>
                  <a:lnTo>
                    <a:pt x="10052" y="8804"/>
                  </a:lnTo>
                  <a:lnTo>
                    <a:pt x="9942" y="8731"/>
                  </a:lnTo>
                  <a:lnTo>
                    <a:pt x="9832" y="8694"/>
                  </a:lnTo>
                  <a:lnTo>
                    <a:pt x="9758" y="8694"/>
                  </a:lnTo>
                  <a:lnTo>
                    <a:pt x="9721" y="8768"/>
                  </a:lnTo>
                  <a:lnTo>
                    <a:pt x="9685" y="8841"/>
                  </a:lnTo>
                  <a:lnTo>
                    <a:pt x="9501" y="8841"/>
                  </a:lnTo>
                  <a:lnTo>
                    <a:pt x="9355" y="8804"/>
                  </a:lnTo>
                  <a:lnTo>
                    <a:pt x="9208" y="8841"/>
                  </a:lnTo>
                  <a:lnTo>
                    <a:pt x="9061" y="8878"/>
                  </a:lnTo>
                  <a:lnTo>
                    <a:pt x="8988" y="8988"/>
                  </a:lnTo>
                  <a:lnTo>
                    <a:pt x="8914" y="9098"/>
                  </a:lnTo>
                  <a:lnTo>
                    <a:pt x="8914" y="9208"/>
                  </a:lnTo>
                  <a:lnTo>
                    <a:pt x="9025" y="9611"/>
                  </a:lnTo>
                  <a:lnTo>
                    <a:pt x="9135" y="10051"/>
                  </a:lnTo>
                  <a:lnTo>
                    <a:pt x="8694" y="10161"/>
                  </a:lnTo>
                  <a:lnTo>
                    <a:pt x="8658" y="10198"/>
                  </a:lnTo>
                  <a:lnTo>
                    <a:pt x="8621" y="10235"/>
                  </a:lnTo>
                  <a:lnTo>
                    <a:pt x="8584" y="10345"/>
                  </a:lnTo>
                  <a:lnTo>
                    <a:pt x="8511" y="10125"/>
                  </a:lnTo>
                  <a:lnTo>
                    <a:pt x="8401" y="9905"/>
                  </a:lnTo>
                  <a:lnTo>
                    <a:pt x="8254" y="9685"/>
                  </a:lnTo>
                  <a:lnTo>
                    <a:pt x="8034" y="9501"/>
                  </a:lnTo>
                  <a:lnTo>
                    <a:pt x="7777" y="9391"/>
                  </a:lnTo>
                  <a:lnTo>
                    <a:pt x="7557" y="9391"/>
                  </a:lnTo>
                  <a:lnTo>
                    <a:pt x="7411" y="9428"/>
                  </a:lnTo>
                  <a:lnTo>
                    <a:pt x="7300" y="9464"/>
                  </a:lnTo>
                  <a:lnTo>
                    <a:pt x="7190" y="9538"/>
                  </a:lnTo>
                  <a:lnTo>
                    <a:pt x="7080" y="9611"/>
                  </a:lnTo>
                  <a:lnTo>
                    <a:pt x="7044" y="9721"/>
                  </a:lnTo>
                  <a:lnTo>
                    <a:pt x="7007" y="9868"/>
                  </a:lnTo>
                  <a:lnTo>
                    <a:pt x="7044" y="9941"/>
                  </a:lnTo>
                  <a:lnTo>
                    <a:pt x="7117" y="9978"/>
                  </a:lnTo>
                  <a:lnTo>
                    <a:pt x="7044" y="10235"/>
                  </a:lnTo>
                  <a:lnTo>
                    <a:pt x="7080" y="10492"/>
                  </a:lnTo>
                  <a:lnTo>
                    <a:pt x="4806" y="11152"/>
                  </a:lnTo>
                  <a:lnTo>
                    <a:pt x="4219" y="11335"/>
                  </a:lnTo>
                  <a:lnTo>
                    <a:pt x="3632" y="11519"/>
                  </a:lnTo>
                  <a:lnTo>
                    <a:pt x="3449" y="11629"/>
                  </a:lnTo>
                  <a:lnTo>
                    <a:pt x="3192" y="10602"/>
                  </a:lnTo>
                  <a:lnTo>
                    <a:pt x="2862" y="9611"/>
                  </a:lnTo>
                  <a:lnTo>
                    <a:pt x="3339" y="9538"/>
                  </a:lnTo>
                  <a:lnTo>
                    <a:pt x="3816" y="9428"/>
                  </a:lnTo>
                  <a:lnTo>
                    <a:pt x="4769" y="9134"/>
                  </a:lnTo>
                  <a:lnTo>
                    <a:pt x="4843" y="9318"/>
                  </a:lnTo>
                  <a:lnTo>
                    <a:pt x="4953" y="9501"/>
                  </a:lnTo>
                  <a:lnTo>
                    <a:pt x="5063" y="9685"/>
                  </a:lnTo>
                  <a:lnTo>
                    <a:pt x="5246" y="9831"/>
                  </a:lnTo>
                  <a:lnTo>
                    <a:pt x="5356" y="9868"/>
                  </a:lnTo>
                  <a:lnTo>
                    <a:pt x="5466" y="9905"/>
                  </a:lnTo>
                  <a:lnTo>
                    <a:pt x="5613" y="9905"/>
                  </a:lnTo>
                  <a:lnTo>
                    <a:pt x="5723" y="9868"/>
                  </a:lnTo>
                  <a:lnTo>
                    <a:pt x="5980" y="9758"/>
                  </a:lnTo>
                  <a:lnTo>
                    <a:pt x="6163" y="9648"/>
                  </a:lnTo>
                  <a:lnTo>
                    <a:pt x="6237" y="9538"/>
                  </a:lnTo>
                  <a:lnTo>
                    <a:pt x="6273" y="9501"/>
                  </a:lnTo>
                  <a:lnTo>
                    <a:pt x="6237" y="9428"/>
                  </a:lnTo>
                  <a:lnTo>
                    <a:pt x="5980" y="8731"/>
                  </a:lnTo>
                  <a:lnTo>
                    <a:pt x="6200" y="8731"/>
                  </a:lnTo>
                  <a:lnTo>
                    <a:pt x="6383" y="8658"/>
                  </a:lnTo>
                  <a:lnTo>
                    <a:pt x="6604" y="9244"/>
                  </a:lnTo>
                  <a:lnTo>
                    <a:pt x="6677" y="9318"/>
                  </a:lnTo>
                  <a:lnTo>
                    <a:pt x="6714" y="9354"/>
                  </a:lnTo>
                  <a:lnTo>
                    <a:pt x="6787" y="9354"/>
                  </a:lnTo>
                  <a:lnTo>
                    <a:pt x="7044" y="9318"/>
                  </a:lnTo>
                  <a:lnTo>
                    <a:pt x="7300" y="9208"/>
                  </a:lnTo>
                  <a:lnTo>
                    <a:pt x="7521" y="9061"/>
                  </a:lnTo>
                  <a:lnTo>
                    <a:pt x="7704" y="8878"/>
                  </a:lnTo>
                  <a:lnTo>
                    <a:pt x="7741" y="8841"/>
                  </a:lnTo>
                  <a:lnTo>
                    <a:pt x="7777" y="8768"/>
                  </a:lnTo>
                  <a:lnTo>
                    <a:pt x="7741" y="8658"/>
                  </a:lnTo>
                  <a:lnTo>
                    <a:pt x="7264" y="7887"/>
                  </a:lnTo>
                  <a:lnTo>
                    <a:pt x="7080" y="7520"/>
                  </a:lnTo>
                  <a:lnTo>
                    <a:pt x="6970" y="7337"/>
                  </a:lnTo>
                  <a:lnTo>
                    <a:pt x="6824" y="7227"/>
                  </a:lnTo>
                  <a:lnTo>
                    <a:pt x="6640" y="7154"/>
                  </a:lnTo>
                  <a:lnTo>
                    <a:pt x="6457" y="7190"/>
                  </a:lnTo>
                  <a:lnTo>
                    <a:pt x="6383" y="7227"/>
                  </a:lnTo>
                  <a:lnTo>
                    <a:pt x="6310" y="7264"/>
                  </a:lnTo>
                  <a:lnTo>
                    <a:pt x="6237" y="7337"/>
                  </a:lnTo>
                  <a:lnTo>
                    <a:pt x="6200" y="7410"/>
                  </a:lnTo>
                  <a:lnTo>
                    <a:pt x="6017" y="7447"/>
                  </a:lnTo>
                  <a:lnTo>
                    <a:pt x="5980" y="7484"/>
                  </a:lnTo>
                  <a:lnTo>
                    <a:pt x="5943" y="7520"/>
                  </a:lnTo>
                  <a:lnTo>
                    <a:pt x="5907" y="7594"/>
                  </a:lnTo>
                  <a:lnTo>
                    <a:pt x="5907" y="7667"/>
                  </a:lnTo>
                  <a:lnTo>
                    <a:pt x="6200" y="8291"/>
                  </a:lnTo>
                  <a:lnTo>
                    <a:pt x="6163" y="8364"/>
                  </a:lnTo>
                  <a:lnTo>
                    <a:pt x="6127" y="8401"/>
                  </a:lnTo>
                  <a:lnTo>
                    <a:pt x="6090" y="8401"/>
                  </a:lnTo>
                  <a:lnTo>
                    <a:pt x="6053" y="8437"/>
                  </a:lnTo>
                  <a:lnTo>
                    <a:pt x="5943" y="8474"/>
                  </a:lnTo>
                  <a:lnTo>
                    <a:pt x="5907" y="8511"/>
                  </a:lnTo>
                  <a:lnTo>
                    <a:pt x="5613" y="7814"/>
                  </a:lnTo>
                  <a:lnTo>
                    <a:pt x="5576" y="7777"/>
                  </a:lnTo>
                  <a:lnTo>
                    <a:pt x="5540" y="7704"/>
                  </a:lnTo>
                  <a:lnTo>
                    <a:pt x="5393" y="7704"/>
                  </a:lnTo>
                  <a:lnTo>
                    <a:pt x="5356" y="7667"/>
                  </a:lnTo>
                  <a:lnTo>
                    <a:pt x="5173" y="7667"/>
                  </a:lnTo>
                  <a:lnTo>
                    <a:pt x="4990" y="7704"/>
                  </a:lnTo>
                  <a:lnTo>
                    <a:pt x="4843" y="7814"/>
                  </a:lnTo>
                  <a:lnTo>
                    <a:pt x="4733" y="7961"/>
                  </a:lnTo>
                  <a:lnTo>
                    <a:pt x="4659" y="8144"/>
                  </a:lnTo>
                  <a:lnTo>
                    <a:pt x="4623" y="8327"/>
                  </a:lnTo>
                  <a:lnTo>
                    <a:pt x="4623" y="8511"/>
                  </a:lnTo>
                  <a:lnTo>
                    <a:pt x="4623" y="8694"/>
                  </a:lnTo>
                  <a:lnTo>
                    <a:pt x="3669" y="8951"/>
                  </a:lnTo>
                  <a:lnTo>
                    <a:pt x="3229" y="9134"/>
                  </a:lnTo>
                  <a:lnTo>
                    <a:pt x="2752" y="9318"/>
                  </a:lnTo>
                  <a:lnTo>
                    <a:pt x="2348" y="7997"/>
                  </a:lnTo>
                  <a:lnTo>
                    <a:pt x="1908" y="6677"/>
                  </a:lnTo>
                  <a:lnTo>
                    <a:pt x="1541" y="5356"/>
                  </a:lnTo>
                  <a:lnTo>
                    <a:pt x="1395" y="4696"/>
                  </a:lnTo>
                  <a:lnTo>
                    <a:pt x="1285" y="3999"/>
                  </a:lnTo>
                  <a:lnTo>
                    <a:pt x="1505" y="3962"/>
                  </a:lnTo>
                  <a:lnTo>
                    <a:pt x="1725" y="3926"/>
                  </a:lnTo>
                  <a:lnTo>
                    <a:pt x="2165" y="3816"/>
                  </a:lnTo>
                  <a:lnTo>
                    <a:pt x="3302" y="3485"/>
                  </a:lnTo>
                  <a:lnTo>
                    <a:pt x="5760" y="2825"/>
                  </a:lnTo>
                  <a:lnTo>
                    <a:pt x="6934" y="2495"/>
                  </a:lnTo>
                  <a:lnTo>
                    <a:pt x="8071" y="2092"/>
                  </a:lnTo>
                  <a:lnTo>
                    <a:pt x="9135" y="1725"/>
                  </a:lnTo>
                  <a:lnTo>
                    <a:pt x="9758" y="1505"/>
                  </a:lnTo>
                  <a:lnTo>
                    <a:pt x="9978" y="1395"/>
                  </a:lnTo>
                  <a:lnTo>
                    <a:pt x="10088" y="1358"/>
                  </a:lnTo>
                  <a:lnTo>
                    <a:pt x="10162" y="1321"/>
                  </a:lnTo>
                  <a:close/>
                  <a:moveTo>
                    <a:pt x="12876" y="8988"/>
                  </a:moveTo>
                  <a:lnTo>
                    <a:pt x="13023" y="9575"/>
                  </a:lnTo>
                  <a:lnTo>
                    <a:pt x="13096" y="9905"/>
                  </a:lnTo>
                  <a:lnTo>
                    <a:pt x="13206" y="10198"/>
                  </a:lnTo>
                  <a:lnTo>
                    <a:pt x="12619" y="10271"/>
                  </a:lnTo>
                  <a:lnTo>
                    <a:pt x="12069" y="10418"/>
                  </a:lnTo>
                  <a:lnTo>
                    <a:pt x="11519" y="10565"/>
                  </a:lnTo>
                  <a:lnTo>
                    <a:pt x="10969" y="10748"/>
                  </a:lnTo>
                  <a:lnTo>
                    <a:pt x="9685" y="11225"/>
                  </a:lnTo>
                  <a:lnTo>
                    <a:pt x="8438" y="11702"/>
                  </a:lnTo>
                  <a:lnTo>
                    <a:pt x="5980" y="12619"/>
                  </a:lnTo>
                  <a:lnTo>
                    <a:pt x="4879" y="13023"/>
                  </a:lnTo>
                  <a:lnTo>
                    <a:pt x="4329" y="13243"/>
                  </a:lnTo>
                  <a:lnTo>
                    <a:pt x="3816" y="13499"/>
                  </a:lnTo>
                  <a:lnTo>
                    <a:pt x="3669" y="12692"/>
                  </a:lnTo>
                  <a:lnTo>
                    <a:pt x="3522" y="11885"/>
                  </a:lnTo>
                  <a:lnTo>
                    <a:pt x="3742" y="11885"/>
                  </a:lnTo>
                  <a:lnTo>
                    <a:pt x="3999" y="11812"/>
                  </a:lnTo>
                  <a:lnTo>
                    <a:pt x="5173" y="11482"/>
                  </a:lnTo>
                  <a:lnTo>
                    <a:pt x="7190" y="10932"/>
                  </a:lnTo>
                  <a:lnTo>
                    <a:pt x="7374" y="11335"/>
                  </a:lnTo>
                  <a:lnTo>
                    <a:pt x="7594" y="11702"/>
                  </a:lnTo>
                  <a:lnTo>
                    <a:pt x="7631" y="11775"/>
                  </a:lnTo>
                  <a:lnTo>
                    <a:pt x="7814" y="11775"/>
                  </a:lnTo>
                  <a:lnTo>
                    <a:pt x="7887" y="11702"/>
                  </a:lnTo>
                  <a:lnTo>
                    <a:pt x="7961" y="11629"/>
                  </a:lnTo>
                  <a:lnTo>
                    <a:pt x="8107" y="11592"/>
                  </a:lnTo>
                  <a:lnTo>
                    <a:pt x="8401" y="11519"/>
                  </a:lnTo>
                  <a:lnTo>
                    <a:pt x="8474" y="11445"/>
                  </a:lnTo>
                  <a:lnTo>
                    <a:pt x="8548" y="11372"/>
                  </a:lnTo>
                  <a:lnTo>
                    <a:pt x="8658" y="11189"/>
                  </a:lnTo>
                  <a:lnTo>
                    <a:pt x="8694" y="11005"/>
                  </a:lnTo>
                  <a:lnTo>
                    <a:pt x="8694" y="10785"/>
                  </a:lnTo>
                  <a:lnTo>
                    <a:pt x="8658" y="10602"/>
                  </a:lnTo>
                  <a:lnTo>
                    <a:pt x="8621" y="10418"/>
                  </a:lnTo>
                  <a:lnTo>
                    <a:pt x="8658" y="10492"/>
                  </a:lnTo>
                  <a:lnTo>
                    <a:pt x="8768" y="10528"/>
                  </a:lnTo>
                  <a:lnTo>
                    <a:pt x="9025" y="10492"/>
                  </a:lnTo>
                  <a:lnTo>
                    <a:pt x="9281" y="10418"/>
                  </a:lnTo>
                  <a:lnTo>
                    <a:pt x="9428" y="10638"/>
                  </a:lnTo>
                  <a:lnTo>
                    <a:pt x="9611" y="10822"/>
                  </a:lnTo>
                  <a:lnTo>
                    <a:pt x="9758" y="10895"/>
                  </a:lnTo>
                  <a:lnTo>
                    <a:pt x="9942" y="10932"/>
                  </a:lnTo>
                  <a:lnTo>
                    <a:pt x="10088" y="10932"/>
                  </a:lnTo>
                  <a:lnTo>
                    <a:pt x="10235" y="10858"/>
                  </a:lnTo>
                  <a:lnTo>
                    <a:pt x="10382" y="10785"/>
                  </a:lnTo>
                  <a:lnTo>
                    <a:pt x="10492" y="10638"/>
                  </a:lnTo>
                  <a:lnTo>
                    <a:pt x="10565" y="10492"/>
                  </a:lnTo>
                  <a:lnTo>
                    <a:pt x="10602" y="10345"/>
                  </a:lnTo>
                  <a:lnTo>
                    <a:pt x="10639" y="10161"/>
                  </a:lnTo>
                  <a:lnTo>
                    <a:pt x="10602" y="9978"/>
                  </a:lnTo>
                  <a:lnTo>
                    <a:pt x="10492" y="9648"/>
                  </a:lnTo>
                  <a:lnTo>
                    <a:pt x="10749" y="9648"/>
                  </a:lnTo>
                  <a:lnTo>
                    <a:pt x="11005" y="9611"/>
                  </a:lnTo>
                  <a:lnTo>
                    <a:pt x="11629" y="9428"/>
                  </a:lnTo>
                  <a:lnTo>
                    <a:pt x="12876" y="8988"/>
                  </a:lnTo>
                  <a:close/>
                  <a:moveTo>
                    <a:pt x="13206" y="10675"/>
                  </a:moveTo>
                  <a:lnTo>
                    <a:pt x="13096" y="10712"/>
                  </a:lnTo>
                  <a:lnTo>
                    <a:pt x="11592" y="11262"/>
                  </a:lnTo>
                  <a:lnTo>
                    <a:pt x="8731" y="12362"/>
                  </a:lnTo>
                  <a:lnTo>
                    <a:pt x="7300" y="12876"/>
                  </a:lnTo>
                  <a:lnTo>
                    <a:pt x="6604" y="13133"/>
                  </a:lnTo>
                  <a:lnTo>
                    <a:pt x="5870" y="13316"/>
                  </a:lnTo>
                  <a:lnTo>
                    <a:pt x="4696" y="13573"/>
                  </a:lnTo>
                  <a:lnTo>
                    <a:pt x="5393" y="13279"/>
                  </a:lnTo>
                  <a:lnTo>
                    <a:pt x="6090" y="13023"/>
                  </a:lnTo>
                  <a:lnTo>
                    <a:pt x="8438" y="12179"/>
                  </a:lnTo>
                  <a:lnTo>
                    <a:pt x="9611" y="11702"/>
                  </a:lnTo>
                  <a:lnTo>
                    <a:pt x="10822" y="11299"/>
                  </a:lnTo>
                  <a:lnTo>
                    <a:pt x="11409" y="11078"/>
                  </a:lnTo>
                  <a:lnTo>
                    <a:pt x="11996" y="10895"/>
                  </a:lnTo>
                  <a:lnTo>
                    <a:pt x="12619" y="10748"/>
                  </a:lnTo>
                  <a:lnTo>
                    <a:pt x="13206" y="10675"/>
                  </a:lnTo>
                  <a:close/>
                  <a:moveTo>
                    <a:pt x="10492" y="478"/>
                  </a:moveTo>
                  <a:lnTo>
                    <a:pt x="10712" y="1064"/>
                  </a:lnTo>
                  <a:lnTo>
                    <a:pt x="10969" y="1688"/>
                  </a:lnTo>
                  <a:lnTo>
                    <a:pt x="11482" y="2862"/>
                  </a:lnTo>
                  <a:lnTo>
                    <a:pt x="11996" y="4182"/>
                  </a:lnTo>
                  <a:lnTo>
                    <a:pt x="12473" y="5466"/>
                  </a:lnTo>
                  <a:lnTo>
                    <a:pt x="12876" y="6713"/>
                  </a:lnTo>
                  <a:lnTo>
                    <a:pt x="13280" y="7924"/>
                  </a:lnTo>
                  <a:lnTo>
                    <a:pt x="13683" y="9171"/>
                  </a:lnTo>
                  <a:lnTo>
                    <a:pt x="14013" y="10418"/>
                  </a:lnTo>
                  <a:lnTo>
                    <a:pt x="13793" y="10418"/>
                  </a:lnTo>
                  <a:lnTo>
                    <a:pt x="13573" y="10492"/>
                  </a:lnTo>
                  <a:lnTo>
                    <a:pt x="13573" y="10418"/>
                  </a:lnTo>
                  <a:lnTo>
                    <a:pt x="13573" y="10308"/>
                  </a:lnTo>
                  <a:lnTo>
                    <a:pt x="13646" y="10235"/>
                  </a:lnTo>
                  <a:lnTo>
                    <a:pt x="13646" y="10125"/>
                  </a:lnTo>
                  <a:lnTo>
                    <a:pt x="13610" y="9831"/>
                  </a:lnTo>
                  <a:lnTo>
                    <a:pt x="13610" y="9758"/>
                  </a:lnTo>
                  <a:lnTo>
                    <a:pt x="13610" y="9721"/>
                  </a:lnTo>
                  <a:lnTo>
                    <a:pt x="13426" y="9024"/>
                  </a:lnTo>
                  <a:lnTo>
                    <a:pt x="13096" y="7777"/>
                  </a:lnTo>
                  <a:lnTo>
                    <a:pt x="12693" y="6603"/>
                  </a:lnTo>
                  <a:lnTo>
                    <a:pt x="12289" y="5430"/>
                  </a:lnTo>
                  <a:lnTo>
                    <a:pt x="11849" y="4256"/>
                  </a:lnTo>
                  <a:lnTo>
                    <a:pt x="11372" y="3119"/>
                  </a:lnTo>
                  <a:lnTo>
                    <a:pt x="10859" y="1981"/>
                  </a:lnTo>
                  <a:lnTo>
                    <a:pt x="10675" y="1651"/>
                  </a:lnTo>
                  <a:lnTo>
                    <a:pt x="10492" y="1358"/>
                  </a:lnTo>
                  <a:lnTo>
                    <a:pt x="10602" y="1285"/>
                  </a:lnTo>
                  <a:lnTo>
                    <a:pt x="10639" y="1174"/>
                  </a:lnTo>
                  <a:lnTo>
                    <a:pt x="10602" y="1064"/>
                  </a:lnTo>
                  <a:lnTo>
                    <a:pt x="10565" y="991"/>
                  </a:lnTo>
                  <a:lnTo>
                    <a:pt x="10528" y="954"/>
                  </a:lnTo>
                  <a:lnTo>
                    <a:pt x="10455" y="918"/>
                  </a:lnTo>
                  <a:lnTo>
                    <a:pt x="10272" y="881"/>
                  </a:lnTo>
                  <a:lnTo>
                    <a:pt x="10088" y="918"/>
                  </a:lnTo>
                  <a:lnTo>
                    <a:pt x="9391" y="1138"/>
                  </a:lnTo>
                  <a:lnTo>
                    <a:pt x="8658" y="1431"/>
                  </a:lnTo>
                  <a:lnTo>
                    <a:pt x="7924" y="1688"/>
                  </a:lnTo>
                  <a:lnTo>
                    <a:pt x="7190" y="1945"/>
                  </a:lnTo>
                  <a:lnTo>
                    <a:pt x="5650" y="2422"/>
                  </a:lnTo>
                  <a:lnTo>
                    <a:pt x="4109" y="2862"/>
                  </a:lnTo>
                  <a:lnTo>
                    <a:pt x="2569" y="3265"/>
                  </a:lnTo>
                  <a:lnTo>
                    <a:pt x="1762" y="3485"/>
                  </a:lnTo>
                  <a:lnTo>
                    <a:pt x="1358" y="3632"/>
                  </a:lnTo>
                  <a:lnTo>
                    <a:pt x="1175" y="3706"/>
                  </a:lnTo>
                  <a:lnTo>
                    <a:pt x="1028" y="3816"/>
                  </a:lnTo>
                  <a:lnTo>
                    <a:pt x="991" y="3816"/>
                  </a:lnTo>
                  <a:lnTo>
                    <a:pt x="955" y="3889"/>
                  </a:lnTo>
                  <a:lnTo>
                    <a:pt x="918" y="3962"/>
                  </a:lnTo>
                  <a:lnTo>
                    <a:pt x="991" y="4586"/>
                  </a:lnTo>
                  <a:lnTo>
                    <a:pt x="1101" y="5209"/>
                  </a:lnTo>
                  <a:lnTo>
                    <a:pt x="1248" y="5796"/>
                  </a:lnTo>
                  <a:lnTo>
                    <a:pt x="1395" y="6420"/>
                  </a:lnTo>
                  <a:lnTo>
                    <a:pt x="1725" y="7594"/>
                  </a:lnTo>
                  <a:lnTo>
                    <a:pt x="2128" y="8768"/>
                  </a:lnTo>
                  <a:lnTo>
                    <a:pt x="2532" y="9978"/>
                  </a:lnTo>
                  <a:lnTo>
                    <a:pt x="2899" y="11152"/>
                  </a:lnTo>
                  <a:lnTo>
                    <a:pt x="3045" y="11739"/>
                  </a:lnTo>
                  <a:lnTo>
                    <a:pt x="3192" y="12362"/>
                  </a:lnTo>
                  <a:lnTo>
                    <a:pt x="3302" y="12949"/>
                  </a:lnTo>
                  <a:lnTo>
                    <a:pt x="3412" y="13573"/>
                  </a:lnTo>
                  <a:lnTo>
                    <a:pt x="3412" y="13683"/>
                  </a:lnTo>
                  <a:lnTo>
                    <a:pt x="3486" y="13720"/>
                  </a:lnTo>
                  <a:lnTo>
                    <a:pt x="3559" y="13756"/>
                  </a:lnTo>
                  <a:lnTo>
                    <a:pt x="3632" y="13793"/>
                  </a:lnTo>
                  <a:lnTo>
                    <a:pt x="3669" y="13830"/>
                  </a:lnTo>
                  <a:lnTo>
                    <a:pt x="3742" y="13830"/>
                  </a:lnTo>
                  <a:lnTo>
                    <a:pt x="4036" y="13756"/>
                  </a:lnTo>
                  <a:lnTo>
                    <a:pt x="3706" y="13903"/>
                  </a:lnTo>
                  <a:lnTo>
                    <a:pt x="3412" y="14086"/>
                  </a:lnTo>
                  <a:lnTo>
                    <a:pt x="2569" y="11115"/>
                  </a:lnTo>
                  <a:lnTo>
                    <a:pt x="2128" y="9611"/>
                  </a:lnTo>
                  <a:lnTo>
                    <a:pt x="1725" y="8144"/>
                  </a:lnTo>
                  <a:lnTo>
                    <a:pt x="955" y="5136"/>
                  </a:lnTo>
                  <a:lnTo>
                    <a:pt x="808" y="4439"/>
                  </a:lnTo>
                  <a:lnTo>
                    <a:pt x="661" y="3999"/>
                  </a:lnTo>
                  <a:lnTo>
                    <a:pt x="588" y="3779"/>
                  </a:lnTo>
                  <a:lnTo>
                    <a:pt x="478" y="3632"/>
                  </a:lnTo>
                  <a:lnTo>
                    <a:pt x="1065" y="3522"/>
                  </a:lnTo>
                  <a:lnTo>
                    <a:pt x="1652" y="3412"/>
                  </a:lnTo>
                  <a:lnTo>
                    <a:pt x="2825" y="3045"/>
                  </a:lnTo>
                  <a:lnTo>
                    <a:pt x="4183" y="2642"/>
                  </a:lnTo>
                  <a:lnTo>
                    <a:pt x="5503" y="2202"/>
                  </a:lnTo>
                  <a:lnTo>
                    <a:pt x="8034" y="1358"/>
                  </a:lnTo>
                  <a:lnTo>
                    <a:pt x="9281" y="918"/>
                  </a:lnTo>
                  <a:lnTo>
                    <a:pt x="9905" y="734"/>
                  </a:lnTo>
                  <a:lnTo>
                    <a:pt x="10198" y="624"/>
                  </a:lnTo>
                  <a:lnTo>
                    <a:pt x="10492" y="478"/>
                  </a:lnTo>
                  <a:close/>
                  <a:moveTo>
                    <a:pt x="10455" y="1"/>
                  </a:moveTo>
                  <a:lnTo>
                    <a:pt x="10162" y="37"/>
                  </a:lnTo>
                  <a:lnTo>
                    <a:pt x="9832" y="147"/>
                  </a:lnTo>
                  <a:lnTo>
                    <a:pt x="9245" y="367"/>
                  </a:lnTo>
                  <a:lnTo>
                    <a:pt x="7997" y="808"/>
                  </a:lnTo>
                  <a:lnTo>
                    <a:pt x="5503" y="1651"/>
                  </a:lnTo>
                  <a:lnTo>
                    <a:pt x="2935" y="2495"/>
                  </a:lnTo>
                  <a:lnTo>
                    <a:pt x="1615" y="2899"/>
                  </a:lnTo>
                  <a:lnTo>
                    <a:pt x="918" y="3082"/>
                  </a:lnTo>
                  <a:lnTo>
                    <a:pt x="258" y="3339"/>
                  </a:lnTo>
                  <a:lnTo>
                    <a:pt x="184" y="3412"/>
                  </a:lnTo>
                  <a:lnTo>
                    <a:pt x="148" y="3522"/>
                  </a:lnTo>
                  <a:lnTo>
                    <a:pt x="38" y="3559"/>
                  </a:lnTo>
                  <a:lnTo>
                    <a:pt x="1" y="3595"/>
                  </a:lnTo>
                  <a:lnTo>
                    <a:pt x="1" y="3632"/>
                  </a:lnTo>
                  <a:lnTo>
                    <a:pt x="38" y="3779"/>
                  </a:lnTo>
                  <a:lnTo>
                    <a:pt x="111" y="3926"/>
                  </a:lnTo>
                  <a:lnTo>
                    <a:pt x="184" y="4036"/>
                  </a:lnTo>
                  <a:lnTo>
                    <a:pt x="221" y="4146"/>
                  </a:lnTo>
                  <a:lnTo>
                    <a:pt x="294" y="4366"/>
                  </a:lnTo>
                  <a:lnTo>
                    <a:pt x="588" y="5796"/>
                  </a:lnTo>
                  <a:lnTo>
                    <a:pt x="955" y="7227"/>
                  </a:lnTo>
                  <a:lnTo>
                    <a:pt x="1285" y="8658"/>
                  </a:lnTo>
                  <a:lnTo>
                    <a:pt x="2055" y="11482"/>
                  </a:lnTo>
                  <a:lnTo>
                    <a:pt x="2459" y="12876"/>
                  </a:lnTo>
                  <a:lnTo>
                    <a:pt x="2899" y="14233"/>
                  </a:lnTo>
                  <a:lnTo>
                    <a:pt x="2935" y="14380"/>
                  </a:lnTo>
                  <a:lnTo>
                    <a:pt x="3045" y="14416"/>
                  </a:lnTo>
                  <a:lnTo>
                    <a:pt x="3155" y="14453"/>
                  </a:lnTo>
                  <a:lnTo>
                    <a:pt x="3302" y="14416"/>
                  </a:lnTo>
                  <a:lnTo>
                    <a:pt x="3596" y="14343"/>
                  </a:lnTo>
                  <a:lnTo>
                    <a:pt x="3889" y="14270"/>
                  </a:lnTo>
                  <a:lnTo>
                    <a:pt x="4513" y="14086"/>
                  </a:lnTo>
                  <a:lnTo>
                    <a:pt x="5980" y="13793"/>
                  </a:lnTo>
                  <a:lnTo>
                    <a:pt x="6714" y="13610"/>
                  </a:lnTo>
                  <a:lnTo>
                    <a:pt x="7447" y="13353"/>
                  </a:lnTo>
                  <a:lnTo>
                    <a:pt x="8878" y="12839"/>
                  </a:lnTo>
                  <a:lnTo>
                    <a:pt x="11739" y="11775"/>
                  </a:lnTo>
                  <a:lnTo>
                    <a:pt x="13133" y="11225"/>
                  </a:lnTo>
                  <a:lnTo>
                    <a:pt x="13646" y="11078"/>
                  </a:lnTo>
                  <a:lnTo>
                    <a:pt x="13903" y="10968"/>
                  </a:lnTo>
                  <a:lnTo>
                    <a:pt x="14160" y="10822"/>
                  </a:lnTo>
                  <a:lnTo>
                    <a:pt x="14197" y="10932"/>
                  </a:lnTo>
                  <a:lnTo>
                    <a:pt x="14270" y="10968"/>
                  </a:lnTo>
                  <a:lnTo>
                    <a:pt x="14380" y="11005"/>
                  </a:lnTo>
                  <a:lnTo>
                    <a:pt x="14490" y="11005"/>
                  </a:lnTo>
                  <a:lnTo>
                    <a:pt x="14563" y="10932"/>
                  </a:lnTo>
                  <a:lnTo>
                    <a:pt x="14637" y="10895"/>
                  </a:lnTo>
                  <a:lnTo>
                    <a:pt x="14674" y="10785"/>
                  </a:lnTo>
                  <a:lnTo>
                    <a:pt x="14637" y="10675"/>
                  </a:lnTo>
                  <a:lnTo>
                    <a:pt x="14270" y="9318"/>
                  </a:lnTo>
                  <a:lnTo>
                    <a:pt x="13867" y="7997"/>
                  </a:lnTo>
                  <a:lnTo>
                    <a:pt x="13426" y="6640"/>
                  </a:lnTo>
                  <a:lnTo>
                    <a:pt x="12949" y="5356"/>
                  </a:lnTo>
                  <a:lnTo>
                    <a:pt x="12473" y="4036"/>
                  </a:lnTo>
                  <a:lnTo>
                    <a:pt x="11922" y="2752"/>
                  </a:lnTo>
                  <a:lnTo>
                    <a:pt x="11409" y="1468"/>
                  </a:lnTo>
                  <a:lnTo>
                    <a:pt x="11115" y="881"/>
                  </a:lnTo>
                  <a:lnTo>
                    <a:pt x="10785" y="257"/>
                  </a:lnTo>
                  <a:lnTo>
                    <a:pt x="10749" y="221"/>
                  </a:lnTo>
                  <a:lnTo>
                    <a:pt x="10675" y="184"/>
                  </a:lnTo>
                  <a:lnTo>
                    <a:pt x="10639" y="111"/>
                  </a:lnTo>
                  <a:lnTo>
                    <a:pt x="10602" y="74"/>
                  </a:lnTo>
                  <a:lnTo>
                    <a:pt x="10528" y="37"/>
                  </a:lnTo>
                  <a:lnTo>
                    <a:pt x="10455" y="1"/>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90" name="Google Shape;390;p7"/>
            <p:cNvSpPr/>
            <p:nvPr/>
          </p:nvSpPr>
          <p:spPr>
            <a:xfrm>
              <a:off x="6316250" y="3040425"/>
              <a:ext cx="137600" cy="122000"/>
            </a:xfrm>
            <a:custGeom>
              <a:rect b="b" l="l" r="r" t="t"/>
              <a:pathLst>
                <a:path extrusionOk="0" h="4880" w="5504">
                  <a:moveTo>
                    <a:pt x="5173" y="0"/>
                  </a:moveTo>
                  <a:lnTo>
                    <a:pt x="5063" y="37"/>
                  </a:lnTo>
                  <a:lnTo>
                    <a:pt x="4990" y="110"/>
                  </a:lnTo>
                  <a:lnTo>
                    <a:pt x="4770" y="404"/>
                  </a:lnTo>
                  <a:lnTo>
                    <a:pt x="4513" y="624"/>
                  </a:lnTo>
                  <a:lnTo>
                    <a:pt x="4219" y="844"/>
                  </a:lnTo>
                  <a:lnTo>
                    <a:pt x="3926" y="991"/>
                  </a:lnTo>
                  <a:lnTo>
                    <a:pt x="3742" y="1064"/>
                  </a:lnTo>
                  <a:lnTo>
                    <a:pt x="3559" y="1101"/>
                  </a:lnTo>
                  <a:lnTo>
                    <a:pt x="3229" y="1101"/>
                  </a:lnTo>
                  <a:lnTo>
                    <a:pt x="2862" y="1028"/>
                  </a:lnTo>
                  <a:lnTo>
                    <a:pt x="2532" y="917"/>
                  </a:lnTo>
                  <a:lnTo>
                    <a:pt x="2239" y="807"/>
                  </a:lnTo>
                  <a:lnTo>
                    <a:pt x="1908" y="734"/>
                  </a:lnTo>
                  <a:lnTo>
                    <a:pt x="1578" y="661"/>
                  </a:lnTo>
                  <a:lnTo>
                    <a:pt x="1248" y="624"/>
                  </a:lnTo>
                  <a:lnTo>
                    <a:pt x="918" y="661"/>
                  </a:lnTo>
                  <a:lnTo>
                    <a:pt x="625" y="771"/>
                  </a:lnTo>
                  <a:lnTo>
                    <a:pt x="478" y="844"/>
                  </a:lnTo>
                  <a:lnTo>
                    <a:pt x="368" y="954"/>
                  </a:lnTo>
                  <a:lnTo>
                    <a:pt x="258" y="1064"/>
                  </a:lnTo>
                  <a:lnTo>
                    <a:pt x="148" y="1211"/>
                  </a:lnTo>
                  <a:lnTo>
                    <a:pt x="111" y="1284"/>
                  </a:lnTo>
                  <a:lnTo>
                    <a:pt x="111" y="1321"/>
                  </a:lnTo>
                  <a:lnTo>
                    <a:pt x="148" y="1431"/>
                  </a:lnTo>
                  <a:lnTo>
                    <a:pt x="258" y="1468"/>
                  </a:lnTo>
                  <a:lnTo>
                    <a:pt x="368" y="1468"/>
                  </a:lnTo>
                  <a:lnTo>
                    <a:pt x="698" y="1284"/>
                  </a:lnTo>
                  <a:lnTo>
                    <a:pt x="1028" y="1174"/>
                  </a:lnTo>
                  <a:lnTo>
                    <a:pt x="1028" y="2531"/>
                  </a:lnTo>
                  <a:lnTo>
                    <a:pt x="955" y="3228"/>
                  </a:lnTo>
                  <a:lnTo>
                    <a:pt x="881" y="3925"/>
                  </a:lnTo>
                  <a:lnTo>
                    <a:pt x="698" y="3852"/>
                  </a:lnTo>
                  <a:lnTo>
                    <a:pt x="551" y="3742"/>
                  </a:lnTo>
                  <a:lnTo>
                    <a:pt x="368" y="3632"/>
                  </a:lnTo>
                  <a:lnTo>
                    <a:pt x="184" y="3522"/>
                  </a:lnTo>
                  <a:lnTo>
                    <a:pt x="111" y="3522"/>
                  </a:lnTo>
                  <a:lnTo>
                    <a:pt x="38" y="3595"/>
                  </a:lnTo>
                  <a:lnTo>
                    <a:pt x="1" y="3669"/>
                  </a:lnTo>
                  <a:lnTo>
                    <a:pt x="1" y="3779"/>
                  </a:lnTo>
                  <a:lnTo>
                    <a:pt x="38" y="3962"/>
                  </a:lnTo>
                  <a:lnTo>
                    <a:pt x="148" y="4145"/>
                  </a:lnTo>
                  <a:lnTo>
                    <a:pt x="294" y="4256"/>
                  </a:lnTo>
                  <a:lnTo>
                    <a:pt x="514" y="4402"/>
                  </a:lnTo>
                  <a:lnTo>
                    <a:pt x="735" y="4476"/>
                  </a:lnTo>
                  <a:lnTo>
                    <a:pt x="1175" y="4476"/>
                  </a:lnTo>
                  <a:lnTo>
                    <a:pt x="1248" y="4439"/>
                  </a:lnTo>
                  <a:lnTo>
                    <a:pt x="1321" y="4402"/>
                  </a:lnTo>
                  <a:lnTo>
                    <a:pt x="1395" y="4256"/>
                  </a:lnTo>
                  <a:lnTo>
                    <a:pt x="1505" y="3485"/>
                  </a:lnTo>
                  <a:lnTo>
                    <a:pt x="1578" y="2715"/>
                  </a:lnTo>
                  <a:lnTo>
                    <a:pt x="1578" y="1908"/>
                  </a:lnTo>
                  <a:lnTo>
                    <a:pt x="1542" y="1504"/>
                  </a:lnTo>
                  <a:lnTo>
                    <a:pt x="1505" y="1138"/>
                  </a:lnTo>
                  <a:lnTo>
                    <a:pt x="1762" y="1174"/>
                  </a:lnTo>
                  <a:lnTo>
                    <a:pt x="2128" y="1321"/>
                  </a:lnTo>
                  <a:lnTo>
                    <a:pt x="2459" y="1431"/>
                  </a:lnTo>
                  <a:lnTo>
                    <a:pt x="2825" y="1578"/>
                  </a:lnTo>
                  <a:lnTo>
                    <a:pt x="3192" y="1651"/>
                  </a:lnTo>
                  <a:lnTo>
                    <a:pt x="3486" y="1651"/>
                  </a:lnTo>
                  <a:lnTo>
                    <a:pt x="3449" y="2531"/>
                  </a:lnTo>
                  <a:lnTo>
                    <a:pt x="3412" y="3449"/>
                  </a:lnTo>
                  <a:lnTo>
                    <a:pt x="3412" y="3999"/>
                  </a:lnTo>
                  <a:lnTo>
                    <a:pt x="3412" y="4256"/>
                  </a:lnTo>
                  <a:lnTo>
                    <a:pt x="3412" y="4366"/>
                  </a:lnTo>
                  <a:lnTo>
                    <a:pt x="3412" y="4402"/>
                  </a:lnTo>
                  <a:lnTo>
                    <a:pt x="3449" y="4402"/>
                  </a:lnTo>
                  <a:lnTo>
                    <a:pt x="3412" y="4476"/>
                  </a:lnTo>
                  <a:lnTo>
                    <a:pt x="3376" y="4512"/>
                  </a:lnTo>
                  <a:lnTo>
                    <a:pt x="3376" y="4659"/>
                  </a:lnTo>
                  <a:lnTo>
                    <a:pt x="3376" y="4696"/>
                  </a:lnTo>
                  <a:lnTo>
                    <a:pt x="3412" y="4806"/>
                  </a:lnTo>
                  <a:lnTo>
                    <a:pt x="3522" y="4879"/>
                  </a:lnTo>
                  <a:lnTo>
                    <a:pt x="3632" y="4879"/>
                  </a:lnTo>
                  <a:lnTo>
                    <a:pt x="3742" y="4842"/>
                  </a:lnTo>
                  <a:lnTo>
                    <a:pt x="3853" y="4732"/>
                  </a:lnTo>
                  <a:lnTo>
                    <a:pt x="3926" y="4586"/>
                  </a:lnTo>
                  <a:lnTo>
                    <a:pt x="3926" y="4439"/>
                  </a:lnTo>
                  <a:lnTo>
                    <a:pt x="3926" y="4256"/>
                  </a:lnTo>
                  <a:lnTo>
                    <a:pt x="3963" y="3045"/>
                  </a:lnTo>
                  <a:lnTo>
                    <a:pt x="3963" y="1871"/>
                  </a:lnTo>
                  <a:lnTo>
                    <a:pt x="3963" y="1541"/>
                  </a:lnTo>
                  <a:lnTo>
                    <a:pt x="4366" y="1394"/>
                  </a:lnTo>
                  <a:lnTo>
                    <a:pt x="4733" y="1138"/>
                  </a:lnTo>
                  <a:lnTo>
                    <a:pt x="5063" y="844"/>
                  </a:lnTo>
                  <a:lnTo>
                    <a:pt x="5320" y="551"/>
                  </a:lnTo>
                  <a:lnTo>
                    <a:pt x="5467" y="367"/>
                  </a:lnTo>
                  <a:lnTo>
                    <a:pt x="5503" y="257"/>
                  </a:lnTo>
                  <a:lnTo>
                    <a:pt x="5503" y="184"/>
                  </a:lnTo>
                  <a:lnTo>
                    <a:pt x="5430" y="74"/>
                  </a:lnTo>
                  <a:lnTo>
                    <a:pt x="5356" y="37"/>
                  </a:lnTo>
                  <a:lnTo>
                    <a:pt x="5283"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91" name="Google Shape;391;p7"/>
            <p:cNvSpPr/>
            <p:nvPr/>
          </p:nvSpPr>
          <p:spPr>
            <a:xfrm>
              <a:off x="6879325" y="4294925"/>
              <a:ext cx="344825" cy="254975"/>
            </a:xfrm>
            <a:custGeom>
              <a:rect b="b" l="l" r="r" t="t"/>
              <a:pathLst>
                <a:path extrusionOk="0" h="10199" w="13793">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92" name="Google Shape;392;p7"/>
            <p:cNvSpPr/>
            <p:nvPr/>
          </p:nvSpPr>
          <p:spPr>
            <a:xfrm>
              <a:off x="6114500" y="2324225"/>
              <a:ext cx="158675" cy="329225"/>
            </a:xfrm>
            <a:custGeom>
              <a:rect b="b" l="l" r="r" t="t"/>
              <a:pathLst>
                <a:path extrusionOk="0" h="13169" w="6347">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93" name="Google Shape;393;p7"/>
            <p:cNvSpPr/>
            <p:nvPr/>
          </p:nvSpPr>
          <p:spPr>
            <a:xfrm>
              <a:off x="6335525" y="1405350"/>
              <a:ext cx="442025" cy="375100"/>
            </a:xfrm>
            <a:custGeom>
              <a:rect b="b" l="l" r="r" t="t"/>
              <a:pathLst>
                <a:path extrusionOk="0" h="15004" w="17681">
                  <a:moveTo>
                    <a:pt x="6823" y="1981"/>
                  </a:moveTo>
                  <a:lnTo>
                    <a:pt x="6676" y="2018"/>
                  </a:lnTo>
                  <a:lnTo>
                    <a:pt x="6566" y="2055"/>
                  </a:lnTo>
                  <a:lnTo>
                    <a:pt x="6493" y="2201"/>
                  </a:lnTo>
                  <a:lnTo>
                    <a:pt x="6420" y="2385"/>
                  </a:lnTo>
                  <a:lnTo>
                    <a:pt x="6383" y="2531"/>
                  </a:lnTo>
                  <a:lnTo>
                    <a:pt x="6383" y="2641"/>
                  </a:lnTo>
                  <a:lnTo>
                    <a:pt x="6420" y="2752"/>
                  </a:lnTo>
                  <a:lnTo>
                    <a:pt x="6493" y="2825"/>
                  </a:lnTo>
                  <a:lnTo>
                    <a:pt x="6566" y="2862"/>
                  </a:lnTo>
                  <a:lnTo>
                    <a:pt x="6713" y="2862"/>
                  </a:lnTo>
                  <a:lnTo>
                    <a:pt x="6860" y="2825"/>
                  </a:lnTo>
                  <a:lnTo>
                    <a:pt x="6933" y="2752"/>
                  </a:lnTo>
                  <a:lnTo>
                    <a:pt x="7006" y="2641"/>
                  </a:lnTo>
                  <a:lnTo>
                    <a:pt x="7080" y="2531"/>
                  </a:lnTo>
                  <a:lnTo>
                    <a:pt x="7080" y="2421"/>
                  </a:lnTo>
                  <a:lnTo>
                    <a:pt x="7080" y="2275"/>
                  </a:lnTo>
                  <a:lnTo>
                    <a:pt x="7006" y="2165"/>
                  </a:lnTo>
                  <a:lnTo>
                    <a:pt x="6933" y="2055"/>
                  </a:lnTo>
                  <a:lnTo>
                    <a:pt x="6823" y="1981"/>
                  </a:lnTo>
                  <a:close/>
                  <a:moveTo>
                    <a:pt x="5282" y="2641"/>
                  </a:moveTo>
                  <a:lnTo>
                    <a:pt x="5209" y="2678"/>
                  </a:lnTo>
                  <a:lnTo>
                    <a:pt x="5136" y="2715"/>
                  </a:lnTo>
                  <a:lnTo>
                    <a:pt x="5062" y="2788"/>
                  </a:lnTo>
                  <a:lnTo>
                    <a:pt x="5062" y="2898"/>
                  </a:lnTo>
                  <a:lnTo>
                    <a:pt x="5062" y="2935"/>
                  </a:lnTo>
                  <a:lnTo>
                    <a:pt x="4989" y="2972"/>
                  </a:lnTo>
                  <a:lnTo>
                    <a:pt x="4952" y="3045"/>
                  </a:lnTo>
                  <a:lnTo>
                    <a:pt x="4952" y="3118"/>
                  </a:lnTo>
                  <a:lnTo>
                    <a:pt x="4952" y="3228"/>
                  </a:lnTo>
                  <a:lnTo>
                    <a:pt x="5026" y="3338"/>
                  </a:lnTo>
                  <a:lnTo>
                    <a:pt x="5099" y="3412"/>
                  </a:lnTo>
                  <a:lnTo>
                    <a:pt x="5319" y="3412"/>
                  </a:lnTo>
                  <a:lnTo>
                    <a:pt x="5429" y="3338"/>
                  </a:lnTo>
                  <a:lnTo>
                    <a:pt x="5502" y="3265"/>
                  </a:lnTo>
                  <a:lnTo>
                    <a:pt x="5576" y="3155"/>
                  </a:lnTo>
                  <a:lnTo>
                    <a:pt x="5613" y="3008"/>
                  </a:lnTo>
                  <a:lnTo>
                    <a:pt x="5576" y="2862"/>
                  </a:lnTo>
                  <a:lnTo>
                    <a:pt x="5502" y="2752"/>
                  </a:lnTo>
                  <a:lnTo>
                    <a:pt x="5392" y="2678"/>
                  </a:lnTo>
                  <a:lnTo>
                    <a:pt x="5282" y="2641"/>
                  </a:lnTo>
                  <a:close/>
                  <a:moveTo>
                    <a:pt x="6786" y="3559"/>
                  </a:moveTo>
                  <a:lnTo>
                    <a:pt x="6640" y="3595"/>
                  </a:lnTo>
                  <a:lnTo>
                    <a:pt x="6493" y="3705"/>
                  </a:lnTo>
                  <a:lnTo>
                    <a:pt x="6383" y="3815"/>
                  </a:lnTo>
                  <a:lnTo>
                    <a:pt x="6309" y="3962"/>
                  </a:lnTo>
                  <a:lnTo>
                    <a:pt x="6273" y="4109"/>
                  </a:lnTo>
                  <a:lnTo>
                    <a:pt x="6273" y="4255"/>
                  </a:lnTo>
                  <a:lnTo>
                    <a:pt x="6273" y="4366"/>
                  </a:lnTo>
                  <a:lnTo>
                    <a:pt x="6383" y="4439"/>
                  </a:lnTo>
                  <a:lnTo>
                    <a:pt x="6493" y="4476"/>
                  </a:lnTo>
                  <a:lnTo>
                    <a:pt x="6603" y="4439"/>
                  </a:lnTo>
                  <a:lnTo>
                    <a:pt x="6750" y="4329"/>
                  </a:lnTo>
                  <a:lnTo>
                    <a:pt x="6860" y="4329"/>
                  </a:lnTo>
                  <a:lnTo>
                    <a:pt x="6970" y="4292"/>
                  </a:lnTo>
                  <a:lnTo>
                    <a:pt x="7080" y="4182"/>
                  </a:lnTo>
                  <a:lnTo>
                    <a:pt x="7153" y="4035"/>
                  </a:lnTo>
                  <a:lnTo>
                    <a:pt x="7153" y="3852"/>
                  </a:lnTo>
                  <a:lnTo>
                    <a:pt x="7080" y="3705"/>
                  </a:lnTo>
                  <a:lnTo>
                    <a:pt x="7043" y="3632"/>
                  </a:lnTo>
                  <a:lnTo>
                    <a:pt x="6970" y="3595"/>
                  </a:lnTo>
                  <a:lnTo>
                    <a:pt x="6786" y="3559"/>
                  </a:lnTo>
                  <a:close/>
                  <a:moveTo>
                    <a:pt x="4806" y="5979"/>
                  </a:moveTo>
                  <a:lnTo>
                    <a:pt x="4622" y="6090"/>
                  </a:lnTo>
                  <a:lnTo>
                    <a:pt x="4439" y="6200"/>
                  </a:lnTo>
                  <a:lnTo>
                    <a:pt x="4402" y="6236"/>
                  </a:lnTo>
                  <a:lnTo>
                    <a:pt x="4329" y="6310"/>
                  </a:lnTo>
                  <a:lnTo>
                    <a:pt x="4255" y="6383"/>
                  </a:lnTo>
                  <a:lnTo>
                    <a:pt x="4219" y="6493"/>
                  </a:lnTo>
                  <a:lnTo>
                    <a:pt x="4219" y="6566"/>
                  </a:lnTo>
                  <a:lnTo>
                    <a:pt x="4255" y="6713"/>
                  </a:lnTo>
                  <a:lnTo>
                    <a:pt x="4329" y="6860"/>
                  </a:lnTo>
                  <a:lnTo>
                    <a:pt x="4365" y="6897"/>
                  </a:lnTo>
                  <a:lnTo>
                    <a:pt x="4475" y="6970"/>
                  </a:lnTo>
                  <a:lnTo>
                    <a:pt x="4585" y="7007"/>
                  </a:lnTo>
                  <a:lnTo>
                    <a:pt x="4696" y="7043"/>
                  </a:lnTo>
                  <a:lnTo>
                    <a:pt x="4842" y="7007"/>
                  </a:lnTo>
                  <a:lnTo>
                    <a:pt x="4952" y="6970"/>
                  </a:lnTo>
                  <a:lnTo>
                    <a:pt x="5026" y="6897"/>
                  </a:lnTo>
                  <a:lnTo>
                    <a:pt x="5209" y="6750"/>
                  </a:lnTo>
                  <a:lnTo>
                    <a:pt x="5282" y="6640"/>
                  </a:lnTo>
                  <a:lnTo>
                    <a:pt x="5319" y="6493"/>
                  </a:lnTo>
                  <a:lnTo>
                    <a:pt x="5356" y="6346"/>
                  </a:lnTo>
                  <a:lnTo>
                    <a:pt x="5356" y="6236"/>
                  </a:lnTo>
                  <a:lnTo>
                    <a:pt x="5282" y="6126"/>
                  </a:lnTo>
                  <a:lnTo>
                    <a:pt x="5209" y="6053"/>
                  </a:lnTo>
                  <a:lnTo>
                    <a:pt x="5136" y="5979"/>
                  </a:lnTo>
                  <a:close/>
                  <a:moveTo>
                    <a:pt x="4219" y="4916"/>
                  </a:moveTo>
                  <a:lnTo>
                    <a:pt x="4219" y="5062"/>
                  </a:lnTo>
                  <a:lnTo>
                    <a:pt x="4255" y="5136"/>
                  </a:lnTo>
                  <a:lnTo>
                    <a:pt x="4292" y="5173"/>
                  </a:lnTo>
                  <a:lnTo>
                    <a:pt x="4439" y="5209"/>
                  </a:lnTo>
                  <a:lnTo>
                    <a:pt x="4549" y="5173"/>
                  </a:lnTo>
                  <a:lnTo>
                    <a:pt x="4585" y="5136"/>
                  </a:lnTo>
                  <a:lnTo>
                    <a:pt x="4622" y="5062"/>
                  </a:lnTo>
                  <a:lnTo>
                    <a:pt x="4659" y="5026"/>
                  </a:lnTo>
                  <a:lnTo>
                    <a:pt x="4989" y="5136"/>
                  </a:lnTo>
                  <a:lnTo>
                    <a:pt x="5319" y="5209"/>
                  </a:lnTo>
                  <a:lnTo>
                    <a:pt x="5392" y="5319"/>
                  </a:lnTo>
                  <a:lnTo>
                    <a:pt x="5466" y="5429"/>
                  </a:lnTo>
                  <a:lnTo>
                    <a:pt x="5686" y="5613"/>
                  </a:lnTo>
                  <a:lnTo>
                    <a:pt x="5869" y="5833"/>
                  </a:lnTo>
                  <a:lnTo>
                    <a:pt x="5979" y="6053"/>
                  </a:lnTo>
                  <a:lnTo>
                    <a:pt x="6016" y="6273"/>
                  </a:lnTo>
                  <a:lnTo>
                    <a:pt x="5979" y="6530"/>
                  </a:lnTo>
                  <a:lnTo>
                    <a:pt x="5943" y="6676"/>
                  </a:lnTo>
                  <a:lnTo>
                    <a:pt x="5869" y="6823"/>
                  </a:lnTo>
                  <a:lnTo>
                    <a:pt x="5686" y="7080"/>
                  </a:lnTo>
                  <a:lnTo>
                    <a:pt x="5466" y="7227"/>
                  </a:lnTo>
                  <a:lnTo>
                    <a:pt x="5209" y="7373"/>
                  </a:lnTo>
                  <a:lnTo>
                    <a:pt x="4916" y="7447"/>
                  </a:lnTo>
                  <a:lnTo>
                    <a:pt x="4622" y="7483"/>
                  </a:lnTo>
                  <a:lnTo>
                    <a:pt x="4329" y="7520"/>
                  </a:lnTo>
                  <a:lnTo>
                    <a:pt x="4035" y="7483"/>
                  </a:lnTo>
                  <a:lnTo>
                    <a:pt x="3778" y="7447"/>
                  </a:lnTo>
                  <a:lnTo>
                    <a:pt x="3485" y="7337"/>
                  </a:lnTo>
                  <a:lnTo>
                    <a:pt x="3338" y="7227"/>
                  </a:lnTo>
                  <a:lnTo>
                    <a:pt x="3228" y="7080"/>
                  </a:lnTo>
                  <a:lnTo>
                    <a:pt x="3155" y="6897"/>
                  </a:lnTo>
                  <a:lnTo>
                    <a:pt x="3118" y="6713"/>
                  </a:lnTo>
                  <a:lnTo>
                    <a:pt x="3082" y="6383"/>
                  </a:lnTo>
                  <a:lnTo>
                    <a:pt x="3155" y="6090"/>
                  </a:lnTo>
                  <a:lnTo>
                    <a:pt x="3228" y="5796"/>
                  </a:lnTo>
                  <a:lnTo>
                    <a:pt x="3375" y="5539"/>
                  </a:lnTo>
                  <a:lnTo>
                    <a:pt x="3558" y="5319"/>
                  </a:lnTo>
                  <a:lnTo>
                    <a:pt x="3742" y="5173"/>
                  </a:lnTo>
                  <a:lnTo>
                    <a:pt x="3962" y="5026"/>
                  </a:lnTo>
                  <a:lnTo>
                    <a:pt x="4219" y="4916"/>
                  </a:lnTo>
                  <a:close/>
                  <a:moveTo>
                    <a:pt x="11628" y="7190"/>
                  </a:moveTo>
                  <a:lnTo>
                    <a:pt x="11958" y="7263"/>
                  </a:lnTo>
                  <a:lnTo>
                    <a:pt x="12252" y="7263"/>
                  </a:lnTo>
                  <a:lnTo>
                    <a:pt x="12362" y="7227"/>
                  </a:lnTo>
                  <a:lnTo>
                    <a:pt x="12435" y="7447"/>
                  </a:lnTo>
                  <a:lnTo>
                    <a:pt x="12509" y="7704"/>
                  </a:lnTo>
                  <a:lnTo>
                    <a:pt x="12509" y="7814"/>
                  </a:lnTo>
                  <a:lnTo>
                    <a:pt x="12472" y="7814"/>
                  </a:lnTo>
                  <a:lnTo>
                    <a:pt x="12399" y="7850"/>
                  </a:lnTo>
                  <a:lnTo>
                    <a:pt x="12399" y="7887"/>
                  </a:lnTo>
                  <a:lnTo>
                    <a:pt x="12252" y="7814"/>
                  </a:lnTo>
                  <a:lnTo>
                    <a:pt x="11738" y="7557"/>
                  </a:lnTo>
                  <a:lnTo>
                    <a:pt x="11702" y="7483"/>
                  </a:lnTo>
                  <a:lnTo>
                    <a:pt x="11628" y="7373"/>
                  </a:lnTo>
                  <a:lnTo>
                    <a:pt x="11628" y="7190"/>
                  </a:lnTo>
                  <a:close/>
                  <a:moveTo>
                    <a:pt x="4329" y="4402"/>
                  </a:moveTo>
                  <a:lnTo>
                    <a:pt x="4255" y="4476"/>
                  </a:lnTo>
                  <a:lnTo>
                    <a:pt x="4035" y="4512"/>
                  </a:lnTo>
                  <a:lnTo>
                    <a:pt x="3815" y="4622"/>
                  </a:lnTo>
                  <a:lnTo>
                    <a:pt x="3632" y="4732"/>
                  </a:lnTo>
                  <a:lnTo>
                    <a:pt x="3448" y="4842"/>
                  </a:lnTo>
                  <a:lnTo>
                    <a:pt x="3265" y="4989"/>
                  </a:lnTo>
                  <a:lnTo>
                    <a:pt x="3082" y="5173"/>
                  </a:lnTo>
                  <a:lnTo>
                    <a:pt x="2971" y="5356"/>
                  </a:lnTo>
                  <a:lnTo>
                    <a:pt x="2825" y="5576"/>
                  </a:lnTo>
                  <a:lnTo>
                    <a:pt x="2715" y="5906"/>
                  </a:lnTo>
                  <a:lnTo>
                    <a:pt x="2641" y="6236"/>
                  </a:lnTo>
                  <a:lnTo>
                    <a:pt x="2641" y="6603"/>
                  </a:lnTo>
                  <a:lnTo>
                    <a:pt x="2678" y="6933"/>
                  </a:lnTo>
                  <a:lnTo>
                    <a:pt x="2825" y="7263"/>
                  </a:lnTo>
                  <a:lnTo>
                    <a:pt x="3008" y="7520"/>
                  </a:lnTo>
                  <a:lnTo>
                    <a:pt x="3118" y="7667"/>
                  </a:lnTo>
                  <a:lnTo>
                    <a:pt x="3265" y="7740"/>
                  </a:lnTo>
                  <a:lnTo>
                    <a:pt x="3412" y="7850"/>
                  </a:lnTo>
                  <a:lnTo>
                    <a:pt x="3595" y="7887"/>
                  </a:lnTo>
                  <a:lnTo>
                    <a:pt x="3962" y="7997"/>
                  </a:lnTo>
                  <a:lnTo>
                    <a:pt x="4292" y="8034"/>
                  </a:lnTo>
                  <a:lnTo>
                    <a:pt x="4659" y="7997"/>
                  </a:lnTo>
                  <a:lnTo>
                    <a:pt x="5026" y="7960"/>
                  </a:lnTo>
                  <a:lnTo>
                    <a:pt x="5356" y="7850"/>
                  </a:lnTo>
                  <a:lnTo>
                    <a:pt x="5686" y="7704"/>
                  </a:lnTo>
                  <a:lnTo>
                    <a:pt x="5979" y="7483"/>
                  </a:lnTo>
                  <a:lnTo>
                    <a:pt x="6236" y="7227"/>
                  </a:lnTo>
                  <a:lnTo>
                    <a:pt x="6383" y="6933"/>
                  </a:lnTo>
                  <a:lnTo>
                    <a:pt x="6456" y="6640"/>
                  </a:lnTo>
                  <a:lnTo>
                    <a:pt x="6530" y="6346"/>
                  </a:lnTo>
                  <a:lnTo>
                    <a:pt x="6493" y="6016"/>
                  </a:lnTo>
                  <a:lnTo>
                    <a:pt x="6420" y="5759"/>
                  </a:lnTo>
                  <a:lnTo>
                    <a:pt x="6273" y="5503"/>
                  </a:lnTo>
                  <a:lnTo>
                    <a:pt x="6163" y="5393"/>
                  </a:lnTo>
                  <a:lnTo>
                    <a:pt x="5979" y="5246"/>
                  </a:lnTo>
                  <a:lnTo>
                    <a:pt x="5833" y="5099"/>
                  </a:lnTo>
                  <a:lnTo>
                    <a:pt x="5796" y="5026"/>
                  </a:lnTo>
                  <a:lnTo>
                    <a:pt x="5796" y="4952"/>
                  </a:lnTo>
                  <a:lnTo>
                    <a:pt x="5759" y="4879"/>
                  </a:lnTo>
                  <a:lnTo>
                    <a:pt x="5723" y="4806"/>
                  </a:lnTo>
                  <a:lnTo>
                    <a:pt x="5649" y="4732"/>
                  </a:lnTo>
                  <a:lnTo>
                    <a:pt x="5539" y="4696"/>
                  </a:lnTo>
                  <a:lnTo>
                    <a:pt x="5209" y="4659"/>
                  </a:lnTo>
                  <a:lnTo>
                    <a:pt x="5136" y="4586"/>
                  </a:lnTo>
                  <a:lnTo>
                    <a:pt x="5136" y="4512"/>
                  </a:lnTo>
                  <a:lnTo>
                    <a:pt x="5062" y="4439"/>
                  </a:lnTo>
                  <a:lnTo>
                    <a:pt x="4585" y="4439"/>
                  </a:lnTo>
                  <a:lnTo>
                    <a:pt x="4475" y="4402"/>
                  </a:lnTo>
                  <a:close/>
                  <a:moveTo>
                    <a:pt x="1761" y="7447"/>
                  </a:moveTo>
                  <a:lnTo>
                    <a:pt x="1908" y="7483"/>
                  </a:lnTo>
                  <a:lnTo>
                    <a:pt x="2054" y="7520"/>
                  </a:lnTo>
                  <a:lnTo>
                    <a:pt x="2164" y="7630"/>
                  </a:lnTo>
                  <a:lnTo>
                    <a:pt x="2275" y="7740"/>
                  </a:lnTo>
                  <a:lnTo>
                    <a:pt x="2348" y="7887"/>
                  </a:lnTo>
                  <a:lnTo>
                    <a:pt x="2348" y="8070"/>
                  </a:lnTo>
                  <a:lnTo>
                    <a:pt x="2348" y="8107"/>
                  </a:lnTo>
                  <a:lnTo>
                    <a:pt x="2311" y="8144"/>
                  </a:lnTo>
                  <a:lnTo>
                    <a:pt x="2238" y="8144"/>
                  </a:lnTo>
                  <a:lnTo>
                    <a:pt x="2128" y="8070"/>
                  </a:lnTo>
                  <a:lnTo>
                    <a:pt x="2018" y="7960"/>
                  </a:lnTo>
                  <a:lnTo>
                    <a:pt x="1908" y="7814"/>
                  </a:lnTo>
                  <a:lnTo>
                    <a:pt x="1724" y="7520"/>
                  </a:lnTo>
                  <a:lnTo>
                    <a:pt x="1651" y="7447"/>
                  </a:lnTo>
                  <a:close/>
                  <a:moveTo>
                    <a:pt x="14233" y="7630"/>
                  </a:moveTo>
                  <a:lnTo>
                    <a:pt x="14159" y="7667"/>
                  </a:lnTo>
                  <a:lnTo>
                    <a:pt x="14123" y="7740"/>
                  </a:lnTo>
                  <a:lnTo>
                    <a:pt x="14013" y="7960"/>
                  </a:lnTo>
                  <a:lnTo>
                    <a:pt x="14013" y="8070"/>
                  </a:lnTo>
                  <a:lnTo>
                    <a:pt x="14049" y="8180"/>
                  </a:lnTo>
                  <a:lnTo>
                    <a:pt x="14086" y="8254"/>
                  </a:lnTo>
                  <a:lnTo>
                    <a:pt x="14159" y="8290"/>
                  </a:lnTo>
                  <a:lnTo>
                    <a:pt x="14306" y="8290"/>
                  </a:lnTo>
                  <a:lnTo>
                    <a:pt x="14416" y="8254"/>
                  </a:lnTo>
                  <a:lnTo>
                    <a:pt x="14453" y="8180"/>
                  </a:lnTo>
                  <a:lnTo>
                    <a:pt x="14490" y="8107"/>
                  </a:lnTo>
                  <a:lnTo>
                    <a:pt x="14490" y="7997"/>
                  </a:lnTo>
                  <a:lnTo>
                    <a:pt x="14490" y="7924"/>
                  </a:lnTo>
                  <a:lnTo>
                    <a:pt x="14490" y="7777"/>
                  </a:lnTo>
                  <a:lnTo>
                    <a:pt x="14453" y="7704"/>
                  </a:lnTo>
                  <a:lnTo>
                    <a:pt x="14416" y="7667"/>
                  </a:lnTo>
                  <a:lnTo>
                    <a:pt x="14306" y="7630"/>
                  </a:lnTo>
                  <a:close/>
                  <a:moveTo>
                    <a:pt x="7410" y="6236"/>
                  </a:moveTo>
                  <a:lnTo>
                    <a:pt x="7300" y="6310"/>
                  </a:lnTo>
                  <a:lnTo>
                    <a:pt x="7227" y="6346"/>
                  </a:lnTo>
                  <a:lnTo>
                    <a:pt x="7190" y="6420"/>
                  </a:lnTo>
                  <a:lnTo>
                    <a:pt x="7153" y="6566"/>
                  </a:lnTo>
                  <a:lnTo>
                    <a:pt x="7153" y="6750"/>
                  </a:lnTo>
                  <a:lnTo>
                    <a:pt x="7190" y="6933"/>
                  </a:lnTo>
                  <a:lnTo>
                    <a:pt x="7227" y="7007"/>
                  </a:lnTo>
                  <a:lnTo>
                    <a:pt x="7300" y="7080"/>
                  </a:lnTo>
                  <a:lnTo>
                    <a:pt x="7667" y="7153"/>
                  </a:lnTo>
                  <a:lnTo>
                    <a:pt x="7410" y="7373"/>
                  </a:lnTo>
                  <a:lnTo>
                    <a:pt x="7263" y="7520"/>
                  </a:lnTo>
                  <a:lnTo>
                    <a:pt x="7190" y="7593"/>
                  </a:lnTo>
                  <a:lnTo>
                    <a:pt x="7153" y="7704"/>
                  </a:lnTo>
                  <a:lnTo>
                    <a:pt x="7153" y="7887"/>
                  </a:lnTo>
                  <a:lnTo>
                    <a:pt x="7227" y="8070"/>
                  </a:lnTo>
                  <a:lnTo>
                    <a:pt x="7337" y="8180"/>
                  </a:lnTo>
                  <a:lnTo>
                    <a:pt x="7483" y="8290"/>
                  </a:lnTo>
                  <a:lnTo>
                    <a:pt x="7520" y="8400"/>
                  </a:lnTo>
                  <a:lnTo>
                    <a:pt x="7557" y="8474"/>
                  </a:lnTo>
                  <a:lnTo>
                    <a:pt x="7593" y="8511"/>
                  </a:lnTo>
                  <a:lnTo>
                    <a:pt x="7740" y="8511"/>
                  </a:lnTo>
                  <a:lnTo>
                    <a:pt x="7813" y="8437"/>
                  </a:lnTo>
                  <a:lnTo>
                    <a:pt x="7850" y="8364"/>
                  </a:lnTo>
                  <a:lnTo>
                    <a:pt x="7923" y="8217"/>
                  </a:lnTo>
                  <a:lnTo>
                    <a:pt x="7923" y="8144"/>
                  </a:lnTo>
                  <a:lnTo>
                    <a:pt x="7887" y="8070"/>
                  </a:lnTo>
                  <a:lnTo>
                    <a:pt x="7850" y="7997"/>
                  </a:lnTo>
                  <a:lnTo>
                    <a:pt x="7777" y="7960"/>
                  </a:lnTo>
                  <a:lnTo>
                    <a:pt x="7667" y="7924"/>
                  </a:lnTo>
                  <a:lnTo>
                    <a:pt x="7630" y="7887"/>
                  </a:lnTo>
                  <a:lnTo>
                    <a:pt x="7630" y="7814"/>
                  </a:lnTo>
                  <a:lnTo>
                    <a:pt x="7630" y="7777"/>
                  </a:lnTo>
                  <a:lnTo>
                    <a:pt x="7703" y="7667"/>
                  </a:lnTo>
                  <a:lnTo>
                    <a:pt x="7850" y="7593"/>
                  </a:lnTo>
                  <a:lnTo>
                    <a:pt x="7997" y="7410"/>
                  </a:lnTo>
                  <a:lnTo>
                    <a:pt x="8107" y="7190"/>
                  </a:lnTo>
                  <a:lnTo>
                    <a:pt x="8107" y="7080"/>
                  </a:lnTo>
                  <a:lnTo>
                    <a:pt x="8070" y="6970"/>
                  </a:lnTo>
                  <a:lnTo>
                    <a:pt x="8034" y="6897"/>
                  </a:lnTo>
                  <a:lnTo>
                    <a:pt x="7960" y="6823"/>
                  </a:lnTo>
                  <a:lnTo>
                    <a:pt x="7740" y="6750"/>
                  </a:lnTo>
                  <a:lnTo>
                    <a:pt x="7520" y="6713"/>
                  </a:lnTo>
                  <a:lnTo>
                    <a:pt x="7557" y="6566"/>
                  </a:lnTo>
                  <a:lnTo>
                    <a:pt x="7593" y="6493"/>
                  </a:lnTo>
                  <a:lnTo>
                    <a:pt x="7667" y="6456"/>
                  </a:lnTo>
                  <a:lnTo>
                    <a:pt x="7703" y="6383"/>
                  </a:lnTo>
                  <a:lnTo>
                    <a:pt x="7667" y="6310"/>
                  </a:lnTo>
                  <a:lnTo>
                    <a:pt x="7593" y="6236"/>
                  </a:lnTo>
                  <a:close/>
                  <a:moveTo>
                    <a:pt x="1651" y="6897"/>
                  </a:moveTo>
                  <a:lnTo>
                    <a:pt x="1578" y="6933"/>
                  </a:lnTo>
                  <a:lnTo>
                    <a:pt x="1541" y="7007"/>
                  </a:lnTo>
                  <a:lnTo>
                    <a:pt x="1504" y="7080"/>
                  </a:lnTo>
                  <a:lnTo>
                    <a:pt x="1504" y="7227"/>
                  </a:lnTo>
                  <a:lnTo>
                    <a:pt x="1541" y="7300"/>
                  </a:lnTo>
                  <a:lnTo>
                    <a:pt x="1578" y="7373"/>
                  </a:lnTo>
                  <a:lnTo>
                    <a:pt x="1541" y="7410"/>
                  </a:lnTo>
                  <a:lnTo>
                    <a:pt x="1504" y="7410"/>
                  </a:lnTo>
                  <a:lnTo>
                    <a:pt x="1468" y="7483"/>
                  </a:lnTo>
                  <a:lnTo>
                    <a:pt x="1431" y="7557"/>
                  </a:lnTo>
                  <a:lnTo>
                    <a:pt x="1468" y="7814"/>
                  </a:lnTo>
                  <a:lnTo>
                    <a:pt x="1578" y="8034"/>
                  </a:lnTo>
                  <a:lnTo>
                    <a:pt x="1724" y="8254"/>
                  </a:lnTo>
                  <a:lnTo>
                    <a:pt x="1908" y="8437"/>
                  </a:lnTo>
                  <a:lnTo>
                    <a:pt x="2128" y="8547"/>
                  </a:lnTo>
                  <a:lnTo>
                    <a:pt x="2238" y="8584"/>
                  </a:lnTo>
                  <a:lnTo>
                    <a:pt x="2348" y="8621"/>
                  </a:lnTo>
                  <a:lnTo>
                    <a:pt x="2458" y="8621"/>
                  </a:lnTo>
                  <a:lnTo>
                    <a:pt x="2568" y="8547"/>
                  </a:lnTo>
                  <a:lnTo>
                    <a:pt x="2641" y="8474"/>
                  </a:lnTo>
                  <a:lnTo>
                    <a:pt x="2715" y="8364"/>
                  </a:lnTo>
                  <a:lnTo>
                    <a:pt x="2788" y="8144"/>
                  </a:lnTo>
                  <a:lnTo>
                    <a:pt x="2788" y="7960"/>
                  </a:lnTo>
                  <a:lnTo>
                    <a:pt x="2751" y="7740"/>
                  </a:lnTo>
                  <a:lnTo>
                    <a:pt x="2678" y="7557"/>
                  </a:lnTo>
                  <a:lnTo>
                    <a:pt x="2531" y="7373"/>
                  </a:lnTo>
                  <a:lnTo>
                    <a:pt x="2385" y="7227"/>
                  </a:lnTo>
                  <a:lnTo>
                    <a:pt x="2201" y="7117"/>
                  </a:lnTo>
                  <a:lnTo>
                    <a:pt x="1981" y="7043"/>
                  </a:lnTo>
                  <a:lnTo>
                    <a:pt x="1908" y="6933"/>
                  </a:lnTo>
                  <a:lnTo>
                    <a:pt x="1834" y="6897"/>
                  </a:lnTo>
                  <a:close/>
                  <a:moveTo>
                    <a:pt x="14306" y="7227"/>
                  </a:moveTo>
                  <a:lnTo>
                    <a:pt x="14453" y="7263"/>
                  </a:lnTo>
                  <a:lnTo>
                    <a:pt x="14563" y="7300"/>
                  </a:lnTo>
                  <a:lnTo>
                    <a:pt x="14636" y="7410"/>
                  </a:lnTo>
                  <a:lnTo>
                    <a:pt x="14673" y="7520"/>
                  </a:lnTo>
                  <a:lnTo>
                    <a:pt x="14673" y="7667"/>
                  </a:lnTo>
                  <a:lnTo>
                    <a:pt x="14673" y="7814"/>
                  </a:lnTo>
                  <a:lnTo>
                    <a:pt x="14600" y="8070"/>
                  </a:lnTo>
                  <a:lnTo>
                    <a:pt x="14490" y="8290"/>
                  </a:lnTo>
                  <a:lnTo>
                    <a:pt x="14343" y="8511"/>
                  </a:lnTo>
                  <a:lnTo>
                    <a:pt x="14269" y="8584"/>
                  </a:lnTo>
                  <a:lnTo>
                    <a:pt x="14196" y="8621"/>
                  </a:lnTo>
                  <a:lnTo>
                    <a:pt x="14123" y="8621"/>
                  </a:lnTo>
                  <a:lnTo>
                    <a:pt x="14049" y="8584"/>
                  </a:lnTo>
                  <a:lnTo>
                    <a:pt x="14013" y="8547"/>
                  </a:lnTo>
                  <a:lnTo>
                    <a:pt x="13976" y="8474"/>
                  </a:lnTo>
                  <a:lnTo>
                    <a:pt x="13903" y="8290"/>
                  </a:lnTo>
                  <a:lnTo>
                    <a:pt x="13939" y="8034"/>
                  </a:lnTo>
                  <a:lnTo>
                    <a:pt x="13976" y="7777"/>
                  </a:lnTo>
                  <a:lnTo>
                    <a:pt x="14086" y="7263"/>
                  </a:lnTo>
                  <a:lnTo>
                    <a:pt x="14306" y="7227"/>
                  </a:lnTo>
                  <a:close/>
                  <a:moveTo>
                    <a:pt x="14233" y="6750"/>
                  </a:moveTo>
                  <a:lnTo>
                    <a:pt x="14123" y="6786"/>
                  </a:lnTo>
                  <a:lnTo>
                    <a:pt x="13866" y="6786"/>
                  </a:lnTo>
                  <a:lnTo>
                    <a:pt x="13829" y="6823"/>
                  </a:lnTo>
                  <a:lnTo>
                    <a:pt x="13756" y="6933"/>
                  </a:lnTo>
                  <a:lnTo>
                    <a:pt x="13609" y="7373"/>
                  </a:lnTo>
                  <a:lnTo>
                    <a:pt x="13499" y="7850"/>
                  </a:lnTo>
                  <a:lnTo>
                    <a:pt x="13462" y="8107"/>
                  </a:lnTo>
                  <a:lnTo>
                    <a:pt x="13462" y="8327"/>
                  </a:lnTo>
                  <a:lnTo>
                    <a:pt x="13499" y="8584"/>
                  </a:lnTo>
                  <a:lnTo>
                    <a:pt x="13572" y="8804"/>
                  </a:lnTo>
                  <a:lnTo>
                    <a:pt x="13683" y="8914"/>
                  </a:lnTo>
                  <a:lnTo>
                    <a:pt x="13829" y="9024"/>
                  </a:lnTo>
                  <a:lnTo>
                    <a:pt x="13976" y="9097"/>
                  </a:lnTo>
                  <a:lnTo>
                    <a:pt x="14123" y="9134"/>
                  </a:lnTo>
                  <a:lnTo>
                    <a:pt x="14343" y="9097"/>
                  </a:lnTo>
                  <a:lnTo>
                    <a:pt x="14490" y="9024"/>
                  </a:lnTo>
                  <a:lnTo>
                    <a:pt x="14600" y="8877"/>
                  </a:lnTo>
                  <a:lnTo>
                    <a:pt x="14746" y="8731"/>
                  </a:lnTo>
                  <a:lnTo>
                    <a:pt x="14966" y="8400"/>
                  </a:lnTo>
                  <a:lnTo>
                    <a:pt x="15076" y="8180"/>
                  </a:lnTo>
                  <a:lnTo>
                    <a:pt x="15113" y="7997"/>
                  </a:lnTo>
                  <a:lnTo>
                    <a:pt x="15150" y="7814"/>
                  </a:lnTo>
                  <a:lnTo>
                    <a:pt x="15150" y="7593"/>
                  </a:lnTo>
                  <a:lnTo>
                    <a:pt x="15113" y="7410"/>
                  </a:lnTo>
                  <a:lnTo>
                    <a:pt x="15040" y="7190"/>
                  </a:lnTo>
                  <a:lnTo>
                    <a:pt x="15003" y="7080"/>
                  </a:lnTo>
                  <a:lnTo>
                    <a:pt x="14893" y="7007"/>
                  </a:lnTo>
                  <a:lnTo>
                    <a:pt x="14673" y="6823"/>
                  </a:lnTo>
                  <a:lnTo>
                    <a:pt x="14526" y="6786"/>
                  </a:lnTo>
                  <a:lnTo>
                    <a:pt x="14379" y="6750"/>
                  </a:lnTo>
                  <a:close/>
                  <a:moveTo>
                    <a:pt x="6273" y="7887"/>
                  </a:moveTo>
                  <a:lnTo>
                    <a:pt x="6199" y="7924"/>
                  </a:lnTo>
                  <a:lnTo>
                    <a:pt x="6126" y="7997"/>
                  </a:lnTo>
                  <a:lnTo>
                    <a:pt x="5979" y="8107"/>
                  </a:lnTo>
                  <a:lnTo>
                    <a:pt x="5869" y="8290"/>
                  </a:lnTo>
                  <a:lnTo>
                    <a:pt x="5796" y="8474"/>
                  </a:lnTo>
                  <a:lnTo>
                    <a:pt x="5796" y="8584"/>
                  </a:lnTo>
                  <a:lnTo>
                    <a:pt x="5833" y="8657"/>
                  </a:lnTo>
                  <a:lnTo>
                    <a:pt x="5906" y="8694"/>
                  </a:lnTo>
                  <a:lnTo>
                    <a:pt x="6236" y="8694"/>
                  </a:lnTo>
                  <a:lnTo>
                    <a:pt x="6420" y="8767"/>
                  </a:lnTo>
                  <a:lnTo>
                    <a:pt x="6199" y="9024"/>
                  </a:lnTo>
                  <a:lnTo>
                    <a:pt x="6199" y="9061"/>
                  </a:lnTo>
                  <a:lnTo>
                    <a:pt x="6199" y="9134"/>
                  </a:lnTo>
                  <a:lnTo>
                    <a:pt x="6236" y="9244"/>
                  </a:lnTo>
                  <a:lnTo>
                    <a:pt x="6346" y="9354"/>
                  </a:lnTo>
                  <a:lnTo>
                    <a:pt x="6456" y="9391"/>
                  </a:lnTo>
                  <a:lnTo>
                    <a:pt x="6713" y="9391"/>
                  </a:lnTo>
                  <a:lnTo>
                    <a:pt x="6786" y="9318"/>
                  </a:lnTo>
                  <a:lnTo>
                    <a:pt x="6860" y="9207"/>
                  </a:lnTo>
                  <a:lnTo>
                    <a:pt x="6823" y="9097"/>
                  </a:lnTo>
                  <a:lnTo>
                    <a:pt x="6750" y="9024"/>
                  </a:lnTo>
                  <a:lnTo>
                    <a:pt x="6860" y="8951"/>
                  </a:lnTo>
                  <a:lnTo>
                    <a:pt x="6933" y="8877"/>
                  </a:lnTo>
                  <a:lnTo>
                    <a:pt x="6933" y="8804"/>
                  </a:lnTo>
                  <a:lnTo>
                    <a:pt x="6933" y="8731"/>
                  </a:lnTo>
                  <a:lnTo>
                    <a:pt x="6896" y="8621"/>
                  </a:lnTo>
                  <a:lnTo>
                    <a:pt x="6750" y="8511"/>
                  </a:lnTo>
                  <a:lnTo>
                    <a:pt x="6603" y="8437"/>
                  </a:lnTo>
                  <a:lnTo>
                    <a:pt x="6456" y="8364"/>
                  </a:lnTo>
                  <a:lnTo>
                    <a:pt x="6273" y="8327"/>
                  </a:lnTo>
                  <a:lnTo>
                    <a:pt x="6346" y="8180"/>
                  </a:lnTo>
                  <a:lnTo>
                    <a:pt x="6420" y="8034"/>
                  </a:lnTo>
                  <a:lnTo>
                    <a:pt x="6420" y="7960"/>
                  </a:lnTo>
                  <a:lnTo>
                    <a:pt x="6383" y="7924"/>
                  </a:lnTo>
                  <a:lnTo>
                    <a:pt x="6346" y="7924"/>
                  </a:lnTo>
                  <a:lnTo>
                    <a:pt x="6273" y="7887"/>
                  </a:lnTo>
                  <a:close/>
                  <a:moveTo>
                    <a:pt x="7630" y="551"/>
                  </a:moveTo>
                  <a:lnTo>
                    <a:pt x="7777" y="587"/>
                  </a:lnTo>
                  <a:lnTo>
                    <a:pt x="7923" y="661"/>
                  </a:lnTo>
                  <a:lnTo>
                    <a:pt x="8437" y="1101"/>
                  </a:lnTo>
                  <a:lnTo>
                    <a:pt x="8657" y="1321"/>
                  </a:lnTo>
                  <a:lnTo>
                    <a:pt x="8877" y="1578"/>
                  </a:lnTo>
                  <a:lnTo>
                    <a:pt x="9061" y="1834"/>
                  </a:lnTo>
                  <a:lnTo>
                    <a:pt x="9207" y="2128"/>
                  </a:lnTo>
                  <a:lnTo>
                    <a:pt x="9281" y="2421"/>
                  </a:lnTo>
                  <a:lnTo>
                    <a:pt x="9317" y="2752"/>
                  </a:lnTo>
                  <a:lnTo>
                    <a:pt x="9281" y="3082"/>
                  </a:lnTo>
                  <a:lnTo>
                    <a:pt x="9244" y="3375"/>
                  </a:lnTo>
                  <a:lnTo>
                    <a:pt x="9024" y="3962"/>
                  </a:lnTo>
                  <a:lnTo>
                    <a:pt x="8804" y="4512"/>
                  </a:lnTo>
                  <a:lnTo>
                    <a:pt x="8584" y="5099"/>
                  </a:lnTo>
                  <a:lnTo>
                    <a:pt x="8547" y="5356"/>
                  </a:lnTo>
                  <a:lnTo>
                    <a:pt x="8510" y="5613"/>
                  </a:lnTo>
                  <a:lnTo>
                    <a:pt x="8510" y="5869"/>
                  </a:lnTo>
                  <a:lnTo>
                    <a:pt x="8547" y="6163"/>
                  </a:lnTo>
                  <a:lnTo>
                    <a:pt x="8584" y="6310"/>
                  </a:lnTo>
                  <a:lnTo>
                    <a:pt x="8657" y="6493"/>
                  </a:lnTo>
                  <a:lnTo>
                    <a:pt x="8804" y="6823"/>
                  </a:lnTo>
                  <a:lnTo>
                    <a:pt x="8987" y="7117"/>
                  </a:lnTo>
                  <a:lnTo>
                    <a:pt x="9134" y="7447"/>
                  </a:lnTo>
                  <a:lnTo>
                    <a:pt x="9207" y="7777"/>
                  </a:lnTo>
                  <a:lnTo>
                    <a:pt x="9244" y="8144"/>
                  </a:lnTo>
                  <a:lnTo>
                    <a:pt x="9207" y="8474"/>
                  </a:lnTo>
                  <a:lnTo>
                    <a:pt x="9097" y="8804"/>
                  </a:lnTo>
                  <a:lnTo>
                    <a:pt x="8951" y="9134"/>
                  </a:lnTo>
                  <a:lnTo>
                    <a:pt x="8767" y="9428"/>
                  </a:lnTo>
                  <a:lnTo>
                    <a:pt x="8510" y="9684"/>
                  </a:lnTo>
                  <a:lnTo>
                    <a:pt x="8254" y="9904"/>
                  </a:lnTo>
                  <a:lnTo>
                    <a:pt x="7960" y="10051"/>
                  </a:lnTo>
                  <a:lnTo>
                    <a:pt x="7667" y="10198"/>
                  </a:lnTo>
                  <a:lnTo>
                    <a:pt x="7373" y="10308"/>
                  </a:lnTo>
                  <a:lnTo>
                    <a:pt x="7043" y="10345"/>
                  </a:lnTo>
                  <a:lnTo>
                    <a:pt x="6676" y="10418"/>
                  </a:lnTo>
                  <a:lnTo>
                    <a:pt x="6493" y="10381"/>
                  </a:lnTo>
                  <a:lnTo>
                    <a:pt x="6309" y="10345"/>
                  </a:lnTo>
                  <a:lnTo>
                    <a:pt x="6163" y="10235"/>
                  </a:lnTo>
                  <a:lnTo>
                    <a:pt x="6016" y="10088"/>
                  </a:lnTo>
                  <a:lnTo>
                    <a:pt x="5906" y="9941"/>
                  </a:lnTo>
                  <a:lnTo>
                    <a:pt x="5759" y="9831"/>
                  </a:lnTo>
                  <a:lnTo>
                    <a:pt x="5649" y="9758"/>
                  </a:lnTo>
                  <a:lnTo>
                    <a:pt x="5502" y="9684"/>
                  </a:lnTo>
                  <a:lnTo>
                    <a:pt x="5209" y="9611"/>
                  </a:lnTo>
                  <a:lnTo>
                    <a:pt x="4916" y="9611"/>
                  </a:lnTo>
                  <a:lnTo>
                    <a:pt x="4622" y="9684"/>
                  </a:lnTo>
                  <a:lnTo>
                    <a:pt x="3999" y="9868"/>
                  </a:lnTo>
                  <a:lnTo>
                    <a:pt x="3705" y="9978"/>
                  </a:lnTo>
                  <a:lnTo>
                    <a:pt x="3412" y="10051"/>
                  </a:lnTo>
                  <a:lnTo>
                    <a:pt x="3118" y="10088"/>
                  </a:lnTo>
                  <a:lnTo>
                    <a:pt x="2825" y="10051"/>
                  </a:lnTo>
                  <a:lnTo>
                    <a:pt x="2495" y="10014"/>
                  </a:lnTo>
                  <a:lnTo>
                    <a:pt x="2201" y="9904"/>
                  </a:lnTo>
                  <a:lnTo>
                    <a:pt x="1944" y="9794"/>
                  </a:lnTo>
                  <a:lnTo>
                    <a:pt x="1651" y="9648"/>
                  </a:lnTo>
                  <a:lnTo>
                    <a:pt x="1394" y="9464"/>
                  </a:lnTo>
                  <a:lnTo>
                    <a:pt x="1174" y="9281"/>
                  </a:lnTo>
                  <a:lnTo>
                    <a:pt x="954" y="8987"/>
                  </a:lnTo>
                  <a:lnTo>
                    <a:pt x="771" y="8694"/>
                  </a:lnTo>
                  <a:lnTo>
                    <a:pt x="624" y="8364"/>
                  </a:lnTo>
                  <a:lnTo>
                    <a:pt x="550" y="8034"/>
                  </a:lnTo>
                  <a:lnTo>
                    <a:pt x="514" y="7667"/>
                  </a:lnTo>
                  <a:lnTo>
                    <a:pt x="514" y="7337"/>
                  </a:lnTo>
                  <a:lnTo>
                    <a:pt x="587" y="6970"/>
                  </a:lnTo>
                  <a:lnTo>
                    <a:pt x="661" y="6640"/>
                  </a:lnTo>
                  <a:lnTo>
                    <a:pt x="807" y="6310"/>
                  </a:lnTo>
                  <a:lnTo>
                    <a:pt x="991" y="6016"/>
                  </a:lnTo>
                  <a:lnTo>
                    <a:pt x="1211" y="5759"/>
                  </a:lnTo>
                  <a:lnTo>
                    <a:pt x="1468" y="5539"/>
                  </a:lnTo>
                  <a:lnTo>
                    <a:pt x="2018" y="5099"/>
                  </a:lnTo>
                  <a:lnTo>
                    <a:pt x="2568" y="4622"/>
                  </a:lnTo>
                  <a:lnTo>
                    <a:pt x="2788" y="4366"/>
                  </a:lnTo>
                  <a:lnTo>
                    <a:pt x="2971" y="4109"/>
                  </a:lnTo>
                  <a:lnTo>
                    <a:pt x="3082" y="3815"/>
                  </a:lnTo>
                  <a:lnTo>
                    <a:pt x="3192" y="3485"/>
                  </a:lnTo>
                  <a:lnTo>
                    <a:pt x="3265" y="3118"/>
                  </a:lnTo>
                  <a:lnTo>
                    <a:pt x="3302" y="2715"/>
                  </a:lnTo>
                  <a:lnTo>
                    <a:pt x="3375" y="2348"/>
                  </a:lnTo>
                  <a:lnTo>
                    <a:pt x="3448" y="2165"/>
                  </a:lnTo>
                  <a:lnTo>
                    <a:pt x="3558" y="1981"/>
                  </a:lnTo>
                  <a:lnTo>
                    <a:pt x="3705" y="1798"/>
                  </a:lnTo>
                  <a:lnTo>
                    <a:pt x="3852" y="1651"/>
                  </a:lnTo>
                  <a:lnTo>
                    <a:pt x="4072" y="1541"/>
                  </a:lnTo>
                  <a:lnTo>
                    <a:pt x="4292" y="1468"/>
                  </a:lnTo>
                  <a:lnTo>
                    <a:pt x="4512" y="1431"/>
                  </a:lnTo>
                  <a:lnTo>
                    <a:pt x="4769" y="1394"/>
                  </a:lnTo>
                  <a:lnTo>
                    <a:pt x="4989" y="1394"/>
                  </a:lnTo>
                  <a:lnTo>
                    <a:pt x="5209" y="1468"/>
                  </a:lnTo>
                  <a:lnTo>
                    <a:pt x="4952" y="1688"/>
                  </a:lnTo>
                  <a:lnTo>
                    <a:pt x="4916" y="1761"/>
                  </a:lnTo>
                  <a:lnTo>
                    <a:pt x="4879" y="1834"/>
                  </a:lnTo>
                  <a:lnTo>
                    <a:pt x="4916" y="1981"/>
                  </a:lnTo>
                  <a:lnTo>
                    <a:pt x="4989" y="2091"/>
                  </a:lnTo>
                  <a:lnTo>
                    <a:pt x="5062" y="2128"/>
                  </a:lnTo>
                  <a:lnTo>
                    <a:pt x="5136" y="2128"/>
                  </a:lnTo>
                  <a:lnTo>
                    <a:pt x="5319" y="2091"/>
                  </a:lnTo>
                  <a:lnTo>
                    <a:pt x="5429" y="2018"/>
                  </a:lnTo>
                  <a:lnTo>
                    <a:pt x="5539" y="1945"/>
                  </a:lnTo>
                  <a:lnTo>
                    <a:pt x="5613" y="1798"/>
                  </a:lnTo>
                  <a:lnTo>
                    <a:pt x="5759" y="1651"/>
                  </a:lnTo>
                  <a:lnTo>
                    <a:pt x="5833" y="1614"/>
                  </a:lnTo>
                  <a:lnTo>
                    <a:pt x="5869" y="1578"/>
                  </a:lnTo>
                  <a:lnTo>
                    <a:pt x="6420" y="1138"/>
                  </a:lnTo>
                  <a:lnTo>
                    <a:pt x="7006" y="771"/>
                  </a:lnTo>
                  <a:lnTo>
                    <a:pt x="7337" y="624"/>
                  </a:lnTo>
                  <a:lnTo>
                    <a:pt x="7483" y="551"/>
                  </a:lnTo>
                  <a:close/>
                  <a:moveTo>
                    <a:pt x="10821" y="9281"/>
                  </a:moveTo>
                  <a:lnTo>
                    <a:pt x="10968" y="9538"/>
                  </a:lnTo>
                  <a:lnTo>
                    <a:pt x="11115" y="9758"/>
                  </a:lnTo>
                  <a:lnTo>
                    <a:pt x="11335" y="9978"/>
                  </a:lnTo>
                  <a:lnTo>
                    <a:pt x="11592" y="10161"/>
                  </a:lnTo>
                  <a:lnTo>
                    <a:pt x="11408" y="10418"/>
                  </a:lnTo>
                  <a:lnTo>
                    <a:pt x="11188" y="10198"/>
                  </a:lnTo>
                  <a:lnTo>
                    <a:pt x="10968" y="9978"/>
                  </a:lnTo>
                  <a:lnTo>
                    <a:pt x="10711" y="9831"/>
                  </a:lnTo>
                  <a:lnTo>
                    <a:pt x="10455" y="9648"/>
                  </a:lnTo>
                  <a:lnTo>
                    <a:pt x="10601" y="9464"/>
                  </a:lnTo>
                  <a:lnTo>
                    <a:pt x="10821" y="9281"/>
                  </a:lnTo>
                  <a:close/>
                  <a:moveTo>
                    <a:pt x="13903" y="9941"/>
                  </a:moveTo>
                  <a:lnTo>
                    <a:pt x="13829" y="9978"/>
                  </a:lnTo>
                  <a:lnTo>
                    <a:pt x="13756" y="10014"/>
                  </a:lnTo>
                  <a:lnTo>
                    <a:pt x="13719" y="10014"/>
                  </a:lnTo>
                  <a:lnTo>
                    <a:pt x="13719" y="10051"/>
                  </a:lnTo>
                  <a:lnTo>
                    <a:pt x="13646" y="10161"/>
                  </a:lnTo>
                  <a:lnTo>
                    <a:pt x="13609" y="10271"/>
                  </a:lnTo>
                  <a:lnTo>
                    <a:pt x="13646" y="10418"/>
                  </a:lnTo>
                  <a:lnTo>
                    <a:pt x="13719" y="10565"/>
                  </a:lnTo>
                  <a:lnTo>
                    <a:pt x="13829" y="10638"/>
                  </a:lnTo>
                  <a:lnTo>
                    <a:pt x="13939" y="10675"/>
                  </a:lnTo>
                  <a:lnTo>
                    <a:pt x="14049" y="10638"/>
                  </a:lnTo>
                  <a:lnTo>
                    <a:pt x="14159" y="10601"/>
                  </a:lnTo>
                  <a:lnTo>
                    <a:pt x="14269" y="10491"/>
                  </a:lnTo>
                  <a:lnTo>
                    <a:pt x="14343" y="10418"/>
                  </a:lnTo>
                  <a:lnTo>
                    <a:pt x="14379" y="10308"/>
                  </a:lnTo>
                  <a:lnTo>
                    <a:pt x="14379" y="10271"/>
                  </a:lnTo>
                  <a:lnTo>
                    <a:pt x="14379" y="10198"/>
                  </a:lnTo>
                  <a:lnTo>
                    <a:pt x="14306" y="10124"/>
                  </a:lnTo>
                  <a:lnTo>
                    <a:pt x="14233" y="10051"/>
                  </a:lnTo>
                  <a:lnTo>
                    <a:pt x="14159" y="10014"/>
                  </a:lnTo>
                  <a:lnTo>
                    <a:pt x="14086" y="9978"/>
                  </a:lnTo>
                  <a:lnTo>
                    <a:pt x="13939" y="9941"/>
                  </a:lnTo>
                  <a:close/>
                  <a:moveTo>
                    <a:pt x="7593" y="0"/>
                  </a:moveTo>
                  <a:lnTo>
                    <a:pt x="7447" y="37"/>
                  </a:lnTo>
                  <a:lnTo>
                    <a:pt x="7190" y="110"/>
                  </a:lnTo>
                  <a:lnTo>
                    <a:pt x="6970" y="221"/>
                  </a:lnTo>
                  <a:lnTo>
                    <a:pt x="6566" y="441"/>
                  </a:lnTo>
                  <a:lnTo>
                    <a:pt x="6199" y="697"/>
                  </a:lnTo>
                  <a:lnTo>
                    <a:pt x="5502" y="1211"/>
                  </a:lnTo>
                  <a:lnTo>
                    <a:pt x="5209" y="1064"/>
                  </a:lnTo>
                  <a:lnTo>
                    <a:pt x="4916" y="991"/>
                  </a:lnTo>
                  <a:lnTo>
                    <a:pt x="4585" y="991"/>
                  </a:lnTo>
                  <a:lnTo>
                    <a:pt x="4255" y="1027"/>
                  </a:lnTo>
                  <a:lnTo>
                    <a:pt x="3999" y="1101"/>
                  </a:lnTo>
                  <a:lnTo>
                    <a:pt x="3778" y="1211"/>
                  </a:lnTo>
                  <a:lnTo>
                    <a:pt x="3595" y="1358"/>
                  </a:lnTo>
                  <a:lnTo>
                    <a:pt x="3412" y="1504"/>
                  </a:lnTo>
                  <a:lnTo>
                    <a:pt x="3228" y="1688"/>
                  </a:lnTo>
                  <a:lnTo>
                    <a:pt x="3118" y="1908"/>
                  </a:lnTo>
                  <a:lnTo>
                    <a:pt x="3008" y="2128"/>
                  </a:lnTo>
                  <a:lnTo>
                    <a:pt x="2935" y="2348"/>
                  </a:lnTo>
                  <a:lnTo>
                    <a:pt x="2861" y="2678"/>
                  </a:lnTo>
                  <a:lnTo>
                    <a:pt x="2788" y="3008"/>
                  </a:lnTo>
                  <a:lnTo>
                    <a:pt x="2751" y="3338"/>
                  </a:lnTo>
                  <a:lnTo>
                    <a:pt x="2641" y="3669"/>
                  </a:lnTo>
                  <a:lnTo>
                    <a:pt x="2605" y="3852"/>
                  </a:lnTo>
                  <a:lnTo>
                    <a:pt x="2495" y="3999"/>
                  </a:lnTo>
                  <a:lnTo>
                    <a:pt x="2275" y="4255"/>
                  </a:lnTo>
                  <a:lnTo>
                    <a:pt x="2018" y="4476"/>
                  </a:lnTo>
                  <a:lnTo>
                    <a:pt x="1761" y="4696"/>
                  </a:lnTo>
                  <a:lnTo>
                    <a:pt x="1284" y="5062"/>
                  </a:lnTo>
                  <a:lnTo>
                    <a:pt x="844" y="5466"/>
                  </a:lnTo>
                  <a:lnTo>
                    <a:pt x="661" y="5649"/>
                  </a:lnTo>
                  <a:lnTo>
                    <a:pt x="514" y="5906"/>
                  </a:lnTo>
                  <a:lnTo>
                    <a:pt x="367" y="6126"/>
                  </a:lnTo>
                  <a:lnTo>
                    <a:pt x="220" y="6420"/>
                  </a:lnTo>
                  <a:lnTo>
                    <a:pt x="110" y="6713"/>
                  </a:lnTo>
                  <a:lnTo>
                    <a:pt x="37" y="7007"/>
                  </a:lnTo>
                  <a:lnTo>
                    <a:pt x="0" y="7263"/>
                  </a:lnTo>
                  <a:lnTo>
                    <a:pt x="0" y="7557"/>
                  </a:lnTo>
                  <a:lnTo>
                    <a:pt x="37" y="7850"/>
                  </a:lnTo>
                  <a:lnTo>
                    <a:pt x="74" y="8144"/>
                  </a:lnTo>
                  <a:lnTo>
                    <a:pt x="147" y="8400"/>
                  </a:lnTo>
                  <a:lnTo>
                    <a:pt x="220" y="8657"/>
                  </a:lnTo>
                  <a:lnTo>
                    <a:pt x="367" y="8914"/>
                  </a:lnTo>
                  <a:lnTo>
                    <a:pt x="514" y="9171"/>
                  </a:lnTo>
                  <a:lnTo>
                    <a:pt x="661" y="9391"/>
                  </a:lnTo>
                  <a:lnTo>
                    <a:pt x="844" y="9611"/>
                  </a:lnTo>
                  <a:lnTo>
                    <a:pt x="1064" y="9831"/>
                  </a:lnTo>
                  <a:lnTo>
                    <a:pt x="1284" y="10014"/>
                  </a:lnTo>
                  <a:lnTo>
                    <a:pt x="1541" y="10161"/>
                  </a:lnTo>
                  <a:lnTo>
                    <a:pt x="1798" y="10308"/>
                  </a:lnTo>
                  <a:lnTo>
                    <a:pt x="2054" y="10381"/>
                  </a:lnTo>
                  <a:lnTo>
                    <a:pt x="2348" y="10491"/>
                  </a:lnTo>
                  <a:lnTo>
                    <a:pt x="2641" y="10528"/>
                  </a:lnTo>
                  <a:lnTo>
                    <a:pt x="2898" y="10565"/>
                  </a:lnTo>
                  <a:lnTo>
                    <a:pt x="3192" y="10565"/>
                  </a:lnTo>
                  <a:lnTo>
                    <a:pt x="3485" y="10528"/>
                  </a:lnTo>
                  <a:lnTo>
                    <a:pt x="3742" y="10491"/>
                  </a:lnTo>
                  <a:lnTo>
                    <a:pt x="4035" y="10418"/>
                  </a:lnTo>
                  <a:lnTo>
                    <a:pt x="4365" y="10271"/>
                  </a:lnTo>
                  <a:lnTo>
                    <a:pt x="4696" y="10161"/>
                  </a:lnTo>
                  <a:lnTo>
                    <a:pt x="4879" y="10124"/>
                  </a:lnTo>
                  <a:lnTo>
                    <a:pt x="5209" y="10124"/>
                  </a:lnTo>
                  <a:lnTo>
                    <a:pt x="5392" y="10161"/>
                  </a:lnTo>
                  <a:lnTo>
                    <a:pt x="5502" y="10271"/>
                  </a:lnTo>
                  <a:lnTo>
                    <a:pt x="5613" y="10381"/>
                  </a:lnTo>
                  <a:lnTo>
                    <a:pt x="5833" y="10601"/>
                  </a:lnTo>
                  <a:lnTo>
                    <a:pt x="5979" y="10711"/>
                  </a:lnTo>
                  <a:lnTo>
                    <a:pt x="6089" y="10785"/>
                  </a:lnTo>
                  <a:lnTo>
                    <a:pt x="6273" y="10858"/>
                  </a:lnTo>
                  <a:lnTo>
                    <a:pt x="6420" y="10895"/>
                  </a:lnTo>
                  <a:lnTo>
                    <a:pt x="6933" y="10895"/>
                  </a:lnTo>
                  <a:lnTo>
                    <a:pt x="7227" y="10858"/>
                  </a:lnTo>
                  <a:lnTo>
                    <a:pt x="7483" y="10821"/>
                  </a:lnTo>
                  <a:lnTo>
                    <a:pt x="7740" y="10748"/>
                  </a:lnTo>
                  <a:lnTo>
                    <a:pt x="7997" y="10638"/>
                  </a:lnTo>
                  <a:lnTo>
                    <a:pt x="8217" y="10528"/>
                  </a:lnTo>
                  <a:lnTo>
                    <a:pt x="8437" y="10381"/>
                  </a:lnTo>
                  <a:lnTo>
                    <a:pt x="8657" y="10198"/>
                  </a:lnTo>
                  <a:lnTo>
                    <a:pt x="8877" y="10014"/>
                  </a:lnTo>
                  <a:lnTo>
                    <a:pt x="9061" y="9831"/>
                  </a:lnTo>
                  <a:lnTo>
                    <a:pt x="9207" y="9611"/>
                  </a:lnTo>
                  <a:lnTo>
                    <a:pt x="9354" y="9391"/>
                  </a:lnTo>
                  <a:lnTo>
                    <a:pt x="9501" y="9171"/>
                  </a:lnTo>
                  <a:lnTo>
                    <a:pt x="9574" y="8914"/>
                  </a:lnTo>
                  <a:lnTo>
                    <a:pt x="9684" y="8694"/>
                  </a:lnTo>
                  <a:lnTo>
                    <a:pt x="9721" y="8400"/>
                  </a:lnTo>
                  <a:lnTo>
                    <a:pt x="9721" y="8144"/>
                  </a:lnTo>
                  <a:lnTo>
                    <a:pt x="9721" y="7887"/>
                  </a:lnTo>
                  <a:lnTo>
                    <a:pt x="9684" y="7630"/>
                  </a:lnTo>
                  <a:lnTo>
                    <a:pt x="9611" y="7373"/>
                  </a:lnTo>
                  <a:lnTo>
                    <a:pt x="9537" y="7117"/>
                  </a:lnTo>
                  <a:lnTo>
                    <a:pt x="9281" y="6640"/>
                  </a:lnTo>
                  <a:lnTo>
                    <a:pt x="9171" y="6383"/>
                  </a:lnTo>
                  <a:lnTo>
                    <a:pt x="9061" y="6090"/>
                  </a:lnTo>
                  <a:lnTo>
                    <a:pt x="9061" y="5833"/>
                  </a:lnTo>
                  <a:lnTo>
                    <a:pt x="9061" y="5576"/>
                  </a:lnTo>
                  <a:lnTo>
                    <a:pt x="9097" y="5319"/>
                  </a:lnTo>
                  <a:lnTo>
                    <a:pt x="9134" y="5062"/>
                  </a:lnTo>
                  <a:lnTo>
                    <a:pt x="9317" y="4512"/>
                  </a:lnTo>
                  <a:lnTo>
                    <a:pt x="9501" y="4035"/>
                  </a:lnTo>
                  <a:lnTo>
                    <a:pt x="9684" y="3559"/>
                  </a:lnTo>
                  <a:lnTo>
                    <a:pt x="9794" y="3082"/>
                  </a:lnTo>
                  <a:lnTo>
                    <a:pt x="9831" y="2825"/>
                  </a:lnTo>
                  <a:lnTo>
                    <a:pt x="9831" y="2568"/>
                  </a:lnTo>
                  <a:lnTo>
                    <a:pt x="9794" y="2311"/>
                  </a:lnTo>
                  <a:lnTo>
                    <a:pt x="9721" y="2055"/>
                  </a:lnTo>
                  <a:lnTo>
                    <a:pt x="9611" y="1834"/>
                  </a:lnTo>
                  <a:lnTo>
                    <a:pt x="9501" y="1578"/>
                  </a:lnTo>
                  <a:lnTo>
                    <a:pt x="9354" y="1358"/>
                  </a:lnTo>
                  <a:lnTo>
                    <a:pt x="9207" y="1174"/>
                  </a:lnTo>
                  <a:lnTo>
                    <a:pt x="8841" y="771"/>
                  </a:lnTo>
                  <a:lnTo>
                    <a:pt x="8400" y="404"/>
                  </a:lnTo>
                  <a:lnTo>
                    <a:pt x="7960" y="110"/>
                  </a:lnTo>
                  <a:lnTo>
                    <a:pt x="7850" y="37"/>
                  </a:lnTo>
                  <a:lnTo>
                    <a:pt x="7703" y="0"/>
                  </a:lnTo>
                  <a:close/>
                  <a:moveTo>
                    <a:pt x="12912" y="10675"/>
                  </a:moveTo>
                  <a:lnTo>
                    <a:pt x="12839" y="10711"/>
                  </a:lnTo>
                  <a:lnTo>
                    <a:pt x="12765" y="10785"/>
                  </a:lnTo>
                  <a:lnTo>
                    <a:pt x="12729" y="10858"/>
                  </a:lnTo>
                  <a:lnTo>
                    <a:pt x="12729" y="11005"/>
                  </a:lnTo>
                  <a:lnTo>
                    <a:pt x="12765" y="11115"/>
                  </a:lnTo>
                  <a:lnTo>
                    <a:pt x="12876" y="11225"/>
                  </a:lnTo>
                  <a:lnTo>
                    <a:pt x="13022" y="11262"/>
                  </a:lnTo>
                  <a:lnTo>
                    <a:pt x="13132" y="11225"/>
                  </a:lnTo>
                  <a:lnTo>
                    <a:pt x="13242" y="11115"/>
                  </a:lnTo>
                  <a:lnTo>
                    <a:pt x="13279" y="11005"/>
                  </a:lnTo>
                  <a:lnTo>
                    <a:pt x="13279" y="10858"/>
                  </a:lnTo>
                  <a:lnTo>
                    <a:pt x="13242" y="10785"/>
                  </a:lnTo>
                  <a:lnTo>
                    <a:pt x="13169" y="10711"/>
                  </a:lnTo>
                  <a:lnTo>
                    <a:pt x="13096" y="10675"/>
                  </a:lnTo>
                  <a:close/>
                  <a:moveTo>
                    <a:pt x="13572" y="11262"/>
                  </a:moveTo>
                  <a:lnTo>
                    <a:pt x="13499" y="11298"/>
                  </a:lnTo>
                  <a:lnTo>
                    <a:pt x="13462" y="11372"/>
                  </a:lnTo>
                  <a:lnTo>
                    <a:pt x="13389" y="11408"/>
                  </a:lnTo>
                  <a:lnTo>
                    <a:pt x="13316" y="11445"/>
                  </a:lnTo>
                  <a:lnTo>
                    <a:pt x="13242" y="11555"/>
                  </a:lnTo>
                  <a:lnTo>
                    <a:pt x="13242" y="11702"/>
                  </a:lnTo>
                  <a:lnTo>
                    <a:pt x="13242" y="11775"/>
                  </a:lnTo>
                  <a:lnTo>
                    <a:pt x="13279" y="11849"/>
                  </a:lnTo>
                  <a:lnTo>
                    <a:pt x="13352" y="11959"/>
                  </a:lnTo>
                  <a:lnTo>
                    <a:pt x="13609" y="11959"/>
                  </a:lnTo>
                  <a:lnTo>
                    <a:pt x="13719" y="11922"/>
                  </a:lnTo>
                  <a:lnTo>
                    <a:pt x="13829" y="11849"/>
                  </a:lnTo>
                  <a:lnTo>
                    <a:pt x="13866" y="11738"/>
                  </a:lnTo>
                  <a:lnTo>
                    <a:pt x="13939" y="11628"/>
                  </a:lnTo>
                  <a:lnTo>
                    <a:pt x="13939" y="11555"/>
                  </a:lnTo>
                  <a:lnTo>
                    <a:pt x="13939" y="11518"/>
                  </a:lnTo>
                  <a:lnTo>
                    <a:pt x="13903" y="11445"/>
                  </a:lnTo>
                  <a:lnTo>
                    <a:pt x="13866" y="11372"/>
                  </a:lnTo>
                  <a:lnTo>
                    <a:pt x="13829" y="11298"/>
                  </a:lnTo>
                  <a:lnTo>
                    <a:pt x="13719" y="11262"/>
                  </a:lnTo>
                  <a:close/>
                  <a:moveTo>
                    <a:pt x="12215" y="11555"/>
                  </a:moveTo>
                  <a:lnTo>
                    <a:pt x="12142" y="11592"/>
                  </a:lnTo>
                  <a:lnTo>
                    <a:pt x="12069" y="11702"/>
                  </a:lnTo>
                  <a:lnTo>
                    <a:pt x="12032" y="11812"/>
                  </a:lnTo>
                  <a:lnTo>
                    <a:pt x="12032" y="11959"/>
                  </a:lnTo>
                  <a:lnTo>
                    <a:pt x="12032" y="12069"/>
                  </a:lnTo>
                  <a:lnTo>
                    <a:pt x="12105" y="12362"/>
                  </a:lnTo>
                  <a:lnTo>
                    <a:pt x="12252" y="12582"/>
                  </a:lnTo>
                  <a:lnTo>
                    <a:pt x="12325" y="12619"/>
                  </a:lnTo>
                  <a:lnTo>
                    <a:pt x="12399" y="12656"/>
                  </a:lnTo>
                  <a:lnTo>
                    <a:pt x="12509" y="12656"/>
                  </a:lnTo>
                  <a:lnTo>
                    <a:pt x="12582" y="12582"/>
                  </a:lnTo>
                  <a:lnTo>
                    <a:pt x="12619" y="12545"/>
                  </a:lnTo>
                  <a:lnTo>
                    <a:pt x="12692" y="12545"/>
                  </a:lnTo>
                  <a:lnTo>
                    <a:pt x="12802" y="12619"/>
                  </a:lnTo>
                  <a:lnTo>
                    <a:pt x="12876" y="12619"/>
                  </a:lnTo>
                  <a:lnTo>
                    <a:pt x="12949" y="12582"/>
                  </a:lnTo>
                  <a:lnTo>
                    <a:pt x="12986" y="12545"/>
                  </a:lnTo>
                  <a:lnTo>
                    <a:pt x="13022" y="12435"/>
                  </a:lnTo>
                  <a:lnTo>
                    <a:pt x="12986" y="12325"/>
                  </a:lnTo>
                  <a:lnTo>
                    <a:pt x="12912" y="12215"/>
                  </a:lnTo>
                  <a:lnTo>
                    <a:pt x="12802" y="12179"/>
                  </a:lnTo>
                  <a:lnTo>
                    <a:pt x="12655" y="12142"/>
                  </a:lnTo>
                  <a:lnTo>
                    <a:pt x="12545" y="12142"/>
                  </a:lnTo>
                  <a:lnTo>
                    <a:pt x="12472" y="12179"/>
                  </a:lnTo>
                  <a:lnTo>
                    <a:pt x="12399" y="12032"/>
                  </a:lnTo>
                  <a:lnTo>
                    <a:pt x="12399" y="11849"/>
                  </a:lnTo>
                  <a:lnTo>
                    <a:pt x="12399" y="11665"/>
                  </a:lnTo>
                  <a:lnTo>
                    <a:pt x="12362" y="11592"/>
                  </a:lnTo>
                  <a:lnTo>
                    <a:pt x="12289" y="11555"/>
                  </a:lnTo>
                  <a:close/>
                  <a:moveTo>
                    <a:pt x="14049" y="5466"/>
                  </a:moveTo>
                  <a:lnTo>
                    <a:pt x="14196" y="5503"/>
                  </a:lnTo>
                  <a:lnTo>
                    <a:pt x="14490" y="5649"/>
                  </a:lnTo>
                  <a:lnTo>
                    <a:pt x="14673" y="5723"/>
                  </a:lnTo>
                  <a:lnTo>
                    <a:pt x="14930" y="5906"/>
                  </a:lnTo>
                  <a:lnTo>
                    <a:pt x="15150" y="6090"/>
                  </a:lnTo>
                  <a:lnTo>
                    <a:pt x="15370" y="6310"/>
                  </a:lnTo>
                  <a:lnTo>
                    <a:pt x="15590" y="6566"/>
                  </a:lnTo>
                  <a:lnTo>
                    <a:pt x="15773" y="6860"/>
                  </a:lnTo>
                  <a:lnTo>
                    <a:pt x="15883" y="7190"/>
                  </a:lnTo>
                  <a:lnTo>
                    <a:pt x="15993" y="7520"/>
                  </a:lnTo>
                  <a:lnTo>
                    <a:pt x="16067" y="7850"/>
                  </a:lnTo>
                  <a:lnTo>
                    <a:pt x="16104" y="8217"/>
                  </a:lnTo>
                  <a:lnTo>
                    <a:pt x="16104" y="8547"/>
                  </a:lnTo>
                  <a:lnTo>
                    <a:pt x="16067" y="9244"/>
                  </a:lnTo>
                  <a:lnTo>
                    <a:pt x="15957" y="9941"/>
                  </a:lnTo>
                  <a:lnTo>
                    <a:pt x="15773" y="10601"/>
                  </a:lnTo>
                  <a:lnTo>
                    <a:pt x="15517" y="11225"/>
                  </a:lnTo>
                  <a:lnTo>
                    <a:pt x="15370" y="11555"/>
                  </a:lnTo>
                  <a:lnTo>
                    <a:pt x="15186" y="11849"/>
                  </a:lnTo>
                  <a:lnTo>
                    <a:pt x="15003" y="12105"/>
                  </a:lnTo>
                  <a:lnTo>
                    <a:pt x="14783" y="12362"/>
                  </a:lnTo>
                  <a:lnTo>
                    <a:pt x="14526" y="12619"/>
                  </a:lnTo>
                  <a:lnTo>
                    <a:pt x="14269" y="12839"/>
                  </a:lnTo>
                  <a:lnTo>
                    <a:pt x="14013" y="13022"/>
                  </a:lnTo>
                  <a:lnTo>
                    <a:pt x="13719" y="13169"/>
                  </a:lnTo>
                  <a:lnTo>
                    <a:pt x="13389" y="13316"/>
                  </a:lnTo>
                  <a:lnTo>
                    <a:pt x="13059" y="13463"/>
                  </a:lnTo>
                  <a:lnTo>
                    <a:pt x="12802" y="13499"/>
                  </a:lnTo>
                  <a:lnTo>
                    <a:pt x="12509" y="13536"/>
                  </a:lnTo>
                  <a:lnTo>
                    <a:pt x="12325" y="13499"/>
                  </a:lnTo>
                  <a:lnTo>
                    <a:pt x="12179" y="13426"/>
                  </a:lnTo>
                  <a:lnTo>
                    <a:pt x="12032" y="13279"/>
                  </a:lnTo>
                  <a:lnTo>
                    <a:pt x="11922" y="13169"/>
                  </a:lnTo>
                  <a:lnTo>
                    <a:pt x="11482" y="12692"/>
                  </a:lnTo>
                  <a:lnTo>
                    <a:pt x="11298" y="12435"/>
                  </a:lnTo>
                  <a:lnTo>
                    <a:pt x="11225" y="12289"/>
                  </a:lnTo>
                  <a:lnTo>
                    <a:pt x="11188" y="12105"/>
                  </a:lnTo>
                  <a:lnTo>
                    <a:pt x="11188" y="11922"/>
                  </a:lnTo>
                  <a:lnTo>
                    <a:pt x="11262" y="11738"/>
                  </a:lnTo>
                  <a:lnTo>
                    <a:pt x="11445" y="11408"/>
                  </a:lnTo>
                  <a:lnTo>
                    <a:pt x="11812" y="10785"/>
                  </a:lnTo>
                  <a:lnTo>
                    <a:pt x="12142" y="10161"/>
                  </a:lnTo>
                  <a:lnTo>
                    <a:pt x="12472" y="9501"/>
                  </a:lnTo>
                  <a:lnTo>
                    <a:pt x="12765" y="8877"/>
                  </a:lnTo>
                  <a:lnTo>
                    <a:pt x="12876" y="8547"/>
                  </a:lnTo>
                  <a:lnTo>
                    <a:pt x="12949" y="8217"/>
                  </a:lnTo>
                  <a:lnTo>
                    <a:pt x="12986" y="7887"/>
                  </a:lnTo>
                  <a:lnTo>
                    <a:pt x="12949" y="7593"/>
                  </a:lnTo>
                  <a:lnTo>
                    <a:pt x="12876" y="7263"/>
                  </a:lnTo>
                  <a:lnTo>
                    <a:pt x="12765" y="6970"/>
                  </a:lnTo>
                  <a:lnTo>
                    <a:pt x="12729" y="6750"/>
                  </a:lnTo>
                  <a:lnTo>
                    <a:pt x="12692" y="6566"/>
                  </a:lnTo>
                  <a:lnTo>
                    <a:pt x="12729" y="6346"/>
                  </a:lnTo>
                  <a:lnTo>
                    <a:pt x="12802" y="6200"/>
                  </a:lnTo>
                  <a:lnTo>
                    <a:pt x="12876" y="6016"/>
                  </a:lnTo>
                  <a:lnTo>
                    <a:pt x="12986" y="5869"/>
                  </a:lnTo>
                  <a:lnTo>
                    <a:pt x="13132" y="5723"/>
                  </a:lnTo>
                  <a:lnTo>
                    <a:pt x="13279" y="5613"/>
                  </a:lnTo>
                  <a:lnTo>
                    <a:pt x="13316" y="5686"/>
                  </a:lnTo>
                  <a:lnTo>
                    <a:pt x="13389" y="5723"/>
                  </a:lnTo>
                  <a:lnTo>
                    <a:pt x="13536" y="5759"/>
                  </a:lnTo>
                  <a:lnTo>
                    <a:pt x="13646" y="5686"/>
                  </a:lnTo>
                  <a:lnTo>
                    <a:pt x="13719" y="5649"/>
                  </a:lnTo>
                  <a:lnTo>
                    <a:pt x="13756" y="5576"/>
                  </a:lnTo>
                  <a:lnTo>
                    <a:pt x="13829" y="5503"/>
                  </a:lnTo>
                  <a:lnTo>
                    <a:pt x="13939" y="5466"/>
                  </a:lnTo>
                  <a:close/>
                  <a:moveTo>
                    <a:pt x="13646" y="3852"/>
                  </a:moveTo>
                  <a:lnTo>
                    <a:pt x="13609" y="3925"/>
                  </a:lnTo>
                  <a:lnTo>
                    <a:pt x="13499" y="4182"/>
                  </a:lnTo>
                  <a:lnTo>
                    <a:pt x="13462" y="4476"/>
                  </a:lnTo>
                  <a:lnTo>
                    <a:pt x="13462" y="4732"/>
                  </a:lnTo>
                  <a:lnTo>
                    <a:pt x="13499" y="5026"/>
                  </a:lnTo>
                  <a:lnTo>
                    <a:pt x="13316" y="5099"/>
                  </a:lnTo>
                  <a:lnTo>
                    <a:pt x="13132" y="5173"/>
                  </a:lnTo>
                  <a:lnTo>
                    <a:pt x="13022" y="4769"/>
                  </a:lnTo>
                  <a:lnTo>
                    <a:pt x="12839" y="4439"/>
                  </a:lnTo>
                  <a:lnTo>
                    <a:pt x="12802" y="4402"/>
                  </a:lnTo>
                  <a:lnTo>
                    <a:pt x="12729" y="4402"/>
                  </a:lnTo>
                  <a:lnTo>
                    <a:pt x="12692" y="4439"/>
                  </a:lnTo>
                  <a:lnTo>
                    <a:pt x="12692" y="4476"/>
                  </a:lnTo>
                  <a:lnTo>
                    <a:pt x="12655" y="4732"/>
                  </a:lnTo>
                  <a:lnTo>
                    <a:pt x="12692" y="4952"/>
                  </a:lnTo>
                  <a:lnTo>
                    <a:pt x="12802" y="5429"/>
                  </a:lnTo>
                  <a:lnTo>
                    <a:pt x="12582" y="5649"/>
                  </a:lnTo>
                  <a:lnTo>
                    <a:pt x="12399" y="5466"/>
                  </a:lnTo>
                  <a:lnTo>
                    <a:pt x="12142" y="5173"/>
                  </a:lnTo>
                  <a:lnTo>
                    <a:pt x="12105" y="5136"/>
                  </a:lnTo>
                  <a:lnTo>
                    <a:pt x="12032" y="5173"/>
                  </a:lnTo>
                  <a:lnTo>
                    <a:pt x="11995" y="5209"/>
                  </a:lnTo>
                  <a:lnTo>
                    <a:pt x="11995" y="5283"/>
                  </a:lnTo>
                  <a:lnTo>
                    <a:pt x="12032" y="5466"/>
                  </a:lnTo>
                  <a:lnTo>
                    <a:pt x="12142" y="5649"/>
                  </a:lnTo>
                  <a:lnTo>
                    <a:pt x="12252" y="5796"/>
                  </a:lnTo>
                  <a:lnTo>
                    <a:pt x="12435" y="5906"/>
                  </a:lnTo>
                  <a:lnTo>
                    <a:pt x="12399" y="6016"/>
                  </a:lnTo>
                  <a:lnTo>
                    <a:pt x="12362" y="6053"/>
                  </a:lnTo>
                  <a:lnTo>
                    <a:pt x="12142" y="6016"/>
                  </a:lnTo>
                  <a:lnTo>
                    <a:pt x="11738" y="5833"/>
                  </a:lnTo>
                  <a:lnTo>
                    <a:pt x="11665" y="5686"/>
                  </a:lnTo>
                  <a:lnTo>
                    <a:pt x="11628" y="5649"/>
                  </a:lnTo>
                  <a:lnTo>
                    <a:pt x="11592" y="5686"/>
                  </a:lnTo>
                  <a:lnTo>
                    <a:pt x="11555" y="5833"/>
                  </a:lnTo>
                  <a:lnTo>
                    <a:pt x="11518" y="5906"/>
                  </a:lnTo>
                  <a:lnTo>
                    <a:pt x="11518" y="5979"/>
                  </a:lnTo>
                  <a:lnTo>
                    <a:pt x="11555" y="6053"/>
                  </a:lnTo>
                  <a:lnTo>
                    <a:pt x="11628" y="6126"/>
                  </a:lnTo>
                  <a:lnTo>
                    <a:pt x="11775" y="6236"/>
                  </a:lnTo>
                  <a:lnTo>
                    <a:pt x="11995" y="6346"/>
                  </a:lnTo>
                  <a:lnTo>
                    <a:pt x="12289" y="6456"/>
                  </a:lnTo>
                  <a:lnTo>
                    <a:pt x="12252" y="6676"/>
                  </a:lnTo>
                  <a:lnTo>
                    <a:pt x="12289" y="6897"/>
                  </a:lnTo>
                  <a:lnTo>
                    <a:pt x="11555" y="6897"/>
                  </a:lnTo>
                  <a:lnTo>
                    <a:pt x="11445" y="6933"/>
                  </a:lnTo>
                  <a:lnTo>
                    <a:pt x="11408" y="7007"/>
                  </a:lnTo>
                  <a:lnTo>
                    <a:pt x="11408" y="7153"/>
                  </a:lnTo>
                  <a:lnTo>
                    <a:pt x="11408" y="7337"/>
                  </a:lnTo>
                  <a:lnTo>
                    <a:pt x="11482" y="7483"/>
                  </a:lnTo>
                  <a:lnTo>
                    <a:pt x="11555" y="7593"/>
                  </a:lnTo>
                  <a:lnTo>
                    <a:pt x="11592" y="7630"/>
                  </a:lnTo>
                  <a:lnTo>
                    <a:pt x="11922" y="7960"/>
                  </a:lnTo>
                  <a:lnTo>
                    <a:pt x="12142" y="8107"/>
                  </a:lnTo>
                  <a:lnTo>
                    <a:pt x="12252" y="8180"/>
                  </a:lnTo>
                  <a:lnTo>
                    <a:pt x="12362" y="8217"/>
                  </a:lnTo>
                  <a:lnTo>
                    <a:pt x="12472" y="8217"/>
                  </a:lnTo>
                  <a:lnTo>
                    <a:pt x="12362" y="8547"/>
                  </a:lnTo>
                  <a:lnTo>
                    <a:pt x="12252" y="8804"/>
                  </a:lnTo>
                  <a:lnTo>
                    <a:pt x="12215" y="8841"/>
                  </a:lnTo>
                  <a:lnTo>
                    <a:pt x="12179" y="8877"/>
                  </a:lnTo>
                  <a:lnTo>
                    <a:pt x="11812" y="8731"/>
                  </a:lnTo>
                  <a:lnTo>
                    <a:pt x="11555" y="8584"/>
                  </a:lnTo>
                  <a:lnTo>
                    <a:pt x="11335" y="8364"/>
                  </a:lnTo>
                  <a:lnTo>
                    <a:pt x="11225" y="8364"/>
                  </a:lnTo>
                  <a:lnTo>
                    <a:pt x="11188" y="8437"/>
                  </a:lnTo>
                  <a:lnTo>
                    <a:pt x="11188" y="8511"/>
                  </a:lnTo>
                  <a:lnTo>
                    <a:pt x="11335" y="8731"/>
                  </a:lnTo>
                  <a:lnTo>
                    <a:pt x="11555" y="8951"/>
                  </a:lnTo>
                  <a:lnTo>
                    <a:pt x="11812" y="9134"/>
                  </a:lnTo>
                  <a:lnTo>
                    <a:pt x="12069" y="9244"/>
                  </a:lnTo>
                  <a:lnTo>
                    <a:pt x="11848" y="9648"/>
                  </a:lnTo>
                  <a:lnTo>
                    <a:pt x="11738" y="9648"/>
                  </a:lnTo>
                  <a:lnTo>
                    <a:pt x="11665" y="9721"/>
                  </a:lnTo>
                  <a:lnTo>
                    <a:pt x="11262" y="9428"/>
                  </a:lnTo>
                  <a:lnTo>
                    <a:pt x="10895" y="9134"/>
                  </a:lnTo>
                  <a:lnTo>
                    <a:pt x="10858" y="9097"/>
                  </a:lnTo>
                  <a:lnTo>
                    <a:pt x="10821" y="9134"/>
                  </a:lnTo>
                  <a:lnTo>
                    <a:pt x="10601" y="9391"/>
                  </a:lnTo>
                  <a:lnTo>
                    <a:pt x="10381" y="9648"/>
                  </a:lnTo>
                  <a:lnTo>
                    <a:pt x="10308" y="9648"/>
                  </a:lnTo>
                  <a:lnTo>
                    <a:pt x="10234" y="9684"/>
                  </a:lnTo>
                  <a:lnTo>
                    <a:pt x="10198" y="9758"/>
                  </a:lnTo>
                  <a:lnTo>
                    <a:pt x="10234" y="9831"/>
                  </a:lnTo>
                  <a:lnTo>
                    <a:pt x="10748" y="10308"/>
                  </a:lnTo>
                  <a:lnTo>
                    <a:pt x="11188" y="10821"/>
                  </a:lnTo>
                  <a:lnTo>
                    <a:pt x="10968" y="11262"/>
                  </a:lnTo>
                  <a:lnTo>
                    <a:pt x="10785" y="11152"/>
                  </a:lnTo>
                  <a:lnTo>
                    <a:pt x="10601" y="11078"/>
                  </a:lnTo>
                  <a:lnTo>
                    <a:pt x="10381" y="11042"/>
                  </a:lnTo>
                  <a:lnTo>
                    <a:pt x="10308" y="11005"/>
                  </a:lnTo>
                  <a:lnTo>
                    <a:pt x="10198" y="10968"/>
                  </a:lnTo>
                  <a:lnTo>
                    <a:pt x="10161" y="10931"/>
                  </a:lnTo>
                  <a:lnTo>
                    <a:pt x="10088" y="10931"/>
                  </a:lnTo>
                  <a:lnTo>
                    <a:pt x="9978" y="10968"/>
                  </a:lnTo>
                  <a:lnTo>
                    <a:pt x="9941" y="11078"/>
                  </a:lnTo>
                  <a:lnTo>
                    <a:pt x="9941" y="11152"/>
                  </a:lnTo>
                  <a:lnTo>
                    <a:pt x="9978" y="11188"/>
                  </a:lnTo>
                  <a:lnTo>
                    <a:pt x="10124" y="11335"/>
                  </a:lnTo>
                  <a:lnTo>
                    <a:pt x="10308" y="11445"/>
                  </a:lnTo>
                  <a:lnTo>
                    <a:pt x="10565" y="11555"/>
                  </a:lnTo>
                  <a:lnTo>
                    <a:pt x="10675" y="11592"/>
                  </a:lnTo>
                  <a:lnTo>
                    <a:pt x="10785" y="11592"/>
                  </a:lnTo>
                  <a:lnTo>
                    <a:pt x="10748" y="11775"/>
                  </a:lnTo>
                  <a:lnTo>
                    <a:pt x="10711" y="11959"/>
                  </a:lnTo>
                  <a:lnTo>
                    <a:pt x="10675" y="12179"/>
                  </a:lnTo>
                  <a:lnTo>
                    <a:pt x="10711" y="12362"/>
                  </a:lnTo>
                  <a:lnTo>
                    <a:pt x="10785" y="12582"/>
                  </a:lnTo>
                  <a:lnTo>
                    <a:pt x="10638" y="12692"/>
                  </a:lnTo>
                  <a:lnTo>
                    <a:pt x="10455" y="12876"/>
                  </a:lnTo>
                  <a:lnTo>
                    <a:pt x="10381" y="12949"/>
                  </a:lnTo>
                  <a:lnTo>
                    <a:pt x="10308" y="12949"/>
                  </a:lnTo>
                  <a:lnTo>
                    <a:pt x="10271" y="12986"/>
                  </a:lnTo>
                  <a:lnTo>
                    <a:pt x="10234" y="13059"/>
                  </a:lnTo>
                  <a:lnTo>
                    <a:pt x="10234" y="13169"/>
                  </a:lnTo>
                  <a:lnTo>
                    <a:pt x="10271" y="13206"/>
                  </a:lnTo>
                  <a:lnTo>
                    <a:pt x="10308" y="13242"/>
                  </a:lnTo>
                  <a:lnTo>
                    <a:pt x="10455" y="13242"/>
                  </a:lnTo>
                  <a:lnTo>
                    <a:pt x="10565" y="13206"/>
                  </a:lnTo>
                  <a:lnTo>
                    <a:pt x="10748" y="13059"/>
                  </a:lnTo>
                  <a:lnTo>
                    <a:pt x="11005" y="12912"/>
                  </a:lnTo>
                  <a:lnTo>
                    <a:pt x="11408" y="13352"/>
                  </a:lnTo>
                  <a:lnTo>
                    <a:pt x="11482" y="13426"/>
                  </a:lnTo>
                  <a:lnTo>
                    <a:pt x="11335" y="13609"/>
                  </a:lnTo>
                  <a:lnTo>
                    <a:pt x="11262" y="13829"/>
                  </a:lnTo>
                  <a:lnTo>
                    <a:pt x="11188" y="13829"/>
                  </a:lnTo>
                  <a:lnTo>
                    <a:pt x="11115" y="13866"/>
                  </a:lnTo>
                  <a:lnTo>
                    <a:pt x="11005" y="13939"/>
                  </a:lnTo>
                  <a:lnTo>
                    <a:pt x="10968" y="14013"/>
                  </a:lnTo>
                  <a:lnTo>
                    <a:pt x="11005" y="14123"/>
                  </a:lnTo>
                  <a:lnTo>
                    <a:pt x="11041" y="14233"/>
                  </a:lnTo>
                  <a:lnTo>
                    <a:pt x="11151" y="14306"/>
                  </a:lnTo>
                  <a:lnTo>
                    <a:pt x="11262" y="14343"/>
                  </a:lnTo>
                  <a:lnTo>
                    <a:pt x="11372" y="14343"/>
                  </a:lnTo>
                  <a:lnTo>
                    <a:pt x="11482" y="14270"/>
                  </a:lnTo>
                  <a:lnTo>
                    <a:pt x="11555" y="14196"/>
                  </a:lnTo>
                  <a:lnTo>
                    <a:pt x="11628" y="14086"/>
                  </a:lnTo>
                  <a:lnTo>
                    <a:pt x="11665" y="13976"/>
                  </a:lnTo>
                  <a:lnTo>
                    <a:pt x="11665" y="13866"/>
                  </a:lnTo>
                  <a:lnTo>
                    <a:pt x="11738" y="13719"/>
                  </a:lnTo>
                  <a:lnTo>
                    <a:pt x="11848" y="13829"/>
                  </a:lnTo>
                  <a:lnTo>
                    <a:pt x="11995" y="13903"/>
                  </a:lnTo>
                  <a:lnTo>
                    <a:pt x="12142" y="13976"/>
                  </a:lnTo>
                  <a:lnTo>
                    <a:pt x="12325" y="14013"/>
                  </a:lnTo>
                  <a:lnTo>
                    <a:pt x="12362" y="14049"/>
                  </a:lnTo>
                  <a:lnTo>
                    <a:pt x="12252" y="14270"/>
                  </a:lnTo>
                  <a:lnTo>
                    <a:pt x="12179" y="14453"/>
                  </a:lnTo>
                  <a:lnTo>
                    <a:pt x="12105" y="14563"/>
                  </a:lnTo>
                  <a:lnTo>
                    <a:pt x="11995" y="14600"/>
                  </a:lnTo>
                  <a:lnTo>
                    <a:pt x="11958" y="14600"/>
                  </a:lnTo>
                  <a:lnTo>
                    <a:pt x="11885" y="14636"/>
                  </a:lnTo>
                  <a:lnTo>
                    <a:pt x="11848" y="14746"/>
                  </a:lnTo>
                  <a:lnTo>
                    <a:pt x="11848" y="14856"/>
                  </a:lnTo>
                  <a:lnTo>
                    <a:pt x="11922" y="14930"/>
                  </a:lnTo>
                  <a:lnTo>
                    <a:pt x="11995" y="15003"/>
                  </a:lnTo>
                  <a:lnTo>
                    <a:pt x="12069" y="15003"/>
                  </a:lnTo>
                  <a:lnTo>
                    <a:pt x="12215" y="14966"/>
                  </a:lnTo>
                  <a:lnTo>
                    <a:pt x="12362" y="14856"/>
                  </a:lnTo>
                  <a:lnTo>
                    <a:pt x="12472" y="14746"/>
                  </a:lnTo>
                  <a:lnTo>
                    <a:pt x="12545" y="14563"/>
                  </a:lnTo>
                  <a:lnTo>
                    <a:pt x="12619" y="14416"/>
                  </a:lnTo>
                  <a:lnTo>
                    <a:pt x="12692" y="14049"/>
                  </a:lnTo>
                  <a:lnTo>
                    <a:pt x="13132" y="13976"/>
                  </a:lnTo>
                  <a:lnTo>
                    <a:pt x="13536" y="13829"/>
                  </a:lnTo>
                  <a:lnTo>
                    <a:pt x="13279" y="14526"/>
                  </a:lnTo>
                  <a:lnTo>
                    <a:pt x="13206" y="14710"/>
                  </a:lnTo>
                  <a:lnTo>
                    <a:pt x="13206" y="14820"/>
                  </a:lnTo>
                  <a:lnTo>
                    <a:pt x="13242" y="14856"/>
                  </a:lnTo>
                  <a:lnTo>
                    <a:pt x="13279" y="14930"/>
                  </a:lnTo>
                  <a:lnTo>
                    <a:pt x="13352" y="14966"/>
                  </a:lnTo>
                  <a:lnTo>
                    <a:pt x="13426" y="14966"/>
                  </a:lnTo>
                  <a:lnTo>
                    <a:pt x="13499" y="14930"/>
                  </a:lnTo>
                  <a:lnTo>
                    <a:pt x="13572" y="14893"/>
                  </a:lnTo>
                  <a:lnTo>
                    <a:pt x="13609" y="14820"/>
                  </a:lnTo>
                  <a:lnTo>
                    <a:pt x="13719" y="14563"/>
                  </a:lnTo>
                  <a:lnTo>
                    <a:pt x="13793" y="14270"/>
                  </a:lnTo>
                  <a:lnTo>
                    <a:pt x="13829" y="13976"/>
                  </a:lnTo>
                  <a:lnTo>
                    <a:pt x="13829" y="13719"/>
                  </a:lnTo>
                  <a:lnTo>
                    <a:pt x="14269" y="13463"/>
                  </a:lnTo>
                  <a:lnTo>
                    <a:pt x="14306" y="13939"/>
                  </a:lnTo>
                  <a:lnTo>
                    <a:pt x="14343" y="14049"/>
                  </a:lnTo>
                  <a:lnTo>
                    <a:pt x="14379" y="14123"/>
                  </a:lnTo>
                  <a:lnTo>
                    <a:pt x="14379" y="14159"/>
                  </a:lnTo>
                  <a:lnTo>
                    <a:pt x="14416" y="14270"/>
                  </a:lnTo>
                  <a:lnTo>
                    <a:pt x="14490" y="14343"/>
                  </a:lnTo>
                  <a:lnTo>
                    <a:pt x="14673" y="14343"/>
                  </a:lnTo>
                  <a:lnTo>
                    <a:pt x="14673" y="14306"/>
                  </a:lnTo>
                  <a:lnTo>
                    <a:pt x="14746" y="14233"/>
                  </a:lnTo>
                  <a:lnTo>
                    <a:pt x="14783" y="14159"/>
                  </a:lnTo>
                  <a:lnTo>
                    <a:pt x="14710" y="13903"/>
                  </a:lnTo>
                  <a:lnTo>
                    <a:pt x="14673" y="13646"/>
                  </a:lnTo>
                  <a:lnTo>
                    <a:pt x="14563" y="13279"/>
                  </a:lnTo>
                  <a:lnTo>
                    <a:pt x="15003" y="12876"/>
                  </a:lnTo>
                  <a:lnTo>
                    <a:pt x="15113" y="13022"/>
                  </a:lnTo>
                  <a:lnTo>
                    <a:pt x="15223" y="13132"/>
                  </a:lnTo>
                  <a:lnTo>
                    <a:pt x="15370" y="13352"/>
                  </a:lnTo>
                  <a:lnTo>
                    <a:pt x="15480" y="13463"/>
                  </a:lnTo>
                  <a:lnTo>
                    <a:pt x="15590" y="13536"/>
                  </a:lnTo>
                  <a:lnTo>
                    <a:pt x="15663" y="13536"/>
                  </a:lnTo>
                  <a:lnTo>
                    <a:pt x="15737" y="13463"/>
                  </a:lnTo>
                  <a:lnTo>
                    <a:pt x="15773" y="13389"/>
                  </a:lnTo>
                  <a:lnTo>
                    <a:pt x="15773" y="13316"/>
                  </a:lnTo>
                  <a:lnTo>
                    <a:pt x="15737" y="13132"/>
                  </a:lnTo>
                  <a:lnTo>
                    <a:pt x="15627" y="12986"/>
                  </a:lnTo>
                  <a:lnTo>
                    <a:pt x="15480" y="12876"/>
                  </a:lnTo>
                  <a:lnTo>
                    <a:pt x="15370" y="12729"/>
                  </a:lnTo>
                  <a:lnTo>
                    <a:pt x="15260" y="12582"/>
                  </a:lnTo>
                  <a:lnTo>
                    <a:pt x="15480" y="12289"/>
                  </a:lnTo>
                  <a:lnTo>
                    <a:pt x="15700" y="11995"/>
                  </a:lnTo>
                  <a:lnTo>
                    <a:pt x="15773" y="12069"/>
                  </a:lnTo>
                  <a:lnTo>
                    <a:pt x="15993" y="12215"/>
                  </a:lnTo>
                  <a:lnTo>
                    <a:pt x="16177" y="12399"/>
                  </a:lnTo>
                  <a:lnTo>
                    <a:pt x="16250" y="12435"/>
                  </a:lnTo>
                  <a:lnTo>
                    <a:pt x="16397" y="12435"/>
                  </a:lnTo>
                  <a:lnTo>
                    <a:pt x="16434" y="12399"/>
                  </a:lnTo>
                  <a:lnTo>
                    <a:pt x="16470" y="12325"/>
                  </a:lnTo>
                  <a:lnTo>
                    <a:pt x="16507" y="12252"/>
                  </a:lnTo>
                  <a:lnTo>
                    <a:pt x="16507" y="12179"/>
                  </a:lnTo>
                  <a:lnTo>
                    <a:pt x="16434" y="12105"/>
                  </a:lnTo>
                  <a:lnTo>
                    <a:pt x="16250" y="11922"/>
                  </a:lnTo>
                  <a:lnTo>
                    <a:pt x="16030" y="11775"/>
                  </a:lnTo>
                  <a:lnTo>
                    <a:pt x="15883" y="11702"/>
                  </a:lnTo>
                  <a:lnTo>
                    <a:pt x="16140" y="11115"/>
                  </a:lnTo>
                  <a:lnTo>
                    <a:pt x="16324" y="11225"/>
                  </a:lnTo>
                  <a:lnTo>
                    <a:pt x="16617" y="11335"/>
                  </a:lnTo>
                  <a:lnTo>
                    <a:pt x="16984" y="11408"/>
                  </a:lnTo>
                  <a:lnTo>
                    <a:pt x="17057" y="11408"/>
                  </a:lnTo>
                  <a:lnTo>
                    <a:pt x="17094" y="11372"/>
                  </a:lnTo>
                  <a:lnTo>
                    <a:pt x="17131" y="11298"/>
                  </a:lnTo>
                  <a:lnTo>
                    <a:pt x="17167" y="11225"/>
                  </a:lnTo>
                  <a:lnTo>
                    <a:pt x="17167" y="11152"/>
                  </a:lnTo>
                  <a:lnTo>
                    <a:pt x="17131" y="11078"/>
                  </a:lnTo>
                  <a:lnTo>
                    <a:pt x="17094" y="11042"/>
                  </a:lnTo>
                  <a:lnTo>
                    <a:pt x="17021" y="11005"/>
                  </a:lnTo>
                  <a:lnTo>
                    <a:pt x="16764" y="10968"/>
                  </a:lnTo>
                  <a:lnTo>
                    <a:pt x="16544" y="10895"/>
                  </a:lnTo>
                  <a:lnTo>
                    <a:pt x="16250" y="10821"/>
                  </a:lnTo>
                  <a:lnTo>
                    <a:pt x="16397" y="10345"/>
                  </a:lnTo>
                  <a:lnTo>
                    <a:pt x="16507" y="9831"/>
                  </a:lnTo>
                  <a:lnTo>
                    <a:pt x="16727" y="9941"/>
                  </a:lnTo>
                  <a:lnTo>
                    <a:pt x="16984" y="9978"/>
                  </a:lnTo>
                  <a:lnTo>
                    <a:pt x="17131" y="10014"/>
                  </a:lnTo>
                  <a:lnTo>
                    <a:pt x="17277" y="10014"/>
                  </a:lnTo>
                  <a:lnTo>
                    <a:pt x="17424" y="9978"/>
                  </a:lnTo>
                  <a:lnTo>
                    <a:pt x="17461" y="9904"/>
                  </a:lnTo>
                  <a:lnTo>
                    <a:pt x="17497" y="9831"/>
                  </a:lnTo>
                  <a:lnTo>
                    <a:pt x="17497" y="9794"/>
                  </a:lnTo>
                  <a:lnTo>
                    <a:pt x="17497" y="9721"/>
                  </a:lnTo>
                  <a:lnTo>
                    <a:pt x="17387" y="9648"/>
                  </a:lnTo>
                  <a:lnTo>
                    <a:pt x="17277" y="9611"/>
                  </a:lnTo>
                  <a:lnTo>
                    <a:pt x="17167" y="9574"/>
                  </a:lnTo>
                  <a:lnTo>
                    <a:pt x="16544" y="9501"/>
                  </a:lnTo>
                  <a:lnTo>
                    <a:pt x="16544" y="9464"/>
                  </a:lnTo>
                  <a:lnTo>
                    <a:pt x="16580" y="8987"/>
                  </a:lnTo>
                  <a:lnTo>
                    <a:pt x="16617" y="8511"/>
                  </a:lnTo>
                  <a:lnTo>
                    <a:pt x="16800" y="8584"/>
                  </a:lnTo>
                  <a:lnTo>
                    <a:pt x="17021" y="8621"/>
                  </a:lnTo>
                  <a:lnTo>
                    <a:pt x="17204" y="8657"/>
                  </a:lnTo>
                  <a:lnTo>
                    <a:pt x="17424" y="8621"/>
                  </a:lnTo>
                  <a:lnTo>
                    <a:pt x="17571" y="8584"/>
                  </a:lnTo>
                  <a:lnTo>
                    <a:pt x="17644" y="8511"/>
                  </a:lnTo>
                  <a:lnTo>
                    <a:pt x="17681" y="8437"/>
                  </a:lnTo>
                  <a:lnTo>
                    <a:pt x="17681" y="8364"/>
                  </a:lnTo>
                  <a:lnTo>
                    <a:pt x="17644" y="8290"/>
                  </a:lnTo>
                  <a:lnTo>
                    <a:pt x="17534" y="8217"/>
                  </a:lnTo>
                  <a:lnTo>
                    <a:pt x="17387" y="8217"/>
                  </a:lnTo>
                  <a:lnTo>
                    <a:pt x="17094" y="8254"/>
                  </a:lnTo>
                  <a:lnTo>
                    <a:pt x="16617" y="8217"/>
                  </a:lnTo>
                  <a:lnTo>
                    <a:pt x="16580" y="7814"/>
                  </a:lnTo>
                  <a:lnTo>
                    <a:pt x="16507" y="7410"/>
                  </a:lnTo>
                  <a:lnTo>
                    <a:pt x="16507" y="7410"/>
                  </a:lnTo>
                  <a:lnTo>
                    <a:pt x="16690" y="7447"/>
                  </a:lnTo>
                  <a:lnTo>
                    <a:pt x="16874" y="7447"/>
                  </a:lnTo>
                  <a:lnTo>
                    <a:pt x="17021" y="7410"/>
                  </a:lnTo>
                  <a:lnTo>
                    <a:pt x="17204" y="7337"/>
                  </a:lnTo>
                  <a:lnTo>
                    <a:pt x="17351" y="7263"/>
                  </a:lnTo>
                  <a:lnTo>
                    <a:pt x="17387" y="7190"/>
                  </a:lnTo>
                  <a:lnTo>
                    <a:pt x="17424" y="7117"/>
                  </a:lnTo>
                  <a:lnTo>
                    <a:pt x="17424" y="7043"/>
                  </a:lnTo>
                  <a:lnTo>
                    <a:pt x="17424" y="7007"/>
                  </a:lnTo>
                  <a:lnTo>
                    <a:pt x="17351" y="6933"/>
                  </a:lnTo>
                  <a:lnTo>
                    <a:pt x="17314" y="6897"/>
                  </a:lnTo>
                  <a:lnTo>
                    <a:pt x="17131" y="6897"/>
                  </a:lnTo>
                  <a:lnTo>
                    <a:pt x="16947" y="6970"/>
                  </a:lnTo>
                  <a:lnTo>
                    <a:pt x="16764" y="7007"/>
                  </a:lnTo>
                  <a:lnTo>
                    <a:pt x="16397" y="7080"/>
                  </a:lnTo>
                  <a:lnTo>
                    <a:pt x="16324" y="6897"/>
                  </a:lnTo>
                  <a:lnTo>
                    <a:pt x="16140" y="6493"/>
                  </a:lnTo>
                  <a:lnTo>
                    <a:pt x="16397" y="6420"/>
                  </a:lnTo>
                  <a:lnTo>
                    <a:pt x="16764" y="6273"/>
                  </a:lnTo>
                  <a:lnTo>
                    <a:pt x="16947" y="6200"/>
                  </a:lnTo>
                  <a:lnTo>
                    <a:pt x="17094" y="6090"/>
                  </a:lnTo>
                  <a:lnTo>
                    <a:pt x="17131" y="6053"/>
                  </a:lnTo>
                  <a:lnTo>
                    <a:pt x="17131" y="5979"/>
                  </a:lnTo>
                  <a:lnTo>
                    <a:pt x="17131" y="5906"/>
                  </a:lnTo>
                  <a:lnTo>
                    <a:pt x="17021" y="5833"/>
                  </a:lnTo>
                  <a:lnTo>
                    <a:pt x="16910" y="5796"/>
                  </a:lnTo>
                  <a:lnTo>
                    <a:pt x="16764" y="5833"/>
                  </a:lnTo>
                  <a:lnTo>
                    <a:pt x="16580" y="5906"/>
                  </a:lnTo>
                  <a:lnTo>
                    <a:pt x="16250" y="6090"/>
                  </a:lnTo>
                  <a:lnTo>
                    <a:pt x="16104" y="6163"/>
                  </a:lnTo>
                  <a:lnTo>
                    <a:pt x="15957" y="6236"/>
                  </a:lnTo>
                  <a:lnTo>
                    <a:pt x="15957" y="6200"/>
                  </a:lnTo>
                  <a:lnTo>
                    <a:pt x="15957" y="6163"/>
                  </a:lnTo>
                  <a:lnTo>
                    <a:pt x="15920" y="6163"/>
                  </a:lnTo>
                  <a:lnTo>
                    <a:pt x="15590" y="5796"/>
                  </a:lnTo>
                  <a:lnTo>
                    <a:pt x="15920" y="5503"/>
                  </a:lnTo>
                  <a:lnTo>
                    <a:pt x="16250" y="5173"/>
                  </a:lnTo>
                  <a:lnTo>
                    <a:pt x="16287" y="5099"/>
                  </a:lnTo>
                  <a:lnTo>
                    <a:pt x="16324" y="4989"/>
                  </a:lnTo>
                  <a:lnTo>
                    <a:pt x="16287" y="4916"/>
                  </a:lnTo>
                  <a:lnTo>
                    <a:pt x="16250" y="4879"/>
                  </a:lnTo>
                  <a:lnTo>
                    <a:pt x="16177" y="4806"/>
                  </a:lnTo>
                  <a:lnTo>
                    <a:pt x="16030" y="4806"/>
                  </a:lnTo>
                  <a:lnTo>
                    <a:pt x="15957" y="4842"/>
                  </a:lnTo>
                  <a:lnTo>
                    <a:pt x="15627" y="5209"/>
                  </a:lnTo>
                  <a:lnTo>
                    <a:pt x="15333" y="5576"/>
                  </a:lnTo>
                  <a:lnTo>
                    <a:pt x="15076" y="5393"/>
                  </a:lnTo>
                  <a:lnTo>
                    <a:pt x="14820" y="5246"/>
                  </a:lnTo>
                  <a:lnTo>
                    <a:pt x="14673" y="5173"/>
                  </a:lnTo>
                  <a:lnTo>
                    <a:pt x="14746" y="5026"/>
                  </a:lnTo>
                  <a:lnTo>
                    <a:pt x="14966" y="4659"/>
                  </a:lnTo>
                  <a:lnTo>
                    <a:pt x="15003" y="4586"/>
                  </a:lnTo>
                  <a:lnTo>
                    <a:pt x="15003" y="4512"/>
                  </a:lnTo>
                  <a:lnTo>
                    <a:pt x="14930" y="4402"/>
                  </a:lnTo>
                  <a:lnTo>
                    <a:pt x="14856" y="4366"/>
                  </a:lnTo>
                  <a:lnTo>
                    <a:pt x="14746" y="4366"/>
                  </a:lnTo>
                  <a:lnTo>
                    <a:pt x="14673" y="4439"/>
                  </a:lnTo>
                  <a:lnTo>
                    <a:pt x="14526" y="4622"/>
                  </a:lnTo>
                  <a:lnTo>
                    <a:pt x="14416" y="4842"/>
                  </a:lnTo>
                  <a:lnTo>
                    <a:pt x="14343" y="5026"/>
                  </a:lnTo>
                  <a:lnTo>
                    <a:pt x="14159" y="4989"/>
                  </a:lnTo>
                  <a:lnTo>
                    <a:pt x="13939" y="4989"/>
                  </a:lnTo>
                  <a:lnTo>
                    <a:pt x="13903" y="4732"/>
                  </a:lnTo>
                  <a:lnTo>
                    <a:pt x="13866" y="4476"/>
                  </a:lnTo>
                  <a:lnTo>
                    <a:pt x="13829" y="3962"/>
                  </a:lnTo>
                  <a:lnTo>
                    <a:pt x="13829" y="3889"/>
                  </a:lnTo>
                  <a:lnTo>
                    <a:pt x="13756" y="3852"/>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94" name="Google Shape;394;p7"/>
            <p:cNvSpPr/>
            <p:nvPr/>
          </p:nvSpPr>
          <p:spPr>
            <a:xfrm>
              <a:off x="6059500" y="3516375"/>
              <a:ext cx="268700" cy="232025"/>
            </a:xfrm>
            <a:custGeom>
              <a:rect b="b" l="l" r="r" t="t"/>
              <a:pathLst>
                <a:path extrusionOk="0" h="9281" w="10748">
                  <a:moveTo>
                    <a:pt x="4072" y="550"/>
                  </a:moveTo>
                  <a:lnTo>
                    <a:pt x="4329" y="587"/>
                  </a:lnTo>
                  <a:lnTo>
                    <a:pt x="4585" y="697"/>
                  </a:lnTo>
                  <a:lnTo>
                    <a:pt x="4842" y="844"/>
                  </a:lnTo>
                  <a:lnTo>
                    <a:pt x="5025" y="1064"/>
                  </a:lnTo>
                  <a:lnTo>
                    <a:pt x="5136" y="1211"/>
                  </a:lnTo>
                  <a:lnTo>
                    <a:pt x="5209" y="1394"/>
                  </a:lnTo>
                  <a:lnTo>
                    <a:pt x="5246" y="1541"/>
                  </a:lnTo>
                  <a:lnTo>
                    <a:pt x="5282" y="1724"/>
                  </a:lnTo>
                  <a:lnTo>
                    <a:pt x="5282" y="2091"/>
                  </a:lnTo>
                  <a:lnTo>
                    <a:pt x="5246" y="2458"/>
                  </a:lnTo>
                  <a:lnTo>
                    <a:pt x="5209" y="2641"/>
                  </a:lnTo>
                  <a:lnTo>
                    <a:pt x="4695" y="1761"/>
                  </a:lnTo>
                  <a:lnTo>
                    <a:pt x="4072" y="550"/>
                  </a:lnTo>
                  <a:close/>
                  <a:moveTo>
                    <a:pt x="1357" y="3008"/>
                  </a:moveTo>
                  <a:lnTo>
                    <a:pt x="1504" y="3265"/>
                  </a:lnTo>
                  <a:lnTo>
                    <a:pt x="1614" y="3558"/>
                  </a:lnTo>
                  <a:lnTo>
                    <a:pt x="1797" y="3852"/>
                  </a:lnTo>
                  <a:lnTo>
                    <a:pt x="1467" y="3778"/>
                  </a:lnTo>
                  <a:lnTo>
                    <a:pt x="1137" y="3742"/>
                  </a:lnTo>
                  <a:lnTo>
                    <a:pt x="1321" y="3118"/>
                  </a:lnTo>
                  <a:lnTo>
                    <a:pt x="1357" y="3008"/>
                  </a:lnTo>
                  <a:close/>
                  <a:moveTo>
                    <a:pt x="3815" y="550"/>
                  </a:moveTo>
                  <a:lnTo>
                    <a:pt x="4072" y="1174"/>
                  </a:lnTo>
                  <a:lnTo>
                    <a:pt x="4329" y="1798"/>
                  </a:lnTo>
                  <a:lnTo>
                    <a:pt x="4695" y="2531"/>
                  </a:lnTo>
                  <a:lnTo>
                    <a:pt x="5099" y="3265"/>
                  </a:lnTo>
                  <a:lnTo>
                    <a:pt x="4989" y="3852"/>
                  </a:lnTo>
                  <a:lnTo>
                    <a:pt x="4732" y="3191"/>
                  </a:lnTo>
                  <a:lnTo>
                    <a:pt x="4475" y="2531"/>
                  </a:lnTo>
                  <a:lnTo>
                    <a:pt x="4255" y="1981"/>
                  </a:lnTo>
                  <a:lnTo>
                    <a:pt x="4035" y="1467"/>
                  </a:lnTo>
                  <a:lnTo>
                    <a:pt x="3742" y="880"/>
                  </a:lnTo>
                  <a:lnTo>
                    <a:pt x="3558" y="587"/>
                  </a:lnTo>
                  <a:lnTo>
                    <a:pt x="3815" y="550"/>
                  </a:lnTo>
                  <a:close/>
                  <a:moveTo>
                    <a:pt x="1761" y="1724"/>
                  </a:moveTo>
                  <a:lnTo>
                    <a:pt x="1724" y="1798"/>
                  </a:lnTo>
                  <a:lnTo>
                    <a:pt x="1761" y="1944"/>
                  </a:lnTo>
                  <a:lnTo>
                    <a:pt x="1834" y="2018"/>
                  </a:lnTo>
                  <a:lnTo>
                    <a:pt x="1944" y="2054"/>
                  </a:lnTo>
                  <a:lnTo>
                    <a:pt x="2054" y="2054"/>
                  </a:lnTo>
                  <a:lnTo>
                    <a:pt x="2274" y="2531"/>
                  </a:lnTo>
                  <a:lnTo>
                    <a:pt x="2458" y="2971"/>
                  </a:lnTo>
                  <a:lnTo>
                    <a:pt x="3008" y="4182"/>
                  </a:lnTo>
                  <a:lnTo>
                    <a:pt x="3081" y="4329"/>
                  </a:lnTo>
                  <a:lnTo>
                    <a:pt x="2825" y="4255"/>
                  </a:lnTo>
                  <a:lnTo>
                    <a:pt x="2458" y="4072"/>
                  </a:lnTo>
                  <a:lnTo>
                    <a:pt x="2164" y="3742"/>
                  </a:lnTo>
                  <a:lnTo>
                    <a:pt x="1944" y="3375"/>
                  </a:lnTo>
                  <a:lnTo>
                    <a:pt x="1724" y="2935"/>
                  </a:lnTo>
                  <a:lnTo>
                    <a:pt x="1651" y="2715"/>
                  </a:lnTo>
                  <a:lnTo>
                    <a:pt x="1504" y="2494"/>
                  </a:lnTo>
                  <a:lnTo>
                    <a:pt x="1724" y="1761"/>
                  </a:lnTo>
                  <a:lnTo>
                    <a:pt x="1761" y="1724"/>
                  </a:lnTo>
                  <a:close/>
                  <a:moveTo>
                    <a:pt x="2604" y="1174"/>
                  </a:moveTo>
                  <a:lnTo>
                    <a:pt x="2715" y="1614"/>
                  </a:lnTo>
                  <a:lnTo>
                    <a:pt x="2861" y="2054"/>
                  </a:lnTo>
                  <a:lnTo>
                    <a:pt x="3228" y="2898"/>
                  </a:lnTo>
                  <a:lnTo>
                    <a:pt x="3998" y="4695"/>
                  </a:lnTo>
                  <a:lnTo>
                    <a:pt x="3632" y="4549"/>
                  </a:lnTo>
                  <a:lnTo>
                    <a:pt x="3522" y="4365"/>
                  </a:lnTo>
                  <a:lnTo>
                    <a:pt x="3301" y="3888"/>
                  </a:lnTo>
                  <a:lnTo>
                    <a:pt x="2861" y="2935"/>
                  </a:lnTo>
                  <a:lnTo>
                    <a:pt x="2274" y="1834"/>
                  </a:lnTo>
                  <a:lnTo>
                    <a:pt x="2311" y="1651"/>
                  </a:lnTo>
                  <a:lnTo>
                    <a:pt x="2421" y="1467"/>
                  </a:lnTo>
                  <a:lnTo>
                    <a:pt x="2604" y="1174"/>
                  </a:lnTo>
                  <a:close/>
                  <a:moveTo>
                    <a:pt x="3338" y="660"/>
                  </a:moveTo>
                  <a:lnTo>
                    <a:pt x="3375" y="770"/>
                  </a:lnTo>
                  <a:lnTo>
                    <a:pt x="3668" y="1467"/>
                  </a:lnTo>
                  <a:lnTo>
                    <a:pt x="3962" y="2164"/>
                  </a:lnTo>
                  <a:lnTo>
                    <a:pt x="4182" y="2788"/>
                  </a:lnTo>
                  <a:lnTo>
                    <a:pt x="4402" y="3412"/>
                  </a:lnTo>
                  <a:lnTo>
                    <a:pt x="4769" y="4659"/>
                  </a:lnTo>
                  <a:lnTo>
                    <a:pt x="4732" y="4805"/>
                  </a:lnTo>
                  <a:lnTo>
                    <a:pt x="4659" y="4805"/>
                  </a:lnTo>
                  <a:lnTo>
                    <a:pt x="4549" y="4842"/>
                  </a:lnTo>
                  <a:lnTo>
                    <a:pt x="3668" y="2971"/>
                  </a:lnTo>
                  <a:lnTo>
                    <a:pt x="3191" y="1981"/>
                  </a:lnTo>
                  <a:lnTo>
                    <a:pt x="2971" y="1504"/>
                  </a:lnTo>
                  <a:lnTo>
                    <a:pt x="2788" y="991"/>
                  </a:lnTo>
                  <a:lnTo>
                    <a:pt x="3045" y="807"/>
                  </a:lnTo>
                  <a:lnTo>
                    <a:pt x="3338" y="660"/>
                  </a:lnTo>
                  <a:close/>
                  <a:moveTo>
                    <a:pt x="7703" y="4952"/>
                  </a:moveTo>
                  <a:lnTo>
                    <a:pt x="7960" y="5246"/>
                  </a:lnTo>
                  <a:lnTo>
                    <a:pt x="7960" y="5246"/>
                  </a:lnTo>
                  <a:lnTo>
                    <a:pt x="7887" y="5209"/>
                  </a:lnTo>
                  <a:lnTo>
                    <a:pt x="7593" y="5319"/>
                  </a:lnTo>
                  <a:lnTo>
                    <a:pt x="7300" y="5466"/>
                  </a:lnTo>
                  <a:lnTo>
                    <a:pt x="7190" y="5356"/>
                  </a:lnTo>
                  <a:lnTo>
                    <a:pt x="7080" y="5246"/>
                  </a:lnTo>
                  <a:lnTo>
                    <a:pt x="7373" y="5099"/>
                  </a:lnTo>
                  <a:lnTo>
                    <a:pt x="7703" y="4952"/>
                  </a:lnTo>
                  <a:close/>
                  <a:moveTo>
                    <a:pt x="8070" y="5356"/>
                  </a:moveTo>
                  <a:lnTo>
                    <a:pt x="8180" y="5466"/>
                  </a:lnTo>
                  <a:lnTo>
                    <a:pt x="7923" y="5576"/>
                  </a:lnTo>
                  <a:lnTo>
                    <a:pt x="7923" y="5576"/>
                  </a:lnTo>
                  <a:lnTo>
                    <a:pt x="8033" y="5429"/>
                  </a:lnTo>
                  <a:lnTo>
                    <a:pt x="8070" y="5356"/>
                  </a:lnTo>
                  <a:close/>
                  <a:moveTo>
                    <a:pt x="7556" y="5612"/>
                  </a:moveTo>
                  <a:lnTo>
                    <a:pt x="7483" y="5722"/>
                  </a:lnTo>
                  <a:lnTo>
                    <a:pt x="7483" y="5686"/>
                  </a:lnTo>
                  <a:lnTo>
                    <a:pt x="7556" y="5612"/>
                  </a:lnTo>
                  <a:close/>
                  <a:moveTo>
                    <a:pt x="8327" y="5649"/>
                  </a:moveTo>
                  <a:lnTo>
                    <a:pt x="8327" y="5686"/>
                  </a:lnTo>
                  <a:lnTo>
                    <a:pt x="7850" y="6163"/>
                  </a:lnTo>
                  <a:lnTo>
                    <a:pt x="7740" y="6016"/>
                  </a:lnTo>
                  <a:lnTo>
                    <a:pt x="7997" y="5796"/>
                  </a:lnTo>
                  <a:lnTo>
                    <a:pt x="8327" y="5649"/>
                  </a:lnTo>
                  <a:close/>
                  <a:moveTo>
                    <a:pt x="8437" y="5796"/>
                  </a:moveTo>
                  <a:lnTo>
                    <a:pt x="8584" y="6053"/>
                  </a:lnTo>
                  <a:lnTo>
                    <a:pt x="8143" y="6163"/>
                  </a:lnTo>
                  <a:lnTo>
                    <a:pt x="8437" y="5796"/>
                  </a:lnTo>
                  <a:close/>
                  <a:moveTo>
                    <a:pt x="8437" y="6346"/>
                  </a:moveTo>
                  <a:lnTo>
                    <a:pt x="8180" y="6676"/>
                  </a:lnTo>
                  <a:lnTo>
                    <a:pt x="8107" y="6493"/>
                  </a:lnTo>
                  <a:lnTo>
                    <a:pt x="8437" y="6346"/>
                  </a:lnTo>
                  <a:close/>
                  <a:moveTo>
                    <a:pt x="8767" y="6309"/>
                  </a:moveTo>
                  <a:lnTo>
                    <a:pt x="8840" y="6419"/>
                  </a:lnTo>
                  <a:lnTo>
                    <a:pt x="8547" y="6676"/>
                  </a:lnTo>
                  <a:lnTo>
                    <a:pt x="8767" y="6309"/>
                  </a:lnTo>
                  <a:close/>
                  <a:moveTo>
                    <a:pt x="9024" y="4695"/>
                  </a:moveTo>
                  <a:lnTo>
                    <a:pt x="9244" y="4732"/>
                  </a:lnTo>
                  <a:lnTo>
                    <a:pt x="9464" y="4805"/>
                  </a:lnTo>
                  <a:lnTo>
                    <a:pt x="9647" y="4915"/>
                  </a:lnTo>
                  <a:lnTo>
                    <a:pt x="9831" y="5062"/>
                  </a:lnTo>
                  <a:lnTo>
                    <a:pt x="9904" y="5099"/>
                  </a:lnTo>
                  <a:lnTo>
                    <a:pt x="9941" y="5099"/>
                  </a:lnTo>
                  <a:lnTo>
                    <a:pt x="10051" y="5209"/>
                  </a:lnTo>
                  <a:lnTo>
                    <a:pt x="10161" y="5429"/>
                  </a:lnTo>
                  <a:lnTo>
                    <a:pt x="10198" y="5649"/>
                  </a:lnTo>
                  <a:lnTo>
                    <a:pt x="10234" y="5869"/>
                  </a:lnTo>
                  <a:lnTo>
                    <a:pt x="10198" y="6089"/>
                  </a:lnTo>
                  <a:lnTo>
                    <a:pt x="10161" y="6346"/>
                  </a:lnTo>
                  <a:lnTo>
                    <a:pt x="10088" y="6566"/>
                  </a:lnTo>
                  <a:lnTo>
                    <a:pt x="9941" y="7006"/>
                  </a:lnTo>
                  <a:lnTo>
                    <a:pt x="9904" y="7080"/>
                  </a:lnTo>
                  <a:lnTo>
                    <a:pt x="9647" y="6676"/>
                  </a:lnTo>
                  <a:lnTo>
                    <a:pt x="9024" y="5832"/>
                  </a:lnTo>
                  <a:lnTo>
                    <a:pt x="8620" y="5282"/>
                  </a:lnTo>
                  <a:lnTo>
                    <a:pt x="8400" y="5025"/>
                  </a:lnTo>
                  <a:lnTo>
                    <a:pt x="8143" y="4842"/>
                  </a:lnTo>
                  <a:lnTo>
                    <a:pt x="8584" y="4732"/>
                  </a:lnTo>
                  <a:lnTo>
                    <a:pt x="8804" y="4695"/>
                  </a:lnTo>
                  <a:close/>
                  <a:moveTo>
                    <a:pt x="1064" y="3962"/>
                  </a:moveTo>
                  <a:lnTo>
                    <a:pt x="1357" y="4182"/>
                  </a:lnTo>
                  <a:lnTo>
                    <a:pt x="1651" y="4329"/>
                  </a:lnTo>
                  <a:lnTo>
                    <a:pt x="2348" y="4585"/>
                  </a:lnTo>
                  <a:lnTo>
                    <a:pt x="2458" y="4659"/>
                  </a:lnTo>
                  <a:lnTo>
                    <a:pt x="2494" y="4695"/>
                  </a:lnTo>
                  <a:lnTo>
                    <a:pt x="2568" y="4732"/>
                  </a:lnTo>
                  <a:lnTo>
                    <a:pt x="2641" y="4695"/>
                  </a:lnTo>
                  <a:lnTo>
                    <a:pt x="4329" y="5319"/>
                  </a:lnTo>
                  <a:lnTo>
                    <a:pt x="4329" y="5356"/>
                  </a:lnTo>
                  <a:lnTo>
                    <a:pt x="4292" y="5319"/>
                  </a:lnTo>
                  <a:lnTo>
                    <a:pt x="3888" y="5172"/>
                  </a:lnTo>
                  <a:lnTo>
                    <a:pt x="3705" y="5136"/>
                  </a:lnTo>
                  <a:lnTo>
                    <a:pt x="3485" y="5099"/>
                  </a:lnTo>
                  <a:lnTo>
                    <a:pt x="3448" y="5136"/>
                  </a:lnTo>
                  <a:lnTo>
                    <a:pt x="3411" y="5172"/>
                  </a:lnTo>
                  <a:lnTo>
                    <a:pt x="3448" y="5246"/>
                  </a:lnTo>
                  <a:lnTo>
                    <a:pt x="3595" y="5392"/>
                  </a:lnTo>
                  <a:lnTo>
                    <a:pt x="3852" y="5539"/>
                  </a:lnTo>
                  <a:lnTo>
                    <a:pt x="4108" y="5686"/>
                  </a:lnTo>
                  <a:lnTo>
                    <a:pt x="4402" y="5759"/>
                  </a:lnTo>
                  <a:lnTo>
                    <a:pt x="4365" y="5906"/>
                  </a:lnTo>
                  <a:lnTo>
                    <a:pt x="4035" y="5906"/>
                  </a:lnTo>
                  <a:lnTo>
                    <a:pt x="3742" y="5869"/>
                  </a:lnTo>
                  <a:lnTo>
                    <a:pt x="3411" y="5759"/>
                  </a:lnTo>
                  <a:lnTo>
                    <a:pt x="3228" y="5686"/>
                  </a:lnTo>
                  <a:lnTo>
                    <a:pt x="3191" y="5612"/>
                  </a:lnTo>
                  <a:lnTo>
                    <a:pt x="3155" y="5576"/>
                  </a:lnTo>
                  <a:lnTo>
                    <a:pt x="3118" y="5539"/>
                  </a:lnTo>
                  <a:lnTo>
                    <a:pt x="3081" y="5502"/>
                  </a:lnTo>
                  <a:lnTo>
                    <a:pt x="3045" y="5502"/>
                  </a:lnTo>
                  <a:lnTo>
                    <a:pt x="3008" y="5539"/>
                  </a:lnTo>
                  <a:lnTo>
                    <a:pt x="2971" y="5649"/>
                  </a:lnTo>
                  <a:lnTo>
                    <a:pt x="2971" y="5722"/>
                  </a:lnTo>
                  <a:lnTo>
                    <a:pt x="3008" y="5796"/>
                  </a:lnTo>
                  <a:lnTo>
                    <a:pt x="3045" y="5869"/>
                  </a:lnTo>
                  <a:lnTo>
                    <a:pt x="3191" y="6016"/>
                  </a:lnTo>
                  <a:lnTo>
                    <a:pt x="3338" y="6126"/>
                  </a:lnTo>
                  <a:lnTo>
                    <a:pt x="3522" y="6199"/>
                  </a:lnTo>
                  <a:lnTo>
                    <a:pt x="3742" y="6273"/>
                  </a:lnTo>
                  <a:lnTo>
                    <a:pt x="3962" y="6309"/>
                  </a:lnTo>
                  <a:lnTo>
                    <a:pt x="4182" y="6309"/>
                  </a:lnTo>
                  <a:lnTo>
                    <a:pt x="3962" y="6676"/>
                  </a:lnTo>
                  <a:lnTo>
                    <a:pt x="3742" y="6603"/>
                  </a:lnTo>
                  <a:lnTo>
                    <a:pt x="3228" y="6456"/>
                  </a:lnTo>
                  <a:lnTo>
                    <a:pt x="2971" y="6419"/>
                  </a:lnTo>
                  <a:lnTo>
                    <a:pt x="2715" y="6383"/>
                  </a:lnTo>
                  <a:lnTo>
                    <a:pt x="2641" y="6383"/>
                  </a:lnTo>
                  <a:lnTo>
                    <a:pt x="2641" y="6456"/>
                  </a:lnTo>
                  <a:lnTo>
                    <a:pt x="2641" y="6493"/>
                  </a:lnTo>
                  <a:lnTo>
                    <a:pt x="2678" y="6529"/>
                  </a:lnTo>
                  <a:lnTo>
                    <a:pt x="2861" y="6676"/>
                  </a:lnTo>
                  <a:lnTo>
                    <a:pt x="3081" y="6786"/>
                  </a:lnTo>
                  <a:lnTo>
                    <a:pt x="3522" y="6970"/>
                  </a:lnTo>
                  <a:lnTo>
                    <a:pt x="3742" y="7080"/>
                  </a:lnTo>
                  <a:lnTo>
                    <a:pt x="3632" y="7226"/>
                  </a:lnTo>
                  <a:lnTo>
                    <a:pt x="3522" y="7336"/>
                  </a:lnTo>
                  <a:lnTo>
                    <a:pt x="2935" y="7080"/>
                  </a:lnTo>
                  <a:lnTo>
                    <a:pt x="2311" y="6823"/>
                  </a:lnTo>
                  <a:lnTo>
                    <a:pt x="2238" y="6823"/>
                  </a:lnTo>
                  <a:lnTo>
                    <a:pt x="2201" y="6860"/>
                  </a:lnTo>
                  <a:lnTo>
                    <a:pt x="2201" y="6896"/>
                  </a:lnTo>
                  <a:lnTo>
                    <a:pt x="2201" y="6970"/>
                  </a:lnTo>
                  <a:lnTo>
                    <a:pt x="2458" y="7190"/>
                  </a:lnTo>
                  <a:lnTo>
                    <a:pt x="2678" y="7410"/>
                  </a:lnTo>
                  <a:lnTo>
                    <a:pt x="2971" y="7557"/>
                  </a:lnTo>
                  <a:lnTo>
                    <a:pt x="3265" y="7703"/>
                  </a:lnTo>
                  <a:lnTo>
                    <a:pt x="2971" y="7960"/>
                  </a:lnTo>
                  <a:lnTo>
                    <a:pt x="2641" y="7960"/>
                  </a:lnTo>
                  <a:lnTo>
                    <a:pt x="2311" y="7887"/>
                  </a:lnTo>
                  <a:lnTo>
                    <a:pt x="1981" y="7777"/>
                  </a:lnTo>
                  <a:lnTo>
                    <a:pt x="1871" y="7777"/>
                  </a:lnTo>
                  <a:lnTo>
                    <a:pt x="1834" y="7813"/>
                  </a:lnTo>
                  <a:lnTo>
                    <a:pt x="1797" y="7850"/>
                  </a:lnTo>
                  <a:lnTo>
                    <a:pt x="1797" y="7923"/>
                  </a:lnTo>
                  <a:lnTo>
                    <a:pt x="1834" y="8070"/>
                  </a:lnTo>
                  <a:lnTo>
                    <a:pt x="1944" y="8143"/>
                  </a:lnTo>
                  <a:lnTo>
                    <a:pt x="2091" y="8217"/>
                  </a:lnTo>
                  <a:lnTo>
                    <a:pt x="2238" y="8290"/>
                  </a:lnTo>
                  <a:lnTo>
                    <a:pt x="2348" y="8327"/>
                  </a:lnTo>
                  <a:lnTo>
                    <a:pt x="2164" y="8364"/>
                  </a:lnTo>
                  <a:lnTo>
                    <a:pt x="1944" y="8364"/>
                  </a:lnTo>
                  <a:lnTo>
                    <a:pt x="1761" y="8327"/>
                  </a:lnTo>
                  <a:lnTo>
                    <a:pt x="1541" y="8253"/>
                  </a:lnTo>
                  <a:lnTo>
                    <a:pt x="1247" y="8070"/>
                  </a:lnTo>
                  <a:lnTo>
                    <a:pt x="1027" y="7850"/>
                  </a:lnTo>
                  <a:lnTo>
                    <a:pt x="844" y="7593"/>
                  </a:lnTo>
                  <a:lnTo>
                    <a:pt x="697" y="7300"/>
                  </a:lnTo>
                  <a:lnTo>
                    <a:pt x="624" y="6970"/>
                  </a:lnTo>
                  <a:lnTo>
                    <a:pt x="550" y="6676"/>
                  </a:lnTo>
                  <a:lnTo>
                    <a:pt x="550" y="6346"/>
                  </a:lnTo>
                  <a:lnTo>
                    <a:pt x="550" y="6016"/>
                  </a:lnTo>
                  <a:lnTo>
                    <a:pt x="624" y="5502"/>
                  </a:lnTo>
                  <a:lnTo>
                    <a:pt x="734" y="4989"/>
                  </a:lnTo>
                  <a:lnTo>
                    <a:pt x="1064" y="3962"/>
                  </a:lnTo>
                  <a:close/>
                  <a:moveTo>
                    <a:pt x="6786" y="5429"/>
                  </a:moveTo>
                  <a:lnTo>
                    <a:pt x="6860" y="5649"/>
                  </a:lnTo>
                  <a:lnTo>
                    <a:pt x="6970" y="5832"/>
                  </a:lnTo>
                  <a:lnTo>
                    <a:pt x="7006" y="5906"/>
                  </a:lnTo>
                  <a:lnTo>
                    <a:pt x="7043" y="5979"/>
                  </a:lnTo>
                  <a:lnTo>
                    <a:pt x="7116" y="6016"/>
                  </a:lnTo>
                  <a:lnTo>
                    <a:pt x="7813" y="7006"/>
                  </a:lnTo>
                  <a:lnTo>
                    <a:pt x="8143" y="7520"/>
                  </a:lnTo>
                  <a:lnTo>
                    <a:pt x="8143" y="7667"/>
                  </a:lnTo>
                  <a:lnTo>
                    <a:pt x="8143" y="7740"/>
                  </a:lnTo>
                  <a:lnTo>
                    <a:pt x="8217" y="7813"/>
                  </a:lnTo>
                  <a:lnTo>
                    <a:pt x="8290" y="7850"/>
                  </a:lnTo>
                  <a:lnTo>
                    <a:pt x="8363" y="7850"/>
                  </a:lnTo>
                  <a:lnTo>
                    <a:pt x="8400" y="7813"/>
                  </a:lnTo>
                  <a:lnTo>
                    <a:pt x="8510" y="7887"/>
                  </a:lnTo>
                  <a:lnTo>
                    <a:pt x="8584" y="7923"/>
                  </a:lnTo>
                  <a:lnTo>
                    <a:pt x="8694" y="7960"/>
                  </a:lnTo>
                  <a:lnTo>
                    <a:pt x="8767" y="7923"/>
                  </a:lnTo>
                  <a:lnTo>
                    <a:pt x="8877" y="7997"/>
                  </a:lnTo>
                  <a:lnTo>
                    <a:pt x="8987" y="7997"/>
                  </a:lnTo>
                  <a:lnTo>
                    <a:pt x="9060" y="8033"/>
                  </a:lnTo>
                  <a:lnTo>
                    <a:pt x="9134" y="7997"/>
                  </a:lnTo>
                  <a:lnTo>
                    <a:pt x="9207" y="7923"/>
                  </a:lnTo>
                  <a:lnTo>
                    <a:pt x="9207" y="7813"/>
                  </a:lnTo>
                  <a:lnTo>
                    <a:pt x="9207" y="7740"/>
                  </a:lnTo>
                  <a:lnTo>
                    <a:pt x="9134" y="7667"/>
                  </a:lnTo>
                  <a:lnTo>
                    <a:pt x="9170" y="7557"/>
                  </a:lnTo>
                  <a:lnTo>
                    <a:pt x="9207" y="7483"/>
                  </a:lnTo>
                  <a:lnTo>
                    <a:pt x="9244" y="7410"/>
                  </a:lnTo>
                  <a:lnTo>
                    <a:pt x="9244" y="7373"/>
                  </a:lnTo>
                  <a:lnTo>
                    <a:pt x="9207" y="7300"/>
                  </a:lnTo>
                  <a:lnTo>
                    <a:pt x="9170" y="7263"/>
                  </a:lnTo>
                  <a:lnTo>
                    <a:pt x="9134" y="7226"/>
                  </a:lnTo>
                  <a:lnTo>
                    <a:pt x="8987" y="7226"/>
                  </a:lnTo>
                  <a:lnTo>
                    <a:pt x="8694" y="7336"/>
                  </a:lnTo>
                  <a:lnTo>
                    <a:pt x="8694" y="7300"/>
                  </a:lnTo>
                  <a:lnTo>
                    <a:pt x="8877" y="7153"/>
                  </a:lnTo>
                  <a:lnTo>
                    <a:pt x="9060" y="6970"/>
                  </a:lnTo>
                  <a:lnTo>
                    <a:pt x="9134" y="6860"/>
                  </a:lnTo>
                  <a:lnTo>
                    <a:pt x="9244" y="7043"/>
                  </a:lnTo>
                  <a:lnTo>
                    <a:pt x="9501" y="7446"/>
                  </a:lnTo>
                  <a:lnTo>
                    <a:pt x="9537" y="7593"/>
                  </a:lnTo>
                  <a:lnTo>
                    <a:pt x="9317" y="7887"/>
                  </a:lnTo>
                  <a:lnTo>
                    <a:pt x="9024" y="8143"/>
                  </a:lnTo>
                  <a:lnTo>
                    <a:pt x="8730" y="8364"/>
                  </a:lnTo>
                  <a:lnTo>
                    <a:pt x="8400" y="8547"/>
                  </a:lnTo>
                  <a:lnTo>
                    <a:pt x="8070" y="8657"/>
                  </a:lnTo>
                  <a:lnTo>
                    <a:pt x="7703" y="8694"/>
                  </a:lnTo>
                  <a:lnTo>
                    <a:pt x="7520" y="8694"/>
                  </a:lnTo>
                  <a:lnTo>
                    <a:pt x="7373" y="8657"/>
                  </a:lnTo>
                  <a:lnTo>
                    <a:pt x="7190" y="8620"/>
                  </a:lnTo>
                  <a:lnTo>
                    <a:pt x="7006" y="8547"/>
                  </a:lnTo>
                  <a:lnTo>
                    <a:pt x="6823" y="8437"/>
                  </a:lnTo>
                  <a:lnTo>
                    <a:pt x="6676" y="8290"/>
                  </a:lnTo>
                  <a:lnTo>
                    <a:pt x="6419" y="7997"/>
                  </a:lnTo>
                  <a:lnTo>
                    <a:pt x="6199" y="7667"/>
                  </a:lnTo>
                  <a:lnTo>
                    <a:pt x="6053" y="7300"/>
                  </a:lnTo>
                  <a:lnTo>
                    <a:pt x="6016" y="6896"/>
                  </a:lnTo>
                  <a:lnTo>
                    <a:pt x="6016" y="6676"/>
                  </a:lnTo>
                  <a:lnTo>
                    <a:pt x="6053" y="6493"/>
                  </a:lnTo>
                  <a:lnTo>
                    <a:pt x="6089" y="6309"/>
                  </a:lnTo>
                  <a:lnTo>
                    <a:pt x="6163" y="6126"/>
                  </a:lnTo>
                  <a:lnTo>
                    <a:pt x="6273" y="5943"/>
                  </a:lnTo>
                  <a:lnTo>
                    <a:pt x="6383" y="5759"/>
                  </a:lnTo>
                  <a:lnTo>
                    <a:pt x="6566" y="5576"/>
                  </a:lnTo>
                  <a:lnTo>
                    <a:pt x="6786" y="5429"/>
                  </a:lnTo>
                  <a:close/>
                  <a:moveTo>
                    <a:pt x="3852" y="0"/>
                  </a:moveTo>
                  <a:lnTo>
                    <a:pt x="3522" y="37"/>
                  </a:lnTo>
                  <a:lnTo>
                    <a:pt x="3191" y="110"/>
                  </a:lnTo>
                  <a:lnTo>
                    <a:pt x="2898" y="257"/>
                  </a:lnTo>
                  <a:lnTo>
                    <a:pt x="2604" y="440"/>
                  </a:lnTo>
                  <a:lnTo>
                    <a:pt x="2348" y="660"/>
                  </a:lnTo>
                  <a:lnTo>
                    <a:pt x="2091" y="660"/>
                  </a:lnTo>
                  <a:lnTo>
                    <a:pt x="1871" y="734"/>
                  </a:lnTo>
                  <a:lnTo>
                    <a:pt x="1687" y="880"/>
                  </a:lnTo>
                  <a:lnTo>
                    <a:pt x="1541" y="1064"/>
                  </a:lnTo>
                  <a:lnTo>
                    <a:pt x="1394" y="1284"/>
                  </a:lnTo>
                  <a:lnTo>
                    <a:pt x="1321" y="1504"/>
                  </a:lnTo>
                  <a:lnTo>
                    <a:pt x="1137" y="1944"/>
                  </a:lnTo>
                  <a:lnTo>
                    <a:pt x="660" y="3522"/>
                  </a:lnTo>
                  <a:lnTo>
                    <a:pt x="404" y="4292"/>
                  </a:lnTo>
                  <a:lnTo>
                    <a:pt x="183" y="5062"/>
                  </a:lnTo>
                  <a:lnTo>
                    <a:pt x="37" y="5759"/>
                  </a:lnTo>
                  <a:lnTo>
                    <a:pt x="0" y="6126"/>
                  </a:lnTo>
                  <a:lnTo>
                    <a:pt x="0" y="6456"/>
                  </a:lnTo>
                  <a:lnTo>
                    <a:pt x="0" y="6786"/>
                  </a:lnTo>
                  <a:lnTo>
                    <a:pt x="73" y="7153"/>
                  </a:lnTo>
                  <a:lnTo>
                    <a:pt x="183" y="7483"/>
                  </a:lnTo>
                  <a:lnTo>
                    <a:pt x="330" y="7813"/>
                  </a:lnTo>
                  <a:lnTo>
                    <a:pt x="477" y="8033"/>
                  </a:lnTo>
                  <a:lnTo>
                    <a:pt x="660" y="8253"/>
                  </a:lnTo>
                  <a:lnTo>
                    <a:pt x="880" y="8474"/>
                  </a:lnTo>
                  <a:lnTo>
                    <a:pt x="1101" y="8657"/>
                  </a:lnTo>
                  <a:lnTo>
                    <a:pt x="1357" y="8767"/>
                  </a:lnTo>
                  <a:lnTo>
                    <a:pt x="1651" y="8877"/>
                  </a:lnTo>
                  <a:lnTo>
                    <a:pt x="1908" y="8914"/>
                  </a:lnTo>
                  <a:lnTo>
                    <a:pt x="2201" y="8950"/>
                  </a:lnTo>
                  <a:lnTo>
                    <a:pt x="2458" y="8914"/>
                  </a:lnTo>
                  <a:lnTo>
                    <a:pt x="2678" y="8840"/>
                  </a:lnTo>
                  <a:lnTo>
                    <a:pt x="2898" y="8730"/>
                  </a:lnTo>
                  <a:lnTo>
                    <a:pt x="3081" y="8620"/>
                  </a:lnTo>
                  <a:lnTo>
                    <a:pt x="3448" y="8290"/>
                  </a:lnTo>
                  <a:lnTo>
                    <a:pt x="3778" y="7923"/>
                  </a:lnTo>
                  <a:lnTo>
                    <a:pt x="3815" y="7960"/>
                  </a:lnTo>
                  <a:lnTo>
                    <a:pt x="3925" y="7960"/>
                  </a:lnTo>
                  <a:lnTo>
                    <a:pt x="4035" y="7887"/>
                  </a:lnTo>
                  <a:lnTo>
                    <a:pt x="4108" y="7813"/>
                  </a:lnTo>
                  <a:lnTo>
                    <a:pt x="4108" y="7740"/>
                  </a:lnTo>
                  <a:lnTo>
                    <a:pt x="4072" y="7593"/>
                  </a:lnTo>
                  <a:lnTo>
                    <a:pt x="4182" y="7446"/>
                  </a:lnTo>
                  <a:lnTo>
                    <a:pt x="4512" y="6896"/>
                  </a:lnTo>
                  <a:lnTo>
                    <a:pt x="4769" y="6309"/>
                  </a:lnTo>
                  <a:lnTo>
                    <a:pt x="5025" y="5722"/>
                  </a:lnTo>
                  <a:lnTo>
                    <a:pt x="5209" y="5099"/>
                  </a:lnTo>
                  <a:lnTo>
                    <a:pt x="5246" y="5062"/>
                  </a:lnTo>
                  <a:lnTo>
                    <a:pt x="5282" y="4989"/>
                  </a:lnTo>
                  <a:lnTo>
                    <a:pt x="5282" y="4915"/>
                  </a:lnTo>
                  <a:lnTo>
                    <a:pt x="5466" y="4292"/>
                  </a:lnTo>
                  <a:lnTo>
                    <a:pt x="5612" y="3632"/>
                  </a:lnTo>
                  <a:lnTo>
                    <a:pt x="5722" y="2971"/>
                  </a:lnTo>
                  <a:lnTo>
                    <a:pt x="5796" y="2311"/>
                  </a:lnTo>
                  <a:lnTo>
                    <a:pt x="5832" y="1981"/>
                  </a:lnTo>
                  <a:lnTo>
                    <a:pt x="5796" y="1651"/>
                  </a:lnTo>
                  <a:lnTo>
                    <a:pt x="5759" y="1357"/>
                  </a:lnTo>
                  <a:lnTo>
                    <a:pt x="5649" y="1064"/>
                  </a:lnTo>
                  <a:lnTo>
                    <a:pt x="5539" y="807"/>
                  </a:lnTo>
                  <a:lnTo>
                    <a:pt x="5356" y="587"/>
                  </a:lnTo>
                  <a:lnTo>
                    <a:pt x="5099" y="367"/>
                  </a:lnTo>
                  <a:lnTo>
                    <a:pt x="4842" y="184"/>
                  </a:lnTo>
                  <a:lnTo>
                    <a:pt x="4512" y="73"/>
                  </a:lnTo>
                  <a:lnTo>
                    <a:pt x="4182" y="0"/>
                  </a:lnTo>
                  <a:close/>
                  <a:moveTo>
                    <a:pt x="8730" y="3962"/>
                  </a:moveTo>
                  <a:lnTo>
                    <a:pt x="8584" y="4072"/>
                  </a:lnTo>
                  <a:lnTo>
                    <a:pt x="8437" y="4182"/>
                  </a:lnTo>
                  <a:lnTo>
                    <a:pt x="8327" y="4329"/>
                  </a:lnTo>
                  <a:lnTo>
                    <a:pt x="7887" y="4439"/>
                  </a:lnTo>
                  <a:lnTo>
                    <a:pt x="7336" y="4585"/>
                  </a:lnTo>
                  <a:lnTo>
                    <a:pt x="6786" y="4842"/>
                  </a:lnTo>
                  <a:lnTo>
                    <a:pt x="6566" y="4989"/>
                  </a:lnTo>
                  <a:lnTo>
                    <a:pt x="6309" y="5172"/>
                  </a:lnTo>
                  <a:lnTo>
                    <a:pt x="6089" y="5356"/>
                  </a:lnTo>
                  <a:lnTo>
                    <a:pt x="5906" y="5576"/>
                  </a:lnTo>
                  <a:lnTo>
                    <a:pt x="5759" y="5796"/>
                  </a:lnTo>
                  <a:lnTo>
                    <a:pt x="5612" y="6053"/>
                  </a:lnTo>
                  <a:lnTo>
                    <a:pt x="5539" y="6309"/>
                  </a:lnTo>
                  <a:lnTo>
                    <a:pt x="5502" y="6603"/>
                  </a:lnTo>
                  <a:lnTo>
                    <a:pt x="5466" y="6860"/>
                  </a:lnTo>
                  <a:lnTo>
                    <a:pt x="5502" y="7116"/>
                  </a:lnTo>
                  <a:lnTo>
                    <a:pt x="5539" y="7373"/>
                  </a:lnTo>
                  <a:lnTo>
                    <a:pt x="5612" y="7630"/>
                  </a:lnTo>
                  <a:lnTo>
                    <a:pt x="5722" y="7887"/>
                  </a:lnTo>
                  <a:lnTo>
                    <a:pt x="5869" y="8107"/>
                  </a:lnTo>
                  <a:lnTo>
                    <a:pt x="6016" y="8327"/>
                  </a:lnTo>
                  <a:lnTo>
                    <a:pt x="6199" y="8547"/>
                  </a:lnTo>
                  <a:lnTo>
                    <a:pt x="6419" y="8730"/>
                  </a:lnTo>
                  <a:lnTo>
                    <a:pt x="6639" y="8914"/>
                  </a:lnTo>
                  <a:lnTo>
                    <a:pt x="6860" y="9060"/>
                  </a:lnTo>
                  <a:lnTo>
                    <a:pt x="7116" y="9170"/>
                  </a:lnTo>
                  <a:lnTo>
                    <a:pt x="7410" y="9244"/>
                  </a:lnTo>
                  <a:lnTo>
                    <a:pt x="7703" y="9281"/>
                  </a:lnTo>
                  <a:lnTo>
                    <a:pt x="8033" y="9244"/>
                  </a:lnTo>
                  <a:lnTo>
                    <a:pt x="8327" y="9170"/>
                  </a:lnTo>
                  <a:lnTo>
                    <a:pt x="8620" y="9024"/>
                  </a:lnTo>
                  <a:lnTo>
                    <a:pt x="8877" y="8877"/>
                  </a:lnTo>
                  <a:lnTo>
                    <a:pt x="9391" y="8547"/>
                  </a:lnTo>
                  <a:lnTo>
                    <a:pt x="9611" y="8364"/>
                  </a:lnTo>
                  <a:lnTo>
                    <a:pt x="9794" y="8143"/>
                  </a:lnTo>
                  <a:lnTo>
                    <a:pt x="9977" y="7923"/>
                  </a:lnTo>
                  <a:lnTo>
                    <a:pt x="10161" y="7703"/>
                  </a:lnTo>
                  <a:lnTo>
                    <a:pt x="10418" y="7190"/>
                  </a:lnTo>
                  <a:lnTo>
                    <a:pt x="10638" y="6676"/>
                  </a:lnTo>
                  <a:lnTo>
                    <a:pt x="10711" y="6346"/>
                  </a:lnTo>
                  <a:lnTo>
                    <a:pt x="10748" y="6053"/>
                  </a:lnTo>
                  <a:lnTo>
                    <a:pt x="10748" y="5722"/>
                  </a:lnTo>
                  <a:lnTo>
                    <a:pt x="10711" y="5466"/>
                  </a:lnTo>
                  <a:lnTo>
                    <a:pt x="10601" y="5172"/>
                  </a:lnTo>
                  <a:lnTo>
                    <a:pt x="10454" y="4915"/>
                  </a:lnTo>
                  <a:lnTo>
                    <a:pt x="10271" y="4659"/>
                  </a:lnTo>
                  <a:lnTo>
                    <a:pt x="10051" y="4439"/>
                  </a:lnTo>
                  <a:lnTo>
                    <a:pt x="9794" y="4255"/>
                  </a:lnTo>
                  <a:lnTo>
                    <a:pt x="9537" y="4108"/>
                  </a:lnTo>
                  <a:lnTo>
                    <a:pt x="9244" y="3998"/>
                  </a:lnTo>
                  <a:lnTo>
                    <a:pt x="8950" y="3962"/>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95" name="Google Shape;395;p7"/>
            <p:cNvSpPr/>
            <p:nvPr/>
          </p:nvSpPr>
          <p:spPr>
            <a:xfrm>
              <a:off x="6385050" y="4208725"/>
              <a:ext cx="422775" cy="298975"/>
            </a:xfrm>
            <a:custGeom>
              <a:rect b="b" l="l" r="r" t="t"/>
              <a:pathLst>
                <a:path extrusionOk="0" h="11959" w="16911">
                  <a:moveTo>
                    <a:pt x="12215" y="8951"/>
                  </a:moveTo>
                  <a:lnTo>
                    <a:pt x="12032" y="9098"/>
                  </a:lnTo>
                  <a:lnTo>
                    <a:pt x="11848" y="9244"/>
                  </a:lnTo>
                  <a:lnTo>
                    <a:pt x="11408" y="9538"/>
                  </a:lnTo>
                  <a:lnTo>
                    <a:pt x="11005" y="9685"/>
                  </a:lnTo>
                  <a:lnTo>
                    <a:pt x="10638" y="9868"/>
                  </a:lnTo>
                  <a:lnTo>
                    <a:pt x="10124" y="10051"/>
                  </a:lnTo>
                  <a:lnTo>
                    <a:pt x="9977" y="10125"/>
                  </a:lnTo>
                  <a:lnTo>
                    <a:pt x="9794" y="10161"/>
                  </a:lnTo>
                  <a:lnTo>
                    <a:pt x="9904" y="9978"/>
                  </a:lnTo>
                  <a:lnTo>
                    <a:pt x="10051" y="9795"/>
                  </a:lnTo>
                  <a:lnTo>
                    <a:pt x="10344" y="9758"/>
                  </a:lnTo>
                  <a:lnTo>
                    <a:pt x="10601" y="9648"/>
                  </a:lnTo>
                  <a:lnTo>
                    <a:pt x="10858" y="9538"/>
                  </a:lnTo>
                  <a:lnTo>
                    <a:pt x="11115" y="9354"/>
                  </a:lnTo>
                  <a:lnTo>
                    <a:pt x="11335" y="9171"/>
                  </a:lnTo>
                  <a:lnTo>
                    <a:pt x="11371" y="9061"/>
                  </a:lnTo>
                  <a:lnTo>
                    <a:pt x="11445" y="9061"/>
                  </a:lnTo>
                  <a:lnTo>
                    <a:pt x="11481" y="9024"/>
                  </a:lnTo>
                  <a:lnTo>
                    <a:pt x="11848" y="8951"/>
                  </a:lnTo>
                  <a:close/>
                  <a:moveTo>
                    <a:pt x="12619" y="8988"/>
                  </a:moveTo>
                  <a:lnTo>
                    <a:pt x="12839" y="9061"/>
                  </a:lnTo>
                  <a:lnTo>
                    <a:pt x="12839" y="9171"/>
                  </a:lnTo>
                  <a:lnTo>
                    <a:pt x="12215" y="9685"/>
                  </a:lnTo>
                  <a:lnTo>
                    <a:pt x="11518" y="10125"/>
                  </a:lnTo>
                  <a:lnTo>
                    <a:pt x="11115" y="10345"/>
                  </a:lnTo>
                  <a:lnTo>
                    <a:pt x="10711" y="10528"/>
                  </a:lnTo>
                  <a:lnTo>
                    <a:pt x="10308" y="10712"/>
                  </a:lnTo>
                  <a:lnTo>
                    <a:pt x="9904" y="10932"/>
                  </a:lnTo>
                  <a:lnTo>
                    <a:pt x="9831" y="10822"/>
                  </a:lnTo>
                  <a:lnTo>
                    <a:pt x="9794" y="10712"/>
                  </a:lnTo>
                  <a:lnTo>
                    <a:pt x="9757" y="10455"/>
                  </a:lnTo>
                  <a:lnTo>
                    <a:pt x="9904" y="10455"/>
                  </a:lnTo>
                  <a:lnTo>
                    <a:pt x="10051" y="10381"/>
                  </a:lnTo>
                  <a:lnTo>
                    <a:pt x="10344" y="10271"/>
                  </a:lnTo>
                  <a:lnTo>
                    <a:pt x="11078" y="10015"/>
                  </a:lnTo>
                  <a:lnTo>
                    <a:pt x="11481" y="9831"/>
                  </a:lnTo>
                  <a:lnTo>
                    <a:pt x="11922" y="9611"/>
                  </a:lnTo>
                  <a:lnTo>
                    <a:pt x="12288" y="9318"/>
                  </a:lnTo>
                  <a:lnTo>
                    <a:pt x="12435" y="9171"/>
                  </a:lnTo>
                  <a:lnTo>
                    <a:pt x="12619" y="8988"/>
                  </a:lnTo>
                  <a:close/>
                  <a:moveTo>
                    <a:pt x="9464" y="514"/>
                  </a:moveTo>
                  <a:lnTo>
                    <a:pt x="9721" y="551"/>
                  </a:lnTo>
                  <a:lnTo>
                    <a:pt x="9941" y="588"/>
                  </a:lnTo>
                  <a:lnTo>
                    <a:pt x="10161" y="661"/>
                  </a:lnTo>
                  <a:lnTo>
                    <a:pt x="10344" y="771"/>
                  </a:lnTo>
                  <a:lnTo>
                    <a:pt x="10491" y="918"/>
                  </a:lnTo>
                  <a:lnTo>
                    <a:pt x="10564" y="1101"/>
                  </a:lnTo>
                  <a:lnTo>
                    <a:pt x="10601" y="1101"/>
                  </a:lnTo>
                  <a:lnTo>
                    <a:pt x="10528" y="1211"/>
                  </a:lnTo>
                  <a:lnTo>
                    <a:pt x="10528" y="1321"/>
                  </a:lnTo>
                  <a:lnTo>
                    <a:pt x="10564" y="1615"/>
                  </a:lnTo>
                  <a:lnTo>
                    <a:pt x="10638" y="1871"/>
                  </a:lnTo>
                  <a:lnTo>
                    <a:pt x="10748" y="2091"/>
                  </a:lnTo>
                  <a:lnTo>
                    <a:pt x="10931" y="2348"/>
                  </a:lnTo>
                  <a:lnTo>
                    <a:pt x="11005" y="2495"/>
                  </a:lnTo>
                  <a:lnTo>
                    <a:pt x="11041" y="2678"/>
                  </a:lnTo>
                  <a:lnTo>
                    <a:pt x="11041" y="2752"/>
                  </a:lnTo>
                  <a:lnTo>
                    <a:pt x="11005" y="2788"/>
                  </a:lnTo>
                  <a:lnTo>
                    <a:pt x="10931" y="2788"/>
                  </a:lnTo>
                  <a:lnTo>
                    <a:pt x="10858" y="2752"/>
                  </a:lnTo>
                  <a:lnTo>
                    <a:pt x="10784" y="2642"/>
                  </a:lnTo>
                  <a:lnTo>
                    <a:pt x="10674" y="2312"/>
                  </a:lnTo>
                  <a:lnTo>
                    <a:pt x="10601" y="2128"/>
                  </a:lnTo>
                  <a:lnTo>
                    <a:pt x="10491" y="1981"/>
                  </a:lnTo>
                  <a:lnTo>
                    <a:pt x="10381" y="1798"/>
                  </a:lnTo>
                  <a:lnTo>
                    <a:pt x="10234" y="1651"/>
                  </a:lnTo>
                  <a:lnTo>
                    <a:pt x="10088" y="1541"/>
                  </a:lnTo>
                  <a:lnTo>
                    <a:pt x="9904" y="1431"/>
                  </a:lnTo>
                  <a:lnTo>
                    <a:pt x="9721" y="1358"/>
                  </a:lnTo>
                  <a:lnTo>
                    <a:pt x="9537" y="1321"/>
                  </a:lnTo>
                  <a:lnTo>
                    <a:pt x="9134" y="1321"/>
                  </a:lnTo>
                  <a:lnTo>
                    <a:pt x="8950" y="1358"/>
                  </a:lnTo>
                  <a:lnTo>
                    <a:pt x="8767" y="1431"/>
                  </a:lnTo>
                  <a:lnTo>
                    <a:pt x="8694" y="1468"/>
                  </a:lnTo>
                  <a:lnTo>
                    <a:pt x="8657" y="1505"/>
                  </a:lnTo>
                  <a:lnTo>
                    <a:pt x="8694" y="1615"/>
                  </a:lnTo>
                  <a:lnTo>
                    <a:pt x="8767" y="1688"/>
                  </a:lnTo>
                  <a:lnTo>
                    <a:pt x="8804" y="1725"/>
                  </a:lnTo>
                  <a:lnTo>
                    <a:pt x="8877" y="1725"/>
                  </a:lnTo>
                  <a:lnTo>
                    <a:pt x="9097" y="1688"/>
                  </a:lnTo>
                  <a:lnTo>
                    <a:pt x="9281" y="1688"/>
                  </a:lnTo>
                  <a:lnTo>
                    <a:pt x="9501" y="1725"/>
                  </a:lnTo>
                  <a:lnTo>
                    <a:pt x="9684" y="1798"/>
                  </a:lnTo>
                  <a:lnTo>
                    <a:pt x="9867" y="1871"/>
                  </a:lnTo>
                  <a:lnTo>
                    <a:pt x="10014" y="2018"/>
                  </a:lnTo>
                  <a:lnTo>
                    <a:pt x="10161" y="2165"/>
                  </a:lnTo>
                  <a:lnTo>
                    <a:pt x="10271" y="2348"/>
                  </a:lnTo>
                  <a:lnTo>
                    <a:pt x="10418" y="2788"/>
                  </a:lnTo>
                  <a:lnTo>
                    <a:pt x="10528" y="2972"/>
                  </a:lnTo>
                  <a:lnTo>
                    <a:pt x="10638" y="3119"/>
                  </a:lnTo>
                  <a:lnTo>
                    <a:pt x="10528" y="3192"/>
                  </a:lnTo>
                  <a:lnTo>
                    <a:pt x="10308" y="3375"/>
                  </a:lnTo>
                  <a:lnTo>
                    <a:pt x="10088" y="3595"/>
                  </a:lnTo>
                  <a:lnTo>
                    <a:pt x="9904" y="3816"/>
                  </a:lnTo>
                  <a:lnTo>
                    <a:pt x="9794" y="4072"/>
                  </a:lnTo>
                  <a:lnTo>
                    <a:pt x="9721" y="4292"/>
                  </a:lnTo>
                  <a:lnTo>
                    <a:pt x="9684" y="4512"/>
                  </a:lnTo>
                  <a:lnTo>
                    <a:pt x="9721" y="4733"/>
                  </a:lnTo>
                  <a:lnTo>
                    <a:pt x="9757" y="4953"/>
                  </a:lnTo>
                  <a:lnTo>
                    <a:pt x="9867" y="5136"/>
                  </a:lnTo>
                  <a:lnTo>
                    <a:pt x="10014" y="5283"/>
                  </a:lnTo>
                  <a:lnTo>
                    <a:pt x="10198" y="5429"/>
                  </a:lnTo>
                  <a:lnTo>
                    <a:pt x="10418" y="5503"/>
                  </a:lnTo>
                  <a:lnTo>
                    <a:pt x="10638" y="5576"/>
                  </a:lnTo>
                  <a:lnTo>
                    <a:pt x="10895" y="5540"/>
                  </a:lnTo>
                  <a:lnTo>
                    <a:pt x="11151" y="5503"/>
                  </a:lnTo>
                  <a:lnTo>
                    <a:pt x="11371" y="5393"/>
                  </a:lnTo>
                  <a:lnTo>
                    <a:pt x="12032" y="5063"/>
                  </a:lnTo>
                  <a:lnTo>
                    <a:pt x="12692" y="4659"/>
                  </a:lnTo>
                  <a:lnTo>
                    <a:pt x="12729" y="4586"/>
                  </a:lnTo>
                  <a:lnTo>
                    <a:pt x="12765" y="4512"/>
                  </a:lnTo>
                  <a:lnTo>
                    <a:pt x="12765" y="4439"/>
                  </a:lnTo>
                  <a:lnTo>
                    <a:pt x="12729" y="4402"/>
                  </a:lnTo>
                  <a:lnTo>
                    <a:pt x="12692" y="4329"/>
                  </a:lnTo>
                  <a:lnTo>
                    <a:pt x="12619" y="4292"/>
                  </a:lnTo>
                  <a:lnTo>
                    <a:pt x="12472" y="4292"/>
                  </a:lnTo>
                  <a:lnTo>
                    <a:pt x="12032" y="4549"/>
                  </a:lnTo>
                  <a:lnTo>
                    <a:pt x="11591" y="4843"/>
                  </a:lnTo>
                  <a:lnTo>
                    <a:pt x="11371" y="4953"/>
                  </a:lnTo>
                  <a:lnTo>
                    <a:pt x="11151" y="5063"/>
                  </a:lnTo>
                  <a:lnTo>
                    <a:pt x="10895" y="5136"/>
                  </a:lnTo>
                  <a:lnTo>
                    <a:pt x="10528" y="5136"/>
                  </a:lnTo>
                  <a:lnTo>
                    <a:pt x="10418" y="5099"/>
                  </a:lnTo>
                  <a:lnTo>
                    <a:pt x="10308" y="5026"/>
                  </a:lnTo>
                  <a:lnTo>
                    <a:pt x="10234" y="4953"/>
                  </a:lnTo>
                  <a:lnTo>
                    <a:pt x="10161" y="4843"/>
                  </a:lnTo>
                  <a:lnTo>
                    <a:pt x="10124" y="4733"/>
                  </a:lnTo>
                  <a:lnTo>
                    <a:pt x="10088" y="4476"/>
                  </a:lnTo>
                  <a:lnTo>
                    <a:pt x="10124" y="4366"/>
                  </a:lnTo>
                  <a:lnTo>
                    <a:pt x="10161" y="4219"/>
                  </a:lnTo>
                  <a:lnTo>
                    <a:pt x="10271" y="3999"/>
                  </a:lnTo>
                  <a:lnTo>
                    <a:pt x="10454" y="3816"/>
                  </a:lnTo>
                  <a:lnTo>
                    <a:pt x="10674" y="3632"/>
                  </a:lnTo>
                  <a:lnTo>
                    <a:pt x="10968" y="3375"/>
                  </a:lnTo>
                  <a:lnTo>
                    <a:pt x="11225" y="3119"/>
                  </a:lnTo>
                  <a:lnTo>
                    <a:pt x="11335" y="2972"/>
                  </a:lnTo>
                  <a:lnTo>
                    <a:pt x="11408" y="2825"/>
                  </a:lnTo>
                  <a:lnTo>
                    <a:pt x="11408" y="2642"/>
                  </a:lnTo>
                  <a:lnTo>
                    <a:pt x="11408" y="2422"/>
                  </a:lnTo>
                  <a:lnTo>
                    <a:pt x="11335" y="2275"/>
                  </a:lnTo>
                  <a:lnTo>
                    <a:pt x="11261" y="2165"/>
                  </a:lnTo>
                  <a:lnTo>
                    <a:pt x="11078" y="1871"/>
                  </a:lnTo>
                  <a:lnTo>
                    <a:pt x="10895" y="1578"/>
                  </a:lnTo>
                  <a:lnTo>
                    <a:pt x="10821" y="1431"/>
                  </a:lnTo>
                  <a:lnTo>
                    <a:pt x="10821" y="1284"/>
                  </a:lnTo>
                  <a:lnTo>
                    <a:pt x="10895" y="1248"/>
                  </a:lnTo>
                  <a:lnTo>
                    <a:pt x="11298" y="1138"/>
                  </a:lnTo>
                  <a:lnTo>
                    <a:pt x="11702" y="1028"/>
                  </a:lnTo>
                  <a:lnTo>
                    <a:pt x="12142" y="954"/>
                  </a:lnTo>
                  <a:lnTo>
                    <a:pt x="12582" y="918"/>
                  </a:lnTo>
                  <a:lnTo>
                    <a:pt x="12802" y="954"/>
                  </a:lnTo>
                  <a:lnTo>
                    <a:pt x="13022" y="1028"/>
                  </a:lnTo>
                  <a:lnTo>
                    <a:pt x="13205" y="1101"/>
                  </a:lnTo>
                  <a:lnTo>
                    <a:pt x="13352" y="1211"/>
                  </a:lnTo>
                  <a:lnTo>
                    <a:pt x="13499" y="1358"/>
                  </a:lnTo>
                  <a:lnTo>
                    <a:pt x="13609" y="1505"/>
                  </a:lnTo>
                  <a:lnTo>
                    <a:pt x="13829" y="1908"/>
                  </a:lnTo>
                  <a:lnTo>
                    <a:pt x="14012" y="2202"/>
                  </a:lnTo>
                  <a:lnTo>
                    <a:pt x="13866" y="2422"/>
                  </a:lnTo>
                  <a:lnTo>
                    <a:pt x="13682" y="2568"/>
                  </a:lnTo>
                  <a:lnTo>
                    <a:pt x="13499" y="2678"/>
                  </a:lnTo>
                  <a:lnTo>
                    <a:pt x="13279" y="2788"/>
                  </a:lnTo>
                  <a:lnTo>
                    <a:pt x="12839" y="2935"/>
                  </a:lnTo>
                  <a:lnTo>
                    <a:pt x="12362" y="3082"/>
                  </a:lnTo>
                  <a:lnTo>
                    <a:pt x="11995" y="3229"/>
                  </a:lnTo>
                  <a:lnTo>
                    <a:pt x="11518" y="3449"/>
                  </a:lnTo>
                  <a:lnTo>
                    <a:pt x="11298" y="3559"/>
                  </a:lnTo>
                  <a:lnTo>
                    <a:pt x="11151" y="3742"/>
                  </a:lnTo>
                  <a:lnTo>
                    <a:pt x="11041" y="3889"/>
                  </a:lnTo>
                  <a:lnTo>
                    <a:pt x="11005" y="3999"/>
                  </a:lnTo>
                  <a:lnTo>
                    <a:pt x="11005" y="4109"/>
                  </a:lnTo>
                  <a:lnTo>
                    <a:pt x="11005" y="4182"/>
                  </a:lnTo>
                  <a:lnTo>
                    <a:pt x="11041" y="4256"/>
                  </a:lnTo>
                  <a:lnTo>
                    <a:pt x="11115" y="4292"/>
                  </a:lnTo>
                  <a:lnTo>
                    <a:pt x="11335" y="4292"/>
                  </a:lnTo>
                  <a:lnTo>
                    <a:pt x="11371" y="4219"/>
                  </a:lnTo>
                  <a:lnTo>
                    <a:pt x="11408" y="4146"/>
                  </a:lnTo>
                  <a:lnTo>
                    <a:pt x="11445" y="4072"/>
                  </a:lnTo>
                  <a:lnTo>
                    <a:pt x="11555" y="3962"/>
                  </a:lnTo>
                  <a:lnTo>
                    <a:pt x="11775" y="3816"/>
                  </a:lnTo>
                  <a:lnTo>
                    <a:pt x="12068" y="3669"/>
                  </a:lnTo>
                  <a:lnTo>
                    <a:pt x="12288" y="3595"/>
                  </a:lnTo>
                  <a:lnTo>
                    <a:pt x="12802" y="3412"/>
                  </a:lnTo>
                  <a:lnTo>
                    <a:pt x="13279" y="3229"/>
                  </a:lnTo>
                  <a:lnTo>
                    <a:pt x="13572" y="3119"/>
                  </a:lnTo>
                  <a:lnTo>
                    <a:pt x="13866" y="2972"/>
                  </a:lnTo>
                  <a:lnTo>
                    <a:pt x="14086" y="2752"/>
                  </a:lnTo>
                  <a:lnTo>
                    <a:pt x="14159" y="2642"/>
                  </a:lnTo>
                  <a:lnTo>
                    <a:pt x="14233" y="2495"/>
                  </a:lnTo>
                  <a:lnTo>
                    <a:pt x="14306" y="2568"/>
                  </a:lnTo>
                  <a:lnTo>
                    <a:pt x="14489" y="2715"/>
                  </a:lnTo>
                  <a:lnTo>
                    <a:pt x="14673" y="2788"/>
                  </a:lnTo>
                  <a:lnTo>
                    <a:pt x="14893" y="2898"/>
                  </a:lnTo>
                  <a:lnTo>
                    <a:pt x="15076" y="3009"/>
                  </a:lnTo>
                  <a:lnTo>
                    <a:pt x="15296" y="3192"/>
                  </a:lnTo>
                  <a:lnTo>
                    <a:pt x="15480" y="3449"/>
                  </a:lnTo>
                  <a:lnTo>
                    <a:pt x="15626" y="3705"/>
                  </a:lnTo>
                  <a:lnTo>
                    <a:pt x="15700" y="3999"/>
                  </a:lnTo>
                  <a:lnTo>
                    <a:pt x="15480" y="4366"/>
                  </a:lnTo>
                  <a:lnTo>
                    <a:pt x="15370" y="4549"/>
                  </a:lnTo>
                  <a:lnTo>
                    <a:pt x="15186" y="4696"/>
                  </a:lnTo>
                  <a:lnTo>
                    <a:pt x="14966" y="4879"/>
                  </a:lnTo>
                  <a:lnTo>
                    <a:pt x="14709" y="5063"/>
                  </a:lnTo>
                  <a:lnTo>
                    <a:pt x="14416" y="5173"/>
                  </a:lnTo>
                  <a:lnTo>
                    <a:pt x="14123" y="5283"/>
                  </a:lnTo>
                  <a:lnTo>
                    <a:pt x="13572" y="5429"/>
                  </a:lnTo>
                  <a:lnTo>
                    <a:pt x="13022" y="5613"/>
                  </a:lnTo>
                  <a:lnTo>
                    <a:pt x="12765" y="5723"/>
                  </a:lnTo>
                  <a:lnTo>
                    <a:pt x="12509" y="5870"/>
                  </a:lnTo>
                  <a:lnTo>
                    <a:pt x="12288" y="6016"/>
                  </a:lnTo>
                  <a:lnTo>
                    <a:pt x="12105" y="6236"/>
                  </a:lnTo>
                  <a:lnTo>
                    <a:pt x="11958" y="6420"/>
                  </a:lnTo>
                  <a:lnTo>
                    <a:pt x="11922" y="6640"/>
                  </a:lnTo>
                  <a:lnTo>
                    <a:pt x="11922" y="6823"/>
                  </a:lnTo>
                  <a:lnTo>
                    <a:pt x="11958" y="7007"/>
                  </a:lnTo>
                  <a:lnTo>
                    <a:pt x="12032" y="7154"/>
                  </a:lnTo>
                  <a:lnTo>
                    <a:pt x="12178" y="7300"/>
                  </a:lnTo>
                  <a:lnTo>
                    <a:pt x="12325" y="7410"/>
                  </a:lnTo>
                  <a:lnTo>
                    <a:pt x="12545" y="7520"/>
                  </a:lnTo>
                  <a:lnTo>
                    <a:pt x="12765" y="7557"/>
                  </a:lnTo>
                  <a:lnTo>
                    <a:pt x="12985" y="7557"/>
                  </a:lnTo>
                  <a:lnTo>
                    <a:pt x="13205" y="7520"/>
                  </a:lnTo>
                  <a:lnTo>
                    <a:pt x="13426" y="7484"/>
                  </a:lnTo>
                  <a:lnTo>
                    <a:pt x="13682" y="7410"/>
                  </a:lnTo>
                  <a:lnTo>
                    <a:pt x="13976" y="7300"/>
                  </a:lnTo>
                  <a:lnTo>
                    <a:pt x="14196" y="7154"/>
                  </a:lnTo>
                  <a:lnTo>
                    <a:pt x="14306" y="7043"/>
                  </a:lnTo>
                  <a:lnTo>
                    <a:pt x="14343" y="6970"/>
                  </a:lnTo>
                  <a:lnTo>
                    <a:pt x="14379" y="6823"/>
                  </a:lnTo>
                  <a:lnTo>
                    <a:pt x="14343" y="6787"/>
                  </a:lnTo>
                  <a:lnTo>
                    <a:pt x="14269" y="6750"/>
                  </a:lnTo>
                  <a:lnTo>
                    <a:pt x="14086" y="6750"/>
                  </a:lnTo>
                  <a:lnTo>
                    <a:pt x="13902" y="6823"/>
                  </a:lnTo>
                  <a:lnTo>
                    <a:pt x="13536" y="6970"/>
                  </a:lnTo>
                  <a:lnTo>
                    <a:pt x="13316" y="7043"/>
                  </a:lnTo>
                  <a:lnTo>
                    <a:pt x="13095" y="7080"/>
                  </a:lnTo>
                  <a:lnTo>
                    <a:pt x="12655" y="7080"/>
                  </a:lnTo>
                  <a:lnTo>
                    <a:pt x="12509" y="7007"/>
                  </a:lnTo>
                  <a:lnTo>
                    <a:pt x="12435" y="6933"/>
                  </a:lnTo>
                  <a:lnTo>
                    <a:pt x="12362" y="6823"/>
                  </a:lnTo>
                  <a:lnTo>
                    <a:pt x="12362" y="6713"/>
                  </a:lnTo>
                  <a:lnTo>
                    <a:pt x="12398" y="6603"/>
                  </a:lnTo>
                  <a:lnTo>
                    <a:pt x="12472" y="6493"/>
                  </a:lnTo>
                  <a:lnTo>
                    <a:pt x="12655" y="6310"/>
                  </a:lnTo>
                  <a:lnTo>
                    <a:pt x="12875" y="6163"/>
                  </a:lnTo>
                  <a:lnTo>
                    <a:pt x="13132" y="6053"/>
                  </a:lnTo>
                  <a:lnTo>
                    <a:pt x="13609" y="5906"/>
                  </a:lnTo>
                  <a:lnTo>
                    <a:pt x="14453" y="5613"/>
                  </a:lnTo>
                  <a:lnTo>
                    <a:pt x="14893" y="5429"/>
                  </a:lnTo>
                  <a:lnTo>
                    <a:pt x="15076" y="5319"/>
                  </a:lnTo>
                  <a:lnTo>
                    <a:pt x="15260" y="5173"/>
                  </a:lnTo>
                  <a:lnTo>
                    <a:pt x="15516" y="4953"/>
                  </a:lnTo>
                  <a:lnTo>
                    <a:pt x="15736" y="4659"/>
                  </a:lnTo>
                  <a:lnTo>
                    <a:pt x="15736" y="4696"/>
                  </a:lnTo>
                  <a:lnTo>
                    <a:pt x="15700" y="4806"/>
                  </a:lnTo>
                  <a:lnTo>
                    <a:pt x="15773" y="4916"/>
                  </a:lnTo>
                  <a:lnTo>
                    <a:pt x="15847" y="4989"/>
                  </a:lnTo>
                  <a:lnTo>
                    <a:pt x="15957" y="5026"/>
                  </a:lnTo>
                  <a:lnTo>
                    <a:pt x="16103" y="5063"/>
                  </a:lnTo>
                  <a:lnTo>
                    <a:pt x="16177" y="5099"/>
                  </a:lnTo>
                  <a:lnTo>
                    <a:pt x="16250" y="5209"/>
                  </a:lnTo>
                  <a:lnTo>
                    <a:pt x="16323" y="5356"/>
                  </a:lnTo>
                  <a:lnTo>
                    <a:pt x="16140" y="5393"/>
                  </a:lnTo>
                  <a:lnTo>
                    <a:pt x="15920" y="5466"/>
                  </a:lnTo>
                  <a:lnTo>
                    <a:pt x="15553" y="5650"/>
                  </a:lnTo>
                  <a:lnTo>
                    <a:pt x="15003" y="5833"/>
                  </a:lnTo>
                  <a:lnTo>
                    <a:pt x="14783" y="5906"/>
                  </a:lnTo>
                  <a:lnTo>
                    <a:pt x="14709" y="5980"/>
                  </a:lnTo>
                  <a:lnTo>
                    <a:pt x="14636" y="6090"/>
                  </a:lnTo>
                  <a:lnTo>
                    <a:pt x="14599" y="6163"/>
                  </a:lnTo>
                  <a:lnTo>
                    <a:pt x="14673" y="6273"/>
                  </a:lnTo>
                  <a:lnTo>
                    <a:pt x="14783" y="6310"/>
                  </a:lnTo>
                  <a:lnTo>
                    <a:pt x="14893" y="6310"/>
                  </a:lnTo>
                  <a:lnTo>
                    <a:pt x="15150" y="6273"/>
                  </a:lnTo>
                  <a:lnTo>
                    <a:pt x="15406" y="6163"/>
                  </a:lnTo>
                  <a:lnTo>
                    <a:pt x="15626" y="6053"/>
                  </a:lnTo>
                  <a:lnTo>
                    <a:pt x="16030" y="5870"/>
                  </a:lnTo>
                  <a:lnTo>
                    <a:pt x="16213" y="5723"/>
                  </a:lnTo>
                  <a:lnTo>
                    <a:pt x="16397" y="5576"/>
                  </a:lnTo>
                  <a:lnTo>
                    <a:pt x="16397" y="5833"/>
                  </a:lnTo>
                  <a:lnTo>
                    <a:pt x="16397" y="6090"/>
                  </a:lnTo>
                  <a:lnTo>
                    <a:pt x="16397" y="6493"/>
                  </a:lnTo>
                  <a:lnTo>
                    <a:pt x="16397" y="6567"/>
                  </a:lnTo>
                  <a:lnTo>
                    <a:pt x="16323" y="6603"/>
                  </a:lnTo>
                  <a:lnTo>
                    <a:pt x="16177" y="6933"/>
                  </a:lnTo>
                  <a:lnTo>
                    <a:pt x="16067" y="7264"/>
                  </a:lnTo>
                  <a:lnTo>
                    <a:pt x="15076" y="7264"/>
                  </a:lnTo>
                  <a:lnTo>
                    <a:pt x="14783" y="7300"/>
                  </a:lnTo>
                  <a:lnTo>
                    <a:pt x="14526" y="7410"/>
                  </a:lnTo>
                  <a:lnTo>
                    <a:pt x="14343" y="7594"/>
                  </a:lnTo>
                  <a:lnTo>
                    <a:pt x="14196" y="7814"/>
                  </a:lnTo>
                  <a:lnTo>
                    <a:pt x="14086" y="8034"/>
                  </a:lnTo>
                  <a:lnTo>
                    <a:pt x="14049" y="8181"/>
                  </a:lnTo>
                  <a:lnTo>
                    <a:pt x="14012" y="8327"/>
                  </a:lnTo>
                  <a:lnTo>
                    <a:pt x="14049" y="8584"/>
                  </a:lnTo>
                  <a:lnTo>
                    <a:pt x="14159" y="8841"/>
                  </a:lnTo>
                  <a:lnTo>
                    <a:pt x="14306" y="9098"/>
                  </a:lnTo>
                  <a:lnTo>
                    <a:pt x="14489" y="9318"/>
                  </a:lnTo>
                  <a:lnTo>
                    <a:pt x="14673" y="9538"/>
                  </a:lnTo>
                  <a:lnTo>
                    <a:pt x="14856" y="9758"/>
                  </a:lnTo>
                  <a:lnTo>
                    <a:pt x="15003" y="9831"/>
                  </a:lnTo>
                  <a:lnTo>
                    <a:pt x="15150" y="9868"/>
                  </a:lnTo>
                  <a:lnTo>
                    <a:pt x="15223" y="9831"/>
                  </a:lnTo>
                  <a:lnTo>
                    <a:pt x="15260" y="9758"/>
                  </a:lnTo>
                  <a:lnTo>
                    <a:pt x="15260" y="9685"/>
                  </a:lnTo>
                  <a:lnTo>
                    <a:pt x="15260" y="9574"/>
                  </a:lnTo>
                  <a:lnTo>
                    <a:pt x="15150" y="9428"/>
                  </a:lnTo>
                  <a:lnTo>
                    <a:pt x="14893" y="9134"/>
                  </a:lnTo>
                  <a:lnTo>
                    <a:pt x="14709" y="8951"/>
                  </a:lnTo>
                  <a:lnTo>
                    <a:pt x="14563" y="8731"/>
                  </a:lnTo>
                  <a:lnTo>
                    <a:pt x="14489" y="8511"/>
                  </a:lnTo>
                  <a:lnTo>
                    <a:pt x="14453" y="8364"/>
                  </a:lnTo>
                  <a:lnTo>
                    <a:pt x="14453" y="8254"/>
                  </a:lnTo>
                  <a:lnTo>
                    <a:pt x="14489" y="8107"/>
                  </a:lnTo>
                  <a:lnTo>
                    <a:pt x="14563" y="7997"/>
                  </a:lnTo>
                  <a:lnTo>
                    <a:pt x="14673" y="7850"/>
                  </a:lnTo>
                  <a:lnTo>
                    <a:pt x="14893" y="7740"/>
                  </a:lnTo>
                  <a:lnTo>
                    <a:pt x="15113" y="7667"/>
                  </a:lnTo>
                  <a:lnTo>
                    <a:pt x="15333" y="7630"/>
                  </a:lnTo>
                  <a:lnTo>
                    <a:pt x="16103" y="7630"/>
                  </a:lnTo>
                  <a:lnTo>
                    <a:pt x="15993" y="7850"/>
                  </a:lnTo>
                  <a:lnTo>
                    <a:pt x="15957" y="7961"/>
                  </a:lnTo>
                  <a:lnTo>
                    <a:pt x="15993" y="8107"/>
                  </a:lnTo>
                  <a:lnTo>
                    <a:pt x="16030" y="8327"/>
                  </a:lnTo>
                  <a:lnTo>
                    <a:pt x="16030" y="8584"/>
                  </a:lnTo>
                  <a:lnTo>
                    <a:pt x="16030" y="8804"/>
                  </a:lnTo>
                  <a:lnTo>
                    <a:pt x="15993" y="9024"/>
                  </a:lnTo>
                  <a:lnTo>
                    <a:pt x="15920" y="8841"/>
                  </a:lnTo>
                  <a:lnTo>
                    <a:pt x="15847" y="8694"/>
                  </a:lnTo>
                  <a:lnTo>
                    <a:pt x="15736" y="8511"/>
                  </a:lnTo>
                  <a:lnTo>
                    <a:pt x="15590" y="8364"/>
                  </a:lnTo>
                  <a:lnTo>
                    <a:pt x="15516" y="8327"/>
                  </a:lnTo>
                  <a:lnTo>
                    <a:pt x="15370" y="8327"/>
                  </a:lnTo>
                  <a:lnTo>
                    <a:pt x="15296" y="8364"/>
                  </a:lnTo>
                  <a:lnTo>
                    <a:pt x="15260" y="8437"/>
                  </a:lnTo>
                  <a:lnTo>
                    <a:pt x="15260" y="8511"/>
                  </a:lnTo>
                  <a:lnTo>
                    <a:pt x="15260" y="8584"/>
                  </a:lnTo>
                  <a:lnTo>
                    <a:pt x="15296" y="8657"/>
                  </a:lnTo>
                  <a:lnTo>
                    <a:pt x="15480" y="8914"/>
                  </a:lnTo>
                  <a:lnTo>
                    <a:pt x="15590" y="9171"/>
                  </a:lnTo>
                  <a:lnTo>
                    <a:pt x="15626" y="9464"/>
                  </a:lnTo>
                  <a:lnTo>
                    <a:pt x="15590" y="9795"/>
                  </a:lnTo>
                  <a:lnTo>
                    <a:pt x="15590" y="9868"/>
                  </a:lnTo>
                  <a:lnTo>
                    <a:pt x="15626" y="9978"/>
                  </a:lnTo>
                  <a:lnTo>
                    <a:pt x="15370" y="10308"/>
                  </a:lnTo>
                  <a:lnTo>
                    <a:pt x="15040" y="10638"/>
                  </a:lnTo>
                  <a:lnTo>
                    <a:pt x="14893" y="10748"/>
                  </a:lnTo>
                  <a:lnTo>
                    <a:pt x="14673" y="10895"/>
                  </a:lnTo>
                  <a:lnTo>
                    <a:pt x="14269" y="11042"/>
                  </a:lnTo>
                  <a:lnTo>
                    <a:pt x="14306" y="10968"/>
                  </a:lnTo>
                  <a:lnTo>
                    <a:pt x="14343" y="10638"/>
                  </a:lnTo>
                  <a:lnTo>
                    <a:pt x="14306" y="10345"/>
                  </a:lnTo>
                  <a:lnTo>
                    <a:pt x="14233" y="10015"/>
                  </a:lnTo>
                  <a:lnTo>
                    <a:pt x="14086" y="9721"/>
                  </a:lnTo>
                  <a:lnTo>
                    <a:pt x="13902" y="9428"/>
                  </a:lnTo>
                  <a:lnTo>
                    <a:pt x="13682" y="9171"/>
                  </a:lnTo>
                  <a:lnTo>
                    <a:pt x="13499" y="9024"/>
                  </a:lnTo>
                  <a:lnTo>
                    <a:pt x="13426" y="8914"/>
                  </a:lnTo>
                  <a:lnTo>
                    <a:pt x="13352" y="8841"/>
                  </a:lnTo>
                  <a:lnTo>
                    <a:pt x="13169" y="8841"/>
                  </a:lnTo>
                  <a:lnTo>
                    <a:pt x="12839" y="8694"/>
                  </a:lnTo>
                  <a:lnTo>
                    <a:pt x="12875" y="8584"/>
                  </a:lnTo>
                  <a:lnTo>
                    <a:pt x="12875" y="8437"/>
                  </a:lnTo>
                  <a:lnTo>
                    <a:pt x="12875" y="8364"/>
                  </a:lnTo>
                  <a:lnTo>
                    <a:pt x="12839" y="8327"/>
                  </a:lnTo>
                  <a:lnTo>
                    <a:pt x="12765" y="8291"/>
                  </a:lnTo>
                  <a:lnTo>
                    <a:pt x="12655" y="8291"/>
                  </a:lnTo>
                  <a:lnTo>
                    <a:pt x="12582" y="8327"/>
                  </a:lnTo>
                  <a:lnTo>
                    <a:pt x="12545" y="8401"/>
                  </a:lnTo>
                  <a:lnTo>
                    <a:pt x="12472" y="8584"/>
                  </a:lnTo>
                  <a:lnTo>
                    <a:pt x="12252" y="8547"/>
                  </a:lnTo>
                  <a:lnTo>
                    <a:pt x="12032" y="8584"/>
                  </a:lnTo>
                  <a:lnTo>
                    <a:pt x="11812" y="8621"/>
                  </a:lnTo>
                  <a:lnTo>
                    <a:pt x="11628" y="8694"/>
                  </a:lnTo>
                  <a:lnTo>
                    <a:pt x="11555" y="8584"/>
                  </a:lnTo>
                  <a:lnTo>
                    <a:pt x="11445" y="8511"/>
                  </a:lnTo>
                  <a:lnTo>
                    <a:pt x="11261" y="8511"/>
                  </a:lnTo>
                  <a:lnTo>
                    <a:pt x="11188" y="8584"/>
                  </a:lnTo>
                  <a:lnTo>
                    <a:pt x="11115" y="8657"/>
                  </a:lnTo>
                  <a:lnTo>
                    <a:pt x="11041" y="8731"/>
                  </a:lnTo>
                  <a:lnTo>
                    <a:pt x="10895" y="8914"/>
                  </a:lnTo>
                  <a:lnTo>
                    <a:pt x="10748" y="9061"/>
                  </a:lnTo>
                  <a:lnTo>
                    <a:pt x="10454" y="9208"/>
                  </a:lnTo>
                  <a:lnTo>
                    <a:pt x="10124" y="9318"/>
                  </a:lnTo>
                  <a:lnTo>
                    <a:pt x="9794" y="9391"/>
                  </a:lnTo>
                  <a:lnTo>
                    <a:pt x="9464" y="9428"/>
                  </a:lnTo>
                  <a:lnTo>
                    <a:pt x="8767" y="9428"/>
                  </a:lnTo>
                  <a:lnTo>
                    <a:pt x="8327" y="9354"/>
                  </a:lnTo>
                  <a:lnTo>
                    <a:pt x="8180" y="9318"/>
                  </a:lnTo>
                  <a:lnTo>
                    <a:pt x="8143" y="9318"/>
                  </a:lnTo>
                  <a:lnTo>
                    <a:pt x="8143" y="9281"/>
                  </a:lnTo>
                  <a:lnTo>
                    <a:pt x="8143" y="9134"/>
                  </a:lnTo>
                  <a:lnTo>
                    <a:pt x="8033" y="9024"/>
                  </a:lnTo>
                  <a:lnTo>
                    <a:pt x="8290" y="8621"/>
                  </a:lnTo>
                  <a:lnTo>
                    <a:pt x="8547" y="8181"/>
                  </a:lnTo>
                  <a:lnTo>
                    <a:pt x="8767" y="7924"/>
                  </a:lnTo>
                  <a:lnTo>
                    <a:pt x="8987" y="7630"/>
                  </a:lnTo>
                  <a:lnTo>
                    <a:pt x="9244" y="7410"/>
                  </a:lnTo>
                  <a:lnTo>
                    <a:pt x="9501" y="7154"/>
                  </a:lnTo>
                  <a:lnTo>
                    <a:pt x="9794" y="6970"/>
                  </a:lnTo>
                  <a:lnTo>
                    <a:pt x="10088" y="6787"/>
                  </a:lnTo>
                  <a:lnTo>
                    <a:pt x="10234" y="6713"/>
                  </a:lnTo>
                  <a:lnTo>
                    <a:pt x="10418" y="6713"/>
                  </a:lnTo>
                  <a:lnTo>
                    <a:pt x="10491" y="6750"/>
                  </a:lnTo>
                  <a:lnTo>
                    <a:pt x="10528" y="6823"/>
                  </a:lnTo>
                  <a:lnTo>
                    <a:pt x="10528" y="6897"/>
                  </a:lnTo>
                  <a:lnTo>
                    <a:pt x="10528" y="7043"/>
                  </a:lnTo>
                  <a:lnTo>
                    <a:pt x="10454" y="7154"/>
                  </a:lnTo>
                  <a:lnTo>
                    <a:pt x="10308" y="7374"/>
                  </a:lnTo>
                  <a:lnTo>
                    <a:pt x="10051" y="7667"/>
                  </a:lnTo>
                  <a:lnTo>
                    <a:pt x="9757" y="7961"/>
                  </a:lnTo>
                  <a:lnTo>
                    <a:pt x="9501" y="8291"/>
                  </a:lnTo>
                  <a:lnTo>
                    <a:pt x="9281" y="8657"/>
                  </a:lnTo>
                  <a:lnTo>
                    <a:pt x="9281" y="8731"/>
                  </a:lnTo>
                  <a:lnTo>
                    <a:pt x="9317" y="8841"/>
                  </a:lnTo>
                  <a:lnTo>
                    <a:pt x="9391" y="8878"/>
                  </a:lnTo>
                  <a:lnTo>
                    <a:pt x="9501" y="8878"/>
                  </a:lnTo>
                  <a:lnTo>
                    <a:pt x="9721" y="8694"/>
                  </a:lnTo>
                  <a:lnTo>
                    <a:pt x="9941" y="8474"/>
                  </a:lnTo>
                  <a:lnTo>
                    <a:pt x="10271" y="7997"/>
                  </a:lnTo>
                  <a:lnTo>
                    <a:pt x="10601" y="7630"/>
                  </a:lnTo>
                  <a:lnTo>
                    <a:pt x="10748" y="7447"/>
                  </a:lnTo>
                  <a:lnTo>
                    <a:pt x="10858" y="7227"/>
                  </a:lnTo>
                  <a:lnTo>
                    <a:pt x="10895" y="7043"/>
                  </a:lnTo>
                  <a:lnTo>
                    <a:pt x="10895" y="6860"/>
                  </a:lnTo>
                  <a:lnTo>
                    <a:pt x="10858" y="6677"/>
                  </a:lnTo>
                  <a:lnTo>
                    <a:pt x="10784" y="6530"/>
                  </a:lnTo>
                  <a:lnTo>
                    <a:pt x="10674" y="6383"/>
                  </a:lnTo>
                  <a:lnTo>
                    <a:pt x="10491" y="6310"/>
                  </a:lnTo>
                  <a:lnTo>
                    <a:pt x="10344" y="6310"/>
                  </a:lnTo>
                  <a:lnTo>
                    <a:pt x="10124" y="6347"/>
                  </a:lnTo>
                  <a:lnTo>
                    <a:pt x="9904" y="6420"/>
                  </a:lnTo>
                  <a:lnTo>
                    <a:pt x="9684" y="6567"/>
                  </a:lnTo>
                  <a:lnTo>
                    <a:pt x="9281" y="6860"/>
                  </a:lnTo>
                  <a:lnTo>
                    <a:pt x="8914" y="7190"/>
                  </a:lnTo>
                  <a:lnTo>
                    <a:pt x="8584" y="7557"/>
                  </a:lnTo>
                  <a:lnTo>
                    <a:pt x="8290" y="7887"/>
                  </a:lnTo>
                  <a:lnTo>
                    <a:pt x="8033" y="8254"/>
                  </a:lnTo>
                  <a:lnTo>
                    <a:pt x="7850" y="8657"/>
                  </a:lnTo>
                  <a:lnTo>
                    <a:pt x="7777" y="8878"/>
                  </a:lnTo>
                  <a:lnTo>
                    <a:pt x="7740" y="9098"/>
                  </a:lnTo>
                  <a:lnTo>
                    <a:pt x="7703" y="9098"/>
                  </a:lnTo>
                  <a:lnTo>
                    <a:pt x="7667" y="9171"/>
                  </a:lnTo>
                  <a:lnTo>
                    <a:pt x="7556" y="9208"/>
                  </a:lnTo>
                  <a:lnTo>
                    <a:pt x="7300" y="9208"/>
                  </a:lnTo>
                  <a:lnTo>
                    <a:pt x="6823" y="9098"/>
                  </a:lnTo>
                  <a:lnTo>
                    <a:pt x="6236" y="9098"/>
                  </a:lnTo>
                  <a:lnTo>
                    <a:pt x="5686" y="9171"/>
                  </a:lnTo>
                  <a:lnTo>
                    <a:pt x="5612" y="9171"/>
                  </a:lnTo>
                  <a:lnTo>
                    <a:pt x="5612" y="8988"/>
                  </a:lnTo>
                  <a:lnTo>
                    <a:pt x="5612" y="8804"/>
                  </a:lnTo>
                  <a:lnTo>
                    <a:pt x="5686" y="8657"/>
                  </a:lnTo>
                  <a:lnTo>
                    <a:pt x="5759" y="8511"/>
                  </a:lnTo>
                  <a:lnTo>
                    <a:pt x="5869" y="8364"/>
                  </a:lnTo>
                  <a:lnTo>
                    <a:pt x="6016" y="8291"/>
                  </a:lnTo>
                  <a:lnTo>
                    <a:pt x="6163" y="8181"/>
                  </a:lnTo>
                  <a:lnTo>
                    <a:pt x="6383" y="8144"/>
                  </a:lnTo>
                  <a:lnTo>
                    <a:pt x="6749" y="8034"/>
                  </a:lnTo>
                  <a:lnTo>
                    <a:pt x="7080" y="7924"/>
                  </a:lnTo>
                  <a:lnTo>
                    <a:pt x="7410" y="7777"/>
                  </a:lnTo>
                  <a:lnTo>
                    <a:pt x="7703" y="7594"/>
                  </a:lnTo>
                  <a:lnTo>
                    <a:pt x="7960" y="7374"/>
                  </a:lnTo>
                  <a:lnTo>
                    <a:pt x="8217" y="7154"/>
                  </a:lnTo>
                  <a:lnTo>
                    <a:pt x="8437" y="6897"/>
                  </a:lnTo>
                  <a:lnTo>
                    <a:pt x="8620" y="6603"/>
                  </a:lnTo>
                  <a:lnTo>
                    <a:pt x="8767" y="6383"/>
                  </a:lnTo>
                  <a:lnTo>
                    <a:pt x="8914" y="6090"/>
                  </a:lnTo>
                  <a:lnTo>
                    <a:pt x="8950" y="5943"/>
                  </a:lnTo>
                  <a:lnTo>
                    <a:pt x="8987" y="5796"/>
                  </a:lnTo>
                  <a:lnTo>
                    <a:pt x="8950" y="5650"/>
                  </a:lnTo>
                  <a:lnTo>
                    <a:pt x="8914" y="5540"/>
                  </a:lnTo>
                  <a:lnTo>
                    <a:pt x="8804" y="5540"/>
                  </a:lnTo>
                  <a:lnTo>
                    <a:pt x="8694" y="5576"/>
                  </a:lnTo>
                  <a:lnTo>
                    <a:pt x="8620" y="5686"/>
                  </a:lnTo>
                  <a:lnTo>
                    <a:pt x="8510" y="5943"/>
                  </a:lnTo>
                  <a:lnTo>
                    <a:pt x="8327" y="6310"/>
                  </a:lnTo>
                  <a:lnTo>
                    <a:pt x="8107" y="6677"/>
                  </a:lnTo>
                  <a:lnTo>
                    <a:pt x="7813" y="7007"/>
                  </a:lnTo>
                  <a:lnTo>
                    <a:pt x="7483" y="7264"/>
                  </a:lnTo>
                  <a:lnTo>
                    <a:pt x="7116" y="7484"/>
                  </a:lnTo>
                  <a:lnTo>
                    <a:pt x="6713" y="7667"/>
                  </a:lnTo>
                  <a:lnTo>
                    <a:pt x="6346" y="7777"/>
                  </a:lnTo>
                  <a:lnTo>
                    <a:pt x="6016" y="7887"/>
                  </a:lnTo>
                  <a:lnTo>
                    <a:pt x="5832" y="7924"/>
                  </a:lnTo>
                  <a:lnTo>
                    <a:pt x="5686" y="8034"/>
                  </a:lnTo>
                  <a:lnTo>
                    <a:pt x="5539" y="8144"/>
                  </a:lnTo>
                  <a:lnTo>
                    <a:pt x="5429" y="8291"/>
                  </a:lnTo>
                  <a:lnTo>
                    <a:pt x="5282" y="8511"/>
                  </a:lnTo>
                  <a:lnTo>
                    <a:pt x="5209" y="8768"/>
                  </a:lnTo>
                  <a:lnTo>
                    <a:pt x="5209" y="9024"/>
                  </a:lnTo>
                  <a:lnTo>
                    <a:pt x="5282" y="9281"/>
                  </a:lnTo>
                  <a:lnTo>
                    <a:pt x="4915" y="9391"/>
                  </a:lnTo>
                  <a:lnTo>
                    <a:pt x="4512" y="9501"/>
                  </a:lnTo>
                  <a:lnTo>
                    <a:pt x="4365" y="9501"/>
                  </a:lnTo>
                  <a:lnTo>
                    <a:pt x="4218" y="9464"/>
                  </a:lnTo>
                  <a:lnTo>
                    <a:pt x="4072" y="9428"/>
                  </a:lnTo>
                  <a:lnTo>
                    <a:pt x="3962" y="9354"/>
                  </a:lnTo>
                  <a:lnTo>
                    <a:pt x="3852" y="9244"/>
                  </a:lnTo>
                  <a:lnTo>
                    <a:pt x="3778" y="9134"/>
                  </a:lnTo>
                  <a:lnTo>
                    <a:pt x="3742" y="9024"/>
                  </a:lnTo>
                  <a:lnTo>
                    <a:pt x="3778" y="8841"/>
                  </a:lnTo>
                  <a:lnTo>
                    <a:pt x="3815" y="8768"/>
                  </a:lnTo>
                  <a:lnTo>
                    <a:pt x="3778" y="8694"/>
                  </a:lnTo>
                  <a:lnTo>
                    <a:pt x="3888" y="8547"/>
                  </a:lnTo>
                  <a:lnTo>
                    <a:pt x="3962" y="8401"/>
                  </a:lnTo>
                  <a:lnTo>
                    <a:pt x="4108" y="8107"/>
                  </a:lnTo>
                  <a:lnTo>
                    <a:pt x="4255" y="7850"/>
                  </a:lnTo>
                  <a:lnTo>
                    <a:pt x="4439" y="7520"/>
                  </a:lnTo>
                  <a:lnTo>
                    <a:pt x="4475" y="7374"/>
                  </a:lnTo>
                  <a:lnTo>
                    <a:pt x="4512" y="7227"/>
                  </a:lnTo>
                  <a:lnTo>
                    <a:pt x="4475" y="7043"/>
                  </a:lnTo>
                  <a:lnTo>
                    <a:pt x="4439" y="6897"/>
                  </a:lnTo>
                  <a:lnTo>
                    <a:pt x="4328" y="6823"/>
                  </a:lnTo>
                  <a:lnTo>
                    <a:pt x="4218" y="6750"/>
                  </a:lnTo>
                  <a:lnTo>
                    <a:pt x="4108" y="6713"/>
                  </a:lnTo>
                  <a:lnTo>
                    <a:pt x="3962" y="6713"/>
                  </a:lnTo>
                  <a:lnTo>
                    <a:pt x="3705" y="6750"/>
                  </a:lnTo>
                  <a:lnTo>
                    <a:pt x="3485" y="6823"/>
                  </a:lnTo>
                  <a:lnTo>
                    <a:pt x="3191" y="7007"/>
                  </a:lnTo>
                  <a:lnTo>
                    <a:pt x="2935" y="7227"/>
                  </a:lnTo>
                  <a:lnTo>
                    <a:pt x="2751" y="7447"/>
                  </a:lnTo>
                  <a:lnTo>
                    <a:pt x="2568" y="7667"/>
                  </a:lnTo>
                  <a:lnTo>
                    <a:pt x="2494" y="7667"/>
                  </a:lnTo>
                  <a:lnTo>
                    <a:pt x="2421" y="7704"/>
                  </a:lnTo>
                  <a:lnTo>
                    <a:pt x="2348" y="7850"/>
                  </a:lnTo>
                  <a:lnTo>
                    <a:pt x="2348" y="7887"/>
                  </a:lnTo>
                  <a:lnTo>
                    <a:pt x="2348" y="7961"/>
                  </a:lnTo>
                  <a:lnTo>
                    <a:pt x="2384" y="8034"/>
                  </a:lnTo>
                  <a:lnTo>
                    <a:pt x="2458" y="8071"/>
                  </a:lnTo>
                  <a:lnTo>
                    <a:pt x="2568" y="8107"/>
                  </a:lnTo>
                  <a:lnTo>
                    <a:pt x="2678" y="8107"/>
                  </a:lnTo>
                  <a:lnTo>
                    <a:pt x="2788" y="8071"/>
                  </a:lnTo>
                  <a:lnTo>
                    <a:pt x="2861" y="7997"/>
                  </a:lnTo>
                  <a:lnTo>
                    <a:pt x="3191" y="7630"/>
                  </a:lnTo>
                  <a:lnTo>
                    <a:pt x="3338" y="7447"/>
                  </a:lnTo>
                  <a:lnTo>
                    <a:pt x="3521" y="7300"/>
                  </a:lnTo>
                  <a:lnTo>
                    <a:pt x="3742" y="7227"/>
                  </a:lnTo>
                  <a:lnTo>
                    <a:pt x="3962" y="7154"/>
                  </a:lnTo>
                  <a:lnTo>
                    <a:pt x="4035" y="7154"/>
                  </a:lnTo>
                  <a:lnTo>
                    <a:pt x="4035" y="7190"/>
                  </a:lnTo>
                  <a:lnTo>
                    <a:pt x="4035" y="7300"/>
                  </a:lnTo>
                  <a:lnTo>
                    <a:pt x="3925" y="7557"/>
                  </a:lnTo>
                  <a:lnTo>
                    <a:pt x="3668" y="8034"/>
                  </a:lnTo>
                  <a:lnTo>
                    <a:pt x="3558" y="8327"/>
                  </a:lnTo>
                  <a:lnTo>
                    <a:pt x="3485" y="8474"/>
                  </a:lnTo>
                  <a:lnTo>
                    <a:pt x="3411" y="8547"/>
                  </a:lnTo>
                  <a:lnTo>
                    <a:pt x="3301" y="8621"/>
                  </a:lnTo>
                  <a:lnTo>
                    <a:pt x="3301" y="8657"/>
                  </a:lnTo>
                  <a:lnTo>
                    <a:pt x="3265" y="8694"/>
                  </a:lnTo>
                  <a:lnTo>
                    <a:pt x="3118" y="8804"/>
                  </a:lnTo>
                  <a:lnTo>
                    <a:pt x="2935" y="8841"/>
                  </a:lnTo>
                  <a:lnTo>
                    <a:pt x="2751" y="8878"/>
                  </a:lnTo>
                  <a:lnTo>
                    <a:pt x="2531" y="8878"/>
                  </a:lnTo>
                  <a:lnTo>
                    <a:pt x="2348" y="8841"/>
                  </a:lnTo>
                  <a:lnTo>
                    <a:pt x="2164" y="8768"/>
                  </a:lnTo>
                  <a:lnTo>
                    <a:pt x="2018" y="8694"/>
                  </a:lnTo>
                  <a:lnTo>
                    <a:pt x="1871" y="8584"/>
                  </a:lnTo>
                  <a:lnTo>
                    <a:pt x="1724" y="8437"/>
                  </a:lnTo>
                  <a:lnTo>
                    <a:pt x="1651" y="8291"/>
                  </a:lnTo>
                  <a:lnTo>
                    <a:pt x="1577" y="8144"/>
                  </a:lnTo>
                  <a:lnTo>
                    <a:pt x="1504" y="7961"/>
                  </a:lnTo>
                  <a:lnTo>
                    <a:pt x="1504" y="7777"/>
                  </a:lnTo>
                  <a:lnTo>
                    <a:pt x="1504" y="7594"/>
                  </a:lnTo>
                  <a:lnTo>
                    <a:pt x="1504" y="7447"/>
                  </a:lnTo>
                  <a:lnTo>
                    <a:pt x="1577" y="7264"/>
                  </a:lnTo>
                  <a:lnTo>
                    <a:pt x="1614" y="7154"/>
                  </a:lnTo>
                  <a:lnTo>
                    <a:pt x="1651" y="7043"/>
                  </a:lnTo>
                  <a:lnTo>
                    <a:pt x="1614" y="6970"/>
                  </a:lnTo>
                  <a:lnTo>
                    <a:pt x="1687" y="6970"/>
                  </a:lnTo>
                  <a:lnTo>
                    <a:pt x="1944" y="6860"/>
                  </a:lnTo>
                  <a:lnTo>
                    <a:pt x="2201" y="6787"/>
                  </a:lnTo>
                  <a:lnTo>
                    <a:pt x="2788" y="6493"/>
                  </a:lnTo>
                  <a:lnTo>
                    <a:pt x="3375" y="6163"/>
                  </a:lnTo>
                  <a:lnTo>
                    <a:pt x="3815" y="5870"/>
                  </a:lnTo>
                  <a:lnTo>
                    <a:pt x="3998" y="5686"/>
                  </a:lnTo>
                  <a:lnTo>
                    <a:pt x="4145" y="5503"/>
                  </a:lnTo>
                  <a:lnTo>
                    <a:pt x="4292" y="5283"/>
                  </a:lnTo>
                  <a:lnTo>
                    <a:pt x="4402" y="5099"/>
                  </a:lnTo>
                  <a:lnTo>
                    <a:pt x="4475" y="4843"/>
                  </a:lnTo>
                  <a:lnTo>
                    <a:pt x="4512" y="4586"/>
                  </a:lnTo>
                  <a:lnTo>
                    <a:pt x="4512" y="4402"/>
                  </a:lnTo>
                  <a:lnTo>
                    <a:pt x="4475" y="4182"/>
                  </a:lnTo>
                  <a:lnTo>
                    <a:pt x="4365" y="3999"/>
                  </a:lnTo>
                  <a:lnTo>
                    <a:pt x="4292" y="3926"/>
                  </a:lnTo>
                  <a:lnTo>
                    <a:pt x="4218" y="3889"/>
                  </a:lnTo>
                  <a:lnTo>
                    <a:pt x="3962" y="3816"/>
                  </a:lnTo>
                  <a:lnTo>
                    <a:pt x="3742" y="3779"/>
                  </a:lnTo>
                  <a:lnTo>
                    <a:pt x="3485" y="3816"/>
                  </a:lnTo>
                  <a:lnTo>
                    <a:pt x="3228" y="3852"/>
                  </a:lnTo>
                  <a:lnTo>
                    <a:pt x="2935" y="3962"/>
                  </a:lnTo>
                  <a:lnTo>
                    <a:pt x="2678" y="4072"/>
                  </a:lnTo>
                  <a:lnTo>
                    <a:pt x="2164" y="4366"/>
                  </a:lnTo>
                  <a:lnTo>
                    <a:pt x="1504" y="4733"/>
                  </a:lnTo>
                  <a:lnTo>
                    <a:pt x="1211" y="4916"/>
                  </a:lnTo>
                  <a:lnTo>
                    <a:pt x="917" y="5099"/>
                  </a:lnTo>
                  <a:lnTo>
                    <a:pt x="844" y="5173"/>
                  </a:lnTo>
                  <a:lnTo>
                    <a:pt x="807" y="5246"/>
                  </a:lnTo>
                  <a:lnTo>
                    <a:pt x="807" y="5319"/>
                  </a:lnTo>
                  <a:lnTo>
                    <a:pt x="844" y="5356"/>
                  </a:lnTo>
                  <a:lnTo>
                    <a:pt x="880" y="5429"/>
                  </a:lnTo>
                  <a:lnTo>
                    <a:pt x="954" y="5466"/>
                  </a:lnTo>
                  <a:lnTo>
                    <a:pt x="1101" y="5466"/>
                  </a:lnTo>
                  <a:lnTo>
                    <a:pt x="1541" y="5246"/>
                  </a:lnTo>
                  <a:lnTo>
                    <a:pt x="1944" y="4989"/>
                  </a:lnTo>
                  <a:lnTo>
                    <a:pt x="2788" y="4512"/>
                  </a:lnTo>
                  <a:lnTo>
                    <a:pt x="3191" y="4329"/>
                  </a:lnTo>
                  <a:lnTo>
                    <a:pt x="3375" y="4256"/>
                  </a:lnTo>
                  <a:lnTo>
                    <a:pt x="3595" y="4219"/>
                  </a:lnTo>
                  <a:lnTo>
                    <a:pt x="3742" y="4182"/>
                  </a:lnTo>
                  <a:lnTo>
                    <a:pt x="3852" y="4219"/>
                  </a:lnTo>
                  <a:lnTo>
                    <a:pt x="3998" y="4256"/>
                  </a:lnTo>
                  <a:lnTo>
                    <a:pt x="4035" y="4292"/>
                  </a:lnTo>
                  <a:lnTo>
                    <a:pt x="4072" y="4366"/>
                  </a:lnTo>
                  <a:lnTo>
                    <a:pt x="4108" y="4476"/>
                  </a:lnTo>
                  <a:lnTo>
                    <a:pt x="4108" y="4586"/>
                  </a:lnTo>
                  <a:lnTo>
                    <a:pt x="4072" y="4843"/>
                  </a:lnTo>
                  <a:lnTo>
                    <a:pt x="3998" y="5026"/>
                  </a:lnTo>
                  <a:lnTo>
                    <a:pt x="3852" y="5246"/>
                  </a:lnTo>
                  <a:lnTo>
                    <a:pt x="3705" y="5393"/>
                  </a:lnTo>
                  <a:lnTo>
                    <a:pt x="3558" y="5576"/>
                  </a:lnTo>
                  <a:lnTo>
                    <a:pt x="3155" y="5833"/>
                  </a:lnTo>
                  <a:lnTo>
                    <a:pt x="2788" y="6053"/>
                  </a:lnTo>
                  <a:lnTo>
                    <a:pt x="2348" y="6310"/>
                  </a:lnTo>
                  <a:lnTo>
                    <a:pt x="1908" y="6530"/>
                  </a:lnTo>
                  <a:lnTo>
                    <a:pt x="1467" y="6750"/>
                  </a:lnTo>
                  <a:lnTo>
                    <a:pt x="1321" y="6823"/>
                  </a:lnTo>
                  <a:lnTo>
                    <a:pt x="1247" y="6860"/>
                  </a:lnTo>
                  <a:lnTo>
                    <a:pt x="1211" y="6933"/>
                  </a:lnTo>
                  <a:lnTo>
                    <a:pt x="1174" y="6933"/>
                  </a:lnTo>
                  <a:lnTo>
                    <a:pt x="1064" y="6860"/>
                  </a:lnTo>
                  <a:lnTo>
                    <a:pt x="880" y="6713"/>
                  </a:lnTo>
                  <a:lnTo>
                    <a:pt x="697" y="6457"/>
                  </a:lnTo>
                  <a:lnTo>
                    <a:pt x="587" y="6273"/>
                  </a:lnTo>
                  <a:lnTo>
                    <a:pt x="514" y="6053"/>
                  </a:lnTo>
                  <a:lnTo>
                    <a:pt x="477" y="5833"/>
                  </a:lnTo>
                  <a:lnTo>
                    <a:pt x="477" y="5613"/>
                  </a:lnTo>
                  <a:lnTo>
                    <a:pt x="477" y="5356"/>
                  </a:lnTo>
                  <a:lnTo>
                    <a:pt x="550" y="5136"/>
                  </a:lnTo>
                  <a:lnTo>
                    <a:pt x="660" y="4879"/>
                  </a:lnTo>
                  <a:lnTo>
                    <a:pt x="770" y="4659"/>
                  </a:lnTo>
                  <a:lnTo>
                    <a:pt x="917" y="4476"/>
                  </a:lnTo>
                  <a:lnTo>
                    <a:pt x="1101" y="4292"/>
                  </a:lnTo>
                  <a:lnTo>
                    <a:pt x="1504" y="3962"/>
                  </a:lnTo>
                  <a:lnTo>
                    <a:pt x="1908" y="3705"/>
                  </a:lnTo>
                  <a:lnTo>
                    <a:pt x="2384" y="3485"/>
                  </a:lnTo>
                  <a:lnTo>
                    <a:pt x="2458" y="3412"/>
                  </a:lnTo>
                  <a:lnTo>
                    <a:pt x="2494" y="3302"/>
                  </a:lnTo>
                  <a:lnTo>
                    <a:pt x="2568" y="3119"/>
                  </a:lnTo>
                  <a:lnTo>
                    <a:pt x="2715" y="2898"/>
                  </a:lnTo>
                  <a:lnTo>
                    <a:pt x="2898" y="2715"/>
                  </a:lnTo>
                  <a:lnTo>
                    <a:pt x="3045" y="2532"/>
                  </a:lnTo>
                  <a:lnTo>
                    <a:pt x="3228" y="2385"/>
                  </a:lnTo>
                  <a:lnTo>
                    <a:pt x="3448" y="2238"/>
                  </a:lnTo>
                  <a:lnTo>
                    <a:pt x="3632" y="2128"/>
                  </a:lnTo>
                  <a:lnTo>
                    <a:pt x="3852" y="2055"/>
                  </a:lnTo>
                  <a:lnTo>
                    <a:pt x="4108" y="1981"/>
                  </a:lnTo>
                  <a:lnTo>
                    <a:pt x="4328" y="1945"/>
                  </a:lnTo>
                  <a:lnTo>
                    <a:pt x="4549" y="1908"/>
                  </a:lnTo>
                  <a:lnTo>
                    <a:pt x="4695" y="2055"/>
                  </a:lnTo>
                  <a:lnTo>
                    <a:pt x="4879" y="2165"/>
                  </a:lnTo>
                  <a:lnTo>
                    <a:pt x="5135" y="2348"/>
                  </a:lnTo>
                  <a:lnTo>
                    <a:pt x="5356" y="2568"/>
                  </a:lnTo>
                  <a:lnTo>
                    <a:pt x="5466" y="2715"/>
                  </a:lnTo>
                  <a:lnTo>
                    <a:pt x="5539" y="2898"/>
                  </a:lnTo>
                  <a:lnTo>
                    <a:pt x="5649" y="3229"/>
                  </a:lnTo>
                  <a:lnTo>
                    <a:pt x="5722" y="3559"/>
                  </a:lnTo>
                  <a:lnTo>
                    <a:pt x="5686" y="3926"/>
                  </a:lnTo>
                  <a:lnTo>
                    <a:pt x="5612" y="4256"/>
                  </a:lnTo>
                  <a:lnTo>
                    <a:pt x="5466" y="4549"/>
                  </a:lnTo>
                  <a:lnTo>
                    <a:pt x="5062" y="5063"/>
                  </a:lnTo>
                  <a:lnTo>
                    <a:pt x="4879" y="5319"/>
                  </a:lnTo>
                  <a:lnTo>
                    <a:pt x="4732" y="5613"/>
                  </a:lnTo>
                  <a:lnTo>
                    <a:pt x="4659" y="5943"/>
                  </a:lnTo>
                  <a:lnTo>
                    <a:pt x="4659" y="6090"/>
                  </a:lnTo>
                  <a:lnTo>
                    <a:pt x="4659" y="6273"/>
                  </a:lnTo>
                  <a:lnTo>
                    <a:pt x="4695" y="6420"/>
                  </a:lnTo>
                  <a:lnTo>
                    <a:pt x="4769" y="6567"/>
                  </a:lnTo>
                  <a:lnTo>
                    <a:pt x="4805" y="6677"/>
                  </a:lnTo>
                  <a:lnTo>
                    <a:pt x="4915" y="6787"/>
                  </a:lnTo>
                  <a:lnTo>
                    <a:pt x="5135" y="6933"/>
                  </a:lnTo>
                  <a:lnTo>
                    <a:pt x="5392" y="7007"/>
                  </a:lnTo>
                  <a:lnTo>
                    <a:pt x="5649" y="7043"/>
                  </a:lnTo>
                  <a:lnTo>
                    <a:pt x="5942" y="7007"/>
                  </a:lnTo>
                  <a:lnTo>
                    <a:pt x="6199" y="6933"/>
                  </a:lnTo>
                  <a:lnTo>
                    <a:pt x="6456" y="6823"/>
                  </a:lnTo>
                  <a:lnTo>
                    <a:pt x="6676" y="6677"/>
                  </a:lnTo>
                  <a:lnTo>
                    <a:pt x="6896" y="6457"/>
                  </a:lnTo>
                  <a:lnTo>
                    <a:pt x="7043" y="6200"/>
                  </a:lnTo>
                  <a:lnTo>
                    <a:pt x="7226" y="5980"/>
                  </a:lnTo>
                  <a:lnTo>
                    <a:pt x="7667" y="5246"/>
                  </a:lnTo>
                  <a:lnTo>
                    <a:pt x="7887" y="4879"/>
                  </a:lnTo>
                  <a:lnTo>
                    <a:pt x="8107" y="4476"/>
                  </a:lnTo>
                  <a:lnTo>
                    <a:pt x="8143" y="4402"/>
                  </a:lnTo>
                  <a:lnTo>
                    <a:pt x="8107" y="4329"/>
                  </a:lnTo>
                  <a:lnTo>
                    <a:pt x="8070" y="4256"/>
                  </a:lnTo>
                  <a:lnTo>
                    <a:pt x="8033" y="4182"/>
                  </a:lnTo>
                  <a:lnTo>
                    <a:pt x="7777" y="4182"/>
                  </a:lnTo>
                  <a:lnTo>
                    <a:pt x="7703" y="4256"/>
                  </a:lnTo>
                  <a:lnTo>
                    <a:pt x="7520" y="4586"/>
                  </a:lnTo>
                  <a:lnTo>
                    <a:pt x="7300" y="4879"/>
                  </a:lnTo>
                  <a:lnTo>
                    <a:pt x="6933" y="5540"/>
                  </a:lnTo>
                  <a:lnTo>
                    <a:pt x="6749" y="5796"/>
                  </a:lnTo>
                  <a:lnTo>
                    <a:pt x="6566" y="6053"/>
                  </a:lnTo>
                  <a:lnTo>
                    <a:pt x="6383" y="6273"/>
                  </a:lnTo>
                  <a:lnTo>
                    <a:pt x="6126" y="6493"/>
                  </a:lnTo>
                  <a:lnTo>
                    <a:pt x="5942" y="6567"/>
                  </a:lnTo>
                  <a:lnTo>
                    <a:pt x="5796" y="6603"/>
                  </a:lnTo>
                  <a:lnTo>
                    <a:pt x="5612" y="6567"/>
                  </a:lnTo>
                  <a:lnTo>
                    <a:pt x="5466" y="6530"/>
                  </a:lnTo>
                  <a:lnTo>
                    <a:pt x="5319" y="6457"/>
                  </a:lnTo>
                  <a:lnTo>
                    <a:pt x="5209" y="6347"/>
                  </a:lnTo>
                  <a:lnTo>
                    <a:pt x="5135" y="6200"/>
                  </a:lnTo>
                  <a:lnTo>
                    <a:pt x="5099" y="6016"/>
                  </a:lnTo>
                  <a:lnTo>
                    <a:pt x="5135" y="5833"/>
                  </a:lnTo>
                  <a:lnTo>
                    <a:pt x="5172" y="5686"/>
                  </a:lnTo>
                  <a:lnTo>
                    <a:pt x="5356" y="5393"/>
                  </a:lnTo>
                  <a:lnTo>
                    <a:pt x="5759" y="4879"/>
                  </a:lnTo>
                  <a:lnTo>
                    <a:pt x="5906" y="4659"/>
                  </a:lnTo>
                  <a:lnTo>
                    <a:pt x="6016" y="4402"/>
                  </a:lnTo>
                  <a:lnTo>
                    <a:pt x="6126" y="4146"/>
                  </a:lnTo>
                  <a:lnTo>
                    <a:pt x="6163" y="3889"/>
                  </a:lnTo>
                  <a:lnTo>
                    <a:pt x="6163" y="3632"/>
                  </a:lnTo>
                  <a:lnTo>
                    <a:pt x="6163" y="3339"/>
                  </a:lnTo>
                  <a:lnTo>
                    <a:pt x="6089" y="3082"/>
                  </a:lnTo>
                  <a:lnTo>
                    <a:pt x="6016" y="2825"/>
                  </a:lnTo>
                  <a:lnTo>
                    <a:pt x="5832" y="2532"/>
                  </a:lnTo>
                  <a:lnTo>
                    <a:pt x="5576" y="2165"/>
                  </a:lnTo>
                  <a:lnTo>
                    <a:pt x="5429" y="2018"/>
                  </a:lnTo>
                  <a:lnTo>
                    <a:pt x="5282" y="1908"/>
                  </a:lnTo>
                  <a:lnTo>
                    <a:pt x="5099" y="1798"/>
                  </a:lnTo>
                  <a:lnTo>
                    <a:pt x="4915" y="1725"/>
                  </a:lnTo>
                  <a:lnTo>
                    <a:pt x="4915" y="1688"/>
                  </a:lnTo>
                  <a:lnTo>
                    <a:pt x="4915" y="1468"/>
                  </a:lnTo>
                  <a:lnTo>
                    <a:pt x="4989" y="1321"/>
                  </a:lnTo>
                  <a:lnTo>
                    <a:pt x="5062" y="1174"/>
                  </a:lnTo>
                  <a:lnTo>
                    <a:pt x="5172" y="1028"/>
                  </a:lnTo>
                  <a:lnTo>
                    <a:pt x="5319" y="918"/>
                  </a:lnTo>
                  <a:lnTo>
                    <a:pt x="5502" y="844"/>
                  </a:lnTo>
                  <a:lnTo>
                    <a:pt x="5686" y="808"/>
                  </a:lnTo>
                  <a:lnTo>
                    <a:pt x="5869" y="771"/>
                  </a:lnTo>
                  <a:lnTo>
                    <a:pt x="6016" y="771"/>
                  </a:lnTo>
                  <a:lnTo>
                    <a:pt x="6199" y="808"/>
                  </a:lnTo>
                  <a:lnTo>
                    <a:pt x="6529" y="918"/>
                  </a:lnTo>
                  <a:lnTo>
                    <a:pt x="7190" y="1211"/>
                  </a:lnTo>
                  <a:lnTo>
                    <a:pt x="7080" y="1321"/>
                  </a:lnTo>
                  <a:lnTo>
                    <a:pt x="7043" y="1431"/>
                  </a:lnTo>
                  <a:lnTo>
                    <a:pt x="7043" y="1541"/>
                  </a:lnTo>
                  <a:lnTo>
                    <a:pt x="7043" y="1651"/>
                  </a:lnTo>
                  <a:lnTo>
                    <a:pt x="7153" y="1871"/>
                  </a:lnTo>
                  <a:lnTo>
                    <a:pt x="7300" y="2018"/>
                  </a:lnTo>
                  <a:lnTo>
                    <a:pt x="7446" y="2165"/>
                  </a:lnTo>
                  <a:lnTo>
                    <a:pt x="7556" y="2275"/>
                  </a:lnTo>
                  <a:lnTo>
                    <a:pt x="7446" y="2495"/>
                  </a:lnTo>
                  <a:lnTo>
                    <a:pt x="7263" y="3045"/>
                  </a:lnTo>
                  <a:lnTo>
                    <a:pt x="7153" y="3265"/>
                  </a:lnTo>
                  <a:lnTo>
                    <a:pt x="7043" y="3485"/>
                  </a:lnTo>
                  <a:lnTo>
                    <a:pt x="6933" y="3705"/>
                  </a:lnTo>
                  <a:lnTo>
                    <a:pt x="6896" y="3926"/>
                  </a:lnTo>
                  <a:lnTo>
                    <a:pt x="6896" y="3999"/>
                  </a:lnTo>
                  <a:lnTo>
                    <a:pt x="6970" y="4036"/>
                  </a:lnTo>
                  <a:lnTo>
                    <a:pt x="7043" y="4072"/>
                  </a:lnTo>
                  <a:lnTo>
                    <a:pt x="7116" y="4036"/>
                  </a:lnTo>
                  <a:lnTo>
                    <a:pt x="7263" y="3889"/>
                  </a:lnTo>
                  <a:lnTo>
                    <a:pt x="7410" y="3705"/>
                  </a:lnTo>
                  <a:lnTo>
                    <a:pt x="7593" y="3265"/>
                  </a:lnTo>
                  <a:lnTo>
                    <a:pt x="7777" y="2715"/>
                  </a:lnTo>
                  <a:lnTo>
                    <a:pt x="7813" y="2458"/>
                  </a:lnTo>
                  <a:lnTo>
                    <a:pt x="7813" y="2422"/>
                  </a:lnTo>
                  <a:lnTo>
                    <a:pt x="8363" y="2678"/>
                  </a:lnTo>
                  <a:lnTo>
                    <a:pt x="8584" y="2862"/>
                  </a:lnTo>
                  <a:lnTo>
                    <a:pt x="8694" y="3009"/>
                  </a:lnTo>
                  <a:lnTo>
                    <a:pt x="8804" y="3155"/>
                  </a:lnTo>
                  <a:lnTo>
                    <a:pt x="8877" y="3302"/>
                  </a:lnTo>
                  <a:lnTo>
                    <a:pt x="8877" y="3449"/>
                  </a:lnTo>
                  <a:lnTo>
                    <a:pt x="8840" y="3595"/>
                  </a:lnTo>
                  <a:lnTo>
                    <a:pt x="8694" y="3705"/>
                  </a:lnTo>
                  <a:lnTo>
                    <a:pt x="8620" y="3779"/>
                  </a:lnTo>
                  <a:lnTo>
                    <a:pt x="8584" y="3852"/>
                  </a:lnTo>
                  <a:lnTo>
                    <a:pt x="8584" y="3926"/>
                  </a:lnTo>
                  <a:lnTo>
                    <a:pt x="8620" y="3999"/>
                  </a:lnTo>
                  <a:lnTo>
                    <a:pt x="8657" y="4072"/>
                  </a:lnTo>
                  <a:lnTo>
                    <a:pt x="8730" y="4109"/>
                  </a:lnTo>
                  <a:lnTo>
                    <a:pt x="8840" y="4109"/>
                  </a:lnTo>
                  <a:lnTo>
                    <a:pt x="8914" y="4072"/>
                  </a:lnTo>
                  <a:lnTo>
                    <a:pt x="9097" y="3926"/>
                  </a:lnTo>
                  <a:lnTo>
                    <a:pt x="9207" y="3779"/>
                  </a:lnTo>
                  <a:lnTo>
                    <a:pt x="9281" y="3595"/>
                  </a:lnTo>
                  <a:lnTo>
                    <a:pt x="9281" y="3412"/>
                  </a:lnTo>
                  <a:lnTo>
                    <a:pt x="9281" y="3192"/>
                  </a:lnTo>
                  <a:lnTo>
                    <a:pt x="9207" y="3009"/>
                  </a:lnTo>
                  <a:lnTo>
                    <a:pt x="9097" y="2825"/>
                  </a:lnTo>
                  <a:lnTo>
                    <a:pt x="8987" y="2642"/>
                  </a:lnTo>
                  <a:lnTo>
                    <a:pt x="8804" y="2458"/>
                  </a:lnTo>
                  <a:lnTo>
                    <a:pt x="8584" y="2348"/>
                  </a:lnTo>
                  <a:lnTo>
                    <a:pt x="8107" y="2091"/>
                  </a:lnTo>
                  <a:lnTo>
                    <a:pt x="7887" y="1981"/>
                  </a:lnTo>
                  <a:lnTo>
                    <a:pt x="7593" y="1798"/>
                  </a:lnTo>
                  <a:lnTo>
                    <a:pt x="7446" y="1651"/>
                  </a:lnTo>
                  <a:lnTo>
                    <a:pt x="7373" y="1541"/>
                  </a:lnTo>
                  <a:lnTo>
                    <a:pt x="7336" y="1431"/>
                  </a:lnTo>
                  <a:lnTo>
                    <a:pt x="7373" y="1284"/>
                  </a:lnTo>
                  <a:lnTo>
                    <a:pt x="7483" y="1358"/>
                  </a:lnTo>
                  <a:lnTo>
                    <a:pt x="7556" y="1358"/>
                  </a:lnTo>
                  <a:lnTo>
                    <a:pt x="7593" y="1321"/>
                  </a:lnTo>
                  <a:lnTo>
                    <a:pt x="7630" y="1248"/>
                  </a:lnTo>
                  <a:lnTo>
                    <a:pt x="7703" y="1138"/>
                  </a:lnTo>
                  <a:lnTo>
                    <a:pt x="7813" y="954"/>
                  </a:lnTo>
                  <a:lnTo>
                    <a:pt x="7923" y="808"/>
                  </a:lnTo>
                  <a:lnTo>
                    <a:pt x="8107" y="698"/>
                  </a:lnTo>
                  <a:lnTo>
                    <a:pt x="8290" y="624"/>
                  </a:lnTo>
                  <a:lnTo>
                    <a:pt x="8474" y="588"/>
                  </a:lnTo>
                  <a:lnTo>
                    <a:pt x="8694" y="551"/>
                  </a:lnTo>
                  <a:lnTo>
                    <a:pt x="9060" y="514"/>
                  </a:lnTo>
                  <a:close/>
                  <a:moveTo>
                    <a:pt x="13279" y="9318"/>
                  </a:moveTo>
                  <a:lnTo>
                    <a:pt x="13426" y="9428"/>
                  </a:lnTo>
                  <a:lnTo>
                    <a:pt x="13426" y="9464"/>
                  </a:lnTo>
                  <a:lnTo>
                    <a:pt x="13352" y="9464"/>
                  </a:lnTo>
                  <a:lnTo>
                    <a:pt x="13242" y="9538"/>
                  </a:lnTo>
                  <a:lnTo>
                    <a:pt x="12985" y="9868"/>
                  </a:lnTo>
                  <a:lnTo>
                    <a:pt x="12692" y="10198"/>
                  </a:lnTo>
                  <a:lnTo>
                    <a:pt x="12362" y="10492"/>
                  </a:lnTo>
                  <a:lnTo>
                    <a:pt x="12032" y="10748"/>
                  </a:lnTo>
                  <a:lnTo>
                    <a:pt x="11445" y="11078"/>
                  </a:lnTo>
                  <a:lnTo>
                    <a:pt x="10858" y="11409"/>
                  </a:lnTo>
                  <a:lnTo>
                    <a:pt x="10638" y="11372"/>
                  </a:lnTo>
                  <a:lnTo>
                    <a:pt x="10418" y="11299"/>
                  </a:lnTo>
                  <a:lnTo>
                    <a:pt x="10234" y="11188"/>
                  </a:lnTo>
                  <a:lnTo>
                    <a:pt x="10051" y="11078"/>
                  </a:lnTo>
                  <a:lnTo>
                    <a:pt x="10491" y="11005"/>
                  </a:lnTo>
                  <a:lnTo>
                    <a:pt x="10895" y="10858"/>
                  </a:lnTo>
                  <a:lnTo>
                    <a:pt x="11298" y="10675"/>
                  </a:lnTo>
                  <a:lnTo>
                    <a:pt x="11702" y="10492"/>
                  </a:lnTo>
                  <a:lnTo>
                    <a:pt x="12142" y="10235"/>
                  </a:lnTo>
                  <a:lnTo>
                    <a:pt x="12545" y="9941"/>
                  </a:lnTo>
                  <a:lnTo>
                    <a:pt x="12912" y="9648"/>
                  </a:lnTo>
                  <a:lnTo>
                    <a:pt x="13279" y="9318"/>
                  </a:lnTo>
                  <a:close/>
                  <a:moveTo>
                    <a:pt x="13609" y="9648"/>
                  </a:moveTo>
                  <a:lnTo>
                    <a:pt x="13719" y="9795"/>
                  </a:lnTo>
                  <a:lnTo>
                    <a:pt x="13792" y="9978"/>
                  </a:lnTo>
                  <a:lnTo>
                    <a:pt x="13939" y="10345"/>
                  </a:lnTo>
                  <a:lnTo>
                    <a:pt x="13939" y="10602"/>
                  </a:lnTo>
                  <a:lnTo>
                    <a:pt x="13939" y="10858"/>
                  </a:lnTo>
                  <a:lnTo>
                    <a:pt x="13866" y="10968"/>
                  </a:lnTo>
                  <a:lnTo>
                    <a:pt x="13829" y="10932"/>
                  </a:lnTo>
                  <a:lnTo>
                    <a:pt x="13719" y="10932"/>
                  </a:lnTo>
                  <a:lnTo>
                    <a:pt x="13719" y="10968"/>
                  </a:lnTo>
                  <a:lnTo>
                    <a:pt x="13609" y="11188"/>
                  </a:lnTo>
                  <a:lnTo>
                    <a:pt x="12765" y="11299"/>
                  </a:lnTo>
                  <a:lnTo>
                    <a:pt x="12912" y="11188"/>
                  </a:lnTo>
                  <a:lnTo>
                    <a:pt x="13316" y="10895"/>
                  </a:lnTo>
                  <a:lnTo>
                    <a:pt x="13682" y="10565"/>
                  </a:lnTo>
                  <a:lnTo>
                    <a:pt x="13756" y="10492"/>
                  </a:lnTo>
                  <a:lnTo>
                    <a:pt x="13756" y="10381"/>
                  </a:lnTo>
                  <a:lnTo>
                    <a:pt x="13719" y="10308"/>
                  </a:lnTo>
                  <a:lnTo>
                    <a:pt x="13609" y="10271"/>
                  </a:lnTo>
                  <a:lnTo>
                    <a:pt x="13536" y="10271"/>
                  </a:lnTo>
                  <a:lnTo>
                    <a:pt x="13462" y="10308"/>
                  </a:lnTo>
                  <a:lnTo>
                    <a:pt x="13059" y="10638"/>
                  </a:lnTo>
                  <a:lnTo>
                    <a:pt x="12655" y="10968"/>
                  </a:lnTo>
                  <a:lnTo>
                    <a:pt x="12398" y="11152"/>
                  </a:lnTo>
                  <a:lnTo>
                    <a:pt x="12325" y="11225"/>
                  </a:lnTo>
                  <a:lnTo>
                    <a:pt x="12252" y="11372"/>
                  </a:lnTo>
                  <a:lnTo>
                    <a:pt x="11665" y="11409"/>
                  </a:lnTo>
                  <a:lnTo>
                    <a:pt x="11481" y="11445"/>
                  </a:lnTo>
                  <a:lnTo>
                    <a:pt x="11775" y="11299"/>
                  </a:lnTo>
                  <a:lnTo>
                    <a:pt x="12068" y="11115"/>
                  </a:lnTo>
                  <a:lnTo>
                    <a:pt x="12362" y="10932"/>
                  </a:lnTo>
                  <a:lnTo>
                    <a:pt x="12655" y="10748"/>
                  </a:lnTo>
                  <a:lnTo>
                    <a:pt x="12912" y="10492"/>
                  </a:lnTo>
                  <a:lnTo>
                    <a:pt x="13132" y="10271"/>
                  </a:lnTo>
                  <a:lnTo>
                    <a:pt x="13352" y="10015"/>
                  </a:lnTo>
                  <a:lnTo>
                    <a:pt x="13572" y="9721"/>
                  </a:lnTo>
                  <a:lnTo>
                    <a:pt x="13609" y="9648"/>
                  </a:lnTo>
                  <a:close/>
                  <a:moveTo>
                    <a:pt x="9060" y="1"/>
                  </a:moveTo>
                  <a:lnTo>
                    <a:pt x="8804" y="37"/>
                  </a:lnTo>
                  <a:lnTo>
                    <a:pt x="8547" y="37"/>
                  </a:lnTo>
                  <a:lnTo>
                    <a:pt x="8290" y="111"/>
                  </a:lnTo>
                  <a:lnTo>
                    <a:pt x="8033" y="184"/>
                  </a:lnTo>
                  <a:lnTo>
                    <a:pt x="7813" y="294"/>
                  </a:lnTo>
                  <a:lnTo>
                    <a:pt x="7593" y="441"/>
                  </a:lnTo>
                  <a:lnTo>
                    <a:pt x="7410" y="624"/>
                  </a:lnTo>
                  <a:lnTo>
                    <a:pt x="7300" y="844"/>
                  </a:lnTo>
                  <a:lnTo>
                    <a:pt x="6896" y="624"/>
                  </a:lnTo>
                  <a:lnTo>
                    <a:pt x="6493" y="441"/>
                  </a:lnTo>
                  <a:lnTo>
                    <a:pt x="6273" y="367"/>
                  </a:lnTo>
                  <a:lnTo>
                    <a:pt x="6053" y="331"/>
                  </a:lnTo>
                  <a:lnTo>
                    <a:pt x="5612" y="331"/>
                  </a:lnTo>
                  <a:lnTo>
                    <a:pt x="5392" y="404"/>
                  </a:lnTo>
                  <a:lnTo>
                    <a:pt x="5209" y="477"/>
                  </a:lnTo>
                  <a:lnTo>
                    <a:pt x="5025" y="588"/>
                  </a:lnTo>
                  <a:lnTo>
                    <a:pt x="4842" y="734"/>
                  </a:lnTo>
                  <a:lnTo>
                    <a:pt x="4695" y="881"/>
                  </a:lnTo>
                  <a:lnTo>
                    <a:pt x="4585" y="1064"/>
                  </a:lnTo>
                  <a:lnTo>
                    <a:pt x="4512" y="1248"/>
                  </a:lnTo>
                  <a:lnTo>
                    <a:pt x="4475" y="1468"/>
                  </a:lnTo>
                  <a:lnTo>
                    <a:pt x="4182" y="1505"/>
                  </a:lnTo>
                  <a:lnTo>
                    <a:pt x="3888" y="1541"/>
                  </a:lnTo>
                  <a:lnTo>
                    <a:pt x="3595" y="1651"/>
                  </a:lnTo>
                  <a:lnTo>
                    <a:pt x="3338" y="1798"/>
                  </a:lnTo>
                  <a:lnTo>
                    <a:pt x="3081" y="1945"/>
                  </a:lnTo>
                  <a:lnTo>
                    <a:pt x="2861" y="2091"/>
                  </a:lnTo>
                  <a:lnTo>
                    <a:pt x="2641" y="2312"/>
                  </a:lnTo>
                  <a:lnTo>
                    <a:pt x="2421" y="2532"/>
                  </a:lnTo>
                  <a:lnTo>
                    <a:pt x="2238" y="2788"/>
                  </a:lnTo>
                  <a:lnTo>
                    <a:pt x="2091" y="3082"/>
                  </a:lnTo>
                  <a:lnTo>
                    <a:pt x="1981" y="3155"/>
                  </a:lnTo>
                  <a:lnTo>
                    <a:pt x="1834" y="3229"/>
                  </a:lnTo>
                  <a:lnTo>
                    <a:pt x="1504" y="3375"/>
                  </a:lnTo>
                  <a:lnTo>
                    <a:pt x="1211" y="3559"/>
                  </a:lnTo>
                  <a:lnTo>
                    <a:pt x="954" y="3779"/>
                  </a:lnTo>
                  <a:lnTo>
                    <a:pt x="697" y="3999"/>
                  </a:lnTo>
                  <a:lnTo>
                    <a:pt x="477" y="4256"/>
                  </a:lnTo>
                  <a:lnTo>
                    <a:pt x="330" y="4512"/>
                  </a:lnTo>
                  <a:lnTo>
                    <a:pt x="183" y="4769"/>
                  </a:lnTo>
                  <a:lnTo>
                    <a:pt x="73" y="5063"/>
                  </a:lnTo>
                  <a:lnTo>
                    <a:pt x="37" y="5319"/>
                  </a:lnTo>
                  <a:lnTo>
                    <a:pt x="0" y="5613"/>
                  </a:lnTo>
                  <a:lnTo>
                    <a:pt x="0" y="5906"/>
                  </a:lnTo>
                  <a:lnTo>
                    <a:pt x="73" y="6200"/>
                  </a:lnTo>
                  <a:lnTo>
                    <a:pt x="183" y="6493"/>
                  </a:lnTo>
                  <a:lnTo>
                    <a:pt x="294" y="6713"/>
                  </a:lnTo>
                  <a:lnTo>
                    <a:pt x="440" y="6933"/>
                  </a:lnTo>
                  <a:lnTo>
                    <a:pt x="660" y="7117"/>
                  </a:lnTo>
                  <a:lnTo>
                    <a:pt x="880" y="7300"/>
                  </a:lnTo>
                  <a:lnTo>
                    <a:pt x="1064" y="7374"/>
                  </a:lnTo>
                  <a:lnTo>
                    <a:pt x="1027" y="7594"/>
                  </a:lnTo>
                  <a:lnTo>
                    <a:pt x="1027" y="7814"/>
                  </a:lnTo>
                  <a:lnTo>
                    <a:pt x="1064" y="8034"/>
                  </a:lnTo>
                  <a:lnTo>
                    <a:pt x="1101" y="8217"/>
                  </a:lnTo>
                  <a:lnTo>
                    <a:pt x="1174" y="8437"/>
                  </a:lnTo>
                  <a:lnTo>
                    <a:pt x="1284" y="8621"/>
                  </a:lnTo>
                  <a:lnTo>
                    <a:pt x="1431" y="8804"/>
                  </a:lnTo>
                  <a:lnTo>
                    <a:pt x="1614" y="8988"/>
                  </a:lnTo>
                  <a:lnTo>
                    <a:pt x="1797" y="9098"/>
                  </a:lnTo>
                  <a:lnTo>
                    <a:pt x="1981" y="9208"/>
                  </a:lnTo>
                  <a:lnTo>
                    <a:pt x="2201" y="9281"/>
                  </a:lnTo>
                  <a:lnTo>
                    <a:pt x="2421" y="9318"/>
                  </a:lnTo>
                  <a:lnTo>
                    <a:pt x="2641" y="9354"/>
                  </a:lnTo>
                  <a:lnTo>
                    <a:pt x="2861" y="9318"/>
                  </a:lnTo>
                  <a:lnTo>
                    <a:pt x="3081" y="9281"/>
                  </a:lnTo>
                  <a:lnTo>
                    <a:pt x="3301" y="9208"/>
                  </a:lnTo>
                  <a:lnTo>
                    <a:pt x="3375" y="9354"/>
                  </a:lnTo>
                  <a:lnTo>
                    <a:pt x="3448" y="9501"/>
                  </a:lnTo>
                  <a:lnTo>
                    <a:pt x="3595" y="9648"/>
                  </a:lnTo>
                  <a:lnTo>
                    <a:pt x="3742" y="9758"/>
                  </a:lnTo>
                  <a:lnTo>
                    <a:pt x="3925" y="9868"/>
                  </a:lnTo>
                  <a:lnTo>
                    <a:pt x="4108" y="9905"/>
                  </a:lnTo>
                  <a:lnTo>
                    <a:pt x="4292" y="9941"/>
                  </a:lnTo>
                  <a:lnTo>
                    <a:pt x="4475" y="9941"/>
                  </a:lnTo>
                  <a:lnTo>
                    <a:pt x="4842" y="9905"/>
                  </a:lnTo>
                  <a:lnTo>
                    <a:pt x="5246" y="9795"/>
                  </a:lnTo>
                  <a:lnTo>
                    <a:pt x="5686" y="9648"/>
                  </a:lnTo>
                  <a:lnTo>
                    <a:pt x="6163" y="9574"/>
                  </a:lnTo>
                  <a:lnTo>
                    <a:pt x="6603" y="9574"/>
                  </a:lnTo>
                  <a:lnTo>
                    <a:pt x="7080" y="9611"/>
                  </a:lnTo>
                  <a:lnTo>
                    <a:pt x="7446" y="9648"/>
                  </a:lnTo>
                  <a:lnTo>
                    <a:pt x="7630" y="9648"/>
                  </a:lnTo>
                  <a:lnTo>
                    <a:pt x="7813" y="9611"/>
                  </a:lnTo>
                  <a:lnTo>
                    <a:pt x="7960" y="9721"/>
                  </a:lnTo>
                  <a:lnTo>
                    <a:pt x="8143" y="9795"/>
                  </a:lnTo>
                  <a:lnTo>
                    <a:pt x="8327" y="9831"/>
                  </a:lnTo>
                  <a:lnTo>
                    <a:pt x="8547" y="9868"/>
                  </a:lnTo>
                  <a:lnTo>
                    <a:pt x="9024" y="9905"/>
                  </a:lnTo>
                  <a:lnTo>
                    <a:pt x="9391" y="9868"/>
                  </a:lnTo>
                  <a:lnTo>
                    <a:pt x="9501" y="9868"/>
                  </a:lnTo>
                  <a:lnTo>
                    <a:pt x="9354" y="10161"/>
                  </a:lnTo>
                  <a:lnTo>
                    <a:pt x="9317" y="10308"/>
                  </a:lnTo>
                  <a:lnTo>
                    <a:pt x="9281" y="10492"/>
                  </a:lnTo>
                  <a:lnTo>
                    <a:pt x="9317" y="10638"/>
                  </a:lnTo>
                  <a:lnTo>
                    <a:pt x="9354" y="10785"/>
                  </a:lnTo>
                  <a:lnTo>
                    <a:pt x="9464" y="11078"/>
                  </a:lnTo>
                  <a:lnTo>
                    <a:pt x="9647" y="11335"/>
                  </a:lnTo>
                  <a:lnTo>
                    <a:pt x="9831" y="11519"/>
                  </a:lnTo>
                  <a:lnTo>
                    <a:pt x="9977" y="11629"/>
                  </a:lnTo>
                  <a:lnTo>
                    <a:pt x="10198" y="11739"/>
                  </a:lnTo>
                  <a:lnTo>
                    <a:pt x="10381" y="11812"/>
                  </a:lnTo>
                  <a:lnTo>
                    <a:pt x="10821" y="11922"/>
                  </a:lnTo>
                  <a:lnTo>
                    <a:pt x="11298" y="11959"/>
                  </a:lnTo>
                  <a:lnTo>
                    <a:pt x="11775" y="11922"/>
                  </a:lnTo>
                  <a:lnTo>
                    <a:pt x="12215" y="11885"/>
                  </a:lnTo>
                  <a:lnTo>
                    <a:pt x="13095" y="11775"/>
                  </a:lnTo>
                  <a:lnTo>
                    <a:pt x="13939" y="11665"/>
                  </a:lnTo>
                  <a:lnTo>
                    <a:pt x="14343" y="11555"/>
                  </a:lnTo>
                  <a:lnTo>
                    <a:pt x="14746" y="11409"/>
                  </a:lnTo>
                  <a:lnTo>
                    <a:pt x="15076" y="11262"/>
                  </a:lnTo>
                  <a:lnTo>
                    <a:pt x="15370" y="11042"/>
                  </a:lnTo>
                  <a:lnTo>
                    <a:pt x="15626" y="10785"/>
                  </a:lnTo>
                  <a:lnTo>
                    <a:pt x="15847" y="10528"/>
                  </a:lnTo>
                  <a:lnTo>
                    <a:pt x="16030" y="10235"/>
                  </a:lnTo>
                  <a:lnTo>
                    <a:pt x="16213" y="9941"/>
                  </a:lnTo>
                  <a:lnTo>
                    <a:pt x="16360" y="9648"/>
                  </a:lnTo>
                  <a:lnTo>
                    <a:pt x="16433" y="9318"/>
                  </a:lnTo>
                  <a:lnTo>
                    <a:pt x="16507" y="8988"/>
                  </a:lnTo>
                  <a:lnTo>
                    <a:pt x="16543" y="8657"/>
                  </a:lnTo>
                  <a:lnTo>
                    <a:pt x="16507" y="8327"/>
                  </a:lnTo>
                  <a:lnTo>
                    <a:pt x="16470" y="7997"/>
                  </a:lnTo>
                  <a:lnTo>
                    <a:pt x="16690" y="7447"/>
                  </a:lnTo>
                  <a:lnTo>
                    <a:pt x="16837" y="6933"/>
                  </a:lnTo>
                  <a:lnTo>
                    <a:pt x="16910" y="6347"/>
                  </a:lnTo>
                  <a:lnTo>
                    <a:pt x="16910" y="5796"/>
                  </a:lnTo>
                  <a:lnTo>
                    <a:pt x="16837" y="5429"/>
                  </a:lnTo>
                  <a:lnTo>
                    <a:pt x="16727" y="5063"/>
                  </a:lnTo>
                  <a:lnTo>
                    <a:pt x="16654" y="4916"/>
                  </a:lnTo>
                  <a:lnTo>
                    <a:pt x="16543" y="4769"/>
                  </a:lnTo>
                  <a:lnTo>
                    <a:pt x="16397" y="4659"/>
                  </a:lnTo>
                  <a:lnTo>
                    <a:pt x="16250" y="4586"/>
                  </a:lnTo>
                  <a:lnTo>
                    <a:pt x="16250" y="4146"/>
                  </a:lnTo>
                  <a:lnTo>
                    <a:pt x="16177" y="3742"/>
                  </a:lnTo>
                  <a:lnTo>
                    <a:pt x="16030" y="3375"/>
                  </a:lnTo>
                  <a:lnTo>
                    <a:pt x="15773" y="3009"/>
                  </a:lnTo>
                  <a:lnTo>
                    <a:pt x="15626" y="2825"/>
                  </a:lnTo>
                  <a:lnTo>
                    <a:pt x="15443" y="2642"/>
                  </a:lnTo>
                  <a:lnTo>
                    <a:pt x="15223" y="2495"/>
                  </a:lnTo>
                  <a:lnTo>
                    <a:pt x="15003" y="2385"/>
                  </a:lnTo>
                  <a:lnTo>
                    <a:pt x="14746" y="2238"/>
                  </a:lnTo>
                  <a:lnTo>
                    <a:pt x="14526" y="2055"/>
                  </a:lnTo>
                  <a:lnTo>
                    <a:pt x="14379" y="1835"/>
                  </a:lnTo>
                  <a:lnTo>
                    <a:pt x="14233" y="1578"/>
                  </a:lnTo>
                  <a:lnTo>
                    <a:pt x="14123" y="1358"/>
                  </a:lnTo>
                  <a:lnTo>
                    <a:pt x="13976" y="1138"/>
                  </a:lnTo>
                  <a:lnTo>
                    <a:pt x="13829" y="991"/>
                  </a:lnTo>
                  <a:lnTo>
                    <a:pt x="13682" y="808"/>
                  </a:lnTo>
                  <a:lnTo>
                    <a:pt x="13499" y="698"/>
                  </a:lnTo>
                  <a:lnTo>
                    <a:pt x="13279" y="588"/>
                  </a:lnTo>
                  <a:lnTo>
                    <a:pt x="13059" y="514"/>
                  </a:lnTo>
                  <a:lnTo>
                    <a:pt x="12802" y="441"/>
                  </a:lnTo>
                  <a:lnTo>
                    <a:pt x="12362" y="441"/>
                  </a:lnTo>
                  <a:lnTo>
                    <a:pt x="11885" y="477"/>
                  </a:lnTo>
                  <a:lnTo>
                    <a:pt x="11408" y="588"/>
                  </a:lnTo>
                  <a:lnTo>
                    <a:pt x="10968" y="698"/>
                  </a:lnTo>
                  <a:lnTo>
                    <a:pt x="10821" y="514"/>
                  </a:lnTo>
                  <a:lnTo>
                    <a:pt x="10601" y="331"/>
                  </a:lnTo>
                  <a:lnTo>
                    <a:pt x="10381" y="221"/>
                  </a:lnTo>
                  <a:lnTo>
                    <a:pt x="10124" y="147"/>
                  </a:lnTo>
                  <a:lnTo>
                    <a:pt x="9867" y="74"/>
                  </a:lnTo>
                  <a:lnTo>
                    <a:pt x="9574" y="37"/>
                  </a:lnTo>
                  <a:lnTo>
                    <a:pt x="9060" y="1"/>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96" name="Google Shape;396;p7"/>
            <p:cNvSpPr/>
            <p:nvPr/>
          </p:nvSpPr>
          <p:spPr>
            <a:xfrm>
              <a:off x="7121425" y="2437925"/>
              <a:ext cx="246700" cy="315500"/>
            </a:xfrm>
            <a:custGeom>
              <a:rect b="b" l="l" r="r" t="t"/>
              <a:pathLst>
                <a:path extrusionOk="0" h="12620" w="9868">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97" name="Google Shape;397;p7"/>
            <p:cNvSpPr/>
            <p:nvPr/>
          </p:nvSpPr>
          <p:spPr>
            <a:xfrm>
              <a:off x="6062250" y="3853825"/>
              <a:ext cx="332900" cy="376025"/>
            </a:xfrm>
            <a:custGeom>
              <a:rect b="b" l="l" r="r" t="t"/>
              <a:pathLst>
                <a:path extrusionOk="0" h="15041" w="13316">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98" name="Google Shape;398;p7"/>
            <p:cNvSpPr/>
            <p:nvPr/>
          </p:nvSpPr>
          <p:spPr>
            <a:xfrm>
              <a:off x="6023725" y="3167900"/>
              <a:ext cx="340250" cy="227450"/>
            </a:xfrm>
            <a:custGeom>
              <a:rect b="b" l="l" r="r" t="t"/>
              <a:pathLst>
                <a:path extrusionOk="0" h="9098" w="1361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99" name="Google Shape;399;p7"/>
            <p:cNvSpPr/>
            <p:nvPr/>
          </p:nvSpPr>
          <p:spPr>
            <a:xfrm>
              <a:off x="7109500" y="3449425"/>
              <a:ext cx="154100" cy="165100"/>
            </a:xfrm>
            <a:custGeom>
              <a:rect b="b" l="l" r="r" t="t"/>
              <a:pathLst>
                <a:path extrusionOk="0" h="6604" w="6164">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cxnSp>
        <p:nvCxnSpPr>
          <p:cNvPr id="400" name="Google Shape;400;p7"/>
          <p:cNvCxnSpPr/>
          <p:nvPr/>
        </p:nvCxnSpPr>
        <p:spPr>
          <a:xfrm>
            <a:off x="1133967" y="1375233"/>
            <a:ext cx="8050500" cy="0"/>
          </a:xfrm>
          <a:prstGeom prst="straightConnector1">
            <a:avLst/>
          </a:prstGeom>
          <a:noFill/>
          <a:ln cap="rnd" cmpd="sng" w="19050">
            <a:solidFill>
              <a:srgbClr val="A4C2F4"/>
            </a:solidFill>
            <a:prstDash val="dash"/>
            <a:round/>
            <a:headEnd len="med" w="med" type="none"/>
            <a:tailEnd len="med" w="med" type="none"/>
          </a:ln>
        </p:spPr>
      </p:cxnSp>
      <p:sp>
        <p:nvSpPr>
          <p:cNvPr id="401" name="Google Shape;401;p7"/>
          <p:cNvSpPr txBox="1"/>
          <p:nvPr>
            <p:ph idx="12" type="sldNum"/>
          </p:nvPr>
        </p:nvSpPr>
        <p:spPr>
          <a:xfrm>
            <a:off x="120825" y="6296983"/>
            <a:ext cx="731700" cy="524700"/>
          </a:xfrm>
          <a:prstGeom prst="rect">
            <a:avLst/>
          </a:prstGeom>
        </p:spPr>
        <p:txBody>
          <a:bodyPr anchorCtr="0" anchor="t" bIns="121900" lIns="121900" spcFirstLastPara="1" rIns="121900" wrap="square" tIns="12190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l">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02" name="Shape 402"/>
        <p:cNvGrpSpPr/>
        <p:nvPr/>
      </p:nvGrpSpPr>
      <p:grpSpPr>
        <a:xfrm>
          <a:off x="0" y="0"/>
          <a:ext cx="0" cy="0"/>
          <a:chOff x="0" y="0"/>
          <a:chExt cx="0" cy="0"/>
        </a:xfrm>
      </p:grpSpPr>
      <p:sp>
        <p:nvSpPr>
          <p:cNvPr id="403" name="Google Shape;403;p8"/>
          <p:cNvSpPr txBox="1"/>
          <p:nvPr>
            <p:ph type="title"/>
          </p:nvPr>
        </p:nvSpPr>
        <p:spPr>
          <a:xfrm>
            <a:off x="997233" y="300033"/>
            <a:ext cx="8187300" cy="1143300"/>
          </a:xfrm>
          <a:prstGeom prst="rect">
            <a:avLst/>
          </a:prstGeom>
        </p:spPr>
        <p:txBody>
          <a:bodyPr anchorCtr="0" anchor="b" bIns="121900" lIns="121900" spcFirstLastPara="1" rIns="121900" wrap="square" tIns="121900">
            <a:noAutofit/>
          </a:bodyPr>
          <a:lstStyle>
            <a:lvl1pPr lvl="0" rtl="0">
              <a:spcBef>
                <a:spcPts val="0"/>
              </a:spcBef>
              <a:spcAft>
                <a:spcPts val="0"/>
              </a:spcAft>
              <a:buSzPts val="2400"/>
              <a:buNone/>
              <a:defRPr/>
            </a:lvl1pPr>
            <a:lvl2pPr lvl="1" rtl="0">
              <a:spcBef>
                <a:spcPts val="0"/>
              </a:spcBef>
              <a:spcAft>
                <a:spcPts val="0"/>
              </a:spcAft>
              <a:buSzPts val="2400"/>
              <a:buNone/>
              <a:defRPr/>
            </a:lvl2pPr>
            <a:lvl3pPr lvl="2" rtl="0">
              <a:spcBef>
                <a:spcPts val="0"/>
              </a:spcBef>
              <a:spcAft>
                <a:spcPts val="0"/>
              </a:spcAft>
              <a:buSzPts val="2400"/>
              <a:buNone/>
              <a:defRPr/>
            </a:lvl3pPr>
            <a:lvl4pPr lvl="3" rtl="0">
              <a:spcBef>
                <a:spcPts val="0"/>
              </a:spcBef>
              <a:spcAft>
                <a:spcPts val="0"/>
              </a:spcAft>
              <a:buSzPts val="2400"/>
              <a:buNone/>
              <a:defRPr/>
            </a:lvl4pPr>
            <a:lvl5pPr lvl="4" rtl="0">
              <a:spcBef>
                <a:spcPts val="0"/>
              </a:spcBef>
              <a:spcAft>
                <a:spcPts val="0"/>
              </a:spcAft>
              <a:buSzPts val="2400"/>
              <a:buNone/>
              <a:defRPr/>
            </a:lvl5pPr>
            <a:lvl6pPr lvl="5" rtl="0">
              <a:spcBef>
                <a:spcPts val="0"/>
              </a:spcBef>
              <a:spcAft>
                <a:spcPts val="0"/>
              </a:spcAft>
              <a:buSzPts val="2400"/>
              <a:buNone/>
              <a:defRPr/>
            </a:lvl6pPr>
            <a:lvl7pPr lvl="6" rtl="0">
              <a:spcBef>
                <a:spcPts val="0"/>
              </a:spcBef>
              <a:spcAft>
                <a:spcPts val="0"/>
              </a:spcAft>
              <a:buSzPts val="2400"/>
              <a:buNone/>
              <a:defRPr/>
            </a:lvl7pPr>
            <a:lvl8pPr lvl="7" rtl="0">
              <a:spcBef>
                <a:spcPts val="0"/>
              </a:spcBef>
              <a:spcAft>
                <a:spcPts val="0"/>
              </a:spcAft>
              <a:buSzPts val="2400"/>
              <a:buNone/>
              <a:defRPr/>
            </a:lvl8pPr>
            <a:lvl9pPr lvl="8" rtl="0">
              <a:spcBef>
                <a:spcPts val="0"/>
              </a:spcBef>
              <a:spcAft>
                <a:spcPts val="0"/>
              </a:spcAft>
              <a:buSzPts val="2400"/>
              <a:buNone/>
              <a:defRPr/>
            </a:lvl9pPr>
          </a:lstStyle>
          <a:p/>
        </p:txBody>
      </p:sp>
      <p:grpSp>
        <p:nvGrpSpPr>
          <p:cNvPr id="404" name="Google Shape;404;p8"/>
          <p:cNvGrpSpPr/>
          <p:nvPr/>
        </p:nvGrpSpPr>
        <p:grpSpPr>
          <a:xfrm>
            <a:off x="9924070" y="-121511"/>
            <a:ext cx="2395098" cy="7107566"/>
            <a:chOff x="6023725" y="842300"/>
            <a:chExt cx="1358150" cy="4030375"/>
          </a:xfrm>
        </p:grpSpPr>
        <p:sp>
          <p:nvSpPr>
            <p:cNvPr id="405" name="Google Shape;405;p8"/>
            <p:cNvSpPr/>
            <p:nvPr/>
          </p:nvSpPr>
          <p:spPr>
            <a:xfrm>
              <a:off x="6371275" y="842300"/>
              <a:ext cx="397100" cy="492450"/>
            </a:xfrm>
            <a:custGeom>
              <a:rect b="b" l="l" r="r" t="t"/>
              <a:pathLst>
                <a:path extrusionOk="0" h="19698" w="15884">
                  <a:moveTo>
                    <a:pt x="9355" y="4108"/>
                  </a:moveTo>
                  <a:lnTo>
                    <a:pt x="9465" y="4145"/>
                  </a:lnTo>
                  <a:lnTo>
                    <a:pt x="9538" y="4182"/>
                  </a:lnTo>
                  <a:lnTo>
                    <a:pt x="9648" y="4328"/>
                  </a:lnTo>
                  <a:lnTo>
                    <a:pt x="9721" y="4549"/>
                  </a:lnTo>
                  <a:lnTo>
                    <a:pt x="9721" y="4769"/>
                  </a:lnTo>
                  <a:lnTo>
                    <a:pt x="9721" y="4842"/>
                  </a:lnTo>
                  <a:lnTo>
                    <a:pt x="9685" y="4879"/>
                  </a:lnTo>
                  <a:lnTo>
                    <a:pt x="9575" y="4952"/>
                  </a:lnTo>
                  <a:lnTo>
                    <a:pt x="9391" y="4952"/>
                  </a:lnTo>
                  <a:lnTo>
                    <a:pt x="9355" y="4915"/>
                  </a:lnTo>
                  <a:lnTo>
                    <a:pt x="9281" y="4842"/>
                  </a:lnTo>
                  <a:lnTo>
                    <a:pt x="9208" y="4695"/>
                  </a:lnTo>
                  <a:lnTo>
                    <a:pt x="9171" y="4549"/>
                  </a:lnTo>
                  <a:lnTo>
                    <a:pt x="9171" y="4438"/>
                  </a:lnTo>
                  <a:lnTo>
                    <a:pt x="9171" y="4328"/>
                  </a:lnTo>
                  <a:lnTo>
                    <a:pt x="9245" y="4108"/>
                  </a:lnTo>
                  <a:close/>
                  <a:moveTo>
                    <a:pt x="9355" y="3705"/>
                  </a:moveTo>
                  <a:lnTo>
                    <a:pt x="9245" y="3742"/>
                  </a:lnTo>
                  <a:lnTo>
                    <a:pt x="9135" y="3778"/>
                  </a:lnTo>
                  <a:lnTo>
                    <a:pt x="9025" y="3852"/>
                  </a:lnTo>
                  <a:lnTo>
                    <a:pt x="8988" y="3925"/>
                  </a:lnTo>
                  <a:lnTo>
                    <a:pt x="8914" y="3998"/>
                  </a:lnTo>
                  <a:lnTo>
                    <a:pt x="8841" y="4218"/>
                  </a:lnTo>
                  <a:lnTo>
                    <a:pt x="8804" y="4475"/>
                  </a:lnTo>
                  <a:lnTo>
                    <a:pt x="8804" y="4659"/>
                  </a:lnTo>
                  <a:lnTo>
                    <a:pt x="8841" y="4805"/>
                  </a:lnTo>
                  <a:lnTo>
                    <a:pt x="8878" y="4952"/>
                  </a:lnTo>
                  <a:lnTo>
                    <a:pt x="8988" y="5099"/>
                  </a:lnTo>
                  <a:lnTo>
                    <a:pt x="9098" y="5209"/>
                  </a:lnTo>
                  <a:lnTo>
                    <a:pt x="9245" y="5282"/>
                  </a:lnTo>
                  <a:lnTo>
                    <a:pt x="9391" y="5355"/>
                  </a:lnTo>
                  <a:lnTo>
                    <a:pt x="9538" y="5355"/>
                  </a:lnTo>
                  <a:lnTo>
                    <a:pt x="9721" y="5319"/>
                  </a:lnTo>
                  <a:lnTo>
                    <a:pt x="9868" y="5245"/>
                  </a:lnTo>
                  <a:lnTo>
                    <a:pt x="10015" y="5135"/>
                  </a:lnTo>
                  <a:lnTo>
                    <a:pt x="10088" y="4989"/>
                  </a:lnTo>
                  <a:lnTo>
                    <a:pt x="10125" y="4805"/>
                  </a:lnTo>
                  <a:lnTo>
                    <a:pt x="10125" y="4659"/>
                  </a:lnTo>
                  <a:lnTo>
                    <a:pt x="10088" y="4475"/>
                  </a:lnTo>
                  <a:lnTo>
                    <a:pt x="10052" y="4292"/>
                  </a:lnTo>
                  <a:lnTo>
                    <a:pt x="9978" y="4145"/>
                  </a:lnTo>
                  <a:lnTo>
                    <a:pt x="9905" y="3998"/>
                  </a:lnTo>
                  <a:lnTo>
                    <a:pt x="9795" y="3888"/>
                  </a:lnTo>
                  <a:lnTo>
                    <a:pt x="9648" y="3778"/>
                  </a:lnTo>
                  <a:lnTo>
                    <a:pt x="9501" y="3742"/>
                  </a:lnTo>
                  <a:lnTo>
                    <a:pt x="9355" y="3705"/>
                  </a:lnTo>
                  <a:close/>
                  <a:moveTo>
                    <a:pt x="11262" y="6676"/>
                  </a:moveTo>
                  <a:lnTo>
                    <a:pt x="11262" y="6786"/>
                  </a:lnTo>
                  <a:lnTo>
                    <a:pt x="11225" y="6859"/>
                  </a:lnTo>
                  <a:lnTo>
                    <a:pt x="11152" y="6933"/>
                  </a:lnTo>
                  <a:lnTo>
                    <a:pt x="11042" y="7006"/>
                  </a:lnTo>
                  <a:lnTo>
                    <a:pt x="10785" y="7116"/>
                  </a:lnTo>
                  <a:lnTo>
                    <a:pt x="10602" y="7190"/>
                  </a:lnTo>
                  <a:lnTo>
                    <a:pt x="9795" y="7556"/>
                  </a:lnTo>
                  <a:lnTo>
                    <a:pt x="9721" y="7263"/>
                  </a:lnTo>
                  <a:lnTo>
                    <a:pt x="10639" y="6823"/>
                  </a:lnTo>
                  <a:lnTo>
                    <a:pt x="11079" y="6676"/>
                  </a:lnTo>
                  <a:close/>
                  <a:moveTo>
                    <a:pt x="11115" y="6273"/>
                  </a:moveTo>
                  <a:lnTo>
                    <a:pt x="10859" y="6346"/>
                  </a:lnTo>
                  <a:lnTo>
                    <a:pt x="10052" y="6639"/>
                  </a:lnTo>
                  <a:lnTo>
                    <a:pt x="9648" y="6823"/>
                  </a:lnTo>
                  <a:lnTo>
                    <a:pt x="9281" y="7006"/>
                  </a:lnTo>
                  <a:lnTo>
                    <a:pt x="9208" y="7080"/>
                  </a:lnTo>
                  <a:lnTo>
                    <a:pt x="9208" y="7116"/>
                  </a:lnTo>
                  <a:lnTo>
                    <a:pt x="9208" y="7190"/>
                  </a:lnTo>
                  <a:lnTo>
                    <a:pt x="9208" y="7263"/>
                  </a:lnTo>
                  <a:lnTo>
                    <a:pt x="9318" y="7336"/>
                  </a:lnTo>
                  <a:lnTo>
                    <a:pt x="9465" y="7336"/>
                  </a:lnTo>
                  <a:lnTo>
                    <a:pt x="9465" y="7593"/>
                  </a:lnTo>
                  <a:lnTo>
                    <a:pt x="9538" y="7813"/>
                  </a:lnTo>
                  <a:lnTo>
                    <a:pt x="9575" y="7887"/>
                  </a:lnTo>
                  <a:lnTo>
                    <a:pt x="9648" y="7923"/>
                  </a:lnTo>
                  <a:lnTo>
                    <a:pt x="9758" y="7923"/>
                  </a:lnTo>
                  <a:lnTo>
                    <a:pt x="10492" y="7630"/>
                  </a:lnTo>
                  <a:lnTo>
                    <a:pt x="10859" y="7483"/>
                  </a:lnTo>
                  <a:lnTo>
                    <a:pt x="11225" y="7336"/>
                  </a:lnTo>
                  <a:lnTo>
                    <a:pt x="11409" y="7190"/>
                  </a:lnTo>
                  <a:lnTo>
                    <a:pt x="11556" y="7006"/>
                  </a:lnTo>
                  <a:lnTo>
                    <a:pt x="11629" y="6896"/>
                  </a:lnTo>
                  <a:lnTo>
                    <a:pt x="11629" y="6786"/>
                  </a:lnTo>
                  <a:lnTo>
                    <a:pt x="11629" y="6676"/>
                  </a:lnTo>
                  <a:lnTo>
                    <a:pt x="11592" y="6566"/>
                  </a:lnTo>
                  <a:lnTo>
                    <a:pt x="11556" y="6419"/>
                  </a:lnTo>
                  <a:lnTo>
                    <a:pt x="11482" y="6346"/>
                  </a:lnTo>
                  <a:lnTo>
                    <a:pt x="11372" y="6273"/>
                  </a:lnTo>
                  <a:close/>
                  <a:moveTo>
                    <a:pt x="10198" y="2861"/>
                  </a:moveTo>
                  <a:lnTo>
                    <a:pt x="10235" y="3228"/>
                  </a:lnTo>
                  <a:lnTo>
                    <a:pt x="10345" y="3595"/>
                  </a:lnTo>
                  <a:lnTo>
                    <a:pt x="10565" y="4292"/>
                  </a:lnTo>
                  <a:lnTo>
                    <a:pt x="10822" y="5062"/>
                  </a:lnTo>
                  <a:lnTo>
                    <a:pt x="10895" y="5282"/>
                  </a:lnTo>
                  <a:lnTo>
                    <a:pt x="9025" y="6052"/>
                  </a:lnTo>
                  <a:lnTo>
                    <a:pt x="7154" y="6786"/>
                  </a:lnTo>
                  <a:lnTo>
                    <a:pt x="5173" y="7593"/>
                  </a:lnTo>
                  <a:lnTo>
                    <a:pt x="4146" y="7997"/>
                  </a:lnTo>
                  <a:lnTo>
                    <a:pt x="3816" y="8143"/>
                  </a:lnTo>
                  <a:lnTo>
                    <a:pt x="3486" y="8290"/>
                  </a:lnTo>
                  <a:lnTo>
                    <a:pt x="3266" y="7887"/>
                  </a:lnTo>
                  <a:lnTo>
                    <a:pt x="3045" y="7446"/>
                  </a:lnTo>
                  <a:lnTo>
                    <a:pt x="2679" y="6566"/>
                  </a:lnTo>
                  <a:lnTo>
                    <a:pt x="2532" y="6162"/>
                  </a:lnTo>
                  <a:lnTo>
                    <a:pt x="2385" y="5869"/>
                  </a:lnTo>
                  <a:lnTo>
                    <a:pt x="2238" y="5612"/>
                  </a:lnTo>
                  <a:lnTo>
                    <a:pt x="2715" y="5539"/>
                  </a:lnTo>
                  <a:lnTo>
                    <a:pt x="3192" y="5429"/>
                  </a:lnTo>
                  <a:lnTo>
                    <a:pt x="3669" y="5282"/>
                  </a:lnTo>
                  <a:lnTo>
                    <a:pt x="4146" y="5099"/>
                  </a:lnTo>
                  <a:lnTo>
                    <a:pt x="5210" y="4659"/>
                  </a:lnTo>
                  <a:lnTo>
                    <a:pt x="6273" y="4218"/>
                  </a:lnTo>
                  <a:lnTo>
                    <a:pt x="6824" y="4035"/>
                  </a:lnTo>
                  <a:lnTo>
                    <a:pt x="7374" y="3852"/>
                  </a:lnTo>
                  <a:lnTo>
                    <a:pt x="8474" y="3558"/>
                  </a:lnTo>
                  <a:lnTo>
                    <a:pt x="9025" y="3411"/>
                  </a:lnTo>
                  <a:lnTo>
                    <a:pt x="9538" y="3191"/>
                  </a:lnTo>
                  <a:lnTo>
                    <a:pt x="9868" y="3081"/>
                  </a:lnTo>
                  <a:lnTo>
                    <a:pt x="10015" y="2971"/>
                  </a:lnTo>
                  <a:lnTo>
                    <a:pt x="10198" y="2861"/>
                  </a:lnTo>
                  <a:close/>
                  <a:moveTo>
                    <a:pt x="8658" y="7740"/>
                  </a:moveTo>
                  <a:lnTo>
                    <a:pt x="8694" y="7923"/>
                  </a:lnTo>
                  <a:lnTo>
                    <a:pt x="8071" y="8253"/>
                  </a:lnTo>
                  <a:lnTo>
                    <a:pt x="7704" y="8437"/>
                  </a:lnTo>
                  <a:lnTo>
                    <a:pt x="7594" y="8437"/>
                  </a:lnTo>
                  <a:lnTo>
                    <a:pt x="7557" y="8363"/>
                  </a:lnTo>
                  <a:lnTo>
                    <a:pt x="7557" y="8180"/>
                  </a:lnTo>
                  <a:lnTo>
                    <a:pt x="8658" y="7740"/>
                  </a:lnTo>
                  <a:close/>
                  <a:moveTo>
                    <a:pt x="10198" y="2384"/>
                  </a:moveTo>
                  <a:lnTo>
                    <a:pt x="9978" y="2458"/>
                  </a:lnTo>
                  <a:lnTo>
                    <a:pt x="9795" y="2568"/>
                  </a:lnTo>
                  <a:lnTo>
                    <a:pt x="9391" y="2788"/>
                  </a:lnTo>
                  <a:lnTo>
                    <a:pt x="8841" y="2971"/>
                  </a:lnTo>
                  <a:lnTo>
                    <a:pt x="8328" y="3155"/>
                  </a:lnTo>
                  <a:lnTo>
                    <a:pt x="7264" y="3411"/>
                  </a:lnTo>
                  <a:lnTo>
                    <a:pt x="6750" y="3558"/>
                  </a:lnTo>
                  <a:lnTo>
                    <a:pt x="6237" y="3742"/>
                  </a:lnTo>
                  <a:lnTo>
                    <a:pt x="5210" y="4145"/>
                  </a:lnTo>
                  <a:lnTo>
                    <a:pt x="4219" y="4585"/>
                  </a:lnTo>
                  <a:lnTo>
                    <a:pt x="3669" y="4805"/>
                  </a:lnTo>
                  <a:lnTo>
                    <a:pt x="3119" y="4989"/>
                  </a:lnTo>
                  <a:lnTo>
                    <a:pt x="2018" y="5319"/>
                  </a:lnTo>
                  <a:lnTo>
                    <a:pt x="1945" y="5355"/>
                  </a:lnTo>
                  <a:lnTo>
                    <a:pt x="1908" y="5392"/>
                  </a:lnTo>
                  <a:lnTo>
                    <a:pt x="1908" y="5466"/>
                  </a:lnTo>
                  <a:lnTo>
                    <a:pt x="1945" y="5539"/>
                  </a:lnTo>
                  <a:lnTo>
                    <a:pt x="1982" y="5576"/>
                  </a:lnTo>
                  <a:lnTo>
                    <a:pt x="1945" y="5686"/>
                  </a:lnTo>
                  <a:lnTo>
                    <a:pt x="1945" y="5759"/>
                  </a:lnTo>
                  <a:lnTo>
                    <a:pt x="2018" y="5979"/>
                  </a:lnTo>
                  <a:lnTo>
                    <a:pt x="2165" y="6456"/>
                  </a:lnTo>
                  <a:lnTo>
                    <a:pt x="2385" y="6933"/>
                  </a:lnTo>
                  <a:lnTo>
                    <a:pt x="2752" y="7850"/>
                  </a:lnTo>
                  <a:lnTo>
                    <a:pt x="2972" y="8290"/>
                  </a:lnTo>
                  <a:lnTo>
                    <a:pt x="3192" y="8694"/>
                  </a:lnTo>
                  <a:lnTo>
                    <a:pt x="3266" y="8767"/>
                  </a:lnTo>
                  <a:lnTo>
                    <a:pt x="3302" y="8804"/>
                  </a:lnTo>
                  <a:lnTo>
                    <a:pt x="3412" y="8804"/>
                  </a:lnTo>
                  <a:lnTo>
                    <a:pt x="3522" y="8730"/>
                  </a:lnTo>
                  <a:lnTo>
                    <a:pt x="3596" y="8620"/>
                  </a:lnTo>
                  <a:lnTo>
                    <a:pt x="3999" y="8510"/>
                  </a:lnTo>
                  <a:lnTo>
                    <a:pt x="4403" y="8363"/>
                  </a:lnTo>
                  <a:lnTo>
                    <a:pt x="5173" y="8033"/>
                  </a:lnTo>
                  <a:lnTo>
                    <a:pt x="7300" y="7190"/>
                  </a:lnTo>
                  <a:lnTo>
                    <a:pt x="9281" y="6419"/>
                  </a:lnTo>
                  <a:lnTo>
                    <a:pt x="10235" y="6052"/>
                  </a:lnTo>
                  <a:lnTo>
                    <a:pt x="10712" y="5832"/>
                  </a:lnTo>
                  <a:lnTo>
                    <a:pt x="11152" y="5612"/>
                  </a:lnTo>
                  <a:lnTo>
                    <a:pt x="11262" y="5612"/>
                  </a:lnTo>
                  <a:lnTo>
                    <a:pt x="11335" y="5539"/>
                  </a:lnTo>
                  <a:lnTo>
                    <a:pt x="11372" y="5392"/>
                  </a:lnTo>
                  <a:lnTo>
                    <a:pt x="11372" y="5282"/>
                  </a:lnTo>
                  <a:lnTo>
                    <a:pt x="11299" y="5025"/>
                  </a:lnTo>
                  <a:lnTo>
                    <a:pt x="11042" y="4255"/>
                  </a:lnTo>
                  <a:lnTo>
                    <a:pt x="10785" y="3485"/>
                  </a:lnTo>
                  <a:lnTo>
                    <a:pt x="10639" y="3118"/>
                  </a:lnTo>
                  <a:lnTo>
                    <a:pt x="10455" y="2751"/>
                  </a:lnTo>
                  <a:lnTo>
                    <a:pt x="10418" y="2714"/>
                  </a:lnTo>
                  <a:lnTo>
                    <a:pt x="10345" y="2678"/>
                  </a:lnTo>
                  <a:lnTo>
                    <a:pt x="10382" y="2568"/>
                  </a:lnTo>
                  <a:lnTo>
                    <a:pt x="10382" y="2494"/>
                  </a:lnTo>
                  <a:lnTo>
                    <a:pt x="10308" y="2421"/>
                  </a:lnTo>
                  <a:lnTo>
                    <a:pt x="10198" y="2384"/>
                  </a:lnTo>
                  <a:close/>
                  <a:moveTo>
                    <a:pt x="8694" y="7263"/>
                  </a:moveTo>
                  <a:lnTo>
                    <a:pt x="7337" y="7813"/>
                  </a:lnTo>
                  <a:lnTo>
                    <a:pt x="7264" y="7850"/>
                  </a:lnTo>
                  <a:lnTo>
                    <a:pt x="7227" y="7923"/>
                  </a:lnTo>
                  <a:lnTo>
                    <a:pt x="7190" y="7997"/>
                  </a:lnTo>
                  <a:lnTo>
                    <a:pt x="7227" y="8070"/>
                  </a:lnTo>
                  <a:lnTo>
                    <a:pt x="7190" y="8143"/>
                  </a:lnTo>
                  <a:lnTo>
                    <a:pt x="7154" y="8363"/>
                  </a:lnTo>
                  <a:lnTo>
                    <a:pt x="7190" y="8620"/>
                  </a:lnTo>
                  <a:lnTo>
                    <a:pt x="7227" y="8730"/>
                  </a:lnTo>
                  <a:lnTo>
                    <a:pt x="7300" y="8840"/>
                  </a:lnTo>
                  <a:lnTo>
                    <a:pt x="7411" y="8877"/>
                  </a:lnTo>
                  <a:lnTo>
                    <a:pt x="7557" y="8877"/>
                  </a:lnTo>
                  <a:lnTo>
                    <a:pt x="7704" y="8840"/>
                  </a:lnTo>
                  <a:lnTo>
                    <a:pt x="7887" y="8804"/>
                  </a:lnTo>
                  <a:lnTo>
                    <a:pt x="8218" y="8620"/>
                  </a:lnTo>
                  <a:lnTo>
                    <a:pt x="9061" y="8217"/>
                  </a:lnTo>
                  <a:lnTo>
                    <a:pt x="9098" y="8180"/>
                  </a:lnTo>
                  <a:lnTo>
                    <a:pt x="9171" y="8107"/>
                  </a:lnTo>
                  <a:lnTo>
                    <a:pt x="9171" y="8033"/>
                  </a:lnTo>
                  <a:lnTo>
                    <a:pt x="9171" y="7960"/>
                  </a:lnTo>
                  <a:lnTo>
                    <a:pt x="8951" y="7410"/>
                  </a:lnTo>
                  <a:lnTo>
                    <a:pt x="8914" y="7336"/>
                  </a:lnTo>
                  <a:lnTo>
                    <a:pt x="8841" y="7300"/>
                  </a:lnTo>
                  <a:lnTo>
                    <a:pt x="8768" y="7263"/>
                  </a:lnTo>
                  <a:close/>
                  <a:moveTo>
                    <a:pt x="11702" y="8327"/>
                  </a:moveTo>
                  <a:lnTo>
                    <a:pt x="11886" y="8694"/>
                  </a:lnTo>
                  <a:lnTo>
                    <a:pt x="12106" y="9060"/>
                  </a:lnTo>
                  <a:lnTo>
                    <a:pt x="11702" y="9244"/>
                  </a:lnTo>
                  <a:lnTo>
                    <a:pt x="11335" y="9390"/>
                  </a:lnTo>
                  <a:lnTo>
                    <a:pt x="10932" y="9500"/>
                  </a:lnTo>
                  <a:lnTo>
                    <a:pt x="10528" y="9611"/>
                  </a:lnTo>
                  <a:lnTo>
                    <a:pt x="10382" y="9244"/>
                  </a:lnTo>
                  <a:lnTo>
                    <a:pt x="10198" y="8877"/>
                  </a:lnTo>
                  <a:lnTo>
                    <a:pt x="10162" y="8840"/>
                  </a:lnTo>
                  <a:lnTo>
                    <a:pt x="10565" y="8730"/>
                  </a:lnTo>
                  <a:lnTo>
                    <a:pt x="10932" y="8620"/>
                  </a:lnTo>
                  <a:lnTo>
                    <a:pt x="11702" y="8327"/>
                  </a:lnTo>
                  <a:close/>
                  <a:moveTo>
                    <a:pt x="11776" y="7887"/>
                  </a:moveTo>
                  <a:lnTo>
                    <a:pt x="11299" y="8070"/>
                  </a:lnTo>
                  <a:lnTo>
                    <a:pt x="10822" y="8217"/>
                  </a:lnTo>
                  <a:lnTo>
                    <a:pt x="9868" y="8510"/>
                  </a:lnTo>
                  <a:lnTo>
                    <a:pt x="9832" y="8510"/>
                  </a:lnTo>
                  <a:lnTo>
                    <a:pt x="9795" y="8583"/>
                  </a:lnTo>
                  <a:lnTo>
                    <a:pt x="9758" y="8694"/>
                  </a:lnTo>
                  <a:lnTo>
                    <a:pt x="9832" y="8804"/>
                  </a:lnTo>
                  <a:lnTo>
                    <a:pt x="9868" y="8840"/>
                  </a:lnTo>
                  <a:lnTo>
                    <a:pt x="9942" y="8877"/>
                  </a:lnTo>
                  <a:lnTo>
                    <a:pt x="9905" y="8950"/>
                  </a:lnTo>
                  <a:lnTo>
                    <a:pt x="9905" y="9024"/>
                  </a:lnTo>
                  <a:lnTo>
                    <a:pt x="10088" y="9427"/>
                  </a:lnTo>
                  <a:lnTo>
                    <a:pt x="10198" y="9867"/>
                  </a:lnTo>
                  <a:lnTo>
                    <a:pt x="10235" y="9941"/>
                  </a:lnTo>
                  <a:lnTo>
                    <a:pt x="10272" y="9977"/>
                  </a:lnTo>
                  <a:lnTo>
                    <a:pt x="10308" y="10014"/>
                  </a:lnTo>
                  <a:lnTo>
                    <a:pt x="10382" y="10051"/>
                  </a:lnTo>
                  <a:lnTo>
                    <a:pt x="10932" y="9904"/>
                  </a:lnTo>
                  <a:lnTo>
                    <a:pt x="11446" y="9757"/>
                  </a:lnTo>
                  <a:lnTo>
                    <a:pt x="11959" y="9574"/>
                  </a:lnTo>
                  <a:lnTo>
                    <a:pt x="12436" y="9317"/>
                  </a:lnTo>
                  <a:lnTo>
                    <a:pt x="12509" y="9280"/>
                  </a:lnTo>
                  <a:lnTo>
                    <a:pt x="12583" y="9207"/>
                  </a:lnTo>
                  <a:lnTo>
                    <a:pt x="12583" y="9097"/>
                  </a:lnTo>
                  <a:lnTo>
                    <a:pt x="12546" y="9024"/>
                  </a:lnTo>
                  <a:lnTo>
                    <a:pt x="12253" y="8547"/>
                  </a:lnTo>
                  <a:lnTo>
                    <a:pt x="11996" y="7997"/>
                  </a:lnTo>
                  <a:lnTo>
                    <a:pt x="11959" y="7923"/>
                  </a:lnTo>
                  <a:lnTo>
                    <a:pt x="11922" y="7887"/>
                  </a:lnTo>
                  <a:close/>
                  <a:moveTo>
                    <a:pt x="8914" y="9354"/>
                  </a:moveTo>
                  <a:lnTo>
                    <a:pt x="9061" y="9757"/>
                  </a:lnTo>
                  <a:lnTo>
                    <a:pt x="9281" y="10161"/>
                  </a:lnTo>
                  <a:lnTo>
                    <a:pt x="8658" y="10491"/>
                  </a:lnTo>
                  <a:lnTo>
                    <a:pt x="7961" y="10784"/>
                  </a:lnTo>
                  <a:lnTo>
                    <a:pt x="7814" y="10858"/>
                  </a:lnTo>
                  <a:lnTo>
                    <a:pt x="7741" y="10858"/>
                  </a:lnTo>
                  <a:lnTo>
                    <a:pt x="7704" y="10821"/>
                  </a:lnTo>
                  <a:lnTo>
                    <a:pt x="7631" y="10674"/>
                  </a:lnTo>
                  <a:lnTo>
                    <a:pt x="7594" y="10491"/>
                  </a:lnTo>
                  <a:lnTo>
                    <a:pt x="7521" y="10161"/>
                  </a:lnTo>
                  <a:lnTo>
                    <a:pt x="7374" y="9867"/>
                  </a:lnTo>
                  <a:lnTo>
                    <a:pt x="8914" y="9354"/>
                  </a:lnTo>
                  <a:close/>
                  <a:moveTo>
                    <a:pt x="8951" y="8950"/>
                  </a:moveTo>
                  <a:lnTo>
                    <a:pt x="7154" y="9537"/>
                  </a:lnTo>
                  <a:lnTo>
                    <a:pt x="7117" y="9574"/>
                  </a:lnTo>
                  <a:lnTo>
                    <a:pt x="7080" y="9611"/>
                  </a:lnTo>
                  <a:lnTo>
                    <a:pt x="7044" y="9721"/>
                  </a:lnTo>
                  <a:lnTo>
                    <a:pt x="7080" y="9831"/>
                  </a:lnTo>
                  <a:lnTo>
                    <a:pt x="7190" y="9904"/>
                  </a:lnTo>
                  <a:lnTo>
                    <a:pt x="7190" y="10124"/>
                  </a:lnTo>
                  <a:lnTo>
                    <a:pt x="7227" y="10381"/>
                  </a:lnTo>
                  <a:lnTo>
                    <a:pt x="7374" y="10858"/>
                  </a:lnTo>
                  <a:lnTo>
                    <a:pt x="7411" y="11004"/>
                  </a:lnTo>
                  <a:lnTo>
                    <a:pt x="7521" y="11114"/>
                  </a:lnTo>
                  <a:lnTo>
                    <a:pt x="7631" y="11188"/>
                  </a:lnTo>
                  <a:lnTo>
                    <a:pt x="7777" y="11225"/>
                  </a:lnTo>
                  <a:lnTo>
                    <a:pt x="8034" y="11151"/>
                  </a:lnTo>
                  <a:lnTo>
                    <a:pt x="8291" y="11078"/>
                  </a:lnTo>
                  <a:lnTo>
                    <a:pt x="8768" y="10858"/>
                  </a:lnTo>
                  <a:lnTo>
                    <a:pt x="9245" y="10601"/>
                  </a:lnTo>
                  <a:lnTo>
                    <a:pt x="9685" y="10344"/>
                  </a:lnTo>
                  <a:lnTo>
                    <a:pt x="9721" y="10271"/>
                  </a:lnTo>
                  <a:lnTo>
                    <a:pt x="9758" y="10197"/>
                  </a:lnTo>
                  <a:lnTo>
                    <a:pt x="9758" y="10161"/>
                  </a:lnTo>
                  <a:lnTo>
                    <a:pt x="9721" y="10087"/>
                  </a:lnTo>
                  <a:lnTo>
                    <a:pt x="9538" y="9867"/>
                  </a:lnTo>
                  <a:lnTo>
                    <a:pt x="9391" y="9611"/>
                  </a:lnTo>
                  <a:lnTo>
                    <a:pt x="9281" y="9354"/>
                  </a:lnTo>
                  <a:lnTo>
                    <a:pt x="9208" y="9060"/>
                  </a:lnTo>
                  <a:lnTo>
                    <a:pt x="9171" y="8987"/>
                  </a:lnTo>
                  <a:lnTo>
                    <a:pt x="9098" y="8950"/>
                  </a:lnTo>
                  <a:close/>
                  <a:moveTo>
                    <a:pt x="12473" y="10344"/>
                  </a:moveTo>
                  <a:lnTo>
                    <a:pt x="12619" y="10711"/>
                  </a:lnTo>
                  <a:lnTo>
                    <a:pt x="11959" y="11078"/>
                  </a:lnTo>
                  <a:lnTo>
                    <a:pt x="11299" y="11445"/>
                  </a:lnTo>
                  <a:lnTo>
                    <a:pt x="11152" y="10894"/>
                  </a:lnTo>
                  <a:lnTo>
                    <a:pt x="11189" y="10858"/>
                  </a:lnTo>
                  <a:lnTo>
                    <a:pt x="11189" y="10784"/>
                  </a:lnTo>
                  <a:lnTo>
                    <a:pt x="11482" y="10674"/>
                  </a:lnTo>
                  <a:lnTo>
                    <a:pt x="11776" y="10601"/>
                  </a:lnTo>
                  <a:lnTo>
                    <a:pt x="12473" y="10344"/>
                  </a:lnTo>
                  <a:close/>
                  <a:moveTo>
                    <a:pt x="6273" y="10418"/>
                  </a:moveTo>
                  <a:lnTo>
                    <a:pt x="6347" y="10454"/>
                  </a:lnTo>
                  <a:lnTo>
                    <a:pt x="6420" y="10564"/>
                  </a:lnTo>
                  <a:lnTo>
                    <a:pt x="6567" y="10894"/>
                  </a:lnTo>
                  <a:lnTo>
                    <a:pt x="5797" y="11261"/>
                  </a:lnTo>
                  <a:lnTo>
                    <a:pt x="5100" y="11738"/>
                  </a:lnTo>
                  <a:lnTo>
                    <a:pt x="4953" y="11298"/>
                  </a:lnTo>
                  <a:lnTo>
                    <a:pt x="4843" y="11078"/>
                  </a:lnTo>
                  <a:lnTo>
                    <a:pt x="4733" y="10894"/>
                  </a:lnTo>
                  <a:lnTo>
                    <a:pt x="5613" y="10601"/>
                  </a:lnTo>
                  <a:lnTo>
                    <a:pt x="5943" y="10491"/>
                  </a:lnTo>
                  <a:lnTo>
                    <a:pt x="6237" y="10418"/>
                  </a:lnTo>
                  <a:close/>
                  <a:moveTo>
                    <a:pt x="12583" y="9867"/>
                  </a:moveTo>
                  <a:lnTo>
                    <a:pt x="12509" y="9904"/>
                  </a:lnTo>
                  <a:lnTo>
                    <a:pt x="11519" y="10271"/>
                  </a:lnTo>
                  <a:lnTo>
                    <a:pt x="11115" y="10381"/>
                  </a:lnTo>
                  <a:lnTo>
                    <a:pt x="10932" y="10491"/>
                  </a:lnTo>
                  <a:lnTo>
                    <a:pt x="10859" y="10564"/>
                  </a:lnTo>
                  <a:lnTo>
                    <a:pt x="10785" y="10638"/>
                  </a:lnTo>
                  <a:lnTo>
                    <a:pt x="10785" y="10748"/>
                  </a:lnTo>
                  <a:lnTo>
                    <a:pt x="10822" y="10821"/>
                  </a:lnTo>
                  <a:lnTo>
                    <a:pt x="10859" y="10858"/>
                  </a:lnTo>
                  <a:lnTo>
                    <a:pt x="10859" y="10894"/>
                  </a:lnTo>
                  <a:lnTo>
                    <a:pt x="10895" y="11335"/>
                  </a:lnTo>
                  <a:lnTo>
                    <a:pt x="11005" y="11738"/>
                  </a:lnTo>
                  <a:lnTo>
                    <a:pt x="11005" y="11848"/>
                  </a:lnTo>
                  <a:lnTo>
                    <a:pt x="11079" y="11885"/>
                  </a:lnTo>
                  <a:lnTo>
                    <a:pt x="11152" y="11921"/>
                  </a:lnTo>
                  <a:lnTo>
                    <a:pt x="11225" y="11921"/>
                  </a:lnTo>
                  <a:lnTo>
                    <a:pt x="12142" y="11445"/>
                  </a:lnTo>
                  <a:lnTo>
                    <a:pt x="12986" y="10931"/>
                  </a:lnTo>
                  <a:lnTo>
                    <a:pt x="13060" y="10858"/>
                  </a:lnTo>
                  <a:lnTo>
                    <a:pt x="13096" y="10784"/>
                  </a:lnTo>
                  <a:lnTo>
                    <a:pt x="13096" y="10711"/>
                  </a:lnTo>
                  <a:lnTo>
                    <a:pt x="13060" y="10638"/>
                  </a:lnTo>
                  <a:lnTo>
                    <a:pt x="12876" y="10344"/>
                  </a:lnTo>
                  <a:lnTo>
                    <a:pt x="12766" y="10014"/>
                  </a:lnTo>
                  <a:lnTo>
                    <a:pt x="12729" y="9941"/>
                  </a:lnTo>
                  <a:lnTo>
                    <a:pt x="12656" y="9904"/>
                  </a:lnTo>
                  <a:lnTo>
                    <a:pt x="12583" y="9867"/>
                  </a:lnTo>
                  <a:close/>
                  <a:moveTo>
                    <a:pt x="6200" y="9977"/>
                  </a:moveTo>
                  <a:lnTo>
                    <a:pt x="5980" y="10014"/>
                  </a:lnTo>
                  <a:lnTo>
                    <a:pt x="5760" y="10087"/>
                  </a:lnTo>
                  <a:lnTo>
                    <a:pt x="5356" y="10234"/>
                  </a:lnTo>
                  <a:lnTo>
                    <a:pt x="4843" y="10381"/>
                  </a:lnTo>
                  <a:lnTo>
                    <a:pt x="4329" y="10564"/>
                  </a:lnTo>
                  <a:lnTo>
                    <a:pt x="4293" y="10601"/>
                  </a:lnTo>
                  <a:lnTo>
                    <a:pt x="4256" y="10638"/>
                  </a:lnTo>
                  <a:lnTo>
                    <a:pt x="4219" y="10784"/>
                  </a:lnTo>
                  <a:lnTo>
                    <a:pt x="4256" y="10894"/>
                  </a:lnTo>
                  <a:lnTo>
                    <a:pt x="4293" y="10931"/>
                  </a:lnTo>
                  <a:lnTo>
                    <a:pt x="4366" y="10968"/>
                  </a:lnTo>
                  <a:lnTo>
                    <a:pt x="4513" y="11298"/>
                  </a:lnTo>
                  <a:lnTo>
                    <a:pt x="4659" y="11701"/>
                  </a:lnTo>
                  <a:lnTo>
                    <a:pt x="4769" y="12142"/>
                  </a:lnTo>
                  <a:lnTo>
                    <a:pt x="4843" y="12215"/>
                  </a:lnTo>
                  <a:lnTo>
                    <a:pt x="4916" y="12252"/>
                  </a:lnTo>
                  <a:lnTo>
                    <a:pt x="4990" y="12252"/>
                  </a:lnTo>
                  <a:lnTo>
                    <a:pt x="5100" y="12215"/>
                  </a:lnTo>
                  <a:lnTo>
                    <a:pt x="5540" y="11921"/>
                  </a:lnTo>
                  <a:lnTo>
                    <a:pt x="5980" y="11665"/>
                  </a:lnTo>
                  <a:lnTo>
                    <a:pt x="6420" y="11445"/>
                  </a:lnTo>
                  <a:lnTo>
                    <a:pt x="6934" y="11225"/>
                  </a:lnTo>
                  <a:lnTo>
                    <a:pt x="6970" y="11188"/>
                  </a:lnTo>
                  <a:lnTo>
                    <a:pt x="7044" y="11114"/>
                  </a:lnTo>
                  <a:lnTo>
                    <a:pt x="7044" y="11041"/>
                  </a:lnTo>
                  <a:lnTo>
                    <a:pt x="7044" y="10931"/>
                  </a:lnTo>
                  <a:lnTo>
                    <a:pt x="6897" y="10601"/>
                  </a:lnTo>
                  <a:lnTo>
                    <a:pt x="6750" y="10307"/>
                  </a:lnTo>
                  <a:lnTo>
                    <a:pt x="6677" y="10161"/>
                  </a:lnTo>
                  <a:lnTo>
                    <a:pt x="6530" y="10051"/>
                  </a:lnTo>
                  <a:lnTo>
                    <a:pt x="6383" y="10014"/>
                  </a:lnTo>
                  <a:lnTo>
                    <a:pt x="6200" y="9977"/>
                  </a:lnTo>
                  <a:close/>
                  <a:moveTo>
                    <a:pt x="9832" y="11371"/>
                  </a:moveTo>
                  <a:lnTo>
                    <a:pt x="10125" y="11921"/>
                  </a:lnTo>
                  <a:lnTo>
                    <a:pt x="9721" y="12142"/>
                  </a:lnTo>
                  <a:lnTo>
                    <a:pt x="9318" y="12288"/>
                  </a:lnTo>
                  <a:lnTo>
                    <a:pt x="8914" y="12435"/>
                  </a:lnTo>
                  <a:lnTo>
                    <a:pt x="8511" y="12545"/>
                  </a:lnTo>
                  <a:lnTo>
                    <a:pt x="8328" y="12032"/>
                  </a:lnTo>
                  <a:lnTo>
                    <a:pt x="8694" y="11921"/>
                  </a:lnTo>
                  <a:lnTo>
                    <a:pt x="9098" y="11738"/>
                  </a:lnTo>
                  <a:lnTo>
                    <a:pt x="9832" y="11371"/>
                  </a:lnTo>
                  <a:close/>
                  <a:moveTo>
                    <a:pt x="9868" y="10894"/>
                  </a:moveTo>
                  <a:lnTo>
                    <a:pt x="8951" y="11298"/>
                  </a:lnTo>
                  <a:lnTo>
                    <a:pt x="8474" y="11481"/>
                  </a:lnTo>
                  <a:lnTo>
                    <a:pt x="8071" y="11738"/>
                  </a:lnTo>
                  <a:lnTo>
                    <a:pt x="7997" y="11738"/>
                  </a:lnTo>
                  <a:lnTo>
                    <a:pt x="7924" y="11775"/>
                  </a:lnTo>
                  <a:lnTo>
                    <a:pt x="7887" y="11885"/>
                  </a:lnTo>
                  <a:lnTo>
                    <a:pt x="7887" y="11958"/>
                  </a:lnTo>
                  <a:lnTo>
                    <a:pt x="8034" y="12398"/>
                  </a:lnTo>
                  <a:lnTo>
                    <a:pt x="8181" y="12839"/>
                  </a:lnTo>
                  <a:lnTo>
                    <a:pt x="8254" y="12949"/>
                  </a:lnTo>
                  <a:lnTo>
                    <a:pt x="8328" y="12985"/>
                  </a:lnTo>
                  <a:lnTo>
                    <a:pt x="8364" y="12985"/>
                  </a:lnTo>
                  <a:lnTo>
                    <a:pt x="8951" y="12839"/>
                  </a:lnTo>
                  <a:lnTo>
                    <a:pt x="9465" y="12655"/>
                  </a:lnTo>
                  <a:lnTo>
                    <a:pt x="10015" y="12472"/>
                  </a:lnTo>
                  <a:lnTo>
                    <a:pt x="10528" y="12215"/>
                  </a:lnTo>
                  <a:lnTo>
                    <a:pt x="10565" y="12142"/>
                  </a:lnTo>
                  <a:lnTo>
                    <a:pt x="10602" y="12105"/>
                  </a:lnTo>
                  <a:lnTo>
                    <a:pt x="10602" y="12032"/>
                  </a:lnTo>
                  <a:lnTo>
                    <a:pt x="10602" y="11958"/>
                  </a:lnTo>
                  <a:lnTo>
                    <a:pt x="10125" y="11041"/>
                  </a:lnTo>
                  <a:lnTo>
                    <a:pt x="10088" y="10968"/>
                  </a:lnTo>
                  <a:lnTo>
                    <a:pt x="10015" y="10894"/>
                  </a:lnTo>
                  <a:close/>
                  <a:moveTo>
                    <a:pt x="13133" y="12288"/>
                  </a:moveTo>
                  <a:lnTo>
                    <a:pt x="13243" y="12325"/>
                  </a:lnTo>
                  <a:lnTo>
                    <a:pt x="13353" y="12472"/>
                  </a:lnTo>
                  <a:lnTo>
                    <a:pt x="13610" y="12985"/>
                  </a:lnTo>
                  <a:lnTo>
                    <a:pt x="12839" y="13242"/>
                  </a:lnTo>
                  <a:lnTo>
                    <a:pt x="12106" y="13572"/>
                  </a:lnTo>
                  <a:lnTo>
                    <a:pt x="11996" y="13352"/>
                  </a:lnTo>
                  <a:lnTo>
                    <a:pt x="11886" y="13132"/>
                  </a:lnTo>
                  <a:lnTo>
                    <a:pt x="11739" y="12692"/>
                  </a:lnTo>
                  <a:lnTo>
                    <a:pt x="12032" y="12618"/>
                  </a:lnTo>
                  <a:lnTo>
                    <a:pt x="12289" y="12545"/>
                  </a:lnTo>
                  <a:lnTo>
                    <a:pt x="12839" y="12362"/>
                  </a:lnTo>
                  <a:lnTo>
                    <a:pt x="13023" y="12288"/>
                  </a:lnTo>
                  <a:close/>
                  <a:moveTo>
                    <a:pt x="7044" y="12325"/>
                  </a:moveTo>
                  <a:lnTo>
                    <a:pt x="7337" y="13022"/>
                  </a:lnTo>
                  <a:lnTo>
                    <a:pt x="5833" y="13792"/>
                  </a:lnTo>
                  <a:lnTo>
                    <a:pt x="5613" y="13132"/>
                  </a:lnTo>
                  <a:lnTo>
                    <a:pt x="5943" y="12875"/>
                  </a:lnTo>
                  <a:lnTo>
                    <a:pt x="6273" y="12655"/>
                  </a:lnTo>
                  <a:lnTo>
                    <a:pt x="6677" y="12472"/>
                  </a:lnTo>
                  <a:lnTo>
                    <a:pt x="7044" y="12325"/>
                  </a:lnTo>
                  <a:close/>
                  <a:moveTo>
                    <a:pt x="13060" y="11885"/>
                  </a:moveTo>
                  <a:lnTo>
                    <a:pt x="12839" y="11921"/>
                  </a:lnTo>
                  <a:lnTo>
                    <a:pt x="12473" y="12068"/>
                  </a:lnTo>
                  <a:lnTo>
                    <a:pt x="11922" y="12215"/>
                  </a:lnTo>
                  <a:lnTo>
                    <a:pt x="11666" y="12288"/>
                  </a:lnTo>
                  <a:lnTo>
                    <a:pt x="11446" y="12398"/>
                  </a:lnTo>
                  <a:lnTo>
                    <a:pt x="11372" y="12435"/>
                  </a:lnTo>
                  <a:lnTo>
                    <a:pt x="11372" y="12472"/>
                  </a:lnTo>
                  <a:lnTo>
                    <a:pt x="11372" y="12582"/>
                  </a:lnTo>
                  <a:lnTo>
                    <a:pt x="11446" y="12655"/>
                  </a:lnTo>
                  <a:lnTo>
                    <a:pt x="11519" y="12692"/>
                  </a:lnTo>
                  <a:lnTo>
                    <a:pt x="11482" y="12839"/>
                  </a:lnTo>
                  <a:lnTo>
                    <a:pt x="11482" y="13022"/>
                  </a:lnTo>
                  <a:lnTo>
                    <a:pt x="11519" y="13169"/>
                  </a:lnTo>
                  <a:lnTo>
                    <a:pt x="11556" y="13315"/>
                  </a:lnTo>
                  <a:lnTo>
                    <a:pt x="11702" y="13646"/>
                  </a:lnTo>
                  <a:lnTo>
                    <a:pt x="11886" y="13902"/>
                  </a:lnTo>
                  <a:lnTo>
                    <a:pt x="11996" y="13976"/>
                  </a:lnTo>
                  <a:lnTo>
                    <a:pt x="12106" y="13976"/>
                  </a:lnTo>
                  <a:lnTo>
                    <a:pt x="13023" y="13609"/>
                  </a:lnTo>
                  <a:lnTo>
                    <a:pt x="13940" y="13279"/>
                  </a:lnTo>
                  <a:lnTo>
                    <a:pt x="14013" y="13205"/>
                  </a:lnTo>
                  <a:lnTo>
                    <a:pt x="14050" y="13169"/>
                  </a:lnTo>
                  <a:lnTo>
                    <a:pt x="14087" y="13095"/>
                  </a:lnTo>
                  <a:lnTo>
                    <a:pt x="14050" y="13022"/>
                  </a:lnTo>
                  <a:lnTo>
                    <a:pt x="13646" y="12142"/>
                  </a:lnTo>
                  <a:lnTo>
                    <a:pt x="13573" y="12032"/>
                  </a:lnTo>
                  <a:lnTo>
                    <a:pt x="13463" y="11958"/>
                  </a:lnTo>
                  <a:lnTo>
                    <a:pt x="13353" y="11885"/>
                  </a:lnTo>
                  <a:close/>
                  <a:moveTo>
                    <a:pt x="7190" y="11848"/>
                  </a:moveTo>
                  <a:lnTo>
                    <a:pt x="7117" y="11885"/>
                  </a:lnTo>
                  <a:lnTo>
                    <a:pt x="6640" y="12032"/>
                  </a:lnTo>
                  <a:lnTo>
                    <a:pt x="6163" y="12215"/>
                  </a:lnTo>
                  <a:lnTo>
                    <a:pt x="5723" y="12508"/>
                  </a:lnTo>
                  <a:lnTo>
                    <a:pt x="5320" y="12802"/>
                  </a:lnTo>
                  <a:lnTo>
                    <a:pt x="5246" y="12839"/>
                  </a:lnTo>
                  <a:lnTo>
                    <a:pt x="5210" y="12875"/>
                  </a:lnTo>
                  <a:lnTo>
                    <a:pt x="5173" y="12912"/>
                  </a:lnTo>
                  <a:lnTo>
                    <a:pt x="5173" y="12985"/>
                  </a:lnTo>
                  <a:lnTo>
                    <a:pt x="5246" y="13279"/>
                  </a:lnTo>
                  <a:lnTo>
                    <a:pt x="5320" y="13572"/>
                  </a:lnTo>
                  <a:lnTo>
                    <a:pt x="5540" y="14159"/>
                  </a:lnTo>
                  <a:lnTo>
                    <a:pt x="5576" y="14196"/>
                  </a:lnTo>
                  <a:lnTo>
                    <a:pt x="5650" y="14269"/>
                  </a:lnTo>
                  <a:lnTo>
                    <a:pt x="5797" y="14269"/>
                  </a:lnTo>
                  <a:lnTo>
                    <a:pt x="7667" y="13315"/>
                  </a:lnTo>
                  <a:lnTo>
                    <a:pt x="7741" y="13279"/>
                  </a:lnTo>
                  <a:lnTo>
                    <a:pt x="7777" y="13205"/>
                  </a:lnTo>
                  <a:lnTo>
                    <a:pt x="7814" y="13132"/>
                  </a:lnTo>
                  <a:lnTo>
                    <a:pt x="7777" y="13059"/>
                  </a:lnTo>
                  <a:lnTo>
                    <a:pt x="7374" y="11995"/>
                  </a:lnTo>
                  <a:lnTo>
                    <a:pt x="7337" y="11921"/>
                  </a:lnTo>
                  <a:lnTo>
                    <a:pt x="7264" y="11885"/>
                  </a:lnTo>
                  <a:lnTo>
                    <a:pt x="7190" y="11848"/>
                  </a:lnTo>
                  <a:close/>
                  <a:moveTo>
                    <a:pt x="10528" y="13279"/>
                  </a:moveTo>
                  <a:lnTo>
                    <a:pt x="10895" y="13976"/>
                  </a:lnTo>
                  <a:lnTo>
                    <a:pt x="9318" y="14599"/>
                  </a:lnTo>
                  <a:lnTo>
                    <a:pt x="9025" y="13902"/>
                  </a:lnTo>
                  <a:lnTo>
                    <a:pt x="9098" y="13829"/>
                  </a:lnTo>
                  <a:lnTo>
                    <a:pt x="9098" y="13792"/>
                  </a:lnTo>
                  <a:lnTo>
                    <a:pt x="9135" y="13756"/>
                  </a:lnTo>
                  <a:lnTo>
                    <a:pt x="9465" y="13609"/>
                  </a:lnTo>
                  <a:lnTo>
                    <a:pt x="9758" y="13535"/>
                  </a:lnTo>
                  <a:lnTo>
                    <a:pt x="10528" y="13279"/>
                  </a:lnTo>
                  <a:close/>
                  <a:moveTo>
                    <a:pt x="10639" y="12839"/>
                  </a:moveTo>
                  <a:lnTo>
                    <a:pt x="10565" y="12875"/>
                  </a:lnTo>
                  <a:lnTo>
                    <a:pt x="9501" y="13242"/>
                  </a:lnTo>
                  <a:lnTo>
                    <a:pt x="9061" y="13352"/>
                  </a:lnTo>
                  <a:lnTo>
                    <a:pt x="8878" y="13462"/>
                  </a:lnTo>
                  <a:lnTo>
                    <a:pt x="8768" y="13499"/>
                  </a:lnTo>
                  <a:lnTo>
                    <a:pt x="8731" y="13572"/>
                  </a:lnTo>
                  <a:lnTo>
                    <a:pt x="8658" y="13682"/>
                  </a:lnTo>
                  <a:lnTo>
                    <a:pt x="8694" y="13829"/>
                  </a:lnTo>
                  <a:lnTo>
                    <a:pt x="8731" y="13866"/>
                  </a:lnTo>
                  <a:lnTo>
                    <a:pt x="8731" y="13902"/>
                  </a:lnTo>
                  <a:lnTo>
                    <a:pt x="8768" y="14159"/>
                  </a:lnTo>
                  <a:lnTo>
                    <a:pt x="8841" y="14416"/>
                  </a:lnTo>
                  <a:lnTo>
                    <a:pt x="9025" y="14893"/>
                  </a:lnTo>
                  <a:lnTo>
                    <a:pt x="9098" y="14929"/>
                  </a:lnTo>
                  <a:lnTo>
                    <a:pt x="9135" y="14966"/>
                  </a:lnTo>
                  <a:lnTo>
                    <a:pt x="9208" y="15003"/>
                  </a:lnTo>
                  <a:lnTo>
                    <a:pt x="9281" y="15003"/>
                  </a:lnTo>
                  <a:lnTo>
                    <a:pt x="11225" y="14269"/>
                  </a:lnTo>
                  <a:lnTo>
                    <a:pt x="11262" y="14232"/>
                  </a:lnTo>
                  <a:lnTo>
                    <a:pt x="11299" y="14159"/>
                  </a:lnTo>
                  <a:lnTo>
                    <a:pt x="11335" y="14086"/>
                  </a:lnTo>
                  <a:lnTo>
                    <a:pt x="11335" y="14012"/>
                  </a:lnTo>
                  <a:lnTo>
                    <a:pt x="10822" y="12985"/>
                  </a:lnTo>
                  <a:lnTo>
                    <a:pt x="10785" y="12912"/>
                  </a:lnTo>
                  <a:lnTo>
                    <a:pt x="10712" y="12875"/>
                  </a:lnTo>
                  <a:lnTo>
                    <a:pt x="10639" y="12839"/>
                  </a:lnTo>
                  <a:close/>
                  <a:moveTo>
                    <a:pt x="7997" y="14342"/>
                  </a:moveTo>
                  <a:lnTo>
                    <a:pt x="8107" y="14489"/>
                  </a:lnTo>
                  <a:lnTo>
                    <a:pt x="8144" y="14599"/>
                  </a:lnTo>
                  <a:lnTo>
                    <a:pt x="8107" y="14746"/>
                  </a:lnTo>
                  <a:lnTo>
                    <a:pt x="8034" y="14893"/>
                  </a:lnTo>
                  <a:lnTo>
                    <a:pt x="7924" y="15003"/>
                  </a:lnTo>
                  <a:lnTo>
                    <a:pt x="7814" y="15149"/>
                  </a:lnTo>
                  <a:lnTo>
                    <a:pt x="7557" y="15296"/>
                  </a:lnTo>
                  <a:lnTo>
                    <a:pt x="7044" y="15516"/>
                  </a:lnTo>
                  <a:lnTo>
                    <a:pt x="6787" y="15590"/>
                  </a:lnTo>
                  <a:lnTo>
                    <a:pt x="6567" y="15736"/>
                  </a:lnTo>
                  <a:lnTo>
                    <a:pt x="6310" y="15113"/>
                  </a:lnTo>
                  <a:lnTo>
                    <a:pt x="6383" y="15076"/>
                  </a:lnTo>
                  <a:lnTo>
                    <a:pt x="6457" y="14966"/>
                  </a:lnTo>
                  <a:lnTo>
                    <a:pt x="6457" y="14929"/>
                  </a:lnTo>
                  <a:lnTo>
                    <a:pt x="6530" y="15003"/>
                  </a:lnTo>
                  <a:lnTo>
                    <a:pt x="6604" y="14966"/>
                  </a:lnTo>
                  <a:lnTo>
                    <a:pt x="6787" y="14929"/>
                  </a:lnTo>
                  <a:lnTo>
                    <a:pt x="7227" y="14783"/>
                  </a:lnTo>
                  <a:lnTo>
                    <a:pt x="7631" y="14599"/>
                  </a:lnTo>
                  <a:lnTo>
                    <a:pt x="7997" y="14342"/>
                  </a:lnTo>
                  <a:close/>
                  <a:moveTo>
                    <a:pt x="15150" y="15370"/>
                  </a:moveTo>
                  <a:lnTo>
                    <a:pt x="15150" y="15443"/>
                  </a:lnTo>
                  <a:lnTo>
                    <a:pt x="15224" y="15480"/>
                  </a:lnTo>
                  <a:lnTo>
                    <a:pt x="15260" y="15516"/>
                  </a:lnTo>
                  <a:lnTo>
                    <a:pt x="15150" y="15736"/>
                  </a:lnTo>
                  <a:lnTo>
                    <a:pt x="15004" y="15993"/>
                  </a:lnTo>
                  <a:lnTo>
                    <a:pt x="14857" y="15626"/>
                  </a:lnTo>
                  <a:lnTo>
                    <a:pt x="15150" y="15370"/>
                  </a:lnTo>
                  <a:close/>
                  <a:moveTo>
                    <a:pt x="7997" y="13902"/>
                  </a:moveTo>
                  <a:lnTo>
                    <a:pt x="7887" y="13939"/>
                  </a:lnTo>
                  <a:lnTo>
                    <a:pt x="7631" y="14122"/>
                  </a:lnTo>
                  <a:lnTo>
                    <a:pt x="7337" y="14269"/>
                  </a:lnTo>
                  <a:lnTo>
                    <a:pt x="7044" y="14416"/>
                  </a:lnTo>
                  <a:lnTo>
                    <a:pt x="6750" y="14526"/>
                  </a:lnTo>
                  <a:lnTo>
                    <a:pt x="6347" y="14599"/>
                  </a:lnTo>
                  <a:lnTo>
                    <a:pt x="6163" y="14673"/>
                  </a:lnTo>
                  <a:lnTo>
                    <a:pt x="6090" y="14746"/>
                  </a:lnTo>
                  <a:lnTo>
                    <a:pt x="6017" y="14819"/>
                  </a:lnTo>
                  <a:lnTo>
                    <a:pt x="6017" y="14929"/>
                  </a:lnTo>
                  <a:lnTo>
                    <a:pt x="5943" y="15003"/>
                  </a:lnTo>
                  <a:lnTo>
                    <a:pt x="5943" y="15113"/>
                  </a:lnTo>
                  <a:lnTo>
                    <a:pt x="6127" y="15590"/>
                  </a:lnTo>
                  <a:lnTo>
                    <a:pt x="6273" y="16103"/>
                  </a:lnTo>
                  <a:lnTo>
                    <a:pt x="6347" y="16177"/>
                  </a:lnTo>
                  <a:lnTo>
                    <a:pt x="6420" y="16213"/>
                  </a:lnTo>
                  <a:lnTo>
                    <a:pt x="6493" y="16213"/>
                  </a:lnTo>
                  <a:lnTo>
                    <a:pt x="6567" y="16177"/>
                  </a:lnTo>
                  <a:lnTo>
                    <a:pt x="6787" y="16030"/>
                  </a:lnTo>
                  <a:lnTo>
                    <a:pt x="7007" y="15920"/>
                  </a:lnTo>
                  <a:lnTo>
                    <a:pt x="7484" y="15736"/>
                  </a:lnTo>
                  <a:lnTo>
                    <a:pt x="7704" y="15663"/>
                  </a:lnTo>
                  <a:lnTo>
                    <a:pt x="7924" y="15553"/>
                  </a:lnTo>
                  <a:lnTo>
                    <a:pt x="8144" y="15406"/>
                  </a:lnTo>
                  <a:lnTo>
                    <a:pt x="8328" y="15223"/>
                  </a:lnTo>
                  <a:lnTo>
                    <a:pt x="8438" y="15076"/>
                  </a:lnTo>
                  <a:lnTo>
                    <a:pt x="8511" y="14893"/>
                  </a:lnTo>
                  <a:lnTo>
                    <a:pt x="8511" y="14709"/>
                  </a:lnTo>
                  <a:lnTo>
                    <a:pt x="8511" y="14526"/>
                  </a:lnTo>
                  <a:lnTo>
                    <a:pt x="8474" y="14342"/>
                  </a:lnTo>
                  <a:lnTo>
                    <a:pt x="8364" y="14159"/>
                  </a:lnTo>
                  <a:lnTo>
                    <a:pt x="8254" y="14049"/>
                  </a:lnTo>
                  <a:lnTo>
                    <a:pt x="8071" y="13939"/>
                  </a:lnTo>
                  <a:lnTo>
                    <a:pt x="7997" y="13902"/>
                  </a:lnTo>
                  <a:close/>
                  <a:moveTo>
                    <a:pt x="14710" y="15736"/>
                  </a:moveTo>
                  <a:lnTo>
                    <a:pt x="14747" y="15993"/>
                  </a:lnTo>
                  <a:lnTo>
                    <a:pt x="14820" y="16250"/>
                  </a:lnTo>
                  <a:lnTo>
                    <a:pt x="14490" y="16507"/>
                  </a:lnTo>
                  <a:lnTo>
                    <a:pt x="14417" y="16397"/>
                  </a:lnTo>
                  <a:lnTo>
                    <a:pt x="14307" y="15993"/>
                  </a:lnTo>
                  <a:lnTo>
                    <a:pt x="14380" y="15956"/>
                  </a:lnTo>
                  <a:lnTo>
                    <a:pt x="14710" y="15736"/>
                  </a:lnTo>
                  <a:close/>
                  <a:moveTo>
                    <a:pt x="14123" y="16103"/>
                  </a:moveTo>
                  <a:lnTo>
                    <a:pt x="14160" y="16397"/>
                  </a:lnTo>
                  <a:lnTo>
                    <a:pt x="14233" y="16690"/>
                  </a:lnTo>
                  <a:lnTo>
                    <a:pt x="13830" y="16873"/>
                  </a:lnTo>
                  <a:lnTo>
                    <a:pt x="13720" y="16727"/>
                  </a:lnTo>
                  <a:lnTo>
                    <a:pt x="13500" y="16433"/>
                  </a:lnTo>
                  <a:lnTo>
                    <a:pt x="14123" y="16103"/>
                  </a:lnTo>
                  <a:close/>
                  <a:moveTo>
                    <a:pt x="13426" y="16470"/>
                  </a:moveTo>
                  <a:lnTo>
                    <a:pt x="13500" y="16727"/>
                  </a:lnTo>
                  <a:lnTo>
                    <a:pt x="13536" y="16873"/>
                  </a:lnTo>
                  <a:lnTo>
                    <a:pt x="13573" y="16984"/>
                  </a:lnTo>
                  <a:lnTo>
                    <a:pt x="13096" y="17167"/>
                  </a:lnTo>
                  <a:lnTo>
                    <a:pt x="12986" y="17057"/>
                  </a:lnTo>
                  <a:lnTo>
                    <a:pt x="12876" y="16873"/>
                  </a:lnTo>
                  <a:lnTo>
                    <a:pt x="12839" y="16727"/>
                  </a:lnTo>
                  <a:lnTo>
                    <a:pt x="13426" y="16470"/>
                  </a:lnTo>
                  <a:close/>
                  <a:moveTo>
                    <a:pt x="12583" y="16837"/>
                  </a:moveTo>
                  <a:lnTo>
                    <a:pt x="12656" y="17094"/>
                  </a:lnTo>
                  <a:lnTo>
                    <a:pt x="12803" y="17277"/>
                  </a:lnTo>
                  <a:lnTo>
                    <a:pt x="12399" y="17460"/>
                  </a:lnTo>
                  <a:lnTo>
                    <a:pt x="12326" y="17387"/>
                  </a:lnTo>
                  <a:lnTo>
                    <a:pt x="12253" y="17277"/>
                  </a:lnTo>
                  <a:lnTo>
                    <a:pt x="12216" y="17167"/>
                  </a:lnTo>
                  <a:lnTo>
                    <a:pt x="12216" y="17020"/>
                  </a:lnTo>
                  <a:lnTo>
                    <a:pt x="12583" y="16837"/>
                  </a:lnTo>
                  <a:close/>
                  <a:moveTo>
                    <a:pt x="12032" y="17094"/>
                  </a:moveTo>
                  <a:lnTo>
                    <a:pt x="11996" y="17240"/>
                  </a:lnTo>
                  <a:lnTo>
                    <a:pt x="12032" y="17387"/>
                  </a:lnTo>
                  <a:lnTo>
                    <a:pt x="12106" y="17570"/>
                  </a:lnTo>
                  <a:lnTo>
                    <a:pt x="11812" y="17644"/>
                  </a:lnTo>
                  <a:lnTo>
                    <a:pt x="11776" y="17644"/>
                  </a:lnTo>
                  <a:lnTo>
                    <a:pt x="11739" y="17497"/>
                  </a:lnTo>
                  <a:lnTo>
                    <a:pt x="11666" y="17240"/>
                  </a:lnTo>
                  <a:lnTo>
                    <a:pt x="12032" y="17094"/>
                  </a:lnTo>
                  <a:close/>
                  <a:moveTo>
                    <a:pt x="11446" y="17350"/>
                  </a:moveTo>
                  <a:lnTo>
                    <a:pt x="11482" y="17607"/>
                  </a:lnTo>
                  <a:lnTo>
                    <a:pt x="11519" y="17791"/>
                  </a:lnTo>
                  <a:lnTo>
                    <a:pt x="11189" y="17901"/>
                  </a:lnTo>
                  <a:lnTo>
                    <a:pt x="11115" y="17937"/>
                  </a:lnTo>
                  <a:lnTo>
                    <a:pt x="11115" y="17864"/>
                  </a:lnTo>
                  <a:lnTo>
                    <a:pt x="11115" y="17827"/>
                  </a:lnTo>
                  <a:lnTo>
                    <a:pt x="11115" y="17717"/>
                  </a:lnTo>
                  <a:lnTo>
                    <a:pt x="11005" y="17607"/>
                  </a:lnTo>
                  <a:lnTo>
                    <a:pt x="10969" y="17534"/>
                  </a:lnTo>
                  <a:lnTo>
                    <a:pt x="11446" y="17350"/>
                  </a:lnTo>
                  <a:close/>
                  <a:moveTo>
                    <a:pt x="10639" y="17644"/>
                  </a:moveTo>
                  <a:lnTo>
                    <a:pt x="10749" y="17791"/>
                  </a:lnTo>
                  <a:lnTo>
                    <a:pt x="10859" y="17901"/>
                  </a:lnTo>
                  <a:lnTo>
                    <a:pt x="10932" y="17974"/>
                  </a:lnTo>
                  <a:lnTo>
                    <a:pt x="10969" y="17974"/>
                  </a:lnTo>
                  <a:lnTo>
                    <a:pt x="10455" y="18194"/>
                  </a:lnTo>
                  <a:lnTo>
                    <a:pt x="10418" y="18121"/>
                  </a:lnTo>
                  <a:lnTo>
                    <a:pt x="10345" y="18121"/>
                  </a:lnTo>
                  <a:lnTo>
                    <a:pt x="10235" y="18157"/>
                  </a:lnTo>
                  <a:lnTo>
                    <a:pt x="10162" y="17901"/>
                  </a:lnTo>
                  <a:lnTo>
                    <a:pt x="10125" y="17827"/>
                  </a:lnTo>
                  <a:lnTo>
                    <a:pt x="10639" y="17644"/>
                  </a:lnTo>
                  <a:close/>
                  <a:moveTo>
                    <a:pt x="10272" y="440"/>
                  </a:moveTo>
                  <a:lnTo>
                    <a:pt x="10455" y="477"/>
                  </a:lnTo>
                  <a:lnTo>
                    <a:pt x="10565" y="550"/>
                  </a:lnTo>
                  <a:lnTo>
                    <a:pt x="10675" y="624"/>
                  </a:lnTo>
                  <a:lnTo>
                    <a:pt x="10785" y="734"/>
                  </a:lnTo>
                  <a:lnTo>
                    <a:pt x="10969" y="990"/>
                  </a:lnTo>
                  <a:lnTo>
                    <a:pt x="11005" y="1210"/>
                  </a:lnTo>
                  <a:lnTo>
                    <a:pt x="11042" y="1431"/>
                  </a:lnTo>
                  <a:lnTo>
                    <a:pt x="11335" y="2348"/>
                  </a:lnTo>
                  <a:lnTo>
                    <a:pt x="11886" y="3998"/>
                  </a:lnTo>
                  <a:lnTo>
                    <a:pt x="13060" y="7300"/>
                  </a:lnTo>
                  <a:lnTo>
                    <a:pt x="14233" y="10564"/>
                  </a:lnTo>
                  <a:lnTo>
                    <a:pt x="14857" y="12215"/>
                  </a:lnTo>
                  <a:lnTo>
                    <a:pt x="15187" y="13095"/>
                  </a:lnTo>
                  <a:lnTo>
                    <a:pt x="15407" y="13646"/>
                  </a:lnTo>
                  <a:lnTo>
                    <a:pt x="15334" y="13682"/>
                  </a:lnTo>
                  <a:lnTo>
                    <a:pt x="15297" y="13829"/>
                  </a:lnTo>
                  <a:lnTo>
                    <a:pt x="15297" y="13939"/>
                  </a:lnTo>
                  <a:lnTo>
                    <a:pt x="15260" y="14196"/>
                  </a:lnTo>
                  <a:lnTo>
                    <a:pt x="15224" y="14379"/>
                  </a:lnTo>
                  <a:lnTo>
                    <a:pt x="15187" y="14526"/>
                  </a:lnTo>
                  <a:lnTo>
                    <a:pt x="15004" y="14856"/>
                  </a:lnTo>
                  <a:lnTo>
                    <a:pt x="14747" y="15149"/>
                  </a:lnTo>
                  <a:lnTo>
                    <a:pt x="14453" y="15370"/>
                  </a:lnTo>
                  <a:lnTo>
                    <a:pt x="14123" y="15590"/>
                  </a:lnTo>
                  <a:lnTo>
                    <a:pt x="13793" y="15773"/>
                  </a:lnTo>
                  <a:lnTo>
                    <a:pt x="13060" y="16140"/>
                  </a:lnTo>
                  <a:lnTo>
                    <a:pt x="12326" y="16470"/>
                  </a:lnTo>
                  <a:lnTo>
                    <a:pt x="10859" y="17094"/>
                  </a:lnTo>
                  <a:lnTo>
                    <a:pt x="10015" y="17424"/>
                  </a:lnTo>
                  <a:lnTo>
                    <a:pt x="9978" y="17387"/>
                  </a:lnTo>
                  <a:lnTo>
                    <a:pt x="9942" y="17387"/>
                  </a:lnTo>
                  <a:lnTo>
                    <a:pt x="9905" y="17424"/>
                  </a:lnTo>
                  <a:lnTo>
                    <a:pt x="9905" y="17460"/>
                  </a:lnTo>
                  <a:lnTo>
                    <a:pt x="8841" y="17791"/>
                  </a:lnTo>
                  <a:lnTo>
                    <a:pt x="7777" y="18121"/>
                  </a:lnTo>
                  <a:lnTo>
                    <a:pt x="6970" y="18304"/>
                  </a:lnTo>
                  <a:lnTo>
                    <a:pt x="6163" y="18487"/>
                  </a:lnTo>
                  <a:lnTo>
                    <a:pt x="5797" y="18524"/>
                  </a:lnTo>
                  <a:lnTo>
                    <a:pt x="5613" y="18524"/>
                  </a:lnTo>
                  <a:lnTo>
                    <a:pt x="5430" y="18451"/>
                  </a:lnTo>
                  <a:lnTo>
                    <a:pt x="5283" y="18377"/>
                  </a:lnTo>
                  <a:lnTo>
                    <a:pt x="5173" y="18231"/>
                  </a:lnTo>
                  <a:lnTo>
                    <a:pt x="5063" y="18121"/>
                  </a:lnTo>
                  <a:lnTo>
                    <a:pt x="4953" y="17974"/>
                  </a:lnTo>
                  <a:lnTo>
                    <a:pt x="4879" y="17680"/>
                  </a:lnTo>
                  <a:lnTo>
                    <a:pt x="4769" y="17387"/>
                  </a:lnTo>
                  <a:lnTo>
                    <a:pt x="4476" y="16507"/>
                  </a:lnTo>
                  <a:lnTo>
                    <a:pt x="3926" y="14819"/>
                  </a:lnTo>
                  <a:lnTo>
                    <a:pt x="3376" y="13169"/>
                  </a:lnTo>
                  <a:lnTo>
                    <a:pt x="2752" y="11518"/>
                  </a:lnTo>
                  <a:lnTo>
                    <a:pt x="2165" y="9867"/>
                  </a:lnTo>
                  <a:lnTo>
                    <a:pt x="1505" y="8253"/>
                  </a:lnTo>
                  <a:lnTo>
                    <a:pt x="845" y="6603"/>
                  </a:lnTo>
                  <a:lnTo>
                    <a:pt x="588" y="6052"/>
                  </a:lnTo>
                  <a:lnTo>
                    <a:pt x="478" y="5796"/>
                  </a:lnTo>
                  <a:lnTo>
                    <a:pt x="331" y="5539"/>
                  </a:lnTo>
                  <a:lnTo>
                    <a:pt x="368" y="5502"/>
                  </a:lnTo>
                  <a:lnTo>
                    <a:pt x="404" y="5429"/>
                  </a:lnTo>
                  <a:lnTo>
                    <a:pt x="368" y="5209"/>
                  </a:lnTo>
                  <a:lnTo>
                    <a:pt x="404" y="5025"/>
                  </a:lnTo>
                  <a:lnTo>
                    <a:pt x="404" y="4879"/>
                  </a:lnTo>
                  <a:lnTo>
                    <a:pt x="478" y="4695"/>
                  </a:lnTo>
                  <a:lnTo>
                    <a:pt x="624" y="4402"/>
                  </a:lnTo>
                  <a:lnTo>
                    <a:pt x="845" y="4145"/>
                  </a:lnTo>
                  <a:lnTo>
                    <a:pt x="1101" y="3888"/>
                  </a:lnTo>
                  <a:lnTo>
                    <a:pt x="1395" y="3668"/>
                  </a:lnTo>
                  <a:lnTo>
                    <a:pt x="1725" y="3485"/>
                  </a:lnTo>
                  <a:lnTo>
                    <a:pt x="2018" y="3301"/>
                  </a:lnTo>
                  <a:lnTo>
                    <a:pt x="2789" y="2935"/>
                  </a:lnTo>
                  <a:lnTo>
                    <a:pt x="3596" y="2641"/>
                  </a:lnTo>
                  <a:lnTo>
                    <a:pt x="5210" y="2017"/>
                  </a:lnTo>
                  <a:lnTo>
                    <a:pt x="6787" y="1394"/>
                  </a:lnTo>
                  <a:lnTo>
                    <a:pt x="7557" y="1100"/>
                  </a:lnTo>
                  <a:lnTo>
                    <a:pt x="8364" y="807"/>
                  </a:lnTo>
                  <a:lnTo>
                    <a:pt x="9135" y="587"/>
                  </a:lnTo>
                  <a:lnTo>
                    <a:pt x="9538" y="514"/>
                  </a:lnTo>
                  <a:lnTo>
                    <a:pt x="9942" y="440"/>
                  </a:lnTo>
                  <a:close/>
                  <a:moveTo>
                    <a:pt x="9868" y="17937"/>
                  </a:moveTo>
                  <a:lnTo>
                    <a:pt x="9868" y="17974"/>
                  </a:lnTo>
                  <a:lnTo>
                    <a:pt x="9905" y="18157"/>
                  </a:lnTo>
                  <a:lnTo>
                    <a:pt x="10015" y="18341"/>
                  </a:lnTo>
                  <a:lnTo>
                    <a:pt x="9575" y="18524"/>
                  </a:lnTo>
                  <a:lnTo>
                    <a:pt x="9575" y="18487"/>
                  </a:lnTo>
                  <a:lnTo>
                    <a:pt x="9538" y="18341"/>
                  </a:lnTo>
                  <a:lnTo>
                    <a:pt x="9465" y="18231"/>
                  </a:lnTo>
                  <a:lnTo>
                    <a:pt x="9391" y="18084"/>
                  </a:lnTo>
                  <a:lnTo>
                    <a:pt x="9868" y="17937"/>
                  </a:lnTo>
                  <a:close/>
                  <a:moveTo>
                    <a:pt x="9098" y="18194"/>
                  </a:moveTo>
                  <a:lnTo>
                    <a:pt x="9171" y="18414"/>
                  </a:lnTo>
                  <a:lnTo>
                    <a:pt x="9245" y="18524"/>
                  </a:lnTo>
                  <a:lnTo>
                    <a:pt x="9318" y="18598"/>
                  </a:lnTo>
                  <a:lnTo>
                    <a:pt x="8841" y="18781"/>
                  </a:lnTo>
                  <a:lnTo>
                    <a:pt x="8768" y="18708"/>
                  </a:lnTo>
                  <a:lnTo>
                    <a:pt x="8694" y="18598"/>
                  </a:lnTo>
                  <a:lnTo>
                    <a:pt x="8621" y="18487"/>
                  </a:lnTo>
                  <a:lnTo>
                    <a:pt x="8584" y="18341"/>
                  </a:lnTo>
                  <a:lnTo>
                    <a:pt x="9098" y="18194"/>
                  </a:lnTo>
                  <a:close/>
                  <a:moveTo>
                    <a:pt x="8254" y="18414"/>
                  </a:moveTo>
                  <a:lnTo>
                    <a:pt x="8291" y="18561"/>
                  </a:lnTo>
                  <a:lnTo>
                    <a:pt x="8364" y="18744"/>
                  </a:lnTo>
                  <a:lnTo>
                    <a:pt x="8511" y="18928"/>
                  </a:lnTo>
                  <a:lnTo>
                    <a:pt x="8181" y="19038"/>
                  </a:lnTo>
                  <a:lnTo>
                    <a:pt x="8144" y="18964"/>
                  </a:lnTo>
                  <a:lnTo>
                    <a:pt x="8107" y="18928"/>
                  </a:lnTo>
                  <a:lnTo>
                    <a:pt x="7997" y="18854"/>
                  </a:lnTo>
                  <a:lnTo>
                    <a:pt x="7961" y="18818"/>
                  </a:lnTo>
                  <a:lnTo>
                    <a:pt x="7851" y="18634"/>
                  </a:lnTo>
                  <a:lnTo>
                    <a:pt x="7851" y="18561"/>
                  </a:lnTo>
                  <a:lnTo>
                    <a:pt x="8254" y="18414"/>
                  </a:lnTo>
                  <a:close/>
                  <a:moveTo>
                    <a:pt x="5246" y="18818"/>
                  </a:moveTo>
                  <a:lnTo>
                    <a:pt x="5430" y="18891"/>
                  </a:lnTo>
                  <a:lnTo>
                    <a:pt x="5650" y="18928"/>
                  </a:lnTo>
                  <a:lnTo>
                    <a:pt x="5870" y="18964"/>
                  </a:lnTo>
                  <a:lnTo>
                    <a:pt x="5943" y="19221"/>
                  </a:lnTo>
                  <a:lnTo>
                    <a:pt x="5760" y="19148"/>
                  </a:lnTo>
                  <a:lnTo>
                    <a:pt x="5576" y="19038"/>
                  </a:lnTo>
                  <a:lnTo>
                    <a:pt x="5393" y="18928"/>
                  </a:lnTo>
                  <a:lnTo>
                    <a:pt x="5246" y="18818"/>
                  </a:lnTo>
                  <a:close/>
                  <a:moveTo>
                    <a:pt x="7557" y="18634"/>
                  </a:moveTo>
                  <a:lnTo>
                    <a:pt x="7557" y="18781"/>
                  </a:lnTo>
                  <a:lnTo>
                    <a:pt x="7631" y="18928"/>
                  </a:lnTo>
                  <a:lnTo>
                    <a:pt x="7704" y="19038"/>
                  </a:lnTo>
                  <a:lnTo>
                    <a:pt x="7777" y="19148"/>
                  </a:lnTo>
                  <a:lnTo>
                    <a:pt x="7704" y="19184"/>
                  </a:lnTo>
                  <a:lnTo>
                    <a:pt x="7227" y="19294"/>
                  </a:lnTo>
                  <a:lnTo>
                    <a:pt x="7154" y="19184"/>
                  </a:lnTo>
                  <a:lnTo>
                    <a:pt x="7080" y="19074"/>
                  </a:lnTo>
                  <a:lnTo>
                    <a:pt x="6970" y="18928"/>
                  </a:lnTo>
                  <a:lnTo>
                    <a:pt x="6897" y="18781"/>
                  </a:lnTo>
                  <a:lnTo>
                    <a:pt x="7117" y="18708"/>
                  </a:lnTo>
                  <a:lnTo>
                    <a:pt x="7557" y="18634"/>
                  </a:lnTo>
                  <a:close/>
                  <a:moveTo>
                    <a:pt x="6604" y="18854"/>
                  </a:moveTo>
                  <a:lnTo>
                    <a:pt x="6677" y="19111"/>
                  </a:lnTo>
                  <a:lnTo>
                    <a:pt x="6750" y="19221"/>
                  </a:lnTo>
                  <a:lnTo>
                    <a:pt x="6824" y="19331"/>
                  </a:lnTo>
                  <a:lnTo>
                    <a:pt x="6493" y="19331"/>
                  </a:lnTo>
                  <a:lnTo>
                    <a:pt x="6493" y="19258"/>
                  </a:lnTo>
                  <a:lnTo>
                    <a:pt x="6493" y="19221"/>
                  </a:lnTo>
                  <a:lnTo>
                    <a:pt x="6420" y="19184"/>
                  </a:lnTo>
                  <a:lnTo>
                    <a:pt x="6383" y="19184"/>
                  </a:lnTo>
                  <a:lnTo>
                    <a:pt x="6310" y="19221"/>
                  </a:lnTo>
                  <a:lnTo>
                    <a:pt x="6273" y="19221"/>
                  </a:lnTo>
                  <a:lnTo>
                    <a:pt x="6200" y="19184"/>
                  </a:lnTo>
                  <a:lnTo>
                    <a:pt x="6163" y="19074"/>
                  </a:lnTo>
                  <a:lnTo>
                    <a:pt x="6127" y="18928"/>
                  </a:lnTo>
                  <a:lnTo>
                    <a:pt x="6604" y="18854"/>
                  </a:lnTo>
                  <a:close/>
                  <a:moveTo>
                    <a:pt x="10125" y="0"/>
                  </a:moveTo>
                  <a:lnTo>
                    <a:pt x="9721" y="37"/>
                  </a:lnTo>
                  <a:lnTo>
                    <a:pt x="9318" y="110"/>
                  </a:lnTo>
                  <a:lnTo>
                    <a:pt x="8804" y="220"/>
                  </a:lnTo>
                  <a:lnTo>
                    <a:pt x="8291" y="403"/>
                  </a:lnTo>
                  <a:lnTo>
                    <a:pt x="7300" y="734"/>
                  </a:lnTo>
                  <a:lnTo>
                    <a:pt x="5320" y="1504"/>
                  </a:lnTo>
                  <a:lnTo>
                    <a:pt x="3376" y="2274"/>
                  </a:lnTo>
                  <a:lnTo>
                    <a:pt x="2422" y="2678"/>
                  </a:lnTo>
                  <a:lnTo>
                    <a:pt x="1945" y="2898"/>
                  </a:lnTo>
                  <a:lnTo>
                    <a:pt x="1505" y="3118"/>
                  </a:lnTo>
                  <a:lnTo>
                    <a:pt x="1248" y="3301"/>
                  </a:lnTo>
                  <a:lnTo>
                    <a:pt x="955" y="3485"/>
                  </a:lnTo>
                  <a:lnTo>
                    <a:pt x="698" y="3742"/>
                  </a:lnTo>
                  <a:lnTo>
                    <a:pt x="441" y="3998"/>
                  </a:lnTo>
                  <a:lnTo>
                    <a:pt x="221" y="4292"/>
                  </a:lnTo>
                  <a:lnTo>
                    <a:pt x="74" y="4622"/>
                  </a:lnTo>
                  <a:lnTo>
                    <a:pt x="38" y="4769"/>
                  </a:lnTo>
                  <a:lnTo>
                    <a:pt x="38" y="4915"/>
                  </a:lnTo>
                  <a:lnTo>
                    <a:pt x="38" y="5099"/>
                  </a:lnTo>
                  <a:lnTo>
                    <a:pt x="74" y="5245"/>
                  </a:lnTo>
                  <a:lnTo>
                    <a:pt x="1" y="5282"/>
                  </a:lnTo>
                  <a:lnTo>
                    <a:pt x="1" y="5319"/>
                  </a:lnTo>
                  <a:lnTo>
                    <a:pt x="38" y="5722"/>
                  </a:lnTo>
                  <a:lnTo>
                    <a:pt x="148" y="6052"/>
                  </a:lnTo>
                  <a:lnTo>
                    <a:pt x="441" y="6786"/>
                  </a:lnTo>
                  <a:lnTo>
                    <a:pt x="1065" y="8400"/>
                  </a:lnTo>
                  <a:lnTo>
                    <a:pt x="2348" y="11665"/>
                  </a:lnTo>
                  <a:lnTo>
                    <a:pt x="2935" y="13315"/>
                  </a:lnTo>
                  <a:lnTo>
                    <a:pt x="3522" y="15003"/>
                  </a:lnTo>
                  <a:lnTo>
                    <a:pt x="4072" y="16653"/>
                  </a:lnTo>
                  <a:lnTo>
                    <a:pt x="4293" y="17424"/>
                  </a:lnTo>
                  <a:lnTo>
                    <a:pt x="4439" y="17827"/>
                  </a:lnTo>
                  <a:lnTo>
                    <a:pt x="4513" y="18047"/>
                  </a:lnTo>
                  <a:lnTo>
                    <a:pt x="4623" y="18231"/>
                  </a:lnTo>
                  <a:lnTo>
                    <a:pt x="4659" y="18451"/>
                  </a:lnTo>
                  <a:lnTo>
                    <a:pt x="4733" y="18634"/>
                  </a:lnTo>
                  <a:lnTo>
                    <a:pt x="4806" y="18781"/>
                  </a:lnTo>
                  <a:lnTo>
                    <a:pt x="4916" y="18928"/>
                  </a:lnTo>
                  <a:lnTo>
                    <a:pt x="5026" y="19074"/>
                  </a:lnTo>
                  <a:lnTo>
                    <a:pt x="5173" y="19221"/>
                  </a:lnTo>
                  <a:lnTo>
                    <a:pt x="5503" y="19404"/>
                  </a:lnTo>
                  <a:lnTo>
                    <a:pt x="5833" y="19551"/>
                  </a:lnTo>
                  <a:lnTo>
                    <a:pt x="6237" y="19661"/>
                  </a:lnTo>
                  <a:lnTo>
                    <a:pt x="6604" y="19698"/>
                  </a:lnTo>
                  <a:lnTo>
                    <a:pt x="7007" y="19698"/>
                  </a:lnTo>
                  <a:lnTo>
                    <a:pt x="7484" y="19625"/>
                  </a:lnTo>
                  <a:lnTo>
                    <a:pt x="7924" y="19515"/>
                  </a:lnTo>
                  <a:lnTo>
                    <a:pt x="8841" y="19184"/>
                  </a:lnTo>
                  <a:lnTo>
                    <a:pt x="11079" y="18341"/>
                  </a:lnTo>
                  <a:lnTo>
                    <a:pt x="13206" y="17570"/>
                  </a:lnTo>
                  <a:lnTo>
                    <a:pt x="13830" y="17314"/>
                  </a:lnTo>
                  <a:lnTo>
                    <a:pt x="14417" y="17020"/>
                  </a:lnTo>
                  <a:lnTo>
                    <a:pt x="14527" y="17020"/>
                  </a:lnTo>
                  <a:lnTo>
                    <a:pt x="14674" y="16947"/>
                  </a:lnTo>
                  <a:lnTo>
                    <a:pt x="14710" y="16873"/>
                  </a:lnTo>
                  <a:lnTo>
                    <a:pt x="14710" y="16837"/>
                  </a:lnTo>
                  <a:lnTo>
                    <a:pt x="14894" y="16690"/>
                  </a:lnTo>
                  <a:lnTo>
                    <a:pt x="15187" y="16433"/>
                  </a:lnTo>
                  <a:lnTo>
                    <a:pt x="15407" y="16103"/>
                  </a:lnTo>
                  <a:lnTo>
                    <a:pt x="15554" y="15773"/>
                  </a:lnTo>
                  <a:lnTo>
                    <a:pt x="15701" y="15406"/>
                  </a:lnTo>
                  <a:lnTo>
                    <a:pt x="15774" y="15039"/>
                  </a:lnTo>
                  <a:lnTo>
                    <a:pt x="15811" y="14636"/>
                  </a:lnTo>
                  <a:lnTo>
                    <a:pt x="15847" y="13866"/>
                  </a:lnTo>
                  <a:lnTo>
                    <a:pt x="15884" y="13829"/>
                  </a:lnTo>
                  <a:lnTo>
                    <a:pt x="15884" y="13756"/>
                  </a:lnTo>
                  <a:lnTo>
                    <a:pt x="15847" y="13572"/>
                  </a:lnTo>
                  <a:lnTo>
                    <a:pt x="15811" y="13389"/>
                  </a:lnTo>
                  <a:lnTo>
                    <a:pt x="15664" y="13059"/>
                  </a:lnTo>
                  <a:lnTo>
                    <a:pt x="15334" y="12178"/>
                  </a:lnTo>
                  <a:lnTo>
                    <a:pt x="14710" y="10564"/>
                  </a:lnTo>
                  <a:lnTo>
                    <a:pt x="13500" y="7263"/>
                  </a:lnTo>
                  <a:lnTo>
                    <a:pt x="12326" y="3962"/>
                  </a:lnTo>
                  <a:lnTo>
                    <a:pt x="11776" y="2311"/>
                  </a:lnTo>
                  <a:lnTo>
                    <a:pt x="11446" y="1431"/>
                  </a:lnTo>
                  <a:lnTo>
                    <a:pt x="11372" y="1174"/>
                  </a:lnTo>
                  <a:lnTo>
                    <a:pt x="11409" y="1027"/>
                  </a:lnTo>
                  <a:lnTo>
                    <a:pt x="11409" y="917"/>
                  </a:lnTo>
                  <a:lnTo>
                    <a:pt x="11372" y="770"/>
                  </a:lnTo>
                  <a:lnTo>
                    <a:pt x="11299" y="624"/>
                  </a:lnTo>
                  <a:lnTo>
                    <a:pt x="11152" y="403"/>
                  </a:lnTo>
                  <a:lnTo>
                    <a:pt x="10895" y="220"/>
                  </a:lnTo>
                  <a:lnTo>
                    <a:pt x="10712" y="110"/>
                  </a:lnTo>
                  <a:lnTo>
                    <a:pt x="10528" y="37"/>
                  </a:lnTo>
                  <a:lnTo>
                    <a:pt x="10345"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406" name="Google Shape;406;p8"/>
            <p:cNvSpPr/>
            <p:nvPr/>
          </p:nvSpPr>
          <p:spPr>
            <a:xfrm>
              <a:off x="6991200" y="2879025"/>
              <a:ext cx="390675" cy="444800"/>
            </a:xfrm>
            <a:custGeom>
              <a:rect b="b" l="l" r="r" t="t"/>
              <a:pathLst>
                <a:path extrusionOk="0" h="17792" w="15627">
                  <a:moveTo>
                    <a:pt x="10528" y="1"/>
                  </a:moveTo>
                  <a:lnTo>
                    <a:pt x="10455" y="37"/>
                  </a:lnTo>
                  <a:lnTo>
                    <a:pt x="10308" y="221"/>
                  </a:lnTo>
                  <a:lnTo>
                    <a:pt x="10198" y="441"/>
                  </a:lnTo>
                  <a:lnTo>
                    <a:pt x="10015" y="881"/>
                  </a:lnTo>
                  <a:lnTo>
                    <a:pt x="9831" y="1468"/>
                  </a:lnTo>
                  <a:lnTo>
                    <a:pt x="9685" y="2091"/>
                  </a:lnTo>
                  <a:lnTo>
                    <a:pt x="9685" y="2201"/>
                  </a:lnTo>
                  <a:lnTo>
                    <a:pt x="9721" y="2311"/>
                  </a:lnTo>
                  <a:lnTo>
                    <a:pt x="9795" y="2348"/>
                  </a:lnTo>
                  <a:lnTo>
                    <a:pt x="9868" y="2385"/>
                  </a:lnTo>
                  <a:lnTo>
                    <a:pt x="9941" y="2421"/>
                  </a:lnTo>
                  <a:lnTo>
                    <a:pt x="10051" y="2385"/>
                  </a:lnTo>
                  <a:lnTo>
                    <a:pt x="10125" y="2311"/>
                  </a:lnTo>
                  <a:lnTo>
                    <a:pt x="10198" y="2238"/>
                  </a:lnTo>
                  <a:lnTo>
                    <a:pt x="10235" y="2055"/>
                  </a:lnTo>
                  <a:lnTo>
                    <a:pt x="10235" y="2018"/>
                  </a:lnTo>
                  <a:lnTo>
                    <a:pt x="10235" y="1981"/>
                  </a:lnTo>
                  <a:lnTo>
                    <a:pt x="10455" y="1138"/>
                  </a:lnTo>
                  <a:lnTo>
                    <a:pt x="10638" y="624"/>
                  </a:lnTo>
                  <a:lnTo>
                    <a:pt x="10675" y="367"/>
                  </a:lnTo>
                  <a:lnTo>
                    <a:pt x="10712" y="111"/>
                  </a:lnTo>
                  <a:lnTo>
                    <a:pt x="10675" y="37"/>
                  </a:lnTo>
                  <a:lnTo>
                    <a:pt x="10602" y="1"/>
                  </a:lnTo>
                  <a:close/>
                  <a:moveTo>
                    <a:pt x="3559" y="1028"/>
                  </a:moveTo>
                  <a:lnTo>
                    <a:pt x="3522" y="1064"/>
                  </a:lnTo>
                  <a:lnTo>
                    <a:pt x="3485" y="1101"/>
                  </a:lnTo>
                  <a:lnTo>
                    <a:pt x="3485" y="1138"/>
                  </a:lnTo>
                  <a:lnTo>
                    <a:pt x="3559" y="1321"/>
                  </a:lnTo>
                  <a:lnTo>
                    <a:pt x="3669" y="1468"/>
                  </a:lnTo>
                  <a:lnTo>
                    <a:pt x="3889" y="1761"/>
                  </a:lnTo>
                  <a:lnTo>
                    <a:pt x="4109" y="2055"/>
                  </a:lnTo>
                  <a:lnTo>
                    <a:pt x="4366" y="2348"/>
                  </a:lnTo>
                  <a:lnTo>
                    <a:pt x="4476" y="2605"/>
                  </a:lnTo>
                  <a:lnTo>
                    <a:pt x="4586" y="2862"/>
                  </a:lnTo>
                  <a:lnTo>
                    <a:pt x="4696" y="2972"/>
                  </a:lnTo>
                  <a:lnTo>
                    <a:pt x="4769" y="3045"/>
                  </a:lnTo>
                  <a:lnTo>
                    <a:pt x="4916" y="3082"/>
                  </a:lnTo>
                  <a:lnTo>
                    <a:pt x="5063" y="3082"/>
                  </a:lnTo>
                  <a:lnTo>
                    <a:pt x="5136" y="3045"/>
                  </a:lnTo>
                  <a:lnTo>
                    <a:pt x="5209" y="3008"/>
                  </a:lnTo>
                  <a:lnTo>
                    <a:pt x="5246" y="2935"/>
                  </a:lnTo>
                  <a:lnTo>
                    <a:pt x="5246" y="2862"/>
                  </a:lnTo>
                  <a:lnTo>
                    <a:pt x="5209" y="2715"/>
                  </a:lnTo>
                  <a:lnTo>
                    <a:pt x="5173" y="2642"/>
                  </a:lnTo>
                  <a:lnTo>
                    <a:pt x="5099" y="2605"/>
                  </a:lnTo>
                  <a:lnTo>
                    <a:pt x="4989" y="2605"/>
                  </a:lnTo>
                  <a:lnTo>
                    <a:pt x="4989" y="2568"/>
                  </a:lnTo>
                  <a:lnTo>
                    <a:pt x="4989" y="2495"/>
                  </a:lnTo>
                  <a:lnTo>
                    <a:pt x="4953" y="2385"/>
                  </a:lnTo>
                  <a:lnTo>
                    <a:pt x="4806" y="2128"/>
                  </a:lnTo>
                  <a:lnTo>
                    <a:pt x="4623" y="1871"/>
                  </a:lnTo>
                  <a:lnTo>
                    <a:pt x="4402" y="1615"/>
                  </a:lnTo>
                  <a:lnTo>
                    <a:pt x="4146" y="1394"/>
                  </a:lnTo>
                  <a:lnTo>
                    <a:pt x="3889" y="1174"/>
                  </a:lnTo>
                  <a:lnTo>
                    <a:pt x="3595" y="1028"/>
                  </a:lnTo>
                  <a:close/>
                  <a:moveTo>
                    <a:pt x="15334" y="3999"/>
                  </a:moveTo>
                  <a:lnTo>
                    <a:pt x="15260" y="4035"/>
                  </a:lnTo>
                  <a:lnTo>
                    <a:pt x="15187" y="4109"/>
                  </a:lnTo>
                  <a:lnTo>
                    <a:pt x="15077" y="4182"/>
                  </a:lnTo>
                  <a:lnTo>
                    <a:pt x="14967" y="4256"/>
                  </a:lnTo>
                  <a:lnTo>
                    <a:pt x="14820" y="4329"/>
                  </a:lnTo>
                  <a:lnTo>
                    <a:pt x="14673" y="4329"/>
                  </a:lnTo>
                  <a:lnTo>
                    <a:pt x="14527" y="4402"/>
                  </a:lnTo>
                  <a:lnTo>
                    <a:pt x="14490" y="4439"/>
                  </a:lnTo>
                  <a:lnTo>
                    <a:pt x="14453" y="4549"/>
                  </a:lnTo>
                  <a:lnTo>
                    <a:pt x="14417" y="4586"/>
                  </a:lnTo>
                  <a:lnTo>
                    <a:pt x="14380" y="4622"/>
                  </a:lnTo>
                  <a:lnTo>
                    <a:pt x="14233" y="4732"/>
                  </a:lnTo>
                  <a:lnTo>
                    <a:pt x="13940" y="4842"/>
                  </a:lnTo>
                  <a:lnTo>
                    <a:pt x="13720" y="4989"/>
                  </a:lnTo>
                  <a:lnTo>
                    <a:pt x="13536" y="5173"/>
                  </a:lnTo>
                  <a:lnTo>
                    <a:pt x="13499" y="5246"/>
                  </a:lnTo>
                  <a:lnTo>
                    <a:pt x="13499" y="5319"/>
                  </a:lnTo>
                  <a:lnTo>
                    <a:pt x="13573" y="5356"/>
                  </a:lnTo>
                  <a:lnTo>
                    <a:pt x="13830" y="5356"/>
                  </a:lnTo>
                  <a:lnTo>
                    <a:pt x="14013" y="5319"/>
                  </a:lnTo>
                  <a:lnTo>
                    <a:pt x="14380" y="5173"/>
                  </a:lnTo>
                  <a:lnTo>
                    <a:pt x="14673" y="5026"/>
                  </a:lnTo>
                  <a:lnTo>
                    <a:pt x="14783" y="4953"/>
                  </a:lnTo>
                  <a:lnTo>
                    <a:pt x="14857" y="4806"/>
                  </a:lnTo>
                  <a:lnTo>
                    <a:pt x="15077" y="4769"/>
                  </a:lnTo>
                  <a:lnTo>
                    <a:pt x="15260" y="4659"/>
                  </a:lnTo>
                  <a:lnTo>
                    <a:pt x="15370" y="4696"/>
                  </a:lnTo>
                  <a:lnTo>
                    <a:pt x="15444" y="4696"/>
                  </a:lnTo>
                  <a:lnTo>
                    <a:pt x="15554" y="4622"/>
                  </a:lnTo>
                  <a:lnTo>
                    <a:pt x="15627" y="4549"/>
                  </a:lnTo>
                  <a:lnTo>
                    <a:pt x="15627" y="4476"/>
                  </a:lnTo>
                  <a:lnTo>
                    <a:pt x="15590" y="4366"/>
                  </a:lnTo>
                  <a:lnTo>
                    <a:pt x="15627" y="4329"/>
                  </a:lnTo>
                  <a:lnTo>
                    <a:pt x="15627" y="4256"/>
                  </a:lnTo>
                  <a:lnTo>
                    <a:pt x="15590" y="4182"/>
                  </a:lnTo>
                  <a:lnTo>
                    <a:pt x="15554" y="4109"/>
                  </a:lnTo>
                  <a:lnTo>
                    <a:pt x="15480" y="4035"/>
                  </a:lnTo>
                  <a:lnTo>
                    <a:pt x="15407" y="4035"/>
                  </a:lnTo>
                  <a:lnTo>
                    <a:pt x="15334" y="3999"/>
                  </a:lnTo>
                  <a:close/>
                  <a:moveTo>
                    <a:pt x="2238" y="7447"/>
                  </a:moveTo>
                  <a:lnTo>
                    <a:pt x="2128" y="7484"/>
                  </a:lnTo>
                  <a:lnTo>
                    <a:pt x="1064" y="7960"/>
                  </a:lnTo>
                  <a:lnTo>
                    <a:pt x="477" y="8217"/>
                  </a:lnTo>
                  <a:lnTo>
                    <a:pt x="257" y="8364"/>
                  </a:lnTo>
                  <a:lnTo>
                    <a:pt x="147" y="8474"/>
                  </a:lnTo>
                  <a:lnTo>
                    <a:pt x="111" y="8437"/>
                  </a:lnTo>
                  <a:lnTo>
                    <a:pt x="74" y="8437"/>
                  </a:lnTo>
                  <a:lnTo>
                    <a:pt x="1" y="8511"/>
                  </a:lnTo>
                  <a:lnTo>
                    <a:pt x="1" y="8584"/>
                  </a:lnTo>
                  <a:lnTo>
                    <a:pt x="37" y="8621"/>
                  </a:lnTo>
                  <a:lnTo>
                    <a:pt x="111" y="8694"/>
                  </a:lnTo>
                  <a:lnTo>
                    <a:pt x="221" y="8731"/>
                  </a:lnTo>
                  <a:lnTo>
                    <a:pt x="367" y="8694"/>
                  </a:lnTo>
                  <a:lnTo>
                    <a:pt x="514" y="8657"/>
                  </a:lnTo>
                  <a:lnTo>
                    <a:pt x="808" y="8547"/>
                  </a:lnTo>
                  <a:lnTo>
                    <a:pt x="1028" y="8474"/>
                  </a:lnTo>
                  <a:lnTo>
                    <a:pt x="2385" y="7887"/>
                  </a:lnTo>
                  <a:lnTo>
                    <a:pt x="2458" y="7850"/>
                  </a:lnTo>
                  <a:lnTo>
                    <a:pt x="2532" y="7777"/>
                  </a:lnTo>
                  <a:lnTo>
                    <a:pt x="2532" y="7667"/>
                  </a:lnTo>
                  <a:lnTo>
                    <a:pt x="2495" y="7594"/>
                  </a:lnTo>
                  <a:lnTo>
                    <a:pt x="2422" y="7520"/>
                  </a:lnTo>
                  <a:lnTo>
                    <a:pt x="2348" y="7484"/>
                  </a:lnTo>
                  <a:lnTo>
                    <a:pt x="2238" y="7447"/>
                  </a:lnTo>
                  <a:close/>
                  <a:moveTo>
                    <a:pt x="6677" y="7814"/>
                  </a:moveTo>
                  <a:lnTo>
                    <a:pt x="6603" y="7887"/>
                  </a:lnTo>
                  <a:lnTo>
                    <a:pt x="6603" y="7960"/>
                  </a:lnTo>
                  <a:lnTo>
                    <a:pt x="6603" y="8070"/>
                  </a:lnTo>
                  <a:lnTo>
                    <a:pt x="6933" y="8474"/>
                  </a:lnTo>
                  <a:lnTo>
                    <a:pt x="7044" y="8694"/>
                  </a:lnTo>
                  <a:lnTo>
                    <a:pt x="7154" y="8914"/>
                  </a:lnTo>
                  <a:lnTo>
                    <a:pt x="7227" y="8951"/>
                  </a:lnTo>
                  <a:lnTo>
                    <a:pt x="7264" y="8987"/>
                  </a:lnTo>
                  <a:lnTo>
                    <a:pt x="7410" y="8987"/>
                  </a:lnTo>
                  <a:lnTo>
                    <a:pt x="7594" y="8877"/>
                  </a:lnTo>
                  <a:lnTo>
                    <a:pt x="7777" y="8767"/>
                  </a:lnTo>
                  <a:lnTo>
                    <a:pt x="7924" y="8621"/>
                  </a:lnTo>
                  <a:lnTo>
                    <a:pt x="7924" y="8657"/>
                  </a:lnTo>
                  <a:lnTo>
                    <a:pt x="7997" y="8767"/>
                  </a:lnTo>
                  <a:lnTo>
                    <a:pt x="8071" y="8877"/>
                  </a:lnTo>
                  <a:lnTo>
                    <a:pt x="8181" y="8951"/>
                  </a:lnTo>
                  <a:lnTo>
                    <a:pt x="8327" y="9024"/>
                  </a:lnTo>
                  <a:lnTo>
                    <a:pt x="8584" y="9061"/>
                  </a:lnTo>
                  <a:lnTo>
                    <a:pt x="8768" y="9061"/>
                  </a:lnTo>
                  <a:lnTo>
                    <a:pt x="8951" y="8987"/>
                  </a:lnTo>
                  <a:lnTo>
                    <a:pt x="9281" y="8841"/>
                  </a:lnTo>
                  <a:lnTo>
                    <a:pt x="9611" y="8657"/>
                  </a:lnTo>
                  <a:lnTo>
                    <a:pt x="9721" y="8547"/>
                  </a:lnTo>
                  <a:lnTo>
                    <a:pt x="9758" y="8474"/>
                  </a:lnTo>
                  <a:lnTo>
                    <a:pt x="9758" y="8364"/>
                  </a:lnTo>
                  <a:lnTo>
                    <a:pt x="9685" y="8254"/>
                  </a:lnTo>
                  <a:lnTo>
                    <a:pt x="9648" y="8217"/>
                  </a:lnTo>
                  <a:lnTo>
                    <a:pt x="9464" y="8217"/>
                  </a:lnTo>
                  <a:lnTo>
                    <a:pt x="9428" y="8291"/>
                  </a:lnTo>
                  <a:lnTo>
                    <a:pt x="9244" y="8437"/>
                  </a:lnTo>
                  <a:lnTo>
                    <a:pt x="8988" y="8547"/>
                  </a:lnTo>
                  <a:lnTo>
                    <a:pt x="8768" y="8621"/>
                  </a:lnTo>
                  <a:lnTo>
                    <a:pt x="8584" y="8657"/>
                  </a:lnTo>
                  <a:lnTo>
                    <a:pt x="8474" y="8657"/>
                  </a:lnTo>
                  <a:lnTo>
                    <a:pt x="8401" y="8621"/>
                  </a:lnTo>
                  <a:lnTo>
                    <a:pt x="8364" y="8584"/>
                  </a:lnTo>
                  <a:lnTo>
                    <a:pt x="8327" y="8547"/>
                  </a:lnTo>
                  <a:lnTo>
                    <a:pt x="8254" y="8254"/>
                  </a:lnTo>
                  <a:lnTo>
                    <a:pt x="8181" y="8144"/>
                  </a:lnTo>
                  <a:lnTo>
                    <a:pt x="8071" y="8107"/>
                  </a:lnTo>
                  <a:lnTo>
                    <a:pt x="7961" y="8107"/>
                  </a:lnTo>
                  <a:lnTo>
                    <a:pt x="7887" y="8144"/>
                  </a:lnTo>
                  <a:lnTo>
                    <a:pt x="7740" y="8254"/>
                  </a:lnTo>
                  <a:lnTo>
                    <a:pt x="7630" y="8401"/>
                  </a:lnTo>
                  <a:lnTo>
                    <a:pt x="7410" y="8547"/>
                  </a:lnTo>
                  <a:lnTo>
                    <a:pt x="7264" y="8364"/>
                  </a:lnTo>
                  <a:lnTo>
                    <a:pt x="7117" y="8180"/>
                  </a:lnTo>
                  <a:lnTo>
                    <a:pt x="6970" y="7997"/>
                  </a:lnTo>
                  <a:lnTo>
                    <a:pt x="6787" y="7850"/>
                  </a:lnTo>
                  <a:lnTo>
                    <a:pt x="6713" y="7814"/>
                  </a:lnTo>
                  <a:close/>
                  <a:moveTo>
                    <a:pt x="12876" y="11005"/>
                  </a:moveTo>
                  <a:lnTo>
                    <a:pt x="12803" y="11042"/>
                  </a:lnTo>
                  <a:lnTo>
                    <a:pt x="12766" y="11078"/>
                  </a:lnTo>
                  <a:lnTo>
                    <a:pt x="12766" y="11152"/>
                  </a:lnTo>
                  <a:lnTo>
                    <a:pt x="12729" y="11225"/>
                  </a:lnTo>
                  <a:lnTo>
                    <a:pt x="12766" y="11298"/>
                  </a:lnTo>
                  <a:lnTo>
                    <a:pt x="12986" y="11702"/>
                  </a:lnTo>
                  <a:lnTo>
                    <a:pt x="13279" y="12069"/>
                  </a:lnTo>
                  <a:lnTo>
                    <a:pt x="13499" y="12399"/>
                  </a:lnTo>
                  <a:lnTo>
                    <a:pt x="13646" y="12509"/>
                  </a:lnTo>
                  <a:lnTo>
                    <a:pt x="13830" y="12619"/>
                  </a:lnTo>
                  <a:lnTo>
                    <a:pt x="13976" y="12619"/>
                  </a:lnTo>
                  <a:lnTo>
                    <a:pt x="14013" y="12582"/>
                  </a:lnTo>
                  <a:lnTo>
                    <a:pt x="14086" y="12546"/>
                  </a:lnTo>
                  <a:lnTo>
                    <a:pt x="14160" y="12436"/>
                  </a:lnTo>
                  <a:lnTo>
                    <a:pt x="14160" y="12325"/>
                  </a:lnTo>
                  <a:lnTo>
                    <a:pt x="14160" y="12252"/>
                  </a:lnTo>
                  <a:lnTo>
                    <a:pt x="14123" y="12142"/>
                  </a:lnTo>
                  <a:lnTo>
                    <a:pt x="14086" y="12069"/>
                  </a:lnTo>
                  <a:lnTo>
                    <a:pt x="14050" y="12032"/>
                  </a:lnTo>
                  <a:lnTo>
                    <a:pt x="13903" y="12032"/>
                  </a:lnTo>
                  <a:lnTo>
                    <a:pt x="13830" y="11885"/>
                  </a:lnTo>
                  <a:lnTo>
                    <a:pt x="13573" y="11592"/>
                  </a:lnTo>
                  <a:lnTo>
                    <a:pt x="13316" y="11298"/>
                  </a:lnTo>
                  <a:lnTo>
                    <a:pt x="13059" y="11042"/>
                  </a:lnTo>
                  <a:lnTo>
                    <a:pt x="13023" y="11005"/>
                  </a:lnTo>
                  <a:close/>
                  <a:moveTo>
                    <a:pt x="8181" y="3192"/>
                  </a:moveTo>
                  <a:lnTo>
                    <a:pt x="8511" y="3228"/>
                  </a:lnTo>
                  <a:lnTo>
                    <a:pt x="8878" y="3265"/>
                  </a:lnTo>
                  <a:lnTo>
                    <a:pt x="9208" y="3339"/>
                  </a:lnTo>
                  <a:lnTo>
                    <a:pt x="9538" y="3412"/>
                  </a:lnTo>
                  <a:lnTo>
                    <a:pt x="9868" y="3522"/>
                  </a:lnTo>
                  <a:lnTo>
                    <a:pt x="10198" y="3669"/>
                  </a:lnTo>
                  <a:lnTo>
                    <a:pt x="10528" y="3852"/>
                  </a:lnTo>
                  <a:lnTo>
                    <a:pt x="10822" y="4035"/>
                  </a:lnTo>
                  <a:lnTo>
                    <a:pt x="11078" y="4256"/>
                  </a:lnTo>
                  <a:lnTo>
                    <a:pt x="11335" y="4476"/>
                  </a:lnTo>
                  <a:lnTo>
                    <a:pt x="11592" y="4732"/>
                  </a:lnTo>
                  <a:lnTo>
                    <a:pt x="11812" y="4989"/>
                  </a:lnTo>
                  <a:lnTo>
                    <a:pt x="11996" y="5319"/>
                  </a:lnTo>
                  <a:lnTo>
                    <a:pt x="12142" y="5576"/>
                  </a:lnTo>
                  <a:lnTo>
                    <a:pt x="12252" y="5870"/>
                  </a:lnTo>
                  <a:lnTo>
                    <a:pt x="12362" y="6200"/>
                  </a:lnTo>
                  <a:lnTo>
                    <a:pt x="12436" y="6530"/>
                  </a:lnTo>
                  <a:lnTo>
                    <a:pt x="12509" y="6823"/>
                  </a:lnTo>
                  <a:lnTo>
                    <a:pt x="12509" y="7153"/>
                  </a:lnTo>
                  <a:lnTo>
                    <a:pt x="12509" y="7484"/>
                  </a:lnTo>
                  <a:lnTo>
                    <a:pt x="12472" y="7814"/>
                  </a:lnTo>
                  <a:lnTo>
                    <a:pt x="12399" y="8144"/>
                  </a:lnTo>
                  <a:lnTo>
                    <a:pt x="12289" y="8511"/>
                  </a:lnTo>
                  <a:lnTo>
                    <a:pt x="12142" y="8804"/>
                  </a:lnTo>
                  <a:lnTo>
                    <a:pt x="11996" y="9134"/>
                  </a:lnTo>
                  <a:lnTo>
                    <a:pt x="11812" y="9428"/>
                  </a:lnTo>
                  <a:lnTo>
                    <a:pt x="11592" y="9721"/>
                  </a:lnTo>
                  <a:lnTo>
                    <a:pt x="11115" y="10271"/>
                  </a:lnTo>
                  <a:lnTo>
                    <a:pt x="10345" y="11115"/>
                  </a:lnTo>
                  <a:lnTo>
                    <a:pt x="9941" y="11555"/>
                  </a:lnTo>
                  <a:lnTo>
                    <a:pt x="9575" y="12032"/>
                  </a:lnTo>
                  <a:lnTo>
                    <a:pt x="9281" y="12509"/>
                  </a:lnTo>
                  <a:lnTo>
                    <a:pt x="8988" y="13022"/>
                  </a:lnTo>
                  <a:lnTo>
                    <a:pt x="8914" y="13279"/>
                  </a:lnTo>
                  <a:lnTo>
                    <a:pt x="8804" y="13573"/>
                  </a:lnTo>
                  <a:lnTo>
                    <a:pt x="8768" y="13829"/>
                  </a:lnTo>
                  <a:lnTo>
                    <a:pt x="8731" y="14123"/>
                  </a:lnTo>
                  <a:lnTo>
                    <a:pt x="8217" y="14013"/>
                  </a:lnTo>
                  <a:lnTo>
                    <a:pt x="7704" y="13939"/>
                  </a:lnTo>
                  <a:lnTo>
                    <a:pt x="8584" y="11665"/>
                  </a:lnTo>
                  <a:lnTo>
                    <a:pt x="9061" y="10418"/>
                  </a:lnTo>
                  <a:lnTo>
                    <a:pt x="9318" y="9831"/>
                  </a:lnTo>
                  <a:lnTo>
                    <a:pt x="9391" y="9538"/>
                  </a:lnTo>
                  <a:lnTo>
                    <a:pt x="9391" y="9391"/>
                  </a:lnTo>
                  <a:lnTo>
                    <a:pt x="9354" y="9244"/>
                  </a:lnTo>
                  <a:lnTo>
                    <a:pt x="9318" y="9208"/>
                  </a:lnTo>
                  <a:lnTo>
                    <a:pt x="9281" y="9208"/>
                  </a:lnTo>
                  <a:lnTo>
                    <a:pt x="9171" y="9281"/>
                  </a:lnTo>
                  <a:lnTo>
                    <a:pt x="9098" y="9391"/>
                  </a:lnTo>
                  <a:lnTo>
                    <a:pt x="8988" y="9611"/>
                  </a:lnTo>
                  <a:lnTo>
                    <a:pt x="8768" y="10088"/>
                  </a:lnTo>
                  <a:lnTo>
                    <a:pt x="8217" y="11445"/>
                  </a:lnTo>
                  <a:lnTo>
                    <a:pt x="7337" y="13719"/>
                  </a:lnTo>
                  <a:lnTo>
                    <a:pt x="7227" y="13903"/>
                  </a:lnTo>
                  <a:lnTo>
                    <a:pt x="6970" y="13829"/>
                  </a:lnTo>
                  <a:lnTo>
                    <a:pt x="6420" y="13683"/>
                  </a:lnTo>
                  <a:lnTo>
                    <a:pt x="6420" y="13646"/>
                  </a:lnTo>
                  <a:lnTo>
                    <a:pt x="6493" y="13389"/>
                  </a:lnTo>
                  <a:lnTo>
                    <a:pt x="6530" y="13096"/>
                  </a:lnTo>
                  <a:lnTo>
                    <a:pt x="6530" y="12546"/>
                  </a:lnTo>
                  <a:lnTo>
                    <a:pt x="6603" y="11372"/>
                  </a:lnTo>
                  <a:lnTo>
                    <a:pt x="6677" y="10125"/>
                  </a:lnTo>
                  <a:lnTo>
                    <a:pt x="6713" y="9501"/>
                  </a:lnTo>
                  <a:lnTo>
                    <a:pt x="6677" y="8877"/>
                  </a:lnTo>
                  <a:lnTo>
                    <a:pt x="6677" y="8804"/>
                  </a:lnTo>
                  <a:lnTo>
                    <a:pt x="6640" y="8767"/>
                  </a:lnTo>
                  <a:lnTo>
                    <a:pt x="6530" y="8694"/>
                  </a:lnTo>
                  <a:lnTo>
                    <a:pt x="6420" y="8731"/>
                  </a:lnTo>
                  <a:lnTo>
                    <a:pt x="6383" y="8767"/>
                  </a:lnTo>
                  <a:lnTo>
                    <a:pt x="6347" y="8841"/>
                  </a:lnTo>
                  <a:lnTo>
                    <a:pt x="6273" y="9391"/>
                  </a:lnTo>
                  <a:lnTo>
                    <a:pt x="6237" y="9978"/>
                  </a:lnTo>
                  <a:lnTo>
                    <a:pt x="6200" y="11115"/>
                  </a:lnTo>
                  <a:lnTo>
                    <a:pt x="6090" y="12289"/>
                  </a:lnTo>
                  <a:lnTo>
                    <a:pt x="6016" y="12912"/>
                  </a:lnTo>
                  <a:lnTo>
                    <a:pt x="6016" y="13206"/>
                  </a:lnTo>
                  <a:lnTo>
                    <a:pt x="6016" y="13536"/>
                  </a:lnTo>
                  <a:lnTo>
                    <a:pt x="5540" y="13353"/>
                  </a:lnTo>
                  <a:lnTo>
                    <a:pt x="5099" y="13206"/>
                  </a:lnTo>
                  <a:lnTo>
                    <a:pt x="4623" y="13132"/>
                  </a:lnTo>
                  <a:lnTo>
                    <a:pt x="4182" y="13132"/>
                  </a:lnTo>
                  <a:lnTo>
                    <a:pt x="4329" y="12876"/>
                  </a:lnTo>
                  <a:lnTo>
                    <a:pt x="4439" y="12619"/>
                  </a:lnTo>
                  <a:lnTo>
                    <a:pt x="4549" y="12362"/>
                  </a:lnTo>
                  <a:lnTo>
                    <a:pt x="4623" y="12069"/>
                  </a:lnTo>
                  <a:lnTo>
                    <a:pt x="4696" y="11482"/>
                  </a:lnTo>
                  <a:lnTo>
                    <a:pt x="4696" y="10895"/>
                  </a:lnTo>
                  <a:lnTo>
                    <a:pt x="4623" y="10161"/>
                  </a:lnTo>
                  <a:lnTo>
                    <a:pt x="4512" y="9428"/>
                  </a:lnTo>
                  <a:lnTo>
                    <a:pt x="4366" y="8694"/>
                  </a:lnTo>
                  <a:lnTo>
                    <a:pt x="4219" y="7960"/>
                  </a:lnTo>
                  <a:lnTo>
                    <a:pt x="4182" y="7594"/>
                  </a:lnTo>
                  <a:lnTo>
                    <a:pt x="4182" y="7190"/>
                  </a:lnTo>
                  <a:lnTo>
                    <a:pt x="4182" y="6823"/>
                  </a:lnTo>
                  <a:lnTo>
                    <a:pt x="4219" y="6456"/>
                  </a:lnTo>
                  <a:lnTo>
                    <a:pt x="4292" y="6090"/>
                  </a:lnTo>
                  <a:lnTo>
                    <a:pt x="4439" y="5760"/>
                  </a:lnTo>
                  <a:lnTo>
                    <a:pt x="4586" y="5429"/>
                  </a:lnTo>
                  <a:lnTo>
                    <a:pt x="4769" y="5063"/>
                  </a:lnTo>
                  <a:lnTo>
                    <a:pt x="5026" y="4769"/>
                  </a:lnTo>
                  <a:lnTo>
                    <a:pt x="5246" y="4476"/>
                  </a:lnTo>
                  <a:lnTo>
                    <a:pt x="5503" y="4219"/>
                  </a:lnTo>
                  <a:lnTo>
                    <a:pt x="5796" y="3999"/>
                  </a:lnTo>
                  <a:lnTo>
                    <a:pt x="6090" y="3779"/>
                  </a:lnTo>
                  <a:lnTo>
                    <a:pt x="6420" y="3595"/>
                  </a:lnTo>
                  <a:lnTo>
                    <a:pt x="6787" y="3449"/>
                  </a:lnTo>
                  <a:lnTo>
                    <a:pt x="7117" y="3339"/>
                  </a:lnTo>
                  <a:lnTo>
                    <a:pt x="7484" y="3265"/>
                  </a:lnTo>
                  <a:lnTo>
                    <a:pt x="7814" y="3228"/>
                  </a:lnTo>
                  <a:lnTo>
                    <a:pt x="8181" y="3192"/>
                  </a:lnTo>
                  <a:close/>
                  <a:moveTo>
                    <a:pt x="3962" y="13426"/>
                  </a:moveTo>
                  <a:lnTo>
                    <a:pt x="4623" y="13536"/>
                  </a:lnTo>
                  <a:lnTo>
                    <a:pt x="5246" y="13719"/>
                  </a:lnTo>
                  <a:lnTo>
                    <a:pt x="5943" y="13939"/>
                  </a:lnTo>
                  <a:lnTo>
                    <a:pt x="6603" y="14196"/>
                  </a:lnTo>
                  <a:lnTo>
                    <a:pt x="6860" y="14270"/>
                  </a:lnTo>
                  <a:lnTo>
                    <a:pt x="7154" y="14306"/>
                  </a:lnTo>
                  <a:lnTo>
                    <a:pt x="7704" y="14380"/>
                  </a:lnTo>
                  <a:lnTo>
                    <a:pt x="8217" y="14490"/>
                  </a:lnTo>
                  <a:lnTo>
                    <a:pt x="8474" y="14563"/>
                  </a:lnTo>
                  <a:lnTo>
                    <a:pt x="8731" y="14636"/>
                  </a:lnTo>
                  <a:lnTo>
                    <a:pt x="8768" y="14783"/>
                  </a:lnTo>
                  <a:lnTo>
                    <a:pt x="8841" y="14857"/>
                  </a:lnTo>
                  <a:lnTo>
                    <a:pt x="8951" y="14893"/>
                  </a:lnTo>
                  <a:lnTo>
                    <a:pt x="9061" y="14893"/>
                  </a:lnTo>
                  <a:lnTo>
                    <a:pt x="9061" y="15003"/>
                  </a:lnTo>
                  <a:lnTo>
                    <a:pt x="9024" y="15150"/>
                  </a:lnTo>
                  <a:lnTo>
                    <a:pt x="8914" y="15223"/>
                  </a:lnTo>
                  <a:lnTo>
                    <a:pt x="8768" y="15333"/>
                  </a:lnTo>
                  <a:lnTo>
                    <a:pt x="8034" y="15040"/>
                  </a:lnTo>
                  <a:lnTo>
                    <a:pt x="6383" y="14490"/>
                  </a:lnTo>
                  <a:lnTo>
                    <a:pt x="5576" y="14270"/>
                  </a:lnTo>
                  <a:lnTo>
                    <a:pt x="4769" y="14086"/>
                  </a:lnTo>
                  <a:lnTo>
                    <a:pt x="4292" y="14013"/>
                  </a:lnTo>
                  <a:lnTo>
                    <a:pt x="4072" y="14013"/>
                  </a:lnTo>
                  <a:lnTo>
                    <a:pt x="3852" y="14050"/>
                  </a:lnTo>
                  <a:lnTo>
                    <a:pt x="3742" y="14013"/>
                  </a:lnTo>
                  <a:lnTo>
                    <a:pt x="3669" y="13939"/>
                  </a:lnTo>
                  <a:lnTo>
                    <a:pt x="3632" y="13829"/>
                  </a:lnTo>
                  <a:lnTo>
                    <a:pt x="3632" y="13719"/>
                  </a:lnTo>
                  <a:lnTo>
                    <a:pt x="3632" y="13609"/>
                  </a:lnTo>
                  <a:lnTo>
                    <a:pt x="3705" y="13536"/>
                  </a:lnTo>
                  <a:lnTo>
                    <a:pt x="3816" y="13463"/>
                  </a:lnTo>
                  <a:lnTo>
                    <a:pt x="3926" y="13426"/>
                  </a:lnTo>
                  <a:close/>
                  <a:moveTo>
                    <a:pt x="4256" y="15737"/>
                  </a:moveTo>
                  <a:lnTo>
                    <a:pt x="4696" y="15847"/>
                  </a:lnTo>
                  <a:lnTo>
                    <a:pt x="4476" y="16067"/>
                  </a:lnTo>
                  <a:lnTo>
                    <a:pt x="4292" y="16287"/>
                  </a:lnTo>
                  <a:lnTo>
                    <a:pt x="4292" y="16250"/>
                  </a:lnTo>
                  <a:lnTo>
                    <a:pt x="4256" y="16140"/>
                  </a:lnTo>
                  <a:lnTo>
                    <a:pt x="4256" y="15994"/>
                  </a:lnTo>
                  <a:lnTo>
                    <a:pt x="4256" y="15737"/>
                  </a:lnTo>
                  <a:close/>
                  <a:moveTo>
                    <a:pt x="4843" y="15920"/>
                  </a:moveTo>
                  <a:lnTo>
                    <a:pt x="4989" y="15957"/>
                  </a:lnTo>
                  <a:lnTo>
                    <a:pt x="5136" y="15994"/>
                  </a:lnTo>
                  <a:lnTo>
                    <a:pt x="4879" y="16140"/>
                  </a:lnTo>
                  <a:lnTo>
                    <a:pt x="4623" y="16360"/>
                  </a:lnTo>
                  <a:lnTo>
                    <a:pt x="4623" y="16360"/>
                  </a:lnTo>
                  <a:lnTo>
                    <a:pt x="4733" y="16140"/>
                  </a:lnTo>
                  <a:lnTo>
                    <a:pt x="4843" y="15920"/>
                  </a:lnTo>
                  <a:close/>
                  <a:moveTo>
                    <a:pt x="4146" y="14453"/>
                  </a:moveTo>
                  <a:lnTo>
                    <a:pt x="4659" y="14490"/>
                  </a:lnTo>
                  <a:lnTo>
                    <a:pt x="5356" y="14673"/>
                  </a:lnTo>
                  <a:lnTo>
                    <a:pt x="6053" y="14857"/>
                  </a:lnTo>
                  <a:lnTo>
                    <a:pt x="7410" y="15333"/>
                  </a:lnTo>
                  <a:lnTo>
                    <a:pt x="8034" y="15553"/>
                  </a:lnTo>
                  <a:lnTo>
                    <a:pt x="8401" y="15663"/>
                  </a:lnTo>
                  <a:lnTo>
                    <a:pt x="8694" y="15774"/>
                  </a:lnTo>
                  <a:lnTo>
                    <a:pt x="8731" y="15847"/>
                  </a:lnTo>
                  <a:lnTo>
                    <a:pt x="8768" y="15884"/>
                  </a:lnTo>
                  <a:lnTo>
                    <a:pt x="8841" y="15957"/>
                  </a:lnTo>
                  <a:lnTo>
                    <a:pt x="8951" y="15957"/>
                  </a:lnTo>
                  <a:lnTo>
                    <a:pt x="8914" y="16067"/>
                  </a:lnTo>
                  <a:lnTo>
                    <a:pt x="8841" y="16214"/>
                  </a:lnTo>
                  <a:lnTo>
                    <a:pt x="8694" y="16397"/>
                  </a:lnTo>
                  <a:lnTo>
                    <a:pt x="8547" y="16507"/>
                  </a:lnTo>
                  <a:lnTo>
                    <a:pt x="8401" y="16581"/>
                  </a:lnTo>
                  <a:lnTo>
                    <a:pt x="7227" y="16140"/>
                  </a:lnTo>
                  <a:lnTo>
                    <a:pt x="6016" y="15774"/>
                  </a:lnTo>
                  <a:lnTo>
                    <a:pt x="4733" y="15370"/>
                  </a:lnTo>
                  <a:lnTo>
                    <a:pt x="4072" y="15223"/>
                  </a:lnTo>
                  <a:lnTo>
                    <a:pt x="3449" y="15113"/>
                  </a:lnTo>
                  <a:lnTo>
                    <a:pt x="3449" y="15040"/>
                  </a:lnTo>
                  <a:lnTo>
                    <a:pt x="3449" y="14857"/>
                  </a:lnTo>
                  <a:lnTo>
                    <a:pt x="3522" y="14673"/>
                  </a:lnTo>
                  <a:lnTo>
                    <a:pt x="3632" y="14563"/>
                  </a:lnTo>
                  <a:lnTo>
                    <a:pt x="3705" y="14490"/>
                  </a:lnTo>
                  <a:lnTo>
                    <a:pt x="3926" y="14490"/>
                  </a:lnTo>
                  <a:lnTo>
                    <a:pt x="3962" y="14526"/>
                  </a:lnTo>
                  <a:lnTo>
                    <a:pt x="3999" y="14526"/>
                  </a:lnTo>
                  <a:lnTo>
                    <a:pt x="4036" y="14490"/>
                  </a:lnTo>
                  <a:lnTo>
                    <a:pt x="4146" y="14453"/>
                  </a:lnTo>
                  <a:close/>
                  <a:moveTo>
                    <a:pt x="5503" y="16067"/>
                  </a:moveTo>
                  <a:lnTo>
                    <a:pt x="5723" y="16140"/>
                  </a:lnTo>
                  <a:lnTo>
                    <a:pt x="5503" y="16287"/>
                  </a:lnTo>
                  <a:lnTo>
                    <a:pt x="5246" y="16434"/>
                  </a:lnTo>
                  <a:lnTo>
                    <a:pt x="5026" y="16617"/>
                  </a:lnTo>
                  <a:lnTo>
                    <a:pt x="4843" y="16837"/>
                  </a:lnTo>
                  <a:lnTo>
                    <a:pt x="4659" y="16764"/>
                  </a:lnTo>
                  <a:lnTo>
                    <a:pt x="4733" y="16691"/>
                  </a:lnTo>
                  <a:lnTo>
                    <a:pt x="5503" y="16067"/>
                  </a:lnTo>
                  <a:close/>
                  <a:moveTo>
                    <a:pt x="5980" y="16214"/>
                  </a:moveTo>
                  <a:lnTo>
                    <a:pt x="6200" y="16287"/>
                  </a:lnTo>
                  <a:lnTo>
                    <a:pt x="6200" y="16324"/>
                  </a:lnTo>
                  <a:lnTo>
                    <a:pt x="5943" y="16434"/>
                  </a:lnTo>
                  <a:lnTo>
                    <a:pt x="5723" y="16581"/>
                  </a:lnTo>
                  <a:lnTo>
                    <a:pt x="5540" y="16727"/>
                  </a:lnTo>
                  <a:lnTo>
                    <a:pt x="5393" y="16947"/>
                  </a:lnTo>
                  <a:lnTo>
                    <a:pt x="5246" y="16911"/>
                  </a:lnTo>
                  <a:lnTo>
                    <a:pt x="5613" y="16544"/>
                  </a:lnTo>
                  <a:lnTo>
                    <a:pt x="5980" y="16214"/>
                  </a:lnTo>
                  <a:close/>
                  <a:moveTo>
                    <a:pt x="6383" y="16360"/>
                  </a:moveTo>
                  <a:lnTo>
                    <a:pt x="6897" y="16544"/>
                  </a:lnTo>
                  <a:lnTo>
                    <a:pt x="6420" y="16801"/>
                  </a:lnTo>
                  <a:lnTo>
                    <a:pt x="6200" y="16947"/>
                  </a:lnTo>
                  <a:lnTo>
                    <a:pt x="5980" y="17131"/>
                  </a:lnTo>
                  <a:lnTo>
                    <a:pt x="5796" y="17057"/>
                  </a:lnTo>
                  <a:lnTo>
                    <a:pt x="5833" y="16984"/>
                  </a:lnTo>
                  <a:lnTo>
                    <a:pt x="5833" y="16911"/>
                  </a:lnTo>
                  <a:lnTo>
                    <a:pt x="5833" y="16874"/>
                  </a:lnTo>
                  <a:lnTo>
                    <a:pt x="6090" y="16617"/>
                  </a:lnTo>
                  <a:lnTo>
                    <a:pt x="6383" y="16397"/>
                  </a:lnTo>
                  <a:lnTo>
                    <a:pt x="6383" y="16360"/>
                  </a:lnTo>
                  <a:close/>
                  <a:moveTo>
                    <a:pt x="7080" y="16581"/>
                  </a:moveTo>
                  <a:lnTo>
                    <a:pt x="7410" y="16691"/>
                  </a:lnTo>
                  <a:lnTo>
                    <a:pt x="7154" y="16911"/>
                  </a:lnTo>
                  <a:lnTo>
                    <a:pt x="6787" y="17314"/>
                  </a:lnTo>
                  <a:lnTo>
                    <a:pt x="6457" y="17241"/>
                  </a:lnTo>
                  <a:lnTo>
                    <a:pt x="6493" y="17167"/>
                  </a:lnTo>
                  <a:lnTo>
                    <a:pt x="6457" y="17131"/>
                  </a:lnTo>
                  <a:lnTo>
                    <a:pt x="6750" y="16837"/>
                  </a:lnTo>
                  <a:lnTo>
                    <a:pt x="7080" y="16581"/>
                  </a:lnTo>
                  <a:close/>
                  <a:moveTo>
                    <a:pt x="8034" y="2678"/>
                  </a:moveTo>
                  <a:lnTo>
                    <a:pt x="7704" y="2715"/>
                  </a:lnTo>
                  <a:lnTo>
                    <a:pt x="7374" y="2752"/>
                  </a:lnTo>
                  <a:lnTo>
                    <a:pt x="7044" y="2825"/>
                  </a:lnTo>
                  <a:lnTo>
                    <a:pt x="6750" y="2898"/>
                  </a:lnTo>
                  <a:lnTo>
                    <a:pt x="6420" y="3008"/>
                  </a:lnTo>
                  <a:lnTo>
                    <a:pt x="6126" y="3155"/>
                  </a:lnTo>
                  <a:lnTo>
                    <a:pt x="5833" y="3302"/>
                  </a:lnTo>
                  <a:lnTo>
                    <a:pt x="5576" y="3522"/>
                  </a:lnTo>
                  <a:lnTo>
                    <a:pt x="5026" y="3962"/>
                  </a:lnTo>
                  <a:lnTo>
                    <a:pt x="4806" y="4219"/>
                  </a:lnTo>
                  <a:lnTo>
                    <a:pt x="4586" y="4512"/>
                  </a:lnTo>
                  <a:lnTo>
                    <a:pt x="4366" y="4769"/>
                  </a:lnTo>
                  <a:lnTo>
                    <a:pt x="4182" y="5099"/>
                  </a:lnTo>
                  <a:lnTo>
                    <a:pt x="3999" y="5393"/>
                  </a:lnTo>
                  <a:lnTo>
                    <a:pt x="3852" y="5723"/>
                  </a:lnTo>
                  <a:lnTo>
                    <a:pt x="3742" y="6163"/>
                  </a:lnTo>
                  <a:lnTo>
                    <a:pt x="3669" y="6603"/>
                  </a:lnTo>
                  <a:lnTo>
                    <a:pt x="3632" y="7043"/>
                  </a:lnTo>
                  <a:lnTo>
                    <a:pt x="3632" y="7520"/>
                  </a:lnTo>
                  <a:lnTo>
                    <a:pt x="3705" y="7960"/>
                  </a:lnTo>
                  <a:lnTo>
                    <a:pt x="3779" y="8437"/>
                  </a:lnTo>
                  <a:lnTo>
                    <a:pt x="3962" y="9318"/>
                  </a:lnTo>
                  <a:lnTo>
                    <a:pt x="4109" y="10308"/>
                  </a:lnTo>
                  <a:lnTo>
                    <a:pt x="4182" y="10785"/>
                  </a:lnTo>
                  <a:lnTo>
                    <a:pt x="4219" y="11262"/>
                  </a:lnTo>
                  <a:lnTo>
                    <a:pt x="4182" y="11739"/>
                  </a:lnTo>
                  <a:lnTo>
                    <a:pt x="4109" y="12215"/>
                  </a:lnTo>
                  <a:lnTo>
                    <a:pt x="3999" y="12619"/>
                  </a:lnTo>
                  <a:lnTo>
                    <a:pt x="3816" y="13059"/>
                  </a:lnTo>
                  <a:lnTo>
                    <a:pt x="3595" y="13132"/>
                  </a:lnTo>
                  <a:lnTo>
                    <a:pt x="3449" y="13279"/>
                  </a:lnTo>
                  <a:lnTo>
                    <a:pt x="3302" y="13426"/>
                  </a:lnTo>
                  <a:lnTo>
                    <a:pt x="3229" y="13646"/>
                  </a:lnTo>
                  <a:lnTo>
                    <a:pt x="3229" y="13829"/>
                  </a:lnTo>
                  <a:lnTo>
                    <a:pt x="3265" y="13976"/>
                  </a:lnTo>
                  <a:lnTo>
                    <a:pt x="3339" y="14160"/>
                  </a:lnTo>
                  <a:lnTo>
                    <a:pt x="3412" y="14270"/>
                  </a:lnTo>
                  <a:lnTo>
                    <a:pt x="3339" y="14343"/>
                  </a:lnTo>
                  <a:lnTo>
                    <a:pt x="3265" y="14416"/>
                  </a:lnTo>
                  <a:lnTo>
                    <a:pt x="3192" y="14526"/>
                  </a:lnTo>
                  <a:lnTo>
                    <a:pt x="3119" y="14673"/>
                  </a:lnTo>
                  <a:lnTo>
                    <a:pt x="3082" y="14857"/>
                  </a:lnTo>
                  <a:lnTo>
                    <a:pt x="3045" y="15040"/>
                  </a:lnTo>
                  <a:lnTo>
                    <a:pt x="3045" y="15187"/>
                  </a:lnTo>
                  <a:lnTo>
                    <a:pt x="3082" y="15370"/>
                  </a:lnTo>
                  <a:lnTo>
                    <a:pt x="3192" y="15480"/>
                  </a:lnTo>
                  <a:lnTo>
                    <a:pt x="3302" y="15590"/>
                  </a:lnTo>
                  <a:lnTo>
                    <a:pt x="3412" y="15627"/>
                  </a:lnTo>
                  <a:lnTo>
                    <a:pt x="3485" y="15590"/>
                  </a:lnTo>
                  <a:lnTo>
                    <a:pt x="3522" y="15553"/>
                  </a:lnTo>
                  <a:lnTo>
                    <a:pt x="3559" y="15553"/>
                  </a:lnTo>
                  <a:lnTo>
                    <a:pt x="4072" y="15700"/>
                  </a:lnTo>
                  <a:lnTo>
                    <a:pt x="3999" y="15810"/>
                  </a:lnTo>
                  <a:lnTo>
                    <a:pt x="3926" y="15957"/>
                  </a:lnTo>
                  <a:lnTo>
                    <a:pt x="3926" y="16140"/>
                  </a:lnTo>
                  <a:lnTo>
                    <a:pt x="3926" y="16324"/>
                  </a:lnTo>
                  <a:lnTo>
                    <a:pt x="3999" y="16507"/>
                  </a:lnTo>
                  <a:lnTo>
                    <a:pt x="4072" y="16654"/>
                  </a:lnTo>
                  <a:lnTo>
                    <a:pt x="4146" y="16801"/>
                  </a:lnTo>
                  <a:lnTo>
                    <a:pt x="4292" y="16874"/>
                  </a:lnTo>
                  <a:lnTo>
                    <a:pt x="4256" y="16947"/>
                  </a:lnTo>
                  <a:lnTo>
                    <a:pt x="4292" y="17021"/>
                  </a:lnTo>
                  <a:lnTo>
                    <a:pt x="4329" y="17057"/>
                  </a:lnTo>
                  <a:lnTo>
                    <a:pt x="4402" y="17094"/>
                  </a:lnTo>
                  <a:lnTo>
                    <a:pt x="4586" y="17167"/>
                  </a:lnTo>
                  <a:lnTo>
                    <a:pt x="4806" y="17277"/>
                  </a:lnTo>
                  <a:lnTo>
                    <a:pt x="5283" y="17388"/>
                  </a:lnTo>
                  <a:lnTo>
                    <a:pt x="5393" y="17424"/>
                  </a:lnTo>
                  <a:lnTo>
                    <a:pt x="5576" y="17461"/>
                  </a:lnTo>
                  <a:lnTo>
                    <a:pt x="6310" y="17681"/>
                  </a:lnTo>
                  <a:lnTo>
                    <a:pt x="6677" y="17754"/>
                  </a:lnTo>
                  <a:lnTo>
                    <a:pt x="6860" y="17791"/>
                  </a:lnTo>
                  <a:lnTo>
                    <a:pt x="7044" y="17754"/>
                  </a:lnTo>
                  <a:lnTo>
                    <a:pt x="7117" y="17718"/>
                  </a:lnTo>
                  <a:lnTo>
                    <a:pt x="7154" y="17681"/>
                  </a:lnTo>
                  <a:lnTo>
                    <a:pt x="7154" y="17608"/>
                  </a:lnTo>
                  <a:lnTo>
                    <a:pt x="7117" y="17534"/>
                  </a:lnTo>
                  <a:lnTo>
                    <a:pt x="7447" y="17204"/>
                  </a:lnTo>
                  <a:lnTo>
                    <a:pt x="7594" y="17021"/>
                  </a:lnTo>
                  <a:lnTo>
                    <a:pt x="7740" y="16837"/>
                  </a:lnTo>
                  <a:lnTo>
                    <a:pt x="8327" y="17021"/>
                  </a:lnTo>
                  <a:lnTo>
                    <a:pt x="8437" y="17021"/>
                  </a:lnTo>
                  <a:lnTo>
                    <a:pt x="8547" y="16984"/>
                  </a:lnTo>
                  <a:lnTo>
                    <a:pt x="8731" y="16911"/>
                  </a:lnTo>
                  <a:lnTo>
                    <a:pt x="8914" y="16764"/>
                  </a:lnTo>
                  <a:lnTo>
                    <a:pt x="9098" y="16581"/>
                  </a:lnTo>
                  <a:lnTo>
                    <a:pt x="9208" y="16360"/>
                  </a:lnTo>
                  <a:lnTo>
                    <a:pt x="9281" y="16140"/>
                  </a:lnTo>
                  <a:lnTo>
                    <a:pt x="9318" y="15884"/>
                  </a:lnTo>
                  <a:lnTo>
                    <a:pt x="9281" y="15700"/>
                  </a:lnTo>
                  <a:lnTo>
                    <a:pt x="9208" y="15590"/>
                  </a:lnTo>
                  <a:lnTo>
                    <a:pt x="9171" y="15517"/>
                  </a:lnTo>
                  <a:lnTo>
                    <a:pt x="9244" y="15407"/>
                  </a:lnTo>
                  <a:lnTo>
                    <a:pt x="9354" y="15260"/>
                  </a:lnTo>
                  <a:lnTo>
                    <a:pt x="9391" y="15113"/>
                  </a:lnTo>
                  <a:lnTo>
                    <a:pt x="9428" y="15003"/>
                  </a:lnTo>
                  <a:lnTo>
                    <a:pt x="9501" y="14930"/>
                  </a:lnTo>
                  <a:lnTo>
                    <a:pt x="9575" y="14857"/>
                  </a:lnTo>
                  <a:lnTo>
                    <a:pt x="9575" y="14783"/>
                  </a:lnTo>
                  <a:lnTo>
                    <a:pt x="9538" y="14673"/>
                  </a:lnTo>
                  <a:lnTo>
                    <a:pt x="9391" y="14526"/>
                  </a:lnTo>
                  <a:lnTo>
                    <a:pt x="9244" y="14380"/>
                  </a:lnTo>
                  <a:lnTo>
                    <a:pt x="9244" y="14050"/>
                  </a:lnTo>
                  <a:lnTo>
                    <a:pt x="9318" y="13683"/>
                  </a:lnTo>
                  <a:lnTo>
                    <a:pt x="9428" y="13353"/>
                  </a:lnTo>
                  <a:lnTo>
                    <a:pt x="9538" y="13059"/>
                  </a:lnTo>
                  <a:lnTo>
                    <a:pt x="9721" y="12766"/>
                  </a:lnTo>
                  <a:lnTo>
                    <a:pt x="9905" y="12472"/>
                  </a:lnTo>
                  <a:lnTo>
                    <a:pt x="10308" y="11885"/>
                  </a:lnTo>
                  <a:lnTo>
                    <a:pt x="10785" y="11335"/>
                  </a:lnTo>
                  <a:lnTo>
                    <a:pt x="11299" y="10822"/>
                  </a:lnTo>
                  <a:lnTo>
                    <a:pt x="11775" y="10308"/>
                  </a:lnTo>
                  <a:lnTo>
                    <a:pt x="12179" y="9758"/>
                  </a:lnTo>
                  <a:lnTo>
                    <a:pt x="12362" y="9501"/>
                  </a:lnTo>
                  <a:lnTo>
                    <a:pt x="12546" y="9208"/>
                  </a:lnTo>
                  <a:lnTo>
                    <a:pt x="12656" y="8951"/>
                  </a:lnTo>
                  <a:lnTo>
                    <a:pt x="12803" y="8657"/>
                  </a:lnTo>
                  <a:lnTo>
                    <a:pt x="12876" y="8364"/>
                  </a:lnTo>
                  <a:lnTo>
                    <a:pt x="12949" y="8034"/>
                  </a:lnTo>
                  <a:lnTo>
                    <a:pt x="12986" y="7740"/>
                  </a:lnTo>
                  <a:lnTo>
                    <a:pt x="13023" y="7447"/>
                  </a:lnTo>
                  <a:lnTo>
                    <a:pt x="13023" y="6823"/>
                  </a:lnTo>
                  <a:lnTo>
                    <a:pt x="12913" y="6236"/>
                  </a:lnTo>
                  <a:lnTo>
                    <a:pt x="12729" y="5613"/>
                  </a:lnTo>
                  <a:lnTo>
                    <a:pt x="12436" y="5026"/>
                  </a:lnTo>
                  <a:lnTo>
                    <a:pt x="12252" y="4769"/>
                  </a:lnTo>
                  <a:lnTo>
                    <a:pt x="12069" y="4476"/>
                  </a:lnTo>
                  <a:lnTo>
                    <a:pt x="11849" y="4256"/>
                  </a:lnTo>
                  <a:lnTo>
                    <a:pt x="11629" y="3999"/>
                  </a:lnTo>
                  <a:lnTo>
                    <a:pt x="11372" y="3815"/>
                  </a:lnTo>
                  <a:lnTo>
                    <a:pt x="11115" y="3595"/>
                  </a:lnTo>
                  <a:lnTo>
                    <a:pt x="10565" y="3265"/>
                  </a:lnTo>
                  <a:lnTo>
                    <a:pt x="9978" y="3008"/>
                  </a:lnTo>
                  <a:lnTo>
                    <a:pt x="9354" y="2825"/>
                  </a:lnTo>
                  <a:lnTo>
                    <a:pt x="8694" y="2715"/>
                  </a:lnTo>
                  <a:lnTo>
                    <a:pt x="8034" y="2678"/>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407" name="Google Shape;407;p8"/>
            <p:cNvSpPr/>
            <p:nvPr/>
          </p:nvSpPr>
          <p:spPr>
            <a:xfrm>
              <a:off x="6244725" y="2547975"/>
              <a:ext cx="185275" cy="404450"/>
            </a:xfrm>
            <a:custGeom>
              <a:rect b="b" l="l" r="r" t="t"/>
              <a:pathLst>
                <a:path extrusionOk="0" h="16178" w="7411">
                  <a:moveTo>
                    <a:pt x="3339" y="147"/>
                  </a:moveTo>
                  <a:lnTo>
                    <a:pt x="3229" y="441"/>
                  </a:lnTo>
                  <a:lnTo>
                    <a:pt x="3155" y="734"/>
                  </a:lnTo>
                  <a:lnTo>
                    <a:pt x="3119" y="1358"/>
                  </a:lnTo>
                  <a:lnTo>
                    <a:pt x="3082" y="2972"/>
                  </a:lnTo>
                  <a:lnTo>
                    <a:pt x="3119" y="4476"/>
                  </a:lnTo>
                  <a:lnTo>
                    <a:pt x="3119" y="5283"/>
                  </a:lnTo>
                  <a:lnTo>
                    <a:pt x="3119" y="5576"/>
                  </a:lnTo>
                  <a:lnTo>
                    <a:pt x="3155" y="5723"/>
                  </a:lnTo>
                  <a:lnTo>
                    <a:pt x="3229" y="5870"/>
                  </a:lnTo>
                  <a:lnTo>
                    <a:pt x="3265" y="5906"/>
                  </a:lnTo>
                  <a:lnTo>
                    <a:pt x="3339" y="5943"/>
                  </a:lnTo>
                  <a:lnTo>
                    <a:pt x="3375" y="5943"/>
                  </a:lnTo>
                  <a:lnTo>
                    <a:pt x="3449" y="5870"/>
                  </a:lnTo>
                  <a:lnTo>
                    <a:pt x="3486" y="5760"/>
                  </a:lnTo>
                  <a:lnTo>
                    <a:pt x="3522" y="5649"/>
                  </a:lnTo>
                  <a:lnTo>
                    <a:pt x="3522" y="5393"/>
                  </a:lnTo>
                  <a:lnTo>
                    <a:pt x="3522" y="4586"/>
                  </a:lnTo>
                  <a:lnTo>
                    <a:pt x="3486" y="2972"/>
                  </a:lnTo>
                  <a:lnTo>
                    <a:pt x="3522" y="1504"/>
                  </a:lnTo>
                  <a:lnTo>
                    <a:pt x="3522" y="808"/>
                  </a:lnTo>
                  <a:lnTo>
                    <a:pt x="3486" y="477"/>
                  </a:lnTo>
                  <a:lnTo>
                    <a:pt x="3412" y="294"/>
                  </a:lnTo>
                  <a:lnTo>
                    <a:pt x="3375" y="147"/>
                  </a:lnTo>
                  <a:close/>
                  <a:moveTo>
                    <a:pt x="1725" y="1"/>
                  </a:moveTo>
                  <a:lnTo>
                    <a:pt x="1688" y="37"/>
                  </a:lnTo>
                  <a:lnTo>
                    <a:pt x="1615" y="147"/>
                  </a:lnTo>
                  <a:lnTo>
                    <a:pt x="1578" y="294"/>
                  </a:lnTo>
                  <a:lnTo>
                    <a:pt x="1541" y="624"/>
                  </a:lnTo>
                  <a:lnTo>
                    <a:pt x="1578" y="1284"/>
                  </a:lnTo>
                  <a:lnTo>
                    <a:pt x="1615" y="2898"/>
                  </a:lnTo>
                  <a:lnTo>
                    <a:pt x="1725" y="6236"/>
                  </a:lnTo>
                  <a:lnTo>
                    <a:pt x="1761" y="6346"/>
                  </a:lnTo>
                  <a:lnTo>
                    <a:pt x="1798" y="6383"/>
                  </a:lnTo>
                  <a:lnTo>
                    <a:pt x="1872" y="6420"/>
                  </a:lnTo>
                  <a:lnTo>
                    <a:pt x="1945" y="6456"/>
                  </a:lnTo>
                  <a:lnTo>
                    <a:pt x="2018" y="6420"/>
                  </a:lnTo>
                  <a:lnTo>
                    <a:pt x="2092" y="6383"/>
                  </a:lnTo>
                  <a:lnTo>
                    <a:pt x="2165" y="6346"/>
                  </a:lnTo>
                  <a:lnTo>
                    <a:pt x="2165" y="6236"/>
                  </a:lnTo>
                  <a:lnTo>
                    <a:pt x="2165" y="5980"/>
                  </a:lnTo>
                  <a:lnTo>
                    <a:pt x="2165" y="5943"/>
                  </a:lnTo>
                  <a:lnTo>
                    <a:pt x="2055" y="3008"/>
                  </a:lnTo>
                  <a:lnTo>
                    <a:pt x="1982" y="1394"/>
                  </a:lnTo>
                  <a:lnTo>
                    <a:pt x="1945" y="587"/>
                  </a:lnTo>
                  <a:lnTo>
                    <a:pt x="1908" y="294"/>
                  </a:lnTo>
                  <a:lnTo>
                    <a:pt x="1872" y="147"/>
                  </a:lnTo>
                  <a:lnTo>
                    <a:pt x="1761" y="37"/>
                  </a:lnTo>
                  <a:lnTo>
                    <a:pt x="1725" y="1"/>
                  </a:lnTo>
                  <a:close/>
                  <a:moveTo>
                    <a:pt x="4953" y="184"/>
                  </a:moveTo>
                  <a:lnTo>
                    <a:pt x="4879" y="221"/>
                  </a:lnTo>
                  <a:lnTo>
                    <a:pt x="4843" y="257"/>
                  </a:lnTo>
                  <a:lnTo>
                    <a:pt x="4843" y="331"/>
                  </a:lnTo>
                  <a:lnTo>
                    <a:pt x="4769" y="1101"/>
                  </a:lnTo>
                  <a:lnTo>
                    <a:pt x="4733" y="1908"/>
                  </a:lnTo>
                  <a:lnTo>
                    <a:pt x="4733" y="3522"/>
                  </a:lnTo>
                  <a:lnTo>
                    <a:pt x="4733" y="5136"/>
                  </a:lnTo>
                  <a:lnTo>
                    <a:pt x="4696" y="5870"/>
                  </a:lnTo>
                  <a:lnTo>
                    <a:pt x="4696" y="6273"/>
                  </a:lnTo>
                  <a:lnTo>
                    <a:pt x="4769" y="6640"/>
                  </a:lnTo>
                  <a:lnTo>
                    <a:pt x="4806" y="6713"/>
                  </a:lnTo>
                  <a:lnTo>
                    <a:pt x="4916" y="6750"/>
                  </a:lnTo>
                  <a:lnTo>
                    <a:pt x="5026" y="6713"/>
                  </a:lnTo>
                  <a:lnTo>
                    <a:pt x="5100" y="6640"/>
                  </a:lnTo>
                  <a:lnTo>
                    <a:pt x="5173" y="6273"/>
                  </a:lnTo>
                  <a:lnTo>
                    <a:pt x="5173" y="5870"/>
                  </a:lnTo>
                  <a:lnTo>
                    <a:pt x="5136" y="5136"/>
                  </a:lnTo>
                  <a:lnTo>
                    <a:pt x="5136" y="3522"/>
                  </a:lnTo>
                  <a:lnTo>
                    <a:pt x="5173" y="1908"/>
                  </a:lnTo>
                  <a:lnTo>
                    <a:pt x="5136" y="1138"/>
                  </a:lnTo>
                  <a:lnTo>
                    <a:pt x="5100" y="331"/>
                  </a:lnTo>
                  <a:lnTo>
                    <a:pt x="5100" y="257"/>
                  </a:lnTo>
                  <a:lnTo>
                    <a:pt x="5063" y="221"/>
                  </a:lnTo>
                  <a:lnTo>
                    <a:pt x="4953" y="184"/>
                  </a:lnTo>
                  <a:close/>
                  <a:moveTo>
                    <a:pt x="6273" y="2678"/>
                  </a:moveTo>
                  <a:lnTo>
                    <a:pt x="6273" y="2715"/>
                  </a:lnTo>
                  <a:lnTo>
                    <a:pt x="6200" y="3008"/>
                  </a:lnTo>
                  <a:lnTo>
                    <a:pt x="6163" y="3302"/>
                  </a:lnTo>
                  <a:lnTo>
                    <a:pt x="6127" y="3925"/>
                  </a:lnTo>
                  <a:lnTo>
                    <a:pt x="6127" y="5173"/>
                  </a:lnTo>
                  <a:lnTo>
                    <a:pt x="6090" y="7667"/>
                  </a:lnTo>
                  <a:lnTo>
                    <a:pt x="6090" y="7887"/>
                  </a:lnTo>
                  <a:lnTo>
                    <a:pt x="6127" y="7960"/>
                  </a:lnTo>
                  <a:lnTo>
                    <a:pt x="6163" y="8034"/>
                  </a:lnTo>
                  <a:lnTo>
                    <a:pt x="6237" y="8070"/>
                  </a:lnTo>
                  <a:lnTo>
                    <a:pt x="6383" y="8070"/>
                  </a:lnTo>
                  <a:lnTo>
                    <a:pt x="6457" y="8034"/>
                  </a:lnTo>
                  <a:lnTo>
                    <a:pt x="6493" y="7960"/>
                  </a:lnTo>
                  <a:lnTo>
                    <a:pt x="6530" y="7887"/>
                  </a:lnTo>
                  <a:lnTo>
                    <a:pt x="6530" y="5283"/>
                  </a:lnTo>
                  <a:lnTo>
                    <a:pt x="6530" y="3962"/>
                  </a:lnTo>
                  <a:lnTo>
                    <a:pt x="6493" y="3339"/>
                  </a:lnTo>
                  <a:lnTo>
                    <a:pt x="6457" y="3008"/>
                  </a:lnTo>
                  <a:lnTo>
                    <a:pt x="6383" y="2715"/>
                  </a:lnTo>
                  <a:lnTo>
                    <a:pt x="6347" y="2678"/>
                  </a:lnTo>
                  <a:close/>
                  <a:moveTo>
                    <a:pt x="3265" y="7887"/>
                  </a:moveTo>
                  <a:lnTo>
                    <a:pt x="3082" y="8107"/>
                  </a:lnTo>
                  <a:lnTo>
                    <a:pt x="2862" y="8291"/>
                  </a:lnTo>
                  <a:lnTo>
                    <a:pt x="2679" y="8401"/>
                  </a:lnTo>
                  <a:lnTo>
                    <a:pt x="2458" y="8474"/>
                  </a:lnTo>
                  <a:lnTo>
                    <a:pt x="2458" y="8474"/>
                  </a:lnTo>
                  <a:lnTo>
                    <a:pt x="2605" y="8291"/>
                  </a:lnTo>
                  <a:lnTo>
                    <a:pt x="2752" y="8144"/>
                  </a:lnTo>
                  <a:lnTo>
                    <a:pt x="2972" y="7997"/>
                  </a:lnTo>
                  <a:lnTo>
                    <a:pt x="3192" y="7924"/>
                  </a:lnTo>
                  <a:lnTo>
                    <a:pt x="3265" y="7887"/>
                  </a:lnTo>
                  <a:close/>
                  <a:moveTo>
                    <a:pt x="4806" y="9501"/>
                  </a:moveTo>
                  <a:lnTo>
                    <a:pt x="4513" y="9538"/>
                  </a:lnTo>
                  <a:lnTo>
                    <a:pt x="4329" y="9574"/>
                  </a:lnTo>
                  <a:lnTo>
                    <a:pt x="4072" y="9574"/>
                  </a:lnTo>
                  <a:lnTo>
                    <a:pt x="4072" y="9611"/>
                  </a:lnTo>
                  <a:lnTo>
                    <a:pt x="4072" y="9684"/>
                  </a:lnTo>
                  <a:lnTo>
                    <a:pt x="4109" y="9758"/>
                  </a:lnTo>
                  <a:lnTo>
                    <a:pt x="4146" y="9831"/>
                  </a:lnTo>
                  <a:lnTo>
                    <a:pt x="4219" y="9868"/>
                  </a:lnTo>
                  <a:lnTo>
                    <a:pt x="4293" y="9905"/>
                  </a:lnTo>
                  <a:lnTo>
                    <a:pt x="4476" y="9941"/>
                  </a:lnTo>
                  <a:lnTo>
                    <a:pt x="4659" y="9905"/>
                  </a:lnTo>
                  <a:lnTo>
                    <a:pt x="4806" y="9941"/>
                  </a:lnTo>
                  <a:lnTo>
                    <a:pt x="4953" y="9978"/>
                  </a:lnTo>
                  <a:lnTo>
                    <a:pt x="5100" y="10015"/>
                  </a:lnTo>
                  <a:lnTo>
                    <a:pt x="5246" y="10125"/>
                  </a:lnTo>
                  <a:lnTo>
                    <a:pt x="5320" y="10235"/>
                  </a:lnTo>
                  <a:lnTo>
                    <a:pt x="5430" y="10381"/>
                  </a:lnTo>
                  <a:lnTo>
                    <a:pt x="5466" y="10528"/>
                  </a:lnTo>
                  <a:lnTo>
                    <a:pt x="5503" y="10675"/>
                  </a:lnTo>
                  <a:lnTo>
                    <a:pt x="5540" y="10748"/>
                  </a:lnTo>
                  <a:lnTo>
                    <a:pt x="5613" y="10822"/>
                  </a:lnTo>
                  <a:lnTo>
                    <a:pt x="5833" y="10822"/>
                  </a:lnTo>
                  <a:lnTo>
                    <a:pt x="5907" y="10748"/>
                  </a:lnTo>
                  <a:lnTo>
                    <a:pt x="5943" y="10711"/>
                  </a:lnTo>
                  <a:lnTo>
                    <a:pt x="5980" y="10601"/>
                  </a:lnTo>
                  <a:lnTo>
                    <a:pt x="5907" y="10308"/>
                  </a:lnTo>
                  <a:lnTo>
                    <a:pt x="5760" y="10051"/>
                  </a:lnTo>
                  <a:lnTo>
                    <a:pt x="5576" y="9831"/>
                  </a:lnTo>
                  <a:lnTo>
                    <a:pt x="5356" y="9648"/>
                  </a:lnTo>
                  <a:lnTo>
                    <a:pt x="5100" y="9538"/>
                  </a:lnTo>
                  <a:lnTo>
                    <a:pt x="4806" y="9501"/>
                  </a:lnTo>
                  <a:close/>
                  <a:moveTo>
                    <a:pt x="4879" y="8547"/>
                  </a:moveTo>
                  <a:lnTo>
                    <a:pt x="5136" y="8621"/>
                  </a:lnTo>
                  <a:lnTo>
                    <a:pt x="5393" y="8731"/>
                  </a:lnTo>
                  <a:lnTo>
                    <a:pt x="5650" y="8877"/>
                  </a:lnTo>
                  <a:lnTo>
                    <a:pt x="5907" y="9061"/>
                  </a:lnTo>
                  <a:lnTo>
                    <a:pt x="6090" y="9244"/>
                  </a:lnTo>
                  <a:lnTo>
                    <a:pt x="6310" y="9464"/>
                  </a:lnTo>
                  <a:lnTo>
                    <a:pt x="6457" y="9684"/>
                  </a:lnTo>
                  <a:lnTo>
                    <a:pt x="6603" y="9941"/>
                  </a:lnTo>
                  <a:lnTo>
                    <a:pt x="6714" y="10198"/>
                  </a:lnTo>
                  <a:lnTo>
                    <a:pt x="6787" y="10491"/>
                  </a:lnTo>
                  <a:lnTo>
                    <a:pt x="6860" y="10748"/>
                  </a:lnTo>
                  <a:lnTo>
                    <a:pt x="6934" y="11078"/>
                  </a:lnTo>
                  <a:lnTo>
                    <a:pt x="6934" y="11372"/>
                  </a:lnTo>
                  <a:lnTo>
                    <a:pt x="6934" y="11665"/>
                  </a:lnTo>
                  <a:lnTo>
                    <a:pt x="6934" y="11995"/>
                  </a:lnTo>
                  <a:lnTo>
                    <a:pt x="6824" y="12619"/>
                  </a:lnTo>
                  <a:lnTo>
                    <a:pt x="6677" y="13206"/>
                  </a:lnTo>
                  <a:lnTo>
                    <a:pt x="6530" y="13499"/>
                  </a:lnTo>
                  <a:lnTo>
                    <a:pt x="6383" y="13793"/>
                  </a:lnTo>
                  <a:lnTo>
                    <a:pt x="6310" y="13939"/>
                  </a:lnTo>
                  <a:lnTo>
                    <a:pt x="6163" y="14050"/>
                  </a:lnTo>
                  <a:lnTo>
                    <a:pt x="5907" y="14270"/>
                  </a:lnTo>
                  <a:lnTo>
                    <a:pt x="5540" y="14526"/>
                  </a:lnTo>
                  <a:lnTo>
                    <a:pt x="5173" y="14857"/>
                  </a:lnTo>
                  <a:lnTo>
                    <a:pt x="5026" y="14967"/>
                  </a:lnTo>
                  <a:lnTo>
                    <a:pt x="4659" y="15187"/>
                  </a:lnTo>
                  <a:lnTo>
                    <a:pt x="4659" y="15187"/>
                  </a:lnTo>
                  <a:lnTo>
                    <a:pt x="4806" y="14857"/>
                  </a:lnTo>
                  <a:lnTo>
                    <a:pt x="4916" y="14636"/>
                  </a:lnTo>
                  <a:lnTo>
                    <a:pt x="4953" y="14490"/>
                  </a:lnTo>
                  <a:lnTo>
                    <a:pt x="4989" y="14380"/>
                  </a:lnTo>
                  <a:lnTo>
                    <a:pt x="4953" y="14270"/>
                  </a:lnTo>
                  <a:lnTo>
                    <a:pt x="4916" y="14160"/>
                  </a:lnTo>
                  <a:lnTo>
                    <a:pt x="4843" y="14123"/>
                  </a:lnTo>
                  <a:lnTo>
                    <a:pt x="4659" y="14123"/>
                  </a:lnTo>
                  <a:lnTo>
                    <a:pt x="4586" y="14160"/>
                  </a:lnTo>
                  <a:lnTo>
                    <a:pt x="4549" y="14233"/>
                  </a:lnTo>
                  <a:lnTo>
                    <a:pt x="4513" y="14343"/>
                  </a:lnTo>
                  <a:lnTo>
                    <a:pt x="4549" y="14453"/>
                  </a:lnTo>
                  <a:lnTo>
                    <a:pt x="4513" y="14526"/>
                  </a:lnTo>
                  <a:lnTo>
                    <a:pt x="4439" y="14783"/>
                  </a:lnTo>
                  <a:lnTo>
                    <a:pt x="4366" y="15003"/>
                  </a:lnTo>
                  <a:lnTo>
                    <a:pt x="4329" y="15260"/>
                  </a:lnTo>
                  <a:lnTo>
                    <a:pt x="4366" y="15333"/>
                  </a:lnTo>
                  <a:lnTo>
                    <a:pt x="4293" y="15370"/>
                  </a:lnTo>
                  <a:lnTo>
                    <a:pt x="3999" y="15480"/>
                  </a:lnTo>
                  <a:lnTo>
                    <a:pt x="3632" y="15590"/>
                  </a:lnTo>
                  <a:lnTo>
                    <a:pt x="3816" y="15333"/>
                  </a:lnTo>
                  <a:lnTo>
                    <a:pt x="4109" y="14746"/>
                  </a:lnTo>
                  <a:lnTo>
                    <a:pt x="4109" y="14673"/>
                  </a:lnTo>
                  <a:lnTo>
                    <a:pt x="4109" y="14600"/>
                  </a:lnTo>
                  <a:lnTo>
                    <a:pt x="4072" y="14526"/>
                  </a:lnTo>
                  <a:lnTo>
                    <a:pt x="4036" y="14490"/>
                  </a:lnTo>
                  <a:lnTo>
                    <a:pt x="3962" y="14453"/>
                  </a:lnTo>
                  <a:lnTo>
                    <a:pt x="3889" y="14453"/>
                  </a:lnTo>
                  <a:lnTo>
                    <a:pt x="3816" y="14490"/>
                  </a:lnTo>
                  <a:lnTo>
                    <a:pt x="3779" y="14563"/>
                  </a:lnTo>
                  <a:lnTo>
                    <a:pt x="3486" y="15150"/>
                  </a:lnTo>
                  <a:lnTo>
                    <a:pt x="3339" y="15407"/>
                  </a:lnTo>
                  <a:lnTo>
                    <a:pt x="3229" y="15663"/>
                  </a:lnTo>
                  <a:lnTo>
                    <a:pt x="2899" y="15700"/>
                  </a:lnTo>
                  <a:lnTo>
                    <a:pt x="2532" y="15627"/>
                  </a:lnTo>
                  <a:lnTo>
                    <a:pt x="2752" y="15407"/>
                  </a:lnTo>
                  <a:lnTo>
                    <a:pt x="2935" y="15187"/>
                  </a:lnTo>
                  <a:lnTo>
                    <a:pt x="3119" y="14893"/>
                  </a:lnTo>
                  <a:lnTo>
                    <a:pt x="3265" y="14600"/>
                  </a:lnTo>
                  <a:lnTo>
                    <a:pt x="3339" y="14600"/>
                  </a:lnTo>
                  <a:lnTo>
                    <a:pt x="3375" y="14526"/>
                  </a:lnTo>
                  <a:lnTo>
                    <a:pt x="3412" y="14490"/>
                  </a:lnTo>
                  <a:lnTo>
                    <a:pt x="3449" y="14380"/>
                  </a:lnTo>
                  <a:lnTo>
                    <a:pt x="3412" y="14343"/>
                  </a:lnTo>
                  <a:lnTo>
                    <a:pt x="3412" y="14270"/>
                  </a:lnTo>
                  <a:lnTo>
                    <a:pt x="3339" y="14233"/>
                  </a:lnTo>
                  <a:lnTo>
                    <a:pt x="3229" y="14196"/>
                  </a:lnTo>
                  <a:lnTo>
                    <a:pt x="3155" y="14196"/>
                  </a:lnTo>
                  <a:lnTo>
                    <a:pt x="3045" y="14233"/>
                  </a:lnTo>
                  <a:lnTo>
                    <a:pt x="2935" y="14380"/>
                  </a:lnTo>
                  <a:lnTo>
                    <a:pt x="2752" y="14673"/>
                  </a:lnTo>
                  <a:lnTo>
                    <a:pt x="2495" y="15077"/>
                  </a:lnTo>
                  <a:lnTo>
                    <a:pt x="2238" y="15443"/>
                  </a:lnTo>
                  <a:lnTo>
                    <a:pt x="2202" y="15553"/>
                  </a:lnTo>
                  <a:lnTo>
                    <a:pt x="1908" y="15370"/>
                  </a:lnTo>
                  <a:lnTo>
                    <a:pt x="1615" y="15187"/>
                  </a:lnTo>
                  <a:lnTo>
                    <a:pt x="1761" y="15077"/>
                  </a:lnTo>
                  <a:lnTo>
                    <a:pt x="1872" y="14967"/>
                  </a:lnTo>
                  <a:lnTo>
                    <a:pt x="2238" y="14563"/>
                  </a:lnTo>
                  <a:lnTo>
                    <a:pt x="2568" y="14196"/>
                  </a:lnTo>
                  <a:lnTo>
                    <a:pt x="2715" y="13976"/>
                  </a:lnTo>
                  <a:lnTo>
                    <a:pt x="2789" y="13756"/>
                  </a:lnTo>
                  <a:lnTo>
                    <a:pt x="2789" y="13683"/>
                  </a:lnTo>
                  <a:lnTo>
                    <a:pt x="2752" y="13609"/>
                  </a:lnTo>
                  <a:lnTo>
                    <a:pt x="2642" y="13609"/>
                  </a:lnTo>
                  <a:lnTo>
                    <a:pt x="2422" y="13719"/>
                  </a:lnTo>
                  <a:lnTo>
                    <a:pt x="2238" y="13866"/>
                  </a:lnTo>
                  <a:lnTo>
                    <a:pt x="1945" y="14233"/>
                  </a:lnTo>
                  <a:lnTo>
                    <a:pt x="1578" y="14673"/>
                  </a:lnTo>
                  <a:lnTo>
                    <a:pt x="1505" y="14820"/>
                  </a:lnTo>
                  <a:lnTo>
                    <a:pt x="1431" y="15003"/>
                  </a:lnTo>
                  <a:lnTo>
                    <a:pt x="1138" y="14636"/>
                  </a:lnTo>
                  <a:lnTo>
                    <a:pt x="1468" y="14306"/>
                  </a:lnTo>
                  <a:lnTo>
                    <a:pt x="1761" y="13939"/>
                  </a:lnTo>
                  <a:lnTo>
                    <a:pt x="2312" y="13206"/>
                  </a:lnTo>
                  <a:lnTo>
                    <a:pt x="2312" y="13132"/>
                  </a:lnTo>
                  <a:lnTo>
                    <a:pt x="2312" y="13059"/>
                  </a:lnTo>
                  <a:lnTo>
                    <a:pt x="2238" y="12949"/>
                  </a:lnTo>
                  <a:lnTo>
                    <a:pt x="2202" y="12912"/>
                  </a:lnTo>
                  <a:lnTo>
                    <a:pt x="2055" y="12912"/>
                  </a:lnTo>
                  <a:lnTo>
                    <a:pt x="1982" y="12949"/>
                  </a:lnTo>
                  <a:lnTo>
                    <a:pt x="1431" y="13646"/>
                  </a:lnTo>
                  <a:lnTo>
                    <a:pt x="1211" y="14013"/>
                  </a:lnTo>
                  <a:lnTo>
                    <a:pt x="991" y="14380"/>
                  </a:lnTo>
                  <a:lnTo>
                    <a:pt x="844" y="14050"/>
                  </a:lnTo>
                  <a:lnTo>
                    <a:pt x="698" y="13719"/>
                  </a:lnTo>
                  <a:lnTo>
                    <a:pt x="1028" y="13426"/>
                  </a:lnTo>
                  <a:lnTo>
                    <a:pt x="1358" y="13096"/>
                  </a:lnTo>
                  <a:lnTo>
                    <a:pt x="1872" y="12436"/>
                  </a:lnTo>
                  <a:lnTo>
                    <a:pt x="1908" y="12362"/>
                  </a:lnTo>
                  <a:lnTo>
                    <a:pt x="1908" y="12289"/>
                  </a:lnTo>
                  <a:lnTo>
                    <a:pt x="1872" y="12215"/>
                  </a:lnTo>
                  <a:lnTo>
                    <a:pt x="1835" y="12179"/>
                  </a:lnTo>
                  <a:lnTo>
                    <a:pt x="1761" y="12142"/>
                  </a:lnTo>
                  <a:lnTo>
                    <a:pt x="1688" y="12105"/>
                  </a:lnTo>
                  <a:lnTo>
                    <a:pt x="1615" y="12105"/>
                  </a:lnTo>
                  <a:lnTo>
                    <a:pt x="1541" y="12179"/>
                  </a:lnTo>
                  <a:lnTo>
                    <a:pt x="1065" y="12729"/>
                  </a:lnTo>
                  <a:lnTo>
                    <a:pt x="808" y="13022"/>
                  </a:lnTo>
                  <a:lnTo>
                    <a:pt x="624" y="13353"/>
                  </a:lnTo>
                  <a:lnTo>
                    <a:pt x="588" y="13206"/>
                  </a:lnTo>
                  <a:lnTo>
                    <a:pt x="551" y="12876"/>
                  </a:lnTo>
                  <a:lnTo>
                    <a:pt x="771" y="12656"/>
                  </a:lnTo>
                  <a:lnTo>
                    <a:pt x="1028" y="12399"/>
                  </a:lnTo>
                  <a:lnTo>
                    <a:pt x="1321" y="12069"/>
                  </a:lnTo>
                  <a:lnTo>
                    <a:pt x="1468" y="11885"/>
                  </a:lnTo>
                  <a:lnTo>
                    <a:pt x="1505" y="11775"/>
                  </a:lnTo>
                  <a:lnTo>
                    <a:pt x="1505" y="11665"/>
                  </a:lnTo>
                  <a:lnTo>
                    <a:pt x="1505" y="11592"/>
                  </a:lnTo>
                  <a:lnTo>
                    <a:pt x="1468" y="11555"/>
                  </a:lnTo>
                  <a:lnTo>
                    <a:pt x="1395" y="11518"/>
                  </a:lnTo>
                  <a:lnTo>
                    <a:pt x="1358" y="11555"/>
                  </a:lnTo>
                  <a:lnTo>
                    <a:pt x="1175" y="11629"/>
                  </a:lnTo>
                  <a:lnTo>
                    <a:pt x="1028" y="11775"/>
                  </a:lnTo>
                  <a:lnTo>
                    <a:pt x="771" y="12105"/>
                  </a:lnTo>
                  <a:lnTo>
                    <a:pt x="514" y="12436"/>
                  </a:lnTo>
                  <a:lnTo>
                    <a:pt x="514" y="11922"/>
                  </a:lnTo>
                  <a:lnTo>
                    <a:pt x="624" y="11812"/>
                  </a:lnTo>
                  <a:lnTo>
                    <a:pt x="734" y="11702"/>
                  </a:lnTo>
                  <a:lnTo>
                    <a:pt x="808" y="11482"/>
                  </a:lnTo>
                  <a:lnTo>
                    <a:pt x="991" y="11445"/>
                  </a:lnTo>
                  <a:lnTo>
                    <a:pt x="1138" y="11408"/>
                  </a:lnTo>
                  <a:lnTo>
                    <a:pt x="1248" y="11298"/>
                  </a:lnTo>
                  <a:lnTo>
                    <a:pt x="1358" y="11188"/>
                  </a:lnTo>
                  <a:lnTo>
                    <a:pt x="1468" y="11078"/>
                  </a:lnTo>
                  <a:lnTo>
                    <a:pt x="1505" y="10932"/>
                  </a:lnTo>
                  <a:lnTo>
                    <a:pt x="1505" y="10858"/>
                  </a:lnTo>
                  <a:lnTo>
                    <a:pt x="1505" y="10785"/>
                  </a:lnTo>
                  <a:lnTo>
                    <a:pt x="1468" y="10711"/>
                  </a:lnTo>
                  <a:lnTo>
                    <a:pt x="1395" y="10675"/>
                  </a:lnTo>
                  <a:lnTo>
                    <a:pt x="1175" y="10675"/>
                  </a:lnTo>
                  <a:lnTo>
                    <a:pt x="1101" y="10748"/>
                  </a:lnTo>
                  <a:lnTo>
                    <a:pt x="1065" y="10822"/>
                  </a:lnTo>
                  <a:lnTo>
                    <a:pt x="1028" y="10932"/>
                  </a:lnTo>
                  <a:lnTo>
                    <a:pt x="954" y="11005"/>
                  </a:lnTo>
                  <a:lnTo>
                    <a:pt x="844" y="11042"/>
                  </a:lnTo>
                  <a:lnTo>
                    <a:pt x="698" y="11078"/>
                  </a:lnTo>
                  <a:lnTo>
                    <a:pt x="881" y="10785"/>
                  </a:lnTo>
                  <a:lnTo>
                    <a:pt x="954" y="10675"/>
                  </a:lnTo>
                  <a:lnTo>
                    <a:pt x="1101" y="10565"/>
                  </a:lnTo>
                  <a:lnTo>
                    <a:pt x="1211" y="10455"/>
                  </a:lnTo>
                  <a:lnTo>
                    <a:pt x="1395" y="10418"/>
                  </a:lnTo>
                  <a:lnTo>
                    <a:pt x="1541" y="10345"/>
                  </a:lnTo>
                  <a:lnTo>
                    <a:pt x="1725" y="10345"/>
                  </a:lnTo>
                  <a:lnTo>
                    <a:pt x="2092" y="10308"/>
                  </a:lnTo>
                  <a:lnTo>
                    <a:pt x="2422" y="10271"/>
                  </a:lnTo>
                  <a:lnTo>
                    <a:pt x="2715" y="10161"/>
                  </a:lnTo>
                  <a:lnTo>
                    <a:pt x="3009" y="9978"/>
                  </a:lnTo>
                  <a:lnTo>
                    <a:pt x="3229" y="9721"/>
                  </a:lnTo>
                  <a:lnTo>
                    <a:pt x="3412" y="9464"/>
                  </a:lnTo>
                  <a:lnTo>
                    <a:pt x="3559" y="9171"/>
                  </a:lnTo>
                  <a:lnTo>
                    <a:pt x="3706" y="8841"/>
                  </a:lnTo>
                  <a:lnTo>
                    <a:pt x="3706" y="8804"/>
                  </a:lnTo>
                  <a:lnTo>
                    <a:pt x="3706" y="8767"/>
                  </a:lnTo>
                  <a:lnTo>
                    <a:pt x="3926" y="8731"/>
                  </a:lnTo>
                  <a:lnTo>
                    <a:pt x="4146" y="8657"/>
                  </a:lnTo>
                  <a:lnTo>
                    <a:pt x="4366" y="8584"/>
                  </a:lnTo>
                  <a:lnTo>
                    <a:pt x="4586" y="8547"/>
                  </a:lnTo>
                  <a:close/>
                  <a:moveTo>
                    <a:pt x="3265" y="7484"/>
                  </a:moveTo>
                  <a:lnTo>
                    <a:pt x="3009" y="7557"/>
                  </a:lnTo>
                  <a:lnTo>
                    <a:pt x="2789" y="7704"/>
                  </a:lnTo>
                  <a:lnTo>
                    <a:pt x="2568" y="7850"/>
                  </a:lnTo>
                  <a:lnTo>
                    <a:pt x="2422" y="7997"/>
                  </a:lnTo>
                  <a:lnTo>
                    <a:pt x="2275" y="8180"/>
                  </a:lnTo>
                  <a:lnTo>
                    <a:pt x="2165" y="8364"/>
                  </a:lnTo>
                  <a:lnTo>
                    <a:pt x="2092" y="8584"/>
                  </a:lnTo>
                  <a:lnTo>
                    <a:pt x="2018" y="8254"/>
                  </a:lnTo>
                  <a:lnTo>
                    <a:pt x="1945" y="7924"/>
                  </a:lnTo>
                  <a:lnTo>
                    <a:pt x="1872" y="7850"/>
                  </a:lnTo>
                  <a:lnTo>
                    <a:pt x="1835" y="7850"/>
                  </a:lnTo>
                  <a:lnTo>
                    <a:pt x="1761" y="7887"/>
                  </a:lnTo>
                  <a:lnTo>
                    <a:pt x="1688" y="7997"/>
                  </a:lnTo>
                  <a:lnTo>
                    <a:pt x="1651" y="8107"/>
                  </a:lnTo>
                  <a:lnTo>
                    <a:pt x="1615" y="8364"/>
                  </a:lnTo>
                  <a:lnTo>
                    <a:pt x="1651" y="8657"/>
                  </a:lnTo>
                  <a:lnTo>
                    <a:pt x="1725" y="8914"/>
                  </a:lnTo>
                  <a:lnTo>
                    <a:pt x="1872" y="9208"/>
                  </a:lnTo>
                  <a:lnTo>
                    <a:pt x="2055" y="9428"/>
                  </a:lnTo>
                  <a:lnTo>
                    <a:pt x="2275" y="9611"/>
                  </a:lnTo>
                  <a:lnTo>
                    <a:pt x="2495" y="9758"/>
                  </a:lnTo>
                  <a:lnTo>
                    <a:pt x="2312" y="9831"/>
                  </a:lnTo>
                  <a:lnTo>
                    <a:pt x="2128" y="9868"/>
                  </a:lnTo>
                  <a:lnTo>
                    <a:pt x="1688" y="9868"/>
                  </a:lnTo>
                  <a:lnTo>
                    <a:pt x="1468" y="9905"/>
                  </a:lnTo>
                  <a:lnTo>
                    <a:pt x="1248" y="9941"/>
                  </a:lnTo>
                  <a:lnTo>
                    <a:pt x="1065" y="10015"/>
                  </a:lnTo>
                  <a:lnTo>
                    <a:pt x="881" y="10125"/>
                  </a:lnTo>
                  <a:lnTo>
                    <a:pt x="588" y="10381"/>
                  </a:lnTo>
                  <a:lnTo>
                    <a:pt x="441" y="10528"/>
                  </a:lnTo>
                  <a:lnTo>
                    <a:pt x="331" y="10711"/>
                  </a:lnTo>
                  <a:lnTo>
                    <a:pt x="221" y="10932"/>
                  </a:lnTo>
                  <a:lnTo>
                    <a:pt x="147" y="11115"/>
                  </a:lnTo>
                  <a:lnTo>
                    <a:pt x="37" y="11592"/>
                  </a:lnTo>
                  <a:lnTo>
                    <a:pt x="1" y="12069"/>
                  </a:lnTo>
                  <a:lnTo>
                    <a:pt x="1" y="12546"/>
                  </a:lnTo>
                  <a:lnTo>
                    <a:pt x="74" y="13022"/>
                  </a:lnTo>
                  <a:lnTo>
                    <a:pt x="147" y="13463"/>
                  </a:lnTo>
                  <a:lnTo>
                    <a:pt x="258" y="13903"/>
                  </a:lnTo>
                  <a:lnTo>
                    <a:pt x="404" y="14270"/>
                  </a:lnTo>
                  <a:lnTo>
                    <a:pt x="588" y="14673"/>
                  </a:lnTo>
                  <a:lnTo>
                    <a:pt x="844" y="15040"/>
                  </a:lnTo>
                  <a:lnTo>
                    <a:pt x="1101" y="15333"/>
                  </a:lnTo>
                  <a:lnTo>
                    <a:pt x="1431" y="15627"/>
                  </a:lnTo>
                  <a:lnTo>
                    <a:pt x="1761" y="15847"/>
                  </a:lnTo>
                  <a:lnTo>
                    <a:pt x="2165" y="16030"/>
                  </a:lnTo>
                  <a:lnTo>
                    <a:pt x="2568" y="16140"/>
                  </a:lnTo>
                  <a:lnTo>
                    <a:pt x="2789" y="16177"/>
                  </a:lnTo>
                  <a:lnTo>
                    <a:pt x="3009" y="16177"/>
                  </a:lnTo>
                  <a:lnTo>
                    <a:pt x="3486" y="16140"/>
                  </a:lnTo>
                  <a:lnTo>
                    <a:pt x="3926" y="16030"/>
                  </a:lnTo>
                  <a:lnTo>
                    <a:pt x="4329" y="15884"/>
                  </a:lnTo>
                  <a:lnTo>
                    <a:pt x="4696" y="15700"/>
                  </a:lnTo>
                  <a:lnTo>
                    <a:pt x="5100" y="15517"/>
                  </a:lnTo>
                  <a:lnTo>
                    <a:pt x="5430" y="15297"/>
                  </a:lnTo>
                  <a:lnTo>
                    <a:pt x="5613" y="15150"/>
                  </a:lnTo>
                  <a:lnTo>
                    <a:pt x="5723" y="15003"/>
                  </a:lnTo>
                  <a:lnTo>
                    <a:pt x="6310" y="14490"/>
                  </a:lnTo>
                  <a:lnTo>
                    <a:pt x="6567" y="14270"/>
                  </a:lnTo>
                  <a:lnTo>
                    <a:pt x="6714" y="14160"/>
                  </a:lnTo>
                  <a:lnTo>
                    <a:pt x="6787" y="14013"/>
                  </a:lnTo>
                  <a:lnTo>
                    <a:pt x="6970" y="13683"/>
                  </a:lnTo>
                  <a:lnTo>
                    <a:pt x="7117" y="13316"/>
                  </a:lnTo>
                  <a:lnTo>
                    <a:pt x="7227" y="12949"/>
                  </a:lnTo>
                  <a:lnTo>
                    <a:pt x="7300" y="12619"/>
                  </a:lnTo>
                  <a:lnTo>
                    <a:pt x="7374" y="12252"/>
                  </a:lnTo>
                  <a:lnTo>
                    <a:pt x="7410" y="11885"/>
                  </a:lnTo>
                  <a:lnTo>
                    <a:pt x="7410" y="11518"/>
                  </a:lnTo>
                  <a:lnTo>
                    <a:pt x="7374" y="11152"/>
                  </a:lnTo>
                  <a:lnTo>
                    <a:pt x="7337" y="10785"/>
                  </a:lnTo>
                  <a:lnTo>
                    <a:pt x="7264" y="10418"/>
                  </a:lnTo>
                  <a:lnTo>
                    <a:pt x="7154" y="10125"/>
                  </a:lnTo>
                  <a:lnTo>
                    <a:pt x="7007" y="9794"/>
                  </a:lnTo>
                  <a:lnTo>
                    <a:pt x="6860" y="9538"/>
                  </a:lnTo>
                  <a:lnTo>
                    <a:pt x="6677" y="9244"/>
                  </a:lnTo>
                  <a:lnTo>
                    <a:pt x="6457" y="8987"/>
                  </a:lnTo>
                  <a:lnTo>
                    <a:pt x="6237" y="8767"/>
                  </a:lnTo>
                  <a:lnTo>
                    <a:pt x="5980" y="8584"/>
                  </a:lnTo>
                  <a:lnTo>
                    <a:pt x="5686" y="8401"/>
                  </a:lnTo>
                  <a:lnTo>
                    <a:pt x="5393" y="8291"/>
                  </a:lnTo>
                  <a:lnTo>
                    <a:pt x="5100" y="8180"/>
                  </a:lnTo>
                  <a:lnTo>
                    <a:pt x="4769" y="8144"/>
                  </a:lnTo>
                  <a:lnTo>
                    <a:pt x="4476" y="8144"/>
                  </a:lnTo>
                  <a:lnTo>
                    <a:pt x="4219" y="8180"/>
                  </a:lnTo>
                  <a:lnTo>
                    <a:pt x="3926" y="8291"/>
                  </a:lnTo>
                  <a:lnTo>
                    <a:pt x="3816" y="8364"/>
                  </a:lnTo>
                  <a:lnTo>
                    <a:pt x="3706" y="8437"/>
                  </a:lnTo>
                  <a:lnTo>
                    <a:pt x="3632" y="8547"/>
                  </a:lnTo>
                  <a:lnTo>
                    <a:pt x="3559" y="8657"/>
                  </a:lnTo>
                  <a:lnTo>
                    <a:pt x="3559" y="8694"/>
                  </a:lnTo>
                  <a:lnTo>
                    <a:pt x="3522" y="8731"/>
                  </a:lnTo>
                  <a:lnTo>
                    <a:pt x="3486" y="8767"/>
                  </a:lnTo>
                  <a:lnTo>
                    <a:pt x="3192" y="9171"/>
                  </a:lnTo>
                  <a:lnTo>
                    <a:pt x="3009" y="9354"/>
                  </a:lnTo>
                  <a:lnTo>
                    <a:pt x="2825" y="9538"/>
                  </a:lnTo>
                  <a:lnTo>
                    <a:pt x="2789" y="9464"/>
                  </a:lnTo>
                  <a:lnTo>
                    <a:pt x="2458" y="9171"/>
                  </a:lnTo>
                  <a:lnTo>
                    <a:pt x="2348" y="9024"/>
                  </a:lnTo>
                  <a:lnTo>
                    <a:pt x="2202" y="8877"/>
                  </a:lnTo>
                  <a:lnTo>
                    <a:pt x="2275" y="8877"/>
                  </a:lnTo>
                  <a:lnTo>
                    <a:pt x="2312" y="8841"/>
                  </a:lnTo>
                  <a:lnTo>
                    <a:pt x="2532" y="8841"/>
                  </a:lnTo>
                  <a:lnTo>
                    <a:pt x="2715" y="8804"/>
                  </a:lnTo>
                  <a:lnTo>
                    <a:pt x="2899" y="8731"/>
                  </a:lnTo>
                  <a:lnTo>
                    <a:pt x="3045" y="8621"/>
                  </a:lnTo>
                  <a:lnTo>
                    <a:pt x="3265" y="8474"/>
                  </a:lnTo>
                  <a:lnTo>
                    <a:pt x="3486" y="8254"/>
                  </a:lnTo>
                  <a:lnTo>
                    <a:pt x="3669" y="8034"/>
                  </a:lnTo>
                  <a:lnTo>
                    <a:pt x="3816" y="7814"/>
                  </a:lnTo>
                  <a:lnTo>
                    <a:pt x="3852" y="7740"/>
                  </a:lnTo>
                  <a:lnTo>
                    <a:pt x="3852" y="7667"/>
                  </a:lnTo>
                  <a:lnTo>
                    <a:pt x="3779" y="7557"/>
                  </a:lnTo>
                  <a:lnTo>
                    <a:pt x="3669" y="7484"/>
                  </a:lnTo>
                  <a:lnTo>
                    <a:pt x="3596" y="7484"/>
                  </a:lnTo>
                  <a:lnTo>
                    <a:pt x="3522" y="7520"/>
                  </a:lnTo>
                  <a:lnTo>
                    <a:pt x="3412" y="7484"/>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408" name="Google Shape;408;p8"/>
            <p:cNvSpPr/>
            <p:nvPr/>
          </p:nvSpPr>
          <p:spPr>
            <a:xfrm>
              <a:off x="6823375" y="1978500"/>
              <a:ext cx="365025" cy="447525"/>
            </a:xfrm>
            <a:custGeom>
              <a:rect b="b" l="l" r="r" t="t"/>
              <a:pathLst>
                <a:path extrusionOk="0" h="17901" w="14601">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409" name="Google Shape;409;p8"/>
            <p:cNvSpPr/>
            <p:nvPr/>
          </p:nvSpPr>
          <p:spPr>
            <a:xfrm>
              <a:off x="6071400" y="1791425"/>
              <a:ext cx="402625" cy="375100"/>
            </a:xfrm>
            <a:custGeom>
              <a:rect b="b" l="l" r="r" t="t"/>
              <a:pathLst>
                <a:path extrusionOk="0" h="15004" w="16105">
                  <a:moveTo>
                    <a:pt x="13170" y="587"/>
                  </a:moveTo>
                  <a:lnTo>
                    <a:pt x="13206" y="624"/>
                  </a:lnTo>
                  <a:lnTo>
                    <a:pt x="13280" y="661"/>
                  </a:lnTo>
                  <a:lnTo>
                    <a:pt x="13353" y="697"/>
                  </a:lnTo>
                  <a:lnTo>
                    <a:pt x="13610" y="771"/>
                  </a:lnTo>
                  <a:lnTo>
                    <a:pt x="13830" y="844"/>
                  </a:lnTo>
                  <a:lnTo>
                    <a:pt x="14013" y="954"/>
                  </a:lnTo>
                  <a:lnTo>
                    <a:pt x="14160" y="1174"/>
                  </a:lnTo>
                  <a:lnTo>
                    <a:pt x="14307" y="1394"/>
                  </a:lnTo>
                  <a:lnTo>
                    <a:pt x="14343" y="1651"/>
                  </a:lnTo>
                  <a:lnTo>
                    <a:pt x="14307" y="1908"/>
                  </a:lnTo>
                  <a:lnTo>
                    <a:pt x="14233" y="2128"/>
                  </a:lnTo>
                  <a:lnTo>
                    <a:pt x="14087" y="2348"/>
                  </a:lnTo>
                  <a:lnTo>
                    <a:pt x="13903" y="2531"/>
                  </a:lnTo>
                  <a:lnTo>
                    <a:pt x="13683" y="2678"/>
                  </a:lnTo>
                  <a:lnTo>
                    <a:pt x="13463" y="2788"/>
                  </a:lnTo>
                  <a:lnTo>
                    <a:pt x="13170" y="2825"/>
                  </a:lnTo>
                  <a:lnTo>
                    <a:pt x="12840" y="2788"/>
                  </a:lnTo>
                  <a:lnTo>
                    <a:pt x="12656" y="2751"/>
                  </a:lnTo>
                  <a:lnTo>
                    <a:pt x="12546" y="2715"/>
                  </a:lnTo>
                  <a:lnTo>
                    <a:pt x="12436" y="2641"/>
                  </a:lnTo>
                  <a:lnTo>
                    <a:pt x="12363" y="2495"/>
                  </a:lnTo>
                  <a:lnTo>
                    <a:pt x="12289" y="2495"/>
                  </a:lnTo>
                  <a:lnTo>
                    <a:pt x="12253" y="2275"/>
                  </a:lnTo>
                  <a:lnTo>
                    <a:pt x="12253" y="2054"/>
                  </a:lnTo>
                  <a:lnTo>
                    <a:pt x="12253" y="1871"/>
                  </a:lnTo>
                  <a:lnTo>
                    <a:pt x="12289" y="1724"/>
                  </a:lnTo>
                  <a:lnTo>
                    <a:pt x="12399" y="1394"/>
                  </a:lnTo>
                  <a:lnTo>
                    <a:pt x="12583" y="1064"/>
                  </a:lnTo>
                  <a:lnTo>
                    <a:pt x="12840" y="807"/>
                  </a:lnTo>
                  <a:lnTo>
                    <a:pt x="12986" y="697"/>
                  </a:lnTo>
                  <a:lnTo>
                    <a:pt x="13170" y="587"/>
                  </a:lnTo>
                  <a:close/>
                  <a:moveTo>
                    <a:pt x="9061" y="3338"/>
                  </a:moveTo>
                  <a:lnTo>
                    <a:pt x="9245" y="3412"/>
                  </a:lnTo>
                  <a:lnTo>
                    <a:pt x="9245" y="3448"/>
                  </a:lnTo>
                  <a:lnTo>
                    <a:pt x="9171" y="3632"/>
                  </a:lnTo>
                  <a:lnTo>
                    <a:pt x="9171" y="3668"/>
                  </a:lnTo>
                  <a:lnTo>
                    <a:pt x="9135" y="3632"/>
                  </a:lnTo>
                  <a:lnTo>
                    <a:pt x="9061" y="3522"/>
                  </a:lnTo>
                  <a:lnTo>
                    <a:pt x="8988" y="3448"/>
                  </a:lnTo>
                  <a:lnTo>
                    <a:pt x="8988" y="3412"/>
                  </a:lnTo>
                  <a:lnTo>
                    <a:pt x="8988" y="3375"/>
                  </a:lnTo>
                  <a:lnTo>
                    <a:pt x="9061" y="3338"/>
                  </a:lnTo>
                  <a:close/>
                  <a:moveTo>
                    <a:pt x="14123" y="440"/>
                  </a:moveTo>
                  <a:lnTo>
                    <a:pt x="14233" y="477"/>
                  </a:lnTo>
                  <a:lnTo>
                    <a:pt x="14307" y="587"/>
                  </a:lnTo>
                  <a:lnTo>
                    <a:pt x="14417" y="661"/>
                  </a:lnTo>
                  <a:lnTo>
                    <a:pt x="14454" y="807"/>
                  </a:lnTo>
                  <a:lnTo>
                    <a:pt x="14527" y="807"/>
                  </a:lnTo>
                  <a:lnTo>
                    <a:pt x="14490" y="624"/>
                  </a:lnTo>
                  <a:lnTo>
                    <a:pt x="14454" y="477"/>
                  </a:lnTo>
                  <a:lnTo>
                    <a:pt x="14600" y="551"/>
                  </a:lnTo>
                  <a:lnTo>
                    <a:pt x="14784" y="624"/>
                  </a:lnTo>
                  <a:lnTo>
                    <a:pt x="14967" y="771"/>
                  </a:lnTo>
                  <a:lnTo>
                    <a:pt x="15114" y="881"/>
                  </a:lnTo>
                  <a:lnTo>
                    <a:pt x="15224" y="1064"/>
                  </a:lnTo>
                  <a:lnTo>
                    <a:pt x="15334" y="1211"/>
                  </a:lnTo>
                  <a:lnTo>
                    <a:pt x="15444" y="1578"/>
                  </a:lnTo>
                  <a:lnTo>
                    <a:pt x="15554" y="1944"/>
                  </a:lnTo>
                  <a:lnTo>
                    <a:pt x="15627" y="2385"/>
                  </a:lnTo>
                  <a:lnTo>
                    <a:pt x="15664" y="2568"/>
                  </a:lnTo>
                  <a:lnTo>
                    <a:pt x="15627" y="2788"/>
                  </a:lnTo>
                  <a:lnTo>
                    <a:pt x="15591" y="2972"/>
                  </a:lnTo>
                  <a:lnTo>
                    <a:pt x="15481" y="3118"/>
                  </a:lnTo>
                  <a:lnTo>
                    <a:pt x="15187" y="3412"/>
                  </a:lnTo>
                  <a:lnTo>
                    <a:pt x="14930" y="3595"/>
                  </a:lnTo>
                  <a:lnTo>
                    <a:pt x="14600" y="3705"/>
                  </a:lnTo>
                  <a:lnTo>
                    <a:pt x="14270" y="3779"/>
                  </a:lnTo>
                  <a:lnTo>
                    <a:pt x="13940" y="3815"/>
                  </a:lnTo>
                  <a:lnTo>
                    <a:pt x="13720" y="3779"/>
                  </a:lnTo>
                  <a:lnTo>
                    <a:pt x="13500" y="3742"/>
                  </a:lnTo>
                  <a:lnTo>
                    <a:pt x="13316" y="3668"/>
                  </a:lnTo>
                  <a:lnTo>
                    <a:pt x="13133" y="3595"/>
                  </a:lnTo>
                  <a:lnTo>
                    <a:pt x="12950" y="3485"/>
                  </a:lnTo>
                  <a:lnTo>
                    <a:pt x="12803" y="3338"/>
                  </a:lnTo>
                  <a:lnTo>
                    <a:pt x="12656" y="3192"/>
                  </a:lnTo>
                  <a:lnTo>
                    <a:pt x="12546" y="3045"/>
                  </a:lnTo>
                  <a:lnTo>
                    <a:pt x="12840" y="3118"/>
                  </a:lnTo>
                  <a:lnTo>
                    <a:pt x="13133" y="3155"/>
                  </a:lnTo>
                  <a:lnTo>
                    <a:pt x="13426" y="3118"/>
                  </a:lnTo>
                  <a:lnTo>
                    <a:pt x="13720" y="3045"/>
                  </a:lnTo>
                  <a:lnTo>
                    <a:pt x="13977" y="2935"/>
                  </a:lnTo>
                  <a:lnTo>
                    <a:pt x="14233" y="2751"/>
                  </a:lnTo>
                  <a:lnTo>
                    <a:pt x="14417" y="2495"/>
                  </a:lnTo>
                  <a:lnTo>
                    <a:pt x="14600" y="2238"/>
                  </a:lnTo>
                  <a:lnTo>
                    <a:pt x="14674" y="1981"/>
                  </a:lnTo>
                  <a:lnTo>
                    <a:pt x="14710" y="1724"/>
                  </a:lnTo>
                  <a:lnTo>
                    <a:pt x="14674" y="1468"/>
                  </a:lnTo>
                  <a:lnTo>
                    <a:pt x="14600" y="1211"/>
                  </a:lnTo>
                  <a:lnTo>
                    <a:pt x="14490" y="991"/>
                  </a:lnTo>
                  <a:lnTo>
                    <a:pt x="14343" y="771"/>
                  </a:lnTo>
                  <a:lnTo>
                    <a:pt x="14160" y="587"/>
                  </a:lnTo>
                  <a:lnTo>
                    <a:pt x="13940" y="440"/>
                  </a:lnTo>
                  <a:close/>
                  <a:moveTo>
                    <a:pt x="13757" y="0"/>
                  </a:moveTo>
                  <a:lnTo>
                    <a:pt x="13610" y="74"/>
                  </a:lnTo>
                  <a:lnTo>
                    <a:pt x="13353" y="110"/>
                  </a:lnTo>
                  <a:lnTo>
                    <a:pt x="13133" y="147"/>
                  </a:lnTo>
                  <a:lnTo>
                    <a:pt x="12913" y="257"/>
                  </a:lnTo>
                  <a:lnTo>
                    <a:pt x="12729" y="404"/>
                  </a:lnTo>
                  <a:lnTo>
                    <a:pt x="12509" y="551"/>
                  </a:lnTo>
                  <a:lnTo>
                    <a:pt x="12363" y="734"/>
                  </a:lnTo>
                  <a:lnTo>
                    <a:pt x="12216" y="917"/>
                  </a:lnTo>
                  <a:lnTo>
                    <a:pt x="12069" y="1137"/>
                  </a:lnTo>
                  <a:lnTo>
                    <a:pt x="11996" y="1321"/>
                  </a:lnTo>
                  <a:lnTo>
                    <a:pt x="11922" y="1578"/>
                  </a:lnTo>
                  <a:lnTo>
                    <a:pt x="11849" y="1798"/>
                  </a:lnTo>
                  <a:lnTo>
                    <a:pt x="11849" y="2054"/>
                  </a:lnTo>
                  <a:lnTo>
                    <a:pt x="11849" y="2275"/>
                  </a:lnTo>
                  <a:lnTo>
                    <a:pt x="11886" y="2531"/>
                  </a:lnTo>
                  <a:lnTo>
                    <a:pt x="11959" y="2751"/>
                  </a:lnTo>
                  <a:lnTo>
                    <a:pt x="12033" y="2972"/>
                  </a:lnTo>
                  <a:lnTo>
                    <a:pt x="12143" y="3192"/>
                  </a:lnTo>
                  <a:lnTo>
                    <a:pt x="12253" y="3375"/>
                  </a:lnTo>
                  <a:lnTo>
                    <a:pt x="12399" y="3558"/>
                  </a:lnTo>
                  <a:lnTo>
                    <a:pt x="12583" y="3705"/>
                  </a:lnTo>
                  <a:lnTo>
                    <a:pt x="12766" y="3852"/>
                  </a:lnTo>
                  <a:lnTo>
                    <a:pt x="12986" y="3999"/>
                  </a:lnTo>
                  <a:lnTo>
                    <a:pt x="13206" y="4072"/>
                  </a:lnTo>
                  <a:lnTo>
                    <a:pt x="13426" y="4145"/>
                  </a:lnTo>
                  <a:lnTo>
                    <a:pt x="13683" y="4219"/>
                  </a:lnTo>
                  <a:lnTo>
                    <a:pt x="14123" y="4219"/>
                  </a:lnTo>
                  <a:lnTo>
                    <a:pt x="14564" y="4145"/>
                  </a:lnTo>
                  <a:lnTo>
                    <a:pt x="15004" y="3999"/>
                  </a:lnTo>
                  <a:lnTo>
                    <a:pt x="15371" y="3779"/>
                  </a:lnTo>
                  <a:lnTo>
                    <a:pt x="15591" y="3632"/>
                  </a:lnTo>
                  <a:lnTo>
                    <a:pt x="15737" y="3448"/>
                  </a:lnTo>
                  <a:lnTo>
                    <a:pt x="15884" y="3265"/>
                  </a:lnTo>
                  <a:lnTo>
                    <a:pt x="15994" y="3045"/>
                  </a:lnTo>
                  <a:lnTo>
                    <a:pt x="16067" y="2788"/>
                  </a:lnTo>
                  <a:lnTo>
                    <a:pt x="16104" y="2495"/>
                  </a:lnTo>
                  <a:lnTo>
                    <a:pt x="16067" y="2238"/>
                  </a:lnTo>
                  <a:lnTo>
                    <a:pt x="15994" y="1981"/>
                  </a:lnTo>
                  <a:lnTo>
                    <a:pt x="15884" y="1431"/>
                  </a:lnTo>
                  <a:lnTo>
                    <a:pt x="15774" y="1174"/>
                  </a:lnTo>
                  <a:lnTo>
                    <a:pt x="15664" y="954"/>
                  </a:lnTo>
                  <a:lnTo>
                    <a:pt x="15517" y="734"/>
                  </a:lnTo>
                  <a:lnTo>
                    <a:pt x="15371" y="551"/>
                  </a:lnTo>
                  <a:lnTo>
                    <a:pt x="15150" y="367"/>
                  </a:lnTo>
                  <a:lnTo>
                    <a:pt x="14930" y="220"/>
                  </a:lnTo>
                  <a:lnTo>
                    <a:pt x="14637" y="74"/>
                  </a:lnTo>
                  <a:lnTo>
                    <a:pt x="14270" y="0"/>
                  </a:lnTo>
                  <a:close/>
                  <a:moveTo>
                    <a:pt x="11115" y="4549"/>
                  </a:moveTo>
                  <a:lnTo>
                    <a:pt x="11446" y="4842"/>
                  </a:lnTo>
                  <a:lnTo>
                    <a:pt x="11299" y="4952"/>
                  </a:lnTo>
                  <a:lnTo>
                    <a:pt x="11115" y="4916"/>
                  </a:lnTo>
                  <a:lnTo>
                    <a:pt x="10932" y="4916"/>
                  </a:lnTo>
                  <a:lnTo>
                    <a:pt x="10639" y="4952"/>
                  </a:lnTo>
                  <a:lnTo>
                    <a:pt x="10859" y="4732"/>
                  </a:lnTo>
                  <a:lnTo>
                    <a:pt x="11115" y="4549"/>
                  </a:lnTo>
                  <a:close/>
                  <a:moveTo>
                    <a:pt x="6860" y="3632"/>
                  </a:moveTo>
                  <a:lnTo>
                    <a:pt x="7007" y="3668"/>
                  </a:lnTo>
                  <a:lnTo>
                    <a:pt x="7044" y="3705"/>
                  </a:lnTo>
                  <a:lnTo>
                    <a:pt x="7044" y="3742"/>
                  </a:lnTo>
                  <a:lnTo>
                    <a:pt x="7044" y="3779"/>
                  </a:lnTo>
                  <a:lnTo>
                    <a:pt x="7080" y="3852"/>
                  </a:lnTo>
                  <a:lnTo>
                    <a:pt x="7191" y="3889"/>
                  </a:lnTo>
                  <a:lnTo>
                    <a:pt x="7374" y="3889"/>
                  </a:lnTo>
                  <a:lnTo>
                    <a:pt x="7411" y="3925"/>
                  </a:lnTo>
                  <a:lnTo>
                    <a:pt x="7447" y="4035"/>
                  </a:lnTo>
                  <a:lnTo>
                    <a:pt x="7484" y="4145"/>
                  </a:lnTo>
                  <a:lnTo>
                    <a:pt x="7484" y="4255"/>
                  </a:lnTo>
                  <a:lnTo>
                    <a:pt x="7447" y="4512"/>
                  </a:lnTo>
                  <a:lnTo>
                    <a:pt x="7374" y="4769"/>
                  </a:lnTo>
                  <a:lnTo>
                    <a:pt x="7227" y="5026"/>
                  </a:lnTo>
                  <a:lnTo>
                    <a:pt x="7154" y="5136"/>
                  </a:lnTo>
                  <a:lnTo>
                    <a:pt x="7044" y="5209"/>
                  </a:lnTo>
                  <a:lnTo>
                    <a:pt x="6934" y="5246"/>
                  </a:lnTo>
                  <a:lnTo>
                    <a:pt x="6787" y="5246"/>
                  </a:lnTo>
                  <a:lnTo>
                    <a:pt x="6787" y="4989"/>
                  </a:lnTo>
                  <a:lnTo>
                    <a:pt x="6750" y="4769"/>
                  </a:lnTo>
                  <a:lnTo>
                    <a:pt x="6640" y="4549"/>
                  </a:lnTo>
                  <a:lnTo>
                    <a:pt x="6494" y="4329"/>
                  </a:lnTo>
                  <a:lnTo>
                    <a:pt x="6310" y="4145"/>
                  </a:lnTo>
                  <a:lnTo>
                    <a:pt x="6090" y="4035"/>
                  </a:lnTo>
                  <a:lnTo>
                    <a:pt x="6090" y="3925"/>
                  </a:lnTo>
                  <a:lnTo>
                    <a:pt x="6163" y="3852"/>
                  </a:lnTo>
                  <a:lnTo>
                    <a:pt x="6237" y="3779"/>
                  </a:lnTo>
                  <a:lnTo>
                    <a:pt x="6347" y="3742"/>
                  </a:lnTo>
                  <a:lnTo>
                    <a:pt x="6567" y="3705"/>
                  </a:lnTo>
                  <a:lnTo>
                    <a:pt x="6860" y="3632"/>
                  </a:lnTo>
                  <a:close/>
                  <a:moveTo>
                    <a:pt x="6530" y="3192"/>
                  </a:moveTo>
                  <a:lnTo>
                    <a:pt x="6494" y="3228"/>
                  </a:lnTo>
                  <a:lnTo>
                    <a:pt x="6457" y="3302"/>
                  </a:lnTo>
                  <a:lnTo>
                    <a:pt x="6457" y="3338"/>
                  </a:lnTo>
                  <a:lnTo>
                    <a:pt x="6457" y="3412"/>
                  </a:lnTo>
                  <a:lnTo>
                    <a:pt x="6200" y="3485"/>
                  </a:lnTo>
                  <a:lnTo>
                    <a:pt x="5980" y="3558"/>
                  </a:lnTo>
                  <a:lnTo>
                    <a:pt x="5797" y="3742"/>
                  </a:lnTo>
                  <a:lnTo>
                    <a:pt x="5760" y="3815"/>
                  </a:lnTo>
                  <a:lnTo>
                    <a:pt x="5687" y="3925"/>
                  </a:lnTo>
                  <a:lnTo>
                    <a:pt x="5687" y="4035"/>
                  </a:lnTo>
                  <a:lnTo>
                    <a:pt x="5687" y="4072"/>
                  </a:lnTo>
                  <a:lnTo>
                    <a:pt x="5797" y="4219"/>
                  </a:lnTo>
                  <a:lnTo>
                    <a:pt x="5907" y="4292"/>
                  </a:lnTo>
                  <a:lnTo>
                    <a:pt x="6053" y="4365"/>
                  </a:lnTo>
                  <a:lnTo>
                    <a:pt x="6163" y="4439"/>
                  </a:lnTo>
                  <a:lnTo>
                    <a:pt x="6274" y="4512"/>
                  </a:lnTo>
                  <a:lnTo>
                    <a:pt x="6347" y="4622"/>
                  </a:lnTo>
                  <a:lnTo>
                    <a:pt x="6420" y="4769"/>
                  </a:lnTo>
                  <a:lnTo>
                    <a:pt x="6494" y="5026"/>
                  </a:lnTo>
                  <a:lnTo>
                    <a:pt x="6457" y="5282"/>
                  </a:lnTo>
                  <a:lnTo>
                    <a:pt x="6494" y="5392"/>
                  </a:lnTo>
                  <a:lnTo>
                    <a:pt x="6530" y="5466"/>
                  </a:lnTo>
                  <a:lnTo>
                    <a:pt x="6750" y="5539"/>
                  </a:lnTo>
                  <a:lnTo>
                    <a:pt x="6934" y="5539"/>
                  </a:lnTo>
                  <a:lnTo>
                    <a:pt x="7117" y="5503"/>
                  </a:lnTo>
                  <a:lnTo>
                    <a:pt x="7264" y="5429"/>
                  </a:lnTo>
                  <a:lnTo>
                    <a:pt x="7411" y="5282"/>
                  </a:lnTo>
                  <a:lnTo>
                    <a:pt x="7521" y="5136"/>
                  </a:lnTo>
                  <a:lnTo>
                    <a:pt x="7631" y="4952"/>
                  </a:lnTo>
                  <a:lnTo>
                    <a:pt x="7704" y="4769"/>
                  </a:lnTo>
                  <a:lnTo>
                    <a:pt x="7741" y="4585"/>
                  </a:lnTo>
                  <a:lnTo>
                    <a:pt x="7777" y="4365"/>
                  </a:lnTo>
                  <a:lnTo>
                    <a:pt x="7777" y="4145"/>
                  </a:lnTo>
                  <a:lnTo>
                    <a:pt x="7777" y="3925"/>
                  </a:lnTo>
                  <a:lnTo>
                    <a:pt x="7704" y="3779"/>
                  </a:lnTo>
                  <a:lnTo>
                    <a:pt x="7631" y="3668"/>
                  </a:lnTo>
                  <a:lnTo>
                    <a:pt x="7484" y="3595"/>
                  </a:lnTo>
                  <a:lnTo>
                    <a:pt x="7337" y="3595"/>
                  </a:lnTo>
                  <a:lnTo>
                    <a:pt x="7301" y="3485"/>
                  </a:lnTo>
                  <a:lnTo>
                    <a:pt x="7227" y="3448"/>
                  </a:lnTo>
                  <a:lnTo>
                    <a:pt x="7044" y="3375"/>
                  </a:lnTo>
                  <a:lnTo>
                    <a:pt x="6824" y="3302"/>
                  </a:lnTo>
                  <a:lnTo>
                    <a:pt x="6677" y="3228"/>
                  </a:lnTo>
                  <a:lnTo>
                    <a:pt x="6567" y="3192"/>
                  </a:lnTo>
                  <a:close/>
                  <a:moveTo>
                    <a:pt x="11739" y="5136"/>
                  </a:moveTo>
                  <a:lnTo>
                    <a:pt x="12179" y="5686"/>
                  </a:lnTo>
                  <a:lnTo>
                    <a:pt x="11776" y="5796"/>
                  </a:lnTo>
                  <a:lnTo>
                    <a:pt x="11409" y="6016"/>
                  </a:lnTo>
                  <a:lnTo>
                    <a:pt x="11042" y="6236"/>
                  </a:lnTo>
                  <a:lnTo>
                    <a:pt x="10895" y="6383"/>
                  </a:lnTo>
                  <a:lnTo>
                    <a:pt x="10785" y="6566"/>
                  </a:lnTo>
                  <a:lnTo>
                    <a:pt x="10749" y="6640"/>
                  </a:lnTo>
                  <a:lnTo>
                    <a:pt x="10785" y="6676"/>
                  </a:lnTo>
                  <a:lnTo>
                    <a:pt x="10859" y="6713"/>
                  </a:lnTo>
                  <a:lnTo>
                    <a:pt x="10932" y="6713"/>
                  </a:lnTo>
                  <a:lnTo>
                    <a:pt x="11262" y="6493"/>
                  </a:lnTo>
                  <a:lnTo>
                    <a:pt x="11556" y="6310"/>
                  </a:lnTo>
                  <a:lnTo>
                    <a:pt x="11849" y="6199"/>
                  </a:lnTo>
                  <a:lnTo>
                    <a:pt x="12143" y="6089"/>
                  </a:lnTo>
                  <a:lnTo>
                    <a:pt x="12253" y="6053"/>
                  </a:lnTo>
                  <a:lnTo>
                    <a:pt x="12363" y="6016"/>
                  </a:lnTo>
                  <a:lnTo>
                    <a:pt x="12399" y="5979"/>
                  </a:lnTo>
                  <a:lnTo>
                    <a:pt x="12619" y="6456"/>
                  </a:lnTo>
                  <a:lnTo>
                    <a:pt x="12840" y="6896"/>
                  </a:lnTo>
                  <a:lnTo>
                    <a:pt x="12803" y="6933"/>
                  </a:lnTo>
                  <a:lnTo>
                    <a:pt x="12326" y="7043"/>
                  </a:lnTo>
                  <a:lnTo>
                    <a:pt x="11812" y="7117"/>
                  </a:lnTo>
                  <a:lnTo>
                    <a:pt x="11299" y="7117"/>
                  </a:lnTo>
                  <a:lnTo>
                    <a:pt x="10749" y="7080"/>
                  </a:lnTo>
                  <a:lnTo>
                    <a:pt x="10675" y="7117"/>
                  </a:lnTo>
                  <a:lnTo>
                    <a:pt x="10639" y="7153"/>
                  </a:lnTo>
                  <a:lnTo>
                    <a:pt x="10639" y="7227"/>
                  </a:lnTo>
                  <a:lnTo>
                    <a:pt x="10712" y="7300"/>
                  </a:lnTo>
                  <a:lnTo>
                    <a:pt x="10932" y="7373"/>
                  </a:lnTo>
                  <a:lnTo>
                    <a:pt x="11189" y="7447"/>
                  </a:lnTo>
                  <a:lnTo>
                    <a:pt x="11702" y="7483"/>
                  </a:lnTo>
                  <a:lnTo>
                    <a:pt x="11959" y="7483"/>
                  </a:lnTo>
                  <a:lnTo>
                    <a:pt x="12216" y="7447"/>
                  </a:lnTo>
                  <a:lnTo>
                    <a:pt x="12583" y="7373"/>
                  </a:lnTo>
                  <a:lnTo>
                    <a:pt x="12693" y="7373"/>
                  </a:lnTo>
                  <a:lnTo>
                    <a:pt x="12766" y="7337"/>
                  </a:lnTo>
                  <a:lnTo>
                    <a:pt x="12803" y="7410"/>
                  </a:lnTo>
                  <a:lnTo>
                    <a:pt x="12840" y="7447"/>
                  </a:lnTo>
                  <a:lnTo>
                    <a:pt x="12876" y="7483"/>
                  </a:lnTo>
                  <a:lnTo>
                    <a:pt x="12986" y="7520"/>
                  </a:lnTo>
                  <a:lnTo>
                    <a:pt x="13023" y="7777"/>
                  </a:lnTo>
                  <a:lnTo>
                    <a:pt x="13060" y="8070"/>
                  </a:lnTo>
                  <a:lnTo>
                    <a:pt x="12986" y="8107"/>
                  </a:lnTo>
                  <a:lnTo>
                    <a:pt x="12693" y="7997"/>
                  </a:lnTo>
                  <a:lnTo>
                    <a:pt x="12473" y="7887"/>
                  </a:lnTo>
                  <a:lnTo>
                    <a:pt x="12253" y="7777"/>
                  </a:lnTo>
                  <a:lnTo>
                    <a:pt x="11886" y="7777"/>
                  </a:lnTo>
                  <a:lnTo>
                    <a:pt x="11776" y="7813"/>
                  </a:lnTo>
                  <a:lnTo>
                    <a:pt x="11226" y="7777"/>
                  </a:lnTo>
                  <a:lnTo>
                    <a:pt x="10895" y="7740"/>
                  </a:lnTo>
                  <a:lnTo>
                    <a:pt x="10749" y="7740"/>
                  </a:lnTo>
                  <a:lnTo>
                    <a:pt x="10675" y="7703"/>
                  </a:lnTo>
                  <a:lnTo>
                    <a:pt x="10565" y="7483"/>
                  </a:lnTo>
                  <a:lnTo>
                    <a:pt x="10529" y="7483"/>
                  </a:lnTo>
                  <a:lnTo>
                    <a:pt x="10529" y="7520"/>
                  </a:lnTo>
                  <a:lnTo>
                    <a:pt x="10529" y="7887"/>
                  </a:lnTo>
                  <a:lnTo>
                    <a:pt x="10529" y="7960"/>
                  </a:lnTo>
                  <a:lnTo>
                    <a:pt x="10602" y="7997"/>
                  </a:lnTo>
                  <a:lnTo>
                    <a:pt x="11042" y="8107"/>
                  </a:lnTo>
                  <a:lnTo>
                    <a:pt x="11482" y="8144"/>
                  </a:lnTo>
                  <a:lnTo>
                    <a:pt x="11482" y="8327"/>
                  </a:lnTo>
                  <a:lnTo>
                    <a:pt x="11519" y="8474"/>
                  </a:lnTo>
                  <a:lnTo>
                    <a:pt x="11592" y="8547"/>
                  </a:lnTo>
                  <a:lnTo>
                    <a:pt x="11629" y="8584"/>
                  </a:lnTo>
                  <a:lnTo>
                    <a:pt x="11776" y="8657"/>
                  </a:lnTo>
                  <a:lnTo>
                    <a:pt x="11959" y="8767"/>
                  </a:lnTo>
                  <a:lnTo>
                    <a:pt x="11409" y="8657"/>
                  </a:lnTo>
                  <a:lnTo>
                    <a:pt x="10969" y="8474"/>
                  </a:lnTo>
                  <a:lnTo>
                    <a:pt x="10712" y="8437"/>
                  </a:lnTo>
                  <a:lnTo>
                    <a:pt x="10455" y="8400"/>
                  </a:lnTo>
                  <a:lnTo>
                    <a:pt x="10198" y="8217"/>
                  </a:lnTo>
                  <a:lnTo>
                    <a:pt x="10052" y="8180"/>
                  </a:lnTo>
                  <a:lnTo>
                    <a:pt x="9942" y="8144"/>
                  </a:lnTo>
                  <a:lnTo>
                    <a:pt x="9722" y="8180"/>
                  </a:lnTo>
                  <a:lnTo>
                    <a:pt x="9575" y="8254"/>
                  </a:lnTo>
                  <a:lnTo>
                    <a:pt x="9465" y="8364"/>
                  </a:lnTo>
                  <a:lnTo>
                    <a:pt x="9355" y="8510"/>
                  </a:lnTo>
                  <a:lnTo>
                    <a:pt x="9245" y="8584"/>
                  </a:lnTo>
                  <a:lnTo>
                    <a:pt x="9098" y="8620"/>
                  </a:lnTo>
                  <a:lnTo>
                    <a:pt x="8841" y="8584"/>
                  </a:lnTo>
                  <a:lnTo>
                    <a:pt x="8621" y="8620"/>
                  </a:lnTo>
                  <a:lnTo>
                    <a:pt x="8401" y="8694"/>
                  </a:lnTo>
                  <a:lnTo>
                    <a:pt x="8181" y="8804"/>
                  </a:lnTo>
                  <a:lnTo>
                    <a:pt x="7924" y="8804"/>
                  </a:lnTo>
                  <a:lnTo>
                    <a:pt x="7851" y="8767"/>
                  </a:lnTo>
                  <a:lnTo>
                    <a:pt x="7814" y="8730"/>
                  </a:lnTo>
                  <a:lnTo>
                    <a:pt x="7814" y="8694"/>
                  </a:lnTo>
                  <a:lnTo>
                    <a:pt x="7887" y="8620"/>
                  </a:lnTo>
                  <a:lnTo>
                    <a:pt x="7998" y="8510"/>
                  </a:lnTo>
                  <a:lnTo>
                    <a:pt x="8144" y="8437"/>
                  </a:lnTo>
                  <a:lnTo>
                    <a:pt x="8401" y="8327"/>
                  </a:lnTo>
                  <a:lnTo>
                    <a:pt x="8731" y="8180"/>
                  </a:lnTo>
                  <a:lnTo>
                    <a:pt x="8915" y="8070"/>
                  </a:lnTo>
                  <a:lnTo>
                    <a:pt x="9025" y="7924"/>
                  </a:lnTo>
                  <a:lnTo>
                    <a:pt x="9135" y="7777"/>
                  </a:lnTo>
                  <a:lnTo>
                    <a:pt x="9208" y="7630"/>
                  </a:lnTo>
                  <a:lnTo>
                    <a:pt x="9208" y="7447"/>
                  </a:lnTo>
                  <a:lnTo>
                    <a:pt x="9171" y="7227"/>
                  </a:lnTo>
                  <a:lnTo>
                    <a:pt x="9098" y="7117"/>
                  </a:lnTo>
                  <a:lnTo>
                    <a:pt x="8988" y="7006"/>
                  </a:lnTo>
                  <a:lnTo>
                    <a:pt x="8841" y="6896"/>
                  </a:lnTo>
                  <a:lnTo>
                    <a:pt x="8694" y="6860"/>
                  </a:lnTo>
                  <a:lnTo>
                    <a:pt x="8548" y="6823"/>
                  </a:lnTo>
                  <a:lnTo>
                    <a:pt x="8401" y="6823"/>
                  </a:lnTo>
                  <a:lnTo>
                    <a:pt x="8254" y="6860"/>
                  </a:lnTo>
                  <a:lnTo>
                    <a:pt x="8108" y="6933"/>
                  </a:lnTo>
                  <a:lnTo>
                    <a:pt x="7924" y="7117"/>
                  </a:lnTo>
                  <a:lnTo>
                    <a:pt x="7924" y="7117"/>
                  </a:lnTo>
                  <a:lnTo>
                    <a:pt x="7998" y="6970"/>
                  </a:lnTo>
                  <a:lnTo>
                    <a:pt x="8108" y="6860"/>
                  </a:lnTo>
                  <a:lnTo>
                    <a:pt x="8291" y="6603"/>
                  </a:lnTo>
                  <a:lnTo>
                    <a:pt x="8511" y="6383"/>
                  </a:lnTo>
                  <a:lnTo>
                    <a:pt x="8768" y="6126"/>
                  </a:lnTo>
                  <a:lnTo>
                    <a:pt x="8951" y="5943"/>
                  </a:lnTo>
                  <a:lnTo>
                    <a:pt x="9135" y="5796"/>
                  </a:lnTo>
                  <a:lnTo>
                    <a:pt x="9171" y="5796"/>
                  </a:lnTo>
                  <a:lnTo>
                    <a:pt x="9391" y="5759"/>
                  </a:lnTo>
                  <a:lnTo>
                    <a:pt x="9612" y="5686"/>
                  </a:lnTo>
                  <a:lnTo>
                    <a:pt x="10052" y="5539"/>
                  </a:lnTo>
                  <a:lnTo>
                    <a:pt x="10455" y="5356"/>
                  </a:lnTo>
                  <a:lnTo>
                    <a:pt x="10639" y="5282"/>
                  </a:lnTo>
                  <a:lnTo>
                    <a:pt x="10895" y="5246"/>
                  </a:lnTo>
                  <a:lnTo>
                    <a:pt x="10895" y="5246"/>
                  </a:lnTo>
                  <a:lnTo>
                    <a:pt x="10602" y="5503"/>
                  </a:lnTo>
                  <a:lnTo>
                    <a:pt x="10492" y="5649"/>
                  </a:lnTo>
                  <a:lnTo>
                    <a:pt x="10419" y="5833"/>
                  </a:lnTo>
                  <a:lnTo>
                    <a:pt x="10455" y="5869"/>
                  </a:lnTo>
                  <a:lnTo>
                    <a:pt x="10639" y="5796"/>
                  </a:lnTo>
                  <a:lnTo>
                    <a:pt x="10822" y="5723"/>
                  </a:lnTo>
                  <a:lnTo>
                    <a:pt x="11152" y="5503"/>
                  </a:lnTo>
                  <a:lnTo>
                    <a:pt x="11739" y="5136"/>
                  </a:lnTo>
                  <a:close/>
                  <a:moveTo>
                    <a:pt x="11996" y="8254"/>
                  </a:moveTo>
                  <a:lnTo>
                    <a:pt x="12546" y="8400"/>
                  </a:lnTo>
                  <a:lnTo>
                    <a:pt x="12729" y="8584"/>
                  </a:lnTo>
                  <a:lnTo>
                    <a:pt x="12803" y="8620"/>
                  </a:lnTo>
                  <a:lnTo>
                    <a:pt x="12876" y="8657"/>
                  </a:lnTo>
                  <a:lnTo>
                    <a:pt x="12950" y="8620"/>
                  </a:lnTo>
                  <a:lnTo>
                    <a:pt x="13023" y="8584"/>
                  </a:lnTo>
                  <a:lnTo>
                    <a:pt x="12950" y="9024"/>
                  </a:lnTo>
                  <a:lnTo>
                    <a:pt x="12509" y="8914"/>
                  </a:lnTo>
                  <a:lnTo>
                    <a:pt x="12399" y="8657"/>
                  </a:lnTo>
                  <a:lnTo>
                    <a:pt x="12216" y="8474"/>
                  </a:lnTo>
                  <a:lnTo>
                    <a:pt x="12033" y="8327"/>
                  </a:lnTo>
                  <a:lnTo>
                    <a:pt x="11959" y="8290"/>
                  </a:lnTo>
                  <a:lnTo>
                    <a:pt x="11996" y="8254"/>
                  </a:lnTo>
                  <a:close/>
                  <a:moveTo>
                    <a:pt x="10932" y="8841"/>
                  </a:moveTo>
                  <a:lnTo>
                    <a:pt x="11519" y="9097"/>
                  </a:lnTo>
                  <a:lnTo>
                    <a:pt x="12106" y="9244"/>
                  </a:lnTo>
                  <a:lnTo>
                    <a:pt x="12033" y="9391"/>
                  </a:lnTo>
                  <a:lnTo>
                    <a:pt x="11922" y="9537"/>
                  </a:lnTo>
                  <a:lnTo>
                    <a:pt x="11776" y="9611"/>
                  </a:lnTo>
                  <a:lnTo>
                    <a:pt x="11702" y="9611"/>
                  </a:lnTo>
                  <a:lnTo>
                    <a:pt x="11629" y="9574"/>
                  </a:lnTo>
                  <a:lnTo>
                    <a:pt x="11519" y="9537"/>
                  </a:lnTo>
                  <a:lnTo>
                    <a:pt x="11409" y="9427"/>
                  </a:lnTo>
                  <a:lnTo>
                    <a:pt x="11226" y="9244"/>
                  </a:lnTo>
                  <a:lnTo>
                    <a:pt x="10932" y="8841"/>
                  </a:lnTo>
                  <a:close/>
                  <a:moveTo>
                    <a:pt x="12509" y="9354"/>
                  </a:moveTo>
                  <a:lnTo>
                    <a:pt x="12876" y="9391"/>
                  </a:lnTo>
                  <a:lnTo>
                    <a:pt x="12656" y="10161"/>
                  </a:lnTo>
                  <a:lnTo>
                    <a:pt x="12583" y="10088"/>
                  </a:lnTo>
                  <a:lnTo>
                    <a:pt x="12363" y="10088"/>
                  </a:lnTo>
                  <a:lnTo>
                    <a:pt x="12216" y="10051"/>
                  </a:lnTo>
                  <a:lnTo>
                    <a:pt x="11886" y="9978"/>
                  </a:lnTo>
                  <a:lnTo>
                    <a:pt x="12106" y="9868"/>
                  </a:lnTo>
                  <a:lnTo>
                    <a:pt x="12289" y="9758"/>
                  </a:lnTo>
                  <a:lnTo>
                    <a:pt x="12399" y="9574"/>
                  </a:lnTo>
                  <a:lnTo>
                    <a:pt x="12509" y="9354"/>
                  </a:lnTo>
                  <a:close/>
                  <a:moveTo>
                    <a:pt x="10382" y="9721"/>
                  </a:moveTo>
                  <a:lnTo>
                    <a:pt x="11409" y="10161"/>
                  </a:lnTo>
                  <a:lnTo>
                    <a:pt x="11922" y="10381"/>
                  </a:lnTo>
                  <a:lnTo>
                    <a:pt x="12253" y="10491"/>
                  </a:lnTo>
                  <a:lnTo>
                    <a:pt x="12399" y="10491"/>
                  </a:lnTo>
                  <a:lnTo>
                    <a:pt x="12509" y="10455"/>
                  </a:lnTo>
                  <a:lnTo>
                    <a:pt x="12326" y="10968"/>
                  </a:lnTo>
                  <a:lnTo>
                    <a:pt x="12033" y="10858"/>
                  </a:lnTo>
                  <a:lnTo>
                    <a:pt x="11886" y="10785"/>
                  </a:lnTo>
                  <a:lnTo>
                    <a:pt x="11776" y="10711"/>
                  </a:lnTo>
                  <a:lnTo>
                    <a:pt x="11519" y="10528"/>
                  </a:lnTo>
                  <a:lnTo>
                    <a:pt x="11409" y="10418"/>
                  </a:lnTo>
                  <a:lnTo>
                    <a:pt x="11262" y="10344"/>
                  </a:lnTo>
                  <a:lnTo>
                    <a:pt x="11079" y="10308"/>
                  </a:lnTo>
                  <a:lnTo>
                    <a:pt x="10895" y="10271"/>
                  </a:lnTo>
                  <a:lnTo>
                    <a:pt x="10492" y="10234"/>
                  </a:lnTo>
                  <a:lnTo>
                    <a:pt x="10455" y="9978"/>
                  </a:lnTo>
                  <a:lnTo>
                    <a:pt x="10382" y="9721"/>
                  </a:lnTo>
                  <a:close/>
                  <a:moveTo>
                    <a:pt x="10455" y="10528"/>
                  </a:moveTo>
                  <a:lnTo>
                    <a:pt x="10785" y="10601"/>
                  </a:lnTo>
                  <a:lnTo>
                    <a:pt x="10969" y="10638"/>
                  </a:lnTo>
                  <a:lnTo>
                    <a:pt x="11115" y="10711"/>
                  </a:lnTo>
                  <a:lnTo>
                    <a:pt x="11336" y="10821"/>
                  </a:lnTo>
                  <a:lnTo>
                    <a:pt x="11519" y="10968"/>
                  </a:lnTo>
                  <a:lnTo>
                    <a:pt x="11702" y="11115"/>
                  </a:lnTo>
                  <a:lnTo>
                    <a:pt x="11886" y="11262"/>
                  </a:lnTo>
                  <a:lnTo>
                    <a:pt x="12106" y="11335"/>
                  </a:lnTo>
                  <a:lnTo>
                    <a:pt x="11739" y="11922"/>
                  </a:lnTo>
                  <a:lnTo>
                    <a:pt x="11629" y="11922"/>
                  </a:lnTo>
                  <a:lnTo>
                    <a:pt x="11482" y="11885"/>
                  </a:lnTo>
                  <a:lnTo>
                    <a:pt x="11226" y="11738"/>
                  </a:lnTo>
                  <a:lnTo>
                    <a:pt x="10565" y="11482"/>
                  </a:lnTo>
                  <a:lnTo>
                    <a:pt x="10272" y="11335"/>
                  </a:lnTo>
                  <a:lnTo>
                    <a:pt x="10382" y="10968"/>
                  </a:lnTo>
                  <a:lnTo>
                    <a:pt x="10455" y="10601"/>
                  </a:lnTo>
                  <a:lnTo>
                    <a:pt x="10455" y="10528"/>
                  </a:lnTo>
                  <a:close/>
                  <a:moveTo>
                    <a:pt x="10125" y="11665"/>
                  </a:moveTo>
                  <a:lnTo>
                    <a:pt x="10785" y="11958"/>
                  </a:lnTo>
                  <a:lnTo>
                    <a:pt x="11115" y="12142"/>
                  </a:lnTo>
                  <a:lnTo>
                    <a:pt x="11299" y="12215"/>
                  </a:lnTo>
                  <a:lnTo>
                    <a:pt x="11482" y="12289"/>
                  </a:lnTo>
                  <a:lnTo>
                    <a:pt x="11226" y="12655"/>
                  </a:lnTo>
                  <a:lnTo>
                    <a:pt x="10895" y="12545"/>
                  </a:lnTo>
                  <a:lnTo>
                    <a:pt x="10455" y="12399"/>
                  </a:lnTo>
                  <a:lnTo>
                    <a:pt x="10052" y="12252"/>
                  </a:lnTo>
                  <a:lnTo>
                    <a:pt x="9868" y="12142"/>
                  </a:lnTo>
                  <a:lnTo>
                    <a:pt x="10125" y="11665"/>
                  </a:lnTo>
                  <a:close/>
                  <a:moveTo>
                    <a:pt x="9355" y="9574"/>
                  </a:moveTo>
                  <a:lnTo>
                    <a:pt x="9575" y="9611"/>
                  </a:lnTo>
                  <a:lnTo>
                    <a:pt x="9795" y="9648"/>
                  </a:lnTo>
                  <a:lnTo>
                    <a:pt x="9978" y="9758"/>
                  </a:lnTo>
                  <a:lnTo>
                    <a:pt x="10052" y="9868"/>
                  </a:lnTo>
                  <a:lnTo>
                    <a:pt x="10088" y="9941"/>
                  </a:lnTo>
                  <a:lnTo>
                    <a:pt x="10125" y="10088"/>
                  </a:lnTo>
                  <a:lnTo>
                    <a:pt x="10125" y="10198"/>
                  </a:lnTo>
                  <a:lnTo>
                    <a:pt x="9832" y="10161"/>
                  </a:lnTo>
                  <a:lnTo>
                    <a:pt x="9795" y="10198"/>
                  </a:lnTo>
                  <a:lnTo>
                    <a:pt x="9795" y="10234"/>
                  </a:lnTo>
                  <a:lnTo>
                    <a:pt x="9942" y="10344"/>
                  </a:lnTo>
                  <a:lnTo>
                    <a:pt x="10088" y="10455"/>
                  </a:lnTo>
                  <a:lnTo>
                    <a:pt x="10015" y="10785"/>
                  </a:lnTo>
                  <a:lnTo>
                    <a:pt x="9942" y="11078"/>
                  </a:lnTo>
                  <a:lnTo>
                    <a:pt x="9905" y="11188"/>
                  </a:lnTo>
                  <a:lnTo>
                    <a:pt x="9648" y="11115"/>
                  </a:lnTo>
                  <a:lnTo>
                    <a:pt x="9391" y="11078"/>
                  </a:lnTo>
                  <a:lnTo>
                    <a:pt x="9355" y="11078"/>
                  </a:lnTo>
                  <a:lnTo>
                    <a:pt x="9318" y="11115"/>
                  </a:lnTo>
                  <a:lnTo>
                    <a:pt x="9318" y="11151"/>
                  </a:lnTo>
                  <a:lnTo>
                    <a:pt x="9355" y="11188"/>
                  </a:lnTo>
                  <a:lnTo>
                    <a:pt x="9538" y="11372"/>
                  </a:lnTo>
                  <a:lnTo>
                    <a:pt x="9795" y="11518"/>
                  </a:lnTo>
                  <a:lnTo>
                    <a:pt x="9501" y="11995"/>
                  </a:lnTo>
                  <a:lnTo>
                    <a:pt x="9061" y="11812"/>
                  </a:lnTo>
                  <a:lnTo>
                    <a:pt x="8584" y="11628"/>
                  </a:lnTo>
                  <a:lnTo>
                    <a:pt x="8548" y="11628"/>
                  </a:lnTo>
                  <a:lnTo>
                    <a:pt x="8548" y="11702"/>
                  </a:lnTo>
                  <a:lnTo>
                    <a:pt x="8731" y="11848"/>
                  </a:lnTo>
                  <a:lnTo>
                    <a:pt x="8915" y="12032"/>
                  </a:lnTo>
                  <a:lnTo>
                    <a:pt x="9318" y="12289"/>
                  </a:lnTo>
                  <a:lnTo>
                    <a:pt x="9061" y="12582"/>
                  </a:lnTo>
                  <a:lnTo>
                    <a:pt x="8805" y="12802"/>
                  </a:lnTo>
                  <a:lnTo>
                    <a:pt x="8548" y="12692"/>
                  </a:lnTo>
                  <a:lnTo>
                    <a:pt x="8401" y="12069"/>
                  </a:lnTo>
                  <a:lnTo>
                    <a:pt x="8291" y="11445"/>
                  </a:lnTo>
                  <a:lnTo>
                    <a:pt x="8218" y="11298"/>
                  </a:lnTo>
                  <a:lnTo>
                    <a:pt x="8144" y="11188"/>
                  </a:lnTo>
                  <a:lnTo>
                    <a:pt x="8034" y="11115"/>
                  </a:lnTo>
                  <a:lnTo>
                    <a:pt x="7374" y="11115"/>
                  </a:lnTo>
                  <a:lnTo>
                    <a:pt x="7264" y="11078"/>
                  </a:lnTo>
                  <a:lnTo>
                    <a:pt x="7154" y="11041"/>
                  </a:lnTo>
                  <a:lnTo>
                    <a:pt x="7007" y="10895"/>
                  </a:lnTo>
                  <a:lnTo>
                    <a:pt x="6897" y="10675"/>
                  </a:lnTo>
                  <a:lnTo>
                    <a:pt x="6860" y="10455"/>
                  </a:lnTo>
                  <a:lnTo>
                    <a:pt x="6860" y="10344"/>
                  </a:lnTo>
                  <a:lnTo>
                    <a:pt x="6897" y="10234"/>
                  </a:lnTo>
                  <a:lnTo>
                    <a:pt x="6934" y="10124"/>
                  </a:lnTo>
                  <a:lnTo>
                    <a:pt x="7007" y="10051"/>
                  </a:lnTo>
                  <a:lnTo>
                    <a:pt x="7227" y="9978"/>
                  </a:lnTo>
                  <a:lnTo>
                    <a:pt x="7447" y="9904"/>
                  </a:lnTo>
                  <a:lnTo>
                    <a:pt x="8328" y="9721"/>
                  </a:lnTo>
                  <a:lnTo>
                    <a:pt x="8401" y="9758"/>
                  </a:lnTo>
                  <a:lnTo>
                    <a:pt x="8548" y="9758"/>
                  </a:lnTo>
                  <a:lnTo>
                    <a:pt x="8841" y="9648"/>
                  </a:lnTo>
                  <a:lnTo>
                    <a:pt x="9135" y="9574"/>
                  </a:lnTo>
                  <a:close/>
                  <a:moveTo>
                    <a:pt x="1028" y="7373"/>
                  </a:moveTo>
                  <a:lnTo>
                    <a:pt x="1028" y="7887"/>
                  </a:lnTo>
                  <a:lnTo>
                    <a:pt x="1101" y="8437"/>
                  </a:lnTo>
                  <a:lnTo>
                    <a:pt x="1138" y="8474"/>
                  </a:lnTo>
                  <a:lnTo>
                    <a:pt x="1211" y="8510"/>
                  </a:lnTo>
                  <a:lnTo>
                    <a:pt x="1285" y="8510"/>
                  </a:lnTo>
                  <a:lnTo>
                    <a:pt x="1358" y="8474"/>
                  </a:lnTo>
                  <a:lnTo>
                    <a:pt x="1872" y="8070"/>
                  </a:lnTo>
                  <a:lnTo>
                    <a:pt x="1945" y="8951"/>
                  </a:lnTo>
                  <a:lnTo>
                    <a:pt x="1982" y="9611"/>
                  </a:lnTo>
                  <a:lnTo>
                    <a:pt x="1982" y="9758"/>
                  </a:lnTo>
                  <a:lnTo>
                    <a:pt x="1982" y="9904"/>
                  </a:lnTo>
                  <a:lnTo>
                    <a:pt x="1872" y="10014"/>
                  </a:lnTo>
                  <a:lnTo>
                    <a:pt x="1762" y="10088"/>
                  </a:lnTo>
                  <a:lnTo>
                    <a:pt x="1615" y="10271"/>
                  </a:lnTo>
                  <a:lnTo>
                    <a:pt x="1505" y="10455"/>
                  </a:lnTo>
                  <a:lnTo>
                    <a:pt x="1468" y="10638"/>
                  </a:lnTo>
                  <a:lnTo>
                    <a:pt x="1468" y="10858"/>
                  </a:lnTo>
                  <a:lnTo>
                    <a:pt x="1505" y="11078"/>
                  </a:lnTo>
                  <a:lnTo>
                    <a:pt x="1578" y="11298"/>
                  </a:lnTo>
                  <a:lnTo>
                    <a:pt x="1688" y="11702"/>
                  </a:lnTo>
                  <a:lnTo>
                    <a:pt x="2165" y="12876"/>
                  </a:lnTo>
                  <a:lnTo>
                    <a:pt x="1835" y="12509"/>
                  </a:lnTo>
                  <a:lnTo>
                    <a:pt x="1505" y="12142"/>
                  </a:lnTo>
                  <a:lnTo>
                    <a:pt x="1211" y="11665"/>
                  </a:lnTo>
                  <a:lnTo>
                    <a:pt x="918" y="11188"/>
                  </a:lnTo>
                  <a:lnTo>
                    <a:pt x="735" y="10675"/>
                  </a:lnTo>
                  <a:lnTo>
                    <a:pt x="588" y="10161"/>
                  </a:lnTo>
                  <a:lnTo>
                    <a:pt x="551" y="9831"/>
                  </a:lnTo>
                  <a:lnTo>
                    <a:pt x="514" y="9501"/>
                  </a:lnTo>
                  <a:lnTo>
                    <a:pt x="551" y="9171"/>
                  </a:lnTo>
                  <a:lnTo>
                    <a:pt x="588" y="8841"/>
                  </a:lnTo>
                  <a:lnTo>
                    <a:pt x="771" y="8180"/>
                  </a:lnTo>
                  <a:lnTo>
                    <a:pt x="955" y="7557"/>
                  </a:lnTo>
                  <a:lnTo>
                    <a:pt x="1028" y="7373"/>
                  </a:lnTo>
                  <a:close/>
                  <a:moveTo>
                    <a:pt x="9612" y="12472"/>
                  </a:moveTo>
                  <a:lnTo>
                    <a:pt x="9942" y="12619"/>
                  </a:lnTo>
                  <a:lnTo>
                    <a:pt x="10675" y="12912"/>
                  </a:lnTo>
                  <a:lnTo>
                    <a:pt x="10895" y="12986"/>
                  </a:lnTo>
                  <a:lnTo>
                    <a:pt x="10529" y="13316"/>
                  </a:lnTo>
                  <a:lnTo>
                    <a:pt x="10162" y="13609"/>
                  </a:lnTo>
                  <a:lnTo>
                    <a:pt x="9685" y="13279"/>
                  </a:lnTo>
                  <a:lnTo>
                    <a:pt x="9171" y="12986"/>
                  </a:lnTo>
                  <a:lnTo>
                    <a:pt x="9391" y="12729"/>
                  </a:lnTo>
                  <a:lnTo>
                    <a:pt x="9612" y="12472"/>
                  </a:lnTo>
                  <a:close/>
                  <a:moveTo>
                    <a:pt x="2569" y="5209"/>
                  </a:moveTo>
                  <a:lnTo>
                    <a:pt x="2899" y="5319"/>
                  </a:lnTo>
                  <a:lnTo>
                    <a:pt x="3266" y="5356"/>
                  </a:lnTo>
                  <a:lnTo>
                    <a:pt x="3999" y="5356"/>
                  </a:lnTo>
                  <a:lnTo>
                    <a:pt x="4733" y="5429"/>
                  </a:lnTo>
                  <a:lnTo>
                    <a:pt x="5467" y="5539"/>
                  </a:lnTo>
                  <a:lnTo>
                    <a:pt x="5320" y="5649"/>
                  </a:lnTo>
                  <a:lnTo>
                    <a:pt x="5173" y="5723"/>
                  </a:lnTo>
                  <a:lnTo>
                    <a:pt x="4880" y="5833"/>
                  </a:lnTo>
                  <a:lnTo>
                    <a:pt x="4696" y="5943"/>
                  </a:lnTo>
                  <a:lnTo>
                    <a:pt x="4513" y="6053"/>
                  </a:lnTo>
                  <a:lnTo>
                    <a:pt x="4366" y="6236"/>
                  </a:lnTo>
                  <a:lnTo>
                    <a:pt x="4293" y="6420"/>
                  </a:lnTo>
                  <a:lnTo>
                    <a:pt x="4256" y="6493"/>
                  </a:lnTo>
                  <a:lnTo>
                    <a:pt x="4293" y="6603"/>
                  </a:lnTo>
                  <a:lnTo>
                    <a:pt x="4329" y="6676"/>
                  </a:lnTo>
                  <a:lnTo>
                    <a:pt x="4366" y="6750"/>
                  </a:lnTo>
                  <a:lnTo>
                    <a:pt x="4439" y="6823"/>
                  </a:lnTo>
                  <a:lnTo>
                    <a:pt x="4549" y="6823"/>
                  </a:lnTo>
                  <a:lnTo>
                    <a:pt x="4660" y="6860"/>
                  </a:lnTo>
                  <a:lnTo>
                    <a:pt x="4696" y="6933"/>
                  </a:lnTo>
                  <a:lnTo>
                    <a:pt x="4733" y="7117"/>
                  </a:lnTo>
                  <a:lnTo>
                    <a:pt x="4770" y="7300"/>
                  </a:lnTo>
                  <a:lnTo>
                    <a:pt x="4770" y="7667"/>
                  </a:lnTo>
                  <a:lnTo>
                    <a:pt x="4806" y="7813"/>
                  </a:lnTo>
                  <a:lnTo>
                    <a:pt x="4586" y="7520"/>
                  </a:lnTo>
                  <a:lnTo>
                    <a:pt x="4366" y="7263"/>
                  </a:lnTo>
                  <a:lnTo>
                    <a:pt x="4256" y="7190"/>
                  </a:lnTo>
                  <a:lnTo>
                    <a:pt x="4146" y="7153"/>
                  </a:lnTo>
                  <a:lnTo>
                    <a:pt x="3999" y="7117"/>
                  </a:lnTo>
                  <a:lnTo>
                    <a:pt x="3889" y="7153"/>
                  </a:lnTo>
                  <a:lnTo>
                    <a:pt x="3632" y="7227"/>
                  </a:lnTo>
                  <a:lnTo>
                    <a:pt x="3412" y="7373"/>
                  </a:lnTo>
                  <a:lnTo>
                    <a:pt x="3192" y="7593"/>
                  </a:lnTo>
                  <a:lnTo>
                    <a:pt x="2972" y="7813"/>
                  </a:lnTo>
                  <a:lnTo>
                    <a:pt x="2825" y="8070"/>
                  </a:lnTo>
                  <a:lnTo>
                    <a:pt x="2715" y="8364"/>
                  </a:lnTo>
                  <a:lnTo>
                    <a:pt x="2642" y="8657"/>
                  </a:lnTo>
                  <a:lnTo>
                    <a:pt x="2605" y="8951"/>
                  </a:lnTo>
                  <a:lnTo>
                    <a:pt x="2605" y="9244"/>
                  </a:lnTo>
                  <a:lnTo>
                    <a:pt x="2679" y="9537"/>
                  </a:lnTo>
                  <a:lnTo>
                    <a:pt x="2679" y="9611"/>
                  </a:lnTo>
                  <a:lnTo>
                    <a:pt x="2752" y="9648"/>
                  </a:lnTo>
                  <a:lnTo>
                    <a:pt x="2789" y="9684"/>
                  </a:lnTo>
                  <a:lnTo>
                    <a:pt x="3156" y="9684"/>
                  </a:lnTo>
                  <a:lnTo>
                    <a:pt x="3449" y="9758"/>
                  </a:lnTo>
                  <a:lnTo>
                    <a:pt x="3706" y="9868"/>
                  </a:lnTo>
                  <a:lnTo>
                    <a:pt x="3963" y="10014"/>
                  </a:lnTo>
                  <a:lnTo>
                    <a:pt x="4183" y="10198"/>
                  </a:lnTo>
                  <a:lnTo>
                    <a:pt x="4403" y="10418"/>
                  </a:lnTo>
                  <a:lnTo>
                    <a:pt x="4770" y="10858"/>
                  </a:lnTo>
                  <a:lnTo>
                    <a:pt x="4403" y="11151"/>
                  </a:lnTo>
                  <a:lnTo>
                    <a:pt x="4109" y="11445"/>
                  </a:lnTo>
                  <a:lnTo>
                    <a:pt x="3816" y="11775"/>
                  </a:lnTo>
                  <a:lnTo>
                    <a:pt x="3596" y="12142"/>
                  </a:lnTo>
                  <a:lnTo>
                    <a:pt x="3412" y="12545"/>
                  </a:lnTo>
                  <a:lnTo>
                    <a:pt x="3266" y="12986"/>
                  </a:lnTo>
                  <a:lnTo>
                    <a:pt x="3192" y="13426"/>
                  </a:lnTo>
                  <a:lnTo>
                    <a:pt x="3156" y="13866"/>
                  </a:lnTo>
                  <a:lnTo>
                    <a:pt x="3082" y="13829"/>
                  </a:lnTo>
                  <a:lnTo>
                    <a:pt x="2972" y="13719"/>
                  </a:lnTo>
                  <a:lnTo>
                    <a:pt x="2899" y="13572"/>
                  </a:lnTo>
                  <a:lnTo>
                    <a:pt x="2459" y="12582"/>
                  </a:lnTo>
                  <a:lnTo>
                    <a:pt x="2092" y="11702"/>
                  </a:lnTo>
                  <a:lnTo>
                    <a:pt x="1945" y="11262"/>
                  </a:lnTo>
                  <a:lnTo>
                    <a:pt x="1872" y="10821"/>
                  </a:lnTo>
                  <a:lnTo>
                    <a:pt x="1872" y="10638"/>
                  </a:lnTo>
                  <a:lnTo>
                    <a:pt x="1945" y="10491"/>
                  </a:lnTo>
                  <a:lnTo>
                    <a:pt x="2055" y="10381"/>
                  </a:lnTo>
                  <a:lnTo>
                    <a:pt x="2202" y="10271"/>
                  </a:lnTo>
                  <a:lnTo>
                    <a:pt x="2312" y="10161"/>
                  </a:lnTo>
                  <a:lnTo>
                    <a:pt x="2385" y="10051"/>
                  </a:lnTo>
                  <a:lnTo>
                    <a:pt x="2385" y="9904"/>
                  </a:lnTo>
                  <a:lnTo>
                    <a:pt x="2385" y="9721"/>
                  </a:lnTo>
                  <a:lnTo>
                    <a:pt x="2312" y="8730"/>
                  </a:lnTo>
                  <a:lnTo>
                    <a:pt x="2165" y="7740"/>
                  </a:lnTo>
                  <a:lnTo>
                    <a:pt x="2165" y="7667"/>
                  </a:lnTo>
                  <a:lnTo>
                    <a:pt x="2092" y="7593"/>
                  </a:lnTo>
                  <a:lnTo>
                    <a:pt x="1945" y="7593"/>
                  </a:lnTo>
                  <a:lnTo>
                    <a:pt x="1358" y="8070"/>
                  </a:lnTo>
                  <a:lnTo>
                    <a:pt x="1321" y="7667"/>
                  </a:lnTo>
                  <a:lnTo>
                    <a:pt x="1358" y="7263"/>
                  </a:lnTo>
                  <a:lnTo>
                    <a:pt x="1395" y="6860"/>
                  </a:lnTo>
                  <a:lnTo>
                    <a:pt x="1505" y="6456"/>
                  </a:lnTo>
                  <a:lnTo>
                    <a:pt x="1505" y="6383"/>
                  </a:lnTo>
                  <a:lnTo>
                    <a:pt x="1468" y="6310"/>
                  </a:lnTo>
                  <a:lnTo>
                    <a:pt x="1725" y="5796"/>
                  </a:lnTo>
                  <a:lnTo>
                    <a:pt x="1982" y="5319"/>
                  </a:lnTo>
                  <a:lnTo>
                    <a:pt x="2239" y="5356"/>
                  </a:lnTo>
                  <a:lnTo>
                    <a:pt x="2495" y="5392"/>
                  </a:lnTo>
                  <a:lnTo>
                    <a:pt x="2569" y="5356"/>
                  </a:lnTo>
                  <a:lnTo>
                    <a:pt x="2605" y="5319"/>
                  </a:lnTo>
                  <a:lnTo>
                    <a:pt x="2605" y="5282"/>
                  </a:lnTo>
                  <a:lnTo>
                    <a:pt x="2569" y="5209"/>
                  </a:lnTo>
                  <a:close/>
                  <a:moveTo>
                    <a:pt x="8805" y="13939"/>
                  </a:moveTo>
                  <a:lnTo>
                    <a:pt x="9098" y="13976"/>
                  </a:lnTo>
                  <a:lnTo>
                    <a:pt x="9391" y="14049"/>
                  </a:lnTo>
                  <a:lnTo>
                    <a:pt x="9208" y="14086"/>
                  </a:lnTo>
                  <a:lnTo>
                    <a:pt x="9171" y="14049"/>
                  </a:lnTo>
                  <a:lnTo>
                    <a:pt x="9061" y="14049"/>
                  </a:lnTo>
                  <a:lnTo>
                    <a:pt x="8988" y="13976"/>
                  </a:lnTo>
                  <a:lnTo>
                    <a:pt x="8805" y="13939"/>
                  </a:lnTo>
                  <a:close/>
                  <a:moveTo>
                    <a:pt x="5815" y="14178"/>
                  </a:moveTo>
                  <a:lnTo>
                    <a:pt x="5797" y="14196"/>
                  </a:lnTo>
                  <a:lnTo>
                    <a:pt x="5760" y="14196"/>
                  </a:lnTo>
                  <a:lnTo>
                    <a:pt x="5815" y="14178"/>
                  </a:lnTo>
                  <a:close/>
                  <a:moveTo>
                    <a:pt x="7154" y="2935"/>
                  </a:moveTo>
                  <a:lnTo>
                    <a:pt x="7594" y="3008"/>
                  </a:lnTo>
                  <a:lnTo>
                    <a:pt x="8034" y="3082"/>
                  </a:lnTo>
                  <a:lnTo>
                    <a:pt x="8438" y="3155"/>
                  </a:lnTo>
                  <a:lnTo>
                    <a:pt x="8401" y="3192"/>
                  </a:lnTo>
                  <a:lnTo>
                    <a:pt x="8401" y="3228"/>
                  </a:lnTo>
                  <a:lnTo>
                    <a:pt x="8401" y="3265"/>
                  </a:lnTo>
                  <a:lnTo>
                    <a:pt x="8438" y="3265"/>
                  </a:lnTo>
                  <a:lnTo>
                    <a:pt x="8621" y="3228"/>
                  </a:lnTo>
                  <a:lnTo>
                    <a:pt x="8768" y="3265"/>
                  </a:lnTo>
                  <a:lnTo>
                    <a:pt x="8805" y="3265"/>
                  </a:lnTo>
                  <a:lnTo>
                    <a:pt x="8768" y="3338"/>
                  </a:lnTo>
                  <a:lnTo>
                    <a:pt x="8768" y="3412"/>
                  </a:lnTo>
                  <a:lnTo>
                    <a:pt x="8768" y="3448"/>
                  </a:lnTo>
                  <a:lnTo>
                    <a:pt x="8805" y="3485"/>
                  </a:lnTo>
                  <a:lnTo>
                    <a:pt x="8841" y="3485"/>
                  </a:lnTo>
                  <a:lnTo>
                    <a:pt x="8915" y="3522"/>
                  </a:lnTo>
                  <a:lnTo>
                    <a:pt x="8988" y="3558"/>
                  </a:lnTo>
                  <a:lnTo>
                    <a:pt x="9098" y="3668"/>
                  </a:lnTo>
                  <a:lnTo>
                    <a:pt x="9208" y="3815"/>
                  </a:lnTo>
                  <a:lnTo>
                    <a:pt x="9245" y="3852"/>
                  </a:lnTo>
                  <a:lnTo>
                    <a:pt x="9281" y="3889"/>
                  </a:lnTo>
                  <a:lnTo>
                    <a:pt x="9318" y="3852"/>
                  </a:lnTo>
                  <a:lnTo>
                    <a:pt x="9391" y="3742"/>
                  </a:lnTo>
                  <a:lnTo>
                    <a:pt x="9465" y="3632"/>
                  </a:lnTo>
                  <a:lnTo>
                    <a:pt x="9538" y="3558"/>
                  </a:lnTo>
                  <a:lnTo>
                    <a:pt x="9758" y="3632"/>
                  </a:lnTo>
                  <a:lnTo>
                    <a:pt x="9612" y="3815"/>
                  </a:lnTo>
                  <a:lnTo>
                    <a:pt x="9501" y="3999"/>
                  </a:lnTo>
                  <a:lnTo>
                    <a:pt x="9465" y="4072"/>
                  </a:lnTo>
                  <a:lnTo>
                    <a:pt x="9465" y="4182"/>
                  </a:lnTo>
                  <a:lnTo>
                    <a:pt x="9575" y="4182"/>
                  </a:lnTo>
                  <a:lnTo>
                    <a:pt x="9648" y="4145"/>
                  </a:lnTo>
                  <a:lnTo>
                    <a:pt x="9795" y="4035"/>
                  </a:lnTo>
                  <a:lnTo>
                    <a:pt x="10052" y="3815"/>
                  </a:lnTo>
                  <a:lnTo>
                    <a:pt x="10308" y="3962"/>
                  </a:lnTo>
                  <a:lnTo>
                    <a:pt x="10235" y="4035"/>
                  </a:lnTo>
                  <a:lnTo>
                    <a:pt x="9978" y="4365"/>
                  </a:lnTo>
                  <a:lnTo>
                    <a:pt x="9868" y="4512"/>
                  </a:lnTo>
                  <a:lnTo>
                    <a:pt x="9795" y="4696"/>
                  </a:lnTo>
                  <a:lnTo>
                    <a:pt x="9795" y="4732"/>
                  </a:lnTo>
                  <a:lnTo>
                    <a:pt x="9832" y="4732"/>
                  </a:lnTo>
                  <a:lnTo>
                    <a:pt x="10015" y="4659"/>
                  </a:lnTo>
                  <a:lnTo>
                    <a:pt x="10198" y="4549"/>
                  </a:lnTo>
                  <a:lnTo>
                    <a:pt x="10492" y="4329"/>
                  </a:lnTo>
                  <a:lnTo>
                    <a:pt x="10639" y="4182"/>
                  </a:lnTo>
                  <a:lnTo>
                    <a:pt x="10822" y="4292"/>
                  </a:lnTo>
                  <a:lnTo>
                    <a:pt x="10565" y="4549"/>
                  </a:lnTo>
                  <a:lnTo>
                    <a:pt x="10272" y="4879"/>
                  </a:lnTo>
                  <a:lnTo>
                    <a:pt x="10052" y="5209"/>
                  </a:lnTo>
                  <a:lnTo>
                    <a:pt x="9942" y="5246"/>
                  </a:lnTo>
                  <a:lnTo>
                    <a:pt x="9648" y="5392"/>
                  </a:lnTo>
                  <a:lnTo>
                    <a:pt x="9391" y="5539"/>
                  </a:lnTo>
                  <a:lnTo>
                    <a:pt x="9281" y="5539"/>
                  </a:lnTo>
                  <a:lnTo>
                    <a:pt x="9135" y="5576"/>
                  </a:lnTo>
                  <a:lnTo>
                    <a:pt x="8805" y="5759"/>
                  </a:lnTo>
                  <a:lnTo>
                    <a:pt x="8548" y="5979"/>
                  </a:lnTo>
                  <a:lnTo>
                    <a:pt x="8364" y="6089"/>
                  </a:lnTo>
                  <a:lnTo>
                    <a:pt x="8071" y="6346"/>
                  </a:lnTo>
                  <a:lnTo>
                    <a:pt x="7924" y="6566"/>
                  </a:lnTo>
                  <a:lnTo>
                    <a:pt x="7741" y="6750"/>
                  </a:lnTo>
                  <a:lnTo>
                    <a:pt x="7631" y="6970"/>
                  </a:lnTo>
                  <a:lnTo>
                    <a:pt x="7594" y="7153"/>
                  </a:lnTo>
                  <a:lnTo>
                    <a:pt x="7631" y="7227"/>
                  </a:lnTo>
                  <a:lnTo>
                    <a:pt x="7667" y="7300"/>
                  </a:lnTo>
                  <a:lnTo>
                    <a:pt x="7741" y="7373"/>
                  </a:lnTo>
                  <a:lnTo>
                    <a:pt x="7851" y="7410"/>
                  </a:lnTo>
                  <a:lnTo>
                    <a:pt x="7998" y="7410"/>
                  </a:lnTo>
                  <a:lnTo>
                    <a:pt x="8144" y="7337"/>
                  </a:lnTo>
                  <a:lnTo>
                    <a:pt x="8401" y="7190"/>
                  </a:lnTo>
                  <a:lnTo>
                    <a:pt x="8548" y="7153"/>
                  </a:lnTo>
                  <a:lnTo>
                    <a:pt x="8731" y="7227"/>
                  </a:lnTo>
                  <a:lnTo>
                    <a:pt x="8805" y="7263"/>
                  </a:lnTo>
                  <a:lnTo>
                    <a:pt x="8878" y="7337"/>
                  </a:lnTo>
                  <a:lnTo>
                    <a:pt x="8915" y="7410"/>
                  </a:lnTo>
                  <a:lnTo>
                    <a:pt x="8915" y="7483"/>
                  </a:lnTo>
                  <a:lnTo>
                    <a:pt x="8841" y="7593"/>
                  </a:lnTo>
                  <a:lnTo>
                    <a:pt x="8731" y="7740"/>
                  </a:lnTo>
                  <a:lnTo>
                    <a:pt x="8584" y="7850"/>
                  </a:lnTo>
                  <a:lnTo>
                    <a:pt x="8401" y="7960"/>
                  </a:lnTo>
                  <a:lnTo>
                    <a:pt x="8144" y="8070"/>
                  </a:lnTo>
                  <a:lnTo>
                    <a:pt x="7961" y="8144"/>
                  </a:lnTo>
                  <a:lnTo>
                    <a:pt x="7741" y="8254"/>
                  </a:lnTo>
                  <a:lnTo>
                    <a:pt x="7557" y="8400"/>
                  </a:lnTo>
                  <a:lnTo>
                    <a:pt x="7521" y="8474"/>
                  </a:lnTo>
                  <a:lnTo>
                    <a:pt x="7484" y="8584"/>
                  </a:lnTo>
                  <a:lnTo>
                    <a:pt x="7447" y="8767"/>
                  </a:lnTo>
                  <a:lnTo>
                    <a:pt x="7521" y="8914"/>
                  </a:lnTo>
                  <a:lnTo>
                    <a:pt x="7631" y="9061"/>
                  </a:lnTo>
                  <a:lnTo>
                    <a:pt x="7777" y="9134"/>
                  </a:lnTo>
                  <a:lnTo>
                    <a:pt x="7887" y="9171"/>
                  </a:lnTo>
                  <a:lnTo>
                    <a:pt x="8034" y="9207"/>
                  </a:lnTo>
                  <a:lnTo>
                    <a:pt x="8254" y="9134"/>
                  </a:lnTo>
                  <a:lnTo>
                    <a:pt x="8694" y="8951"/>
                  </a:lnTo>
                  <a:lnTo>
                    <a:pt x="9208" y="8951"/>
                  </a:lnTo>
                  <a:lnTo>
                    <a:pt x="9391" y="8877"/>
                  </a:lnTo>
                  <a:lnTo>
                    <a:pt x="9575" y="8767"/>
                  </a:lnTo>
                  <a:lnTo>
                    <a:pt x="9685" y="8657"/>
                  </a:lnTo>
                  <a:lnTo>
                    <a:pt x="9795" y="8547"/>
                  </a:lnTo>
                  <a:lnTo>
                    <a:pt x="9905" y="8547"/>
                  </a:lnTo>
                  <a:lnTo>
                    <a:pt x="10052" y="8584"/>
                  </a:lnTo>
                  <a:lnTo>
                    <a:pt x="10088" y="8620"/>
                  </a:lnTo>
                  <a:lnTo>
                    <a:pt x="10125" y="8620"/>
                  </a:lnTo>
                  <a:lnTo>
                    <a:pt x="10198" y="8657"/>
                  </a:lnTo>
                  <a:lnTo>
                    <a:pt x="10382" y="8804"/>
                  </a:lnTo>
                  <a:lnTo>
                    <a:pt x="10565" y="8987"/>
                  </a:lnTo>
                  <a:lnTo>
                    <a:pt x="11115" y="9648"/>
                  </a:lnTo>
                  <a:lnTo>
                    <a:pt x="10382" y="9391"/>
                  </a:lnTo>
                  <a:lnTo>
                    <a:pt x="10015" y="9281"/>
                  </a:lnTo>
                  <a:lnTo>
                    <a:pt x="9648" y="9171"/>
                  </a:lnTo>
                  <a:lnTo>
                    <a:pt x="9612" y="9207"/>
                  </a:lnTo>
                  <a:lnTo>
                    <a:pt x="9281" y="9171"/>
                  </a:lnTo>
                  <a:lnTo>
                    <a:pt x="8951" y="9207"/>
                  </a:lnTo>
                  <a:lnTo>
                    <a:pt x="8621" y="9281"/>
                  </a:lnTo>
                  <a:lnTo>
                    <a:pt x="8328" y="9391"/>
                  </a:lnTo>
                  <a:lnTo>
                    <a:pt x="8291" y="9427"/>
                  </a:lnTo>
                  <a:lnTo>
                    <a:pt x="8144" y="9427"/>
                  </a:lnTo>
                  <a:lnTo>
                    <a:pt x="7631" y="9537"/>
                  </a:lnTo>
                  <a:lnTo>
                    <a:pt x="7117" y="9648"/>
                  </a:lnTo>
                  <a:lnTo>
                    <a:pt x="6934" y="9684"/>
                  </a:lnTo>
                  <a:lnTo>
                    <a:pt x="6787" y="9794"/>
                  </a:lnTo>
                  <a:lnTo>
                    <a:pt x="6677" y="9904"/>
                  </a:lnTo>
                  <a:lnTo>
                    <a:pt x="6567" y="10088"/>
                  </a:lnTo>
                  <a:lnTo>
                    <a:pt x="6494" y="10271"/>
                  </a:lnTo>
                  <a:lnTo>
                    <a:pt x="6494" y="10455"/>
                  </a:lnTo>
                  <a:lnTo>
                    <a:pt x="6494" y="10601"/>
                  </a:lnTo>
                  <a:lnTo>
                    <a:pt x="6530" y="10785"/>
                  </a:lnTo>
                  <a:lnTo>
                    <a:pt x="6604" y="10968"/>
                  </a:lnTo>
                  <a:lnTo>
                    <a:pt x="6714" y="11115"/>
                  </a:lnTo>
                  <a:lnTo>
                    <a:pt x="6824" y="11225"/>
                  </a:lnTo>
                  <a:lnTo>
                    <a:pt x="6970" y="11335"/>
                  </a:lnTo>
                  <a:lnTo>
                    <a:pt x="7117" y="11408"/>
                  </a:lnTo>
                  <a:lnTo>
                    <a:pt x="7301" y="11445"/>
                  </a:lnTo>
                  <a:lnTo>
                    <a:pt x="7484" y="11482"/>
                  </a:lnTo>
                  <a:lnTo>
                    <a:pt x="7777" y="11482"/>
                  </a:lnTo>
                  <a:lnTo>
                    <a:pt x="7851" y="11555"/>
                  </a:lnTo>
                  <a:lnTo>
                    <a:pt x="7924" y="11665"/>
                  </a:lnTo>
                  <a:lnTo>
                    <a:pt x="7961" y="11812"/>
                  </a:lnTo>
                  <a:lnTo>
                    <a:pt x="8034" y="12105"/>
                  </a:lnTo>
                  <a:lnTo>
                    <a:pt x="8071" y="12362"/>
                  </a:lnTo>
                  <a:lnTo>
                    <a:pt x="8108" y="12509"/>
                  </a:lnTo>
                  <a:lnTo>
                    <a:pt x="7851" y="12435"/>
                  </a:lnTo>
                  <a:lnTo>
                    <a:pt x="7631" y="12399"/>
                  </a:lnTo>
                  <a:lnTo>
                    <a:pt x="7557" y="12362"/>
                  </a:lnTo>
                  <a:lnTo>
                    <a:pt x="7521" y="12215"/>
                  </a:lnTo>
                  <a:lnTo>
                    <a:pt x="7521" y="12179"/>
                  </a:lnTo>
                  <a:lnTo>
                    <a:pt x="7447" y="12179"/>
                  </a:lnTo>
                  <a:lnTo>
                    <a:pt x="7447" y="12215"/>
                  </a:lnTo>
                  <a:lnTo>
                    <a:pt x="7411" y="12472"/>
                  </a:lnTo>
                  <a:lnTo>
                    <a:pt x="7411" y="12509"/>
                  </a:lnTo>
                  <a:lnTo>
                    <a:pt x="7447" y="12545"/>
                  </a:lnTo>
                  <a:lnTo>
                    <a:pt x="7851" y="12729"/>
                  </a:lnTo>
                  <a:lnTo>
                    <a:pt x="8254" y="12949"/>
                  </a:lnTo>
                  <a:lnTo>
                    <a:pt x="8438" y="13316"/>
                  </a:lnTo>
                  <a:lnTo>
                    <a:pt x="8474" y="13389"/>
                  </a:lnTo>
                  <a:lnTo>
                    <a:pt x="8548" y="13426"/>
                  </a:lnTo>
                  <a:lnTo>
                    <a:pt x="8621" y="13426"/>
                  </a:lnTo>
                  <a:lnTo>
                    <a:pt x="8694" y="13389"/>
                  </a:lnTo>
                  <a:lnTo>
                    <a:pt x="8841" y="13279"/>
                  </a:lnTo>
                  <a:lnTo>
                    <a:pt x="9428" y="13609"/>
                  </a:lnTo>
                  <a:lnTo>
                    <a:pt x="9281" y="13609"/>
                  </a:lnTo>
                  <a:lnTo>
                    <a:pt x="8548" y="13536"/>
                  </a:lnTo>
                  <a:lnTo>
                    <a:pt x="7851" y="13536"/>
                  </a:lnTo>
                  <a:lnTo>
                    <a:pt x="7374" y="13206"/>
                  </a:lnTo>
                  <a:lnTo>
                    <a:pt x="6860" y="12912"/>
                  </a:lnTo>
                  <a:lnTo>
                    <a:pt x="6824" y="12876"/>
                  </a:lnTo>
                  <a:lnTo>
                    <a:pt x="6750" y="12912"/>
                  </a:lnTo>
                  <a:lnTo>
                    <a:pt x="6750" y="12949"/>
                  </a:lnTo>
                  <a:lnTo>
                    <a:pt x="6750" y="13022"/>
                  </a:lnTo>
                  <a:lnTo>
                    <a:pt x="6970" y="13316"/>
                  </a:lnTo>
                  <a:lnTo>
                    <a:pt x="7227" y="13572"/>
                  </a:lnTo>
                  <a:lnTo>
                    <a:pt x="6897" y="13609"/>
                  </a:lnTo>
                  <a:lnTo>
                    <a:pt x="6567" y="13646"/>
                  </a:lnTo>
                  <a:lnTo>
                    <a:pt x="6310" y="13426"/>
                  </a:lnTo>
                  <a:lnTo>
                    <a:pt x="6090" y="13169"/>
                  </a:lnTo>
                  <a:lnTo>
                    <a:pt x="6017" y="13169"/>
                  </a:lnTo>
                  <a:lnTo>
                    <a:pt x="5943" y="13242"/>
                  </a:lnTo>
                  <a:lnTo>
                    <a:pt x="5907" y="13389"/>
                  </a:lnTo>
                  <a:lnTo>
                    <a:pt x="5943" y="13499"/>
                  </a:lnTo>
                  <a:lnTo>
                    <a:pt x="5980" y="13646"/>
                  </a:lnTo>
                  <a:lnTo>
                    <a:pt x="6090" y="13756"/>
                  </a:lnTo>
                  <a:lnTo>
                    <a:pt x="5760" y="13829"/>
                  </a:lnTo>
                  <a:lnTo>
                    <a:pt x="5430" y="13939"/>
                  </a:lnTo>
                  <a:lnTo>
                    <a:pt x="5393" y="13903"/>
                  </a:lnTo>
                  <a:lnTo>
                    <a:pt x="5173" y="13682"/>
                  </a:lnTo>
                  <a:lnTo>
                    <a:pt x="5026" y="13609"/>
                  </a:lnTo>
                  <a:lnTo>
                    <a:pt x="4916" y="13572"/>
                  </a:lnTo>
                  <a:lnTo>
                    <a:pt x="4880" y="13572"/>
                  </a:lnTo>
                  <a:lnTo>
                    <a:pt x="4880" y="13609"/>
                  </a:lnTo>
                  <a:lnTo>
                    <a:pt x="4880" y="13682"/>
                  </a:lnTo>
                  <a:lnTo>
                    <a:pt x="4916" y="13793"/>
                  </a:lnTo>
                  <a:lnTo>
                    <a:pt x="4990" y="13939"/>
                  </a:lnTo>
                  <a:lnTo>
                    <a:pt x="5100" y="14086"/>
                  </a:lnTo>
                  <a:lnTo>
                    <a:pt x="5136" y="14086"/>
                  </a:lnTo>
                  <a:lnTo>
                    <a:pt x="4843" y="14306"/>
                  </a:lnTo>
                  <a:lnTo>
                    <a:pt x="4623" y="14269"/>
                  </a:lnTo>
                  <a:lnTo>
                    <a:pt x="4109" y="14196"/>
                  </a:lnTo>
                  <a:lnTo>
                    <a:pt x="3853" y="14159"/>
                  </a:lnTo>
                  <a:lnTo>
                    <a:pt x="3596" y="14086"/>
                  </a:lnTo>
                  <a:lnTo>
                    <a:pt x="3669" y="14013"/>
                  </a:lnTo>
                  <a:lnTo>
                    <a:pt x="3706" y="13903"/>
                  </a:lnTo>
                  <a:lnTo>
                    <a:pt x="3706" y="13829"/>
                  </a:lnTo>
                  <a:lnTo>
                    <a:pt x="3669" y="13719"/>
                  </a:lnTo>
                  <a:lnTo>
                    <a:pt x="3632" y="13646"/>
                  </a:lnTo>
                  <a:lnTo>
                    <a:pt x="3559" y="13609"/>
                  </a:lnTo>
                  <a:lnTo>
                    <a:pt x="3632" y="13242"/>
                  </a:lnTo>
                  <a:lnTo>
                    <a:pt x="3742" y="12876"/>
                  </a:lnTo>
                  <a:lnTo>
                    <a:pt x="3889" y="12509"/>
                  </a:lnTo>
                  <a:lnTo>
                    <a:pt x="4073" y="12179"/>
                  </a:lnTo>
                  <a:lnTo>
                    <a:pt x="4293" y="11848"/>
                  </a:lnTo>
                  <a:lnTo>
                    <a:pt x="4549" y="11555"/>
                  </a:lnTo>
                  <a:lnTo>
                    <a:pt x="4843" y="11298"/>
                  </a:lnTo>
                  <a:lnTo>
                    <a:pt x="5173" y="11115"/>
                  </a:lnTo>
                  <a:lnTo>
                    <a:pt x="5246" y="11041"/>
                  </a:lnTo>
                  <a:lnTo>
                    <a:pt x="5283" y="10931"/>
                  </a:lnTo>
                  <a:lnTo>
                    <a:pt x="5283" y="10858"/>
                  </a:lnTo>
                  <a:lnTo>
                    <a:pt x="5210" y="10785"/>
                  </a:lnTo>
                  <a:lnTo>
                    <a:pt x="4770" y="10234"/>
                  </a:lnTo>
                  <a:lnTo>
                    <a:pt x="4549" y="9978"/>
                  </a:lnTo>
                  <a:lnTo>
                    <a:pt x="4293" y="9758"/>
                  </a:lnTo>
                  <a:lnTo>
                    <a:pt x="3999" y="9574"/>
                  </a:lnTo>
                  <a:lnTo>
                    <a:pt x="3706" y="9427"/>
                  </a:lnTo>
                  <a:lnTo>
                    <a:pt x="3376" y="9317"/>
                  </a:lnTo>
                  <a:lnTo>
                    <a:pt x="3046" y="9281"/>
                  </a:lnTo>
                  <a:lnTo>
                    <a:pt x="3046" y="8877"/>
                  </a:lnTo>
                  <a:lnTo>
                    <a:pt x="3119" y="8510"/>
                  </a:lnTo>
                  <a:lnTo>
                    <a:pt x="3266" y="8180"/>
                  </a:lnTo>
                  <a:lnTo>
                    <a:pt x="3486" y="7887"/>
                  </a:lnTo>
                  <a:lnTo>
                    <a:pt x="3632" y="7740"/>
                  </a:lnTo>
                  <a:lnTo>
                    <a:pt x="3816" y="7593"/>
                  </a:lnTo>
                  <a:lnTo>
                    <a:pt x="3889" y="7557"/>
                  </a:lnTo>
                  <a:lnTo>
                    <a:pt x="3963" y="7557"/>
                  </a:lnTo>
                  <a:lnTo>
                    <a:pt x="4036" y="7593"/>
                  </a:lnTo>
                  <a:lnTo>
                    <a:pt x="4109" y="7630"/>
                  </a:lnTo>
                  <a:lnTo>
                    <a:pt x="4219" y="7740"/>
                  </a:lnTo>
                  <a:lnTo>
                    <a:pt x="4329" y="7887"/>
                  </a:lnTo>
                  <a:lnTo>
                    <a:pt x="4916" y="8657"/>
                  </a:lnTo>
                  <a:lnTo>
                    <a:pt x="5026" y="8730"/>
                  </a:lnTo>
                  <a:lnTo>
                    <a:pt x="5136" y="8767"/>
                  </a:lnTo>
                  <a:lnTo>
                    <a:pt x="5210" y="8730"/>
                  </a:lnTo>
                  <a:lnTo>
                    <a:pt x="5246" y="8694"/>
                  </a:lnTo>
                  <a:lnTo>
                    <a:pt x="5283" y="8620"/>
                  </a:lnTo>
                  <a:lnTo>
                    <a:pt x="5283" y="8547"/>
                  </a:lnTo>
                  <a:lnTo>
                    <a:pt x="5136" y="7006"/>
                  </a:lnTo>
                  <a:lnTo>
                    <a:pt x="5100" y="6823"/>
                  </a:lnTo>
                  <a:lnTo>
                    <a:pt x="4990" y="6640"/>
                  </a:lnTo>
                  <a:lnTo>
                    <a:pt x="4880" y="6493"/>
                  </a:lnTo>
                  <a:lnTo>
                    <a:pt x="4660" y="6456"/>
                  </a:lnTo>
                  <a:lnTo>
                    <a:pt x="4733" y="6420"/>
                  </a:lnTo>
                  <a:lnTo>
                    <a:pt x="4843" y="6346"/>
                  </a:lnTo>
                  <a:lnTo>
                    <a:pt x="5026" y="6199"/>
                  </a:lnTo>
                  <a:lnTo>
                    <a:pt x="5430" y="6016"/>
                  </a:lnTo>
                  <a:lnTo>
                    <a:pt x="5613" y="5943"/>
                  </a:lnTo>
                  <a:lnTo>
                    <a:pt x="5760" y="5796"/>
                  </a:lnTo>
                  <a:lnTo>
                    <a:pt x="5870" y="5649"/>
                  </a:lnTo>
                  <a:lnTo>
                    <a:pt x="5980" y="5466"/>
                  </a:lnTo>
                  <a:lnTo>
                    <a:pt x="5980" y="5392"/>
                  </a:lnTo>
                  <a:lnTo>
                    <a:pt x="5943" y="5319"/>
                  </a:lnTo>
                  <a:lnTo>
                    <a:pt x="5907" y="5246"/>
                  </a:lnTo>
                  <a:lnTo>
                    <a:pt x="5833" y="5209"/>
                  </a:lnTo>
                  <a:lnTo>
                    <a:pt x="4990" y="5099"/>
                  </a:lnTo>
                  <a:lnTo>
                    <a:pt x="4109" y="4989"/>
                  </a:lnTo>
                  <a:lnTo>
                    <a:pt x="3742" y="4989"/>
                  </a:lnTo>
                  <a:lnTo>
                    <a:pt x="3302" y="4952"/>
                  </a:lnTo>
                  <a:lnTo>
                    <a:pt x="2899" y="4989"/>
                  </a:lnTo>
                  <a:lnTo>
                    <a:pt x="2715" y="5026"/>
                  </a:lnTo>
                  <a:lnTo>
                    <a:pt x="2532" y="5099"/>
                  </a:lnTo>
                  <a:lnTo>
                    <a:pt x="2495" y="5136"/>
                  </a:lnTo>
                  <a:lnTo>
                    <a:pt x="2532" y="5209"/>
                  </a:lnTo>
                  <a:lnTo>
                    <a:pt x="2165" y="5062"/>
                  </a:lnTo>
                  <a:lnTo>
                    <a:pt x="2459" y="4732"/>
                  </a:lnTo>
                  <a:lnTo>
                    <a:pt x="2752" y="4402"/>
                  </a:lnTo>
                  <a:lnTo>
                    <a:pt x="3082" y="4145"/>
                  </a:lnTo>
                  <a:lnTo>
                    <a:pt x="3449" y="3889"/>
                  </a:lnTo>
                  <a:lnTo>
                    <a:pt x="3816" y="3668"/>
                  </a:lnTo>
                  <a:lnTo>
                    <a:pt x="4219" y="3448"/>
                  </a:lnTo>
                  <a:lnTo>
                    <a:pt x="4623" y="3302"/>
                  </a:lnTo>
                  <a:lnTo>
                    <a:pt x="5026" y="3155"/>
                  </a:lnTo>
                  <a:lnTo>
                    <a:pt x="5467" y="3045"/>
                  </a:lnTo>
                  <a:lnTo>
                    <a:pt x="5907" y="2972"/>
                  </a:lnTo>
                  <a:lnTo>
                    <a:pt x="6310" y="2935"/>
                  </a:lnTo>
                  <a:close/>
                  <a:moveTo>
                    <a:pt x="5393" y="14343"/>
                  </a:moveTo>
                  <a:lnTo>
                    <a:pt x="5430" y="14379"/>
                  </a:lnTo>
                  <a:lnTo>
                    <a:pt x="5356" y="14379"/>
                  </a:lnTo>
                  <a:lnTo>
                    <a:pt x="5393" y="14343"/>
                  </a:lnTo>
                  <a:close/>
                  <a:moveTo>
                    <a:pt x="7704" y="13903"/>
                  </a:moveTo>
                  <a:lnTo>
                    <a:pt x="7961" y="14049"/>
                  </a:lnTo>
                  <a:lnTo>
                    <a:pt x="8291" y="14196"/>
                  </a:lnTo>
                  <a:lnTo>
                    <a:pt x="8584" y="14306"/>
                  </a:lnTo>
                  <a:lnTo>
                    <a:pt x="8181" y="14379"/>
                  </a:lnTo>
                  <a:lnTo>
                    <a:pt x="7741" y="14416"/>
                  </a:lnTo>
                  <a:lnTo>
                    <a:pt x="7704" y="14306"/>
                  </a:lnTo>
                  <a:lnTo>
                    <a:pt x="7631" y="14233"/>
                  </a:lnTo>
                  <a:lnTo>
                    <a:pt x="7264" y="14123"/>
                  </a:lnTo>
                  <a:lnTo>
                    <a:pt x="6970" y="13939"/>
                  </a:lnTo>
                  <a:lnTo>
                    <a:pt x="7521" y="13903"/>
                  </a:lnTo>
                  <a:close/>
                  <a:moveTo>
                    <a:pt x="6420" y="14013"/>
                  </a:moveTo>
                  <a:lnTo>
                    <a:pt x="6567" y="14123"/>
                  </a:lnTo>
                  <a:lnTo>
                    <a:pt x="6787" y="14306"/>
                  </a:lnTo>
                  <a:lnTo>
                    <a:pt x="7007" y="14453"/>
                  </a:lnTo>
                  <a:lnTo>
                    <a:pt x="6053" y="14416"/>
                  </a:lnTo>
                  <a:lnTo>
                    <a:pt x="6053" y="14343"/>
                  </a:lnTo>
                  <a:lnTo>
                    <a:pt x="6053" y="14269"/>
                  </a:lnTo>
                  <a:lnTo>
                    <a:pt x="5980" y="14196"/>
                  </a:lnTo>
                  <a:lnTo>
                    <a:pt x="5907" y="14159"/>
                  </a:lnTo>
                  <a:lnTo>
                    <a:pt x="5870" y="14159"/>
                  </a:lnTo>
                  <a:lnTo>
                    <a:pt x="5980" y="14123"/>
                  </a:lnTo>
                  <a:lnTo>
                    <a:pt x="6420" y="14013"/>
                  </a:lnTo>
                  <a:close/>
                  <a:moveTo>
                    <a:pt x="6824" y="2385"/>
                  </a:moveTo>
                  <a:lnTo>
                    <a:pt x="6750" y="2421"/>
                  </a:lnTo>
                  <a:lnTo>
                    <a:pt x="6677" y="2495"/>
                  </a:lnTo>
                  <a:lnTo>
                    <a:pt x="6127" y="2531"/>
                  </a:lnTo>
                  <a:lnTo>
                    <a:pt x="5540" y="2605"/>
                  </a:lnTo>
                  <a:lnTo>
                    <a:pt x="5026" y="2715"/>
                  </a:lnTo>
                  <a:lnTo>
                    <a:pt x="4476" y="2861"/>
                  </a:lnTo>
                  <a:lnTo>
                    <a:pt x="3926" y="3082"/>
                  </a:lnTo>
                  <a:lnTo>
                    <a:pt x="3376" y="3375"/>
                  </a:lnTo>
                  <a:lnTo>
                    <a:pt x="2899" y="3705"/>
                  </a:lnTo>
                  <a:lnTo>
                    <a:pt x="2459" y="4109"/>
                  </a:lnTo>
                  <a:lnTo>
                    <a:pt x="2018" y="4512"/>
                  </a:lnTo>
                  <a:lnTo>
                    <a:pt x="1652" y="4989"/>
                  </a:lnTo>
                  <a:lnTo>
                    <a:pt x="1321" y="5466"/>
                  </a:lnTo>
                  <a:lnTo>
                    <a:pt x="1065" y="6016"/>
                  </a:lnTo>
                  <a:lnTo>
                    <a:pt x="735" y="6713"/>
                  </a:lnTo>
                  <a:lnTo>
                    <a:pt x="478" y="7447"/>
                  </a:lnTo>
                  <a:lnTo>
                    <a:pt x="221" y="8180"/>
                  </a:lnTo>
                  <a:lnTo>
                    <a:pt x="74" y="8914"/>
                  </a:lnTo>
                  <a:lnTo>
                    <a:pt x="38" y="9244"/>
                  </a:lnTo>
                  <a:lnTo>
                    <a:pt x="1" y="9611"/>
                  </a:lnTo>
                  <a:lnTo>
                    <a:pt x="38" y="9941"/>
                  </a:lnTo>
                  <a:lnTo>
                    <a:pt x="74" y="10271"/>
                  </a:lnTo>
                  <a:lnTo>
                    <a:pt x="148" y="10601"/>
                  </a:lnTo>
                  <a:lnTo>
                    <a:pt x="258" y="10931"/>
                  </a:lnTo>
                  <a:lnTo>
                    <a:pt x="368" y="11262"/>
                  </a:lnTo>
                  <a:lnTo>
                    <a:pt x="514" y="11555"/>
                  </a:lnTo>
                  <a:lnTo>
                    <a:pt x="881" y="12142"/>
                  </a:lnTo>
                  <a:lnTo>
                    <a:pt x="1285" y="12692"/>
                  </a:lnTo>
                  <a:lnTo>
                    <a:pt x="1725" y="13206"/>
                  </a:lnTo>
                  <a:lnTo>
                    <a:pt x="2202" y="13719"/>
                  </a:lnTo>
                  <a:lnTo>
                    <a:pt x="2459" y="13976"/>
                  </a:lnTo>
                  <a:lnTo>
                    <a:pt x="2752" y="14233"/>
                  </a:lnTo>
                  <a:lnTo>
                    <a:pt x="2825" y="14343"/>
                  </a:lnTo>
                  <a:lnTo>
                    <a:pt x="2899" y="14416"/>
                  </a:lnTo>
                  <a:lnTo>
                    <a:pt x="3009" y="14453"/>
                  </a:lnTo>
                  <a:lnTo>
                    <a:pt x="3119" y="14453"/>
                  </a:lnTo>
                  <a:lnTo>
                    <a:pt x="3192" y="14526"/>
                  </a:lnTo>
                  <a:lnTo>
                    <a:pt x="3559" y="14636"/>
                  </a:lnTo>
                  <a:lnTo>
                    <a:pt x="3889" y="14746"/>
                  </a:lnTo>
                  <a:lnTo>
                    <a:pt x="4623" y="14820"/>
                  </a:lnTo>
                  <a:lnTo>
                    <a:pt x="6017" y="14966"/>
                  </a:lnTo>
                  <a:lnTo>
                    <a:pt x="6714" y="15003"/>
                  </a:lnTo>
                  <a:lnTo>
                    <a:pt x="7411" y="15003"/>
                  </a:lnTo>
                  <a:lnTo>
                    <a:pt x="8108" y="14930"/>
                  </a:lnTo>
                  <a:lnTo>
                    <a:pt x="8768" y="14783"/>
                  </a:lnTo>
                  <a:lnTo>
                    <a:pt x="9465" y="14600"/>
                  </a:lnTo>
                  <a:lnTo>
                    <a:pt x="9758" y="14453"/>
                  </a:lnTo>
                  <a:lnTo>
                    <a:pt x="10088" y="14306"/>
                  </a:lnTo>
                  <a:lnTo>
                    <a:pt x="10382" y="14159"/>
                  </a:lnTo>
                  <a:lnTo>
                    <a:pt x="10675" y="13976"/>
                  </a:lnTo>
                  <a:lnTo>
                    <a:pt x="11152" y="13536"/>
                  </a:lnTo>
                  <a:lnTo>
                    <a:pt x="11629" y="13059"/>
                  </a:lnTo>
                  <a:lnTo>
                    <a:pt x="12033" y="12509"/>
                  </a:lnTo>
                  <a:lnTo>
                    <a:pt x="12399" y="11958"/>
                  </a:lnTo>
                  <a:lnTo>
                    <a:pt x="12729" y="11372"/>
                  </a:lnTo>
                  <a:lnTo>
                    <a:pt x="12986" y="10748"/>
                  </a:lnTo>
                  <a:lnTo>
                    <a:pt x="13243" y="10161"/>
                  </a:lnTo>
                  <a:lnTo>
                    <a:pt x="13426" y="9464"/>
                  </a:lnTo>
                  <a:lnTo>
                    <a:pt x="13500" y="9097"/>
                  </a:lnTo>
                  <a:lnTo>
                    <a:pt x="13573" y="8730"/>
                  </a:lnTo>
                  <a:lnTo>
                    <a:pt x="13573" y="8400"/>
                  </a:lnTo>
                  <a:lnTo>
                    <a:pt x="13573" y="8034"/>
                  </a:lnTo>
                  <a:lnTo>
                    <a:pt x="13573" y="7667"/>
                  </a:lnTo>
                  <a:lnTo>
                    <a:pt x="13500" y="7300"/>
                  </a:lnTo>
                  <a:lnTo>
                    <a:pt x="13426" y="6970"/>
                  </a:lnTo>
                  <a:lnTo>
                    <a:pt x="13353" y="6640"/>
                  </a:lnTo>
                  <a:lnTo>
                    <a:pt x="13206" y="6346"/>
                  </a:lnTo>
                  <a:lnTo>
                    <a:pt x="13060" y="6053"/>
                  </a:lnTo>
                  <a:lnTo>
                    <a:pt x="12693" y="5466"/>
                  </a:lnTo>
                  <a:lnTo>
                    <a:pt x="12289" y="4916"/>
                  </a:lnTo>
                  <a:lnTo>
                    <a:pt x="11849" y="4475"/>
                  </a:lnTo>
                  <a:lnTo>
                    <a:pt x="11372" y="4035"/>
                  </a:lnTo>
                  <a:lnTo>
                    <a:pt x="10895" y="3668"/>
                  </a:lnTo>
                  <a:lnTo>
                    <a:pt x="10345" y="3338"/>
                  </a:lnTo>
                  <a:lnTo>
                    <a:pt x="9795" y="3045"/>
                  </a:lnTo>
                  <a:lnTo>
                    <a:pt x="9208" y="2788"/>
                  </a:lnTo>
                  <a:lnTo>
                    <a:pt x="8584" y="2605"/>
                  </a:lnTo>
                  <a:lnTo>
                    <a:pt x="7998" y="2458"/>
                  </a:lnTo>
                  <a:lnTo>
                    <a:pt x="7447" y="2385"/>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410" name="Google Shape;410;p8"/>
            <p:cNvSpPr/>
            <p:nvPr/>
          </p:nvSpPr>
          <p:spPr>
            <a:xfrm>
              <a:off x="6902250" y="3951050"/>
              <a:ext cx="436525" cy="299875"/>
            </a:xfrm>
            <a:custGeom>
              <a:rect b="b" l="l" r="r" t="t"/>
              <a:pathLst>
                <a:path extrusionOk="0" h="11995" w="17461">
                  <a:moveTo>
                    <a:pt x="9758" y="2238"/>
                  </a:moveTo>
                  <a:lnTo>
                    <a:pt x="9721" y="2274"/>
                  </a:lnTo>
                  <a:lnTo>
                    <a:pt x="9648" y="2311"/>
                  </a:lnTo>
                  <a:lnTo>
                    <a:pt x="9611" y="2458"/>
                  </a:lnTo>
                  <a:lnTo>
                    <a:pt x="9648" y="2568"/>
                  </a:lnTo>
                  <a:lnTo>
                    <a:pt x="9721" y="2605"/>
                  </a:lnTo>
                  <a:lnTo>
                    <a:pt x="9758" y="2641"/>
                  </a:lnTo>
                  <a:lnTo>
                    <a:pt x="9941" y="2641"/>
                  </a:lnTo>
                  <a:lnTo>
                    <a:pt x="9978" y="2605"/>
                  </a:lnTo>
                  <a:lnTo>
                    <a:pt x="10051" y="2531"/>
                  </a:lnTo>
                  <a:lnTo>
                    <a:pt x="10051" y="2458"/>
                  </a:lnTo>
                  <a:lnTo>
                    <a:pt x="10051" y="2348"/>
                  </a:lnTo>
                  <a:lnTo>
                    <a:pt x="9978" y="2274"/>
                  </a:lnTo>
                  <a:lnTo>
                    <a:pt x="9941" y="2238"/>
                  </a:lnTo>
                  <a:close/>
                  <a:moveTo>
                    <a:pt x="9795" y="3191"/>
                  </a:moveTo>
                  <a:lnTo>
                    <a:pt x="9721" y="3265"/>
                  </a:lnTo>
                  <a:lnTo>
                    <a:pt x="9684" y="3301"/>
                  </a:lnTo>
                  <a:lnTo>
                    <a:pt x="9684" y="3375"/>
                  </a:lnTo>
                  <a:lnTo>
                    <a:pt x="9684" y="3485"/>
                  </a:lnTo>
                  <a:lnTo>
                    <a:pt x="9758" y="3522"/>
                  </a:lnTo>
                  <a:lnTo>
                    <a:pt x="9795" y="3558"/>
                  </a:lnTo>
                  <a:lnTo>
                    <a:pt x="9941" y="3558"/>
                  </a:lnTo>
                  <a:lnTo>
                    <a:pt x="9978" y="3522"/>
                  </a:lnTo>
                  <a:lnTo>
                    <a:pt x="10015" y="3485"/>
                  </a:lnTo>
                  <a:lnTo>
                    <a:pt x="10051" y="3375"/>
                  </a:lnTo>
                  <a:lnTo>
                    <a:pt x="10015" y="3301"/>
                  </a:lnTo>
                  <a:lnTo>
                    <a:pt x="9978" y="3228"/>
                  </a:lnTo>
                  <a:lnTo>
                    <a:pt x="9941" y="3191"/>
                  </a:lnTo>
                  <a:close/>
                  <a:moveTo>
                    <a:pt x="11519" y="3045"/>
                  </a:moveTo>
                  <a:lnTo>
                    <a:pt x="11409" y="3081"/>
                  </a:lnTo>
                  <a:lnTo>
                    <a:pt x="11335" y="3118"/>
                  </a:lnTo>
                  <a:lnTo>
                    <a:pt x="11298" y="3191"/>
                  </a:lnTo>
                  <a:lnTo>
                    <a:pt x="11262" y="3265"/>
                  </a:lnTo>
                  <a:lnTo>
                    <a:pt x="11262" y="3338"/>
                  </a:lnTo>
                  <a:lnTo>
                    <a:pt x="11262" y="3412"/>
                  </a:lnTo>
                  <a:lnTo>
                    <a:pt x="11298" y="3485"/>
                  </a:lnTo>
                  <a:lnTo>
                    <a:pt x="11372" y="3522"/>
                  </a:lnTo>
                  <a:lnTo>
                    <a:pt x="11445" y="3595"/>
                  </a:lnTo>
                  <a:lnTo>
                    <a:pt x="11592" y="3595"/>
                  </a:lnTo>
                  <a:lnTo>
                    <a:pt x="11665" y="3522"/>
                  </a:lnTo>
                  <a:lnTo>
                    <a:pt x="11702" y="3485"/>
                  </a:lnTo>
                  <a:lnTo>
                    <a:pt x="11739" y="3412"/>
                  </a:lnTo>
                  <a:lnTo>
                    <a:pt x="11702" y="3265"/>
                  </a:lnTo>
                  <a:lnTo>
                    <a:pt x="11702" y="3155"/>
                  </a:lnTo>
                  <a:lnTo>
                    <a:pt x="11629" y="3081"/>
                  </a:lnTo>
                  <a:lnTo>
                    <a:pt x="11519" y="3045"/>
                  </a:lnTo>
                  <a:close/>
                  <a:moveTo>
                    <a:pt x="15554" y="1541"/>
                  </a:moveTo>
                  <a:lnTo>
                    <a:pt x="15407" y="1871"/>
                  </a:lnTo>
                  <a:lnTo>
                    <a:pt x="15187" y="2164"/>
                  </a:lnTo>
                  <a:lnTo>
                    <a:pt x="14967" y="2458"/>
                  </a:lnTo>
                  <a:lnTo>
                    <a:pt x="14710" y="2715"/>
                  </a:lnTo>
                  <a:lnTo>
                    <a:pt x="14416" y="2935"/>
                  </a:lnTo>
                  <a:lnTo>
                    <a:pt x="14123" y="3155"/>
                  </a:lnTo>
                  <a:lnTo>
                    <a:pt x="13536" y="3595"/>
                  </a:lnTo>
                  <a:lnTo>
                    <a:pt x="13279" y="3265"/>
                  </a:lnTo>
                  <a:lnTo>
                    <a:pt x="12986" y="2971"/>
                  </a:lnTo>
                  <a:lnTo>
                    <a:pt x="13096" y="2935"/>
                  </a:lnTo>
                  <a:lnTo>
                    <a:pt x="13683" y="2531"/>
                  </a:lnTo>
                  <a:lnTo>
                    <a:pt x="14306" y="2164"/>
                  </a:lnTo>
                  <a:lnTo>
                    <a:pt x="14930" y="1834"/>
                  </a:lnTo>
                  <a:lnTo>
                    <a:pt x="15554" y="1541"/>
                  </a:lnTo>
                  <a:close/>
                  <a:moveTo>
                    <a:pt x="8914" y="3228"/>
                  </a:moveTo>
                  <a:lnTo>
                    <a:pt x="8841" y="3301"/>
                  </a:lnTo>
                  <a:lnTo>
                    <a:pt x="8804" y="3375"/>
                  </a:lnTo>
                  <a:lnTo>
                    <a:pt x="8804" y="3485"/>
                  </a:lnTo>
                  <a:lnTo>
                    <a:pt x="8804" y="3558"/>
                  </a:lnTo>
                  <a:lnTo>
                    <a:pt x="8877" y="3632"/>
                  </a:lnTo>
                  <a:lnTo>
                    <a:pt x="8951" y="3668"/>
                  </a:lnTo>
                  <a:lnTo>
                    <a:pt x="9098" y="3668"/>
                  </a:lnTo>
                  <a:lnTo>
                    <a:pt x="9134" y="3632"/>
                  </a:lnTo>
                  <a:lnTo>
                    <a:pt x="9208" y="3558"/>
                  </a:lnTo>
                  <a:lnTo>
                    <a:pt x="9208" y="3485"/>
                  </a:lnTo>
                  <a:lnTo>
                    <a:pt x="9208" y="3375"/>
                  </a:lnTo>
                  <a:lnTo>
                    <a:pt x="9171" y="3338"/>
                  </a:lnTo>
                  <a:lnTo>
                    <a:pt x="9134" y="3265"/>
                  </a:lnTo>
                  <a:lnTo>
                    <a:pt x="9061" y="3228"/>
                  </a:lnTo>
                  <a:close/>
                  <a:moveTo>
                    <a:pt x="16324" y="1101"/>
                  </a:moveTo>
                  <a:lnTo>
                    <a:pt x="16140" y="1541"/>
                  </a:lnTo>
                  <a:lnTo>
                    <a:pt x="15884" y="1944"/>
                  </a:lnTo>
                  <a:lnTo>
                    <a:pt x="15590" y="2348"/>
                  </a:lnTo>
                  <a:lnTo>
                    <a:pt x="15297" y="2751"/>
                  </a:lnTo>
                  <a:lnTo>
                    <a:pt x="14967" y="3081"/>
                  </a:lnTo>
                  <a:lnTo>
                    <a:pt x="14600" y="3412"/>
                  </a:lnTo>
                  <a:lnTo>
                    <a:pt x="13829" y="4072"/>
                  </a:lnTo>
                  <a:lnTo>
                    <a:pt x="13756" y="3925"/>
                  </a:lnTo>
                  <a:lnTo>
                    <a:pt x="13976" y="3778"/>
                  </a:lnTo>
                  <a:lnTo>
                    <a:pt x="14343" y="3558"/>
                  </a:lnTo>
                  <a:lnTo>
                    <a:pt x="14673" y="3301"/>
                  </a:lnTo>
                  <a:lnTo>
                    <a:pt x="15003" y="3008"/>
                  </a:lnTo>
                  <a:lnTo>
                    <a:pt x="15297" y="2715"/>
                  </a:lnTo>
                  <a:lnTo>
                    <a:pt x="15554" y="2384"/>
                  </a:lnTo>
                  <a:lnTo>
                    <a:pt x="15774" y="2018"/>
                  </a:lnTo>
                  <a:lnTo>
                    <a:pt x="15957" y="1651"/>
                  </a:lnTo>
                  <a:lnTo>
                    <a:pt x="16104" y="1211"/>
                  </a:lnTo>
                  <a:lnTo>
                    <a:pt x="16104" y="1137"/>
                  </a:lnTo>
                  <a:lnTo>
                    <a:pt x="16324" y="1101"/>
                  </a:lnTo>
                  <a:close/>
                  <a:moveTo>
                    <a:pt x="10528" y="3962"/>
                  </a:moveTo>
                  <a:lnTo>
                    <a:pt x="10455" y="3998"/>
                  </a:lnTo>
                  <a:lnTo>
                    <a:pt x="10381" y="4072"/>
                  </a:lnTo>
                  <a:lnTo>
                    <a:pt x="10381" y="4108"/>
                  </a:lnTo>
                  <a:lnTo>
                    <a:pt x="10345" y="4219"/>
                  </a:lnTo>
                  <a:lnTo>
                    <a:pt x="10381" y="4329"/>
                  </a:lnTo>
                  <a:lnTo>
                    <a:pt x="10455" y="4402"/>
                  </a:lnTo>
                  <a:lnTo>
                    <a:pt x="10491" y="4439"/>
                  </a:lnTo>
                  <a:lnTo>
                    <a:pt x="10638" y="4439"/>
                  </a:lnTo>
                  <a:lnTo>
                    <a:pt x="10748" y="4365"/>
                  </a:lnTo>
                  <a:lnTo>
                    <a:pt x="10785" y="4292"/>
                  </a:lnTo>
                  <a:lnTo>
                    <a:pt x="10822" y="4219"/>
                  </a:lnTo>
                  <a:lnTo>
                    <a:pt x="10785" y="4108"/>
                  </a:lnTo>
                  <a:lnTo>
                    <a:pt x="10748" y="4072"/>
                  </a:lnTo>
                  <a:lnTo>
                    <a:pt x="10712" y="3998"/>
                  </a:lnTo>
                  <a:lnTo>
                    <a:pt x="10675" y="3962"/>
                  </a:lnTo>
                  <a:close/>
                  <a:moveTo>
                    <a:pt x="16434" y="477"/>
                  </a:moveTo>
                  <a:lnTo>
                    <a:pt x="16617" y="514"/>
                  </a:lnTo>
                  <a:lnTo>
                    <a:pt x="16764" y="587"/>
                  </a:lnTo>
                  <a:lnTo>
                    <a:pt x="16837" y="734"/>
                  </a:lnTo>
                  <a:lnTo>
                    <a:pt x="16911" y="880"/>
                  </a:lnTo>
                  <a:lnTo>
                    <a:pt x="16947" y="1064"/>
                  </a:lnTo>
                  <a:lnTo>
                    <a:pt x="16947" y="1247"/>
                  </a:lnTo>
                  <a:lnTo>
                    <a:pt x="16911" y="1541"/>
                  </a:lnTo>
                  <a:lnTo>
                    <a:pt x="16764" y="1871"/>
                  </a:lnTo>
                  <a:lnTo>
                    <a:pt x="16544" y="2128"/>
                  </a:lnTo>
                  <a:lnTo>
                    <a:pt x="16104" y="2641"/>
                  </a:lnTo>
                  <a:lnTo>
                    <a:pt x="15077" y="3668"/>
                  </a:lnTo>
                  <a:lnTo>
                    <a:pt x="14086" y="4549"/>
                  </a:lnTo>
                  <a:lnTo>
                    <a:pt x="14013" y="4402"/>
                  </a:lnTo>
                  <a:lnTo>
                    <a:pt x="14123" y="4329"/>
                  </a:lnTo>
                  <a:lnTo>
                    <a:pt x="14967" y="3632"/>
                  </a:lnTo>
                  <a:lnTo>
                    <a:pt x="15370" y="3228"/>
                  </a:lnTo>
                  <a:lnTo>
                    <a:pt x="15737" y="2825"/>
                  </a:lnTo>
                  <a:lnTo>
                    <a:pt x="16067" y="2384"/>
                  </a:lnTo>
                  <a:lnTo>
                    <a:pt x="16361" y="1908"/>
                  </a:lnTo>
                  <a:lnTo>
                    <a:pt x="16617" y="1431"/>
                  </a:lnTo>
                  <a:lnTo>
                    <a:pt x="16764" y="880"/>
                  </a:lnTo>
                  <a:lnTo>
                    <a:pt x="16764" y="770"/>
                  </a:lnTo>
                  <a:lnTo>
                    <a:pt x="16727" y="697"/>
                  </a:lnTo>
                  <a:lnTo>
                    <a:pt x="16654" y="660"/>
                  </a:lnTo>
                  <a:lnTo>
                    <a:pt x="16544" y="660"/>
                  </a:lnTo>
                  <a:lnTo>
                    <a:pt x="15920" y="770"/>
                  </a:lnTo>
                  <a:lnTo>
                    <a:pt x="15333" y="954"/>
                  </a:lnTo>
                  <a:lnTo>
                    <a:pt x="15333" y="954"/>
                  </a:lnTo>
                  <a:lnTo>
                    <a:pt x="15590" y="807"/>
                  </a:lnTo>
                  <a:lnTo>
                    <a:pt x="15884" y="660"/>
                  </a:lnTo>
                  <a:lnTo>
                    <a:pt x="16177" y="550"/>
                  </a:lnTo>
                  <a:lnTo>
                    <a:pt x="16434" y="477"/>
                  </a:lnTo>
                  <a:close/>
                  <a:moveTo>
                    <a:pt x="9354" y="4182"/>
                  </a:moveTo>
                  <a:lnTo>
                    <a:pt x="9208" y="4255"/>
                  </a:lnTo>
                  <a:lnTo>
                    <a:pt x="9134" y="4365"/>
                  </a:lnTo>
                  <a:lnTo>
                    <a:pt x="9134" y="4439"/>
                  </a:lnTo>
                  <a:lnTo>
                    <a:pt x="9171" y="4512"/>
                  </a:lnTo>
                  <a:lnTo>
                    <a:pt x="9208" y="4585"/>
                  </a:lnTo>
                  <a:lnTo>
                    <a:pt x="9281" y="4622"/>
                  </a:lnTo>
                  <a:lnTo>
                    <a:pt x="9428" y="4622"/>
                  </a:lnTo>
                  <a:lnTo>
                    <a:pt x="9538" y="4585"/>
                  </a:lnTo>
                  <a:lnTo>
                    <a:pt x="9611" y="4475"/>
                  </a:lnTo>
                  <a:lnTo>
                    <a:pt x="9648" y="4402"/>
                  </a:lnTo>
                  <a:lnTo>
                    <a:pt x="9648" y="4292"/>
                  </a:lnTo>
                  <a:lnTo>
                    <a:pt x="9611" y="4255"/>
                  </a:lnTo>
                  <a:lnTo>
                    <a:pt x="9538" y="4182"/>
                  </a:lnTo>
                  <a:close/>
                  <a:moveTo>
                    <a:pt x="13243" y="6566"/>
                  </a:moveTo>
                  <a:lnTo>
                    <a:pt x="13169" y="6639"/>
                  </a:lnTo>
                  <a:lnTo>
                    <a:pt x="13133" y="6713"/>
                  </a:lnTo>
                  <a:lnTo>
                    <a:pt x="13133" y="6860"/>
                  </a:lnTo>
                  <a:lnTo>
                    <a:pt x="13133" y="6933"/>
                  </a:lnTo>
                  <a:lnTo>
                    <a:pt x="13206" y="6970"/>
                  </a:lnTo>
                  <a:lnTo>
                    <a:pt x="13316" y="7006"/>
                  </a:lnTo>
                  <a:lnTo>
                    <a:pt x="13463" y="6970"/>
                  </a:lnTo>
                  <a:lnTo>
                    <a:pt x="13536" y="6933"/>
                  </a:lnTo>
                  <a:lnTo>
                    <a:pt x="13536" y="6860"/>
                  </a:lnTo>
                  <a:lnTo>
                    <a:pt x="13573" y="6750"/>
                  </a:lnTo>
                  <a:lnTo>
                    <a:pt x="13536" y="6676"/>
                  </a:lnTo>
                  <a:lnTo>
                    <a:pt x="13463" y="6603"/>
                  </a:lnTo>
                  <a:lnTo>
                    <a:pt x="13316" y="6566"/>
                  </a:lnTo>
                  <a:close/>
                  <a:moveTo>
                    <a:pt x="12216" y="7300"/>
                  </a:moveTo>
                  <a:lnTo>
                    <a:pt x="12105" y="7336"/>
                  </a:lnTo>
                  <a:lnTo>
                    <a:pt x="12032" y="7410"/>
                  </a:lnTo>
                  <a:lnTo>
                    <a:pt x="11995" y="7520"/>
                  </a:lnTo>
                  <a:lnTo>
                    <a:pt x="11995" y="7630"/>
                  </a:lnTo>
                  <a:lnTo>
                    <a:pt x="12032" y="7703"/>
                  </a:lnTo>
                  <a:lnTo>
                    <a:pt x="12105" y="7777"/>
                  </a:lnTo>
                  <a:lnTo>
                    <a:pt x="12216" y="7777"/>
                  </a:lnTo>
                  <a:lnTo>
                    <a:pt x="12289" y="7740"/>
                  </a:lnTo>
                  <a:lnTo>
                    <a:pt x="12362" y="7703"/>
                  </a:lnTo>
                  <a:lnTo>
                    <a:pt x="12436" y="7630"/>
                  </a:lnTo>
                  <a:lnTo>
                    <a:pt x="12436" y="7520"/>
                  </a:lnTo>
                  <a:lnTo>
                    <a:pt x="12436" y="7410"/>
                  </a:lnTo>
                  <a:lnTo>
                    <a:pt x="12326" y="7336"/>
                  </a:lnTo>
                  <a:lnTo>
                    <a:pt x="12216" y="7300"/>
                  </a:lnTo>
                  <a:close/>
                  <a:moveTo>
                    <a:pt x="12729" y="8033"/>
                  </a:moveTo>
                  <a:lnTo>
                    <a:pt x="12656" y="8107"/>
                  </a:lnTo>
                  <a:lnTo>
                    <a:pt x="12656" y="8143"/>
                  </a:lnTo>
                  <a:lnTo>
                    <a:pt x="12619" y="8253"/>
                  </a:lnTo>
                  <a:lnTo>
                    <a:pt x="12619" y="8400"/>
                  </a:lnTo>
                  <a:lnTo>
                    <a:pt x="12656" y="8437"/>
                  </a:lnTo>
                  <a:lnTo>
                    <a:pt x="12692" y="8474"/>
                  </a:lnTo>
                  <a:lnTo>
                    <a:pt x="12729" y="8474"/>
                  </a:lnTo>
                  <a:lnTo>
                    <a:pt x="12802" y="8510"/>
                  </a:lnTo>
                  <a:lnTo>
                    <a:pt x="12912" y="8474"/>
                  </a:lnTo>
                  <a:lnTo>
                    <a:pt x="12986" y="8437"/>
                  </a:lnTo>
                  <a:lnTo>
                    <a:pt x="13022" y="8400"/>
                  </a:lnTo>
                  <a:lnTo>
                    <a:pt x="13022" y="8253"/>
                  </a:lnTo>
                  <a:lnTo>
                    <a:pt x="13022" y="8180"/>
                  </a:lnTo>
                  <a:lnTo>
                    <a:pt x="12949" y="8107"/>
                  </a:lnTo>
                  <a:lnTo>
                    <a:pt x="12912" y="8033"/>
                  </a:lnTo>
                  <a:close/>
                  <a:moveTo>
                    <a:pt x="10051" y="2128"/>
                  </a:moveTo>
                  <a:lnTo>
                    <a:pt x="10455" y="2164"/>
                  </a:lnTo>
                  <a:lnTo>
                    <a:pt x="10858" y="2238"/>
                  </a:lnTo>
                  <a:lnTo>
                    <a:pt x="11262" y="2348"/>
                  </a:lnTo>
                  <a:lnTo>
                    <a:pt x="11225" y="2458"/>
                  </a:lnTo>
                  <a:lnTo>
                    <a:pt x="11262" y="2568"/>
                  </a:lnTo>
                  <a:lnTo>
                    <a:pt x="11335" y="2641"/>
                  </a:lnTo>
                  <a:lnTo>
                    <a:pt x="11445" y="2715"/>
                  </a:lnTo>
                  <a:lnTo>
                    <a:pt x="11629" y="2715"/>
                  </a:lnTo>
                  <a:lnTo>
                    <a:pt x="11775" y="2788"/>
                  </a:lnTo>
                  <a:lnTo>
                    <a:pt x="12105" y="2935"/>
                  </a:lnTo>
                  <a:lnTo>
                    <a:pt x="12179" y="2971"/>
                  </a:lnTo>
                  <a:lnTo>
                    <a:pt x="12252" y="3008"/>
                  </a:lnTo>
                  <a:lnTo>
                    <a:pt x="12472" y="3191"/>
                  </a:lnTo>
                  <a:lnTo>
                    <a:pt x="12692" y="3412"/>
                  </a:lnTo>
                  <a:lnTo>
                    <a:pt x="13096" y="3852"/>
                  </a:lnTo>
                  <a:lnTo>
                    <a:pt x="11482" y="4842"/>
                  </a:lnTo>
                  <a:lnTo>
                    <a:pt x="9868" y="5796"/>
                  </a:lnTo>
                  <a:lnTo>
                    <a:pt x="6090" y="8070"/>
                  </a:lnTo>
                  <a:lnTo>
                    <a:pt x="5209" y="8620"/>
                  </a:lnTo>
                  <a:lnTo>
                    <a:pt x="5356" y="8327"/>
                  </a:lnTo>
                  <a:lnTo>
                    <a:pt x="5649" y="7960"/>
                  </a:lnTo>
                  <a:lnTo>
                    <a:pt x="5943" y="7557"/>
                  </a:lnTo>
                  <a:lnTo>
                    <a:pt x="5906" y="7483"/>
                  </a:lnTo>
                  <a:lnTo>
                    <a:pt x="5870" y="7483"/>
                  </a:lnTo>
                  <a:lnTo>
                    <a:pt x="5686" y="7593"/>
                  </a:lnTo>
                  <a:lnTo>
                    <a:pt x="5539" y="7740"/>
                  </a:lnTo>
                  <a:lnTo>
                    <a:pt x="5209" y="8070"/>
                  </a:lnTo>
                  <a:lnTo>
                    <a:pt x="4989" y="8437"/>
                  </a:lnTo>
                  <a:lnTo>
                    <a:pt x="4769" y="8840"/>
                  </a:lnTo>
                  <a:lnTo>
                    <a:pt x="4732" y="8877"/>
                  </a:lnTo>
                  <a:lnTo>
                    <a:pt x="4622" y="8584"/>
                  </a:lnTo>
                  <a:lnTo>
                    <a:pt x="4916" y="8107"/>
                  </a:lnTo>
                  <a:lnTo>
                    <a:pt x="5283" y="7630"/>
                  </a:lnTo>
                  <a:lnTo>
                    <a:pt x="5649" y="7190"/>
                  </a:lnTo>
                  <a:lnTo>
                    <a:pt x="6016" y="6786"/>
                  </a:lnTo>
                  <a:lnTo>
                    <a:pt x="6016" y="6750"/>
                  </a:lnTo>
                  <a:lnTo>
                    <a:pt x="6016" y="6713"/>
                  </a:lnTo>
                  <a:lnTo>
                    <a:pt x="5943" y="6713"/>
                  </a:lnTo>
                  <a:lnTo>
                    <a:pt x="5539" y="7043"/>
                  </a:lnTo>
                  <a:lnTo>
                    <a:pt x="5173" y="7410"/>
                  </a:lnTo>
                  <a:lnTo>
                    <a:pt x="4842" y="7777"/>
                  </a:lnTo>
                  <a:lnTo>
                    <a:pt x="4512" y="8180"/>
                  </a:lnTo>
                  <a:lnTo>
                    <a:pt x="4476" y="7923"/>
                  </a:lnTo>
                  <a:lnTo>
                    <a:pt x="4439" y="7667"/>
                  </a:lnTo>
                  <a:lnTo>
                    <a:pt x="4659" y="7336"/>
                  </a:lnTo>
                  <a:lnTo>
                    <a:pt x="4879" y="7080"/>
                  </a:lnTo>
                  <a:lnTo>
                    <a:pt x="5686" y="6016"/>
                  </a:lnTo>
                  <a:lnTo>
                    <a:pt x="5723" y="5943"/>
                  </a:lnTo>
                  <a:lnTo>
                    <a:pt x="5686" y="5906"/>
                  </a:lnTo>
                  <a:lnTo>
                    <a:pt x="5576" y="5906"/>
                  </a:lnTo>
                  <a:lnTo>
                    <a:pt x="5283" y="6199"/>
                  </a:lnTo>
                  <a:lnTo>
                    <a:pt x="4953" y="6529"/>
                  </a:lnTo>
                  <a:lnTo>
                    <a:pt x="4402" y="7153"/>
                  </a:lnTo>
                  <a:lnTo>
                    <a:pt x="4402" y="6529"/>
                  </a:lnTo>
                  <a:lnTo>
                    <a:pt x="4622" y="6199"/>
                  </a:lnTo>
                  <a:lnTo>
                    <a:pt x="4953" y="5759"/>
                  </a:lnTo>
                  <a:lnTo>
                    <a:pt x="5136" y="5502"/>
                  </a:lnTo>
                  <a:lnTo>
                    <a:pt x="5246" y="5392"/>
                  </a:lnTo>
                  <a:lnTo>
                    <a:pt x="5393" y="5319"/>
                  </a:lnTo>
                  <a:lnTo>
                    <a:pt x="5429" y="5319"/>
                  </a:lnTo>
                  <a:lnTo>
                    <a:pt x="5429" y="5282"/>
                  </a:lnTo>
                  <a:lnTo>
                    <a:pt x="5393" y="5246"/>
                  </a:lnTo>
                  <a:lnTo>
                    <a:pt x="5393" y="5209"/>
                  </a:lnTo>
                  <a:lnTo>
                    <a:pt x="5173" y="5209"/>
                  </a:lnTo>
                  <a:lnTo>
                    <a:pt x="5063" y="5282"/>
                  </a:lnTo>
                  <a:lnTo>
                    <a:pt x="4953" y="5356"/>
                  </a:lnTo>
                  <a:lnTo>
                    <a:pt x="4769" y="5539"/>
                  </a:lnTo>
                  <a:lnTo>
                    <a:pt x="4622" y="5722"/>
                  </a:lnTo>
                  <a:lnTo>
                    <a:pt x="4476" y="5869"/>
                  </a:lnTo>
                  <a:lnTo>
                    <a:pt x="4586" y="5466"/>
                  </a:lnTo>
                  <a:lnTo>
                    <a:pt x="4732" y="5062"/>
                  </a:lnTo>
                  <a:lnTo>
                    <a:pt x="4879" y="4842"/>
                  </a:lnTo>
                  <a:lnTo>
                    <a:pt x="5026" y="4622"/>
                  </a:lnTo>
                  <a:lnTo>
                    <a:pt x="5209" y="4402"/>
                  </a:lnTo>
                  <a:lnTo>
                    <a:pt x="5393" y="4219"/>
                  </a:lnTo>
                  <a:lnTo>
                    <a:pt x="5796" y="3852"/>
                  </a:lnTo>
                  <a:lnTo>
                    <a:pt x="6236" y="3522"/>
                  </a:lnTo>
                  <a:lnTo>
                    <a:pt x="6677" y="3228"/>
                  </a:lnTo>
                  <a:lnTo>
                    <a:pt x="7117" y="2935"/>
                  </a:lnTo>
                  <a:lnTo>
                    <a:pt x="7594" y="2715"/>
                  </a:lnTo>
                  <a:lnTo>
                    <a:pt x="8070" y="2494"/>
                  </a:lnTo>
                  <a:lnTo>
                    <a:pt x="8474" y="2348"/>
                  </a:lnTo>
                  <a:lnTo>
                    <a:pt x="8841" y="2238"/>
                  </a:lnTo>
                  <a:lnTo>
                    <a:pt x="9244" y="2164"/>
                  </a:lnTo>
                  <a:lnTo>
                    <a:pt x="9648" y="2128"/>
                  </a:lnTo>
                  <a:close/>
                  <a:moveTo>
                    <a:pt x="13316" y="4219"/>
                  </a:moveTo>
                  <a:lnTo>
                    <a:pt x="13426" y="4365"/>
                  </a:lnTo>
                  <a:lnTo>
                    <a:pt x="12582" y="5026"/>
                  </a:lnTo>
                  <a:lnTo>
                    <a:pt x="11702" y="5649"/>
                  </a:lnTo>
                  <a:lnTo>
                    <a:pt x="10785" y="6273"/>
                  </a:lnTo>
                  <a:lnTo>
                    <a:pt x="9868" y="6860"/>
                  </a:lnTo>
                  <a:lnTo>
                    <a:pt x="8877" y="7446"/>
                  </a:lnTo>
                  <a:lnTo>
                    <a:pt x="7887" y="8033"/>
                  </a:lnTo>
                  <a:lnTo>
                    <a:pt x="6860" y="8584"/>
                  </a:lnTo>
                  <a:lnTo>
                    <a:pt x="5796" y="9097"/>
                  </a:lnTo>
                  <a:lnTo>
                    <a:pt x="4989" y="9464"/>
                  </a:lnTo>
                  <a:lnTo>
                    <a:pt x="4916" y="9317"/>
                  </a:lnTo>
                  <a:lnTo>
                    <a:pt x="4953" y="9207"/>
                  </a:lnTo>
                  <a:lnTo>
                    <a:pt x="6053" y="8584"/>
                  </a:lnTo>
                  <a:lnTo>
                    <a:pt x="10198" y="6089"/>
                  </a:lnTo>
                  <a:lnTo>
                    <a:pt x="11775" y="5136"/>
                  </a:lnTo>
                  <a:lnTo>
                    <a:pt x="13316" y="4219"/>
                  </a:lnTo>
                  <a:close/>
                  <a:moveTo>
                    <a:pt x="3962" y="7960"/>
                  </a:moveTo>
                  <a:lnTo>
                    <a:pt x="3999" y="8070"/>
                  </a:lnTo>
                  <a:lnTo>
                    <a:pt x="3999" y="8107"/>
                  </a:lnTo>
                  <a:lnTo>
                    <a:pt x="4146" y="8694"/>
                  </a:lnTo>
                  <a:lnTo>
                    <a:pt x="3962" y="9024"/>
                  </a:lnTo>
                  <a:lnTo>
                    <a:pt x="3925" y="9097"/>
                  </a:lnTo>
                  <a:lnTo>
                    <a:pt x="3925" y="9134"/>
                  </a:lnTo>
                  <a:lnTo>
                    <a:pt x="3999" y="9244"/>
                  </a:lnTo>
                  <a:lnTo>
                    <a:pt x="3339" y="9501"/>
                  </a:lnTo>
                  <a:lnTo>
                    <a:pt x="3008" y="9611"/>
                  </a:lnTo>
                  <a:lnTo>
                    <a:pt x="2642" y="9684"/>
                  </a:lnTo>
                  <a:lnTo>
                    <a:pt x="2898" y="9171"/>
                  </a:lnTo>
                  <a:lnTo>
                    <a:pt x="3229" y="8694"/>
                  </a:lnTo>
                  <a:lnTo>
                    <a:pt x="3559" y="8327"/>
                  </a:lnTo>
                  <a:lnTo>
                    <a:pt x="3962" y="7960"/>
                  </a:lnTo>
                  <a:close/>
                  <a:moveTo>
                    <a:pt x="13609" y="4732"/>
                  </a:moveTo>
                  <a:lnTo>
                    <a:pt x="13683" y="4915"/>
                  </a:lnTo>
                  <a:lnTo>
                    <a:pt x="12986" y="5502"/>
                  </a:lnTo>
                  <a:lnTo>
                    <a:pt x="12105" y="6199"/>
                  </a:lnTo>
                  <a:lnTo>
                    <a:pt x="11225" y="6823"/>
                  </a:lnTo>
                  <a:lnTo>
                    <a:pt x="10308" y="7446"/>
                  </a:lnTo>
                  <a:lnTo>
                    <a:pt x="9354" y="8033"/>
                  </a:lnTo>
                  <a:lnTo>
                    <a:pt x="8401" y="8584"/>
                  </a:lnTo>
                  <a:lnTo>
                    <a:pt x="7447" y="9097"/>
                  </a:lnTo>
                  <a:lnTo>
                    <a:pt x="6456" y="9574"/>
                  </a:lnTo>
                  <a:lnTo>
                    <a:pt x="5429" y="10014"/>
                  </a:lnTo>
                  <a:lnTo>
                    <a:pt x="5246" y="9794"/>
                  </a:lnTo>
                  <a:lnTo>
                    <a:pt x="5466" y="9684"/>
                  </a:lnTo>
                  <a:lnTo>
                    <a:pt x="6603" y="9134"/>
                  </a:lnTo>
                  <a:lnTo>
                    <a:pt x="7740" y="8547"/>
                  </a:lnTo>
                  <a:lnTo>
                    <a:pt x="8877" y="7923"/>
                  </a:lnTo>
                  <a:lnTo>
                    <a:pt x="9978" y="7263"/>
                  </a:lnTo>
                  <a:lnTo>
                    <a:pt x="10895" y="6676"/>
                  </a:lnTo>
                  <a:lnTo>
                    <a:pt x="11812" y="6053"/>
                  </a:lnTo>
                  <a:lnTo>
                    <a:pt x="12729" y="5392"/>
                  </a:lnTo>
                  <a:lnTo>
                    <a:pt x="13609" y="4732"/>
                  </a:lnTo>
                  <a:close/>
                  <a:moveTo>
                    <a:pt x="11995" y="9721"/>
                  </a:moveTo>
                  <a:lnTo>
                    <a:pt x="12472" y="9831"/>
                  </a:lnTo>
                  <a:lnTo>
                    <a:pt x="12436" y="9867"/>
                  </a:lnTo>
                  <a:lnTo>
                    <a:pt x="12032" y="10271"/>
                  </a:lnTo>
                  <a:lnTo>
                    <a:pt x="12032" y="10198"/>
                  </a:lnTo>
                  <a:lnTo>
                    <a:pt x="11995" y="9721"/>
                  </a:lnTo>
                  <a:close/>
                  <a:moveTo>
                    <a:pt x="2715" y="8804"/>
                  </a:moveTo>
                  <a:lnTo>
                    <a:pt x="2422" y="9317"/>
                  </a:lnTo>
                  <a:lnTo>
                    <a:pt x="2165" y="9867"/>
                  </a:lnTo>
                  <a:lnTo>
                    <a:pt x="2165" y="9941"/>
                  </a:lnTo>
                  <a:lnTo>
                    <a:pt x="2201" y="10051"/>
                  </a:lnTo>
                  <a:lnTo>
                    <a:pt x="2275" y="10088"/>
                  </a:lnTo>
                  <a:lnTo>
                    <a:pt x="2348" y="10124"/>
                  </a:lnTo>
                  <a:lnTo>
                    <a:pt x="2898" y="10014"/>
                  </a:lnTo>
                  <a:lnTo>
                    <a:pt x="3449" y="9867"/>
                  </a:lnTo>
                  <a:lnTo>
                    <a:pt x="3925" y="9684"/>
                  </a:lnTo>
                  <a:lnTo>
                    <a:pt x="4439" y="9464"/>
                  </a:lnTo>
                  <a:lnTo>
                    <a:pt x="4549" y="9684"/>
                  </a:lnTo>
                  <a:lnTo>
                    <a:pt x="3559" y="10124"/>
                  </a:lnTo>
                  <a:lnTo>
                    <a:pt x="3082" y="10308"/>
                  </a:lnTo>
                  <a:lnTo>
                    <a:pt x="2568" y="10528"/>
                  </a:lnTo>
                  <a:lnTo>
                    <a:pt x="2275" y="10638"/>
                  </a:lnTo>
                  <a:lnTo>
                    <a:pt x="2018" y="10674"/>
                  </a:lnTo>
                  <a:lnTo>
                    <a:pt x="1761" y="10711"/>
                  </a:lnTo>
                  <a:lnTo>
                    <a:pt x="1468" y="10711"/>
                  </a:lnTo>
                  <a:lnTo>
                    <a:pt x="2091" y="9794"/>
                  </a:lnTo>
                  <a:lnTo>
                    <a:pt x="2348" y="9317"/>
                  </a:lnTo>
                  <a:lnTo>
                    <a:pt x="2642" y="8877"/>
                  </a:lnTo>
                  <a:lnTo>
                    <a:pt x="2715" y="8804"/>
                  </a:lnTo>
                  <a:close/>
                  <a:moveTo>
                    <a:pt x="13829" y="5429"/>
                  </a:moveTo>
                  <a:lnTo>
                    <a:pt x="13940" y="5943"/>
                  </a:lnTo>
                  <a:lnTo>
                    <a:pt x="13940" y="6456"/>
                  </a:lnTo>
                  <a:lnTo>
                    <a:pt x="13940" y="6896"/>
                  </a:lnTo>
                  <a:lnTo>
                    <a:pt x="13866" y="7336"/>
                  </a:lnTo>
                  <a:lnTo>
                    <a:pt x="13756" y="7740"/>
                  </a:lnTo>
                  <a:lnTo>
                    <a:pt x="13609" y="8143"/>
                  </a:lnTo>
                  <a:lnTo>
                    <a:pt x="13426" y="8547"/>
                  </a:lnTo>
                  <a:lnTo>
                    <a:pt x="13206" y="8914"/>
                  </a:lnTo>
                  <a:lnTo>
                    <a:pt x="12949" y="9281"/>
                  </a:lnTo>
                  <a:lnTo>
                    <a:pt x="12656" y="9647"/>
                  </a:lnTo>
                  <a:lnTo>
                    <a:pt x="12289" y="9611"/>
                  </a:lnTo>
                  <a:lnTo>
                    <a:pt x="11922" y="9537"/>
                  </a:lnTo>
                  <a:lnTo>
                    <a:pt x="11849" y="9574"/>
                  </a:lnTo>
                  <a:lnTo>
                    <a:pt x="11812" y="9574"/>
                  </a:lnTo>
                  <a:lnTo>
                    <a:pt x="11775" y="9647"/>
                  </a:lnTo>
                  <a:lnTo>
                    <a:pt x="11702" y="10418"/>
                  </a:lnTo>
                  <a:lnTo>
                    <a:pt x="11702" y="10491"/>
                  </a:lnTo>
                  <a:lnTo>
                    <a:pt x="11409" y="10711"/>
                  </a:lnTo>
                  <a:lnTo>
                    <a:pt x="11188" y="10821"/>
                  </a:lnTo>
                  <a:lnTo>
                    <a:pt x="11152" y="10858"/>
                  </a:lnTo>
                  <a:lnTo>
                    <a:pt x="11042" y="10931"/>
                  </a:lnTo>
                  <a:lnTo>
                    <a:pt x="11042" y="10564"/>
                  </a:lnTo>
                  <a:lnTo>
                    <a:pt x="11115" y="10198"/>
                  </a:lnTo>
                  <a:lnTo>
                    <a:pt x="11188" y="9867"/>
                  </a:lnTo>
                  <a:lnTo>
                    <a:pt x="11298" y="9501"/>
                  </a:lnTo>
                  <a:lnTo>
                    <a:pt x="11298" y="9464"/>
                  </a:lnTo>
                  <a:lnTo>
                    <a:pt x="11262" y="9427"/>
                  </a:lnTo>
                  <a:lnTo>
                    <a:pt x="11225" y="9427"/>
                  </a:lnTo>
                  <a:lnTo>
                    <a:pt x="11188" y="9464"/>
                  </a:lnTo>
                  <a:lnTo>
                    <a:pt x="11078" y="9647"/>
                  </a:lnTo>
                  <a:lnTo>
                    <a:pt x="10968" y="9831"/>
                  </a:lnTo>
                  <a:lnTo>
                    <a:pt x="10785" y="10234"/>
                  </a:lnTo>
                  <a:lnTo>
                    <a:pt x="10712" y="10638"/>
                  </a:lnTo>
                  <a:lnTo>
                    <a:pt x="10712" y="11078"/>
                  </a:lnTo>
                  <a:lnTo>
                    <a:pt x="10271" y="11261"/>
                  </a:lnTo>
                  <a:lnTo>
                    <a:pt x="9831" y="11371"/>
                  </a:lnTo>
                  <a:lnTo>
                    <a:pt x="9868" y="11005"/>
                  </a:lnTo>
                  <a:lnTo>
                    <a:pt x="9978" y="10638"/>
                  </a:lnTo>
                  <a:lnTo>
                    <a:pt x="10051" y="10344"/>
                  </a:lnTo>
                  <a:lnTo>
                    <a:pt x="10161" y="10088"/>
                  </a:lnTo>
                  <a:lnTo>
                    <a:pt x="10418" y="9574"/>
                  </a:lnTo>
                  <a:lnTo>
                    <a:pt x="10418" y="9537"/>
                  </a:lnTo>
                  <a:lnTo>
                    <a:pt x="10381" y="9501"/>
                  </a:lnTo>
                  <a:lnTo>
                    <a:pt x="10345" y="9501"/>
                  </a:lnTo>
                  <a:lnTo>
                    <a:pt x="10345" y="9537"/>
                  </a:lnTo>
                  <a:lnTo>
                    <a:pt x="10015" y="9941"/>
                  </a:lnTo>
                  <a:lnTo>
                    <a:pt x="9758" y="10418"/>
                  </a:lnTo>
                  <a:lnTo>
                    <a:pt x="9538" y="10895"/>
                  </a:lnTo>
                  <a:lnTo>
                    <a:pt x="9501" y="11151"/>
                  </a:lnTo>
                  <a:lnTo>
                    <a:pt x="9428" y="11408"/>
                  </a:lnTo>
                  <a:lnTo>
                    <a:pt x="8951" y="11408"/>
                  </a:lnTo>
                  <a:lnTo>
                    <a:pt x="8951" y="11261"/>
                  </a:lnTo>
                  <a:lnTo>
                    <a:pt x="8914" y="11225"/>
                  </a:lnTo>
                  <a:lnTo>
                    <a:pt x="8877" y="11188"/>
                  </a:lnTo>
                  <a:lnTo>
                    <a:pt x="8841" y="11188"/>
                  </a:lnTo>
                  <a:lnTo>
                    <a:pt x="8804" y="11225"/>
                  </a:lnTo>
                  <a:lnTo>
                    <a:pt x="8731" y="11298"/>
                  </a:lnTo>
                  <a:lnTo>
                    <a:pt x="9171" y="10454"/>
                  </a:lnTo>
                  <a:lnTo>
                    <a:pt x="9391" y="10051"/>
                  </a:lnTo>
                  <a:lnTo>
                    <a:pt x="9684" y="9647"/>
                  </a:lnTo>
                  <a:lnTo>
                    <a:pt x="9684" y="9611"/>
                  </a:lnTo>
                  <a:lnTo>
                    <a:pt x="9648" y="9611"/>
                  </a:lnTo>
                  <a:lnTo>
                    <a:pt x="9648" y="9574"/>
                  </a:lnTo>
                  <a:lnTo>
                    <a:pt x="9611" y="9611"/>
                  </a:lnTo>
                  <a:lnTo>
                    <a:pt x="9244" y="10014"/>
                  </a:lnTo>
                  <a:lnTo>
                    <a:pt x="8914" y="10418"/>
                  </a:lnTo>
                  <a:lnTo>
                    <a:pt x="8621" y="10858"/>
                  </a:lnTo>
                  <a:lnTo>
                    <a:pt x="8327" y="11335"/>
                  </a:lnTo>
                  <a:lnTo>
                    <a:pt x="7960" y="11225"/>
                  </a:lnTo>
                  <a:lnTo>
                    <a:pt x="7997" y="11188"/>
                  </a:lnTo>
                  <a:lnTo>
                    <a:pt x="7997" y="11151"/>
                  </a:lnTo>
                  <a:lnTo>
                    <a:pt x="7960" y="11115"/>
                  </a:lnTo>
                  <a:lnTo>
                    <a:pt x="7960" y="11078"/>
                  </a:lnTo>
                  <a:lnTo>
                    <a:pt x="7924" y="10968"/>
                  </a:lnTo>
                  <a:lnTo>
                    <a:pt x="7960" y="10858"/>
                  </a:lnTo>
                  <a:lnTo>
                    <a:pt x="8034" y="10601"/>
                  </a:lnTo>
                  <a:lnTo>
                    <a:pt x="8181" y="10308"/>
                  </a:lnTo>
                  <a:lnTo>
                    <a:pt x="8474" y="9831"/>
                  </a:lnTo>
                  <a:lnTo>
                    <a:pt x="8767" y="9427"/>
                  </a:lnTo>
                  <a:lnTo>
                    <a:pt x="8804" y="9391"/>
                  </a:lnTo>
                  <a:lnTo>
                    <a:pt x="8767" y="9317"/>
                  </a:lnTo>
                  <a:lnTo>
                    <a:pt x="8694" y="9317"/>
                  </a:lnTo>
                  <a:lnTo>
                    <a:pt x="8364" y="9537"/>
                  </a:lnTo>
                  <a:lnTo>
                    <a:pt x="8107" y="9831"/>
                  </a:lnTo>
                  <a:lnTo>
                    <a:pt x="7887" y="10124"/>
                  </a:lnTo>
                  <a:lnTo>
                    <a:pt x="7704" y="10454"/>
                  </a:lnTo>
                  <a:lnTo>
                    <a:pt x="7594" y="10784"/>
                  </a:lnTo>
                  <a:lnTo>
                    <a:pt x="7557" y="10968"/>
                  </a:lnTo>
                  <a:lnTo>
                    <a:pt x="7594" y="11115"/>
                  </a:lnTo>
                  <a:lnTo>
                    <a:pt x="7153" y="10968"/>
                  </a:lnTo>
                  <a:lnTo>
                    <a:pt x="6713" y="10784"/>
                  </a:lnTo>
                  <a:lnTo>
                    <a:pt x="6933" y="10564"/>
                  </a:lnTo>
                  <a:lnTo>
                    <a:pt x="7080" y="10344"/>
                  </a:lnTo>
                  <a:lnTo>
                    <a:pt x="7153" y="10234"/>
                  </a:lnTo>
                  <a:lnTo>
                    <a:pt x="7190" y="10124"/>
                  </a:lnTo>
                  <a:lnTo>
                    <a:pt x="7190" y="10088"/>
                  </a:lnTo>
                  <a:lnTo>
                    <a:pt x="7153" y="10088"/>
                  </a:lnTo>
                  <a:lnTo>
                    <a:pt x="7080" y="10124"/>
                  </a:lnTo>
                  <a:lnTo>
                    <a:pt x="7007" y="10161"/>
                  </a:lnTo>
                  <a:lnTo>
                    <a:pt x="6823" y="10308"/>
                  </a:lnTo>
                  <a:lnTo>
                    <a:pt x="6493" y="10564"/>
                  </a:lnTo>
                  <a:lnTo>
                    <a:pt x="6420" y="10638"/>
                  </a:lnTo>
                  <a:lnTo>
                    <a:pt x="5906" y="10344"/>
                  </a:lnTo>
                  <a:lnTo>
                    <a:pt x="6897" y="9904"/>
                  </a:lnTo>
                  <a:lnTo>
                    <a:pt x="7887" y="9391"/>
                  </a:lnTo>
                  <a:lnTo>
                    <a:pt x="8877" y="8877"/>
                  </a:lnTo>
                  <a:lnTo>
                    <a:pt x="9795" y="8327"/>
                  </a:lnTo>
                  <a:lnTo>
                    <a:pt x="10748" y="7740"/>
                  </a:lnTo>
                  <a:lnTo>
                    <a:pt x="11665" y="7116"/>
                  </a:lnTo>
                  <a:lnTo>
                    <a:pt x="12546" y="6456"/>
                  </a:lnTo>
                  <a:lnTo>
                    <a:pt x="13426" y="5796"/>
                  </a:lnTo>
                  <a:lnTo>
                    <a:pt x="13829" y="5429"/>
                  </a:lnTo>
                  <a:close/>
                  <a:moveTo>
                    <a:pt x="1651" y="9757"/>
                  </a:moveTo>
                  <a:lnTo>
                    <a:pt x="1028" y="10711"/>
                  </a:lnTo>
                  <a:lnTo>
                    <a:pt x="991" y="10784"/>
                  </a:lnTo>
                  <a:lnTo>
                    <a:pt x="1028" y="10858"/>
                  </a:lnTo>
                  <a:lnTo>
                    <a:pt x="1028" y="10931"/>
                  </a:lnTo>
                  <a:lnTo>
                    <a:pt x="1101" y="10968"/>
                  </a:lnTo>
                  <a:lnTo>
                    <a:pt x="1358" y="11041"/>
                  </a:lnTo>
                  <a:lnTo>
                    <a:pt x="1651" y="11078"/>
                  </a:lnTo>
                  <a:lnTo>
                    <a:pt x="1908" y="11078"/>
                  </a:lnTo>
                  <a:lnTo>
                    <a:pt x="2165" y="11041"/>
                  </a:lnTo>
                  <a:lnTo>
                    <a:pt x="2715" y="10858"/>
                  </a:lnTo>
                  <a:lnTo>
                    <a:pt x="3229" y="10638"/>
                  </a:lnTo>
                  <a:lnTo>
                    <a:pt x="4769" y="10014"/>
                  </a:lnTo>
                  <a:lnTo>
                    <a:pt x="4953" y="10198"/>
                  </a:lnTo>
                  <a:lnTo>
                    <a:pt x="4072" y="10564"/>
                  </a:lnTo>
                  <a:lnTo>
                    <a:pt x="3192" y="10895"/>
                  </a:lnTo>
                  <a:lnTo>
                    <a:pt x="2238" y="11188"/>
                  </a:lnTo>
                  <a:lnTo>
                    <a:pt x="1248" y="11445"/>
                  </a:lnTo>
                  <a:lnTo>
                    <a:pt x="1101" y="11518"/>
                  </a:lnTo>
                  <a:lnTo>
                    <a:pt x="844" y="11555"/>
                  </a:lnTo>
                  <a:lnTo>
                    <a:pt x="624" y="11555"/>
                  </a:lnTo>
                  <a:lnTo>
                    <a:pt x="551" y="11518"/>
                  </a:lnTo>
                  <a:lnTo>
                    <a:pt x="477" y="11481"/>
                  </a:lnTo>
                  <a:lnTo>
                    <a:pt x="477" y="11408"/>
                  </a:lnTo>
                  <a:lnTo>
                    <a:pt x="514" y="11298"/>
                  </a:lnTo>
                  <a:lnTo>
                    <a:pt x="661" y="11005"/>
                  </a:lnTo>
                  <a:lnTo>
                    <a:pt x="991" y="10601"/>
                  </a:lnTo>
                  <a:lnTo>
                    <a:pt x="1321" y="10161"/>
                  </a:lnTo>
                  <a:lnTo>
                    <a:pt x="1651" y="9757"/>
                  </a:lnTo>
                  <a:close/>
                  <a:moveTo>
                    <a:pt x="16324" y="0"/>
                  </a:moveTo>
                  <a:lnTo>
                    <a:pt x="16140" y="37"/>
                  </a:lnTo>
                  <a:lnTo>
                    <a:pt x="15774" y="147"/>
                  </a:lnTo>
                  <a:lnTo>
                    <a:pt x="15480" y="330"/>
                  </a:lnTo>
                  <a:lnTo>
                    <a:pt x="14636" y="807"/>
                  </a:lnTo>
                  <a:lnTo>
                    <a:pt x="13866" y="1357"/>
                  </a:lnTo>
                  <a:lnTo>
                    <a:pt x="13059" y="1908"/>
                  </a:lnTo>
                  <a:lnTo>
                    <a:pt x="12289" y="2458"/>
                  </a:lnTo>
                  <a:lnTo>
                    <a:pt x="12032" y="2311"/>
                  </a:lnTo>
                  <a:lnTo>
                    <a:pt x="11812" y="2238"/>
                  </a:lnTo>
                  <a:lnTo>
                    <a:pt x="11629" y="2238"/>
                  </a:lnTo>
                  <a:lnTo>
                    <a:pt x="11372" y="2091"/>
                  </a:lnTo>
                  <a:lnTo>
                    <a:pt x="11115" y="1981"/>
                  </a:lnTo>
                  <a:lnTo>
                    <a:pt x="10858" y="1908"/>
                  </a:lnTo>
                  <a:lnTo>
                    <a:pt x="10565" y="1834"/>
                  </a:lnTo>
                  <a:lnTo>
                    <a:pt x="10015" y="1761"/>
                  </a:lnTo>
                  <a:lnTo>
                    <a:pt x="9464" y="1761"/>
                  </a:lnTo>
                  <a:lnTo>
                    <a:pt x="8914" y="1834"/>
                  </a:lnTo>
                  <a:lnTo>
                    <a:pt x="8364" y="1981"/>
                  </a:lnTo>
                  <a:lnTo>
                    <a:pt x="7814" y="2164"/>
                  </a:lnTo>
                  <a:lnTo>
                    <a:pt x="7300" y="2384"/>
                  </a:lnTo>
                  <a:lnTo>
                    <a:pt x="6677" y="2715"/>
                  </a:lnTo>
                  <a:lnTo>
                    <a:pt x="6090" y="3081"/>
                  </a:lnTo>
                  <a:lnTo>
                    <a:pt x="5503" y="3522"/>
                  </a:lnTo>
                  <a:lnTo>
                    <a:pt x="4989" y="3962"/>
                  </a:lnTo>
                  <a:lnTo>
                    <a:pt x="4769" y="4219"/>
                  </a:lnTo>
                  <a:lnTo>
                    <a:pt x="4549" y="4475"/>
                  </a:lnTo>
                  <a:lnTo>
                    <a:pt x="4402" y="4769"/>
                  </a:lnTo>
                  <a:lnTo>
                    <a:pt x="4256" y="5062"/>
                  </a:lnTo>
                  <a:lnTo>
                    <a:pt x="4146" y="5356"/>
                  </a:lnTo>
                  <a:lnTo>
                    <a:pt x="4035" y="5686"/>
                  </a:lnTo>
                  <a:lnTo>
                    <a:pt x="3999" y="6016"/>
                  </a:lnTo>
                  <a:lnTo>
                    <a:pt x="3925" y="6346"/>
                  </a:lnTo>
                  <a:lnTo>
                    <a:pt x="3889" y="6970"/>
                  </a:lnTo>
                  <a:lnTo>
                    <a:pt x="3925" y="7630"/>
                  </a:lnTo>
                  <a:lnTo>
                    <a:pt x="3339" y="7960"/>
                  </a:lnTo>
                  <a:lnTo>
                    <a:pt x="2752" y="8290"/>
                  </a:lnTo>
                  <a:lnTo>
                    <a:pt x="2238" y="8657"/>
                  </a:lnTo>
                  <a:lnTo>
                    <a:pt x="1725" y="9097"/>
                  </a:lnTo>
                  <a:lnTo>
                    <a:pt x="1248" y="9574"/>
                  </a:lnTo>
                  <a:lnTo>
                    <a:pt x="808" y="10051"/>
                  </a:lnTo>
                  <a:lnTo>
                    <a:pt x="404" y="10601"/>
                  </a:lnTo>
                  <a:lnTo>
                    <a:pt x="221" y="10858"/>
                  </a:lnTo>
                  <a:lnTo>
                    <a:pt x="74" y="11151"/>
                  </a:lnTo>
                  <a:lnTo>
                    <a:pt x="1" y="11371"/>
                  </a:lnTo>
                  <a:lnTo>
                    <a:pt x="37" y="11555"/>
                  </a:lnTo>
                  <a:lnTo>
                    <a:pt x="111" y="11738"/>
                  </a:lnTo>
                  <a:lnTo>
                    <a:pt x="184" y="11812"/>
                  </a:lnTo>
                  <a:lnTo>
                    <a:pt x="257" y="11885"/>
                  </a:lnTo>
                  <a:lnTo>
                    <a:pt x="477" y="11958"/>
                  </a:lnTo>
                  <a:lnTo>
                    <a:pt x="697" y="11995"/>
                  </a:lnTo>
                  <a:lnTo>
                    <a:pt x="918" y="11995"/>
                  </a:lnTo>
                  <a:lnTo>
                    <a:pt x="1174" y="11958"/>
                  </a:lnTo>
                  <a:lnTo>
                    <a:pt x="1835" y="11812"/>
                  </a:lnTo>
                  <a:lnTo>
                    <a:pt x="2495" y="11591"/>
                  </a:lnTo>
                  <a:lnTo>
                    <a:pt x="3815" y="11151"/>
                  </a:lnTo>
                  <a:lnTo>
                    <a:pt x="4586" y="10858"/>
                  </a:lnTo>
                  <a:lnTo>
                    <a:pt x="5356" y="10564"/>
                  </a:lnTo>
                  <a:lnTo>
                    <a:pt x="5760" y="10858"/>
                  </a:lnTo>
                  <a:lnTo>
                    <a:pt x="6200" y="11078"/>
                  </a:lnTo>
                  <a:lnTo>
                    <a:pt x="6236" y="11261"/>
                  </a:lnTo>
                  <a:lnTo>
                    <a:pt x="6273" y="11335"/>
                  </a:lnTo>
                  <a:lnTo>
                    <a:pt x="6346" y="11371"/>
                  </a:lnTo>
                  <a:lnTo>
                    <a:pt x="6493" y="11371"/>
                  </a:lnTo>
                  <a:lnTo>
                    <a:pt x="6603" y="11261"/>
                  </a:lnTo>
                  <a:lnTo>
                    <a:pt x="7410" y="11591"/>
                  </a:lnTo>
                  <a:lnTo>
                    <a:pt x="7814" y="11702"/>
                  </a:lnTo>
                  <a:lnTo>
                    <a:pt x="8217" y="11812"/>
                  </a:lnTo>
                  <a:lnTo>
                    <a:pt x="8291" y="11848"/>
                  </a:lnTo>
                  <a:lnTo>
                    <a:pt x="8364" y="11885"/>
                  </a:lnTo>
                  <a:lnTo>
                    <a:pt x="8474" y="11848"/>
                  </a:lnTo>
                  <a:lnTo>
                    <a:pt x="8547" y="11885"/>
                  </a:lnTo>
                  <a:lnTo>
                    <a:pt x="8877" y="11922"/>
                  </a:lnTo>
                  <a:lnTo>
                    <a:pt x="9574" y="11922"/>
                  </a:lnTo>
                  <a:lnTo>
                    <a:pt x="9905" y="11885"/>
                  </a:lnTo>
                  <a:lnTo>
                    <a:pt x="10235" y="11812"/>
                  </a:lnTo>
                  <a:lnTo>
                    <a:pt x="10565" y="11702"/>
                  </a:lnTo>
                  <a:lnTo>
                    <a:pt x="10895" y="11555"/>
                  </a:lnTo>
                  <a:lnTo>
                    <a:pt x="11225" y="11408"/>
                  </a:lnTo>
                  <a:lnTo>
                    <a:pt x="11555" y="11225"/>
                  </a:lnTo>
                  <a:lnTo>
                    <a:pt x="11885" y="11041"/>
                  </a:lnTo>
                  <a:lnTo>
                    <a:pt x="12179" y="10784"/>
                  </a:lnTo>
                  <a:lnTo>
                    <a:pt x="12472" y="10564"/>
                  </a:lnTo>
                  <a:lnTo>
                    <a:pt x="12766" y="10308"/>
                  </a:lnTo>
                  <a:lnTo>
                    <a:pt x="13022" y="10014"/>
                  </a:lnTo>
                  <a:lnTo>
                    <a:pt x="13279" y="9721"/>
                  </a:lnTo>
                  <a:lnTo>
                    <a:pt x="13499" y="9391"/>
                  </a:lnTo>
                  <a:lnTo>
                    <a:pt x="13719" y="9097"/>
                  </a:lnTo>
                  <a:lnTo>
                    <a:pt x="13903" y="8730"/>
                  </a:lnTo>
                  <a:lnTo>
                    <a:pt x="14050" y="8400"/>
                  </a:lnTo>
                  <a:lnTo>
                    <a:pt x="14196" y="8033"/>
                  </a:lnTo>
                  <a:lnTo>
                    <a:pt x="14306" y="7667"/>
                  </a:lnTo>
                  <a:lnTo>
                    <a:pt x="14380" y="7300"/>
                  </a:lnTo>
                  <a:lnTo>
                    <a:pt x="14453" y="6933"/>
                  </a:lnTo>
                  <a:lnTo>
                    <a:pt x="14490" y="6529"/>
                  </a:lnTo>
                  <a:lnTo>
                    <a:pt x="14490" y="6163"/>
                  </a:lnTo>
                  <a:lnTo>
                    <a:pt x="14453" y="5796"/>
                  </a:lnTo>
                  <a:lnTo>
                    <a:pt x="14380" y="5429"/>
                  </a:lnTo>
                  <a:lnTo>
                    <a:pt x="14270" y="5062"/>
                  </a:lnTo>
                  <a:lnTo>
                    <a:pt x="15113" y="4329"/>
                  </a:lnTo>
                  <a:lnTo>
                    <a:pt x="15920" y="3558"/>
                  </a:lnTo>
                  <a:lnTo>
                    <a:pt x="16434" y="3045"/>
                  </a:lnTo>
                  <a:lnTo>
                    <a:pt x="16691" y="2751"/>
                  </a:lnTo>
                  <a:lnTo>
                    <a:pt x="16947" y="2458"/>
                  </a:lnTo>
                  <a:lnTo>
                    <a:pt x="17168" y="2128"/>
                  </a:lnTo>
                  <a:lnTo>
                    <a:pt x="17351" y="1798"/>
                  </a:lnTo>
                  <a:lnTo>
                    <a:pt x="17461" y="1431"/>
                  </a:lnTo>
                  <a:lnTo>
                    <a:pt x="17461" y="1247"/>
                  </a:lnTo>
                  <a:lnTo>
                    <a:pt x="17461" y="1064"/>
                  </a:lnTo>
                  <a:lnTo>
                    <a:pt x="17388" y="770"/>
                  </a:lnTo>
                  <a:lnTo>
                    <a:pt x="17278" y="514"/>
                  </a:lnTo>
                  <a:lnTo>
                    <a:pt x="17094" y="257"/>
                  </a:lnTo>
                  <a:lnTo>
                    <a:pt x="16837" y="74"/>
                  </a:lnTo>
                  <a:lnTo>
                    <a:pt x="16691" y="37"/>
                  </a:lnTo>
                  <a:lnTo>
                    <a:pt x="16507"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411" name="Google Shape;411;p8"/>
            <p:cNvSpPr/>
            <p:nvPr/>
          </p:nvSpPr>
          <p:spPr>
            <a:xfrm>
              <a:off x="6405225" y="2154575"/>
              <a:ext cx="328325" cy="339325"/>
            </a:xfrm>
            <a:custGeom>
              <a:rect b="b" l="l" r="r" t="t"/>
              <a:pathLst>
                <a:path extrusionOk="0" h="13573" w="13133">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412" name="Google Shape;412;p8"/>
            <p:cNvSpPr/>
            <p:nvPr/>
          </p:nvSpPr>
          <p:spPr>
            <a:xfrm>
              <a:off x="6537275" y="2750650"/>
              <a:ext cx="459450" cy="475050"/>
            </a:xfrm>
            <a:custGeom>
              <a:rect b="b" l="l" r="r" t="t"/>
              <a:pathLst>
                <a:path extrusionOk="0" h="19002" w="18378">
                  <a:moveTo>
                    <a:pt x="13793" y="5429"/>
                  </a:moveTo>
                  <a:lnTo>
                    <a:pt x="13682" y="5466"/>
                  </a:lnTo>
                  <a:lnTo>
                    <a:pt x="13572" y="5502"/>
                  </a:lnTo>
                  <a:lnTo>
                    <a:pt x="13499" y="5576"/>
                  </a:lnTo>
                  <a:lnTo>
                    <a:pt x="13352" y="5759"/>
                  </a:lnTo>
                  <a:lnTo>
                    <a:pt x="13352" y="5869"/>
                  </a:lnTo>
                  <a:lnTo>
                    <a:pt x="13352" y="5979"/>
                  </a:lnTo>
                  <a:lnTo>
                    <a:pt x="13389" y="6016"/>
                  </a:lnTo>
                  <a:lnTo>
                    <a:pt x="13426" y="6053"/>
                  </a:lnTo>
                  <a:lnTo>
                    <a:pt x="13499" y="6053"/>
                  </a:lnTo>
                  <a:lnTo>
                    <a:pt x="13572" y="5979"/>
                  </a:lnTo>
                  <a:lnTo>
                    <a:pt x="13646" y="5943"/>
                  </a:lnTo>
                  <a:lnTo>
                    <a:pt x="13719" y="5796"/>
                  </a:lnTo>
                  <a:lnTo>
                    <a:pt x="13829" y="5649"/>
                  </a:lnTo>
                  <a:lnTo>
                    <a:pt x="13903" y="5502"/>
                  </a:lnTo>
                  <a:lnTo>
                    <a:pt x="13903" y="5466"/>
                  </a:lnTo>
                  <a:lnTo>
                    <a:pt x="13903" y="5429"/>
                  </a:lnTo>
                  <a:close/>
                  <a:moveTo>
                    <a:pt x="13242" y="6089"/>
                  </a:moveTo>
                  <a:lnTo>
                    <a:pt x="13169" y="6126"/>
                  </a:lnTo>
                  <a:lnTo>
                    <a:pt x="13022" y="6309"/>
                  </a:lnTo>
                  <a:lnTo>
                    <a:pt x="12912" y="6493"/>
                  </a:lnTo>
                  <a:lnTo>
                    <a:pt x="12875" y="6529"/>
                  </a:lnTo>
                  <a:lnTo>
                    <a:pt x="12875" y="6603"/>
                  </a:lnTo>
                  <a:lnTo>
                    <a:pt x="12949" y="6676"/>
                  </a:lnTo>
                  <a:lnTo>
                    <a:pt x="13022" y="6713"/>
                  </a:lnTo>
                  <a:lnTo>
                    <a:pt x="13096" y="6676"/>
                  </a:lnTo>
                  <a:lnTo>
                    <a:pt x="13132" y="6639"/>
                  </a:lnTo>
                  <a:lnTo>
                    <a:pt x="13242" y="6456"/>
                  </a:lnTo>
                  <a:lnTo>
                    <a:pt x="13352" y="6273"/>
                  </a:lnTo>
                  <a:lnTo>
                    <a:pt x="13389" y="6199"/>
                  </a:lnTo>
                  <a:lnTo>
                    <a:pt x="13316" y="6126"/>
                  </a:lnTo>
                  <a:lnTo>
                    <a:pt x="13242" y="6089"/>
                  </a:lnTo>
                  <a:close/>
                  <a:moveTo>
                    <a:pt x="17241" y="6419"/>
                  </a:moveTo>
                  <a:lnTo>
                    <a:pt x="17534" y="6713"/>
                  </a:lnTo>
                  <a:lnTo>
                    <a:pt x="17497" y="6713"/>
                  </a:lnTo>
                  <a:lnTo>
                    <a:pt x="17387" y="6823"/>
                  </a:lnTo>
                  <a:lnTo>
                    <a:pt x="17351" y="6676"/>
                  </a:lnTo>
                  <a:lnTo>
                    <a:pt x="17241" y="6419"/>
                  </a:lnTo>
                  <a:close/>
                  <a:moveTo>
                    <a:pt x="12692" y="6786"/>
                  </a:moveTo>
                  <a:lnTo>
                    <a:pt x="12582" y="6860"/>
                  </a:lnTo>
                  <a:lnTo>
                    <a:pt x="12435" y="6970"/>
                  </a:lnTo>
                  <a:lnTo>
                    <a:pt x="12399" y="7116"/>
                  </a:lnTo>
                  <a:lnTo>
                    <a:pt x="12362" y="7190"/>
                  </a:lnTo>
                  <a:lnTo>
                    <a:pt x="12399" y="7226"/>
                  </a:lnTo>
                  <a:lnTo>
                    <a:pt x="12472" y="7300"/>
                  </a:lnTo>
                  <a:lnTo>
                    <a:pt x="12582" y="7300"/>
                  </a:lnTo>
                  <a:lnTo>
                    <a:pt x="12619" y="7263"/>
                  </a:lnTo>
                  <a:lnTo>
                    <a:pt x="12655" y="7190"/>
                  </a:lnTo>
                  <a:lnTo>
                    <a:pt x="12729" y="7043"/>
                  </a:lnTo>
                  <a:lnTo>
                    <a:pt x="12802" y="7006"/>
                  </a:lnTo>
                  <a:lnTo>
                    <a:pt x="12839" y="6933"/>
                  </a:lnTo>
                  <a:lnTo>
                    <a:pt x="12875" y="6860"/>
                  </a:lnTo>
                  <a:lnTo>
                    <a:pt x="12875" y="6823"/>
                  </a:lnTo>
                  <a:lnTo>
                    <a:pt x="12839" y="6823"/>
                  </a:lnTo>
                  <a:lnTo>
                    <a:pt x="12765" y="6786"/>
                  </a:lnTo>
                  <a:close/>
                  <a:moveTo>
                    <a:pt x="17571" y="6750"/>
                  </a:moveTo>
                  <a:lnTo>
                    <a:pt x="17828" y="7043"/>
                  </a:lnTo>
                  <a:lnTo>
                    <a:pt x="18048" y="7373"/>
                  </a:lnTo>
                  <a:lnTo>
                    <a:pt x="17828" y="7593"/>
                  </a:lnTo>
                  <a:lnTo>
                    <a:pt x="17828" y="7520"/>
                  </a:lnTo>
                  <a:lnTo>
                    <a:pt x="17864" y="7336"/>
                  </a:lnTo>
                  <a:lnTo>
                    <a:pt x="17828" y="7116"/>
                  </a:lnTo>
                  <a:lnTo>
                    <a:pt x="17828" y="7080"/>
                  </a:lnTo>
                  <a:lnTo>
                    <a:pt x="17754" y="7006"/>
                  </a:lnTo>
                  <a:lnTo>
                    <a:pt x="17681" y="7006"/>
                  </a:lnTo>
                  <a:lnTo>
                    <a:pt x="17644" y="7043"/>
                  </a:lnTo>
                  <a:lnTo>
                    <a:pt x="17681" y="7080"/>
                  </a:lnTo>
                  <a:lnTo>
                    <a:pt x="17644" y="7226"/>
                  </a:lnTo>
                  <a:lnTo>
                    <a:pt x="17607" y="7446"/>
                  </a:lnTo>
                  <a:lnTo>
                    <a:pt x="17534" y="7667"/>
                  </a:lnTo>
                  <a:lnTo>
                    <a:pt x="17534" y="7887"/>
                  </a:lnTo>
                  <a:lnTo>
                    <a:pt x="17534" y="7960"/>
                  </a:lnTo>
                  <a:lnTo>
                    <a:pt x="17131" y="8584"/>
                  </a:lnTo>
                  <a:lnTo>
                    <a:pt x="17167" y="8217"/>
                  </a:lnTo>
                  <a:lnTo>
                    <a:pt x="17241" y="7850"/>
                  </a:lnTo>
                  <a:lnTo>
                    <a:pt x="17387" y="7630"/>
                  </a:lnTo>
                  <a:lnTo>
                    <a:pt x="17387" y="7593"/>
                  </a:lnTo>
                  <a:lnTo>
                    <a:pt x="17387" y="7520"/>
                  </a:lnTo>
                  <a:lnTo>
                    <a:pt x="17461" y="7483"/>
                  </a:lnTo>
                  <a:lnTo>
                    <a:pt x="17497" y="7446"/>
                  </a:lnTo>
                  <a:lnTo>
                    <a:pt x="17534" y="7373"/>
                  </a:lnTo>
                  <a:lnTo>
                    <a:pt x="17534" y="7263"/>
                  </a:lnTo>
                  <a:lnTo>
                    <a:pt x="17497" y="7080"/>
                  </a:lnTo>
                  <a:lnTo>
                    <a:pt x="17571" y="6750"/>
                  </a:lnTo>
                  <a:close/>
                  <a:moveTo>
                    <a:pt x="16874" y="8840"/>
                  </a:moveTo>
                  <a:lnTo>
                    <a:pt x="16947" y="8877"/>
                  </a:lnTo>
                  <a:lnTo>
                    <a:pt x="16874" y="8950"/>
                  </a:lnTo>
                  <a:lnTo>
                    <a:pt x="16874" y="8877"/>
                  </a:lnTo>
                  <a:lnTo>
                    <a:pt x="16874" y="8840"/>
                  </a:lnTo>
                  <a:close/>
                  <a:moveTo>
                    <a:pt x="11445" y="8584"/>
                  </a:moveTo>
                  <a:lnTo>
                    <a:pt x="11408" y="8620"/>
                  </a:lnTo>
                  <a:lnTo>
                    <a:pt x="11298" y="8657"/>
                  </a:lnTo>
                  <a:lnTo>
                    <a:pt x="11188" y="8804"/>
                  </a:lnTo>
                  <a:lnTo>
                    <a:pt x="11188" y="8840"/>
                  </a:lnTo>
                  <a:lnTo>
                    <a:pt x="11188" y="8914"/>
                  </a:lnTo>
                  <a:lnTo>
                    <a:pt x="11188" y="8987"/>
                  </a:lnTo>
                  <a:lnTo>
                    <a:pt x="11225" y="9024"/>
                  </a:lnTo>
                  <a:lnTo>
                    <a:pt x="11408" y="9024"/>
                  </a:lnTo>
                  <a:lnTo>
                    <a:pt x="11445" y="8987"/>
                  </a:lnTo>
                  <a:lnTo>
                    <a:pt x="11555" y="8804"/>
                  </a:lnTo>
                  <a:lnTo>
                    <a:pt x="11555" y="8730"/>
                  </a:lnTo>
                  <a:lnTo>
                    <a:pt x="11555" y="8657"/>
                  </a:lnTo>
                  <a:lnTo>
                    <a:pt x="11518" y="8620"/>
                  </a:lnTo>
                  <a:lnTo>
                    <a:pt x="11445" y="8584"/>
                  </a:lnTo>
                  <a:close/>
                  <a:moveTo>
                    <a:pt x="16580" y="8804"/>
                  </a:moveTo>
                  <a:lnTo>
                    <a:pt x="16580" y="8877"/>
                  </a:lnTo>
                  <a:lnTo>
                    <a:pt x="16580" y="9060"/>
                  </a:lnTo>
                  <a:lnTo>
                    <a:pt x="16617" y="9170"/>
                  </a:lnTo>
                  <a:lnTo>
                    <a:pt x="16654" y="9244"/>
                  </a:lnTo>
                  <a:lnTo>
                    <a:pt x="16397" y="9611"/>
                  </a:lnTo>
                  <a:lnTo>
                    <a:pt x="16360" y="9391"/>
                  </a:lnTo>
                  <a:lnTo>
                    <a:pt x="16324" y="9170"/>
                  </a:lnTo>
                  <a:lnTo>
                    <a:pt x="16324" y="9097"/>
                  </a:lnTo>
                  <a:lnTo>
                    <a:pt x="16580" y="8804"/>
                  </a:lnTo>
                  <a:close/>
                  <a:moveTo>
                    <a:pt x="16067" y="9391"/>
                  </a:moveTo>
                  <a:lnTo>
                    <a:pt x="16067" y="9684"/>
                  </a:lnTo>
                  <a:lnTo>
                    <a:pt x="16103" y="9794"/>
                  </a:lnTo>
                  <a:lnTo>
                    <a:pt x="16177" y="9941"/>
                  </a:lnTo>
                  <a:lnTo>
                    <a:pt x="15993" y="10161"/>
                  </a:lnTo>
                  <a:lnTo>
                    <a:pt x="15920" y="10308"/>
                  </a:lnTo>
                  <a:lnTo>
                    <a:pt x="15957" y="9867"/>
                  </a:lnTo>
                  <a:lnTo>
                    <a:pt x="15920" y="9794"/>
                  </a:lnTo>
                  <a:lnTo>
                    <a:pt x="15847" y="9757"/>
                  </a:lnTo>
                  <a:lnTo>
                    <a:pt x="15810" y="9721"/>
                  </a:lnTo>
                  <a:lnTo>
                    <a:pt x="16067" y="9391"/>
                  </a:lnTo>
                  <a:close/>
                  <a:moveTo>
                    <a:pt x="9611" y="2348"/>
                  </a:moveTo>
                  <a:lnTo>
                    <a:pt x="9574" y="2421"/>
                  </a:lnTo>
                  <a:lnTo>
                    <a:pt x="9134" y="2861"/>
                  </a:lnTo>
                  <a:lnTo>
                    <a:pt x="8767" y="3375"/>
                  </a:lnTo>
                  <a:lnTo>
                    <a:pt x="7997" y="4365"/>
                  </a:lnTo>
                  <a:lnTo>
                    <a:pt x="7630" y="4879"/>
                  </a:lnTo>
                  <a:lnTo>
                    <a:pt x="7227" y="5356"/>
                  </a:lnTo>
                  <a:lnTo>
                    <a:pt x="6823" y="5832"/>
                  </a:lnTo>
                  <a:lnTo>
                    <a:pt x="6346" y="6273"/>
                  </a:lnTo>
                  <a:lnTo>
                    <a:pt x="6273" y="6346"/>
                  </a:lnTo>
                  <a:lnTo>
                    <a:pt x="6273" y="6456"/>
                  </a:lnTo>
                  <a:lnTo>
                    <a:pt x="6236" y="6456"/>
                  </a:lnTo>
                  <a:lnTo>
                    <a:pt x="6163" y="6493"/>
                  </a:lnTo>
                  <a:lnTo>
                    <a:pt x="6163" y="6566"/>
                  </a:lnTo>
                  <a:lnTo>
                    <a:pt x="6199" y="6603"/>
                  </a:lnTo>
                  <a:lnTo>
                    <a:pt x="6309" y="6786"/>
                  </a:lnTo>
                  <a:lnTo>
                    <a:pt x="6493" y="6970"/>
                  </a:lnTo>
                  <a:lnTo>
                    <a:pt x="6823" y="7263"/>
                  </a:lnTo>
                  <a:lnTo>
                    <a:pt x="7593" y="7813"/>
                  </a:lnTo>
                  <a:lnTo>
                    <a:pt x="8437" y="8363"/>
                  </a:lnTo>
                  <a:lnTo>
                    <a:pt x="8620" y="8510"/>
                  </a:lnTo>
                  <a:lnTo>
                    <a:pt x="8767" y="8694"/>
                  </a:lnTo>
                  <a:lnTo>
                    <a:pt x="9061" y="9060"/>
                  </a:lnTo>
                  <a:lnTo>
                    <a:pt x="9207" y="9207"/>
                  </a:lnTo>
                  <a:lnTo>
                    <a:pt x="9391" y="9354"/>
                  </a:lnTo>
                  <a:lnTo>
                    <a:pt x="9758" y="9574"/>
                  </a:lnTo>
                  <a:lnTo>
                    <a:pt x="10638" y="10161"/>
                  </a:lnTo>
                  <a:lnTo>
                    <a:pt x="11482" y="10784"/>
                  </a:lnTo>
                  <a:lnTo>
                    <a:pt x="12289" y="11408"/>
                  </a:lnTo>
                  <a:lnTo>
                    <a:pt x="12362" y="11445"/>
                  </a:lnTo>
                  <a:lnTo>
                    <a:pt x="12472" y="11445"/>
                  </a:lnTo>
                  <a:lnTo>
                    <a:pt x="12545" y="11408"/>
                  </a:lnTo>
                  <a:lnTo>
                    <a:pt x="12582" y="11371"/>
                  </a:lnTo>
                  <a:lnTo>
                    <a:pt x="12619" y="11298"/>
                  </a:lnTo>
                  <a:lnTo>
                    <a:pt x="12655" y="11188"/>
                  </a:lnTo>
                  <a:lnTo>
                    <a:pt x="12619" y="11115"/>
                  </a:lnTo>
                  <a:lnTo>
                    <a:pt x="12545" y="11041"/>
                  </a:lnTo>
                  <a:lnTo>
                    <a:pt x="11775" y="10418"/>
                  </a:lnTo>
                  <a:lnTo>
                    <a:pt x="11812" y="10381"/>
                  </a:lnTo>
                  <a:lnTo>
                    <a:pt x="11922" y="10198"/>
                  </a:lnTo>
                  <a:lnTo>
                    <a:pt x="11995" y="10014"/>
                  </a:lnTo>
                  <a:lnTo>
                    <a:pt x="11995" y="9941"/>
                  </a:lnTo>
                  <a:lnTo>
                    <a:pt x="11958" y="9904"/>
                  </a:lnTo>
                  <a:lnTo>
                    <a:pt x="11885" y="9904"/>
                  </a:lnTo>
                  <a:lnTo>
                    <a:pt x="11738" y="10051"/>
                  </a:lnTo>
                  <a:lnTo>
                    <a:pt x="11592" y="10234"/>
                  </a:lnTo>
                  <a:lnTo>
                    <a:pt x="11555" y="10271"/>
                  </a:lnTo>
                  <a:lnTo>
                    <a:pt x="11005" y="9867"/>
                  </a:lnTo>
                  <a:lnTo>
                    <a:pt x="10821" y="9757"/>
                  </a:lnTo>
                  <a:lnTo>
                    <a:pt x="10858" y="9684"/>
                  </a:lnTo>
                  <a:lnTo>
                    <a:pt x="10895" y="9611"/>
                  </a:lnTo>
                  <a:lnTo>
                    <a:pt x="11041" y="9464"/>
                  </a:lnTo>
                  <a:lnTo>
                    <a:pt x="11078" y="9427"/>
                  </a:lnTo>
                  <a:lnTo>
                    <a:pt x="11078" y="9354"/>
                  </a:lnTo>
                  <a:lnTo>
                    <a:pt x="11078" y="9317"/>
                  </a:lnTo>
                  <a:lnTo>
                    <a:pt x="11005" y="9281"/>
                  </a:lnTo>
                  <a:lnTo>
                    <a:pt x="10968" y="9317"/>
                  </a:lnTo>
                  <a:lnTo>
                    <a:pt x="10895" y="9281"/>
                  </a:lnTo>
                  <a:lnTo>
                    <a:pt x="10821" y="9317"/>
                  </a:lnTo>
                  <a:lnTo>
                    <a:pt x="10711" y="9427"/>
                  </a:lnTo>
                  <a:lnTo>
                    <a:pt x="10601" y="9574"/>
                  </a:lnTo>
                  <a:lnTo>
                    <a:pt x="10124" y="9281"/>
                  </a:lnTo>
                  <a:lnTo>
                    <a:pt x="10051" y="9207"/>
                  </a:lnTo>
                  <a:lnTo>
                    <a:pt x="10234" y="8914"/>
                  </a:lnTo>
                  <a:lnTo>
                    <a:pt x="10234" y="8840"/>
                  </a:lnTo>
                  <a:lnTo>
                    <a:pt x="10234" y="8804"/>
                  </a:lnTo>
                  <a:lnTo>
                    <a:pt x="10198" y="8730"/>
                  </a:lnTo>
                  <a:lnTo>
                    <a:pt x="10088" y="8694"/>
                  </a:lnTo>
                  <a:lnTo>
                    <a:pt x="10051" y="8730"/>
                  </a:lnTo>
                  <a:lnTo>
                    <a:pt x="10014" y="8767"/>
                  </a:lnTo>
                  <a:lnTo>
                    <a:pt x="9758" y="9060"/>
                  </a:lnTo>
                  <a:lnTo>
                    <a:pt x="9537" y="8877"/>
                  </a:lnTo>
                  <a:lnTo>
                    <a:pt x="9354" y="8694"/>
                  </a:lnTo>
                  <a:lnTo>
                    <a:pt x="9134" y="8437"/>
                  </a:lnTo>
                  <a:lnTo>
                    <a:pt x="9207" y="8327"/>
                  </a:lnTo>
                  <a:lnTo>
                    <a:pt x="9281" y="8217"/>
                  </a:lnTo>
                  <a:lnTo>
                    <a:pt x="9354" y="7960"/>
                  </a:lnTo>
                  <a:lnTo>
                    <a:pt x="9354" y="7887"/>
                  </a:lnTo>
                  <a:lnTo>
                    <a:pt x="9317" y="7850"/>
                  </a:lnTo>
                  <a:lnTo>
                    <a:pt x="9244" y="7850"/>
                  </a:lnTo>
                  <a:lnTo>
                    <a:pt x="9171" y="7887"/>
                  </a:lnTo>
                  <a:lnTo>
                    <a:pt x="8987" y="8107"/>
                  </a:lnTo>
                  <a:lnTo>
                    <a:pt x="8951" y="8180"/>
                  </a:lnTo>
                  <a:lnTo>
                    <a:pt x="8767" y="8033"/>
                  </a:lnTo>
                  <a:lnTo>
                    <a:pt x="8327" y="7740"/>
                  </a:lnTo>
                  <a:lnTo>
                    <a:pt x="8364" y="7446"/>
                  </a:lnTo>
                  <a:lnTo>
                    <a:pt x="8364" y="7410"/>
                  </a:lnTo>
                  <a:lnTo>
                    <a:pt x="8327" y="7336"/>
                  </a:lnTo>
                  <a:lnTo>
                    <a:pt x="8290" y="7300"/>
                  </a:lnTo>
                  <a:lnTo>
                    <a:pt x="8180" y="7300"/>
                  </a:lnTo>
                  <a:lnTo>
                    <a:pt x="8107" y="7336"/>
                  </a:lnTo>
                  <a:lnTo>
                    <a:pt x="8070" y="7446"/>
                  </a:lnTo>
                  <a:lnTo>
                    <a:pt x="8034" y="7556"/>
                  </a:lnTo>
                  <a:lnTo>
                    <a:pt x="7960" y="7520"/>
                  </a:lnTo>
                  <a:lnTo>
                    <a:pt x="7410" y="7116"/>
                  </a:lnTo>
                  <a:lnTo>
                    <a:pt x="7447" y="7080"/>
                  </a:lnTo>
                  <a:lnTo>
                    <a:pt x="7520" y="6970"/>
                  </a:lnTo>
                  <a:lnTo>
                    <a:pt x="7520" y="6896"/>
                  </a:lnTo>
                  <a:lnTo>
                    <a:pt x="7520" y="6860"/>
                  </a:lnTo>
                  <a:lnTo>
                    <a:pt x="7557" y="6750"/>
                  </a:lnTo>
                  <a:lnTo>
                    <a:pt x="7520" y="6713"/>
                  </a:lnTo>
                  <a:lnTo>
                    <a:pt x="7483" y="6713"/>
                  </a:lnTo>
                  <a:lnTo>
                    <a:pt x="7410" y="6750"/>
                  </a:lnTo>
                  <a:lnTo>
                    <a:pt x="7337" y="6750"/>
                  </a:lnTo>
                  <a:lnTo>
                    <a:pt x="7227" y="6823"/>
                  </a:lnTo>
                  <a:lnTo>
                    <a:pt x="7116" y="6896"/>
                  </a:lnTo>
                  <a:lnTo>
                    <a:pt x="6640" y="6639"/>
                  </a:lnTo>
                  <a:lnTo>
                    <a:pt x="6640" y="6603"/>
                  </a:lnTo>
                  <a:lnTo>
                    <a:pt x="7116" y="6163"/>
                  </a:lnTo>
                  <a:lnTo>
                    <a:pt x="7557" y="5649"/>
                  </a:lnTo>
                  <a:lnTo>
                    <a:pt x="7593" y="5722"/>
                  </a:lnTo>
                  <a:lnTo>
                    <a:pt x="7630" y="5759"/>
                  </a:lnTo>
                  <a:lnTo>
                    <a:pt x="7740" y="5759"/>
                  </a:lnTo>
                  <a:lnTo>
                    <a:pt x="8034" y="5576"/>
                  </a:lnTo>
                  <a:lnTo>
                    <a:pt x="8327" y="5392"/>
                  </a:lnTo>
                  <a:lnTo>
                    <a:pt x="8620" y="5209"/>
                  </a:lnTo>
                  <a:lnTo>
                    <a:pt x="8914" y="5025"/>
                  </a:lnTo>
                  <a:lnTo>
                    <a:pt x="9244" y="4879"/>
                  </a:lnTo>
                  <a:lnTo>
                    <a:pt x="9574" y="4732"/>
                  </a:lnTo>
                  <a:lnTo>
                    <a:pt x="9941" y="4659"/>
                  </a:lnTo>
                  <a:lnTo>
                    <a:pt x="10308" y="4622"/>
                  </a:lnTo>
                  <a:lnTo>
                    <a:pt x="10491" y="4622"/>
                  </a:lnTo>
                  <a:lnTo>
                    <a:pt x="10675" y="4659"/>
                  </a:lnTo>
                  <a:lnTo>
                    <a:pt x="10821" y="4732"/>
                  </a:lnTo>
                  <a:lnTo>
                    <a:pt x="10931" y="4842"/>
                  </a:lnTo>
                  <a:lnTo>
                    <a:pt x="11041" y="4989"/>
                  </a:lnTo>
                  <a:lnTo>
                    <a:pt x="11078" y="5136"/>
                  </a:lnTo>
                  <a:lnTo>
                    <a:pt x="11151" y="5502"/>
                  </a:lnTo>
                  <a:lnTo>
                    <a:pt x="11151" y="5906"/>
                  </a:lnTo>
                  <a:lnTo>
                    <a:pt x="11151" y="6309"/>
                  </a:lnTo>
                  <a:lnTo>
                    <a:pt x="11151" y="6676"/>
                  </a:lnTo>
                  <a:lnTo>
                    <a:pt x="11188" y="7006"/>
                  </a:lnTo>
                  <a:lnTo>
                    <a:pt x="11261" y="7373"/>
                  </a:lnTo>
                  <a:lnTo>
                    <a:pt x="11445" y="7703"/>
                  </a:lnTo>
                  <a:lnTo>
                    <a:pt x="11408" y="7813"/>
                  </a:lnTo>
                  <a:lnTo>
                    <a:pt x="11372" y="7923"/>
                  </a:lnTo>
                  <a:lnTo>
                    <a:pt x="11372" y="8033"/>
                  </a:lnTo>
                  <a:lnTo>
                    <a:pt x="11372" y="8143"/>
                  </a:lnTo>
                  <a:lnTo>
                    <a:pt x="11445" y="8253"/>
                  </a:lnTo>
                  <a:lnTo>
                    <a:pt x="11482" y="8327"/>
                  </a:lnTo>
                  <a:lnTo>
                    <a:pt x="11592" y="8400"/>
                  </a:lnTo>
                  <a:lnTo>
                    <a:pt x="11665" y="8474"/>
                  </a:lnTo>
                  <a:lnTo>
                    <a:pt x="11775" y="8510"/>
                  </a:lnTo>
                  <a:lnTo>
                    <a:pt x="12105" y="8510"/>
                  </a:lnTo>
                  <a:lnTo>
                    <a:pt x="12435" y="8694"/>
                  </a:lnTo>
                  <a:lnTo>
                    <a:pt x="12765" y="8840"/>
                  </a:lnTo>
                  <a:lnTo>
                    <a:pt x="13022" y="8877"/>
                  </a:lnTo>
                  <a:lnTo>
                    <a:pt x="13316" y="8877"/>
                  </a:lnTo>
                  <a:lnTo>
                    <a:pt x="13646" y="8804"/>
                  </a:lnTo>
                  <a:lnTo>
                    <a:pt x="13939" y="8694"/>
                  </a:lnTo>
                  <a:lnTo>
                    <a:pt x="14233" y="8584"/>
                  </a:lnTo>
                  <a:lnTo>
                    <a:pt x="14489" y="8400"/>
                  </a:lnTo>
                  <a:lnTo>
                    <a:pt x="14746" y="8217"/>
                  </a:lnTo>
                  <a:lnTo>
                    <a:pt x="14930" y="8033"/>
                  </a:lnTo>
                  <a:lnTo>
                    <a:pt x="14966" y="7997"/>
                  </a:lnTo>
                  <a:lnTo>
                    <a:pt x="14966" y="7923"/>
                  </a:lnTo>
                  <a:lnTo>
                    <a:pt x="14930" y="7813"/>
                  </a:lnTo>
                  <a:lnTo>
                    <a:pt x="14820" y="7777"/>
                  </a:lnTo>
                  <a:lnTo>
                    <a:pt x="14710" y="7777"/>
                  </a:lnTo>
                  <a:lnTo>
                    <a:pt x="14123" y="8143"/>
                  </a:lnTo>
                  <a:lnTo>
                    <a:pt x="13829" y="8290"/>
                  </a:lnTo>
                  <a:lnTo>
                    <a:pt x="13462" y="8400"/>
                  </a:lnTo>
                  <a:lnTo>
                    <a:pt x="13206" y="8474"/>
                  </a:lnTo>
                  <a:lnTo>
                    <a:pt x="12912" y="8437"/>
                  </a:lnTo>
                  <a:lnTo>
                    <a:pt x="12692" y="8363"/>
                  </a:lnTo>
                  <a:lnTo>
                    <a:pt x="12472" y="8217"/>
                  </a:lnTo>
                  <a:lnTo>
                    <a:pt x="12545" y="8107"/>
                  </a:lnTo>
                  <a:lnTo>
                    <a:pt x="12582" y="7960"/>
                  </a:lnTo>
                  <a:lnTo>
                    <a:pt x="12582" y="7850"/>
                  </a:lnTo>
                  <a:lnTo>
                    <a:pt x="12545" y="7777"/>
                  </a:lnTo>
                  <a:lnTo>
                    <a:pt x="12509" y="7740"/>
                  </a:lnTo>
                  <a:lnTo>
                    <a:pt x="12325" y="7630"/>
                  </a:lnTo>
                  <a:lnTo>
                    <a:pt x="12142" y="7520"/>
                  </a:lnTo>
                  <a:lnTo>
                    <a:pt x="11812" y="7520"/>
                  </a:lnTo>
                  <a:lnTo>
                    <a:pt x="11628" y="7116"/>
                  </a:lnTo>
                  <a:lnTo>
                    <a:pt x="11518" y="6713"/>
                  </a:lnTo>
                  <a:lnTo>
                    <a:pt x="11518" y="6346"/>
                  </a:lnTo>
                  <a:lnTo>
                    <a:pt x="11518" y="6016"/>
                  </a:lnTo>
                  <a:lnTo>
                    <a:pt x="11555" y="5649"/>
                  </a:lnTo>
                  <a:lnTo>
                    <a:pt x="11518" y="5282"/>
                  </a:lnTo>
                  <a:lnTo>
                    <a:pt x="11445" y="4989"/>
                  </a:lnTo>
                  <a:lnTo>
                    <a:pt x="11335" y="4732"/>
                  </a:lnTo>
                  <a:lnTo>
                    <a:pt x="11188" y="4549"/>
                  </a:lnTo>
                  <a:lnTo>
                    <a:pt x="11005" y="4402"/>
                  </a:lnTo>
                  <a:lnTo>
                    <a:pt x="10785" y="4329"/>
                  </a:lnTo>
                  <a:lnTo>
                    <a:pt x="10565" y="4255"/>
                  </a:lnTo>
                  <a:lnTo>
                    <a:pt x="10051" y="4255"/>
                  </a:lnTo>
                  <a:lnTo>
                    <a:pt x="9758" y="4292"/>
                  </a:lnTo>
                  <a:lnTo>
                    <a:pt x="9464" y="4365"/>
                  </a:lnTo>
                  <a:lnTo>
                    <a:pt x="8914" y="4585"/>
                  </a:lnTo>
                  <a:lnTo>
                    <a:pt x="8400" y="4879"/>
                  </a:lnTo>
                  <a:lnTo>
                    <a:pt x="7960" y="5209"/>
                  </a:lnTo>
                  <a:lnTo>
                    <a:pt x="8290" y="4769"/>
                  </a:lnTo>
                  <a:lnTo>
                    <a:pt x="9061" y="3742"/>
                  </a:lnTo>
                  <a:lnTo>
                    <a:pt x="9464" y="3191"/>
                  </a:lnTo>
                  <a:lnTo>
                    <a:pt x="9831" y="2641"/>
                  </a:lnTo>
                  <a:lnTo>
                    <a:pt x="9868" y="2568"/>
                  </a:lnTo>
                  <a:lnTo>
                    <a:pt x="9868" y="2531"/>
                  </a:lnTo>
                  <a:lnTo>
                    <a:pt x="9794" y="2421"/>
                  </a:lnTo>
                  <a:lnTo>
                    <a:pt x="9721" y="2384"/>
                  </a:lnTo>
                  <a:lnTo>
                    <a:pt x="9684" y="2348"/>
                  </a:lnTo>
                  <a:close/>
                  <a:moveTo>
                    <a:pt x="15663" y="9867"/>
                  </a:moveTo>
                  <a:lnTo>
                    <a:pt x="15700" y="9904"/>
                  </a:lnTo>
                  <a:lnTo>
                    <a:pt x="15627" y="10381"/>
                  </a:lnTo>
                  <a:lnTo>
                    <a:pt x="15663" y="10418"/>
                  </a:lnTo>
                  <a:lnTo>
                    <a:pt x="15663" y="10454"/>
                  </a:lnTo>
                  <a:lnTo>
                    <a:pt x="15773" y="10491"/>
                  </a:lnTo>
                  <a:lnTo>
                    <a:pt x="15443" y="10895"/>
                  </a:lnTo>
                  <a:lnTo>
                    <a:pt x="15443" y="10821"/>
                  </a:lnTo>
                  <a:lnTo>
                    <a:pt x="15333" y="10491"/>
                  </a:lnTo>
                  <a:lnTo>
                    <a:pt x="15296" y="10454"/>
                  </a:lnTo>
                  <a:lnTo>
                    <a:pt x="15260" y="10454"/>
                  </a:lnTo>
                  <a:lnTo>
                    <a:pt x="15223" y="10491"/>
                  </a:lnTo>
                  <a:lnTo>
                    <a:pt x="15223" y="10528"/>
                  </a:lnTo>
                  <a:lnTo>
                    <a:pt x="15186" y="10821"/>
                  </a:lnTo>
                  <a:lnTo>
                    <a:pt x="15186" y="11188"/>
                  </a:lnTo>
                  <a:lnTo>
                    <a:pt x="15223" y="11225"/>
                  </a:lnTo>
                  <a:lnTo>
                    <a:pt x="14746" y="11848"/>
                  </a:lnTo>
                  <a:lnTo>
                    <a:pt x="14746" y="11591"/>
                  </a:lnTo>
                  <a:lnTo>
                    <a:pt x="14746" y="11371"/>
                  </a:lnTo>
                  <a:lnTo>
                    <a:pt x="14746" y="11115"/>
                  </a:lnTo>
                  <a:lnTo>
                    <a:pt x="14710" y="11078"/>
                  </a:lnTo>
                  <a:lnTo>
                    <a:pt x="15333" y="10308"/>
                  </a:lnTo>
                  <a:lnTo>
                    <a:pt x="15663" y="9867"/>
                  </a:lnTo>
                  <a:close/>
                  <a:moveTo>
                    <a:pt x="14526" y="11298"/>
                  </a:moveTo>
                  <a:lnTo>
                    <a:pt x="14453" y="11555"/>
                  </a:lnTo>
                  <a:lnTo>
                    <a:pt x="14416" y="11775"/>
                  </a:lnTo>
                  <a:lnTo>
                    <a:pt x="14453" y="11885"/>
                  </a:lnTo>
                  <a:lnTo>
                    <a:pt x="14489" y="11958"/>
                  </a:lnTo>
                  <a:lnTo>
                    <a:pt x="14563" y="11995"/>
                  </a:lnTo>
                  <a:lnTo>
                    <a:pt x="14600" y="11995"/>
                  </a:lnTo>
                  <a:lnTo>
                    <a:pt x="14123" y="12619"/>
                  </a:lnTo>
                  <a:lnTo>
                    <a:pt x="14049" y="12655"/>
                  </a:lnTo>
                  <a:lnTo>
                    <a:pt x="14049" y="12362"/>
                  </a:lnTo>
                  <a:lnTo>
                    <a:pt x="14049" y="12142"/>
                  </a:lnTo>
                  <a:lnTo>
                    <a:pt x="14049" y="12032"/>
                  </a:lnTo>
                  <a:lnTo>
                    <a:pt x="14013" y="11922"/>
                  </a:lnTo>
                  <a:lnTo>
                    <a:pt x="14526" y="11298"/>
                  </a:lnTo>
                  <a:close/>
                  <a:moveTo>
                    <a:pt x="4806" y="7997"/>
                  </a:moveTo>
                  <a:lnTo>
                    <a:pt x="4769" y="8033"/>
                  </a:lnTo>
                  <a:lnTo>
                    <a:pt x="4769" y="8070"/>
                  </a:lnTo>
                  <a:lnTo>
                    <a:pt x="4952" y="8217"/>
                  </a:lnTo>
                  <a:lnTo>
                    <a:pt x="5099" y="8327"/>
                  </a:lnTo>
                  <a:lnTo>
                    <a:pt x="5576" y="8584"/>
                  </a:lnTo>
                  <a:lnTo>
                    <a:pt x="6126" y="8840"/>
                  </a:lnTo>
                  <a:lnTo>
                    <a:pt x="6640" y="9134"/>
                  </a:lnTo>
                  <a:lnTo>
                    <a:pt x="7116" y="9501"/>
                  </a:lnTo>
                  <a:lnTo>
                    <a:pt x="7557" y="9831"/>
                  </a:lnTo>
                  <a:lnTo>
                    <a:pt x="8437" y="10638"/>
                  </a:lnTo>
                  <a:lnTo>
                    <a:pt x="9244" y="11371"/>
                  </a:lnTo>
                  <a:lnTo>
                    <a:pt x="10088" y="12105"/>
                  </a:lnTo>
                  <a:lnTo>
                    <a:pt x="10344" y="12325"/>
                  </a:lnTo>
                  <a:lnTo>
                    <a:pt x="10748" y="12655"/>
                  </a:lnTo>
                  <a:lnTo>
                    <a:pt x="10931" y="12765"/>
                  </a:lnTo>
                  <a:lnTo>
                    <a:pt x="11115" y="12839"/>
                  </a:lnTo>
                  <a:lnTo>
                    <a:pt x="11225" y="12839"/>
                  </a:lnTo>
                  <a:lnTo>
                    <a:pt x="11298" y="12802"/>
                  </a:lnTo>
                  <a:lnTo>
                    <a:pt x="11335" y="12765"/>
                  </a:lnTo>
                  <a:lnTo>
                    <a:pt x="11372" y="12692"/>
                  </a:lnTo>
                  <a:lnTo>
                    <a:pt x="11372" y="12582"/>
                  </a:lnTo>
                  <a:lnTo>
                    <a:pt x="11335" y="12472"/>
                  </a:lnTo>
                  <a:lnTo>
                    <a:pt x="11151" y="12325"/>
                  </a:lnTo>
                  <a:lnTo>
                    <a:pt x="10711" y="11995"/>
                  </a:lnTo>
                  <a:lnTo>
                    <a:pt x="10271" y="11628"/>
                  </a:lnTo>
                  <a:lnTo>
                    <a:pt x="9391" y="10858"/>
                  </a:lnTo>
                  <a:lnTo>
                    <a:pt x="8547" y="10051"/>
                  </a:lnTo>
                  <a:lnTo>
                    <a:pt x="8107" y="9684"/>
                  </a:lnTo>
                  <a:lnTo>
                    <a:pt x="7703" y="9354"/>
                  </a:lnTo>
                  <a:lnTo>
                    <a:pt x="7227" y="9024"/>
                  </a:lnTo>
                  <a:lnTo>
                    <a:pt x="6786" y="8694"/>
                  </a:lnTo>
                  <a:lnTo>
                    <a:pt x="6309" y="8437"/>
                  </a:lnTo>
                  <a:lnTo>
                    <a:pt x="5833" y="8217"/>
                  </a:lnTo>
                  <a:lnTo>
                    <a:pt x="5356" y="8033"/>
                  </a:lnTo>
                  <a:lnTo>
                    <a:pt x="5209" y="7997"/>
                  </a:lnTo>
                  <a:close/>
                  <a:moveTo>
                    <a:pt x="954" y="12582"/>
                  </a:moveTo>
                  <a:lnTo>
                    <a:pt x="1101" y="12692"/>
                  </a:lnTo>
                  <a:lnTo>
                    <a:pt x="1064" y="12765"/>
                  </a:lnTo>
                  <a:lnTo>
                    <a:pt x="1064" y="12839"/>
                  </a:lnTo>
                  <a:lnTo>
                    <a:pt x="1064" y="12875"/>
                  </a:lnTo>
                  <a:lnTo>
                    <a:pt x="1101" y="12839"/>
                  </a:lnTo>
                  <a:lnTo>
                    <a:pt x="1211" y="12912"/>
                  </a:lnTo>
                  <a:lnTo>
                    <a:pt x="1247" y="12985"/>
                  </a:lnTo>
                  <a:lnTo>
                    <a:pt x="1247" y="13059"/>
                  </a:lnTo>
                  <a:lnTo>
                    <a:pt x="1284" y="13242"/>
                  </a:lnTo>
                  <a:lnTo>
                    <a:pt x="991" y="13095"/>
                  </a:lnTo>
                  <a:lnTo>
                    <a:pt x="844" y="13059"/>
                  </a:lnTo>
                  <a:lnTo>
                    <a:pt x="697" y="13022"/>
                  </a:lnTo>
                  <a:lnTo>
                    <a:pt x="844" y="12765"/>
                  </a:lnTo>
                  <a:lnTo>
                    <a:pt x="954" y="12582"/>
                  </a:lnTo>
                  <a:close/>
                  <a:moveTo>
                    <a:pt x="2715" y="10858"/>
                  </a:moveTo>
                  <a:lnTo>
                    <a:pt x="2641" y="10931"/>
                  </a:lnTo>
                  <a:lnTo>
                    <a:pt x="2641" y="10968"/>
                  </a:lnTo>
                  <a:lnTo>
                    <a:pt x="2788" y="11151"/>
                  </a:lnTo>
                  <a:lnTo>
                    <a:pt x="2935" y="11261"/>
                  </a:lnTo>
                  <a:lnTo>
                    <a:pt x="3302" y="11445"/>
                  </a:lnTo>
                  <a:lnTo>
                    <a:pt x="3778" y="11775"/>
                  </a:lnTo>
                  <a:lnTo>
                    <a:pt x="4255" y="12105"/>
                  </a:lnTo>
                  <a:lnTo>
                    <a:pt x="5099" y="12765"/>
                  </a:lnTo>
                  <a:lnTo>
                    <a:pt x="5539" y="13095"/>
                  </a:lnTo>
                  <a:lnTo>
                    <a:pt x="5759" y="13242"/>
                  </a:lnTo>
                  <a:lnTo>
                    <a:pt x="5869" y="13279"/>
                  </a:lnTo>
                  <a:lnTo>
                    <a:pt x="6053" y="13279"/>
                  </a:lnTo>
                  <a:lnTo>
                    <a:pt x="6126" y="13242"/>
                  </a:lnTo>
                  <a:lnTo>
                    <a:pt x="6163" y="13169"/>
                  </a:lnTo>
                  <a:lnTo>
                    <a:pt x="6126" y="13059"/>
                  </a:lnTo>
                  <a:lnTo>
                    <a:pt x="6089" y="12985"/>
                  </a:lnTo>
                  <a:lnTo>
                    <a:pt x="6016" y="12875"/>
                  </a:lnTo>
                  <a:lnTo>
                    <a:pt x="5869" y="12729"/>
                  </a:lnTo>
                  <a:lnTo>
                    <a:pt x="5502" y="12472"/>
                  </a:lnTo>
                  <a:lnTo>
                    <a:pt x="4512" y="11738"/>
                  </a:lnTo>
                  <a:lnTo>
                    <a:pt x="4035" y="11408"/>
                  </a:lnTo>
                  <a:lnTo>
                    <a:pt x="3522" y="11078"/>
                  </a:lnTo>
                  <a:lnTo>
                    <a:pt x="3338" y="11005"/>
                  </a:lnTo>
                  <a:lnTo>
                    <a:pt x="3118" y="10895"/>
                  </a:lnTo>
                  <a:lnTo>
                    <a:pt x="2935" y="10858"/>
                  </a:lnTo>
                  <a:close/>
                  <a:moveTo>
                    <a:pt x="13756" y="12252"/>
                  </a:moveTo>
                  <a:lnTo>
                    <a:pt x="13719" y="12362"/>
                  </a:lnTo>
                  <a:lnTo>
                    <a:pt x="13719" y="12619"/>
                  </a:lnTo>
                  <a:lnTo>
                    <a:pt x="13719" y="12912"/>
                  </a:lnTo>
                  <a:lnTo>
                    <a:pt x="13756" y="12985"/>
                  </a:lnTo>
                  <a:lnTo>
                    <a:pt x="13793" y="13022"/>
                  </a:lnTo>
                  <a:lnTo>
                    <a:pt x="13719" y="13095"/>
                  </a:lnTo>
                  <a:lnTo>
                    <a:pt x="13389" y="13536"/>
                  </a:lnTo>
                  <a:lnTo>
                    <a:pt x="13426" y="13132"/>
                  </a:lnTo>
                  <a:lnTo>
                    <a:pt x="13462" y="12912"/>
                  </a:lnTo>
                  <a:lnTo>
                    <a:pt x="13462" y="12765"/>
                  </a:lnTo>
                  <a:lnTo>
                    <a:pt x="13426" y="12655"/>
                  </a:lnTo>
                  <a:lnTo>
                    <a:pt x="13756" y="12252"/>
                  </a:lnTo>
                  <a:close/>
                  <a:moveTo>
                    <a:pt x="4402" y="8694"/>
                  </a:moveTo>
                  <a:lnTo>
                    <a:pt x="4329" y="8730"/>
                  </a:lnTo>
                  <a:lnTo>
                    <a:pt x="4255" y="8804"/>
                  </a:lnTo>
                  <a:lnTo>
                    <a:pt x="4255" y="8877"/>
                  </a:lnTo>
                  <a:lnTo>
                    <a:pt x="4255" y="8987"/>
                  </a:lnTo>
                  <a:lnTo>
                    <a:pt x="4292" y="9060"/>
                  </a:lnTo>
                  <a:lnTo>
                    <a:pt x="4365" y="9134"/>
                  </a:lnTo>
                  <a:lnTo>
                    <a:pt x="4512" y="9207"/>
                  </a:lnTo>
                  <a:lnTo>
                    <a:pt x="4842" y="9354"/>
                  </a:lnTo>
                  <a:lnTo>
                    <a:pt x="5136" y="9501"/>
                  </a:lnTo>
                  <a:lnTo>
                    <a:pt x="5392" y="9647"/>
                  </a:lnTo>
                  <a:lnTo>
                    <a:pt x="5869" y="10014"/>
                  </a:lnTo>
                  <a:lnTo>
                    <a:pt x="6346" y="10418"/>
                  </a:lnTo>
                  <a:lnTo>
                    <a:pt x="6786" y="10858"/>
                  </a:lnTo>
                  <a:lnTo>
                    <a:pt x="8584" y="12398"/>
                  </a:lnTo>
                  <a:lnTo>
                    <a:pt x="9501" y="13169"/>
                  </a:lnTo>
                  <a:lnTo>
                    <a:pt x="9721" y="13315"/>
                  </a:lnTo>
                  <a:lnTo>
                    <a:pt x="9941" y="13462"/>
                  </a:lnTo>
                  <a:lnTo>
                    <a:pt x="10161" y="13572"/>
                  </a:lnTo>
                  <a:lnTo>
                    <a:pt x="10271" y="13609"/>
                  </a:lnTo>
                  <a:lnTo>
                    <a:pt x="10381" y="13609"/>
                  </a:lnTo>
                  <a:lnTo>
                    <a:pt x="10454" y="13572"/>
                  </a:lnTo>
                  <a:lnTo>
                    <a:pt x="10491" y="13536"/>
                  </a:lnTo>
                  <a:lnTo>
                    <a:pt x="10528" y="13462"/>
                  </a:lnTo>
                  <a:lnTo>
                    <a:pt x="10491" y="13389"/>
                  </a:lnTo>
                  <a:lnTo>
                    <a:pt x="10418" y="13242"/>
                  </a:lnTo>
                  <a:lnTo>
                    <a:pt x="10271" y="13132"/>
                  </a:lnTo>
                  <a:lnTo>
                    <a:pt x="9978" y="12949"/>
                  </a:lnTo>
                  <a:lnTo>
                    <a:pt x="9537" y="12619"/>
                  </a:lnTo>
                  <a:lnTo>
                    <a:pt x="9134" y="12288"/>
                  </a:lnTo>
                  <a:lnTo>
                    <a:pt x="7557" y="10931"/>
                  </a:lnTo>
                  <a:lnTo>
                    <a:pt x="6823" y="10271"/>
                  </a:lnTo>
                  <a:lnTo>
                    <a:pt x="6089" y="9647"/>
                  </a:lnTo>
                  <a:lnTo>
                    <a:pt x="5686" y="9354"/>
                  </a:lnTo>
                  <a:lnTo>
                    <a:pt x="5246" y="9097"/>
                  </a:lnTo>
                  <a:lnTo>
                    <a:pt x="4769" y="8950"/>
                  </a:lnTo>
                  <a:lnTo>
                    <a:pt x="4549" y="8840"/>
                  </a:lnTo>
                  <a:lnTo>
                    <a:pt x="4475" y="8767"/>
                  </a:lnTo>
                  <a:lnTo>
                    <a:pt x="4439" y="8694"/>
                  </a:lnTo>
                  <a:close/>
                  <a:moveTo>
                    <a:pt x="1541" y="13022"/>
                  </a:moveTo>
                  <a:lnTo>
                    <a:pt x="2091" y="13389"/>
                  </a:lnTo>
                  <a:lnTo>
                    <a:pt x="2091" y="13572"/>
                  </a:lnTo>
                  <a:lnTo>
                    <a:pt x="2126" y="13749"/>
                  </a:lnTo>
                  <a:lnTo>
                    <a:pt x="1504" y="13389"/>
                  </a:lnTo>
                  <a:lnTo>
                    <a:pt x="1578" y="13352"/>
                  </a:lnTo>
                  <a:lnTo>
                    <a:pt x="1614" y="13315"/>
                  </a:lnTo>
                  <a:lnTo>
                    <a:pt x="1614" y="13279"/>
                  </a:lnTo>
                  <a:lnTo>
                    <a:pt x="1614" y="13205"/>
                  </a:lnTo>
                  <a:lnTo>
                    <a:pt x="1541" y="13095"/>
                  </a:lnTo>
                  <a:lnTo>
                    <a:pt x="1541" y="13022"/>
                  </a:lnTo>
                  <a:close/>
                  <a:moveTo>
                    <a:pt x="13206" y="12949"/>
                  </a:moveTo>
                  <a:lnTo>
                    <a:pt x="13169" y="13022"/>
                  </a:lnTo>
                  <a:lnTo>
                    <a:pt x="13059" y="13756"/>
                  </a:lnTo>
                  <a:lnTo>
                    <a:pt x="13059" y="13829"/>
                  </a:lnTo>
                  <a:lnTo>
                    <a:pt x="13096" y="13866"/>
                  </a:lnTo>
                  <a:lnTo>
                    <a:pt x="12912" y="14086"/>
                  </a:lnTo>
                  <a:lnTo>
                    <a:pt x="12912" y="13719"/>
                  </a:lnTo>
                  <a:lnTo>
                    <a:pt x="12875" y="13352"/>
                  </a:lnTo>
                  <a:lnTo>
                    <a:pt x="13206" y="12949"/>
                  </a:lnTo>
                  <a:close/>
                  <a:moveTo>
                    <a:pt x="2458" y="13646"/>
                  </a:moveTo>
                  <a:lnTo>
                    <a:pt x="2641" y="13792"/>
                  </a:lnTo>
                  <a:lnTo>
                    <a:pt x="2788" y="13902"/>
                  </a:lnTo>
                  <a:lnTo>
                    <a:pt x="2788" y="14086"/>
                  </a:lnTo>
                  <a:lnTo>
                    <a:pt x="2825" y="14233"/>
                  </a:lnTo>
                  <a:lnTo>
                    <a:pt x="2605" y="14086"/>
                  </a:lnTo>
                  <a:lnTo>
                    <a:pt x="2385" y="13939"/>
                  </a:lnTo>
                  <a:lnTo>
                    <a:pt x="2495" y="13939"/>
                  </a:lnTo>
                  <a:lnTo>
                    <a:pt x="2568" y="13866"/>
                  </a:lnTo>
                  <a:lnTo>
                    <a:pt x="2568" y="13829"/>
                  </a:lnTo>
                  <a:lnTo>
                    <a:pt x="2568" y="13756"/>
                  </a:lnTo>
                  <a:lnTo>
                    <a:pt x="2458" y="13646"/>
                  </a:lnTo>
                  <a:close/>
                  <a:moveTo>
                    <a:pt x="3595" y="9794"/>
                  </a:moveTo>
                  <a:lnTo>
                    <a:pt x="3558" y="9831"/>
                  </a:lnTo>
                  <a:lnTo>
                    <a:pt x="3522" y="9867"/>
                  </a:lnTo>
                  <a:lnTo>
                    <a:pt x="3558" y="9977"/>
                  </a:lnTo>
                  <a:lnTo>
                    <a:pt x="3595" y="10088"/>
                  </a:lnTo>
                  <a:lnTo>
                    <a:pt x="3815" y="10234"/>
                  </a:lnTo>
                  <a:lnTo>
                    <a:pt x="4659" y="10821"/>
                  </a:lnTo>
                  <a:lnTo>
                    <a:pt x="5466" y="11518"/>
                  </a:lnTo>
                  <a:lnTo>
                    <a:pt x="6236" y="12178"/>
                  </a:lnTo>
                  <a:lnTo>
                    <a:pt x="7080" y="12839"/>
                  </a:lnTo>
                  <a:lnTo>
                    <a:pt x="7923" y="13462"/>
                  </a:lnTo>
                  <a:lnTo>
                    <a:pt x="8730" y="14049"/>
                  </a:lnTo>
                  <a:lnTo>
                    <a:pt x="9134" y="14343"/>
                  </a:lnTo>
                  <a:lnTo>
                    <a:pt x="9574" y="14563"/>
                  </a:lnTo>
                  <a:lnTo>
                    <a:pt x="9684" y="14563"/>
                  </a:lnTo>
                  <a:lnTo>
                    <a:pt x="9794" y="14526"/>
                  </a:lnTo>
                  <a:lnTo>
                    <a:pt x="9868" y="14453"/>
                  </a:lnTo>
                  <a:lnTo>
                    <a:pt x="9904" y="14416"/>
                  </a:lnTo>
                  <a:lnTo>
                    <a:pt x="9904" y="14379"/>
                  </a:lnTo>
                  <a:lnTo>
                    <a:pt x="9904" y="14306"/>
                  </a:lnTo>
                  <a:lnTo>
                    <a:pt x="9868" y="14269"/>
                  </a:lnTo>
                  <a:lnTo>
                    <a:pt x="9794" y="14196"/>
                  </a:lnTo>
                  <a:lnTo>
                    <a:pt x="9721" y="14159"/>
                  </a:lnTo>
                  <a:lnTo>
                    <a:pt x="9501" y="14012"/>
                  </a:lnTo>
                  <a:lnTo>
                    <a:pt x="9281" y="13866"/>
                  </a:lnTo>
                  <a:lnTo>
                    <a:pt x="8290" y="13205"/>
                  </a:lnTo>
                  <a:lnTo>
                    <a:pt x="7373" y="12508"/>
                  </a:lnTo>
                  <a:lnTo>
                    <a:pt x="6493" y="11812"/>
                  </a:lnTo>
                  <a:lnTo>
                    <a:pt x="5649" y="11115"/>
                  </a:lnTo>
                  <a:lnTo>
                    <a:pt x="4769" y="10418"/>
                  </a:lnTo>
                  <a:lnTo>
                    <a:pt x="4549" y="10234"/>
                  </a:lnTo>
                  <a:lnTo>
                    <a:pt x="4145" y="9977"/>
                  </a:lnTo>
                  <a:lnTo>
                    <a:pt x="3925" y="9867"/>
                  </a:lnTo>
                  <a:lnTo>
                    <a:pt x="3742" y="9794"/>
                  </a:lnTo>
                  <a:close/>
                  <a:moveTo>
                    <a:pt x="3155" y="14122"/>
                  </a:moveTo>
                  <a:lnTo>
                    <a:pt x="3778" y="14563"/>
                  </a:lnTo>
                  <a:lnTo>
                    <a:pt x="3742" y="14746"/>
                  </a:lnTo>
                  <a:lnTo>
                    <a:pt x="3742" y="14856"/>
                  </a:lnTo>
                  <a:lnTo>
                    <a:pt x="3338" y="14563"/>
                  </a:lnTo>
                  <a:lnTo>
                    <a:pt x="3338" y="14489"/>
                  </a:lnTo>
                  <a:lnTo>
                    <a:pt x="3302" y="14416"/>
                  </a:lnTo>
                  <a:lnTo>
                    <a:pt x="3192" y="14269"/>
                  </a:lnTo>
                  <a:lnTo>
                    <a:pt x="3155" y="14122"/>
                  </a:lnTo>
                  <a:close/>
                  <a:moveTo>
                    <a:pt x="12692" y="13536"/>
                  </a:moveTo>
                  <a:lnTo>
                    <a:pt x="12619" y="13976"/>
                  </a:lnTo>
                  <a:lnTo>
                    <a:pt x="12582" y="14416"/>
                  </a:lnTo>
                  <a:lnTo>
                    <a:pt x="12582" y="14489"/>
                  </a:lnTo>
                  <a:lnTo>
                    <a:pt x="12142" y="15040"/>
                  </a:lnTo>
                  <a:lnTo>
                    <a:pt x="12142" y="14893"/>
                  </a:lnTo>
                  <a:lnTo>
                    <a:pt x="12142" y="14563"/>
                  </a:lnTo>
                  <a:lnTo>
                    <a:pt x="12105" y="14269"/>
                  </a:lnTo>
                  <a:lnTo>
                    <a:pt x="12692" y="13536"/>
                  </a:lnTo>
                  <a:close/>
                  <a:moveTo>
                    <a:pt x="4035" y="14746"/>
                  </a:moveTo>
                  <a:lnTo>
                    <a:pt x="4402" y="15003"/>
                  </a:lnTo>
                  <a:lnTo>
                    <a:pt x="4402" y="15040"/>
                  </a:lnTo>
                  <a:lnTo>
                    <a:pt x="4402" y="15150"/>
                  </a:lnTo>
                  <a:lnTo>
                    <a:pt x="4439" y="15223"/>
                  </a:lnTo>
                  <a:lnTo>
                    <a:pt x="4549" y="15370"/>
                  </a:lnTo>
                  <a:lnTo>
                    <a:pt x="4659" y="15553"/>
                  </a:lnTo>
                  <a:lnTo>
                    <a:pt x="4255" y="15223"/>
                  </a:lnTo>
                  <a:lnTo>
                    <a:pt x="4255" y="15150"/>
                  </a:lnTo>
                  <a:lnTo>
                    <a:pt x="4219" y="15076"/>
                  </a:lnTo>
                  <a:lnTo>
                    <a:pt x="4109" y="14966"/>
                  </a:lnTo>
                  <a:lnTo>
                    <a:pt x="4035" y="14856"/>
                  </a:lnTo>
                  <a:lnTo>
                    <a:pt x="4035" y="14746"/>
                  </a:lnTo>
                  <a:close/>
                  <a:moveTo>
                    <a:pt x="11922" y="14489"/>
                  </a:moveTo>
                  <a:lnTo>
                    <a:pt x="11885" y="14856"/>
                  </a:lnTo>
                  <a:lnTo>
                    <a:pt x="11848" y="15113"/>
                  </a:lnTo>
                  <a:lnTo>
                    <a:pt x="11848" y="15260"/>
                  </a:lnTo>
                  <a:lnTo>
                    <a:pt x="11848" y="15370"/>
                  </a:lnTo>
                  <a:lnTo>
                    <a:pt x="11555" y="15700"/>
                  </a:lnTo>
                  <a:lnTo>
                    <a:pt x="11592" y="15480"/>
                  </a:lnTo>
                  <a:lnTo>
                    <a:pt x="11555" y="15223"/>
                  </a:lnTo>
                  <a:lnTo>
                    <a:pt x="11555" y="15150"/>
                  </a:lnTo>
                  <a:lnTo>
                    <a:pt x="11482" y="15113"/>
                  </a:lnTo>
                  <a:lnTo>
                    <a:pt x="11445" y="15113"/>
                  </a:lnTo>
                  <a:lnTo>
                    <a:pt x="11922" y="14489"/>
                  </a:lnTo>
                  <a:close/>
                  <a:moveTo>
                    <a:pt x="4769" y="15223"/>
                  </a:moveTo>
                  <a:lnTo>
                    <a:pt x="5026" y="15406"/>
                  </a:lnTo>
                  <a:lnTo>
                    <a:pt x="5576" y="15810"/>
                  </a:lnTo>
                  <a:lnTo>
                    <a:pt x="5576" y="15883"/>
                  </a:lnTo>
                  <a:lnTo>
                    <a:pt x="5576" y="16177"/>
                  </a:lnTo>
                  <a:lnTo>
                    <a:pt x="5576" y="16287"/>
                  </a:lnTo>
                  <a:lnTo>
                    <a:pt x="4916" y="15773"/>
                  </a:lnTo>
                  <a:lnTo>
                    <a:pt x="4952" y="15663"/>
                  </a:lnTo>
                  <a:lnTo>
                    <a:pt x="4952" y="15553"/>
                  </a:lnTo>
                  <a:lnTo>
                    <a:pt x="4916" y="15480"/>
                  </a:lnTo>
                  <a:lnTo>
                    <a:pt x="4879" y="15370"/>
                  </a:lnTo>
                  <a:lnTo>
                    <a:pt x="4769" y="15223"/>
                  </a:lnTo>
                  <a:close/>
                  <a:moveTo>
                    <a:pt x="5833" y="15993"/>
                  </a:moveTo>
                  <a:lnTo>
                    <a:pt x="6456" y="16507"/>
                  </a:lnTo>
                  <a:lnTo>
                    <a:pt x="6420" y="16580"/>
                  </a:lnTo>
                  <a:lnTo>
                    <a:pt x="6383" y="16690"/>
                  </a:lnTo>
                  <a:lnTo>
                    <a:pt x="6346" y="16874"/>
                  </a:lnTo>
                  <a:lnTo>
                    <a:pt x="5869" y="16507"/>
                  </a:lnTo>
                  <a:lnTo>
                    <a:pt x="5869" y="16323"/>
                  </a:lnTo>
                  <a:lnTo>
                    <a:pt x="5869" y="16140"/>
                  </a:lnTo>
                  <a:lnTo>
                    <a:pt x="5833" y="15993"/>
                  </a:lnTo>
                  <a:close/>
                  <a:moveTo>
                    <a:pt x="11298" y="15260"/>
                  </a:moveTo>
                  <a:lnTo>
                    <a:pt x="11298" y="15443"/>
                  </a:lnTo>
                  <a:lnTo>
                    <a:pt x="11225" y="15957"/>
                  </a:lnTo>
                  <a:lnTo>
                    <a:pt x="11225" y="16030"/>
                  </a:lnTo>
                  <a:lnTo>
                    <a:pt x="11261" y="16067"/>
                  </a:lnTo>
                  <a:lnTo>
                    <a:pt x="10088" y="17387"/>
                  </a:lnTo>
                  <a:lnTo>
                    <a:pt x="10088" y="17130"/>
                  </a:lnTo>
                  <a:lnTo>
                    <a:pt x="10088" y="16984"/>
                  </a:lnTo>
                  <a:lnTo>
                    <a:pt x="10308" y="16653"/>
                  </a:lnTo>
                  <a:lnTo>
                    <a:pt x="10821" y="15920"/>
                  </a:lnTo>
                  <a:lnTo>
                    <a:pt x="10785" y="16067"/>
                  </a:lnTo>
                  <a:lnTo>
                    <a:pt x="10711" y="16287"/>
                  </a:lnTo>
                  <a:lnTo>
                    <a:pt x="10711" y="16397"/>
                  </a:lnTo>
                  <a:lnTo>
                    <a:pt x="10711" y="16507"/>
                  </a:lnTo>
                  <a:lnTo>
                    <a:pt x="10748" y="16543"/>
                  </a:lnTo>
                  <a:lnTo>
                    <a:pt x="10785" y="16543"/>
                  </a:lnTo>
                  <a:lnTo>
                    <a:pt x="10895" y="16470"/>
                  </a:lnTo>
                  <a:lnTo>
                    <a:pt x="10968" y="16360"/>
                  </a:lnTo>
                  <a:lnTo>
                    <a:pt x="11005" y="16103"/>
                  </a:lnTo>
                  <a:lnTo>
                    <a:pt x="11005" y="15663"/>
                  </a:lnTo>
                  <a:lnTo>
                    <a:pt x="11225" y="15370"/>
                  </a:lnTo>
                  <a:lnTo>
                    <a:pt x="11298" y="15260"/>
                  </a:lnTo>
                  <a:close/>
                  <a:moveTo>
                    <a:pt x="6566" y="16580"/>
                  </a:moveTo>
                  <a:lnTo>
                    <a:pt x="7006" y="17020"/>
                  </a:lnTo>
                  <a:lnTo>
                    <a:pt x="7006" y="17240"/>
                  </a:lnTo>
                  <a:lnTo>
                    <a:pt x="7006" y="17460"/>
                  </a:lnTo>
                  <a:lnTo>
                    <a:pt x="6896" y="17350"/>
                  </a:lnTo>
                  <a:lnTo>
                    <a:pt x="6640" y="17130"/>
                  </a:lnTo>
                  <a:lnTo>
                    <a:pt x="6640" y="17020"/>
                  </a:lnTo>
                  <a:lnTo>
                    <a:pt x="6603" y="16800"/>
                  </a:lnTo>
                  <a:lnTo>
                    <a:pt x="6566" y="16580"/>
                  </a:lnTo>
                  <a:close/>
                  <a:moveTo>
                    <a:pt x="9464" y="404"/>
                  </a:moveTo>
                  <a:lnTo>
                    <a:pt x="9684" y="440"/>
                  </a:lnTo>
                  <a:lnTo>
                    <a:pt x="9868" y="477"/>
                  </a:lnTo>
                  <a:lnTo>
                    <a:pt x="10051" y="587"/>
                  </a:lnTo>
                  <a:lnTo>
                    <a:pt x="10418" y="844"/>
                  </a:lnTo>
                  <a:lnTo>
                    <a:pt x="10711" y="1064"/>
                  </a:lnTo>
                  <a:lnTo>
                    <a:pt x="12582" y="2421"/>
                  </a:lnTo>
                  <a:lnTo>
                    <a:pt x="14489" y="3815"/>
                  </a:lnTo>
                  <a:lnTo>
                    <a:pt x="15443" y="4512"/>
                  </a:lnTo>
                  <a:lnTo>
                    <a:pt x="15700" y="4732"/>
                  </a:lnTo>
                  <a:lnTo>
                    <a:pt x="15847" y="4805"/>
                  </a:lnTo>
                  <a:lnTo>
                    <a:pt x="15993" y="4879"/>
                  </a:lnTo>
                  <a:lnTo>
                    <a:pt x="15590" y="5356"/>
                  </a:lnTo>
                  <a:lnTo>
                    <a:pt x="15223" y="5869"/>
                  </a:lnTo>
                  <a:lnTo>
                    <a:pt x="15040" y="6089"/>
                  </a:lnTo>
                  <a:lnTo>
                    <a:pt x="14856" y="6383"/>
                  </a:lnTo>
                  <a:lnTo>
                    <a:pt x="14783" y="6529"/>
                  </a:lnTo>
                  <a:lnTo>
                    <a:pt x="14746" y="6639"/>
                  </a:lnTo>
                  <a:lnTo>
                    <a:pt x="14746" y="6786"/>
                  </a:lnTo>
                  <a:lnTo>
                    <a:pt x="14856" y="6896"/>
                  </a:lnTo>
                  <a:lnTo>
                    <a:pt x="14966" y="7006"/>
                  </a:lnTo>
                  <a:lnTo>
                    <a:pt x="15076" y="7080"/>
                  </a:lnTo>
                  <a:lnTo>
                    <a:pt x="15370" y="7190"/>
                  </a:lnTo>
                  <a:lnTo>
                    <a:pt x="15957" y="7300"/>
                  </a:lnTo>
                  <a:lnTo>
                    <a:pt x="16727" y="7446"/>
                  </a:lnTo>
                  <a:lnTo>
                    <a:pt x="17021" y="7520"/>
                  </a:lnTo>
                  <a:lnTo>
                    <a:pt x="16984" y="7593"/>
                  </a:lnTo>
                  <a:lnTo>
                    <a:pt x="16470" y="8143"/>
                  </a:lnTo>
                  <a:lnTo>
                    <a:pt x="15993" y="8730"/>
                  </a:lnTo>
                  <a:lnTo>
                    <a:pt x="15040" y="9904"/>
                  </a:lnTo>
                  <a:lnTo>
                    <a:pt x="12912" y="12508"/>
                  </a:lnTo>
                  <a:lnTo>
                    <a:pt x="11848" y="13792"/>
                  </a:lnTo>
                  <a:lnTo>
                    <a:pt x="10821" y="15113"/>
                  </a:lnTo>
                  <a:lnTo>
                    <a:pt x="10344" y="15736"/>
                  </a:lnTo>
                  <a:lnTo>
                    <a:pt x="9904" y="16397"/>
                  </a:lnTo>
                  <a:lnTo>
                    <a:pt x="9464" y="17057"/>
                  </a:lnTo>
                  <a:lnTo>
                    <a:pt x="9317" y="17277"/>
                  </a:lnTo>
                  <a:lnTo>
                    <a:pt x="9207" y="17497"/>
                  </a:lnTo>
                  <a:lnTo>
                    <a:pt x="8987" y="17387"/>
                  </a:lnTo>
                  <a:lnTo>
                    <a:pt x="8767" y="17350"/>
                  </a:lnTo>
                  <a:lnTo>
                    <a:pt x="8290" y="17204"/>
                  </a:lnTo>
                  <a:lnTo>
                    <a:pt x="7997" y="17094"/>
                  </a:lnTo>
                  <a:lnTo>
                    <a:pt x="7740" y="16910"/>
                  </a:lnTo>
                  <a:lnTo>
                    <a:pt x="7483" y="16727"/>
                  </a:lnTo>
                  <a:lnTo>
                    <a:pt x="7227" y="16507"/>
                  </a:lnTo>
                  <a:lnTo>
                    <a:pt x="6750" y="16067"/>
                  </a:lnTo>
                  <a:lnTo>
                    <a:pt x="6273" y="15663"/>
                  </a:lnTo>
                  <a:lnTo>
                    <a:pt x="5723" y="15296"/>
                  </a:lnTo>
                  <a:lnTo>
                    <a:pt x="5209" y="14929"/>
                  </a:lnTo>
                  <a:lnTo>
                    <a:pt x="3045" y="13462"/>
                  </a:lnTo>
                  <a:lnTo>
                    <a:pt x="1908" y="12619"/>
                  </a:lnTo>
                  <a:lnTo>
                    <a:pt x="1321" y="12215"/>
                  </a:lnTo>
                  <a:lnTo>
                    <a:pt x="697" y="11848"/>
                  </a:lnTo>
                  <a:lnTo>
                    <a:pt x="624" y="11812"/>
                  </a:lnTo>
                  <a:lnTo>
                    <a:pt x="1614" y="10381"/>
                  </a:lnTo>
                  <a:lnTo>
                    <a:pt x="2641" y="8950"/>
                  </a:lnTo>
                  <a:lnTo>
                    <a:pt x="3668" y="7556"/>
                  </a:lnTo>
                  <a:lnTo>
                    <a:pt x="4732" y="6163"/>
                  </a:lnTo>
                  <a:lnTo>
                    <a:pt x="6970" y="3338"/>
                  </a:lnTo>
                  <a:lnTo>
                    <a:pt x="8144" y="1944"/>
                  </a:lnTo>
                  <a:lnTo>
                    <a:pt x="8730" y="1284"/>
                  </a:lnTo>
                  <a:lnTo>
                    <a:pt x="9244" y="550"/>
                  </a:lnTo>
                  <a:lnTo>
                    <a:pt x="9281" y="477"/>
                  </a:lnTo>
                  <a:lnTo>
                    <a:pt x="9281" y="404"/>
                  </a:lnTo>
                  <a:close/>
                  <a:moveTo>
                    <a:pt x="7227" y="17204"/>
                  </a:moveTo>
                  <a:lnTo>
                    <a:pt x="7667" y="17460"/>
                  </a:lnTo>
                  <a:lnTo>
                    <a:pt x="8107" y="17681"/>
                  </a:lnTo>
                  <a:lnTo>
                    <a:pt x="8070" y="17937"/>
                  </a:lnTo>
                  <a:lnTo>
                    <a:pt x="8107" y="18194"/>
                  </a:lnTo>
                  <a:lnTo>
                    <a:pt x="7850" y="18084"/>
                  </a:lnTo>
                  <a:lnTo>
                    <a:pt x="7447" y="17791"/>
                  </a:lnTo>
                  <a:lnTo>
                    <a:pt x="7410" y="17644"/>
                  </a:lnTo>
                  <a:lnTo>
                    <a:pt x="7337" y="17497"/>
                  </a:lnTo>
                  <a:lnTo>
                    <a:pt x="7227" y="17204"/>
                  </a:lnTo>
                  <a:close/>
                  <a:moveTo>
                    <a:pt x="9831" y="17460"/>
                  </a:moveTo>
                  <a:lnTo>
                    <a:pt x="9868" y="17534"/>
                  </a:lnTo>
                  <a:lnTo>
                    <a:pt x="9904" y="17571"/>
                  </a:lnTo>
                  <a:lnTo>
                    <a:pt x="9464" y="18084"/>
                  </a:lnTo>
                  <a:lnTo>
                    <a:pt x="9207" y="18341"/>
                  </a:lnTo>
                  <a:lnTo>
                    <a:pt x="9171" y="18231"/>
                  </a:lnTo>
                  <a:lnTo>
                    <a:pt x="9134" y="18121"/>
                  </a:lnTo>
                  <a:lnTo>
                    <a:pt x="9134" y="17974"/>
                  </a:lnTo>
                  <a:lnTo>
                    <a:pt x="9317" y="17974"/>
                  </a:lnTo>
                  <a:lnTo>
                    <a:pt x="9317" y="17937"/>
                  </a:lnTo>
                  <a:lnTo>
                    <a:pt x="9391" y="17937"/>
                  </a:lnTo>
                  <a:lnTo>
                    <a:pt x="9464" y="17901"/>
                  </a:lnTo>
                  <a:lnTo>
                    <a:pt x="9574" y="17827"/>
                  </a:lnTo>
                  <a:lnTo>
                    <a:pt x="9647" y="17681"/>
                  </a:lnTo>
                  <a:lnTo>
                    <a:pt x="9794" y="17460"/>
                  </a:lnTo>
                  <a:close/>
                  <a:moveTo>
                    <a:pt x="9464" y="0"/>
                  </a:moveTo>
                  <a:lnTo>
                    <a:pt x="9281" y="37"/>
                  </a:lnTo>
                  <a:lnTo>
                    <a:pt x="9134" y="110"/>
                  </a:lnTo>
                  <a:lnTo>
                    <a:pt x="9024" y="147"/>
                  </a:lnTo>
                  <a:lnTo>
                    <a:pt x="8951" y="257"/>
                  </a:lnTo>
                  <a:lnTo>
                    <a:pt x="8914" y="294"/>
                  </a:lnTo>
                  <a:lnTo>
                    <a:pt x="8914" y="330"/>
                  </a:lnTo>
                  <a:lnTo>
                    <a:pt x="8327" y="954"/>
                  </a:lnTo>
                  <a:lnTo>
                    <a:pt x="7740" y="1614"/>
                  </a:lnTo>
                  <a:lnTo>
                    <a:pt x="6640" y="2971"/>
                  </a:lnTo>
                  <a:lnTo>
                    <a:pt x="5502" y="4365"/>
                  </a:lnTo>
                  <a:lnTo>
                    <a:pt x="4402" y="5759"/>
                  </a:lnTo>
                  <a:lnTo>
                    <a:pt x="2421" y="8400"/>
                  </a:lnTo>
                  <a:lnTo>
                    <a:pt x="477" y="11041"/>
                  </a:lnTo>
                  <a:lnTo>
                    <a:pt x="330" y="11261"/>
                  </a:lnTo>
                  <a:lnTo>
                    <a:pt x="37" y="11701"/>
                  </a:lnTo>
                  <a:lnTo>
                    <a:pt x="0" y="11775"/>
                  </a:lnTo>
                  <a:lnTo>
                    <a:pt x="0" y="11885"/>
                  </a:lnTo>
                  <a:lnTo>
                    <a:pt x="37" y="11958"/>
                  </a:lnTo>
                  <a:lnTo>
                    <a:pt x="74" y="12032"/>
                  </a:lnTo>
                  <a:lnTo>
                    <a:pt x="147" y="12068"/>
                  </a:lnTo>
                  <a:lnTo>
                    <a:pt x="220" y="12105"/>
                  </a:lnTo>
                  <a:lnTo>
                    <a:pt x="294" y="12105"/>
                  </a:lnTo>
                  <a:lnTo>
                    <a:pt x="404" y="12068"/>
                  </a:lnTo>
                  <a:lnTo>
                    <a:pt x="440" y="12142"/>
                  </a:lnTo>
                  <a:lnTo>
                    <a:pt x="697" y="12398"/>
                  </a:lnTo>
                  <a:lnTo>
                    <a:pt x="587" y="12508"/>
                  </a:lnTo>
                  <a:lnTo>
                    <a:pt x="514" y="12655"/>
                  </a:lnTo>
                  <a:lnTo>
                    <a:pt x="440" y="12802"/>
                  </a:lnTo>
                  <a:lnTo>
                    <a:pt x="404" y="12949"/>
                  </a:lnTo>
                  <a:lnTo>
                    <a:pt x="404" y="13022"/>
                  </a:lnTo>
                  <a:lnTo>
                    <a:pt x="440" y="13059"/>
                  </a:lnTo>
                  <a:lnTo>
                    <a:pt x="514" y="13095"/>
                  </a:lnTo>
                  <a:lnTo>
                    <a:pt x="550" y="13095"/>
                  </a:lnTo>
                  <a:lnTo>
                    <a:pt x="624" y="13205"/>
                  </a:lnTo>
                  <a:lnTo>
                    <a:pt x="697" y="13315"/>
                  </a:lnTo>
                  <a:lnTo>
                    <a:pt x="881" y="13462"/>
                  </a:lnTo>
                  <a:lnTo>
                    <a:pt x="1284" y="13719"/>
                  </a:lnTo>
                  <a:lnTo>
                    <a:pt x="2385" y="14416"/>
                  </a:lnTo>
                  <a:lnTo>
                    <a:pt x="3558" y="15223"/>
                  </a:lnTo>
                  <a:lnTo>
                    <a:pt x="4659" y="16103"/>
                  </a:lnTo>
                  <a:lnTo>
                    <a:pt x="6420" y="17534"/>
                  </a:lnTo>
                  <a:lnTo>
                    <a:pt x="6420" y="17571"/>
                  </a:lnTo>
                  <a:lnTo>
                    <a:pt x="6493" y="17644"/>
                  </a:lnTo>
                  <a:lnTo>
                    <a:pt x="6566" y="17644"/>
                  </a:lnTo>
                  <a:lnTo>
                    <a:pt x="6823" y="17864"/>
                  </a:lnTo>
                  <a:lnTo>
                    <a:pt x="7300" y="18231"/>
                  </a:lnTo>
                  <a:lnTo>
                    <a:pt x="7777" y="18561"/>
                  </a:lnTo>
                  <a:lnTo>
                    <a:pt x="8034" y="18671"/>
                  </a:lnTo>
                  <a:lnTo>
                    <a:pt x="8254" y="18781"/>
                  </a:lnTo>
                  <a:lnTo>
                    <a:pt x="8510" y="18854"/>
                  </a:lnTo>
                  <a:lnTo>
                    <a:pt x="8620" y="18854"/>
                  </a:lnTo>
                  <a:lnTo>
                    <a:pt x="8767" y="18818"/>
                  </a:lnTo>
                  <a:lnTo>
                    <a:pt x="8804" y="18744"/>
                  </a:lnTo>
                  <a:lnTo>
                    <a:pt x="8840" y="18708"/>
                  </a:lnTo>
                  <a:lnTo>
                    <a:pt x="8840" y="18634"/>
                  </a:lnTo>
                  <a:lnTo>
                    <a:pt x="8804" y="18561"/>
                  </a:lnTo>
                  <a:lnTo>
                    <a:pt x="8730" y="18488"/>
                  </a:lnTo>
                  <a:lnTo>
                    <a:pt x="8620" y="18414"/>
                  </a:lnTo>
                  <a:lnTo>
                    <a:pt x="8437" y="18341"/>
                  </a:lnTo>
                  <a:lnTo>
                    <a:pt x="8400" y="18341"/>
                  </a:lnTo>
                  <a:lnTo>
                    <a:pt x="8400" y="18157"/>
                  </a:lnTo>
                  <a:lnTo>
                    <a:pt x="8400" y="17974"/>
                  </a:lnTo>
                  <a:lnTo>
                    <a:pt x="8364" y="17791"/>
                  </a:lnTo>
                  <a:lnTo>
                    <a:pt x="8620" y="17864"/>
                  </a:lnTo>
                  <a:lnTo>
                    <a:pt x="8951" y="17937"/>
                  </a:lnTo>
                  <a:lnTo>
                    <a:pt x="8877" y="18121"/>
                  </a:lnTo>
                  <a:lnTo>
                    <a:pt x="8877" y="18267"/>
                  </a:lnTo>
                  <a:lnTo>
                    <a:pt x="8914" y="18451"/>
                  </a:lnTo>
                  <a:lnTo>
                    <a:pt x="8987" y="18598"/>
                  </a:lnTo>
                  <a:lnTo>
                    <a:pt x="8877" y="18781"/>
                  </a:lnTo>
                  <a:lnTo>
                    <a:pt x="8877" y="18854"/>
                  </a:lnTo>
                  <a:lnTo>
                    <a:pt x="8914" y="18964"/>
                  </a:lnTo>
                  <a:lnTo>
                    <a:pt x="9024" y="19001"/>
                  </a:lnTo>
                  <a:lnTo>
                    <a:pt x="9097" y="18964"/>
                  </a:lnTo>
                  <a:lnTo>
                    <a:pt x="9281" y="18854"/>
                  </a:lnTo>
                  <a:lnTo>
                    <a:pt x="9427" y="18708"/>
                  </a:lnTo>
                  <a:lnTo>
                    <a:pt x="9721" y="18414"/>
                  </a:lnTo>
                  <a:lnTo>
                    <a:pt x="10344" y="17717"/>
                  </a:lnTo>
                  <a:lnTo>
                    <a:pt x="11555" y="16397"/>
                  </a:lnTo>
                  <a:lnTo>
                    <a:pt x="12802" y="14929"/>
                  </a:lnTo>
                  <a:lnTo>
                    <a:pt x="14013" y="13462"/>
                  </a:lnTo>
                  <a:lnTo>
                    <a:pt x="15150" y="11958"/>
                  </a:lnTo>
                  <a:lnTo>
                    <a:pt x="16214" y="10454"/>
                  </a:lnTo>
                  <a:lnTo>
                    <a:pt x="17314" y="8950"/>
                  </a:lnTo>
                  <a:lnTo>
                    <a:pt x="17791" y="8253"/>
                  </a:lnTo>
                  <a:lnTo>
                    <a:pt x="18011" y="7887"/>
                  </a:lnTo>
                  <a:lnTo>
                    <a:pt x="18231" y="7483"/>
                  </a:lnTo>
                  <a:lnTo>
                    <a:pt x="18304" y="7483"/>
                  </a:lnTo>
                  <a:lnTo>
                    <a:pt x="18341" y="7446"/>
                  </a:lnTo>
                  <a:lnTo>
                    <a:pt x="18378" y="7373"/>
                  </a:lnTo>
                  <a:lnTo>
                    <a:pt x="18378" y="7300"/>
                  </a:lnTo>
                  <a:lnTo>
                    <a:pt x="18268" y="7080"/>
                  </a:lnTo>
                  <a:lnTo>
                    <a:pt x="18158" y="6860"/>
                  </a:lnTo>
                  <a:lnTo>
                    <a:pt x="17828" y="6493"/>
                  </a:lnTo>
                  <a:lnTo>
                    <a:pt x="17644" y="6346"/>
                  </a:lnTo>
                  <a:lnTo>
                    <a:pt x="17424" y="6199"/>
                  </a:lnTo>
                  <a:lnTo>
                    <a:pt x="17277" y="6126"/>
                  </a:lnTo>
                  <a:lnTo>
                    <a:pt x="17131" y="6089"/>
                  </a:lnTo>
                  <a:lnTo>
                    <a:pt x="16910" y="5576"/>
                  </a:lnTo>
                  <a:lnTo>
                    <a:pt x="16837" y="5319"/>
                  </a:lnTo>
                  <a:lnTo>
                    <a:pt x="16800" y="5062"/>
                  </a:lnTo>
                  <a:lnTo>
                    <a:pt x="16800" y="4915"/>
                  </a:lnTo>
                  <a:lnTo>
                    <a:pt x="16727" y="4769"/>
                  </a:lnTo>
                  <a:lnTo>
                    <a:pt x="16654" y="4695"/>
                  </a:lnTo>
                  <a:lnTo>
                    <a:pt x="16470" y="4695"/>
                  </a:lnTo>
                  <a:lnTo>
                    <a:pt x="16397" y="4732"/>
                  </a:lnTo>
                  <a:lnTo>
                    <a:pt x="16360" y="4769"/>
                  </a:lnTo>
                  <a:lnTo>
                    <a:pt x="16397" y="4842"/>
                  </a:lnTo>
                  <a:lnTo>
                    <a:pt x="16434" y="4879"/>
                  </a:lnTo>
                  <a:lnTo>
                    <a:pt x="16434" y="4915"/>
                  </a:lnTo>
                  <a:lnTo>
                    <a:pt x="16434" y="5099"/>
                  </a:lnTo>
                  <a:lnTo>
                    <a:pt x="16434" y="5356"/>
                  </a:lnTo>
                  <a:lnTo>
                    <a:pt x="16470" y="5539"/>
                  </a:lnTo>
                  <a:lnTo>
                    <a:pt x="16544" y="5759"/>
                  </a:lnTo>
                  <a:lnTo>
                    <a:pt x="16690" y="6126"/>
                  </a:lnTo>
                  <a:lnTo>
                    <a:pt x="16984" y="7006"/>
                  </a:lnTo>
                  <a:lnTo>
                    <a:pt x="17021" y="7080"/>
                  </a:lnTo>
                  <a:lnTo>
                    <a:pt x="16544" y="6970"/>
                  </a:lnTo>
                  <a:lnTo>
                    <a:pt x="15920" y="6860"/>
                  </a:lnTo>
                  <a:lnTo>
                    <a:pt x="15296" y="6713"/>
                  </a:lnTo>
                  <a:lnTo>
                    <a:pt x="15186" y="6639"/>
                  </a:lnTo>
                  <a:lnTo>
                    <a:pt x="15223" y="6603"/>
                  </a:lnTo>
                  <a:lnTo>
                    <a:pt x="15333" y="6419"/>
                  </a:lnTo>
                  <a:lnTo>
                    <a:pt x="15700" y="5906"/>
                  </a:lnTo>
                  <a:lnTo>
                    <a:pt x="16030" y="5392"/>
                  </a:lnTo>
                  <a:lnTo>
                    <a:pt x="16287" y="4915"/>
                  </a:lnTo>
                  <a:lnTo>
                    <a:pt x="16360" y="4842"/>
                  </a:lnTo>
                  <a:lnTo>
                    <a:pt x="16360" y="4732"/>
                  </a:lnTo>
                  <a:lnTo>
                    <a:pt x="16324" y="4622"/>
                  </a:lnTo>
                  <a:lnTo>
                    <a:pt x="16250" y="4512"/>
                  </a:lnTo>
                  <a:lnTo>
                    <a:pt x="16067" y="4329"/>
                  </a:lnTo>
                  <a:lnTo>
                    <a:pt x="15590" y="4035"/>
                  </a:lnTo>
                  <a:lnTo>
                    <a:pt x="14526" y="3265"/>
                  </a:lnTo>
                  <a:lnTo>
                    <a:pt x="12435" y="1724"/>
                  </a:lnTo>
                  <a:lnTo>
                    <a:pt x="11445" y="1027"/>
                  </a:lnTo>
                  <a:lnTo>
                    <a:pt x="10454" y="330"/>
                  </a:lnTo>
                  <a:lnTo>
                    <a:pt x="10124" y="147"/>
                  </a:lnTo>
                  <a:lnTo>
                    <a:pt x="9794" y="37"/>
                  </a:lnTo>
                  <a:lnTo>
                    <a:pt x="9611"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413" name="Google Shape;413;p8"/>
            <p:cNvSpPr/>
            <p:nvPr/>
          </p:nvSpPr>
          <p:spPr>
            <a:xfrm>
              <a:off x="6855475" y="1544725"/>
              <a:ext cx="444800" cy="353100"/>
            </a:xfrm>
            <a:custGeom>
              <a:rect b="b" l="l" r="r" t="t"/>
              <a:pathLst>
                <a:path extrusionOk="0" h="14124" w="17792">
                  <a:moveTo>
                    <a:pt x="10565" y="2275"/>
                  </a:moveTo>
                  <a:lnTo>
                    <a:pt x="10785" y="2312"/>
                  </a:lnTo>
                  <a:lnTo>
                    <a:pt x="11189" y="2422"/>
                  </a:lnTo>
                  <a:lnTo>
                    <a:pt x="11555" y="2605"/>
                  </a:lnTo>
                  <a:lnTo>
                    <a:pt x="11445" y="2605"/>
                  </a:lnTo>
                  <a:lnTo>
                    <a:pt x="10638" y="2899"/>
                  </a:lnTo>
                  <a:lnTo>
                    <a:pt x="9868" y="3192"/>
                  </a:lnTo>
                  <a:lnTo>
                    <a:pt x="9245" y="3449"/>
                  </a:lnTo>
                  <a:lnTo>
                    <a:pt x="8584" y="3706"/>
                  </a:lnTo>
                  <a:lnTo>
                    <a:pt x="7961" y="4036"/>
                  </a:lnTo>
                  <a:lnTo>
                    <a:pt x="7667" y="4219"/>
                  </a:lnTo>
                  <a:lnTo>
                    <a:pt x="7410" y="4439"/>
                  </a:lnTo>
                  <a:lnTo>
                    <a:pt x="7631" y="4073"/>
                  </a:lnTo>
                  <a:lnTo>
                    <a:pt x="7887" y="3743"/>
                  </a:lnTo>
                  <a:lnTo>
                    <a:pt x="8144" y="3412"/>
                  </a:lnTo>
                  <a:lnTo>
                    <a:pt x="8438" y="3156"/>
                  </a:lnTo>
                  <a:lnTo>
                    <a:pt x="8768" y="2899"/>
                  </a:lnTo>
                  <a:lnTo>
                    <a:pt x="9098" y="2679"/>
                  </a:lnTo>
                  <a:lnTo>
                    <a:pt x="9501" y="2495"/>
                  </a:lnTo>
                  <a:lnTo>
                    <a:pt x="9905" y="2349"/>
                  </a:lnTo>
                  <a:lnTo>
                    <a:pt x="10125" y="2312"/>
                  </a:lnTo>
                  <a:lnTo>
                    <a:pt x="10345" y="2275"/>
                  </a:lnTo>
                  <a:close/>
                  <a:moveTo>
                    <a:pt x="1285" y="2129"/>
                  </a:moveTo>
                  <a:lnTo>
                    <a:pt x="1248" y="2165"/>
                  </a:lnTo>
                  <a:lnTo>
                    <a:pt x="1101" y="2275"/>
                  </a:lnTo>
                  <a:lnTo>
                    <a:pt x="991" y="2422"/>
                  </a:lnTo>
                  <a:lnTo>
                    <a:pt x="808" y="2715"/>
                  </a:lnTo>
                  <a:lnTo>
                    <a:pt x="588" y="2605"/>
                  </a:lnTo>
                  <a:lnTo>
                    <a:pt x="441" y="2422"/>
                  </a:lnTo>
                  <a:lnTo>
                    <a:pt x="258" y="2239"/>
                  </a:lnTo>
                  <a:lnTo>
                    <a:pt x="184" y="2202"/>
                  </a:lnTo>
                  <a:lnTo>
                    <a:pt x="111" y="2202"/>
                  </a:lnTo>
                  <a:lnTo>
                    <a:pt x="37" y="2239"/>
                  </a:lnTo>
                  <a:lnTo>
                    <a:pt x="1" y="2312"/>
                  </a:lnTo>
                  <a:lnTo>
                    <a:pt x="1" y="2495"/>
                  </a:lnTo>
                  <a:lnTo>
                    <a:pt x="74" y="2642"/>
                  </a:lnTo>
                  <a:lnTo>
                    <a:pt x="147" y="2789"/>
                  </a:lnTo>
                  <a:lnTo>
                    <a:pt x="258" y="2936"/>
                  </a:lnTo>
                  <a:lnTo>
                    <a:pt x="404" y="3046"/>
                  </a:lnTo>
                  <a:lnTo>
                    <a:pt x="588" y="3119"/>
                  </a:lnTo>
                  <a:lnTo>
                    <a:pt x="294" y="3706"/>
                  </a:lnTo>
                  <a:lnTo>
                    <a:pt x="74" y="4293"/>
                  </a:lnTo>
                  <a:lnTo>
                    <a:pt x="74" y="4403"/>
                  </a:lnTo>
                  <a:lnTo>
                    <a:pt x="74" y="4476"/>
                  </a:lnTo>
                  <a:lnTo>
                    <a:pt x="147" y="4549"/>
                  </a:lnTo>
                  <a:lnTo>
                    <a:pt x="221" y="4586"/>
                  </a:lnTo>
                  <a:lnTo>
                    <a:pt x="294" y="4623"/>
                  </a:lnTo>
                  <a:lnTo>
                    <a:pt x="368" y="4586"/>
                  </a:lnTo>
                  <a:lnTo>
                    <a:pt x="441" y="4549"/>
                  </a:lnTo>
                  <a:lnTo>
                    <a:pt x="514" y="4476"/>
                  </a:lnTo>
                  <a:lnTo>
                    <a:pt x="991" y="3339"/>
                  </a:lnTo>
                  <a:lnTo>
                    <a:pt x="1248" y="2789"/>
                  </a:lnTo>
                  <a:lnTo>
                    <a:pt x="1321" y="2495"/>
                  </a:lnTo>
                  <a:lnTo>
                    <a:pt x="1395" y="2202"/>
                  </a:lnTo>
                  <a:lnTo>
                    <a:pt x="1358" y="2165"/>
                  </a:lnTo>
                  <a:lnTo>
                    <a:pt x="1321" y="2129"/>
                  </a:lnTo>
                  <a:close/>
                  <a:moveTo>
                    <a:pt x="11702" y="2715"/>
                  </a:moveTo>
                  <a:lnTo>
                    <a:pt x="11959" y="2936"/>
                  </a:lnTo>
                  <a:lnTo>
                    <a:pt x="12142" y="3156"/>
                  </a:lnTo>
                  <a:lnTo>
                    <a:pt x="12216" y="3266"/>
                  </a:lnTo>
                  <a:lnTo>
                    <a:pt x="11812" y="3412"/>
                  </a:lnTo>
                  <a:lnTo>
                    <a:pt x="11445" y="3559"/>
                  </a:lnTo>
                  <a:lnTo>
                    <a:pt x="9758" y="4183"/>
                  </a:lnTo>
                  <a:lnTo>
                    <a:pt x="8254" y="4770"/>
                  </a:lnTo>
                  <a:lnTo>
                    <a:pt x="7484" y="5100"/>
                  </a:lnTo>
                  <a:lnTo>
                    <a:pt x="7117" y="5283"/>
                  </a:lnTo>
                  <a:lnTo>
                    <a:pt x="6787" y="5503"/>
                  </a:lnTo>
                  <a:lnTo>
                    <a:pt x="7337" y="4549"/>
                  </a:lnTo>
                  <a:lnTo>
                    <a:pt x="7374" y="4549"/>
                  </a:lnTo>
                  <a:lnTo>
                    <a:pt x="8364" y="4073"/>
                  </a:lnTo>
                  <a:lnTo>
                    <a:pt x="9355" y="3632"/>
                  </a:lnTo>
                  <a:lnTo>
                    <a:pt x="11409" y="2862"/>
                  </a:lnTo>
                  <a:lnTo>
                    <a:pt x="11445" y="2936"/>
                  </a:lnTo>
                  <a:lnTo>
                    <a:pt x="11519" y="2972"/>
                  </a:lnTo>
                  <a:lnTo>
                    <a:pt x="11592" y="3009"/>
                  </a:lnTo>
                  <a:lnTo>
                    <a:pt x="11666" y="2972"/>
                  </a:lnTo>
                  <a:lnTo>
                    <a:pt x="11739" y="2899"/>
                  </a:lnTo>
                  <a:lnTo>
                    <a:pt x="11739" y="2789"/>
                  </a:lnTo>
                  <a:lnTo>
                    <a:pt x="11702" y="2715"/>
                  </a:lnTo>
                  <a:close/>
                  <a:moveTo>
                    <a:pt x="12326" y="3522"/>
                  </a:moveTo>
                  <a:lnTo>
                    <a:pt x="12399" y="3596"/>
                  </a:lnTo>
                  <a:lnTo>
                    <a:pt x="12436" y="3596"/>
                  </a:lnTo>
                  <a:lnTo>
                    <a:pt x="12583" y="3926"/>
                  </a:lnTo>
                  <a:lnTo>
                    <a:pt x="12546" y="3926"/>
                  </a:lnTo>
                  <a:lnTo>
                    <a:pt x="12473" y="3963"/>
                  </a:lnTo>
                  <a:lnTo>
                    <a:pt x="12289" y="4109"/>
                  </a:lnTo>
                  <a:lnTo>
                    <a:pt x="12106" y="4219"/>
                  </a:lnTo>
                  <a:lnTo>
                    <a:pt x="11702" y="4403"/>
                  </a:lnTo>
                  <a:lnTo>
                    <a:pt x="11262" y="4586"/>
                  </a:lnTo>
                  <a:lnTo>
                    <a:pt x="10822" y="4733"/>
                  </a:lnTo>
                  <a:lnTo>
                    <a:pt x="9941" y="5026"/>
                  </a:lnTo>
                  <a:lnTo>
                    <a:pt x="9061" y="5393"/>
                  </a:lnTo>
                  <a:lnTo>
                    <a:pt x="8217" y="5723"/>
                  </a:lnTo>
                  <a:lnTo>
                    <a:pt x="7374" y="6127"/>
                  </a:lnTo>
                  <a:lnTo>
                    <a:pt x="6750" y="6384"/>
                  </a:lnTo>
                  <a:lnTo>
                    <a:pt x="6420" y="6567"/>
                  </a:lnTo>
                  <a:lnTo>
                    <a:pt x="6090" y="6750"/>
                  </a:lnTo>
                  <a:lnTo>
                    <a:pt x="6310" y="6384"/>
                  </a:lnTo>
                  <a:lnTo>
                    <a:pt x="6677" y="5650"/>
                  </a:lnTo>
                  <a:lnTo>
                    <a:pt x="7410" y="5467"/>
                  </a:lnTo>
                  <a:lnTo>
                    <a:pt x="8107" y="5173"/>
                  </a:lnTo>
                  <a:lnTo>
                    <a:pt x="9465" y="4623"/>
                  </a:lnTo>
                  <a:lnTo>
                    <a:pt x="10932" y="4073"/>
                  </a:lnTo>
                  <a:lnTo>
                    <a:pt x="11629" y="3816"/>
                  </a:lnTo>
                  <a:lnTo>
                    <a:pt x="12326" y="3522"/>
                  </a:lnTo>
                  <a:close/>
                  <a:moveTo>
                    <a:pt x="5100" y="8401"/>
                  </a:moveTo>
                  <a:lnTo>
                    <a:pt x="4989" y="8438"/>
                  </a:lnTo>
                  <a:lnTo>
                    <a:pt x="4953" y="8474"/>
                  </a:lnTo>
                  <a:lnTo>
                    <a:pt x="4953" y="8511"/>
                  </a:lnTo>
                  <a:lnTo>
                    <a:pt x="4916" y="8768"/>
                  </a:lnTo>
                  <a:lnTo>
                    <a:pt x="4879" y="8988"/>
                  </a:lnTo>
                  <a:lnTo>
                    <a:pt x="4879" y="9245"/>
                  </a:lnTo>
                  <a:lnTo>
                    <a:pt x="4916" y="9355"/>
                  </a:lnTo>
                  <a:lnTo>
                    <a:pt x="4989" y="9465"/>
                  </a:lnTo>
                  <a:lnTo>
                    <a:pt x="5026" y="9501"/>
                  </a:lnTo>
                  <a:lnTo>
                    <a:pt x="5173" y="9501"/>
                  </a:lnTo>
                  <a:lnTo>
                    <a:pt x="5210" y="9465"/>
                  </a:lnTo>
                  <a:lnTo>
                    <a:pt x="5283" y="9391"/>
                  </a:lnTo>
                  <a:lnTo>
                    <a:pt x="5320" y="9281"/>
                  </a:lnTo>
                  <a:lnTo>
                    <a:pt x="5320" y="9061"/>
                  </a:lnTo>
                  <a:lnTo>
                    <a:pt x="5320" y="8768"/>
                  </a:lnTo>
                  <a:lnTo>
                    <a:pt x="5283" y="8511"/>
                  </a:lnTo>
                  <a:lnTo>
                    <a:pt x="5246" y="8474"/>
                  </a:lnTo>
                  <a:lnTo>
                    <a:pt x="5210" y="8438"/>
                  </a:lnTo>
                  <a:lnTo>
                    <a:pt x="5100" y="8401"/>
                  </a:lnTo>
                  <a:close/>
                  <a:moveTo>
                    <a:pt x="5210" y="9685"/>
                  </a:moveTo>
                  <a:lnTo>
                    <a:pt x="5136" y="9722"/>
                  </a:lnTo>
                  <a:lnTo>
                    <a:pt x="5063" y="9758"/>
                  </a:lnTo>
                  <a:lnTo>
                    <a:pt x="5026" y="9795"/>
                  </a:lnTo>
                  <a:lnTo>
                    <a:pt x="4989" y="9905"/>
                  </a:lnTo>
                  <a:lnTo>
                    <a:pt x="4989" y="9978"/>
                  </a:lnTo>
                  <a:lnTo>
                    <a:pt x="4916" y="10308"/>
                  </a:lnTo>
                  <a:lnTo>
                    <a:pt x="4916" y="10639"/>
                  </a:lnTo>
                  <a:lnTo>
                    <a:pt x="4953" y="10749"/>
                  </a:lnTo>
                  <a:lnTo>
                    <a:pt x="4989" y="10785"/>
                  </a:lnTo>
                  <a:lnTo>
                    <a:pt x="5063" y="10822"/>
                  </a:lnTo>
                  <a:lnTo>
                    <a:pt x="5173" y="10822"/>
                  </a:lnTo>
                  <a:lnTo>
                    <a:pt x="5246" y="10785"/>
                  </a:lnTo>
                  <a:lnTo>
                    <a:pt x="5283" y="10749"/>
                  </a:lnTo>
                  <a:lnTo>
                    <a:pt x="5283" y="10639"/>
                  </a:lnTo>
                  <a:lnTo>
                    <a:pt x="5283" y="10272"/>
                  </a:lnTo>
                  <a:lnTo>
                    <a:pt x="5356" y="9905"/>
                  </a:lnTo>
                  <a:lnTo>
                    <a:pt x="5356" y="9832"/>
                  </a:lnTo>
                  <a:lnTo>
                    <a:pt x="5320" y="9758"/>
                  </a:lnTo>
                  <a:lnTo>
                    <a:pt x="5283" y="9722"/>
                  </a:lnTo>
                  <a:lnTo>
                    <a:pt x="5210" y="9685"/>
                  </a:lnTo>
                  <a:close/>
                  <a:moveTo>
                    <a:pt x="14600" y="9501"/>
                  </a:moveTo>
                  <a:lnTo>
                    <a:pt x="14563" y="9575"/>
                  </a:lnTo>
                  <a:lnTo>
                    <a:pt x="14490" y="9868"/>
                  </a:lnTo>
                  <a:lnTo>
                    <a:pt x="14417" y="10125"/>
                  </a:lnTo>
                  <a:lnTo>
                    <a:pt x="14380" y="10712"/>
                  </a:lnTo>
                  <a:lnTo>
                    <a:pt x="14417" y="10785"/>
                  </a:lnTo>
                  <a:lnTo>
                    <a:pt x="14453" y="10859"/>
                  </a:lnTo>
                  <a:lnTo>
                    <a:pt x="14527" y="10895"/>
                  </a:lnTo>
                  <a:lnTo>
                    <a:pt x="14600" y="10932"/>
                  </a:lnTo>
                  <a:lnTo>
                    <a:pt x="14673" y="10932"/>
                  </a:lnTo>
                  <a:lnTo>
                    <a:pt x="14747" y="10895"/>
                  </a:lnTo>
                  <a:lnTo>
                    <a:pt x="14783" y="10859"/>
                  </a:lnTo>
                  <a:lnTo>
                    <a:pt x="14820" y="10785"/>
                  </a:lnTo>
                  <a:lnTo>
                    <a:pt x="14820" y="10639"/>
                  </a:lnTo>
                  <a:lnTo>
                    <a:pt x="14820" y="10088"/>
                  </a:lnTo>
                  <a:lnTo>
                    <a:pt x="14820" y="9832"/>
                  </a:lnTo>
                  <a:lnTo>
                    <a:pt x="14747" y="9575"/>
                  </a:lnTo>
                  <a:lnTo>
                    <a:pt x="14710" y="9501"/>
                  </a:lnTo>
                  <a:close/>
                  <a:moveTo>
                    <a:pt x="12729" y="4183"/>
                  </a:moveTo>
                  <a:lnTo>
                    <a:pt x="12986" y="4880"/>
                  </a:lnTo>
                  <a:lnTo>
                    <a:pt x="12766" y="4990"/>
                  </a:lnTo>
                  <a:lnTo>
                    <a:pt x="12509" y="5100"/>
                  </a:lnTo>
                  <a:lnTo>
                    <a:pt x="12032" y="5320"/>
                  </a:lnTo>
                  <a:lnTo>
                    <a:pt x="10969" y="5833"/>
                  </a:lnTo>
                  <a:lnTo>
                    <a:pt x="9978" y="6310"/>
                  </a:lnTo>
                  <a:lnTo>
                    <a:pt x="8988" y="6714"/>
                  </a:lnTo>
                  <a:lnTo>
                    <a:pt x="8071" y="7007"/>
                  </a:lnTo>
                  <a:lnTo>
                    <a:pt x="7117" y="7301"/>
                  </a:lnTo>
                  <a:lnTo>
                    <a:pt x="6677" y="7484"/>
                  </a:lnTo>
                  <a:lnTo>
                    <a:pt x="6237" y="7704"/>
                  </a:lnTo>
                  <a:lnTo>
                    <a:pt x="5796" y="7924"/>
                  </a:lnTo>
                  <a:lnTo>
                    <a:pt x="5430" y="8218"/>
                  </a:lnTo>
                  <a:lnTo>
                    <a:pt x="5393" y="8254"/>
                  </a:lnTo>
                  <a:lnTo>
                    <a:pt x="5393" y="8291"/>
                  </a:lnTo>
                  <a:lnTo>
                    <a:pt x="5430" y="8328"/>
                  </a:lnTo>
                  <a:lnTo>
                    <a:pt x="5466" y="8328"/>
                  </a:lnTo>
                  <a:lnTo>
                    <a:pt x="6420" y="7961"/>
                  </a:lnTo>
                  <a:lnTo>
                    <a:pt x="7337" y="7594"/>
                  </a:lnTo>
                  <a:lnTo>
                    <a:pt x="8364" y="7264"/>
                  </a:lnTo>
                  <a:lnTo>
                    <a:pt x="9391" y="6897"/>
                  </a:lnTo>
                  <a:lnTo>
                    <a:pt x="10345" y="6530"/>
                  </a:lnTo>
                  <a:lnTo>
                    <a:pt x="11262" y="6090"/>
                  </a:lnTo>
                  <a:lnTo>
                    <a:pt x="12326" y="5577"/>
                  </a:lnTo>
                  <a:lnTo>
                    <a:pt x="12729" y="5393"/>
                  </a:lnTo>
                  <a:lnTo>
                    <a:pt x="12913" y="5283"/>
                  </a:lnTo>
                  <a:lnTo>
                    <a:pt x="13133" y="5210"/>
                  </a:lnTo>
                  <a:lnTo>
                    <a:pt x="13169" y="5356"/>
                  </a:lnTo>
                  <a:lnTo>
                    <a:pt x="13426" y="5870"/>
                  </a:lnTo>
                  <a:lnTo>
                    <a:pt x="13390" y="5870"/>
                  </a:lnTo>
                  <a:lnTo>
                    <a:pt x="13353" y="5797"/>
                  </a:lnTo>
                  <a:lnTo>
                    <a:pt x="13280" y="5760"/>
                  </a:lnTo>
                  <a:lnTo>
                    <a:pt x="13206" y="5723"/>
                  </a:lnTo>
                  <a:lnTo>
                    <a:pt x="13133" y="5760"/>
                  </a:lnTo>
                  <a:lnTo>
                    <a:pt x="12216" y="6237"/>
                  </a:lnTo>
                  <a:lnTo>
                    <a:pt x="11299" y="6677"/>
                  </a:lnTo>
                  <a:lnTo>
                    <a:pt x="10345" y="7081"/>
                  </a:lnTo>
                  <a:lnTo>
                    <a:pt x="9428" y="7484"/>
                  </a:lnTo>
                  <a:lnTo>
                    <a:pt x="8474" y="7851"/>
                  </a:lnTo>
                  <a:lnTo>
                    <a:pt x="7520" y="8181"/>
                  </a:lnTo>
                  <a:lnTo>
                    <a:pt x="6640" y="8474"/>
                  </a:lnTo>
                  <a:lnTo>
                    <a:pt x="6163" y="8658"/>
                  </a:lnTo>
                  <a:lnTo>
                    <a:pt x="5980" y="8768"/>
                  </a:lnTo>
                  <a:lnTo>
                    <a:pt x="5760" y="8878"/>
                  </a:lnTo>
                  <a:lnTo>
                    <a:pt x="5760" y="8915"/>
                  </a:lnTo>
                  <a:lnTo>
                    <a:pt x="5760" y="8951"/>
                  </a:lnTo>
                  <a:lnTo>
                    <a:pt x="6273" y="8951"/>
                  </a:lnTo>
                  <a:lnTo>
                    <a:pt x="6713" y="8805"/>
                  </a:lnTo>
                  <a:lnTo>
                    <a:pt x="7631" y="8511"/>
                  </a:lnTo>
                  <a:lnTo>
                    <a:pt x="8621" y="8144"/>
                  </a:lnTo>
                  <a:lnTo>
                    <a:pt x="9611" y="7777"/>
                  </a:lnTo>
                  <a:lnTo>
                    <a:pt x="10528" y="7411"/>
                  </a:lnTo>
                  <a:lnTo>
                    <a:pt x="11409" y="7007"/>
                  </a:lnTo>
                  <a:lnTo>
                    <a:pt x="12289" y="6604"/>
                  </a:lnTo>
                  <a:lnTo>
                    <a:pt x="13133" y="6163"/>
                  </a:lnTo>
                  <a:lnTo>
                    <a:pt x="13206" y="6200"/>
                  </a:lnTo>
                  <a:lnTo>
                    <a:pt x="13316" y="6200"/>
                  </a:lnTo>
                  <a:lnTo>
                    <a:pt x="13390" y="6163"/>
                  </a:lnTo>
                  <a:lnTo>
                    <a:pt x="13463" y="6090"/>
                  </a:lnTo>
                  <a:lnTo>
                    <a:pt x="13500" y="6053"/>
                  </a:lnTo>
                  <a:lnTo>
                    <a:pt x="13866" y="6714"/>
                  </a:lnTo>
                  <a:lnTo>
                    <a:pt x="13646" y="6787"/>
                  </a:lnTo>
                  <a:lnTo>
                    <a:pt x="13463" y="6860"/>
                  </a:lnTo>
                  <a:lnTo>
                    <a:pt x="12913" y="7081"/>
                  </a:lnTo>
                  <a:lnTo>
                    <a:pt x="12399" y="7337"/>
                  </a:lnTo>
                  <a:lnTo>
                    <a:pt x="11225" y="7961"/>
                  </a:lnTo>
                  <a:lnTo>
                    <a:pt x="10675" y="8254"/>
                  </a:lnTo>
                  <a:lnTo>
                    <a:pt x="10052" y="8548"/>
                  </a:lnTo>
                  <a:lnTo>
                    <a:pt x="9428" y="8768"/>
                  </a:lnTo>
                  <a:lnTo>
                    <a:pt x="8804" y="8951"/>
                  </a:lnTo>
                  <a:lnTo>
                    <a:pt x="7520" y="9318"/>
                  </a:lnTo>
                  <a:lnTo>
                    <a:pt x="6200" y="9722"/>
                  </a:lnTo>
                  <a:lnTo>
                    <a:pt x="5796" y="9868"/>
                  </a:lnTo>
                  <a:lnTo>
                    <a:pt x="5650" y="10015"/>
                  </a:lnTo>
                  <a:lnTo>
                    <a:pt x="5576" y="10052"/>
                  </a:lnTo>
                  <a:lnTo>
                    <a:pt x="5576" y="10015"/>
                  </a:lnTo>
                  <a:lnTo>
                    <a:pt x="5540" y="9978"/>
                  </a:lnTo>
                  <a:lnTo>
                    <a:pt x="5540" y="10015"/>
                  </a:lnTo>
                  <a:lnTo>
                    <a:pt x="5503" y="10088"/>
                  </a:lnTo>
                  <a:lnTo>
                    <a:pt x="5503" y="10198"/>
                  </a:lnTo>
                  <a:lnTo>
                    <a:pt x="5540" y="10235"/>
                  </a:lnTo>
                  <a:lnTo>
                    <a:pt x="5576" y="10235"/>
                  </a:lnTo>
                  <a:lnTo>
                    <a:pt x="5796" y="10125"/>
                  </a:lnTo>
                  <a:lnTo>
                    <a:pt x="6017" y="10052"/>
                  </a:lnTo>
                  <a:lnTo>
                    <a:pt x="6530" y="9942"/>
                  </a:lnTo>
                  <a:lnTo>
                    <a:pt x="7704" y="9575"/>
                  </a:lnTo>
                  <a:lnTo>
                    <a:pt x="8878" y="9281"/>
                  </a:lnTo>
                  <a:lnTo>
                    <a:pt x="9465" y="9098"/>
                  </a:lnTo>
                  <a:lnTo>
                    <a:pt x="10015" y="8878"/>
                  </a:lnTo>
                  <a:lnTo>
                    <a:pt x="10528" y="8695"/>
                  </a:lnTo>
                  <a:lnTo>
                    <a:pt x="11005" y="8438"/>
                  </a:lnTo>
                  <a:lnTo>
                    <a:pt x="11959" y="7924"/>
                  </a:lnTo>
                  <a:lnTo>
                    <a:pt x="12473" y="7667"/>
                  </a:lnTo>
                  <a:lnTo>
                    <a:pt x="12986" y="7411"/>
                  </a:lnTo>
                  <a:lnTo>
                    <a:pt x="13573" y="7191"/>
                  </a:lnTo>
                  <a:lnTo>
                    <a:pt x="13756" y="7117"/>
                  </a:lnTo>
                  <a:lnTo>
                    <a:pt x="14013" y="7044"/>
                  </a:lnTo>
                  <a:lnTo>
                    <a:pt x="14050" y="7081"/>
                  </a:lnTo>
                  <a:lnTo>
                    <a:pt x="14160" y="7081"/>
                  </a:lnTo>
                  <a:lnTo>
                    <a:pt x="14197" y="7191"/>
                  </a:lnTo>
                  <a:lnTo>
                    <a:pt x="13830" y="7374"/>
                  </a:lnTo>
                  <a:lnTo>
                    <a:pt x="13500" y="7594"/>
                  </a:lnTo>
                  <a:lnTo>
                    <a:pt x="12436" y="8218"/>
                  </a:lnTo>
                  <a:lnTo>
                    <a:pt x="11335" y="8768"/>
                  </a:lnTo>
                  <a:lnTo>
                    <a:pt x="10198" y="9245"/>
                  </a:lnTo>
                  <a:lnTo>
                    <a:pt x="9061" y="9685"/>
                  </a:lnTo>
                  <a:lnTo>
                    <a:pt x="7887" y="10088"/>
                  </a:lnTo>
                  <a:lnTo>
                    <a:pt x="6750" y="10455"/>
                  </a:lnTo>
                  <a:lnTo>
                    <a:pt x="6200" y="10639"/>
                  </a:lnTo>
                  <a:lnTo>
                    <a:pt x="5906" y="10749"/>
                  </a:lnTo>
                  <a:lnTo>
                    <a:pt x="5650" y="10895"/>
                  </a:lnTo>
                  <a:lnTo>
                    <a:pt x="5613" y="10932"/>
                  </a:lnTo>
                  <a:lnTo>
                    <a:pt x="5613" y="10969"/>
                  </a:lnTo>
                  <a:lnTo>
                    <a:pt x="5613" y="11005"/>
                  </a:lnTo>
                  <a:lnTo>
                    <a:pt x="5686" y="11042"/>
                  </a:lnTo>
                  <a:lnTo>
                    <a:pt x="5943" y="11005"/>
                  </a:lnTo>
                  <a:lnTo>
                    <a:pt x="6200" y="10969"/>
                  </a:lnTo>
                  <a:lnTo>
                    <a:pt x="6713" y="10822"/>
                  </a:lnTo>
                  <a:lnTo>
                    <a:pt x="7337" y="10602"/>
                  </a:lnTo>
                  <a:lnTo>
                    <a:pt x="7961" y="10419"/>
                  </a:lnTo>
                  <a:lnTo>
                    <a:pt x="9208" y="10015"/>
                  </a:lnTo>
                  <a:lnTo>
                    <a:pt x="10418" y="9538"/>
                  </a:lnTo>
                  <a:lnTo>
                    <a:pt x="11445" y="9061"/>
                  </a:lnTo>
                  <a:lnTo>
                    <a:pt x="12473" y="8584"/>
                  </a:lnTo>
                  <a:lnTo>
                    <a:pt x="13573" y="7961"/>
                  </a:lnTo>
                  <a:lnTo>
                    <a:pt x="14013" y="7741"/>
                  </a:lnTo>
                  <a:lnTo>
                    <a:pt x="14233" y="7594"/>
                  </a:lnTo>
                  <a:lnTo>
                    <a:pt x="14417" y="7447"/>
                  </a:lnTo>
                  <a:lnTo>
                    <a:pt x="14527" y="7594"/>
                  </a:lnTo>
                  <a:lnTo>
                    <a:pt x="14527" y="7631"/>
                  </a:lnTo>
                  <a:lnTo>
                    <a:pt x="14417" y="7961"/>
                  </a:lnTo>
                  <a:lnTo>
                    <a:pt x="14417" y="8328"/>
                  </a:lnTo>
                  <a:lnTo>
                    <a:pt x="14343" y="8254"/>
                  </a:lnTo>
                  <a:lnTo>
                    <a:pt x="14233" y="8254"/>
                  </a:lnTo>
                  <a:lnTo>
                    <a:pt x="13830" y="8438"/>
                  </a:lnTo>
                  <a:lnTo>
                    <a:pt x="13426" y="8658"/>
                  </a:lnTo>
                  <a:lnTo>
                    <a:pt x="12693" y="9135"/>
                  </a:lnTo>
                  <a:lnTo>
                    <a:pt x="12252" y="9428"/>
                  </a:lnTo>
                  <a:lnTo>
                    <a:pt x="11776" y="9685"/>
                  </a:lnTo>
                  <a:lnTo>
                    <a:pt x="11299" y="9942"/>
                  </a:lnTo>
                  <a:lnTo>
                    <a:pt x="10822" y="10125"/>
                  </a:lnTo>
                  <a:lnTo>
                    <a:pt x="8658" y="10822"/>
                  </a:lnTo>
                  <a:lnTo>
                    <a:pt x="7741" y="11115"/>
                  </a:lnTo>
                  <a:lnTo>
                    <a:pt x="7300" y="11262"/>
                  </a:lnTo>
                  <a:lnTo>
                    <a:pt x="6860" y="11446"/>
                  </a:lnTo>
                  <a:lnTo>
                    <a:pt x="5283" y="11409"/>
                  </a:lnTo>
                  <a:lnTo>
                    <a:pt x="5246" y="11189"/>
                  </a:lnTo>
                  <a:lnTo>
                    <a:pt x="5173" y="11115"/>
                  </a:lnTo>
                  <a:lnTo>
                    <a:pt x="5026" y="11115"/>
                  </a:lnTo>
                  <a:lnTo>
                    <a:pt x="4989" y="11189"/>
                  </a:lnTo>
                  <a:lnTo>
                    <a:pt x="4953" y="11409"/>
                  </a:lnTo>
                  <a:lnTo>
                    <a:pt x="4182" y="11336"/>
                  </a:lnTo>
                  <a:lnTo>
                    <a:pt x="3816" y="11336"/>
                  </a:lnTo>
                  <a:lnTo>
                    <a:pt x="3412" y="11372"/>
                  </a:lnTo>
                  <a:lnTo>
                    <a:pt x="3119" y="11409"/>
                  </a:lnTo>
                  <a:lnTo>
                    <a:pt x="2862" y="11556"/>
                  </a:lnTo>
                  <a:lnTo>
                    <a:pt x="2825" y="11005"/>
                  </a:lnTo>
                  <a:lnTo>
                    <a:pt x="2715" y="9428"/>
                  </a:lnTo>
                  <a:lnTo>
                    <a:pt x="2715" y="9171"/>
                  </a:lnTo>
                  <a:lnTo>
                    <a:pt x="2972" y="9171"/>
                  </a:lnTo>
                  <a:lnTo>
                    <a:pt x="3265" y="9135"/>
                  </a:lnTo>
                  <a:lnTo>
                    <a:pt x="3522" y="9061"/>
                  </a:lnTo>
                  <a:lnTo>
                    <a:pt x="3779" y="8988"/>
                  </a:lnTo>
                  <a:lnTo>
                    <a:pt x="4036" y="8841"/>
                  </a:lnTo>
                  <a:lnTo>
                    <a:pt x="4293" y="8695"/>
                  </a:lnTo>
                  <a:lnTo>
                    <a:pt x="4733" y="8401"/>
                  </a:lnTo>
                  <a:lnTo>
                    <a:pt x="5063" y="8108"/>
                  </a:lnTo>
                  <a:lnTo>
                    <a:pt x="5356" y="7777"/>
                  </a:lnTo>
                  <a:lnTo>
                    <a:pt x="5613" y="7447"/>
                  </a:lnTo>
                  <a:lnTo>
                    <a:pt x="5870" y="7117"/>
                  </a:lnTo>
                  <a:lnTo>
                    <a:pt x="6273" y="7007"/>
                  </a:lnTo>
                  <a:lnTo>
                    <a:pt x="6640" y="6824"/>
                  </a:lnTo>
                  <a:lnTo>
                    <a:pt x="7410" y="6420"/>
                  </a:lnTo>
                  <a:lnTo>
                    <a:pt x="8401" y="5980"/>
                  </a:lnTo>
                  <a:lnTo>
                    <a:pt x="9355" y="5577"/>
                  </a:lnTo>
                  <a:lnTo>
                    <a:pt x="10308" y="5246"/>
                  </a:lnTo>
                  <a:lnTo>
                    <a:pt x="11262" y="4880"/>
                  </a:lnTo>
                  <a:lnTo>
                    <a:pt x="12032" y="4623"/>
                  </a:lnTo>
                  <a:lnTo>
                    <a:pt x="12436" y="4403"/>
                  </a:lnTo>
                  <a:lnTo>
                    <a:pt x="12619" y="4219"/>
                  </a:lnTo>
                  <a:lnTo>
                    <a:pt x="12729" y="4183"/>
                  </a:lnTo>
                  <a:close/>
                  <a:moveTo>
                    <a:pt x="2385" y="1"/>
                  </a:moveTo>
                  <a:lnTo>
                    <a:pt x="2238" y="38"/>
                  </a:lnTo>
                  <a:lnTo>
                    <a:pt x="2202" y="74"/>
                  </a:lnTo>
                  <a:lnTo>
                    <a:pt x="2165" y="111"/>
                  </a:lnTo>
                  <a:lnTo>
                    <a:pt x="2055" y="368"/>
                  </a:lnTo>
                  <a:lnTo>
                    <a:pt x="1982" y="515"/>
                  </a:lnTo>
                  <a:lnTo>
                    <a:pt x="1578" y="1432"/>
                  </a:lnTo>
                  <a:lnTo>
                    <a:pt x="1541" y="1542"/>
                  </a:lnTo>
                  <a:lnTo>
                    <a:pt x="1578" y="1615"/>
                  </a:lnTo>
                  <a:lnTo>
                    <a:pt x="1615" y="1688"/>
                  </a:lnTo>
                  <a:lnTo>
                    <a:pt x="1688" y="1762"/>
                  </a:lnTo>
                  <a:lnTo>
                    <a:pt x="1761" y="1798"/>
                  </a:lnTo>
                  <a:lnTo>
                    <a:pt x="1835" y="1798"/>
                  </a:lnTo>
                  <a:lnTo>
                    <a:pt x="1908" y="1762"/>
                  </a:lnTo>
                  <a:lnTo>
                    <a:pt x="1982" y="1652"/>
                  </a:lnTo>
                  <a:lnTo>
                    <a:pt x="2128" y="1358"/>
                  </a:lnTo>
                  <a:lnTo>
                    <a:pt x="2092" y="2165"/>
                  </a:lnTo>
                  <a:lnTo>
                    <a:pt x="2092" y="2972"/>
                  </a:lnTo>
                  <a:lnTo>
                    <a:pt x="2055" y="4073"/>
                  </a:lnTo>
                  <a:lnTo>
                    <a:pt x="1982" y="4109"/>
                  </a:lnTo>
                  <a:lnTo>
                    <a:pt x="1835" y="4073"/>
                  </a:lnTo>
                  <a:lnTo>
                    <a:pt x="1725" y="3999"/>
                  </a:lnTo>
                  <a:lnTo>
                    <a:pt x="1615" y="3999"/>
                  </a:lnTo>
                  <a:lnTo>
                    <a:pt x="1541" y="4036"/>
                  </a:lnTo>
                  <a:lnTo>
                    <a:pt x="1505" y="4109"/>
                  </a:lnTo>
                  <a:lnTo>
                    <a:pt x="1541" y="4219"/>
                  </a:lnTo>
                  <a:lnTo>
                    <a:pt x="1651" y="4293"/>
                  </a:lnTo>
                  <a:lnTo>
                    <a:pt x="1761" y="4366"/>
                  </a:lnTo>
                  <a:lnTo>
                    <a:pt x="1908" y="4403"/>
                  </a:lnTo>
                  <a:lnTo>
                    <a:pt x="2055" y="4439"/>
                  </a:lnTo>
                  <a:lnTo>
                    <a:pt x="2055" y="5540"/>
                  </a:lnTo>
                  <a:lnTo>
                    <a:pt x="1908" y="5577"/>
                  </a:lnTo>
                  <a:lnTo>
                    <a:pt x="1651" y="5613"/>
                  </a:lnTo>
                  <a:lnTo>
                    <a:pt x="1615" y="5687"/>
                  </a:lnTo>
                  <a:lnTo>
                    <a:pt x="1541" y="5723"/>
                  </a:lnTo>
                  <a:lnTo>
                    <a:pt x="1541" y="5760"/>
                  </a:lnTo>
                  <a:lnTo>
                    <a:pt x="1505" y="5797"/>
                  </a:lnTo>
                  <a:lnTo>
                    <a:pt x="1541" y="5833"/>
                  </a:lnTo>
                  <a:lnTo>
                    <a:pt x="1578" y="5833"/>
                  </a:lnTo>
                  <a:lnTo>
                    <a:pt x="1651" y="5907"/>
                  </a:lnTo>
                  <a:lnTo>
                    <a:pt x="2055" y="5907"/>
                  </a:lnTo>
                  <a:lnTo>
                    <a:pt x="2092" y="6200"/>
                  </a:lnTo>
                  <a:lnTo>
                    <a:pt x="2092" y="7154"/>
                  </a:lnTo>
                  <a:lnTo>
                    <a:pt x="1835" y="7227"/>
                  </a:lnTo>
                  <a:lnTo>
                    <a:pt x="1541" y="7374"/>
                  </a:lnTo>
                  <a:lnTo>
                    <a:pt x="1505" y="7411"/>
                  </a:lnTo>
                  <a:lnTo>
                    <a:pt x="1505" y="7447"/>
                  </a:lnTo>
                  <a:lnTo>
                    <a:pt x="1541" y="7484"/>
                  </a:lnTo>
                  <a:lnTo>
                    <a:pt x="1578" y="7521"/>
                  </a:lnTo>
                  <a:lnTo>
                    <a:pt x="2092" y="7521"/>
                  </a:lnTo>
                  <a:lnTo>
                    <a:pt x="2165" y="8951"/>
                  </a:lnTo>
                  <a:lnTo>
                    <a:pt x="2165" y="8988"/>
                  </a:lnTo>
                  <a:lnTo>
                    <a:pt x="1982" y="8951"/>
                  </a:lnTo>
                  <a:lnTo>
                    <a:pt x="1578" y="8951"/>
                  </a:lnTo>
                  <a:lnTo>
                    <a:pt x="1505" y="8988"/>
                  </a:lnTo>
                  <a:lnTo>
                    <a:pt x="1468" y="9061"/>
                  </a:lnTo>
                  <a:lnTo>
                    <a:pt x="1468" y="9135"/>
                  </a:lnTo>
                  <a:lnTo>
                    <a:pt x="1541" y="9208"/>
                  </a:lnTo>
                  <a:lnTo>
                    <a:pt x="1688" y="9245"/>
                  </a:lnTo>
                  <a:lnTo>
                    <a:pt x="1835" y="9318"/>
                  </a:lnTo>
                  <a:lnTo>
                    <a:pt x="2202" y="9391"/>
                  </a:lnTo>
                  <a:lnTo>
                    <a:pt x="2238" y="10419"/>
                  </a:lnTo>
                  <a:lnTo>
                    <a:pt x="2018" y="10419"/>
                  </a:lnTo>
                  <a:lnTo>
                    <a:pt x="1798" y="10455"/>
                  </a:lnTo>
                  <a:lnTo>
                    <a:pt x="1725" y="10529"/>
                  </a:lnTo>
                  <a:lnTo>
                    <a:pt x="1651" y="10602"/>
                  </a:lnTo>
                  <a:lnTo>
                    <a:pt x="1578" y="10675"/>
                  </a:lnTo>
                  <a:lnTo>
                    <a:pt x="1615" y="10749"/>
                  </a:lnTo>
                  <a:lnTo>
                    <a:pt x="1688" y="10822"/>
                  </a:lnTo>
                  <a:lnTo>
                    <a:pt x="2128" y="10822"/>
                  </a:lnTo>
                  <a:lnTo>
                    <a:pt x="2275" y="10859"/>
                  </a:lnTo>
                  <a:lnTo>
                    <a:pt x="2275" y="10895"/>
                  </a:lnTo>
                  <a:lnTo>
                    <a:pt x="2312" y="11702"/>
                  </a:lnTo>
                  <a:lnTo>
                    <a:pt x="2348" y="11959"/>
                  </a:lnTo>
                  <a:lnTo>
                    <a:pt x="2385" y="12106"/>
                  </a:lnTo>
                  <a:lnTo>
                    <a:pt x="2495" y="12216"/>
                  </a:lnTo>
                  <a:lnTo>
                    <a:pt x="2568" y="12253"/>
                  </a:lnTo>
                  <a:lnTo>
                    <a:pt x="2679" y="12253"/>
                  </a:lnTo>
                  <a:lnTo>
                    <a:pt x="2752" y="12216"/>
                  </a:lnTo>
                  <a:lnTo>
                    <a:pt x="2789" y="12143"/>
                  </a:lnTo>
                  <a:lnTo>
                    <a:pt x="2825" y="12106"/>
                  </a:lnTo>
                  <a:lnTo>
                    <a:pt x="3009" y="11959"/>
                  </a:lnTo>
                  <a:lnTo>
                    <a:pt x="3265" y="11886"/>
                  </a:lnTo>
                  <a:lnTo>
                    <a:pt x="3486" y="11849"/>
                  </a:lnTo>
                  <a:lnTo>
                    <a:pt x="3742" y="11849"/>
                  </a:lnTo>
                  <a:lnTo>
                    <a:pt x="3742" y="12033"/>
                  </a:lnTo>
                  <a:lnTo>
                    <a:pt x="3742" y="12216"/>
                  </a:lnTo>
                  <a:lnTo>
                    <a:pt x="3816" y="12363"/>
                  </a:lnTo>
                  <a:lnTo>
                    <a:pt x="3889" y="12509"/>
                  </a:lnTo>
                  <a:lnTo>
                    <a:pt x="3962" y="12583"/>
                  </a:lnTo>
                  <a:lnTo>
                    <a:pt x="4036" y="12546"/>
                  </a:lnTo>
                  <a:lnTo>
                    <a:pt x="4109" y="12509"/>
                  </a:lnTo>
                  <a:lnTo>
                    <a:pt x="4146" y="12436"/>
                  </a:lnTo>
                  <a:lnTo>
                    <a:pt x="4072" y="12216"/>
                  </a:lnTo>
                  <a:lnTo>
                    <a:pt x="4036" y="12069"/>
                  </a:lnTo>
                  <a:lnTo>
                    <a:pt x="4036" y="11886"/>
                  </a:lnTo>
                  <a:lnTo>
                    <a:pt x="5063" y="11922"/>
                  </a:lnTo>
                  <a:lnTo>
                    <a:pt x="5063" y="12143"/>
                  </a:lnTo>
                  <a:lnTo>
                    <a:pt x="5100" y="12619"/>
                  </a:lnTo>
                  <a:lnTo>
                    <a:pt x="5136" y="12693"/>
                  </a:lnTo>
                  <a:lnTo>
                    <a:pt x="5173" y="12766"/>
                  </a:lnTo>
                  <a:lnTo>
                    <a:pt x="5320" y="12766"/>
                  </a:lnTo>
                  <a:lnTo>
                    <a:pt x="5466" y="12729"/>
                  </a:lnTo>
                  <a:lnTo>
                    <a:pt x="5503" y="12619"/>
                  </a:lnTo>
                  <a:lnTo>
                    <a:pt x="5540" y="12473"/>
                  </a:lnTo>
                  <a:lnTo>
                    <a:pt x="5466" y="12363"/>
                  </a:lnTo>
                  <a:lnTo>
                    <a:pt x="5393" y="12326"/>
                  </a:lnTo>
                  <a:lnTo>
                    <a:pt x="5356" y="12106"/>
                  </a:lnTo>
                  <a:lnTo>
                    <a:pt x="5283" y="11922"/>
                  </a:lnTo>
                  <a:lnTo>
                    <a:pt x="5906" y="11959"/>
                  </a:lnTo>
                  <a:lnTo>
                    <a:pt x="6493" y="11959"/>
                  </a:lnTo>
                  <a:lnTo>
                    <a:pt x="6493" y="11996"/>
                  </a:lnTo>
                  <a:lnTo>
                    <a:pt x="6457" y="12179"/>
                  </a:lnTo>
                  <a:lnTo>
                    <a:pt x="6420" y="12399"/>
                  </a:lnTo>
                  <a:lnTo>
                    <a:pt x="6457" y="12583"/>
                  </a:lnTo>
                  <a:lnTo>
                    <a:pt x="6567" y="12766"/>
                  </a:lnTo>
                  <a:lnTo>
                    <a:pt x="6603" y="12840"/>
                  </a:lnTo>
                  <a:lnTo>
                    <a:pt x="6677" y="12876"/>
                  </a:lnTo>
                  <a:lnTo>
                    <a:pt x="6750" y="12876"/>
                  </a:lnTo>
                  <a:lnTo>
                    <a:pt x="6824" y="12840"/>
                  </a:lnTo>
                  <a:lnTo>
                    <a:pt x="6897" y="12766"/>
                  </a:lnTo>
                  <a:lnTo>
                    <a:pt x="6897" y="12729"/>
                  </a:lnTo>
                  <a:lnTo>
                    <a:pt x="6897" y="12656"/>
                  </a:lnTo>
                  <a:lnTo>
                    <a:pt x="6824" y="12619"/>
                  </a:lnTo>
                  <a:lnTo>
                    <a:pt x="6787" y="12583"/>
                  </a:lnTo>
                  <a:lnTo>
                    <a:pt x="6713" y="12399"/>
                  </a:lnTo>
                  <a:lnTo>
                    <a:pt x="6677" y="12216"/>
                  </a:lnTo>
                  <a:lnTo>
                    <a:pt x="6640" y="11996"/>
                  </a:lnTo>
                  <a:lnTo>
                    <a:pt x="6640" y="11959"/>
                  </a:lnTo>
                  <a:lnTo>
                    <a:pt x="7924" y="11996"/>
                  </a:lnTo>
                  <a:lnTo>
                    <a:pt x="7851" y="12033"/>
                  </a:lnTo>
                  <a:lnTo>
                    <a:pt x="7814" y="12106"/>
                  </a:lnTo>
                  <a:lnTo>
                    <a:pt x="7777" y="12253"/>
                  </a:lnTo>
                  <a:lnTo>
                    <a:pt x="7777" y="12399"/>
                  </a:lnTo>
                  <a:lnTo>
                    <a:pt x="7777" y="12509"/>
                  </a:lnTo>
                  <a:lnTo>
                    <a:pt x="7814" y="12619"/>
                  </a:lnTo>
                  <a:lnTo>
                    <a:pt x="7887" y="12729"/>
                  </a:lnTo>
                  <a:lnTo>
                    <a:pt x="7961" y="12766"/>
                  </a:lnTo>
                  <a:lnTo>
                    <a:pt x="8034" y="12729"/>
                  </a:lnTo>
                  <a:lnTo>
                    <a:pt x="8107" y="12693"/>
                  </a:lnTo>
                  <a:lnTo>
                    <a:pt x="8144" y="12619"/>
                  </a:lnTo>
                  <a:lnTo>
                    <a:pt x="8107" y="12473"/>
                  </a:lnTo>
                  <a:lnTo>
                    <a:pt x="8071" y="12289"/>
                  </a:lnTo>
                  <a:lnTo>
                    <a:pt x="8071" y="12179"/>
                  </a:lnTo>
                  <a:lnTo>
                    <a:pt x="8034" y="12106"/>
                  </a:lnTo>
                  <a:lnTo>
                    <a:pt x="8034" y="12033"/>
                  </a:lnTo>
                  <a:lnTo>
                    <a:pt x="8034" y="11996"/>
                  </a:lnTo>
                  <a:lnTo>
                    <a:pt x="9391" y="11996"/>
                  </a:lnTo>
                  <a:lnTo>
                    <a:pt x="9318" y="12216"/>
                  </a:lnTo>
                  <a:lnTo>
                    <a:pt x="9318" y="12473"/>
                  </a:lnTo>
                  <a:lnTo>
                    <a:pt x="9355" y="12546"/>
                  </a:lnTo>
                  <a:lnTo>
                    <a:pt x="9428" y="12583"/>
                  </a:lnTo>
                  <a:lnTo>
                    <a:pt x="9611" y="12583"/>
                  </a:lnTo>
                  <a:lnTo>
                    <a:pt x="9685" y="12546"/>
                  </a:lnTo>
                  <a:lnTo>
                    <a:pt x="9721" y="12473"/>
                  </a:lnTo>
                  <a:lnTo>
                    <a:pt x="9721" y="12436"/>
                  </a:lnTo>
                  <a:lnTo>
                    <a:pt x="9721" y="12363"/>
                  </a:lnTo>
                  <a:lnTo>
                    <a:pt x="9611" y="12326"/>
                  </a:lnTo>
                  <a:lnTo>
                    <a:pt x="9611" y="11996"/>
                  </a:lnTo>
                  <a:lnTo>
                    <a:pt x="10638" y="11996"/>
                  </a:lnTo>
                  <a:lnTo>
                    <a:pt x="10675" y="12253"/>
                  </a:lnTo>
                  <a:lnTo>
                    <a:pt x="10748" y="12509"/>
                  </a:lnTo>
                  <a:lnTo>
                    <a:pt x="10822" y="12583"/>
                  </a:lnTo>
                  <a:lnTo>
                    <a:pt x="10969" y="12583"/>
                  </a:lnTo>
                  <a:lnTo>
                    <a:pt x="11005" y="12509"/>
                  </a:lnTo>
                  <a:lnTo>
                    <a:pt x="11042" y="12399"/>
                  </a:lnTo>
                  <a:lnTo>
                    <a:pt x="10969" y="12179"/>
                  </a:lnTo>
                  <a:lnTo>
                    <a:pt x="10895" y="11996"/>
                  </a:lnTo>
                  <a:lnTo>
                    <a:pt x="12106" y="11996"/>
                  </a:lnTo>
                  <a:lnTo>
                    <a:pt x="12069" y="12069"/>
                  </a:lnTo>
                  <a:lnTo>
                    <a:pt x="12032" y="12143"/>
                  </a:lnTo>
                  <a:lnTo>
                    <a:pt x="11996" y="12363"/>
                  </a:lnTo>
                  <a:lnTo>
                    <a:pt x="12032" y="12473"/>
                  </a:lnTo>
                  <a:lnTo>
                    <a:pt x="12069" y="12619"/>
                  </a:lnTo>
                  <a:lnTo>
                    <a:pt x="12142" y="12729"/>
                  </a:lnTo>
                  <a:lnTo>
                    <a:pt x="12216" y="12803"/>
                  </a:lnTo>
                  <a:lnTo>
                    <a:pt x="12289" y="12840"/>
                  </a:lnTo>
                  <a:lnTo>
                    <a:pt x="12362" y="12803"/>
                  </a:lnTo>
                  <a:lnTo>
                    <a:pt x="12399" y="12766"/>
                  </a:lnTo>
                  <a:lnTo>
                    <a:pt x="12399" y="12693"/>
                  </a:lnTo>
                  <a:lnTo>
                    <a:pt x="12362" y="12546"/>
                  </a:lnTo>
                  <a:lnTo>
                    <a:pt x="12289" y="12363"/>
                  </a:lnTo>
                  <a:lnTo>
                    <a:pt x="12252" y="12179"/>
                  </a:lnTo>
                  <a:lnTo>
                    <a:pt x="12252" y="11959"/>
                  </a:lnTo>
                  <a:lnTo>
                    <a:pt x="13353" y="11959"/>
                  </a:lnTo>
                  <a:lnTo>
                    <a:pt x="13280" y="12106"/>
                  </a:lnTo>
                  <a:lnTo>
                    <a:pt x="13243" y="12253"/>
                  </a:lnTo>
                  <a:lnTo>
                    <a:pt x="13243" y="12436"/>
                  </a:lnTo>
                  <a:lnTo>
                    <a:pt x="13316" y="12583"/>
                  </a:lnTo>
                  <a:lnTo>
                    <a:pt x="13353" y="12619"/>
                  </a:lnTo>
                  <a:lnTo>
                    <a:pt x="13426" y="12656"/>
                  </a:lnTo>
                  <a:lnTo>
                    <a:pt x="13500" y="12656"/>
                  </a:lnTo>
                  <a:lnTo>
                    <a:pt x="13573" y="12583"/>
                  </a:lnTo>
                  <a:lnTo>
                    <a:pt x="13610" y="12436"/>
                  </a:lnTo>
                  <a:lnTo>
                    <a:pt x="13536" y="12216"/>
                  </a:lnTo>
                  <a:lnTo>
                    <a:pt x="13536" y="12069"/>
                  </a:lnTo>
                  <a:lnTo>
                    <a:pt x="13573" y="11922"/>
                  </a:lnTo>
                  <a:lnTo>
                    <a:pt x="14563" y="11886"/>
                  </a:lnTo>
                  <a:lnTo>
                    <a:pt x="14563" y="11886"/>
                  </a:lnTo>
                  <a:lnTo>
                    <a:pt x="14527" y="12363"/>
                  </a:lnTo>
                  <a:lnTo>
                    <a:pt x="14563" y="12436"/>
                  </a:lnTo>
                  <a:lnTo>
                    <a:pt x="14637" y="12509"/>
                  </a:lnTo>
                  <a:lnTo>
                    <a:pt x="14747" y="12509"/>
                  </a:lnTo>
                  <a:lnTo>
                    <a:pt x="14820" y="12473"/>
                  </a:lnTo>
                  <a:lnTo>
                    <a:pt x="14893" y="12399"/>
                  </a:lnTo>
                  <a:lnTo>
                    <a:pt x="14967" y="12289"/>
                  </a:lnTo>
                  <a:lnTo>
                    <a:pt x="14967" y="12179"/>
                  </a:lnTo>
                  <a:lnTo>
                    <a:pt x="14967" y="12069"/>
                  </a:lnTo>
                  <a:lnTo>
                    <a:pt x="14930" y="11996"/>
                  </a:lnTo>
                  <a:lnTo>
                    <a:pt x="14857" y="11959"/>
                  </a:lnTo>
                  <a:lnTo>
                    <a:pt x="14857" y="11886"/>
                  </a:lnTo>
                  <a:lnTo>
                    <a:pt x="16618" y="11776"/>
                  </a:lnTo>
                  <a:lnTo>
                    <a:pt x="16654" y="11812"/>
                  </a:lnTo>
                  <a:lnTo>
                    <a:pt x="16544" y="11996"/>
                  </a:lnTo>
                  <a:lnTo>
                    <a:pt x="16361" y="12179"/>
                  </a:lnTo>
                  <a:lnTo>
                    <a:pt x="16287" y="12289"/>
                  </a:lnTo>
                  <a:lnTo>
                    <a:pt x="16251" y="12363"/>
                  </a:lnTo>
                  <a:lnTo>
                    <a:pt x="16287" y="12436"/>
                  </a:lnTo>
                  <a:lnTo>
                    <a:pt x="16324" y="12509"/>
                  </a:lnTo>
                  <a:lnTo>
                    <a:pt x="16397" y="12546"/>
                  </a:lnTo>
                  <a:lnTo>
                    <a:pt x="16471" y="12583"/>
                  </a:lnTo>
                  <a:lnTo>
                    <a:pt x="16544" y="12583"/>
                  </a:lnTo>
                  <a:lnTo>
                    <a:pt x="16581" y="12546"/>
                  </a:lnTo>
                  <a:lnTo>
                    <a:pt x="16728" y="12473"/>
                  </a:lnTo>
                  <a:lnTo>
                    <a:pt x="16801" y="12363"/>
                  </a:lnTo>
                  <a:lnTo>
                    <a:pt x="16984" y="12106"/>
                  </a:lnTo>
                  <a:lnTo>
                    <a:pt x="17461" y="11482"/>
                  </a:lnTo>
                  <a:lnTo>
                    <a:pt x="17461" y="11409"/>
                  </a:lnTo>
                  <a:lnTo>
                    <a:pt x="17461" y="11336"/>
                  </a:lnTo>
                  <a:lnTo>
                    <a:pt x="17461" y="11262"/>
                  </a:lnTo>
                  <a:lnTo>
                    <a:pt x="17425" y="11189"/>
                  </a:lnTo>
                  <a:lnTo>
                    <a:pt x="17058" y="10895"/>
                  </a:lnTo>
                  <a:lnTo>
                    <a:pt x="16728" y="10639"/>
                  </a:lnTo>
                  <a:lnTo>
                    <a:pt x="16654" y="10602"/>
                  </a:lnTo>
                  <a:lnTo>
                    <a:pt x="16581" y="10602"/>
                  </a:lnTo>
                  <a:lnTo>
                    <a:pt x="16544" y="10639"/>
                  </a:lnTo>
                  <a:lnTo>
                    <a:pt x="16471" y="10675"/>
                  </a:lnTo>
                  <a:lnTo>
                    <a:pt x="16434" y="10785"/>
                  </a:lnTo>
                  <a:lnTo>
                    <a:pt x="16434" y="10859"/>
                  </a:lnTo>
                  <a:lnTo>
                    <a:pt x="16471" y="10932"/>
                  </a:lnTo>
                  <a:lnTo>
                    <a:pt x="16801" y="11226"/>
                  </a:lnTo>
                  <a:lnTo>
                    <a:pt x="13940" y="11372"/>
                  </a:lnTo>
                  <a:lnTo>
                    <a:pt x="14050" y="11336"/>
                  </a:lnTo>
                  <a:lnTo>
                    <a:pt x="14270" y="11189"/>
                  </a:lnTo>
                  <a:lnTo>
                    <a:pt x="14343" y="11115"/>
                  </a:lnTo>
                  <a:lnTo>
                    <a:pt x="14417" y="11005"/>
                  </a:lnTo>
                  <a:lnTo>
                    <a:pt x="14417" y="10932"/>
                  </a:lnTo>
                  <a:lnTo>
                    <a:pt x="14380" y="10895"/>
                  </a:lnTo>
                  <a:lnTo>
                    <a:pt x="14233" y="10895"/>
                  </a:lnTo>
                  <a:lnTo>
                    <a:pt x="14123" y="10932"/>
                  </a:lnTo>
                  <a:lnTo>
                    <a:pt x="13903" y="11079"/>
                  </a:lnTo>
                  <a:lnTo>
                    <a:pt x="13720" y="11226"/>
                  </a:lnTo>
                  <a:lnTo>
                    <a:pt x="13573" y="11409"/>
                  </a:lnTo>
                  <a:lnTo>
                    <a:pt x="12289" y="11446"/>
                  </a:lnTo>
                  <a:lnTo>
                    <a:pt x="12546" y="11336"/>
                  </a:lnTo>
                  <a:lnTo>
                    <a:pt x="12839" y="11226"/>
                  </a:lnTo>
                  <a:lnTo>
                    <a:pt x="13169" y="11079"/>
                  </a:lnTo>
                  <a:lnTo>
                    <a:pt x="13500" y="10895"/>
                  </a:lnTo>
                  <a:lnTo>
                    <a:pt x="13793" y="10675"/>
                  </a:lnTo>
                  <a:lnTo>
                    <a:pt x="14050" y="10419"/>
                  </a:lnTo>
                  <a:lnTo>
                    <a:pt x="14087" y="10308"/>
                  </a:lnTo>
                  <a:lnTo>
                    <a:pt x="14050" y="10235"/>
                  </a:lnTo>
                  <a:lnTo>
                    <a:pt x="13976" y="10198"/>
                  </a:lnTo>
                  <a:lnTo>
                    <a:pt x="13903" y="10235"/>
                  </a:lnTo>
                  <a:lnTo>
                    <a:pt x="13646" y="10382"/>
                  </a:lnTo>
                  <a:lnTo>
                    <a:pt x="13390" y="10565"/>
                  </a:lnTo>
                  <a:lnTo>
                    <a:pt x="13133" y="10749"/>
                  </a:lnTo>
                  <a:lnTo>
                    <a:pt x="12876" y="10895"/>
                  </a:lnTo>
                  <a:lnTo>
                    <a:pt x="12583" y="11042"/>
                  </a:lnTo>
                  <a:lnTo>
                    <a:pt x="12289" y="11152"/>
                  </a:lnTo>
                  <a:lnTo>
                    <a:pt x="11996" y="11299"/>
                  </a:lnTo>
                  <a:lnTo>
                    <a:pt x="11702" y="11446"/>
                  </a:lnTo>
                  <a:lnTo>
                    <a:pt x="10162" y="11482"/>
                  </a:lnTo>
                  <a:lnTo>
                    <a:pt x="10602" y="11299"/>
                  </a:lnTo>
                  <a:lnTo>
                    <a:pt x="12216" y="10639"/>
                  </a:lnTo>
                  <a:lnTo>
                    <a:pt x="12766" y="10455"/>
                  </a:lnTo>
                  <a:lnTo>
                    <a:pt x="13316" y="10162"/>
                  </a:lnTo>
                  <a:lnTo>
                    <a:pt x="13573" y="10015"/>
                  </a:lnTo>
                  <a:lnTo>
                    <a:pt x="13793" y="9832"/>
                  </a:lnTo>
                  <a:lnTo>
                    <a:pt x="13976" y="9612"/>
                  </a:lnTo>
                  <a:lnTo>
                    <a:pt x="14087" y="9355"/>
                  </a:lnTo>
                  <a:lnTo>
                    <a:pt x="14087" y="9245"/>
                  </a:lnTo>
                  <a:lnTo>
                    <a:pt x="14050" y="9208"/>
                  </a:lnTo>
                  <a:lnTo>
                    <a:pt x="13940" y="9171"/>
                  </a:lnTo>
                  <a:lnTo>
                    <a:pt x="13866" y="9208"/>
                  </a:lnTo>
                  <a:lnTo>
                    <a:pt x="13463" y="9612"/>
                  </a:lnTo>
                  <a:lnTo>
                    <a:pt x="13243" y="9795"/>
                  </a:lnTo>
                  <a:lnTo>
                    <a:pt x="12986" y="9978"/>
                  </a:lnTo>
                  <a:lnTo>
                    <a:pt x="12693" y="10125"/>
                  </a:lnTo>
                  <a:lnTo>
                    <a:pt x="12399" y="10235"/>
                  </a:lnTo>
                  <a:lnTo>
                    <a:pt x="11776" y="10492"/>
                  </a:lnTo>
                  <a:lnTo>
                    <a:pt x="10418" y="11042"/>
                  </a:lnTo>
                  <a:lnTo>
                    <a:pt x="9905" y="11262"/>
                  </a:lnTo>
                  <a:lnTo>
                    <a:pt x="9428" y="11482"/>
                  </a:lnTo>
                  <a:lnTo>
                    <a:pt x="7667" y="11482"/>
                  </a:lnTo>
                  <a:lnTo>
                    <a:pt x="8621" y="11152"/>
                  </a:lnTo>
                  <a:lnTo>
                    <a:pt x="10895" y="10419"/>
                  </a:lnTo>
                  <a:lnTo>
                    <a:pt x="11335" y="10235"/>
                  </a:lnTo>
                  <a:lnTo>
                    <a:pt x="11776" y="10052"/>
                  </a:lnTo>
                  <a:lnTo>
                    <a:pt x="12179" y="9832"/>
                  </a:lnTo>
                  <a:lnTo>
                    <a:pt x="12583" y="9575"/>
                  </a:lnTo>
                  <a:lnTo>
                    <a:pt x="13426" y="9025"/>
                  </a:lnTo>
                  <a:lnTo>
                    <a:pt x="13866" y="8768"/>
                  </a:lnTo>
                  <a:lnTo>
                    <a:pt x="14307" y="8548"/>
                  </a:lnTo>
                  <a:lnTo>
                    <a:pt x="14380" y="8511"/>
                  </a:lnTo>
                  <a:lnTo>
                    <a:pt x="14417" y="8474"/>
                  </a:lnTo>
                  <a:lnTo>
                    <a:pt x="14417" y="8841"/>
                  </a:lnTo>
                  <a:lnTo>
                    <a:pt x="14453" y="8915"/>
                  </a:lnTo>
                  <a:lnTo>
                    <a:pt x="14490" y="8951"/>
                  </a:lnTo>
                  <a:lnTo>
                    <a:pt x="14527" y="8988"/>
                  </a:lnTo>
                  <a:lnTo>
                    <a:pt x="14600" y="9025"/>
                  </a:lnTo>
                  <a:lnTo>
                    <a:pt x="14673" y="8988"/>
                  </a:lnTo>
                  <a:lnTo>
                    <a:pt x="14747" y="8951"/>
                  </a:lnTo>
                  <a:lnTo>
                    <a:pt x="14783" y="8915"/>
                  </a:lnTo>
                  <a:lnTo>
                    <a:pt x="14783" y="8841"/>
                  </a:lnTo>
                  <a:lnTo>
                    <a:pt x="14783" y="8291"/>
                  </a:lnTo>
                  <a:lnTo>
                    <a:pt x="14747" y="8034"/>
                  </a:lnTo>
                  <a:lnTo>
                    <a:pt x="14673" y="7777"/>
                  </a:lnTo>
                  <a:lnTo>
                    <a:pt x="15077" y="8181"/>
                  </a:lnTo>
                  <a:lnTo>
                    <a:pt x="15517" y="8584"/>
                  </a:lnTo>
                  <a:lnTo>
                    <a:pt x="15737" y="8768"/>
                  </a:lnTo>
                  <a:lnTo>
                    <a:pt x="15847" y="8841"/>
                  </a:lnTo>
                  <a:lnTo>
                    <a:pt x="15994" y="8878"/>
                  </a:lnTo>
                  <a:lnTo>
                    <a:pt x="16361" y="8915"/>
                  </a:lnTo>
                  <a:lnTo>
                    <a:pt x="16764" y="8915"/>
                  </a:lnTo>
                  <a:lnTo>
                    <a:pt x="17204" y="8878"/>
                  </a:lnTo>
                  <a:lnTo>
                    <a:pt x="17608" y="8731"/>
                  </a:lnTo>
                  <a:lnTo>
                    <a:pt x="17681" y="8695"/>
                  </a:lnTo>
                  <a:lnTo>
                    <a:pt x="17755" y="8584"/>
                  </a:lnTo>
                  <a:lnTo>
                    <a:pt x="17791" y="8511"/>
                  </a:lnTo>
                  <a:lnTo>
                    <a:pt x="17755" y="8438"/>
                  </a:lnTo>
                  <a:lnTo>
                    <a:pt x="17718" y="8328"/>
                  </a:lnTo>
                  <a:lnTo>
                    <a:pt x="17681" y="8291"/>
                  </a:lnTo>
                  <a:lnTo>
                    <a:pt x="17571" y="8254"/>
                  </a:lnTo>
                  <a:lnTo>
                    <a:pt x="17461" y="8254"/>
                  </a:lnTo>
                  <a:lnTo>
                    <a:pt x="17131" y="8364"/>
                  </a:lnTo>
                  <a:lnTo>
                    <a:pt x="16764" y="8401"/>
                  </a:lnTo>
                  <a:lnTo>
                    <a:pt x="16397" y="8438"/>
                  </a:lnTo>
                  <a:lnTo>
                    <a:pt x="16177" y="8401"/>
                  </a:lnTo>
                  <a:lnTo>
                    <a:pt x="16031" y="8364"/>
                  </a:lnTo>
                  <a:lnTo>
                    <a:pt x="15480" y="7888"/>
                  </a:lnTo>
                  <a:lnTo>
                    <a:pt x="15004" y="7374"/>
                  </a:lnTo>
                  <a:lnTo>
                    <a:pt x="14563" y="6824"/>
                  </a:lnTo>
                  <a:lnTo>
                    <a:pt x="14160" y="6237"/>
                  </a:lnTo>
                  <a:lnTo>
                    <a:pt x="13830" y="5613"/>
                  </a:lnTo>
                  <a:lnTo>
                    <a:pt x="13536" y="4990"/>
                  </a:lnTo>
                  <a:lnTo>
                    <a:pt x="13096" y="3926"/>
                  </a:lnTo>
                  <a:lnTo>
                    <a:pt x="12803" y="3412"/>
                  </a:lnTo>
                  <a:lnTo>
                    <a:pt x="12509" y="2936"/>
                  </a:lnTo>
                  <a:lnTo>
                    <a:pt x="12326" y="2752"/>
                  </a:lnTo>
                  <a:lnTo>
                    <a:pt x="12142" y="2532"/>
                  </a:lnTo>
                  <a:lnTo>
                    <a:pt x="11959" y="2349"/>
                  </a:lnTo>
                  <a:lnTo>
                    <a:pt x="11739" y="2202"/>
                  </a:lnTo>
                  <a:lnTo>
                    <a:pt x="11482" y="2092"/>
                  </a:lnTo>
                  <a:lnTo>
                    <a:pt x="11225" y="1982"/>
                  </a:lnTo>
                  <a:lnTo>
                    <a:pt x="10932" y="1908"/>
                  </a:lnTo>
                  <a:lnTo>
                    <a:pt x="10602" y="1872"/>
                  </a:lnTo>
                  <a:lnTo>
                    <a:pt x="10308" y="1872"/>
                  </a:lnTo>
                  <a:lnTo>
                    <a:pt x="9978" y="1908"/>
                  </a:lnTo>
                  <a:lnTo>
                    <a:pt x="9685" y="1982"/>
                  </a:lnTo>
                  <a:lnTo>
                    <a:pt x="9391" y="2055"/>
                  </a:lnTo>
                  <a:lnTo>
                    <a:pt x="9098" y="2202"/>
                  </a:lnTo>
                  <a:lnTo>
                    <a:pt x="8841" y="2349"/>
                  </a:lnTo>
                  <a:lnTo>
                    <a:pt x="8584" y="2495"/>
                  </a:lnTo>
                  <a:lnTo>
                    <a:pt x="8327" y="2715"/>
                  </a:lnTo>
                  <a:lnTo>
                    <a:pt x="7887" y="3119"/>
                  </a:lnTo>
                  <a:lnTo>
                    <a:pt x="7484" y="3632"/>
                  </a:lnTo>
                  <a:lnTo>
                    <a:pt x="7117" y="4146"/>
                  </a:lnTo>
                  <a:lnTo>
                    <a:pt x="6787" y="4660"/>
                  </a:lnTo>
                  <a:lnTo>
                    <a:pt x="6127" y="5833"/>
                  </a:lnTo>
                  <a:lnTo>
                    <a:pt x="5796" y="6457"/>
                  </a:lnTo>
                  <a:lnTo>
                    <a:pt x="5430" y="7044"/>
                  </a:lnTo>
                  <a:lnTo>
                    <a:pt x="4989" y="7594"/>
                  </a:lnTo>
                  <a:lnTo>
                    <a:pt x="4769" y="7851"/>
                  </a:lnTo>
                  <a:lnTo>
                    <a:pt x="4513" y="8071"/>
                  </a:lnTo>
                  <a:lnTo>
                    <a:pt x="4256" y="8291"/>
                  </a:lnTo>
                  <a:lnTo>
                    <a:pt x="3962" y="8474"/>
                  </a:lnTo>
                  <a:lnTo>
                    <a:pt x="3669" y="8621"/>
                  </a:lnTo>
                  <a:lnTo>
                    <a:pt x="3339" y="8731"/>
                  </a:lnTo>
                  <a:lnTo>
                    <a:pt x="3009" y="8841"/>
                  </a:lnTo>
                  <a:lnTo>
                    <a:pt x="2715" y="8915"/>
                  </a:lnTo>
                  <a:lnTo>
                    <a:pt x="2605" y="6200"/>
                  </a:lnTo>
                  <a:lnTo>
                    <a:pt x="2568" y="3119"/>
                  </a:lnTo>
                  <a:lnTo>
                    <a:pt x="2605" y="1505"/>
                  </a:lnTo>
                  <a:lnTo>
                    <a:pt x="2568" y="1138"/>
                  </a:lnTo>
                  <a:lnTo>
                    <a:pt x="2715" y="1395"/>
                  </a:lnTo>
                  <a:lnTo>
                    <a:pt x="2862" y="1652"/>
                  </a:lnTo>
                  <a:lnTo>
                    <a:pt x="2899" y="1725"/>
                  </a:lnTo>
                  <a:lnTo>
                    <a:pt x="2972" y="1762"/>
                  </a:lnTo>
                  <a:lnTo>
                    <a:pt x="3119" y="1762"/>
                  </a:lnTo>
                  <a:lnTo>
                    <a:pt x="3192" y="1688"/>
                  </a:lnTo>
                  <a:lnTo>
                    <a:pt x="3229" y="1652"/>
                  </a:lnTo>
                  <a:lnTo>
                    <a:pt x="3265" y="1578"/>
                  </a:lnTo>
                  <a:lnTo>
                    <a:pt x="3265" y="1505"/>
                  </a:lnTo>
                  <a:lnTo>
                    <a:pt x="3155" y="1138"/>
                  </a:lnTo>
                  <a:lnTo>
                    <a:pt x="2972" y="771"/>
                  </a:lnTo>
                  <a:lnTo>
                    <a:pt x="2568" y="111"/>
                  </a:lnTo>
                  <a:lnTo>
                    <a:pt x="2495" y="38"/>
                  </a:lnTo>
                  <a:lnTo>
                    <a:pt x="2385" y="1"/>
                  </a:lnTo>
                  <a:close/>
                  <a:moveTo>
                    <a:pt x="15554" y="12546"/>
                  </a:moveTo>
                  <a:lnTo>
                    <a:pt x="15480" y="12583"/>
                  </a:lnTo>
                  <a:lnTo>
                    <a:pt x="15370" y="12619"/>
                  </a:lnTo>
                  <a:lnTo>
                    <a:pt x="15224" y="12766"/>
                  </a:lnTo>
                  <a:lnTo>
                    <a:pt x="15077" y="12913"/>
                  </a:lnTo>
                  <a:lnTo>
                    <a:pt x="15077" y="12950"/>
                  </a:lnTo>
                  <a:lnTo>
                    <a:pt x="14820" y="12803"/>
                  </a:lnTo>
                  <a:lnTo>
                    <a:pt x="14527" y="12693"/>
                  </a:lnTo>
                  <a:lnTo>
                    <a:pt x="14453" y="12693"/>
                  </a:lnTo>
                  <a:lnTo>
                    <a:pt x="14417" y="12729"/>
                  </a:lnTo>
                  <a:lnTo>
                    <a:pt x="14380" y="12803"/>
                  </a:lnTo>
                  <a:lnTo>
                    <a:pt x="14380" y="12876"/>
                  </a:lnTo>
                  <a:lnTo>
                    <a:pt x="14563" y="13096"/>
                  </a:lnTo>
                  <a:lnTo>
                    <a:pt x="14783" y="13316"/>
                  </a:lnTo>
                  <a:lnTo>
                    <a:pt x="14673" y="13463"/>
                  </a:lnTo>
                  <a:lnTo>
                    <a:pt x="14490" y="13720"/>
                  </a:lnTo>
                  <a:lnTo>
                    <a:pt x="14417" y="13867"/>
                  </a:lnTo>
                  <a:lnTo>
                    <a:pt x="14417" y="14013"/>
                  </a:lnTo>
                  <a:lnTo>
                    <a:pt x="14453" y="14087"/>
                  </a:lnTo>
                  <a:lnTo>
                    <a:pt x="14490" y="14123"/>
                  </a:lnTo>
                  <a:lnTo>
                    <a:pt x="14600" y="14123"/>
                  </a:lnTo>
                  <a:lnTo>
                    <a:pt x="14673" y="14087"/>
                  </a:lnTo>
                  <a:lnTo>
                    <a:pt x="14783" y="14050"/>
                  </a:lnTo>
                  <a:lnTo>
                    <a:pt x="14893" y="13903"/>
                  </a:lnTo>
                  <a:lnTo>
                    <a:pt x="15150" y="13573"/>
                  </a:lnTo>
                  <a:lnTo>
                    <a:pt x="15590" y="13903"/>
                  </a:lnTo>
                  <a:lnTo>
                    <a:pt x="15700" y="13940"/>
                  </a:lnTo>
                  <a:lnTo>
                    <a:pt x="15774" y="13940"/>
                  </a:lnTo>
                  <a:lnTo>
                    <a:pt x="15847" y="13903"/>
                  </a:lnTo>
                  <a:lnTo>
                    <a:pt x="15884" y="13830"/>
                  </a:lnTo>
                  <a:lnTo>
                    <a:pt x="15921" y="13757"/>
                  </a:lnTo>
                  <a:lnTo>
                    <a:pt x="15921" y="13647"/>
                  </a:lnTo>
                  <a:lnTo>
                    <a:pt x="15921" y="13573"/>
                  </a:lnTo>
                  <a:lnTo>
                    <a:pt x="15847" y="13500"/>
                  </a:lnTo>
                  <a:lnTo>
                    <a:pt x="15407" y="13170"/>
                  </a:lnTo>
                  <a:lnTo>
                    <a:pt x="15480" y="13096"/>
                  </a:lnTo>
                  <a:lnTo>
                    <a:pt x="15590" y="12876"/>
                  </a:lnTo>
                  <a:lnTo>
                    <a:pt x="15664" y="12803"/>
                  </a:lnTo>
                  <a:lnTo>
                    <a:pt x="15737" y="12766"/>
                  </a:lnTo>
                  <a:lnTo>
                    <a:pt x="15774" y="12729"/>
                  </a:lnTo>
                  <a:lnTo>
                    <a:pt x="15811" y="12693"/>
                  </a:lnTo>
                  <a:lnTo>
                    <a:pt x="15811" y="12656"/>
                  </a:lnTo>
                  <a:lnTo>
                    <a:pt x="15774" y="12656"/>
                  </a:lnTo>
                  <a:lnTo>
                    <a:pt x="15664" y="12583"/>
                  </a:lnTo>
                  <a:lnTo>
                    <a:pt x="15554" y="12546"/>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414" name="Google Shape;414;p8"/>
            <p:cNvSpPr/>
            <p:nvPr/>
          </p:nvSpPr>
          <p:spPr>
            <a:xfrm>
              <a:off x="6844475" y="1037625"/>
              <a:ext cx="414525" cy="389750"/>
            </a:xfrm>
            <a:custGeom>
              <a:rect b="b" l="l" r="r" t="t"/>
              <a:pathLst>
                <a:path extrusionOk="0" h="15590" w="16581">
                  <a:moveTo>
                    <a:pt x="13793" y="2568"/>
                  </a:moveTo>
                  <a:lnTo>
                    <a:pt x="14123" y="2641"/>
                  </a:lnTo>
                  <a:lnTo>
                    <a:pt x="14123" y="2678"/>
                  </a:lnTo>
                  <a:lnTo>
                    <a:pt x="14086" y="2825"/>
                  </a:lnTo>
                  <a:lnTo>
                    <a:pt x="14013" y="2935"/>
                  </a:lnTo>
                  <a:lnTo>
                    <a:pt x="13866" y="3045"/>
                  </a:lnTo>
                  <a:lnTo>
                    <a:pt x="13756" y="3081"/>
                  </a:lnTo>
                  <a:lnTo>
                    <a:pt x="13573" y="2971"/>
                  </a:lnTo>
                  <a:lnTo>
                    <a:pt x="13609" y="2788"/>
                  </a:lnTo>
                  <a:lnTo>
                    <a:pt x="13683" y="2678"/>
                  </a:lnTo>
                  <a:lnTo>
                    <a:pt x="13720" y="2605"/>
                  </a:lnTo>
                  <a:lnTo>
                    <a:pt x="13793" y="2568"/>
                  </a:lnTo>
                  <a:close/>
                  <a:moveTo>
                    <a:pt x="9428" y="3705"/>
                  </a:moveTo>
                  <a:lnTo>
                    <a:pt x="9831" y="4475"/>
                  </a:lnTo>
                  <a:lnTo>
                    <a:pt x="10161" y="5246"/>
                  </a:lnTo>
                  <a:lnTo>
                    <a:pt x="8327" y="4402"/>
                  </a:lnTo>
                  <a:lnTo>
                    <a:pt x="8878" y="4035"/>
                  </a:lnTo>
                  <a:lnTo>
                    <a:pt x="9428" y="3705"/>
                  </a:lnTo>
                  <a:close/>
                  <a:moveTo>
                    <a:pt x="5283" y="3668"/>
                  </a:moveTo>
                  <a:lnTo>
                    <a:pt x="6383" y="4072"/>
                  </a:lnTo>
                  <a:lnTo>
                    <a:pt x="7410" y="4512"/>
                  </a:lnTo>
                  <a:lnTo>
                    <a:pt x="6383" y="5319"/>
                  </a:lnTo>
                  <a:lnTo>
                    <a:pt x="5393" y="6163"/>
                  </a:lnTo>
                  <a:lnTo>
                    <a:pt x="5319" y="5282"/>
                  </a:lnTo>
                  <a:lnTo>
                    <a:pt x="5283" y="4365"/>
                  </a:lnTo>
                  <a:lnTo>
                    <a:pt x="5283" y="3668"/>
                  </a:lnTo>
                  <a:close/>
                  <a:moveTo>
                    <a:pt x="13096" y="2494"/>
                  </a:moveTo>
                  <a:lnTo>
                    <a:pt x="13023" y="2641"/>
                  </a:lnTo>
                  <a:lnTo>
                    <a:pt x="12986" y="2825"/>
                  </a:lnTo>
                  <a:lnTo>
                    <a:pt x="12949" y="3008"/>
                  </a:lnTo>
                  <a:lnTo>
                    <a:pt x="12986" y="3191"/>
                  </a:lnTo>
                  <a:lnTo>
                    <a:pt x="13096" y="3412"/>
                  </a:lnTo>
                  <a:lnTo>
                    <a:pt x="13243" y="3595"/>
                  </a:lnTo>
                  <a:lnTo>
                    <a:pt x="13426" y="3705"/>
                  </a:lnTo>
                  <a:lnTo>
                    <a:pt x="13646" y="3778"/>
                  </a:lnTo>
                  <a:lnTo>
                    <a:pt x="13793" y="3815"/>
                  </a:lnTo>
                  <a:lnTo>
                    <a:pt x="13536" y="4512"/>
                  </a:lnTo>
                  <a:lnTo>
                    <a:pt x="13243" y="5209"/>
                  </a:lnTo>
                  <a:lnTo>
                    <a:pt x="12913" y="5869"/>
                  </a:lnTo>
                  <a:lnTo>
                    <a:pt x="12546" y="6529"/>
                  </a:lnTo>
                  <a:lnTo>
                    <a:pt x="11665" y="6016"/>
                  </a:lnTo>
                  <a:lnTo>
                    <a:pt x="10785" y="5576"/>
                  </a:lnTo>
                  <a:lnTo>
                    <a:pt x="10602" y="5026"/>
                  </a:lnTo>
                  <a:lnTo>
                    <a:pt x="10345" y="4475"/>
                  </a:lnTo>
                  <a:lnTo>
                    <a:pt x="10125" y="3962"/>
                  </a:lnTo>
                  <a:lnTo>
                    <a:pt x="9831" y="3448"/>
                  </a:lnTo>
                  <a:lnTo>
                    <a:pt x="10602" y="3045"/>
                  </a:lnTo>
                  <a:lnTo>
                    <a:pt x="11005" y="2898"/>
                  </a:lnTo>
                  <a:lnTo>
                    <a:pt x="11409" y="2751"/>
                  </a:lnTo>
                  <a:lnTo>
                    <a:pt x="11849" y="2641"/>
                  </a:lnTo>
                  <a:lnTo>
                    <a:pt x="12252" y="2568"/>
                  </a:lnTo>
                  <a:lnTo>
                    <a:pt x="12692" y="2494"/>
                  </a:lnTo>
                  <a:close/>
                  <a:moveTo>
                    <a:pt x="2605" y="6713"/>
                  </a:moveTo>
                  <a:lnTo>
                    <a:pt x="2678" y="6750"/>
                  </a:lnTo>
                  <a:lnTo>
                    <a:pt x="2752" y="6823"/>
                  </a:lnTo>
                  <a:lnTo>
                    <a:pt x="2788" y="6970"/>
                  </a:lnTo>
                  <a:lnTo>
                    <a:pt x="2752" y="7116"/>
                  </a:lnTo>
                  <a:lnTo>
                    <a:pt x="2715" y="7153"/>
                  </a:lnTo>
                  <a:lnTo>
                    <a:pt x="2605" y="7226"/>
                  </a:lnTo>
                  <a:lnTo>
                    <a:pt x="2458" y="7336"/>
                  </a:lnTo>
                  <a:lnTo>
                    <a:pt x="2165" y="7116"/>
                  </a:lnTo>
                  <a:lnTo>
                    <a:pt x="2275" y="6970"/>
                  </a:lnTo>
                  <a:lnTo>
                    <a:pt x="2275" y="6896"/>
                  </a:lnTo>
                  <a:lnTo>
                    <a:pt x="2458" y="6860"/>
                  </a:lnTo>
                  <a:lnTo>
                    <a:pt x="2715" y="6860"/>
                  </a:lnTo>
                  <a:lnTo>
                    <a:pt x="2715" y="6823"/>
                  </a:lnTo>
                  <a:lnTo>
                    <a:pt x="2678" y="6786"/>
                  </a:lnTo>
                  <a:lnTo>
                    <a:pt x="2605" y="6713"/>
                  </a:lnTo>
                  <a:close/>
                  <a:moveTo>
                    <a:pt x="8364" y="6529"/>
                  </a:moveTo>
                  <a:lnTo>
                    <a:pt x="8547" y="6566"/>
                  </a:lnTo>
                  <a:lnTo>
                    <a:pt x="8657" y="6603"/>
                  </a:lnTo>
                  <a:lnTo>
                    <a:pt x="8657" y="6713"/>
                  </a:lnTo>
                  <a:lnTo>
                    <a:pt x="8694" y="6860"/>
                  </a:lnTo>
                  <a:lnTo>
                    <a:pt x="8694" y="6970"/>
                  </a:lnTo>
                  <a:lnTo>
                    <a:pt x="8694" y="7116"/>
                  </a:lnTo>
                  <a:lnTo>
                    <a:pt x="8657" y="7226"/>
                  </a:lnTo>
                  <a:lnTo>
                    <a:pt x="8621" y="7336"/>
                  </a:lnTo>
                  <a:lnTo>
                    <a:pt x="8547" y="7446"/>
                  </a:lnTo>
                  <a:lnTo>
                    <a:pt x="8364" y="7446"/>
                  </a:lnTo>
                  <a:lnTo>
                    <a:pt x="8107" y="7520"/>
                  </a:lnTo>
                  <a:lnTo>
                    <a:pt x="7850" y="7593"/>
                  </a:lnTo>
                  <a:lnTo>
                    <a:pt x="7704" y="7483"/>
                  </a:lnTo>
                  <a:lnTo>
                    <a:pt x="7630" y="7336"/>
                  </a:lnTo>
                  <a:lnTo>
                    <a:pt x="7557" y="7190"/>
                  </a:lnTo>
                  <a:lnTo>
                    <a:pt x="7594" y="7006"/>
                  </a:lnTo>
                  <a:lnTo>
                    <a:pt x="7667" y="6750"/>
                  </a:lnTo>
                  <a:lnTo>
                    <a:pt x="7777" y="6750"/>
                  </a:lnTo>
                  <a:lnTo>
                    <a:pt x="7850" y="6786"/>
                  </a:lnTo>
                  <a:lnTo>
                    <a:pt x="7924" y="6750"/>
                  </a:lnTo>
                  <a:lnTo>
                    <a:pt x="7960" y="6713"/>
                  </a:lnTo>
                  <a:lnTo>
                    <a:pt x="8071" y="6566"/>
                  </a:lnTo>
                  <a:lnTo>
                    <a:pt x="8364" y="6529"/>
                  </a:lnTo>
                  <a:close/>
                  <a:moveTo>
                    <a:pt x="3155" y="3191"/>
                  </a:moveTo>
                  <a:lnTo>
                    <a:pt x="3595" y="3228"/>
                  </a:lnTo>
                  <a:lnTo>
                    <a:pt x="4036" y="3301"/>
                  </a:lnTo>
                  <a:lnTo>
                    <a:pt x="4439" y="3412"/>
                  </a:lnTo>
                  <a:lnTo>
                    <a:pt x="4879" y="3522"/>
                  </a:lnTo>
                  <a:lnTo>
                    <a:pt x="4843" y="4072"/>
                  </a:lnTo>
                  <a:lnTo>
                    <a:pt x="4843" y="4659"/>
                  </a:lnTo>
                  <a:lnTo>
                    <a:pt x="4879" y="5282"/>
                  </a:lnTo>
                  <a:lnTo>
                    <a:pt x="4989" y="6529"/>
                  </a:lnTo>
                  <a:lnTo>
                    <a:pt x="4182" y="7263"/>
                  </a:lnTo>
                  <a:lnTo>
                    <a:pt x="3779" y="7630"/>
                  </a:lnTo>
                  <a:lnTo>
                    <a:pt x="3375" y="8033"/>
                  </a:lnTo>
                  <a:lnTo>
                    <a:pt x="3265" y="7960"/>
                  </a:lnTo>
                  <a:lnTo>
                    <a:pt x="2898" y="7667"/>
                  </a:lnTo>
                  <a:lnTo>
                    <a:pt x="3008" y="7520"/>
                  </a:lnTo>
                  <a:lnTo>
                    <a:pt x="3119" y="7410"/>
                  </a:lnTo>
                  <a:lnTo>
                    <a:pt x="3155" y="7336"/>
                  </a:lnTo>
                  <a:lnTo>
                    <a:pt x="3192" y="7300"/>
                  </a:lnTo>
                  <a:lnTo>
                    <a:pt x="3192" y="7153"/>
                  </a:lnTo>
                  <a:lnTo>
                    <a:pt x="3229" y="6933"/>
                  </a:lnTo>
                  <a:lnTo>
                    <a:pt x="3192" y="6823"/>
                  </a:lnTo>
                  <a:lnTo>
                    <a:pt x="3155" y="6676"/>
                  </a:lnTo>
                  <a:lnTo>
                    <a:pt x="3119" y="6566"/>
                  </a:lnTo>
                  <a:lnTo>
                    <a:pt x="3045" y="6456"/>
                  </a:lnTo>
                  <a:lnTo>
                    <a:pt x="2972" y="6383"/>
                  </a:lnTo>
                  <a:lnTo>
                    <a:pt x="2862" y="6309"/>
                  </a:lnTo>
                  <a:lnTo>
                    <a:pt x="2752" y="6273"/>
                  </a:lnTo>
                  <a:lnTo>
                    <a:pt x="2605" y="6236"/>
                  </a:lnTo>
                  <a:lnTo>
                    <a:pt x="2495" y="6236"/>
                  </a:lnTo>
                  <a:lnTo>
                    <a:pt x="2348" y="6273"/>
                  </a:lnTo>
                  <a:lnTo>
                    <a:pt x="2128" y="6383"/>
                  </a:lnTo>
                  <a:lnTo>
                    <a:pt x="1908" y="6529"/>
                  </a:lnTo>
                  <a:lnTo>
                    <a:pt x="1761" y="6713"/>
                  </a:lnTo>
                  <a:lnTo>
                    <a:pt x="1321" y="6309"/>
                  </a:lnTo>
                  <a:lnTo>
                    <a:pt x="954" y="5833"/>
                  </a:lnTo>
                  <a:lnTo>
                    <a:pt x="734" y="5502"/>
                  </a:lnTo>
                  <a:lnTo>
                    <a:pt x="624" y="5172"/>
                  </a:lnTo>
                  <a:lnTo>
                    <a:pt x="551" y="4805"/>
                  </a:lnTo>
                  <a:lnTo>
                    <a:pt x="514" y="4439"/>
                  </a:lnTo>
                  <a:lnTo>
                    <a:pt x="551" y="4255"/>
                  </a:lnTo>
                  <a:lnTo>
                    <a:pt x="624" y="4072"/>
                  </a:lnTo>
                  <a:lnTo>
                    <a:pt x="734" y="3925"/>
                  </a:lnTo>
                  <a:lnTo>
                    <a:pt x="844" y="3778"/>
                  </a:lnTo>
                  <a:lnTo>
                    <a:pt x="991" y="3668"/>
                  </a:lnTo>
                  <a:lnTo>
                    <a:pt x="1174" y="3558"/>
                  </a:lnTo>
                  <a:lnTo>
                    <a:pt x="1541" y="3412"/>
                  </a:lnTo>
                  <a:lnTo>
                    <a:pt x="1908" y="3265"/>
                  </a:lnTo>
                  <a:lnTo>
                    <a:pt x="2312" y="3191"/>
                  </a:lnTo>
                  <a:close/>
                  <a:moveTo>
                    <a:pt x="11005" y="6199"/>
                  </a:moveTo>
                  <a:lnTo>
                    <a:pt x="12289" y="6896"/>
                  </a:lnTo>
                  <a:lnTo>
                    <a:pt x="11885" y="7483"/>
                  </a:lnTo>
                  <a:lnTo>
                    <a:pt x="11482" y="8033"/>
                  </a:lnTo>
                  <a:lnTo>
                    <a:pt x="11335" y="7410"/>
                  </a:lnTo>
                  <a:lnTo>
                    <a:pt x="11188" y="6750"/>
                  </a:lnTo>
                  <a:lnTo>
                    <a:pt x="11005" y="6199"/>
                  </a:lnTo>
                  <a:close/>
                  <a:moveTo>
                    <a:pt x="7264" y="8180"/>
                  </a:moveTo>
                  <a:lnTo>
                    <a:pt x="7410" y="8253"/>
                  </a:lnTo>
                  <a:lnTo>
                    <a:pt x="7594" y="8290"/>
                  </a:lnTo>
                  <a:lnTo>
                    <a:pt x="7960" y="8290"/>
                  </a:lnTo>
                  <a:lnTo>
                    <a:pt x="7704" y="8327"/>
                  </a:lnTo>
                  <a:lnTo>
                    <a:pt x="7557" y="8327"/>
                  </a:lnTo>
                  <a:lnTo>
                    <a:pt x="7447" y="8290"/>
                  </a:lnTo>
                  <a:lnTo>
                    <a:pt x="7337" y="8253"/>
                  </a:lnTo>
                  <a:lnTo>
                    <a:pt x="7264" y="8180"/>
                  </a:lnTo>
                  <a:close/>
                  <a:moveTo>
                    <a:pt x="8181" y="5979"/>
                  </a:moveTo>
                  <a:lnTo>
                    <a:pt x="7997" y="6016"/>
                  </a:lnTo>
                  <a:lnTo>
                    <a:pt x="7814" y="6089"/>
                  </a:lnTo>
                  <a:lnTo>
                    <a:pt x="7667" y="6236"/>
                  </a:lnTo>
                  <a:lnTo>
                    <a:pt x="7410" y="6346"/>
                  </a:lnTo>
                  <a:lnTo>
                    <a:pt x="7190" y="6529"/>
                  </a:lnTo>
                  <a:lnTo>
                    <a:pt x="6970" y="6713"/>
                  </a:lnTo>
                  <a:lnTo>
                    <a:pt x="6787" y="6933"/>
                  </a:lnTo>
                  <a:lnTo>
                    <a:pt x="6677" y="7080"/>
                  </a:lnTo>
                  <a:lnTo>
                    <a:pt x="6640" y="7263"/>
                  </a:lnTo>
                  <a:lnTo>
                    <a:pt x="6567" y="7410"/>
                  </a:lnTo>
                  <a:lnTo>
                    <a:pt x="6567" y="7593"/>
                  </a:lnTo>
                  <a:lnTo>
                    <a:pt x="6567" y="7923"/>
                  </a:lnTo>
                  <a:lnTo>
                    <a:pt x="6677" y="8253"/>
                  </a:lnTo>
                  <a:lnTo>
                    <a:pt x="6787" y="8437"/>
                  </a:lnTo>
                  <a:lnTo>
                    <a:pt x="6897" y="8584"/>
                  </a:lnTo>
                  <a:lnTo>
                    <a:pt x="7043" y="8694"/>
                  </a:lnTo>
                  <a:lnTo>
                    <a:pt x="7190" y="8767"/>
                  </a:lnTo>
                  <a:lnTo>
                    <a:pt x="7374" y="8804"/>
                  </a:lnTo>
                  <a:lnTo>
                    <a:pt x="7557" y="8840"/>
                  </a:lnTo>
                  <a:lnTo>
                    <a:pt x="7924" y="8840"/>
                  </a:lnTo>
                  <a:lnTo>
                    <a:pt x="8254" y="8767"/>
                  </a:lnTo>
                  <a:lnTo>
                    <a:pt x="8584" y="8620"/>
                  </a:lnTo>
                  <a:lnTo>
                    <a:pt x="8914" y="8364"/>
                  </a:lnTo>
                  <a:lnTo>
                    <a:pt x="9208" y="8070"/>
                  </a:lnTo>
                  <a:lnTo>
                    <a:pt x="9464" y="7740"/>
                  </a:lnTo>
                  <a:lnTo>
                    <a:pt x="9538" y="7593"/>
                  </a:lnTo>
                  <a:lnTo>
                    <a:pt x="9611" y="7410"/>
                  </a:lnTo>
                  <a:lnTo>
                    <a:pt x="9648" y="7226"/>
                  </a:lnTo>
                  <a:lnTo>
                    <a:pt x="9648" y="7043"/>
                  </a:lnTo>
                  <a:lnTo>
                    <a:pt x="9648" y="6860"/>
                  </a:lnTo>
                  <a:lnTo>
                    <a:pt x="9574" y="6713"/>
                  </a:lnTo>
                  <a:lnTo>
                    <a:pt x="9464" y="6529"/>
                  </a:lnTo>
                  <a:lnTo>
                    <a:pt x="9354" y="6419"/>
                  </a:lnTo>
                  <a:lnTo>
                    <a:pt x="9208" y="6273"/>
                  </a:lnTo>
                  <a:lnTo>
                    <a:pt x="9061" y="6199"/>
                  </a:lnTo>
                  <a:lnTo>
                    <a:pt x="8731" y="6053"/>
                  </a:lnTo>
                  <a:lnTo>
                    <a:pt x="8364" y="5979"/>
                  </a:lnTo>
                  <a:close/>
                  <a:moveTo>
                    <a:pt x="5063" y="7080"/>
                  </a:moveTo>
                  <a:lnTo>
                    <a:pt x="5246" y="8180"/>
                  </a:lnTo>
                  <a:lnTo>
                    <a:pt x="5466" y="9281"/>
                  </a:lnTo>
                  <a:lnTo>
                    <a:pt x="4622" y="8804"/>
                  </a:lnTo>
                  <a:lnTo>
                    <a:pt x="3779" y="8290"/>
                  </a:lnTo>
                  <a:lnTo>
                    <a:pt x="4439" y="7667"/>
                  </a:lnTo>
                  <a:lnTo>
                    <a:pt x="5063" y="7080"/>
                  </a:lnTo>
                  <a:close/>
                  <a:moveTo>
                    <a:pt x="7887" y="4732"/>
                  </a:moveTo>
                  <a:lnTo>
                    <a:pt x="9171" y="5282"/>
                  </a:lnTo>
                  <a:lnTo>
                    <a:pt x="10381" y="5869"/>
                  </a:lnTo>
                  <a:lnTo>
                    <a:pt x="10602" y="6529"/>
                  </a:lnTo>
                  <a:lnTo>
                    <a:pt x="10785" y="7190"/>
                  </a:lnTo>
                  <a:lnTo>
                    <a:pt x="10932" y="7850"/>
                  </a:lnTo>
                  <a:lnTo>
                    <a:pt x="11078" y="8547"/>
                  </a:lnTo>
                  <a:lnTo>
                    <a:pt x="10565" y="9097"/>
                  </a:lnTo>
                  <a:lnTo>
                    <a:pt x="10015" y="9647"/>
                  </a:lnTo>
                  <a:lnTo>
                    <a:pt x="9428" y="10161"/>
                  </a:lnTo>
                  <a:lnTo>
                    <a:pt x="8841" y="10674"/>
                  </a:lnTo>
                  <a:lnTo>
                    <a:pt x="8107" y="10418"/>
                  </a:lnTo>
                  <a:lnTo>
                    <a:pt x="7374" y="10161"/>
                  </a:lnTo>
                  <a:lnTo>
                    <a:pt x="6677" y="9867"/>
                  </a:lnTo>
                  <a:lnTo>
                    <a:pt x="5980" y="9537"/>
                  </a:lnTo>
                  <a:lnTo>
                    <a:pt x="5723" y="8143"/>
                  </a:lnTo>
                  <a:lnTo>
                    <a:pt x="5466" y="6713"/>
                  </a:lnTo>
                  <a:lnTo>
                    <a:pt x="6677" y="5722"/>
                  </a:lnTo>
                  <a:lnTo>
                    <a:pt x="7887" y="4732"/>
                  </a:lnTo>
                  <a:close/>
                  <a:moveTo>
                    <a:pt x="11152" y="9171"/>
                  </a:moveTo>
                  <a:lnTo>
                    <a:pt x="11225" y="10161"/>
                  </a:lnTo>
                  <a:lnTo>
                    <a:pt x="11225" y="11188"/>
                  </a:lnTo>
                  <a:lnTo>
                    <a:pt x="11225" y="11225"/>
                  </a:lnTo>
                  <a:lnTo>
                    <a:pt x="10308" y="11041"/>
                  </a:lnTo>
                  <a:lnTo>
                    <a:pt x="9391" y="10821"/>
                  </a:lnTo>
                  <a:lnTo>
                    <a:pt x="10015" y="10308"/>
                  </a:lnTo>
                  <a:lnTo>
                    <a:pt x="10565" y="9794"/>
                  </a:lnTo>
                  <a:lnTo>
                    <a:pt x="11152" y="9171"/>
                  </a:lnTo>
                  <a:close/>
                  <a:moveTo>
                    <a:pt x="12729" y="7153"/>
                  </a:moveTo>
                  <a:lnTo>
                    <a:pt x="13243" y="7483"/>
                  </a:lnTo>
                  <a:lnTo>
                    <a:pt x="13756" y="7813"/>
                  </a:lnTo>
                  <a:lnTo>
                    <a:pt x="14233" y="8180"/>
                  </a:lnTo>
                  <a:lnTo>
                    <a:pt x="14673" y="8584"/>
                  </a:lnTo>
                  <a:lnTo>
                    <a:pt x="15113" y="9024"/>
                  </a:lnTo>
                  <a:lnTo>
                    <a:pt x="15480" y="9464"/>
                  </a:lnTo>
                  <a:lnTo>
                    <a:pt x="15810" y="9941"/>
                  </a:lnTo>
                  <a:lnTo>
                    <a:pt x="16067" y="10454"/>
                  </a:lnTo>
                  <a:lnTo>
                    <a:pt x="16251" y="11005"/>
                  </a:lnTo>
                  <a:lnTo>
                    <a:pt x="16177" y="11041"/>
                  </a:lnTo>
                  <a:lnTo>
                    <a:pt x="15957" y="11188"/>
                  </a:lnTo>
                  <a:lnTo>
                    <a:pt x="15700" y="11298"/>
                  </a:lnTo>
                  <a:lnTo>
                    <a:pt x="15444" y="11371"/>
                  </a:lnTo>
                  <a:lnTo>
                    <a:pt x="15187" y="11445"/>
                  </a:lnTo>
                  <a:lnTo>
                    <a:pt x="15113" y="11371"/>
                  </a:lnTo>
                  <a:lnTo>
                    <a:pt x="15077" y="11408"/>
                  </a:lnTo>
                  <a:lnTo>
                    <a:pt x="14233" y="11445"/>
                  </a:lnTo>
                  <a:lnTo>
                    <a:pt x="13389" y="11408"/>
                  </a:lnTo>
                  <a:lnTo>
                    <a:pt x="12582" y="11371"/>
                  </a:lnTo>
                  <a:lnTo>
                    <a:pt x="11739" y="11298"/>
                  </a:lnTo>
                  <a:lnTo>
                    <a:pt x="11702" y="10198"/>
                  </a:lnTo>
                  <a:lnTo>
                    <a:pt x="11665" y="9464"/>
                  </a:lnTo>
                  <a:lnTo>
                    <a:pt x="11592" y="8694"/>
                  </a:lnTo>
                  <a:lnTo>
                    <a:pt x="12179" y="7923"/>
                  </a:lnTo>
                  <a:lnTo>
                    <a:pt x="12729" y="7153"/>
                  </a:lnTo>
                  <a:close/>
                  <a:moveTo>
                    <a:pt x="6126" y="10161"/>
                  </a:moveTo>
                  <a:lnTo>
                    <a:pt x="6787" y="10454"/>
                  </a:lnTo>
                  <a:lnTo>
                    <a:pt x="7447" y="10711"/>
                  </a:lnTo>
                  <a:lnTo>
                    <a:pt x="8327" y="11005"/>
                  </a:lnTo>
                  <a:lnTo>
                    <a:pt x="7557" y="11555"/>
                  </a:lnTo>
                  <a:lnTo>
                    <a:pt x="6713" y="11995"/>
                  </a:lnTo>
                  <a:lnTo>
                    <a:pt x="6603" y="12068"/>
                  </a:lnTo>
                  <a:lnTo>
                    <a:pt x="6346" y="11078"/>
                  </a:lnTo>
                  <a:lnTo>
                    <a:pt x="6126" y="10161"/>
                  </a:lnTo>
                  <a:close/>
                  <a:moveTo>
                    <a:pt x="3449" y="8657"/>
                  </a:moveTo>
                  <a:lnTo>
                    <a:pt x="3889" y="8950"/>
                  </a:lnTo>
                  <a:lnTo>
                    <a:pt x="4733" y="9427"/>
                  </a:lnTo>
                  <a:lnTo>
                    <a:pt x="5613" y="9904"/>
                  </a:lnTo>
                  <a:lnTo>
                    <a:pt x="5870" y="11078"/>
                  </a:lnTo>
                  <a:lnTo>
                    <a:pt x="6016" y="11665"/>
                  </a:lnTo>
                  <a:lnTo>
                    <a:pt x="6200" y="12288"/>
                  </a:lnTo>
                  <a:lnTo>
                    <a:pt x="5686" y="12509"/>
                  </a:lnTo>
                  <a:lnTo>
                    <a:pt x="5136" y="12729"/>
                  </a:lnTo>
                  <a:lnTo>
                    <a:pt x="4622" y="12875"/>
                  </a:lnTo>
                  <a:lnTo>
                    <a:pt x="4072" y="12985"/>
                  </a:lnTo>
                  <a:lnTo>
                    <a:pt x="3705" y="12985"/>
                  </a:lnTo>
                  <a:lnTo>
                    <a:pt x="3375" y="12949"/>
                  </a:lnTo>
                  <a:lnTo>
                    <a:pt x="3045" y="12875"/>
                  </a:lnTo>
                  <a:lnTo>
                    <a:pt x="2715" y="12692"/>
                  </a:lnTo>
                  <a:lnTo>
                    <a:pt x="2568" y="12582"/>
                  </a:lnTo>
                  <a:lnTo>
                    <a:pt x="2458" y="12435"/>
                  </a:lnTo>
                  <a:lnTo>
                    <a:pt x="2348" y="12288"/>
                  </a:lnTo>
                  <a:lnTo>
                    <a:pt x="2275" y="12105"/>
                  </a:lnTo>
                  <a:lnTo>
                    <a:pt x="2165" y="11775"/>
                  </a:lnTo>
                  <a:lnTo>
                    <a:pt x="2165" y="11371"/>
                  </a:lnTo>
                  <a:lnTo>
                    <a:pt x="2201" y="11005"/>
                  </a:lnTo>
                  <a:lnTo>
                    <a:pt x="2275" y="10638"/>
                  </a:lnTo>
                  <a:lnTo>
                    <a:pt x="2385" y="10271"/>
                  </a:lnTo>
                  <a:lnTo>
                    <a:pt x="2532" y="9941"/>
                  </a:lnTo>
                  <a:lnTo>
                    <a:pt x="2715" y="9574"/>
                  </a:lnTo>
                  <a:lnTo>
                    <a:pt x="2935" y="9281"/>
                  </a:lnTo>
                  <a:lnTo>
                    <a:pt x="3192" y="8950"/>
                  </a:lnTo>
                  <a:lnTo>
                    <a:pt x="3449" y="8657"/>
                  </a:lnTo>
                  <a:close/>
                  <a:moveTo>
                    <a:pt x="8291" y="14049"/>
                  </a:moveTo>
                  <a:lnTo>
                    <a:pt x="8401" y="14086"/>
                  </a:lnTo>
                  <a:lnTo>
                    <a:pt x="8401" y="14196"/>
                  </a:lnTo>
                  <a:lnTo>
                    <a:pt x="8401" y="14343"/>
                  </a:lnTo>
                  <a:lnTo>
                    <a:pt x="8364" y="14489"/>
                  </a:lnTo>
                  <a:lnTo>
                    <a:pt x="8291" y="14599"/>
                  </a:lnTo>
                  <a:lnTo>
                    <a:pt x="8181" y="14673"/>
                  </a:lnTo>
                  <a:lnTo>
                    <a:pt x="7960" y="14489"/>
                  </a:lnTo>
                  <a:lnTo>
                    <a:pt x="7777" y="14306"/>
                  </a:lnTo>
                  <a:lnTo>
                    <a:pt x="7850" y="14159"/>
                  </a:lnTo>
                  <a:lnTo>
                    <a:pt x="7997" y="14086"/>
                  </a:lnTo>
                  <a:lnTo>
                    <a:pt x="8144" y="14049"/>
                  </a:lnTo>
                  <a:close/>
                  <a:moveTo>
                    <a:pt x="8914" y="11188"/>
                  </a:moveTo>
                  <a:lnTo>
                    <a:pt x="10051" y="11481"/>
                  </a:lnTo>
                  <a:lnTo>
                    <a:pt x="11225" y="11702"/>
                  </a:lnTo>
                  <a:lnTo>
                    <a:pt x="11188" y="12288"/>
                  </a:lnTo>
                  <a:lnTo>
                    <a:pt x="11115" y="12839"/>
                  </a:lnTo>
                  <a:lnTo>
                    <a:pt x="10968" y="13426"/>
                  </a:lnTo>
                  <a:lnTo>
                    <a:pt x="10822" y="13976"/>
                  </a:lnTo>
                  <a:lnTo>
                    <a:pt x="10638" y="14269"/>
                  </a:lnTo>
                  <a:lnTo>
                    <a:pt x="10455" y="14563"/>
                  </a:lnTo>
                  <a:lnTo>
                    <a:pt x="10198" y="14819"/>
                  </a:lnTo>
                  <a:lnTo>
                    <a:pt x="9905" y="15003"/>
                  </a:lnTo>
                  <a:lnTo>
                    <a:pt x="9648" y="15113"/>
                  </a:lnTo>
                  <a:lnTo>
                    <a:pt x="9391" y="15150"/>
                  </a:lnTo>
                  <a:lnTo>
                    <a:pt x="9098" y="15113"/>
                  </a:lnTo>
                  <a:lnTo>
                    <a:pt x="8841" y="15040"/>
                  </a:lnTo>
                  <a:lnTo>
                    <a:pt x="8951" y="14856"/>
                  </a:lnTo>
                  <a:lnTo>
                    <a:pt x="8988" y="14673"/>
                  </a:lnTo>
                  <a:lnTo>
                    <a:pt x="9061" y="14453"/>
                  </a:lnTo>
                  <a:lnTo>
                    <a:pt x="9061" y="14269"/>
                  </a:lnTo>
                  <a:lnTo>
                    <a:pt x="9024" y="14086"/>
                  </a:lnTo>
                  <a:lnTo>
                    <a:pt x="8951" y="13976"/>
                  </a:lnTo>
                  <a:lnTo>
                    <a:pt x="8841" y="13829"/>
                  </a:lnTo>
                  <a:lnTo>
                    <a:pt x="8731" y="13756"/>
                  </a:lnTo>
                  <a:lnTo>
                    <a:pt x="8547" y="13646"/>
                  </a:lnTo>
                  <a:lnTo>
                    <a:pt x="8401" y="13609"/>
                  </a:lnTo>
                  <a:lnTo>
                    <a:pt x="8254" y="13572"/>
                  </a:lnTo>
                  <a:lnTo>
                    <a:pt x="8071" y="13572"/>
                  </a:lnTo>
                  <a:lnTo>
                    <a:pt x="7887" y="13609"/>
                  </a:lnTo>
                  <a:lnTo>
                    <a:pt x="7740" y="13682"/>
                  </a:lnTo>
                  <a:lnTo>
                    <a:pt x="7594" y="13792"/>
                  </a:lnTo>
                  <a:lnTo>
                    <a:pt x="7447" y="13902"/>
                  </a:lnTo>
                  <a:lnTo>
                    <a:pt x="7264" y="13609"/>
                  </a:lnTo>
                  <a:lnTo>
                    <a:pt x="7080" y="13242"/>
                  </a:lnTo>
                  <a:lnTo>
                    <a:pt x="6897" y="12912"/>
                  </a:lnTo>
                  <a:lnTo>
                    <a:pt x="6750" y="12545"/>
                  </a:lnTo>
                  <a:lnTo>
                    <a:pt x="7814" y="11958"/>
                  </a:lnTo>
                  <a:lnTo>
                    <a:pt x="8364" y="11591"/>
                  </a:lnTo>
                  <a:lnTo>
                    <a:pt x="8914" y="11188"/>
                  </a:lnTo>
                  <a:close/>
                  <a:moveTo>
                    <a:pt x="6493" y="0"/>
                  </a:moveTo>
                  <a:lnTo>
                    <a:pt x="6163" y="294"/>
                  </a:lnTo>
                  <a:lnTo>
                    <a:pt x="5870" y="624"/>
                  </a:lnTo>
                  <a:lnTo>
                    <a:pt x="5613" y="991"/>
                  </a:lnTo>
                  <a:lnTo>
                    <a:pt x="5429" y="1394"/>
                  </a:lnTo>
                  <a:lnTo>
                    <a:pt x="5246" y="1798"/>
                  </a:lnTo>
                  <a:lnTo>
                    <a:pt x="5099" y="2201"/>
                  </a:lnTo>
                  <a:lnTo>
                    <a:pt x="5026" y="2641"/>
                  </a:lnTo>
                  <a:lnTo>
                    <a:pt x="4953" y="3081"/>
                  </a:lnTo>
                  <a:lnTo>
                    <a:pt x="4219" y="2898"/>
                  </a:lnTo>
                  <a:lnTo>
                    <a:pt x="3485" y="2788"/>
                  </a:lnTo>
                  <a:lnTo>
                    <a:pt x="2752" y="2715"/>
                  </a:lnTo>
                  <a:lnTo>
                    <a:pt x="2385" y="2751"/>
                  </a:lnTo>
                  <a:lnTo>
                    <a:pt x="2055" y="2788"/>
                  </a:lnTo>
                  <a:lnTo>
                    <a:pt x="1725" y="2825"/>
                  </a:lnTo>
                  <a:lnTo>
                    <a:pt x="1394" y="2898"/>
                  </a:lnTo>
                  <a:lnTo>
                    <a:pt x="1101" y="3045"/>
                  </a:lnTo>
                  <a:lnTo>
                    <a:pt x="808" y="3191"/>
                  </a:lnTo>
                  <a:lnTo>
                    <a:pt x="551" y="3338"/>
                  </a:lnTo>
                  <a:lnTo>
                    <a:pt x="367" y="3558"/>
                  </a:lnTo>
                  <a:lnTo>
                    <a:pt x="184" y="3815"/>
                  </a:lnTo>
                  <a:lnTo>
                    <a:pt x="74" y="4108"/>
                  </a:lnTo>
                  <a:lnTo>
                    <a:pt x="1" y="4402"/>
                  </a:lnTo>
                  <a:lnTo>
                    <a:pt x="1" y="4732"/>
                  </a:lnTo>
                  <a:lnTo>
                    <a:pt x="37" y="5026"/>
                  </a:lnTo>
                  <a:lnTo>
                    <a:pt x="147" y="5356"/>
                  </a:lnTo>
                  <a:lnTo>
                    <a:pt x="257" y="5649"/>
                  </a:lnTo>
                  <a:lnTo>
                    <a:pt x="441" y="5943"/>
                  </a:lnTo>
                  <a:lnTo>
                    <a:pt x="624" y="6236"/>
                  </a:lnTo>
                  <a:lnTo>
                    <a:pt x="844" y="6493"/>
                  </a:lnTo>
                  <a:lnTo>
                    <a:pt x="1211" y="6860"/>
                  </a:lnTo>
                  <a:lnTo>
                    <a:pt x="1615" y="7263"/>
                  </a:lnTo>
                  <a:lnTo>
                    <a:pt x="1615" y="7300"/>
                  </a:lnTo>
                  <a:lnTo>
                    <a:pt x="1615" y="7520"/>
                  </a:lnTo>
                  <a:lnTo>
                    <a:pt x="1688" y="7777"/>
                  </a:lnTo>
                  <a:lnTo>
                    <a:pt x="1725" y="7887"/>
                  </a:lnTo>
                  <a:lnTo>
                    <a:pt x="1835" y="7960"/>
                  </a:lnTo>
                  <a:lnTo>
                    <a:pt x="1908" y="8033"/>
                  </a:lnTo>
                  <a:lnTo>
                    <a:pt x="2055" y="8070"/>
                  </a:lnTo>
                  <a:lnTo>
                    <a:pt x="2165" y="8107"/>
                  </a:lnTo>
                  <a:lnTo>
                    <a:pt x="2275" y="8070"/>
                  </a:lnTo>
                  <a:lnTo>
                    <a:pt x="2532" y="7997"/>
                  </a:lnTo>
                  <a:lnTo>
                    <a:pt x="3045" y="8400"/>
                  </a:lnTo>
                  <a:lnTo>
                    <a:pt x="2642" y="8914"/>
                  </a:lnTo>
                  <a:lnTo>
                    <a:pt x="2312" y="9464"/>
                  </a:lnTo>
                  <a:lnTo>
                    <a:pt x="2018" y="10051"/>
                  </a:lnTo>
                  <a:lnTo>
                    <a:pt x="1871" y="10344"/>
                  </a:lnTo>
                  <a:lnTo>
                    <a:pt x="1798" y="10674"/>
                  </a:lnTo>
                  <a:lnTo>
                    <a:pt x="1725" y="10968"/>
                  </a:lnTo>
                  <a:lnTo>
                    <a:pt x="1688" y="11261"/>
                  </a:lnTo>
                  <a:lnTo>
                    <a:pt x="1688" y="11555"/>
                  </a:lnTo>
                  <a:lnTo>
                    <a:pt x="1725" y="11885"/>
                  </a:lnTo>
                  <a:lnTo>
                    <a:pt x="1798" y="12142"/>
                  </a:lnTo>
                  <a:lnTo>
                    <a:pt x="1908" y="12435"/>
                  </a:lnTo>
                  <a:lnTo>
                    <a:pt x="2055" y="12692"/>
                  </a:lnTo>
                  <a:lnTo>
                    <a:pt x="2238" y="12912"/>
                  </a:lnTo>
                  <a:lnTo>
                    <a:pt x="2495" y="13132"/>
                  </a:lnTo>
                  <a:lnTo>
                    <a:pt x="2788" y="13279"/>
                  </a:lnTo>
                  <a:lnTo>
                    <a:pt x="3045" y="13389"/>
                  </a:lnTo>
                  <a:lnTo>
                    <a:pt x="3375" y="13426"/>
                  </a:lnTo>
                  <a:lnTo>
                    <a:pt x="3669" y="13462"/>
                  </a:lnTo>
                  <a:lnTo>
                    <a:pt x="3999" y="13462"/>
                  </a:lnTo>
                  <a:lnTo>
                    <a:pt x="4292" y="13426"/>
                  </a:lnTo>
                  <a:lnTo>
                    <a:pt x="4586" y="13389"/>
                  </a:lnTo>
                  <a:lnTo>
                    <a:pt x="5026" y="13242"/>
                  </a:lnTo>
                  <a:lnTo>
                    <a:pt x="5503" y="13095"/>
                  </a:lnTo>
                  <a:lnTo>
                    <a:pt x="5906" y="12949"/>
                  </a:lnTo>
                  <a:lnTo>
                    <a:pt x="6346" y="12729"/>
                  </a:lnTo>
                  <a:lnTo>
                    <a:pt x="6530" y="13169"/>
                  </a:lnTo>
                  <a:lnTo>
                    <a:pt x="6713" y="13572"/>
                  </a:lnTo>
                  <a:lnTo>
                    <a:pt x="6970" y="13976"/>
                  </a:lnTo>
                  <a:lnTo>
                    <a:pt x="7227" y="14343"/>
                  </a:lnTo>
                  <a:lnTo>
                    <a:pt x="7153" y="14526"/>
                  </a:lnTo>
                  <a:lnTo>
                    <a:pt x="7117" y="14709"/>
                  </a:lnTo>
                  <a:lnTo>
                    <a:pt x="7153" y="14893"/>
                  </a:lnTo>
                  <a:lnTo>
                    <a:pt x="7227" y="15076"/>
                  </a:lnTo>
                  <a:lnTo>
                    <a:pt x="7337" y="15223"/>
                  </a:lnTo>
                  <a:lnTo>
                    <a:pt x="7484" y="15333"/>
                  </a:lnTo>
                  <a:lnTo>
                    <a:pt x="7630" y="15406"/>
                  </a:lnTo>
                  <a:lnTo>
                    <a:pt x="7777" y="15480"/>
                  </a:lnTo>
                  <a:lnTo>
                    <a:pt x="7924" y="15516"/>
                  </a:lnTo>
                  <a:lnTo>
                    <a:pt x="8107" y="15516"/>
                  </a:lnTo>
                  <a:lnTo>
                    <a:pt x="8254" y="15480"/>
                  </a:lnTo>
                  <a:lnTo>
                    <a:pt x="8437" y="15406"/>
                  </a:lnTo>
                  <a:lnTo>
                    <a:pt x="8474" y="15406"/>
                  </a:lnTo>
                  <a:lnTo>
                    <a:pt x="8804" y="15516"/>
                  </a:lnTo>
                  <a:lnTo>
                    <a:pt x="9171" y="15590"/>
                  </a:lnTo>
                  <a:lnTo>
                    <a:pt x="9501" y="15590"/>
                  </a:lnTo>
                  <a:lnTo>
                    <a:pt x="9868" y="15516"/>
                  </a:lnTo>
                  <a:lnTo>
                    <a:pt x="10161" y="15406"/>
                  </a:lnTo>
                  <a:lnTo>
                    <a:pt x="10418" y="15260"/>
                  </a:lnTo>
                  <a:lnTo>
                    <a:pt x="10675" y="15040"/>
                  </a:lnTo>
                  <a:lnTo>
                    <a:pt x="10858" y="14819"/>
                  </a:lnTo>
                  <a:lnTo>
                    <a:pt x="11042" y="14563"/>
                  </a:lnTo>
                  <a:lnTo>
                    <a:pt x="11188" y="14269"/>
                  </a:lnTo>
                  <a:lnTo>
                    <a:pt x="11299" y="13976"/>
                  </a:lnTo>
                  <a:lnTo>
                    <a:pt x="11409" y="13682"/>
                  </a:lnTo>
                  <a:lnTo>
                    <a:pt x="11519" y="13242"/>
                  </a:lnTo>
                  <a:lnTo>
                    <a:pt x="11629" y="12765"/>
                  </a:lnTo>
                  <a:lnTo>
                    <a:pt x="11665" y="12252"/>
                  </a:lnTo>
                  <a:lnTo>
                    <a:pt x="11702" y="11775"/>
                  </a:lnTo>
                  <a:lnTo>
                    <a:pt x="12619" y="11848"/>
                  </a:lnTo>
                  <a:lnTo>
                    <a:pt x="13499" y="11922"/>
                  </a:lnTo>
                  <a:lnTo>
                    <a:pt x="14416" y="11922"/>
                  </a:lnTo>
                  <a:lnTo>
                    <a:pt x="15297" y="11885"/>
                  </a:lnTo>
                  <a:lnTo>
                    <a:pt x="15333" y="11848"/>
                  </a:lnTo>
                  <a:lnTo>
                    <a:pt x="15333" y="11775"/>
                  </a:lnTo>
                  <a:lnTo>
                    <a:pt x="15590" y="11702"/>
                  </a:lnTo>
                  <a:lnTo>
                    <a:pt x="15884" y="11628"/>
                  </a:lnTo>
                  <a:lnTo>
                    <a:pt x="16140" y="11481"/>
                  </a:lnTo>
                  <a:lnTo>
                    <a:pt x="16397" y="11335"/>
                  </a:lnTo>
                  <a:lnTo>
                    <a:pt x="16507" y="11335"/>
                  </a:lnTo>
                  <a:lnTo>
                    <a:pt x="16544" y="11298"/>
                  </a:lnTo>
                  <a:lnTo>
                    <a:pt x="16581" y="11225"/>
                  </a:lnTo>
                  <a:lnTo>
                    <a:pt x="16544" y="10931"/>
                  </a:lnTo>
                  <a:lnTo>
                    <a:pt x="16471" y="10638"/>
                  </a:lnTo>
                  <a:lnTo>
                    <a:pt x="16397" y="10344"/>
                  </a:lnTo>
                  <a:lnTo>
                    <a:pt x="16287" y="10088"/>
                  </a:lnTo>
                  <a:lnTo>
                    <a:pt x="15994" y="9537"/>
                  </a:lnTo>
                  <a:lnTo>
                    <a:pt x="15627" y="9060"/>
                  </a:lnTo>
                  <a:lnTo>
                    <a:pt x="15223" y="8584"/>
                  </a:lnTo>
                  <a:lnTo>
                    <a:pt x="14783" y="8143"/>
                  </a:lnTo>
                  <a:lnTo>
                    <a:pt x="14306" y="7740"/>
                  </a:lnTo>
                  <a:lnTo>
                    <a:pt x="13793" y="7336"/>
                  </a:lnTo>
                  <a:lnTo>
                    <a:pt x="12949" y="6786"/>
                  </a:lnTo>
                  <a:lnTo>
                    <a:pt x="13353" y="6053"/>
                  </a:lnTo>
                  <a:lnTo>
                    <a:pt x="13720" y="5319"/>
                  </a:lnTo>
                  <a:lnTo>
                    <a:pt x="14050" y="4549"/>
                  </a:lnTo>
                  <a:lnTo>
                    <a:pt x="14306" y="3778"/>
                  </a:lnTo>
                  <a:lnTo>
                    <a:pt x="14306" y="3632"/>
                  </a:lnTo>
                  <a:lnTo>
                    <a:pt x="14453" y="3522"/>
                  </a:lnTo>
                  <a:lnTo>
                    <a:pt x="14600" y="3375"/>
                  </a:lnTo>
                  <a:lnTo>
                    <a:pt x="14747" y="3155"/>
                  </a:lnTo>
                  <a:lnTo>
                    <a:pt x="14820" y="2935"/>
                  </a:lnTo>
                  <a:lnTo>
                    <a:pt x="14820" y="2678"/>
                  </a:lnTo>
                  <a:lnTo>
                    <a:pt x="14747" y="2421"/>
                  </a:lnTo>
                  <a:lnTo>
                    <a:pt x="14637" y="2238"/>
                  </a:lnTo>
                  <a:lnTo>
                    <a:pt x="14490" y="2054"/>
                  </a:lnTo>
                  <a:lnTo>
                    <a:pt x="14270" y="1944"/>
                  </a:lnTo>
                  <a:lnTo>
                    <a:pt x="14160" y="1908"/>
                  </a:lnTo>
                  <a:lnTo>
                    <a:pt x="14013" y="1908"/>
                  </a:lnTo>
                  <a:lnTo>
                    <a:pt x="13830" y="1944"/>
                  </a:lnTo>
                  <a:lnTo>
                    <a:pt x="13683" y="2018"/>
                  </a:lnTo>
                  <a:lnTo>
                    <a:pt x="13536" y="2091"/>
                  </a:lnTo>
                  <a:lnTo>
                    <a:pt x="13389" y="2201"/>
                  </a:lnTo>
                  <a:lnTo>
                    <a:pt x="12949" y="2128"/>
                  </a:lnTo>
                  <a:lnTo>
                    <a:pt x="12472" y="2164"/>
                  </a:lnTo>
                  <a:lnTo>
                    <a:pt x="12032" y="2201"/>
                  </a:lnTo>
                  <a:lnTo>
                    <a:pt x="11592" y="2274"/>
                  </a:lnTo>
                  <a:lnTo>
                    <a:pt x="11115" y="2421"/>
                  </a:lnTo>
                  <a:lnTo>
                    <a:pt x="10675" y="2568"/>
                  </a:lnTo>
                  <a:lnTo>
                    <a:pt x="10271" y="2751"/>
                  </a:lnTo>
                  <a:lnTo>
                    <a:pt x="9831" y="2971"/>
                  </a:lnTo>
                  <a:lnTo>
                    <a:pt x="9611" y="3081"/>
                  </a:lnTo>
                  <a:lnTo>
                    <a:pt x="9208" y="2421"/>
                  </a:lnTo>
                  <a:lnTo>
                    <a:pt x="8767" y="1761"/>
                  </a:lnTo>
                  <a:lnTo>
                    <a:pt x="8254" y="1137"/>
                  </a:lnTo>
                  <a:lnTo>
                    <a:pt x="7740" y="550"/>
                  </a:lnTo>
                  <a:lnTo>
                    <a:pt x="7630" y="477"/>
                  </a:lnTo>
                  <a:lnTo>
                    <a:pt x="7520" y="477"/>
                  </a:lnTo>
                  <a:lnTo>
                    <a:pt x="7117" y="624"/>
                  </a:lnTo>
                  <a:lnTo>
                    <a:pt x="6713" y="807"/>
                  </a:lnTo>
                  <a:lnTo>
                    <a:pt x="6640" y="844"/>
                  </a:lnTo>
                  <a:lnTo>
                    <a:pt x="6603" y="881"/>
                  </a:lnTo>
                  <a:lnTo>
                    <a:pt x="6640" y="991"/>
                  </a:lnTo>
                  <a:lnTo>
                    <a:pt x="6677" y="1064"/>
                  </a:lnTo>
                  <a:lnTo>
                    <a:pt x="6787" y="1064"/>
                  </a:lnTo>
                  <a:lnTo>
                    <a:pt x="7153" y="1027"/>
                  </a:lnTo>
                  <a:lnTo>
                    <a:pt x="7484" y="991"/>
                  </a:lnTo>
                  <a:lnTo>
                    <a:pt x="7960" y="1541"/>
                  </a:lnTo>
                  <a:lnTo>
                    <a:pt x="8401" y="2091"/>
                  </a:lnTo>
                  <a:lnTo>
                    <a:pt x="8841" y="2715"/>
                  </a:lnTo>
                  <a:lnTo>
                    <a:pt x="9208" y="3301"/>
                  </a:lnTo>
                  <a:lnTo>
                    <a:pt x="8511" y="3742"/>
                  </a:lnTo>
                  <a:lnTo>
                    <a:pt x="7850" y="4219"/>
                  </a:lnTo>
                  <a:lnTo>
                    <a:pt x="6603" y="3668"/>
                  </a:lnTo>
                  <a:lnTo>
                    <a:pt x="5980" y="3412"/>
                  </a:lnTo>
                  <a:lnTo>
                    <a:pt x="5319" y="3191"/>
                  </a:lnTo>
                  <a:lnTo>
                    <a:pt x="5393" y="2788"/>
                  </a:lnTo>
                  <a:lnTo>
                    <a:pt x="5466" y="2384"/>
                  </a:lnTo>
                  <a:lnTo>
                    <a:pt x="5576" y="1981"/>
                  </a:lnTo>
                  <a:lnTo>
                    <a:pt x="5723" y="1577"/>
                  </a:lnTo>
                  <a:lnTo>
                    <a:pt x="5906" y="1211"/>
                  </a:lnTo>
                  <a:lnTo>
                    <a:pt x="6126" y="844"/>
                  </a:lnTo>
                  <a:lnTo>
                    <a:pt x="6383" y="514"/>
                  </a:lnTo>
                  <a:lnTo>
                    <a:pt x="6640" y="184"/>
                  </a:lnTo>
                  <a:lnTo>
                    <a:pt x="6677" y="110"/>
                  </a:lnTo>
                  <a:lnTo>
                    <a:pt x="6677" y="37"/>
                  </a:lnTo>
                  <a:lnTo>
                    <a:pt x="6603"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415" name="Google Shape;415;p8"/>
            <p:cNvSpPr/>
            <p:nvPr/>
          </p:nvSpPr>
          <p:spPr>
            <a:xfrm>
              <a:off x="6553775" y="1840025"/>
              <a:ext cx="234775" cy="276975"/>
            </a:xfrm>
            <a:custGeom>
              <a:rect b="b" l="l" r="r" t="t"/>
              <a:pathLst>
                <a:path extrusionOk="0" h="11079" w="9391">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416" name="Google Shape;416;p8"/>
            <p:cNvSpPr/>
            <p:nvPr/>
          </p:nvSpPr>
          <p:spPr>
            <a:xfrm>
              <a:off x="6618875" y="2550725"/>
              <a:ext cx="408125" cy="156850"/>
            </a:xfrm>
            <a:custGeom>
              <a:rect b="b" l="l" r="r" t="t"/>
              <a:pathLst>
                <a:path extrusionOk="0" h="6274" w="16325">
                  <a:moveTo>
                    <a:pt x="14710" y="1"/>
                  </a:moveTo>
                  <a:lnTo>
                    <a:pt x="14527" y="74"/>
                  </a:lnTo>
                  <a:lnTo>
                    <a:pt x="14380" y="147"/>
                  </a:lnTo>
                  <a:lnTo>
                    <a:pt x="14270" y="221"/>
                  </a:lnTo>
                  <a:lnTo>
                    <a:pt x="14270" y="257"/>
                  </a:lnTo>
                  <a:lnTo>
                    <a:pt x="14197" y="221"/>
                  </a:lnTo>
                  <a:lnTo>
                    <a:pt x="14087" y="221"/>
                  </a:lnTo>
                  <a:lnTo>
                    <a:pt x="14013" y="294"/>
                  </a:lnTo>
                  <a:lnTo>
                    <a:pt x="13977" y="331"/>
                  </a:lnTo>
                  <a:lnTo>
                    <a:pt x="13977" y="441"/>
                  </a:lnTo>
                  <a:lnTo>
                    <a:pt x="14013" y="551"/>
                  </a:lnTo>
                  <a:lnTo>
                    <a:pt x="14050" y="587"/>
                  </a:lnTo>
                  <a:lnTo>
                    <a:pt x="14123" y="624"/>
                  </a:lnTo>
                  <a:lnTo>
                    <a:pt x="14343" y="624"/>
                  </a:lnTo>
                  <a:lnTo>
                    <a:pt x="14527" y="551"/>
                  </a:lnTo>
                  <a:lnTo>
                    <a:pt x="14710" y="477"/>
                  </a:lnTo>
                  <a:lnTo>
                    <a:pt x="14894" y="441"/>
                  </a:lnTo>
                  <a:lnTo>
                    <a:pt x="14967" y="477"/>
                  </a:lnTo>
                  <a:lnTo>
                    <a:pt x="15004" y="514"/>
                  </a:lnTo>
                  <a:lnTo>
                    <a:pt x="14967" y="587"/>
                  </a:lnTo>
                  <a:lnTo>
                    <a:pt x="14930" y="661"/>
                  </a:lnTo>
                  <a:lnTo>
                    <a:pt x="14747" y="881"/>
                  </a:lnTo>
                  <a:lnTo>
                    <a:pt x="14123" y="1725"/>
                  </a:lnTo>
                  <a:lnTo>
                    <a:pt x="14123" y="1798"/>
                  </a:lnTo>
                  <a:lnTo>
                    <a:pt x="14087" y="1871"/>
                  </a:lnTo>
                  <a:lnTo>
                    <a:pt x="14123" y="1981"/>
                  </a:lnTo>
                  <a:lnTo>
                    <a:pt x="14233" y="2055"/>
                  </a:lnTo>
                  <a:lnTo>
                    <a:pt x="14343" y="2091"/>
                  </a:lnTo>
                  <a:lnTo>
                    <a:pt x="14820" y="2091"/>
                  </a:lnTo>
                  <a:lnTo>
                    <a:pt x="15260" y="2055"/>
                  </a:lnTo>
                  <a:lnTo>
                    <a:pt x="15774" y="1945"/>
                  </a:lnTo>
                  <a:lnTo>
                    <a:pt x="16031" y="1871"/>
                  </a:lnTo>
                  <a:lnTo>
                    <a:pt x="16251" y="1761"/>
                  </a:lnTo>
                  <a:lnTo>
                    <a:pt x="16324" y="1651"/>
                  </a:lnTo>
                  <a:lnTo>
                    <a:pt x="16324" y="1541"/>
                  </a:lnTo>
                  <a:lnTo>
                    <a:pt x="16288" y="1468"/>
                  </a:lnTo>
                  <a:lnTo>
                    <a:pt x="16214" y="1431"/>
                  </a:lnTo>
                  <a:lnTo>
                    <a:pt x="16141" y="1394"/>
                  </a:lnTo>
                  <a:lnTo>
                    <a:pt x="15957" y="1431"/>
                  </a:lnTo>
                  <a:lnTo>
                    <a:pt x="15774" y="1468"/>
                  </a:lnTo>
                  <a:lnTo>
                    <a:pt x="15370" y="1541"/>
                  </a:lnTo>
                  <a:lnTo>
                    <a:pt x="14820" y="1615"/>
                  </a:lnTo>
                  <a:lnTo>
                    <a:pt x="14820" y="1615"/>
                  </a:lnTo>
                  <a:lnTo>
                    <a:pt x="15260" y="1028"/>
                  </a:lnTo>
                  <a:lnTo>
                    <a:pt x="15370" y="844"/>
                  </a:lnTo>
                  <a:lnTo>
                    <a:pt x="15481" y="698"/>
                  </a:lnTo>
                  <a:lnTo>
                    <a:pt x="15517" y="477"/>
                  </a:lnTo>
                  <a:lnTo>
                    <a:pt x="15517" y="404"/>
                  </a:lnTo>
                  <a:lnTo>
                    <a:pt x="15481" y="294"/>
                  </a:lnTo>
                  <a:lnTo>
                    <a:pt x="15370" y="184"/>
                  </a:lnTo>
                  <a:lnTo>
                    <a:pt x="15224" y="74"/>
                  </a:lnTo>
                  <a:lnTo>
                    <a:pt x="15077" y="37"/>
                  </a:lnTo>
                  <a:lnTo>
                    <a:pt x="14894" y="1"/>
                  </a:lnTo>
                  <a:close/>
                  <a:moveTo>
                    <a:pt x="6604" y="2788"/>
                  </a:moveTo>
                  <a:lnTo>
                    <a:pt x="6163" y="2898"/>
                  </a:lnTo>
                  <a:lnTo>
                    <a:pt x="5576" y="2972"/>
                  </a:lnTo>
                  <a:lnTo>
                    <a:pt x="5283" y="3045"/>
                  </a:lnTo>
                  <a:lnTo>
                    <a:pt x="4990" y="3118"/>
                  </a:lnTo>
                  <a:lnTo>
                    <a:pt x="4953" y="3155"/>
                  </a:lnTo>
                  <a:lnTo>
                    <a:pt x="4880" y="3229"/>
                  </a:lnTo>
                  <a:lnTo>
                    <a:pt x="4880" y="3302"/>
                  </a:lnTo>
                  <a:lnTo>
                    <a:pt x="4880" y="3339"/>
                  </a:lnTo>
                  <a:lnTo>
                    <a:pt x="4880" y="3412"/>
                  </a:lnTo>
                  <a:lnTo>
                    <a:pt x="4916" y="3485"/>
                  </a:lnTo>
                  <a:lnTo>
                    <a:pt x="4990" y="3522"/>
                  </a:lnTo>
                  <a:lnTo>
                    <a:pt x="5063" y="3522"/>
                  </a:lnTo>
                  <a:lnTo>
                    <a:pt x="5613" y="3485"/>
                  </a:lnTo>
                  <a:lnTo>
                    <a:pt x="6163" y="3412"/>
                  </a:lnTo>
                  <a:lnTo>
                    <a:pt x="6640" y="3339"/>
                  </a:lnTo>
                  <a:lnTo>
                    <a:pt x="6860" y="3265"/>
                  </a:lnTo>
                  <a:lnTo>
                    <a:pt x="6970" y="3192"/>
                  </a:lnTo>
                  <a:lnTo>
                    <a:pt x="7044" y="3118"/>
                  </a:lnTo>
                  <a:lnTo>
                    <a:pt x="7044" y="3008"/>
                  </a:lnTo>
                  <a:lnTo>
                    <a:pt x="7044" y="2972"/>
                  </a:lnTo>
                  <a:lnTo>
                    <a:pt x="7007" y="2898"/>
                  </a:lnTo>
                  <a:lnTo>
                    <a:pt x="6897" y="2862"/>
                  </a:lnTo>
                  <a:lnTo>
                    <a:pt x="6824" y="2825"/>
                  </a:lnTo>
                  <a:lnTo>
                    <a:pt x="6604" y="2788"/>
                  </a:lnTo>
                  <a:close/>
                  <a:moveTo>
                    <a:pt x="13500" y="1945"/>
                  </a:moveTo>
                  <a:lnTo>
                    <a:pt x="13280" y="1981"/>
                  </a:lnTo>
                  <a:lnTo>
                    <a:pt x="13060" y="2018"/>
                  </a:lnTo>
                  <a:lnTo>
                    <a:pt x="12876" y="2055"/>
                  </a:lnTo>
                  <a:lnTo>
                    <a:pt x="12693" y="2201"/>
                  </a:lnTo>
                  <a:lnTo>
                    <a:pt x="12546" y="2275"/>
                  </a:lnTo>
                  <a:lnTo>
                    <a:pt x="12436" y="2422"/>
                  </a:lnTo>
                  <a:lnTo>
                    <a:pt x="12289" y="2678"/>
                  </a:lnTo>
                  <a:lnTo>
                    <a:pt x="12179" y="3008"/>
                  </a:lnTo>
                  <a:lnTo>
                    <a:pt x="12179" y="3339"/>
                  </a:lnTo>
                  <a:lnTo>
                    <a:pt x="12179" y="3522"/>
                  </a:lnTo>
                  <a:lnTo>
                    <a:pt x="12216" y="3669"/>
                  </a:lnTo>
                  <a:lnTo>
                    <a:pt x="12289" y="3815"/>
                  </a:lnTo>
                  <a:lnTo>
                    <a:pt x="12363" y="3962"/>
                  </a:lnTo>
                  <a:lnTo>
                    <a:pt x="12473" y="4109"/>
                  </a:lnTo>
                  <a:lnTo>
                    <a:pt x="12583" y="4219"/>
                  </a:lnTo>
                  <a:lnTo>
                    <a:pt x="12729" y="4292"/>
                  </a:lnTo>
                  <a:lnTo>
                    <a:pt x="12876" y="4366"/>
                  </a:lnTo>
                  <a:lnTo>
                    <a:pt x="12986" y="4402"/>
                  </a:lnTo>
                  <a:lnTo>
                    <a:pt x="13096" y="4402"/>
                  </a:lnTo>
                  <a:lnTo>
                    <a:pt x="13353" y="4329"/>
                  </a:lnTo>
                  <a:lnTo>
                    <a:pt x="13757" y="4146"/>
                  </a:lnTo>
                  <a:lnTo>
                    <a:pt x="14197" y="3999"/>
                  </a:lnTo>
                  <a:lnTo>
                    <a:pt x="14417" y="3852"/>
                  </a:lnTo>
                  <a:lnTo>
                    <a:pt x="14564" y="3705"/>
                  </a:lnTo>
                  <a:lnTo>
                    <a:pt x="14600" y="3632"/>
                  </a:lnTo>
                  <a:lnTo>
                    <a:pt x="14564" y="3559"/>
                  </a:lnTo>
                  <a:lnTo>
                    <a:pt x="14527" y="3485"/>
                  </a:lnTo>
                  <a:lnTo>
                    <a:pt x="14453" y="3449"/>
                  </a:lnTo>
                  <a:lnTo>
                    <a:pt x="14343" y="3412"/>
                  </a:lnTo>
                  <a:lnTo>
                    <a:pt x="14197" y="3449"/>
                  </a:lnTo>
                  <a:lnTo>
                    <a:pt x="13940" y="3522"/>
                  </a:lnTo>
                  <a:lnTo>
                    <a:pt x="13426" y="3742"/>
                  </a:lnTo>
                  <a:lnTo>
                    <a:pt x="13280" y="3815"/>
                  </a:lnTo>
                  <a:lnTo>
                    <a:pt x="13133" y="3852"/>
                  </a:lnTo>
                  <a:lnTo>
                    <a:pt x="12986" y="3852"/>
                  </a:lnTo>
                  <a:lnTo>
                    <a:pt x="12839" y="3779"/>
                  </a:lnTo>
                  <a:lnTo>
                    <a:pt x="12766" y="3669"/>
                  </a:lnTo>
                  <a:lnTo>
                    <a:pt x="12729" y="3559"/>
                  </a:lnTo>
                  <a:lnTo>
                    <a:pt x="12656" y="3339"/>
                  </a:lnTo>
                  <a:lnTo>
                    <a:pt x="12656" y="3118"/>
                  </a:lnTo>
                  <a:lnTo>
                    <a:pt x="12729" y="2898"/>
                  </a:lnTo>
                  <a:lnTo>
                    <a:pt x="12839" y="2715"/>
                  </a:lnTo>
                  <a:lnTo>
                    <a:pt x="12986" y="2532"/>
                  </a:lnTo>
                  <a:lnTo>
                    <a:pt x="13133" y="2458"/>
                  </a:lnTo>
                  <a:lnTo>
                    <a:pt x="13280" y="2422"/>
                  </a:lnTo>
                  <a:lnTo>
                    <a:pt x="13610" y="2385"/>
                  </a:lnTo>
                  <a:lnTo>
                    <a:pt x="13940" y="2348"/>
                  </a:lnTo>
                  <a:lnTo>
                    <a:pt x="14307" y="2348"/>
                  </a:lnTo>
                  <a:lnTo>
                    <a:pt x="14307" y="2311"/>
                  </a:lnTo>
                  <a:lnTo>
                    <a:pt x="14307" y="2275"/>
                  </a:lnTo>
                  <a:lnTo>
                    <a:pt x="14307" y="2238"/>
                  </a:lnTo>
                  <a:lnTo>
                    <a:pt x="14123" y="2128"/>
                  </a:lnTo>
                  <a:lnTo>
                    <a:pt x="13903" y="2055"/>
                  </a:lnTo>
                  <a:lnTo>
                    <a:pt x="13720" y="1981"/>
                  </a:lnTo>
                  <a:lnTo>
                    <a:pt x="13500" y="1945"/>
                  </a:lnTo>
                  <a:close/>
                  <a:moveTo>
                    <a:pt x="6787" y="4182"/>
                  </a:moveTo>
                  <a:lnTo>
                    <a:pt x="6347" y="4292"/>
                  </a:lnTo>
                  <a:lnTo>
                    <a:pt x="5907" y="4366"/>
                  </a:lnTo>
                  <a:lnTo>
                    <a:pt x="5466" y="4439"/>
                  </a:lnTo>
                  <a:lnTo>
                    <a:pt x="5063" y="4549"/>
                  </a:lnTo>
                  <a:lnTo>
                    <a:pt x="4990" y="4622"/>
                  </a:lnTo>
                  <a:lnTo>
                    <a:pt x="4953" y="4696"/>
                  </a:lnTo>
                  <a:lnTo>
                    <a:pt x="4953" y="4806"/>
                  </a:lnTo>
                  <a:lnTo>
                    <a:pt x="5063" y="4843"/>
                  </a:lnTo>
                  <a:lnTo>
                    <a:pt x="5283" y="4879"/>
                  </a:lnTo>
                  <a:lnTo>
                    <a:pt x="5980" y="4879"/>
                  </a:lnTo>
                  <a:lnTo>
                    <a:pt x="6457" y="4769"/>
                  </a:lnTo>
                  <a:lnTo>
                    <a:pt x="6897" y="4659"/>
                  </a:lnTo>
                  <a:lnTo>
                    <a:pt x="6970" y="4622"/>
                  </a:lnTo>
                  <a:lnTo>
                    <a:pt x="7044" y="4586"/>
                  </a:lnTo>
                  <a:lnTo>
                    <a:pt x="7080" y="4512"/>
                  </a:lnTo>
                  <a:lnTo>
                    <a:pt x="7117" y="4439"/>
                  </a:lnTo>
                  <a:lnTo>
                    <a:pt x="7080" y="4292"/>
                  </a:lnTo>
                  <a:lnTo>
                    <a:pt x="7007" y="4219"/>
                  </a:lnTo>
                  <a:lnTo>
                    <a:pt x="6934" y="4182"/>
                  </a:lnTo>
                  <a:close/>
                  <a:moveTo>
                    <a:pt x="11079" y="2055"/>
                  </a:moveTo>
                  <a:lnTo>
                    <a:pt x="10785" y="2091"/>
                  </a:lnTo>
                  <a:lnTo>
                    <a:pt x="10565" y="2165"/>
                  </a:lnTo>
                  <a:lnTo>
                    <a:pt x="10382" y="2311"/>
                  </a:lnTo>
                  <a:lnTo>
                    <a:pt x="10235" y="2495"/>
                  </a:lnTo>
                  <a:lnTo>
                    <a:pt x="10198" y="2385"/>
                  </a:lnTo>
                  <a:lnTo>
                    <a:pt x="10088" y="2348"/>
                  </a:lnTo>
                  <a:lnTo>
                    <a:pt x="9942" y="2311"/>
                  </a:lnTo>
                  <a:lnTo>
                    <a:pt x="9611" y="2311"/>
                  </a:lnTo>
                  <a:lnTo>
                    <a:pt x="9501" y="2348"/>
                  </a:lnTo>
                  <a:lnTo>
                    <a:pt x="9208" y="2495"/>
                  </a:lnTo>
                  <a:lnTo>
                    <a:pt x="8988" y="2678"/>
                  </a:lnTo>
                  <a:lnTo>
                    <a:pt x="8951" y="2568"/>
                  </a:lnTo>
                  <a:lnTo>
                    <a:pt x="8915" y="2532"/>
                  </a:lnTo>
                  <a:lnTo>
                    <a:pt x="8878" y="2532"/>
                  </a:lnTo>
                  <a:lnTo>
                    <a:pt x="8804" y="2568"/>
                  </a:lnTo>
                  <a:lnTo>
                    <a:pt x="8731" y="2752"/>
                  </a:lnTo>
                  <a:lnTo>
                    <a:pt x="8658" y="2935"/>
                  </a:lnTo>
                  <a:lnTo>
                    <a:pt x="8621" y="3339"/>
                  </a:lnTo>
                  <a:lnTo>
                    <a:pt x="8584" y="3705"/>
                  </a:lnTo>
                  <a:lnTo>
                    <a:pt x="8621" y="4072"/>
                  </a:lnTo>
                  <a:lnTo>
                    <a:pt x="8694" y="4439"/>
                  </a:lnTo>
                  <a:lnTo>
                    <a:pt x="8768" y="4806"/>
                  </a:lnTo>
                  <a:lnTo>
                    <a:pt x="8804" y="4879"/>
                  </a:lnTo>
                  <a:lnTo>
                    <a:pt x="8878" y="4953"/>
                  </a:lnTo>
                  <a:lnTo>
                    <a:pt x="8951" y="4989"/>
                  </a:lnTo>
                  <a:lnTo>
                    <a:pt x="9061" y="4953"/>
                  </a:lnTo>
                  <a:lnTo>
                    <a:pt x="9135" y="4916"/>
                  </a:lnTo>
                  <a:lnTo>
                    <a:pt x="9208" y="4879"/>
                  </a:lnTo>
                  <a:lnTo>
                    <a:pt x="9245" y="4769"/>
                  </a:lnTo>
                  <a:lnTo>
                    <a:pt x="9208" y="4659"/>
                  </a:lnTo>
                  <a:lnTo>
                    <a:pt x="9135" y="4182"/>
                  </a:lnTo>
                  <a:lnTo>
                    <a:pt x="9098" y="3669"/>
                  </a:lnTo>
                  <a:lnTo>
                    <a:pt x="9135" y="3339"/>
                  </a:lnTo>
                  <a:lnTo>
                    <a:pt x="9208" y="3118"/>
                  </a:lnTo>
                  <a:lnTo>
                    <a:pt x="9391" y="2972"/>
                  </a:lnTo>
                  <a:lnTo>
                    <a:pt x="9575" y="2825"/>
                  </a:lnTo>
                  <a:lnTo>
                    <a:pt x="9795" y="2788"/>
                  </a:lnTo>
                  <a:lnTo>
                    <a:pt x="9868" y="4072"/>
                  </a:lnTo>
                  <a:lnTo>
                    <a:pt x="9905" y="4146"/>
                  </a:lnTo>
                  <a:lnTo>
                    <a:pt x="9942" y="4219"/>
                  </a:lnTo>
                  <a:lnTo>
                    <a:pt x="10015" y="4292"/>
                  </a:lnTo>
                  <a:lnTo>
                    <a:pt x="10125" y="4292"/>
                  </a:lnTo>
                  <a:lnTo>
                    <a:pt x="10198" y="4329"/>
                  </a:lnTo>
                  <a:lnTo>
                    <a:pt x="10272" y="4292"/>
                  </a:lnTo>
                  <a:lnTo>
                    <a:pt x="10308" y="4219"/>
                  </a:lnTo>
                  <a:lnTo>
                    <a:pt x="10345" y="4146"/>
                  </a:lnTo>
                  <a:lnTo>
                    <a:pt x="10455" y="3559"/>
                  </a:lnTo>
                  <a:lnTo>
                    <a:pt x="10565" y="3008"/>
                  </a:lnTo>
                  <a:lnTo>
                    <a:pt x="10602" y="2862"/>
                  </a:lnTo>
                  <a:lnTo>
                    <a:pt x="10675" y="2752"/>
                  </a:lnTo>
                  <a:lnTo>
                    <a:pt x="10785" y="2642"/>
                  </a:lnTo>
                  <a:lnTo>
                    <a:pt x="10895" y="2568"/>
                  </a:lnTo>
                  <a:lnTo>
                    <a:pt x="11079" y="2568"/>
                  </a:lnTo>
                  <a:lnTo>
                    <a:pt x="11115" y="2642"/>
                  </a:lnTo>
                  <a:lnTo>
                    <a:pt x="11115" y="2752"/>
                  </a:lnTo>
                  <a:lnTo>
                    <a:pt x="11115" y="2862"/>
                  </a:lnTo>
                  <a:lnTo>
                    <a:pt x="11189" y="3449"/>
                  </a:lnTo>
                  <a:lnTo>
                    <a:pt x="11299" y="4036"/>
                  </a:lnTo>
                  <a:lnTo>
                    <a:pt x="11372" y="4256"/>
                  </a:lnTo>
                  <a:lnTo>
                    <a:pt x="11446" y="4512"/>
                  </a:lnTo>
                  <a:lnTo>
                    <a:pt x="11556" y="4732"/>
                  </a:lnTo>
                  <a:lnTo>
                    <a:pt x="11629" y="4806"/>
                  </a:lnTo>
                  <a:lnTo>
                    <a:pt x="11739" y="4843"/>
                  </a:lnTo>
                  <a:lnTo>
                    <a:pt x="11849" y="4843"/>
                  </a:lnTo>
                  <a:lnTo>
                    <a:pt x="11922" y="4806"/>
                  </a:lnTo>
                  <a:lnTo>
                    <a:pt x="11996" y="4769"/>
                  </a:lnTo>
                  <a:lnTo>
                    <a:pt x="12032" y="4696"/>
                  </a:lnTo>
                  <a:lnTo>
                    <a:pt x="12069" y="4586"/>
                  </a:lnTo>
                  <a:lnTo>
                    <a:pt x="11996" y="4476"/>
                  </a:lnTo>
                  <a:lnTo>
                    <a:pt x="11922" y="4402"/>
                  </a:lnTo>
                  <a:lnTo>
                    <a:pt x="11886" y="4256"/>
                  </a:lnTo>
                  <a:lnTo>
                    <a:pt x="11812" y="4072"/>
                  </a:lnTo>
                  <a:lnTo>
                    <a:pt x="11776" y="3779"/>
                  </a:lnTo>
                  <a:lnTo>
                    <a:pt x="11666" y="3339"/>
                  </a:lnTo>
                  <a:lnTo>
                    <a:pt x="11629" y="2862"/>
                  </a:lnTo>
                  <a:lnTo>
                    <a:pt x="11629" y="2532"/>
                  </a:lnTo>
                  <a:lnTo>
                    <a:pt x="11592" y="2385"/>
                  </a:lnTo>
                  <a:lnTo>
                    <a:pt x="11482" y="2275"/>
                  </a:lnTo>
                  <a:lnTo>
                    <a:pt x="11299" y="2128"/>
                  </a:lnTo>
                  <a:lnTo>
                    <a:pt x="11189" y="2091"/>
                  </a:lnTo>
                  <a:lnTo>
                    <a:pt x="11079" y="2055"/>
                  </a:lnTo>
                  <a:close/>
                  <a:moveTo>
                    <a:pt x="2715" y="1138"/>
                  </a:moveTo>
                  <a:lnTo>
                    <a:pt x="2569" y="1174"/>
                  </a:lnTo>
                  <a:lnTo>
                    <a:pt x="2422" y="1284"/>
                  </a:lnTo>
                  <a:lnTo>
                    <a:pt x="2385" y="1358"/>
                  </a:lnTo>
                  <a:lnTo>
                    <a:pt x="2165" y="1284"/>
                  </a:lnTo>
                  <a:lnTo>
                    <a:pt x="1762" y="1284"/>
                  </a:lnTo>
                  <a:lnTo>
                    <a:pt x="1542" y="1358"/>
                  </a:lnTo>
                  <a:lnTo>
                    <a:pt x="771" y="1504"/>
                  </a:lnTo>
                  <a:lnTo>
                    <a:pt x="368" y="1651"/>
                  </a:lnTo>
                  <a:lnTo>
                    <a:pt x="184" y="1725"/>
                  </a:lnTo>
                  <a:lnTo>
                    <a:pt x="38" y="1835"/>
                  </a:lnTo>
                  <a:lnTo>
                    <a:pt x="1" y="1908"/>
                  </a:lnTo>
                  <a:lnTo>
                    <a:pt x="1" y="1981"/>
                  </a:lnTo>
                  <a:lnTo>
                    <a:pt x="38" y="2018"/>
                  </a:lnTo>
                  <a:lnTo>
                    <a:pt x="111" y="2055"/>
                  </a:lnTo>
                  <a:lnTo>
                    <a:pt x="74" y="2348"/>
                  </a:lnTo>
                  <a:lnTo>
                    <a:pt x="74" y="2642"/>
                  </a:lnTo>
                  <a:lnTo>
                    <a:pt x="74" y="3705"/>
                  </a:lnTo>
                  <a:lnTo>
                    <a:pt x="111" y="4843"/>
                  </a:lnTo>
                  <a:lnTo>
                    <a:pt x="148" y="5980"/>
                  </a:lnTo>
                  <a:lnTo>
                    <a:pt x="184" y="6090"/>
                  </a:lnTo>
                  <a:lnTo>
                    <a:pt x="294" y="6200"/>
                  </a:lnTo>
                  <a:lnTo>
                    <a:pt x="404" y="6236"/>
                  </a:lnTo>
                  <a:lnTo>
                    <a:pt x="514" y="6200"/>
                  </a:lnTo>
                  <a:lnTo>
                    <a:pt x="624" y="6236"/>
                  </a:lnTo>
                  <a:lnTo>
                    <a:pt x="845" y="6273"/>
                  </a:lnTo>
                  <a:lnTo>
                    <a:pt x="1028" y="6236"/>
                  </a:lnTo>
                  <a:lnTo>
                    <a:pt x="1395" y="6163"/>
                  </a:lnTo>
                  <a:lnTo>
                    <a:pt x="2385" y="5980"/>
                  </a:lnTo>
                  <a:lnTo>
                    <a:pt x="2605" y="5943"/>
                  </a:lnTo>
                  <a:lnTo>
                    <a:pt x="2752" y="5906"/>
                  </a:lnTo>
                  <a:lnTo>
                    <a:pt x="2899" y="5833"/>
                  </a:lnTo>
                  <a:lnTo>
                    <a:pt x="2972" y="5686"/>
                  </a:lnTo>
                  <a:lnTo>
                    <a:pt x="2972" y="5576"/>
                  </a:lnTo>
                  <a:lnTo>
                    <a:pt x="2935" y="5503"/>
                  </a:lnTo>
                  <a:lnTo>
                    <a:pt x="2825" y="5429"/>
                  </a:lnTo>
                  <a:lnTo>
                    <a:pt x="2679" y="5393"/>
                  </a:lnTo>
                  <a:lnTo>
                    <a:pt x="2532" y="5393"/>
                  </a:lnTo>
                  <a:lnTo>
                    <a:pt x="2385" y="5429"/>
                  </a:lnTo>
                  <a:lnTo>
                    <a:pt x="2055" y="5503"/>
                  </a:lnTo>
                  <a:lnTo>
                    <a:pt x="1762" y="5576"/>
                  </a:lnTo>
                  <a:lnTo>
                    <a:pt x="1028" y="5723"/>
                  </a:lnTo>
                  <a:lnTo>
                    <a:pt x="698" y="5796"/>
                  </a:lnTo>
                  <a:lnTo>
                    <a:pt x="661" y="4953"/>
                  </a:lnTo>
                  <a:lnTo>
                    <a:pt x="624" y="4109"/>
                  </a:lnTo>
                  <a:lnTo>
                    <a:pt x="845" y="4109"/>
                  </a:lnTo>
                  <a:lnTo>
                    <a:pt x="1028" y="4072"/>
                  </a:lnTo>
                  <a:lnTo>
                    <a:pt x="1431" y="3962"/>
                  </a:lnTo>
                  <a:lnTo>
                    <a:pt x="2459" y="3742"/>
                  </a:lnTo>
                  <a:lnTo>
                    <a:pt x="2495" y="3779"/>
                  </a:lnTo>
                  <a:lnTo>
                    <a:pt x="2605" y="3779"/>
                  </a:lnTo>
                  <a:lnTo>
                    <a:pt x="2679" y="3742"/>
                  </a:lnTo>
                  <a:lnTo>
                    <a:pt x="2752" y="3705"/>
                  </a:lnTo>
                  <a:lnTo>
                    <a:pt x="2789" y="3669"/>
                  </a:lnTo>
                  <a:lnTo>
                    <a:pt x="2862" y="3559"/>
                  </a:lnTo>
                  <a:lnTo>
                    <a:pt x="2899" y="3485"/>
                  </a:lnTo>
                  <a:lnTo>
                    <a:pt x="2899" y="3412"/>
                  </a:lnTo>
                  <a:lnTo>
                    <a:pt x="2862" y="3339"/>
                  </a:lnTo>
                  <a:lnTo>
                    <a:pt x="2825" y="3265"/>
                  </a:lnTo>
                  <a:lnTo>
                    <a:pt x="2715" y="3155"/>
                  </a:lnTo>
                  <a:lnTo>
                    <a:pt x="2532" y="3155"/>
                  </a:lnTo>
                  <a:lnTo>
                    <a:pt x="1431" y="3449"/>
                  </a:lnTo>
                  <a:lnTo>
                    <a:pt x="1028" y="3522"/>
                  </a:lnTo>
                  <a:lnTo>
                    <a:pt x="808" y="3595"/>
                  </a:lnTo>
                  <a:lnTo>
                    <a:pt x="624" y="3632"/>
                  </a:lnTo>
                  <a:lnTo>
                    <a:pt x="588" y="2788"/>
                  </a:lnTo>
                  <a:lnTo>
                    <a:pt x="588" y="2458"/>
                  </a:lnTo>
                  <a:lnTo>
                    <a:pt x="551" y="2091"/>
                  </a:lnTo>
                  <a:lnTo>
                    <a:pt x="1065" y="1981"/>
                  </a:lnTo>
                  <a:lnTo>
                    <a:pt x="1615" y="1835"/>
                  </a:lnTo>
                  <a:lnTo>
                    <a:pt x="1798" y="1798"/>
                  </a:lnTo>
                  <a:lnTo>
                    <a:pt x="2055" y="1798"/>
                  </a:lnTo>
                  <a:lnTo>
                    <a:pt x="2165" y="1871"/>
                  </a:lnTo>
                  <a:lnTo>
                    <a:pt x="2238" y="1908"/>
                  </a:lnTo>
                  <a:lnTo>
                    <a:pt x="2312" y="1945"/>
                  </a:lnTo>
                  <a:lnTo>
                    <a:pt x="2422" y="1945"/>
                  </a:lnTo>
                  <a:lnTo>
                    <a:pt x="2495" y="1908"/>
                  </a:lnTo>
                  <a:lnTo>
                    <a:pt x="3009" y="1651"/>
                  </a:lnTo>
                  <a:lnTo>
                    <a:pt x="3082" y="1615"/>
                  </a:lnTo>
                  <a:lnTo>
                    <a:pt x="3119" y="1578"/>
                  </a:lnTo>
                  <a:lnTo>
                    <a:pt x="3156" y="1431"/>
                  </a:lnTo>
                  <a:lnTo>
                    <a:pt x="3119" y="1284"/>
                  </a:lnTo>
                  <a:lnTo>
                    <a:pt x="3082" y="1248"/>
                  </a:lnTo>
                  <a:lnTo>
                    <a:pt x="3009" y="1174"/>
                  </a:lnTo>
                  <a:lnTo>
                    <a:pt x="2862" y="1138"/>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417" name="Google Shape;417;p8"/>
            <p:cNvSpPr/>
            <p:nvPr/>
          </p:nvSpPr>
          <p:spPr>
            <a:xfrm>
              <a:off x="6336425" y="4507675"/>
              <a:ext cx="520000" cy="365000"/>
            </a:xfrm>
            <a:custGeom>
              <a:rect b="b" l="l" r="r" t="t"/>
              <a:pathLst>
                <a:path extrusionOk="0" h="14600" w="2080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418" name="Google Shape;418;p8"/>
            <p:cNvSpPr/>
            <p:nvPr/>
          </p:nvSpPr>
          <p:spPr>
            <a:xfrm>
              <a:off x="6425400" y="3728200"/>
              <a:ext cx="342075" cy="360425"/>
            </a:xfrm>
            <a:custGeom>
              <a:rect b="b" l="l" r="r" t="t"/>
              <a:pathLst>
                <a:path extrusionOk="0" h="14417" w="13683">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419" name="Google Shape;419;p8"/>
            <p:cNvSpPr/>
            <p:nvPr/>
          </p:nvSpPr>
          <p:spPr>
            <a:xfrm>
              <a:off x="6789450" y="3384325"/>
              <a:ext cx="262300" cy="186175"/>
            </a:xfrm>
            <a:custGeom>
              <a:rect b="b" l="l" r="r" t="t"/>
              <a:pathLst>
                <a:path extrusionOk="0" h="7447" w="10492">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420" name="Google Shape;420;p8"/>
            <p:cNvSpPr/>
            <p:nvPr/>
          </p:nvSpPr>
          <p:spPr>
            <a:xfrm>
              <a:off x="6950850" y="4617725"/>
              <a:ext cx="254050" cy="162350"/>
            </a:xfrm>
            <a:custGeom>
              <a:rect b="b" l="l" r="r" t="t"/>
              <a:pathLst>
                <a:path extrusionOk="0" h="6494" w="10162">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421" name="Google Shape;421;p8"/>
            <p:cNvSpPr/>
            <p:nvPr/>
          </p:nvSpPr>
          <p:spPr>
            <a:xfrm>
              <a:off x="6051225" y="1090800"/>
              <a:ext cx="285225" cy="283400"/>
            </a:xfrm>
            <a:custGeom>
              <a:rect b="b" l="l" r="r" t="t"/>
              <a:pathLst>
                <a:path extrusionOk="0" h="11336" w="11409">
                  <a:moveTo>
                    <a:pt x="5173" y="4219"/>
                  </a:moveTo>
                  <a:lnTo>
                    <a:pt x="5136" y="4256"/>
                  </a:lnTo>
                  <a:lnTo>
                    <a:pt x="5100" y="4292"/>
                  </a:lnTo>
                  <a:lnTo>
                    <a:pt x="4990" y="4366"/>
                  </a:lnTo>
                  <a:lnTo>
                    <a:pt x="4916" y="4476"/>
                  </a:lnTo>
                  <a:lnTo>
                    <a:pt x="4916" y="4512"/>
                  </a:lnTo>
                  <a:lnTo>
                    <a:pt x="4843" y="4659"/>
                  </a:lnTo>
                  <a:lnTo>
                    <a:pt x="4843" y="4769"/>
                  </a:lnTo>
                  <a:lnTo>
                    <a:pt x="4880" y="4843"/>
                  </a:lnTo>
                  <a:lnTo>
                    <a:pt x="4990" y="4916"/>
                  </a:lnTo>
                  <a:lnTo>
                    <a:pt x="5100" y="4989"/>
                  </a:lnTo>
                  <a:lnTo>
                    <a:pt x="5283" y="4989"/>
                  </a:lnTo>
                  <a:lnTo>
                    <a:pt x="5430" y="4916"/>
                  </a:lnTo>
                  <a:lnTo>
                    <a:pt x="5540" y="4769"/>
                  </a:lnTo>
                  <a:lnTo>
                    <a:pt x="5577" y="4696"/>
                  </a:lnTo>
                  <a:lnTo>
                    <a:pt x="5613" y="4623"/>
                  </a:lnTo>
                  <a:lnTo>
                    <a:pt x="5577" y="4549"/>
                  </a:lnTo>
                  <a:lnTo>
                    <a:pt x="5577" y="4476"/>
                  </a:lnTo>
                  <a:lnTo>
                    <a:pt x="5430" y="4402"/>
                  </a:lnTo>
                  <a:lnTo>
                    <a:pt x="5320" y="4366"/>
                  </a:lnTo>
                  <a:lnTo>
                    <a:pt x="5320" y="4292"/>
                  </a:lnTo>
                  <a:lnTo>
                    <a:pt x="5246" y="4256"/>
                  </a:lnTo>
                  <a:lnTo>
                    <a:pt x="5173" y="4219"/>
                  </a:lnTo>
                  <a:close/>
                  <a:moveTo>
                    <a:pt x="5980" y="6016"/>
                  </a:moveTo>
                  <a:lnTo>
                    <a:pt x="6017" y="6053"/>
                  </a:lnTo>
                  <a:lnTo>
                    <a:pt x="6053" y="6126"/>
                  </a:lnTo>
                  <a:lnTo>
                    <a:pt x="6053" y="6200"/>
                  </a:lnTo>
                  <a:lnTo>
                    <a:pt x="5907" y="6237"/>
                  </a:lnTo>
                  <a:lnTo>
                    <a:pt x="5943" y="6090"/>
                  </a:lnTo>
                  <a:lnTo>
                    <a:pt x="5980" y="6016"/>
                  </a:lnTo>
                  <a:close/>
                  <a:moveTo>
                    <a:pt x="5833" y="5613"/>
                  </a:moveTo>
                  <a:lnTo>
                    <a:pt x="5723" y="5650"/>
                  </a:lnTo>
                  <a:lnTo>
                    <a:pt x="5650" y="5723"/>
                  </a:lnTo>
                  <a:lnTo>
                    <a:pt x="5613" y="5796"/>
                  </a:lnTo>
                  <a:lnTo>
                    <a:pt x="5613" y="5870"/>
                  </a:lnTo>
                  <a:lnTo>
                    <a:pt x="5687" y="5943"/>
                  </a:lnTo>
                  <a:lnTo>
                    <a:pt x="5577" y="6163"/>
                  </a:lnTo>
                  <a:lnTo>
                    <a:pt x="5540" y="6420"/>
                  </a:lnTo>
                  <a:lnTo>
                    <a:pt x="5577" y="6530"/>
                  </a:lnTo>
                  <a:lnTo>
                    <a:pt x="5687" y="6567"/>
                  </a:lnTo>
                  <a:lnTo>
                    <a:pt x="5833" y="6603"/>
                  </a:lnTo>
                  <a:lnTo>
                    <a:pt x="5980" y="6603"/>
                  </a:lnTo>
                  <a:lnTo>
                    <a:pt x="6090" y="6567"/>
                  </a:lnTo>
                  <a:lnTo>
                    <a:pt x="6237" y="6530"/>
                  </a:lnTo>
                  <a:lnTo>
                    <a:pt x="6347" y="6457"/>
                  </a:lnTo>
                  <a:lnTo>
                    <a:pt x="6420" y="6347"/>
                  </a:lnTo>
                  <a:lnTo>
                    <a:pt x="6457" y="6200"/>
                  </a:lnTo>
                  <a:lnTo>
                    <a:pt x="6457" y="6053"/>
                  </a:lnTo>
                  <a:lnTo>
                    <a:pt x="6420" y="5943"/>
                  </a:lnTo>
                  <a:lnTo>
                    <a:pt x="6347" y="5833"/>
                  </a:lnTo>
                  <a:lnTo>
                    <a:pt x="6274" y="5760"/>
                  </a:lnTo>
                  <a:lnTo>
                    <a:pt x="6163" y="5686"/>
                  </a:lnTo>
                  <a:lnTo>
                    <a:pt x="6053" y="5650"/>
                  </a:lnTo>
                  <a:lnTo>
                    <a:pt x="5943" y="5613"/>
                  </a:lnTo>
                  <a:close/>
                  <a:moveTo>
                    <a:pt x="3926" y="441"/>
                  </a:moveTo>
                  <a:lnTo>
                    <a:pt x="4623" y="478"/>
                  </a:lnTo>
                  <a:lnTo>
                    <a:pt x="5356" y="478"/>
                  </a:lnTo>
                  <a:lnTo>
                    <a:pt x="6824" y="551"/>
                  </a:lnTo>
                  <a:lnTo>
                    <a:pt x="7631" y="551"/>
                  </a:lnTo>
                  <a:lnTo>
                    <a:pt x="7704" y="734"/>
                  </a:lnTo>
                  <a:lnTo>
                    <a:pt x="7777" y="1064"/>
                  </a:lnTo>
                  <a:lnTo>
                    <a:pt x="7521" y="1174"/>
                  </a:lnTo>
                  <a:lnTo>
                    <a:pt x="7191" y="1211"/>
                  </a:lnTo>
                  <a:lnTo>
                    <a:pt x="7044" y="1211"/>
                  </a:lnTo>
                  <a:lnTo>
                    <a:pt x="6860" y="1174"/>
                  </a:lnTo>
                  <a:lnTo>
                    <a:pt x="6714" y="1174"/>
                  </a:lnTo>
                  <a:lnTo>
                    <a:pt x="6530" y="1211"/>
                  </a:lnTo>
                  <a:lnTo>
                    <a:pt x="6494" y="1248"/>
                  </a:lnTo>
                  <a:lnTo>
                    <a:pt x="6457" y="1321"/>
                  </a:lnTo>
                  <a:lnTo>
                    <a:pt x="6420" y="1395"/>
                  </a:lnTo>
                  <a:lnTo>
                    <a:pt x="6457" y="1468"/>
                  </a:lnTo>
                  <a:lnTo>
                    <a:pt x="6457" y="1505"/>
                  </a:lnTo>
                  <a:lnTo>
                    <a:pt x="6494" y="1578"/>
                  </a:lnTo>
                  <a:lnTo>
                    <a:pt x="6567" y="1651"/>
                  </a:lnTo>
                  <a:lnTo>
                    <a:pt x="6567" y="1871"/>
                  </a:lnTo>
                  <a:lnTo>
                    <a:pt x="6567" y="2092"/>
                  </a:lnTo>
                  <a:lnTo>
                    <a:pt x="6640" y="2642"/>
                  </a:lnTo>
                  <a:lnTo>
                    <a:pt x="6677" y="3192"/>
                  </a:lnTo>
                  <a:lnTo>
                    <a:pt x="6714" y="3632"/>
                  </a:lnTo>
                  <a:lnTo>
                    <a:pt x="6714" y="4072"/>
                  </a:lnTo>
                  <a:lnTo>
                    <a:pt x="6677" y="4586"/>
                  </a:lnTo>
                  <a:lnTo>
                    <a:pt x="6640" y="4843"/>
                  </a:lnTo>
                  <a:lnTo>
                    <a:pt x="6640" y="5099"/>
                  </a:lnTo>
                  <a:lnTo>
                    <a:pt x="6677" y="5246"/>
                  </a:lnTo>
                  <a:lnTo>
                    <a:pt x="6640" y="5319"/>
                  </a:lnTo>
                  <a:lnTo>
                    <a:pt x="6640" y="5393"/>
                  </a:lnTo>
                  <a:lnTo>
                    <a:pt x="6640" y="5466"/>
                  </a:lnTo>
                  <a:lnTo>
                    <a:pt x="6714" y="5540"/>
                  </a:lnTo>
                  <a:lnTo>
                    <a:pt x="7117" y="5796"/>
                  </a:lnTo>
                  <a:lnTo>
                    <a:pt x="7484" y="6016"/>
                  </a:lnTo>
                  <a:lnTo>
                    <a:pt x="7851" y="6310"/>
                  </a:lnTo>
                  <a:lnTo>
                    <a:pt x="8218" y="6640"/>
                  </a:lnTo>
                  <a:lnTo>
                    <a:pt x="8915" y="7300"/>
                  </a:lnTo>
                  <a:lnTo>
                    <a:pt x="8621" y="7337"/>
                  </a:lnTo>
                  <a:lnTo>
                    <a:pt x="8328" y="7300"/>
                  </a:lnTo>
                  <a:lnTo>
                    <a:pt x="8108" y="7227"/>
                  </a:lnTo>
                  <a:lnTo>
                    <a:pt x="7887" y="7154"/>
                  </a:lnTo>
                  <a:lnTo>
                    <a:pt x="7484" y="6933"/>
                  </a:lnTo>
                  <a:lnTo>
                    <a:pt x="7117" y="6823"/>
                  </a:lnTo>
                  <a:lnTo>
                    <a:pt x="6750" y="6787"/>
                  </a:lnTo>
                  <a:lnTo>
                    <a:pt x="6384" y="6823"/>
                  </a:lnTo>
                  <a:lnTo>
                    <a:pt x="5980" y="6933"/>
                  </a:lnTo>
                  <a:lnTo>
                    <a:pt x="5577" y="7044"/>
                  </a:lnTo>
                  <a:lnTo>
                    <a:pt x="5210" y="7227"/>
                  </a:lnTo>
                  <a:lnTo>
                    <a:pt x="4843" y="7374"/>
                  </a:lnTo>
                  <a:lnTo>
                    <a:pt x="4439" y="7520"/>
                  </a:lnTo>
                  <a:lnTo>
                    <a:pt x="4109" y="7557"/>
                  </a:lnTo>
                  <a:lnTo>
                    <a:pt x="3816" y="7594"/>
                  </a:lnTo>
                  <a:lnTo>
                    <a:pt x="3889" y="7557"/>
                  </a:lnTo>
                  <a:lnTo>
                    <a:pt x="3926" y="7484"/>
                  </a:lnTo>
                  <a:lnTo>
                    <a:pt x="3926" y="7374"/>
                  </a:lnTo>
                  <a:lnTo>
                    <a:pt x="3926" y="7300"/>
                  </a:lnTo>
                  <a:lnTo>
                    <a:pt x="3889" y="7227"/>
                  </a:lnTo>
                  <a:lnTo>
                    <a:pt x="3816" y="7190"/>
                  </a:lnTo>
                  <a:lnTo>
                    <a:pt x="2789" y="7190"/>
                  </a:lnTo>
                  <a:lnTo>
                    <a:pt x="2935" y="7044"/>
                  </a:lnTo>
                  <a:lnTo>
                    <a:pt x="3266" y="6677"/>
                  </a:lnTo>
                  <a:lnTo>
                    <a:pt x="3559" y="6713"/>
                  </a:lnTo>
                  <a:lnTo>
                    <a:pt x="3853" y="6713"/>
                  </a:lnTo>
                  <a:lnTo>
                    <a:pt x="4403" y="6677"/>
                  </a:lnTo>
                  <a:lnTo>
                    <a:pt x="4549" y="6640"/>
                  </a:lnTo>
                  <a:lnTo>
                    <a:pt x="4623" y="6530"/>
                  </a:lnTo>
                  <a:lnTo>
                    <a:pt x="4623" y="6457"/>
                  </a:lnTo>
                  <a:lnTo>
                    <a:pt x="4586" y="6383"/>
                  </a:lnTo>
                  <a:lnTo>
                    <a:pt x="4513" y="6310"/>
                  </a:lnTo>
                  <a:lnTo>
                    <a:pt x="4403" y="6273"/>
                  </a:lnTo>
                  <a:lnTo>
                    <a:pt x="3669" y="6273"/>
                  </a:lnTo>
                  <a:lnTo>
                    <a:pt x="3926" y="6016"/>
                  </a:lnTo>
                  <a:lnTo>
                    <a:pt x="4183" y="5723"/>
                  </a:lnTo>
                  <a:lnTo>
                    <a:pt x="4293" y="5723"/>
                  </a:lnTo>
                  <a:lnTo>
                    <a:pt x="4366" y="5686"/>
                  </a:lnTo>
                  <a:lnTo>
                    <a:pt x="4439" y="5576"/>
                  </a:lnTo>
                  <a:lnTo>
                    <a:pt x="4476" y="5466"/>
                  </a:lnTo>
                  <a:lnTo>
                    <a:pt x="4403" y="3449"/>
                  </a:lnTo>
                  <a:lnTo>
                    <a:pt x="4366" y="2495"/>
                  </a:lnTo>
                  <a:lnTo>
                    <a:pt x="4329" y="2018"/>
                  </a:lnTo>
                  <a:lnTo>
                    <a:pt x="4293" y="1541"/>
                  </a:lnTo>
                  <a:lnTo>
                    <a:pt x="4256" y="1431"/>
                  </a:lnTo>
                  <a:lnTo>
                    <a:pt x="4549" y="1505"/>
                  </a:lnTo>
                  <a:lnTo>
                    <a:pt x="4953" y="1578"/>
                  </a:lnTo>
                  <a:lnTo>
                    <a:pt x="5173" y="1578"/>
                  </a:lnTo>
                  <a:lnTo>
                    <a:pt x="5356" y="1505"/>
                  </a:lnTo>
                  <a:lnTo>
                    <a:pt x="5393" y="1468"/>
                  </a:lnTo>
                  <a:lnTo>
                    <a:pt x="5430" y="1431"/>
                  </a:lnTo>
                  <a:lnTo>
                    <a:pt x="5430" y="1358"/>
                  </a:lnTo>
                  <a:lnTo>
                    <a:pt x="5393" y="1321"/>
                  </a:lnTo>
                  <a:lnTo>
                    <a:pt x="5246" y="1211"/>
                  </a:lnTo>
                  <a:lnTo>
                    <a:pt x="5063" y="1174"/>
                  </a:lnTo>
                  <a:lnTo>
                    <a:pt x="4733" y="1138"/>
                  </a:lnTo>
                  <a:lnTo>
                    <a:pt x="4219" y="1064"/>
                  </a:lnTo>
                  <a:lnTo>
                    <a:pt x="4183" y="1028"/>
                  </a:lnTo>
                  <a:lnTo>
                    <a:pt x="4146" y="991"/>
                  </a:lnTo>
                  <a:lnTo>
                    <a:pt x="3999" y="991"/>
                  </a:lnTo>
                  <a:lnTo>
                    <a:pt x="3853" y="1028"/>
                  </a:lnTo>
                  <a:lnTo>
                    <a:pt x="3706" y="1064"/>
                  </a:lnTo>
                  <a:lnTo>
                    <a:pt x="3596" y="1064"/>
                  </a:lnTo>
                  <a:lnTo>
                    <a:pt x="3522" y="1028"/>
                  </a:lnTo>
                  <a:lnTo>
                    <a:pt x="3486" y="991"/>
                  </a:lnTo>
                  <a:lnTo>
                    <a:pt x="3412" y="881"/>
                  </a:lnTo>
                  <a:lnTo>
                    <a:pt x="3412" y="771"/>
                  </a:lnTo>
                  <a:lnTo>
                    <a:pt x="3412" y="698"/>
                  </a:lnTo>
                  <a:lnTo>
                    <a:pt x="3486" y="624"/>
                  </a:lnTo>
                  <a:lnTo>
                    <a:pt x="3559" y="551"/>
                  </a:lnTo>
                  <a:lnTo>
                    <a:pt x="3742" y="478"/>
                  </a:lnTo>
                  <a:lnTo>
                    <a:pt x="3926" y="441"/>
                  </a:lnTo>
                  <a:close/>
                  <a:moveTo>
                    <a:pt x="6090" y="8071"/>
                  </a:moveTo>
                  <a:lnTo>
                    <a:pt x="6127" y="8144"/>
                  </a:lnTo>
                  <a:lnTo>
                    <a:pt x="6127" y="8217"/>
                  </a:lnTo>
                  <a:lnTo>
                    <a:pt x="6090" y="8291"/>
                  </a:lnTo>
                  <a:lnTo>
                    <a:pt x="6053" y="8364"/>
                  </a:lnTo>
                  <a:lnTo>
                    <a:pt x="5980" y="8401"/>
                  </a:lnTo>
                  <a:lnTo>
                    <a:pt x="5907" y="8401"/>
                  </a:lnTo>
                  <a:lnTo>
                    <a:pt x="5833" y="8364"/>
                  </a:lnTo>
                  <a:lnTo>
                    <a:pt x="5760" y="8291"/>
                  </a:lnTo>
                  <a:lnTo>
                    <a:pt x="5760" y="8181"/>
                  </a:lnTo>
                  <a:lnTo>
                    <a:pt x="5833" y="8144"/>
                  </a:lnTo>
                  <a:lnTo>
                    <a:pt x="5943" y="8071"/>
                  </a:lnTo>
                  <a:lnTo>
                    <a:pt x="6017" y="8107"/>
                  </a:lnTo>
                  <a:lnTo>
                    <a:pt x="6053" y="8107"/>
                  </a:lnTo>
                  <a:lnTo>
                    <a:pt x="6090" y="8071"/>
                  </a:lnTo>
                  <a:close/>
                  <a:moveTo>
                    <a:pt x="5907" y="7630"/>
                  </a:moveTo>
                  <a:lnTo>
                    <a:pt x="5797" y="7667"/>
                  </a:lnTo>
                  <a:lnTo>
                    <a:pt x="5687" y="7704"/>
                  </a:lnTo>
                  <a:lnTo>
                    <a:pt x="5577" y="7777"/>
                  </a:lnTo>
                  <a:lnTo>
                    <a:pt x="5467" y="7887"/>
                  </a:lnTo>
                  <a:lnTo>
                    <a:pt x="5467" y="7924"/>
                  </a:lnTo>
                  <a:lnTo>
                    <a:pt x="5430" y="7997"/>
                  </a:lnTo>
                  <a:lnTo>
                    <a:pt x="5503" y="8071"/>
                  </a:lnTo>
                  <a:lnTo>
                    <a:pt x="5430" y="8217"/>
                  </a:lnTo>
                  <a:lnTo>
                    <a:pt x="5430" y="8364"/>
                  </a:lnTo>
                  <a:lnTo>
                    <a:pt x="5467" y="8474"/>
                  </a:lnTo>
                  <a:lnTo>
                    <a:pt x="5540" y="8584"/>
                  </a:lnTo>
                  <a:lnTo>
                    <a:pt x="5650" y="8694"/>
                  </a:lnTo>
                  <a:lnTo>
                    <a:pt x="5797" y="8731"/>
                  </a:lnTo>
                  <a:lnTo>
                    <a:pt x="5907" y="8768"/>
                  </a:lnTo>
                  <a:lnTo>
                    <a:pt x="6053" y="8768"/>
                  </a:lnTo>
                  <a:lnTo>
                    <a:pt x="6200" y="8731"/>
                  </a:lnTo>
                  <a:lnTo>
                    <a:pt x="6310" y="8658"/>
                  </a:lnTo>
                  <a:lnTo>
                    <a:pt x="6384" y="8584"/>
                  </a:lnTo>
                  <a:lnTo>
                    <a:pt x="6457" y="8474"/>
                  </a:lnTo>
                  <a:lnTo>
                    <a:pt x="6494" y="8327"/>
                  </a:lnTo>
                  <a:lnTo>
                    <a:pt x="6494" y="8217"/>
                  </a:lnTo>
                  <a:lnTo>
                    <a:pt x="6494" y="8071"/>
                  </a:lnTo>
                  <a:lnTo>
                    <a:pt x="6457" y="7961"/>
                  </a:lnTo>
                  <a:lnTo>
                    <a:pt x="6384" y="7851"/>
                  </a:lnTo>
                  <a:lnTo>
                    <a:pt x="6310" y="7777"/>
                  </a:lnTo>
                  <a:lnTo>
                    <a:pt x="6200" y="7704"/>
                  </a:lnTo>
                  <a:lnTo>
                    <a:pt x="6053" y="7667"/>
                  </a:lnTo>
                  <a:lnTo>
                    <a:pt x="5907" y="7630"/>
                  </a:lnTo>
                  <a:close/>
                  <a:moveTo>
                    <a:pt x="4476" y="9134"/>
                  </a:moveTo>
                  <a:lnTo>
                    <a:pt x="4513" y="9281"/>
                  </a:lnTo>
                  <a:lnTo>
                    <a:pt x="4476" y="9391"/>
                  </a:lnTo>
                  <a:lnTo>
                    <a:pt x="4403" y="9538"/>
                  </a:lnTo>
                  <a:lnTo>
                    <a:pt x="4256" y="9648"/>
                  </a:lnTo>
                  <a:lnTo>
                    <a:pt x="4183" y="9685"/>
                  </a:lnTo>
                  <a:lnTo>
                    <a:pt x="4109" y="9685"/>
                  </a:lnTo>
                  <a:lnTo>
                    <a:pt x="4036" y="9648"/>
                  </a:lnTo>
                  <a:lnTo>
                    <a:pt x="3963" y="9575"/>
                  </a:lnTo>
                  <a:lnTo>
                    <a:pt x="3926" y="9501"/>
                  </a:lnTo>
                  <a:lnTo>
                    <a:pt x="3926" y="9428"/>
                  </a:lnTo>
                  <a:lnTo>
                    <a:pt x="3963" y="9354"/>
                  </a:lnTo>
                  <a:lnTo>
                    <a:pt x="4036" y="9281"/>
                  </a:lnTo>
                  <a:lnTo>
                    <a:pt x="4219" y="9208"/>
                  </a:lnTo>
                  <a:lnTo>
                    <a:pt x="4403" y="9171"/>
                  </a:lnTo>
                  <a:lnTo>
                    <a:pt x="4439" y="9171"/>
                  </a:lnTo>
                  <a:lnTo>
                    <a:pt x="4476" y="9134"/>
                  </a:lnTo>
                  <a:close/>
                  <a:moveTo>
                    <a:pt x="7741" y="9391"/>
                  </a:moveTo>
                  <a:lnTo>
                    <a:pt x="7814" y="9464"/>
                  </a:lnTo>
                  <a:lnTo>
                    <a:pt x="7851" y="9575"/>
                  </a:lnTo>
                  <a:lnTo>
                    <a:pt x="7851" y="9685"/>
                  </a:lnTo>
                  <a:lnTo>
                    <a:pt x="7814" y="9795"/>
                  </a:lnTo>
                  <a:lnTo>
                    <a:pt x="7704" y="9868"/>
                  </a:lnTo>
                  <a:lnTo>
                    <a:pt x="7557" y="9905"/>
                  </a:lnTo>
                  <a:lnTo>
                    <a:pt x="7447" y="9905"/>
                  </a:lnTo>
                  <a:lnTo>
                    <a:pt x="7301" y="9868"/>
                  </a:lnTo>
                  <a:lnTo>
                    <a:pt x="7227" y="9795"/>
                  </a:lnTo>
                  <a:lnTo>
                    <a:pt x="7301" y="9648"/>
                  </a:lnTo>
                  <a:lnTo>
                    <a:pt x="7374" y="9538"/>
                  </a:lnTo>
                  <a:lnTo>
                    <a:pt x="7484" y="9464"/>
                  </a:lnTo>
                  <a:lnTo>
                    <a:pt x="7631" y="9428"/>
                  </a:lnTo>
                  <a:lnTo>
                    <a:pt x="7704" y="9391"/>
                  </a:lnTo>
                  <a:close/>
                  <a:moveTo>
                    <a:pt x="4439" y="8658"/>
                  </a:moveTo>
                  <a:lnTo>
                    <a:pt x="4293" y="8694"/>
                  </a:lnTo>
                  <a:lnTo>
                    <a:pt x="4146" y="8694"/>
                  </a:lnTo>
                  <a:lnTo>
                    <a:pt x="4073" y="8731"/>
                  </a:lnTo>
                  <a:lnTo>
                    <a:pt x="3999" y="8804"/>
                  </a:lnTo>
                  <a:lnTo>
                    <a:pt x="3963" y="8951"/>
                  </a:lnTo>
                  <a:lnTo>
                    <a:pt x="3742" y="9061"/>
                  </a:lnTo>
                  <a:lnTo>
                    <a:pt x="3596" y="9244"/>
                  </a:lnTo>
                  <a:lnTo>
                    <a:pt x="3559" y="9354"/>
                  </a:lnTo>
                  <a:lnTo>
                    <a:pt x="3522" y="9501"/>
                  </a:lnTo>
                  <a:lnTo>
                    <a:pt x="3559" y="9611"/>
                  </a:lnTo>
                  <a:lnTo>
                    <a:pt x="3596" y="9758"/>
                  </a:lnTo>
                  <a:lnTo>
                    <a:pt x="3706" y="9868"/>
                  </a:lnTo>
                  <a:lnTo>
                    <a:pt x="3779" y="9978"/>
                  </a:lnTo>
                  <a:lnTo>
                    <a:pt x="3926" y="10051"/>
                  </a:lnTo>
                  <a:lnTo>
                    <a:pt x="4036" y="10088"/>
                  </a:lnTo>
                  <a:lnTo>
                    <a:pt x="4366" y="10088"/>
                  </a:lnTo>
                  <a:lnTo>
                    <a:pt x="4513" y="10015"/>
                  </a:lnTo>
                  <a:lnTo>
                    <a:pt x="4623" y="9905"/>
                  </a:lnTo>
                  <a:lnTo>
                    <a:pt x="4733" y="9795"/>
                  </a:lnTo>
                  <a:lnTo>
                    <a:pt x="4843" y="9648"/>
                  </a:lnTo>
                  <a:lnTo>
                    <a:pt x="4880" y="9501"/>
                  </a:lnTo>
                  <a:lnTo>
                    <a:pt x="4916" y="9354"/>
                  </a:lnTo>
                  <a:lnTo>
                    <a:pt x="4916" y="9171"/>
                  </a:lnTo>
                  <a:lnTo>
                    <a:pt x="4880" y="9024"/>
                  </a:lnTo>
                  <a:lnTo>
                    <a:pt x="4806" y="8878"/>
                  </a:lnTo>
                  <a:lnTo>
                    <a:pt x="4733" y="8768"/>
                  </a:lnTo>
                  <a:lnTo>
                    <a:pt x="4586" y="8694"/>
                  </a:lnTo>
                  <a:lnTo>
                    <a:pt x="4439" y="8658"/>
                  </a:lnTo>
                  <a:close/>
                  <a:moveTo>
                    <a:pt x="7447" y="8951"/>
                  </a:moveTo>
                  <a:lnTo>
                    <a:pt x="7337" y="8988"/>
                  </a:lnTo>
                  <a:lnTo>
                    <a:pt x="7264" y="9061"/>
                  </a:lnTo>
                  <a:lnTo>
                    <a:pt x="7227" y="9134"/>
                  </a:lnTo>
                  <a:lnTo>
                    <a:pt x="7227" y="9208"/>
                  </a:lnTo>
                  <a:lnTo>
                    <a:pt x="7117" y="9318"/>
                  </a:lnTo>
                  <a:lnTo>
                    <a:pt x="7007" y="9391"/>
                  </a:lnTo>
                  <a:lnTo>
                    <a:pt x="6934" y="9501"/>
                  </a:lnTo>
                  <a:lnTo>
                    <a:pt x="6897" y="9611"/>
                  </a:lnTo>
                  <a:lnTo>
                    <a:pt x="6897" y="9575"/>
                  </a:lnTo>
                  <a:lnTo>
                    <a:pt x="6860" y="9611"/>
                  </a:lnTo>
                  <a:lnTo>
                    <a:pt x="6824" y="9758"/>
                  </a:lnTo>
                  <a:lnTo>
                    <a:pt x="6824" y="9905"/>
                  </a:lnTo>
                  <a:lnTo>
                    <a:pt x="6860" y="9978"/>
                  </a:lnTo>
                  <a:lnTo>
                    <a:pt x="6897" y="10051"/>
                  </a:lnTo>
                  <a:lnTo>
                    <a:pt x="7007" y="10125"/>
                  </a:lnTo>
                  <a:lnTo>
                    <a:pt x="7044" y="10161"/>
                  </a:lnTo>
                  <a:lnTo>
                    <a:pt x="7044" y="10198"/>
                  </a:lnTo>
                  <a:lnTo>
                    <a:pt x="7227" y="10271"/>
                  </a:lnTo>
                  <a:lnTo>
                    <a:pt x="7374" y="10345"/>
                  </a:lnTo>
                  <a:lnTo>
                    <a:pt x="7704" y="10345"/>
                  </a:lnTo>
                  <a:lnTo>
                    <a:pt x="7851" y="10271"/>
                  </a:lnTo>
                  <a:lnTo>
                    <a:pt x="7998" y="10198"/>
                  </a:lnTo>
                  <a:lnTo>
                    <a:pt x="8108" y="10088"/>
                  </a:lnTo>
                  <a:lnTo>
                    <a:pt x="8181" y="9941"/>
                  </a:lnTo>
                  <a:lnTo>
                    <a:pt x="8254" y="9795"/>
                  </a:lnTo>
                  <a:lnTo>
                    <a:pt x="8291" y="9611"/>
                  </a:lnTo>
                  <a:lnTo>
                    <a:pt x="8254" y="9464"/>
                  </a:lnTo>
                  <a:lnTo>
                    <a:pt x="8218" y="9318"/>
                  </a:lnTo>
                  <a:lnTo>
                    <a:pt x="8144" y="9171"/>
                  </a:lnTo>
                  <a:lnTo>
                    <a:pt x="7998" y="9024"/>
                  </a:lnTo>
                  <a:lnTo>
                    <a:pt x="7924" y="8988"/>
                  </a:lnTo>
                  <a:lnTo>
                    <a:pt x="7851" y="8951"/>
                  </a:lnTo>
                  <a:close/>
                  <a:moveTo>
                    <a:pt x="6970" y="7227"/>
                  </a:moveTo>
                  <a:lnTo>
                    <a:pt x="7227" y="7300"/>
                  </a:lnTo>
                  <a:lnTo>
                    <a:pt x="7741" y="7520"/>
                  </a:lnTo>
                  <a:lnTo>
                    <a:pt x="8071" y="7667"/>
                  </a:lnTo>
                  <a:lnTo>
                    <a:pt x="8474" y="7740"/>
                  </a:lnTo>
                  <a:lnTo>
                    <a:pt x="8658" y="7777"/>
                  </a:lnTo>
                  <a:lnTo>
                    <a:pt x="8878" y="7777"/>
                  </a:lnTo>
                  <a:lnTo>
                    <a:pt x="9061" y="7740"/>
                  </a:lnTo>
                  <a:lnTo>
                    <a:pt x="9245" y="7667"/>
                  </a:lnTo>
                  <a:lnTo>
                    <a:pt x="9575" y="8071"/>
                  </a:lnTo>
                  <a:lnTo>
                    <a:pt x="10125" y="8841"/>
                  </a:lnTo>
                  <a:lnTo>
                    <a:pt x="10639" y="9648"/>
                  </a:lnTo>
                  <a:lnTo>
                    <a:pt x="10785" y="9868"/>
                  </a:lnTo>
                  <a:lnTo>
                    <a:pt x="10822" y="10015"/>
                  </a:lnTo>
                  <a:lnTo>
                    <a:pt x="10785" y="10161"/>
                  </a:lnTo>
                  <a:lnTo>
                    <a:pt x="10749" y="10235"/>
                  </a:lnTo>
                  <a:lnTo>
                    <a:pt x="10639" y="10345"/>
                  </a:lnTo>
                  <a:lnTo>
                    <a:pt x="10455" y="10455"/>
                  </a:lnTo>
                  <a:lnTo>
                    <a:pt x="10235" y="10602"/>
                  </a:lnTo>
                  <a:lnTo>
                    <a:pt x="9758" y="10565"/>
                  </a:lnTo>
                  <a:lnTo>
                    <a:pt x="9281" y="10492"/>
                  </a:lnTo>
                  <a:lnTo>
                    <a:pt x="8328" y="10455"/>
                  </a:lnTo>
                  <a:lnTo>
                    <a:pt x="7374" y="10492"/>
                  </a:lnTo>
                  <a:lnTo>
                    <a:pt x="6420" y="10528"/>
                  </a:lnTo>
                  <a:lnTo>
                    <a:pt x="2092" y="10675"/>
                  </a:lnTo>
                  <a:lnTo>
                    <a:pt x="1065" y="10712"/>
                  </a:lnTo>
                  <a:lnTo>
                    <a:pt x="735" y="10712"/>
                  </a:lnTo>
                  <a:lnTo>
                    <a:pt x="625" y="10638"/>
                  </a:lnTo>
                  <a:lnTo>
                    <a:pt x="588" y="10602"/>
                  </a:lnTo>
                  <a:lnTo>
                    <a:pt x="551" y="10565"/>
                  </a:lnTo>
                  <a:lnTo>
                    <a:pt x="588" y="10418"/>
                  </a:lnTo>
                  <a:lnTo>
                    <a:pt x="735" y="10198"/>
                  </a:lnTo>
                  <a:lnTo>
                    <a:pt x="1065" y="9685"/>
                  </a:lnTo>
                  <a:lnTo>
                    <a:pt x="1542" y="9575"/>
                  </a:lnTo>
                  <a:lnTo>
                    <a:pt x="1762" y="9538"/>
                  </a:lnTo>
                  <a:lnTo>
                    <a:pt x="2018" y="9501"/>
                  </a:lnTo>
                  <a:lnTo>
                    <a:pt x="2092" y="9464"/>
                  </a:lnTo>
                  <a:lnTo>
                    <a:pt x="2128" y="9428"/>
                  </a:lnTo>
                  <a:lnTo>
                    <a:pt x="2165" y="9281"/>
                  </a:lnTo>
                  <a:lnTo>
                    <a:pt x="2128" y="9171"/>
                  </a:lnTo>
                  <a:lnTo>
                    <a:pt x="2092" y="9134"/>
                  </a:lnTo>
                  <a:lnTo>
                    <a:pt x="2018" y="9098"/>
                  </a:lnTo>
                  <a:lnTo>
                    <a:pt x="1872" y="9061"/>
                  </a:lnTo>
                  <a:lnTo>
                    <a:pt x="1725" y="9061"/>
                  </a:lnTo>
                  <a:lnTo>
                    <a:pt x="1395" y="9134"/>
                  </a:lnTo>
                  <a:lnTo>
                    <a:pt x="1395" y="9134"/>
                  </a:lnTo>
                  <a:lnTo>
                    <a:pt x="1798" y="8547"/>
                  </a:lnTo>
                  <a:lnTo>
                    <a:pt x="1835" y="8511"/>
                  </a:lnTo>
                  <a:lnTo>
                    <a:pt x="1945" y="8547"/>
                  </a:lnTo>
                  <a:lnTo>
                    <a:pt x="2092" y="8584"/>
                  </a:lnTo>
                  <a:lnTo>
                    <a:pt x="2459" y="8621"/>
                  </a:lnTo>
                  <a:lnTo>
                    <a:pt x="2972" y="8621"/>
                  </a:lnTo>
                  <a:lnTo>
                    <a:pt x="3082" y="8584"/>
                  </a:lnTo>
                  <a:lnTo>
                    <a:pt x="3156" y="8511"/>
                  </a:lnTo>
                  <a:lnTo>
                    <a:pt x="3192" y="8401"/>
                  </a:lnTo>
                  <a:lnTo>
                    <a:pt x="3156" y="8291"/>
                  </a:lnTo>
                  <a:lnTo>
                    <a:pt x="3082" y="8217"/>
                  </a:lnTo>
                  <a:lnTo>
                    <a:pt x="2972" y="8181"/>
                  </a:lnTo>
                  <a:lnTo>
                    <a:pt x="2055" y="8181"/>
                  </a:lnTo>
                  <a:lnTo>
                    <a:pt x="2532" y="7520"/>
                  </a:lnTo>
                  <a:lnTo>
                    <a:pt x="2752" y="7557"/>
                  </a:lnTo>
                  <a:lnTo>
                    <a:pt x="2899" y="7704"/>
                  </a:lnTo>
                  <a:lnTo>
                    <a:pt x="3046" y="7777"/>
                  </a:lnTo>
                  <a:lnTo>
                    <a:pt x="3192" y="7851"/>
                  </a:lnTo>
                  <a:lnTo>
                    <a:pt x="3376" y="7924"/>
                  </a:lnTo>
                  <a:lnTo>
                    <a:pt x="3742" y="7961"/>
                  </a:lnTo>
                  <a:lnTo>
                    <a:pt x="4073" y="7961"/>
                  </a:lnTo>
                  <a:lnTo>
                    <a:pt x="4549" y="7887"/>
                  </a:lnTo>
                  <a:lnTo>
                    <a:pt x="4953" y="7777"/>
                  </a:lnTo>
                  <a:lnTo>
                    <a:pt x="5797" y="7410"/>
                  </a:lnTo>
                  <a:lnTo>
                    <a:pt x="6237" y="7264"/>
                  </a:lnTo>
                  <a:lnTo>
                    <a:pt x="6494" y="7227"/>
                  </a:lnTo>
                  <a:close/>
                  <a:moveTo>
                    <a:pt x="4036" y="1"/>
                  </a:moveTo>
                  <a:lnTo>
                    <a:pt x="3816" y="37"/>
                  </a:lnTo>
                  <a:lnTo>
                    <a:pt x="3596" y="74"/>
                  </a:lnTo>
                  <a:lnTo>
                    <a:pt x="3412" y="147"/>
                  </a:lnTo>
                  <a:lnTo>
                    <a:pt x="3229" y="257"/>
                  </a:lnTo>
                  <a:lnTo>
                    <a:pt x="3119" y="404"/>
                  </a:lnTo>
                  <a:lnTo>
                    <a:pt x="3009" y="551"/>
                  </a:lnTo>
                  <a:lnTo>
                    <a:pt x="2972" y="771"/>
                  </a:lnTo>
                  <a:lnTo>
                    <a:pt x="3009" y="991"/>
                  </a:lnTo>
                  <a:lnTo>
                    <a:pt x="3082" y="1174"/>
                  </a:lnTo>
                  <a:lnTo>
                    <a:pt x="3156" y="1285"/>
                  </a:lnTo>
                  <a:lnTo>
                    <a:pt x="3266" y="1358"/>
                  </a:lnTo>
                  <a:lnTo>
                    <a:pt x="3412" y="1431"/>
                  </a:lnTo>
                  <a:lnTo>
                    <a:pt x="3559" y="1468"/>
                  </a:lnTo>
                  <a:lnTo>
                    <a:pt x="3706" y="1468"/>
                  </a:lnTo>
                  <a:lnTo>
                    <a:pt x="3853" y="1431"/>
                  </a:lnTo>
                  <a:lnTo>
                    <a:pt x="3999" y="1395"/>
                  </a:lnTo>
                  <a:lnTo>
                    <a:pt x="4073" y="1395"/>
                  </a:lnTo>
                  <a:lnTo>
                    <a:pt x="3963" y="1468"/>
                  </a:lnTo>
                  <a:lnTo>
                    <a:pt x="3926" y="1578"/>
                  </a:lnTo>
                  <a:lnTo>
                    <a:pt x="3889" y="2055"/>
                  </a:lnTo>
                  <a:lnTo>
                    <a:pt x="3889" y="2532"/>
                  </a:lnTo>
                  <a:lnTo>
                    <a:pt x="3926" y="3449"/>
                  </a:lnTo>
                  <a:lnTo>
                    <a:pt x="3926" y="5099"/>
                  </a:lnTo>
                  <a:lnTo>
                    <a:pt x="3926" y="5283"/>
                  </a:lnTo>
                  <a:lnTo>
                    <a:pt x="3963" y="5466"/>
                  </a:lnTo>
                  <a:lnTo>
                    <a:pt x="3963" y="5503"/>
                  </a:lnTo>
                  <a:lnTo>
                    <a:pt x="3742" y="5613"/>
                  </a:lnTo>
                  <a:lnTo>
                    <a:pt x="3559" y="5723"/>
                  </a:lnTo>
                  <a:lnTo>
                    <a:pt x="3229" y="6016"/>
                  </a:lnTo>
                  <a:lnTo>
                    <a:pt x="2899" y="6347"/>
                  </a:lnTo>
                  <a:lnTo>
                    <a:pt x="2605" y="6677"/>
                  </a:lnTo>
                  <a:lnTo>
                    <a:pt x="2239" y="7080"/>
                  </a:lnTo>
                  <a:lnTo>
                    <a:pt x="1908" y="7484"/>
                  </a:lnTo>
                  <a:lnTo>
                    <a:pt x="1285" y="8364"/>
                  </a:lnTo>
                  <a:lnTo>
                    <a:pt x="698" y="9244"/>
                  </a:lnTo>
                  <a:lnTo>
                    <a:pt x="148" y="10125"/>
                  </a:lnTo>
                  <a:lnTo>
                    <a:pt x="38" y="10308"/>
                  </a:lnTo>
                  <a:lnTo>
                    <a:pt x="1" y="10492"/>
                  </a:lnTo>
                  <a:lnTo>
                    <a:pt x="38" y="10675"/>
                  </a:lnTo>
                  <a:lnTo>
                    <a:pt x="111" y="10858"/>
                  </a:lnTo>
                  <a:lnTo>
                    <a:pt x="221" y="11005"/>
                  </a:lnTo>
                  <a:lnTo>
                    <a:pt x="368" y="11115"/>
                  </a:lnTo>
                  <a:lnTo>
                    <a:pt x="551" y="11225"/>
                  </a:lnTo>
                  <a:lnTo>
                    <a:pt x="771" y="11262"/>
                  </a:lnTo>
                  <a:lnTo>
                    <a:pt x="1321" y="11299"/>
                  </a:lnTo>
                  <a:lnTo>
                    <a:pt x="1872" y="11262"/>
                  </a:lnTo>
                  <a:lnTo>
                    <a:pt x="3009" y="11189"/>
                  </a:lnTo>
                  <a:lnTo>
                    <a:pt x="5503" y="11115"/>
                  </a:lnTo>
                  <a:lnTo>
                    <a:pt x="7447" y="11042"/>
                  </a:lnTo>
                  <a:lnTo>
                    <a:pt x="8401" y="11005"/>
                  </a:lnTo>
                  <a:lnTo>
                    <a:pt x="9355" y="11042"/>
                  </a:lnTo>
                  <a:lnTo>
                    <a:pt x="9391" y="11152"/>
                  </a:lnTo>
                  <a:lnTo>
                    <a:pt x="9465" y="11225"/>
                  </a:lnTo>
                  <a:lnTo>
                    <a:pt x="9612" y="11299"/>
                  </a:lnTo>
                  <a:lnTo>
                    <a:pt x="9795" y="11335"/>
                  </a:lnTo>
                  <a:lnTo>
                    <a:pt x="9978" y="11335"/>
                  </a:lnTo>
                  <a:lnTo>
                    <a:pt x="10125" y="11299"/>
                  </a:lnTo>
                  <a:lnTo>
                    <a:pt x="10272" y="11299"/>
                  </a:lnTo>
                  <a:lnTo>
                    <a:pt x="10382" y="11262"/>
                  </a:lnTo>
                  <a:lnTo>
                    <a:pt x="10455" y="11189"/>
                  </a:lnTo>
                  <a:lnTo>
                    <a:pt x="10565" y="11115"/>
                  </a:lnTo>
                  <a:lnTo>
                    <a:pt x="10785" y="10968"/>
                  </a:lnTo>
                  <a:lnTo>
                    <a:pt x="10969" y="10785"/>
                  </a:lnTo>
                  <a:lnTo>
                    <a:pt x="11152" y="10602"/>
                  </a:lnTo>
                  <a:lnTo>
                    <a:pt x="11299" y="10455"/>
                  </a:lnTo>
                  <a:lnTo>
                    <a:pt x="11336" y="10308"/>
                  </a:lnTo>
                  <a:lnTo>
                    <a:pt x="11372" y="10198"/>
                  </a:lnTo>
                  <a:lnTo>
                    <a:pt x="11409" y="10051"/>
                  </a:lnTo>
                  <a:lnTo>
                    <a:pt x="11372" y="9941"/>
                  </a:lnTo>
                  <a:lnTo>
                    <a:pt x="11299" y="9685"/>
                  </a:lnTo>
                  <a:lnTo>
                    <a:pt x="11189" y="9464"/>
                  </a:lnTo>
                  <a:lnTo>
                    <a:pt x="10859" y="8914"/>
                  </a:lnTo>
                  <a:lnTo>
                    <a:pt x="10492" y="8364"/>
                  </a:lnTo>
                  <a:lnTo>
                    <a:pt x="10125" y="7887"/>
                  </a:lnTo>
                  <a:lnTo>
                    <a:pt x="9722" y="7410"/>
                  </a:lnTo>
                  <a:lnTo>
                    <a:pt x="9318" y="6933"/>
                  </a:lnTo>
                  <a:lnTo>
                    <a:pt x="8878" y="6493"/>
                  </a:lnTo>
                  <a:lnTo>
                    <a:pt x="8474" y="6126"/>
                  </a:lnTo>
                  <a:lnTo>
                    <a:pt x="8071" y="5760"/>
                  </a:lnTo>
                  <a:lnTo>
                    <a:pt x="7851" y="5576"/>
                  </a:lnTo>
                  <a:lnTo>
                    <a:pt x="7594" y="5430"/>
                  </a:lnTo>
                  <a:lnTo>
                    <a:pt x="7374" y="5319"/>
                  </a:lnTo>
                  <a:lnTo>
                    <a:pt x="7117" y="5209"/>
                  </a:lnTo>
                  <a:lnTo>
                    <a:pt x="7117" y="5173"/>
                  </a:lnTo>
                  <a:lnTo>
                    <a:pt x="7191" y="4953"/>
                  </a:lnTo>
                  <a:lnTo>
                    <a:pt x="7227" y="4696"/>
                  </a:lnTo>
                  <a:lnTo>
                    <a:pt x="7227" y="4182"/>
                  </a:lnTo>
                  <a:lnTo>
                    <a:pt x="7227" y="3669"/>
                  </a:lnTo>
                  <a:lnTo>
                    <a:pt x="7191" y="3192"/>
                  </a:lnTo>
                  <a:lnTo>
                    <a:pt x="7154" y="2825"/>
                  </a:lnTo>
                  <a:lnTo>
                    <a:pt x="7117" y="2385"/>
                  </a:lnTo>
                  <a:lnTo>
                    <a:pt x="7044" y="2165"/>
                  </a:lnTo>
                  <a:lnTo>
                    <a:pt x="7007" y="1945"/>
                  </a:lnTo>
                  <a:lnTo>
                    <a:pt x="6934" y="1761"/>
                  </a:lnTo>
                  <a:lnTo>
                    <a:pt x="6824" y="1615"/>
                  </a:lnTo>
                  <a:lnTo>
                    <a:pt x="7191" y="1651"/>
                  </a:lnTo>
                  <a:lnTo>
                    <a:pt x="7521" y="1651"/>
                  </a:lnTo>
                  <a:lnTo>
                    <a:pt x="7851" y="1541"/>
                  </a:lnTo>
                  <a:lnTo>
                    <a:pt x="7998" y="1468"/>
                  </a:lnTo>
                  <a:lnTo>
                    <a:pt x="8144" y="1358"/>
                  </a:lnTo>
                  <a:lnTo>
                    <a:pt x="8254" y="1248"/>
                  </a:lnTo>
                  <a:lnTo>
                    <a:pt x="8254" y="1174"/>
                  </a:lnTo>
                  <a:lnTo>
                    <a:pt x="8254" y="1101"/>
                  </a:lnTo>
                  <a:lnTo>
                    <a:pt x="8144" y="624"/>
                  </a:lnTo>
                  <a:lnTo>
                    <a:pt x="8071" y="404"/>
                  </a:lnTo>
                  <a:lnTo>
                    <a:pt x="7998" y="294"/>
                  </a:lnTo>
                  <a:lnTo>
                    <a:pt x="7924" y="221"/>
                  </a:lnTo>
                  <a:lnTo>
                    <a:pt x="7851" y="147"/>
                  </a:lnTo>
                  <a:lnTo>
                    <a:pt x="7777" y="147"/>
                  </a:lnTo>
                  <a:lnTo>
                    <a:pt x="7631" y="111"/>
                  </a:lnTo>
                  <a:lnTo>
                    <a:pt x="6824" y="74"/>
                  </a:lnTo>
                  <a:lnTo>
                    <a:pt x="4036" y="1"/>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422" name="Google Shape;422;p8"/>
            <p:cNvSpPr/>
            <p:nvPr/>
          </p:nvSpPr>
          <p:spPr>
            <a:xfrm>
              <a:off x="6849975" y="3631900"/>
              <a:ext cx="270550" cy="339350"/>
            </a:xfrm>
            <a:custGeom>
              <a:rect b="b" l="l" r="r" t="t"/>
              <a:pathLst>
                <a:path extrusionOk="0" h="13574" w="10822">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423" name="Google Shape;423;p8"/>
            <p:cNvSpPr/>
            <p:nvPr/>
          </p:nvSpPr>
          <p:spPr>
            <a:xfrm>
              <a:off x="6351100" y="3281600"/>
              <a:ext cx="366850" cy="361350"/>
            </a:xfrm>
            <a:custGeom>
              <a:rect b="b" l="l" r="r" t="t"/>
              <a:pathLst>
                <a:path extrusionOk="0" h="14454" w="14674">
                  <a:moveTo>
                    <a:pt x="7887" y="3779"/>
                  </a:moveTo>
                  <a:lnTo>
                    <a:pt x="7961" y="3816"/>
                  </a:lnTo>
                  <a:lnTo>
                    <a:pt x="8071" y="3889"/>
                  </a:lnTo>
                  <a:lnTo>
                    <a:pt x="8218" y="4072"/>
                  </a:lnTo>
                  <a:lnTo>
                    <a:pt x="8291" y="4292"/>
                  </a:lnTo>
                  <a:lnTo>
                    <a:pt x="8364" y="4513"/>
                  </a:lnTo>
                  <a:lnTo>
                    <a:pt x="8401" y="4696"/>
                  </a:lnTo>
                  <a:lnTo>
                    <a:pt x="8401" y="4916"/>
                  </a:lnTo>
                  <a:lnTo>
                    <a:pt x="8401" y="5099"/>
                  </a:lnTo>
                  <a:lnTo>
                    <a:pt x="8291" y="5283"/>
                  </a:lnTo>
                  <a:lnTo>
                    <a:pt x="8144" y="4659"/>
                  </a:lnTo>
                  <a:lnTo>
                    <a:pt x="8034" y="4219"/>
                  </a:lnTo>
                  <a:lnTo>
                    <a:pt x="7961" y="3999"/>
                  </a:lnTo>
                  <a:lnTo>
                    <a:pt x="7887" y="3779"/>
                  </a:lnTo>
                  <a:close/>
                  <a:moveTo>
                    <a:pt x="4329" y="5063"/>
                  </a:moveTo>
                  <a:lnTo>
                    <a:pt x="4476" y="5209"/>
                  </a:lnTo>
                  <a:lnTo>
                    <a:pt x="4586" y="5356"/>
                  </a:lnTo>
                  <a:lnTo>
                    <a:pt x="4696" y="5503"/>
                  </a:lnTo>
                  <a:lnTo>
                    <a:pt x="4769" y="5686"/>
                  </a:lnTo>
                  <a:lnTo>
                    <a:pt x="4769" y="5870"/>
                  </a:lnTo>
                  <a:lnTo>
                    <a:pt x="4769" y="6053"/>
                  </a:lnTo>
                  <a:lnTo>
                    <a:pt x="4659" y="6126"/>
                  </a:lnTo>
                  <a:lnTo>
                    <a:pt x="4549" y="6237"/>
                  </a:lnTo>
                  <a:lnTo>
                    <a:pt x="4439" y="5980"/>
                  </a:lnTo>
                  <a:lnTo>
                    <a:pt x="4329" y="5686"/>
                  </a:lnTo>
                  <a:lnTo>
                    <a:pt x="4293" y="5393"/>
                  </a:lnTo>
                  <a:lnTo>
                    <a:pt x="4293" y="5209"/>
                  </a:lnTo>
                  <a:lnTo>
                    <a:pt x="4293" y="5136"/>
                  </a:lnTo>
                  <a:lnTo>
                    <a:pt x="4329" y="5063"/>
                  </a:lnTo>
                  <a:close/>
                  <a:moveTo>
                    <a:pt x="6604" y="7594"/>
                  </a:moveTo>
                  <a:lnTo>
                    <a:pt x="6714" y="7667"/>
                  </a:lnTo>
                  <a:lnTo>
                    <a:pt x="6787" y="7814"/>
                  </a:lnTo>
                  <a:lnTo>
                    <a:pt x="6934" y="8071"/>
                  </a:lnTo>
                  <a:lnTo>
                    <a:pt x="7337" y="8694"/>
                  </a:lnTo>
                  <a:lnTo>
                    <a:pt x="7117" y="8878"/>
                  </a:lnTo>
                  <a:lnTo>
                    <a:pt x="7080" y="8768"/>
                  </a:lnTo>
                  <a:lnTo>
                    <a:pt x="6860" y="8474"/>
                  </a:lnTo>
                  <a:lnTo>
                    <a:pt x="6677" y="8144"/>
                  </a:lnTo>
                  <a:lnTo>
                    <a:pt x="6567" y="7887"/>
                  </a:lnTo>
                  <a:lnTo>
                    <a:pt x="6420" y="7667"/>
                  </a:lnTo>
                  <a:lnTo>
                    <a:pt x="6604" y="7594"/>
                  </a:lnTo>
                  <a:close/>
                  <a:moveTo>
                    <a:pt x="5283" y="8107"/>
                  </a:moveTo>
                  <a:lnTo>
                    <a:pt x="5356" y="8144"/>
                  </a:lnTo>
                  <a:lnTo>
                    <a:pt x="5833" y="9428"/>
                  </a:lnTo>
                  <a:lnTo>
                    <a:pt x="5650" y="9501"/>
                  </a:lnTo>
                  <a:lnTo>
                    <a:pt x="5686" y="9318"/>
                  </a:lnTo>
                  <a:lnTo>
                    <a:pt x="5650" y="9208"/>
                  </a:lnTo>
                  <a:lnTo>
                    <a:pt x="5613" y="9061"/>
                  </a:lnTo>
                  <a:lnTo>
                    <a:pt x="5503" y="8768"/>
                  </a:lnTo>
                  <a:lnTo>
                    <a:pt x="5246" y="8107"/>
                  </a:lnTo>
                  <a:close/>
                  <a:moveTo>
                    <a:pt x="7337" y="9905"/>
                  </a:moveTo>
                  <a:lnTo>
                    <a:pt x="7337" y="10235"/>
                  </a:lnTo>
                  <a:lnTo>
                    <a:pt x="7190" y="9978"/>
                  </a:lnTo>
                  <a:lnTo>
                    <a:pt x="7337" y="9905"/>
                  </a:lnTo>
                  <a:close/>
                  <a:moveTo>
                    <a:pt x="9721" y="9061"/>
                  </a:moveTo>
                  <a:lnTo>
                    <a:pt x="9832" y="9281"/>
                  </a:lnTo>
                  <a:lnTo>
                    <a:pt x="9942" y="9501"/>
                  </a:lnTo>
                  <a:lnTo>
                    <a:pt x="10052" y="9685"/>
                  </a:lnTo>
                  <a:lnTo>
                    <a:pt x="10162" y="9868"/>
                  </a:lnTo>
                  <a:lnTo>
                    <a:pt x="10198" y="10015"/>
                  </a:lnTo>
                  <a:lnTo>
                    <a:pt x="10198" y="10161"/>
                  </a:lnTo>
                  <a:lnTo>
                    <a:pt x="10198" y="10308"/>
                  </a:lnTo>
                  <a:lnTo>
                    <a:pt x="10125" y="10455"/>
                  </a:lnTo>
                  <a:lnTo>
                    <a:pt x="10052" y="10345"/>
                  </a:lnTo>
                  <a:lnTo>
                    <a:pt x="9978" y="10308"/>
                  </a:lnTo>
                  <a:lnTo>
                    <a:pt x="9758" y="9758"/>
                  </a:lnTo>
                  <a:lnTo>
                    <a:pt x="9685" y="9464"/>
                  </a:lnTo>
                  <a:lnTo>
                    <a:pt x="9575" y="9171"/>
                  </a:lnTo>
                  <a:lnTo>
                    <a:pt x="9648" y="9134"/>
                  </a:lnTo>
                  <a:lnTo>
                    <a:pt x="9721" y="9061"/>
                  </a:lnTo>
                  <a:close/>
                  <a:moveTo>
                    <a:pt x="7667" y="9758"/>
                  </a:moveTo>
                  <a:lnTo>
                    <a:pt x="7777" y="9795"/>
                  </a:lnTo>
                  <a:lnTo>
                    <a:pt x="7924" y="9868"/>
                  </a:lnTo>
                  <a:lnTo>
                    <a:pt x="8071" y="10015"/>
                  </a:lnTo>
                  <a:lnTo>
                    <a:pt x="8181" y="10235"/>
                  </a:lnTo>
                  <a:lnTo>
                    <a:pt x="8291" y="10638"/>
                  </a:lnTo>
                  <a:lnTo>
                    <a:pt x="8328" y="10822"/>
                  </a:lnTo>
                  <a:lnTo>
                    <a:pt x="8328" y="10968"/>
                  </a:lnTo>
                  <a:lnTo>
                    <a:pt x="8291" y="11115"/>
                  </a:lnTo>
                  <a:lnTo>
                    <a:pt x="8181" y="11189"/>
                  </a:lnTo>
                  <a:lnTo>
                    <a:pt x="8181" y="11115"/>
                  </a:lnTo>
                  <a:lnTo>
                    <a:pt x="8144" y="11005"/>
                  </a:lnTo>
                  <a:lnTo>
                    <a:pt x="8071" y="10968"/>
                  </a:lnTo>
                  <a:lnTo>
                    <a:pt x="7997" y="10895"/>
                  </a:lnTo>
                  <a:lnTo>
                    <a:pt x="7887" y="10675"/>
                  </a:lnTo>
                  <a:lnTo>
                    <a:pt x="7814" y="10382"/>
                  </a:lnTo>
                  <a:lnTo>
                    <a:pt x="7741" y="9831"/>
                  </a:lnTo>
                  <a:lnTo>
                    <a:pt x="7667" y="9758"/>
                  </a:lnTo>
                  <a:close/>
                  <a:moveTo>
                    <a:pt x="10162" y="1321"/>
                  </a:moveTo>
                  <a:lnTo>
                    <a:pt x="10198" y="1541"/>
                  </a:lnTo>
                  <a:lnTo>
                    <a:pt x="10272" y="1725"/>
                  </a:lnTo>
                  <a:lnTo>
                    <a:pt x="10455" y="2092"/>
                  </a:lnTo>
                  <a:lnTo>
                    <a:pt x="10932" y="3229"/>
                  </a:lnTo>
                  <a:lnTo>
                    <a:pt x="10969" y="3302"/>
                  </a:lnTo>
                  <a:lnTo>
                    <a:pt x="10749" y="3375"/>
                  </a:lnTo>
                  <a:lnTo>
                    <a:pt x="10528" y="3449"/>
                  </a:lnTo>
                  <a:lnTo>
                    <a:pt x="9758" y="3742"/>
                  </a:lnTo>
                  <a:lnTo>
                    <a:pt x="8988" y="4146"/>
                  </a:lnTo>
                  <a:lnTo>
                    <a:pt x="8841" y="4219"/>
                  </a:lnTo>
                  <a:lnTo>
                    <a:pt x="8731" y="4329"/>
                  </a:lnTo>
                  <a:lnTo>
                    <a:pt x="8658" y="4072"/>
                  </a:lnTo>
                  <a:lnTo>
                    <a:pt x="8511" y="3816"/>
                  </a:lnTo>
                  <a:lnTo>
                    <a:pt x="8364" y="3595"/>
                  </a:lnTo>
                  <a:lnTo>
                    <a:pt x="8254" y="3522"/>
                  </a:lnTo>
                  <a:lnTo>
                    <a:pt x="8144" y="3449"/>
                  </a:lnTo>
                  <a:lnTo>
                    <a:pt x="7997" y="3412"/>
                  </a:lnTo>
                  <a:lnTo>
                    <a:pt x="7851" y="3375"/>
                  </a:lnTo>
                  <a:lnTo>
                    <a:pt x="7777" y="3375"/>
                  </a:lnTo>
                  <a:lnTo>
                    <a:pt x="7704" y="3412"/>
                  </a:lnTo>
                  <a:lnTo>
                    <a:pt x="7667" y="3485"/>
                  </a:lnTo>
                  <a:lnTo>
                    <a:pt x="7667" y="3559"/>
                  </a:lnTo>
                  <a:lnTo>
                    <a:pt x="7484" y="3595"/>
                  </a:lnTo>
                  <a:lnTo>
                    <a:pt x="7337" y="3706"/>
                  </a:lnTo>
                  <a:lnTo>
                    <a:pt x="7190" y="3852"/>
                  </a:lnTo>
                  <a:lnTo>
                    <a:pt x="7044" y="3999"/>
                  </a:lnTo>
                  <a:lnTo>
                    <a:pt x="7007" y="4109"/>
                  </a:lnTo>
                  <a:lnTo>
                    <a:pt x="7044" y="4219"/>
                  </a:lnTo>
                  <a:lnTo>
                    <a:pt x="7264" y="4696"/>
                  </a:lnTo>
                  <a:lnTo>
                    <a:pt x="7080" y="4769"/>
                  </a:lnTo>
                  <a:lnTo>
                    <a:pt x="6310" y="5026"/>
                  </a:lnTo>
                  <a:lnTo>
                    <a:pt x="5576" y="5283"/>
                  </a:lnTo>
                  <a:lnTo>
                    <a:pt x="5320" y="5356"/>
                  </a:lnTo>
                  <a:lnTo>
                    <a:pt x="5210" y="5393"/>
                  </a:lnTo>
                  <a:lnTo>
                    <a:pt x="5136" y="5466"/>
                  </a:lnTo>
                  <a:lnTo>
                    <a:pt x="5100" y="5356"/>
                  </a:lnTo>
                  <a:lnTo>
                    <a:pt x="4916" y="5063"/>
                  </a:lnTo>
                  <a:lnTo>
                    <a:pt x="4806" y="4879"/>
                  </a:lnTo>
                  <a:lnTo>
                    <a:pt x="4659" y="4733"/>
                  </a:lnTo>
                  <a:lnTo>
                    <a:pt x="4513" y="4623"/>
                  </a:lnTo>
                  <a:lnTo>
                    <a:pt x="4329" y="4549"/>
                  </a:lnTo>
                  <a:lnTo>
                    <a:pt x="4183" y="4513"/>
                  </a:lnTo>
                  <a:lnTo>
                    <a:pt x="4036" y="4586"/>
                  </a:lnTo>
                  <a:lnTo>
                    <a:pt x="3852" y="4586"/>
                  </a:lnTo>
                  <a:lnTo>
                    <a:pt x="3779" y="4623"/>
                  </a:lnTo>
                  <a:lnTo>
                    <a:pt x="3742" y="4696"/>
                  </a:lnTo>
                  <a:lnTo>
                    <a:pt x="3706" y="4989"/>
                  </a:lnTo>
                  <a:lnTo>
                    <a:pt x="3706" y="5283"/>
                  </a:lnTo>
                  <a:lnTo>
                    <a:pt x="3742" y="5576"/>
                  </a:lnTo>
                  <a:lnTo>
                    <a:pt x="3816" y="5870"/>
                  </a:lnTo>
                  <a:lnTo>
                    <a:pt x="3596" y="5833"/>
                  </a:lnTo>
                  <a:lnTo>
                    <a:pt x="3376" y="5870"/>
                  </a:lnTo>
                  <a:lnTo>
                    <a:pt x="2972" y="6016"/>
                  </a:lnTo>
                  <a:lnTo>
                    <a:pt x="2422" y="6163"/>
                  </a:lnTo>
                  <a:lnTo>
                    <a:pt x="2165" y="6273"/>
                  </a:lnTo>
                  <a:lnTo>
                    <a:pt x="2055" y="6347"/>
                  </a:lnTo>
                  <a:lnTo>
                    <a:pt x="1945" y="6457"/>
                  </a:lnTo>
                  <a:lnTo>
                    <a:pt x="1945" y="6530"/>
                  </a:lnTo>
                  <a:lnTo>
                    <a:pt x="1982" y="6567"/>
                  </a:lnTo>
                  <a:lnTo>
                    <a:pt x="2238" y="6603"/>
                  </a:lnTo>
                  <a:lnTo>
                    <a:pt x="2459" y="6567"/>
                  </a:lnTo>
                  <a:lnTo>
                    <a:pt x="2972" y="6457"/>
                  </a:lnTo>
                  <a:lnTo>
                    <a:pt x="3449" y="6347"/>
                  </a:lnTo>
                  <a:lnTo>
                    <a:pt x="3706" y="6237"/>
                  </a:lnTo>
                  <a:lnTo>
                    <a:pt x="3816" y="6163"/>
                  </a:lnTo>
                  <a:lnTo>
                    <a:pt x="3889" y="6090"/>
                  </a:lnTo>
                  <a:lnTo>
                    <a:pt x="4073" y="6383"/>
                  </a:lnTo>
                  <a:lnTo>
                    <a:pt x="4256" y="6677"/>
                  </a:lnTo>
                  <a:lnTo>
                    <a:pt x="4293" y="6713"/>
                  </a:lnTo>
                  <a:lnTo>
                    <a:pt x="4366" y="6823"/>
                  </a:lnTo>
                  <a:lnTo>
                    <a:pt x="4549" y="6970"/>
                  </a:lnTo>
                  <a:lnTo>
                    <a:pt x="4659" y="7007"/>
                  </a:lnTo>
                  <a:lnTo>
                    <a:pt x="4733" y="7044"/>
                  </a:lnTo>
                  <a:lnTo>
                    <a:pt x="4806" y="7007"/>
                  </a:lnTo>
                  <a:lnTo>
                    <a:pt x="4879" y="6933"/>
                  </a:lnTo>
                  <a:lnTo>
                    <a:pt x="5063" y="6640"/>
                  </a:lnTo>
                  <a:lnTo>
                    <a:pt x="5173" y="6347"/>
                  </a:lnTo>
                  <a:lnTo>
                    <a:pt x="5210" y="6053"/>
                  </a:lnTo>
                  <a:lnTo>
                    <a:pt x="5210" y="5760"/>
                  </a:lnTo>
                  <a:lnTo>
                    <a:pt x="5320" y="5760"/>
                  </a:lnTo>
                  <a:lnTo>
                    <a:pt x="5430" y="5723"/>
                  </a:lnTo>
                  <a:lnTo>
                    <a:pt x="5686" y="5650"/>
                  </a:lnTo>
                  <a:lnTo>
                    <a:pt x="6457" y="5430"/>
                  </a:lnTo>
                  <a:lnTo>
                    <a:pt x="7190" y="5173"/>
                  </a:lnTo>
                  <a:lnTo>
                    <a:pt x="7447" y="5063"/>
                  </a:lnTo>
                  <a:lnTo>
                    <a:pt x="7631" y="5430"/>
                  </a:lnTo>
                  <a:lnTo>
                    <a:pt x="7704" y="5613"/>
                  </a:lnTo>
                  <a:lnTo>
                    <a:pt x="7814" y="5760"/>
                  </a:lnTo>
                  <a:lnTo>
                    <a:pt x="7924" y="5833"/>
                  </a:lnTo>
                  <a:lnTo>
                    <a:pt x="8218" y="5833"/>
                  </a:lnTo>
                  <a:lnTo>
                    <a:pt x="8328" y="5760"/>
                  </a:lnTo>
                  <a:lnTo>
                    <a:pt x="8548" y="5576"/>
                  </a:lnTo>
                  <a:lnTo>
                    <a:pt x="8731" y="5356"/>
                  </a:lnTo>
                  <a:lnTo>
                    <a:pt x="8804" y="5173"/>
                  </a:lnTo>
                  <a:lnTo>
                    <a:pt x="8841" y="4989"/>
                  </a:lnTo>
                  <a:lnTo>
                    <a:pt x="8841" y="4806"/>
                  </a:lnTo>
                  <a:lnTo>
                    <a:pt x="8804" y="4586"/>
                  </a:lnTo>
                  <a:lnTo>
                    <a:pt x="8914" y="4586"/>
                  </a:lnTo>
                  <a:lnTo>
                    <a:pt x="9061" y="4513"/>
                  </a:lnTo>
                  <a:lnTo>
                    <a:pt x="9942" y="4109"/>
                  </a:lnTo>
                  <a:lnTo>
                    <a:pt x="10639" y="3852"/>
                  </a:lnTo>
                  <a:lnTo>
                    <a:pt x="10895" y="3742"/>
                  </a:lnTo>
                  <a:lnTo>
                    <a:pt x="11115" y="3669"/>
                  </a:lnTo>
                  <a:lnTo>
                    <a:pt x="11519" y="4586"/>
                  </a:lnTo>
                  <a:lnTo>
                    <a:pt x="11849" y="5540"/>
                  </a:lnTo>
                  <a:lnTo>
                    <a:pt x="12069" y="6237"/>
                  </a:lnTo>
                  <a:lnTo>
                    <a:pt x="12032" y="6347"/>
                  </a:lnTo>
                  <a:lnTo>
                    <a:pt x="11996" y="6457"/>
                  </a:lnTo>
                  <a:lnTo>
                    <a:pt x="11959" y="6457"/>
                  </a:lnTo>
                  <a:lnTo>
                    <a:pt x="11592" y="6603"/>
                  </a:lnTo>
                  <a:lnTo>
                    <a:pt x="10969" y="6787"/>
                  </a:lnTo>
                  <a:lnTo>
                    <a:pt x="9685" y="7227"/>
                  </a:lnTo>
                  <a:lnTo>
                    <a:pt x="8438" y="7630"/>
                  </a:lnTo>
                  <a:lnTo>
                    <a:pt x="7887" y="7777"/>
                  </a:lnTo>
                  <a:lnTo>
                    <a:pt x="7631" y="7924"/>
                  </a:lnTo>
                  <a:lnTo>
                    <a:pt x="7521" y="7997"/>
                  </a:lnTo>
                  <a:lnTo>
                    <a:pt x="7447" y="8107"/>
                  </a:lnTo>
                  <a:lnTo>
                    <a:pt x="7447" y="8144"/>
                  </a:lnTo>
                  <a:lnTo>
                    <a:pt x="7631" y="8181"/>
                  </a:lnTo>
                  <a:lnTo>
                    <a:pt x="7997" y="8181"/>
                  </a:lnTo>
                  <a:lnTo>
                    <a:pt x="8181" y="8107"/>
                  </a:lnTo>
                  <a:lnTo>
                    <a:pt x="8914" y="7887"/>
                  </a:lnTo>
                  <a:lnTo>
                    <a:pt x="10565" y="7374"/>
                  </a:lnTo>
                  <a:lnTo>
                    <a:pt x="12216" y="6860"/>
                  </a:lnTo>
                  <a:lnTo>
                    <a:pt x="12289" y="6823"/>
                  </a:lnTo>
                  <a:lnTo>
                    <a:pt x="12546" y="7777"/>
                  </a:lnTo>
                  <a:lnTo>
                    <a:pt x="12766" y="8474"/>
                  </a:lnTo>
                  <a:lnTo>
                    <a:pt x="12729" y="8511"/>
                  </a:lnTo>
                  <a:lnTo>
                    <a:pt x="12693" y="8584"/>
                  </a:lnTo>
                  <a:lnTo>
                    <a:pt x="11629" y="8988"/>
                  </a:lnTo>
                  <a:lnTo>
                    <a:pt x="11042" y="9208"/>
                  </a:lnTo>
                  <a:lnTo>
                    <a:pt x="10859" y="9281"/>
                  </a:lnTo>
                  <a:lnTo>
                    <a:pt x="10749" y="9391"/>
                  </a:lnTo>
                  <a:lnTo>
                    <a:pt x="10455" y="9575"/>
                  </a:lnTo>
                  <a:lnTo>
                    <a:pt x="10455" y="9611"/>
                  </a:lnTo>
                  <a:lnTo>
                    <a:pt x="10418" y="9501"/>
                  </a:lnTo>
                  <a:lnTo>
                    <a:pt x="10198" y="9024"/>
                  </a:lnTo>
                  <a:lnTo>
                    <a:pt x="10052" y="8804"/>
                  </a:lnTo>
                  <a:lnTo>
                    <a:pt x="9942" y="8731"/>
                  </a:lnTo>
                  <a:lnTo>
                    <a:pt x="9832" y="8694"/>
                  </a:lnTo>
                  <a:lnTo>
                    <a:pt x="9758" y="8694"/>
                  </a:lnTo>
                  <a:lnTo>
                    <a:pt x="9721" y="8768"/>
                  </a:lnTo>
                  <a:lnTo>
                    <a:pt x="9685" y="8841"/>
                  </a:lnTo>
                  <a:lnTo>
                    <a:pt x="9501" y="8841"/>
                  </a:lnTo>
                  <a:lnTo>
                    <a:pt x="9355" y="8804"/>
                  </a:lnTo>
                  <a:lnTo>
                    <a:pt x="9208" y="8841"/>
                  </a:lnTo>
                  <a:lnTo>
                    <a:pt x="9061" y="8878"/>
                  </a:lnTo>
                  <a:lnTo>
                    <a:pt x="8988" y="8988"/>
                  </a:lnTo>
                  <a:lnTo>
                    <a:pt x="8914" y="9098"/>
                  </a:lnTo>
                  <a:lnTo>
                    <a:pt x="8914" y="9208"/>
                  </a:lnTo>
                  <a:lnTo>
                    <a:pt x="9025" y="9611"/>
                  </a:lnTo>
                  <a:lnTo>
                    <a:pt x="9135" y="10051"/>
                  </a:lnTo>
                  <a:lnTo>
                    <a:pt x="8694" y="10161"/>
                  </a:lnTo>
                  <a:lnTo>
                    <a:pt x="8658" y="10198"/>
                  </a:lnTo>
                  <a:lnTo>
                    <a:pt x="8621" y="10235"/>
                  </a:lnTo>
                  <a:lnTo>
                    <a:pt x="8584" y="10345"/>
                  </a:lnTo>
                  <a:lnTo>
                    <a:pt x="8511" y="10125"/>
                  </a:lnTo>
                  <a:lnTo>
                    <a:pt x="8401" y="9905"/>
                  </a:lnTo>
                  <a:lnTo>
                    <a:pt x="8254" y="9685"/>
                  </a:lnTo>
                  <a:lnTo>
                    <a:pt x="8034" y="9501"/>
                  </a:lnTo>
                  <a:lnTo>
                    <a:pt x="7777" y="9391"/>
                  </a:lnTo>
                  <a:lnTo>
                    <a:pt x="7557" y="9391"/>
                  </a:lnTo>
                  <a:lnTo>
                    <a:pt x="7411" y="9428"/>
                  </a:lnTo>
                  <a:lnTo>
                    <a:pt x="7300" y="9464"/>
                  </a:lnTo>
                  <a:lnTo>
                    <a:pt x="7190" y="9538"/>
                  </a:lnTo>
                  <a:lnTo>
                    <a:pt x="7080" y="9611"/>
                  </a:lnTo>
                  <a:lnTo>
                    <a:pt x="7044" y="9721"/>
                  </a:lnTo>
                  <a:lnTo>
                    <a:pt x="7007" y="9868"/>
                  </a:lnTo>
                  <a:lnTo>
                    <a:pt x="7044" y="9941"/>
                  </a:lnTo>
                  <a:lnTo>
                    <a:pt x="7117" y="9978"/>
                  </a:lnTo>
                  <a:lnTo>
                    <a:pt x="7044" y="10235"/>
                  </a:lnTo>
                  <a:lnTo>
                    <a:pt x="7080" y="10492"/>
                  </a:lnTo>
                  <a:lnTo>
                    <a:pt x="4806" y="11152"/>
                  </a:lnTo>
                  <a:lnTo>
                    <a:pt x="4219" y="11335"/>
                  </a:lnTo>
                  <a:lnTo>
                    <a:pt x="3632" y="11519"/>
                  </a:lnTo>
                  <a:lnTo>
                    <a:pt x="3449" y="11629"/>
                  </a:lnTo>
                  <a:lnTo>
                    <a:pt x="3192" y="10602"/>
                  </a:lnTo>
                  <a:lnTo>
                    <a:pt x="2862" y="9611"/>
                  </a:lnTo>
                  <a:lnTo>
                    <a:pt x="3339" y="9538"/>
                  </a:lnTo>
                  <a:lnTo>
                    <a:pt x="3816" y="9428"/>
                  </a:lnTo>
                  <a:lnTo>
                    <a:pt x="4769" y="9134"/>
                  </a:lnTo>
                  <a:lnTo>
                    <a:pt x="4843" y="9318"/>
                  </a:lnTo>
                  <a:lnTo>
                    <a:pt x="4953" y="9501"/>
                  </a:lnTo>
                  <a:lnTo>
                    <a:pt x="5063" y="9685"/>
                  </a:lnTo>
                  <a:lnTo>
                    <a:pt x="5246" y="9831"/>
                  </a:lnTo>
                  <a:lnTo>
                    <a:pt x="5356" y="9868"/>
                  </a:lnTo>
                  <a:lnTo>
                    <a:pt x="5466" y="9905"/>
                  </a:lnTo>
                  <a:lnTo>
                    <a:pt x="5613" y="9905"/>
                  </a:lnTo>
                  <a:lnTo>
                    <a:pt x="5723" y="9868"/>
                  </a:lnTo>
                  <a:lnTo>
                    <a:pt x="5980" y="9758"/>
                  </a:lnTo>
                  <a:lnTo>
                    <a:pt x="6163" y="9648"/>
                  </a:lnTo>
                  <a:lnTo>
                    <a:pt x="6237" y="9538"/>
                  </a:lnTo>
                  <a:lnTo>
                    <a:pt x="6273" y="9501"/>
                  </a:lnTo>
                  <a:lnTo>
                    <a:pt x="6237" y="9428"/>
                  </a:lnTo>
                  <a:lnTo>
                    <a:pt x="5980" y="8731"/>
                  </a:lnTo>
                  <a:lnTo>
                    <a:pt x="6200" y="8731"/>
                  </a:lnTo>
                  <a:lnTo>
                    <a:pt x="6383" y="8658"/>
                  </a:lnTo>
                  <a:lnTo>
                    <a:pt x="6604" y="9244"/>
                  </a:lnTo>
                  <a:lnTo>
                    <a:pt x="6677" y="9318"/>
                  </a:lnTo>
                  <a:lnTo>
                    <a:pt x="6714" y="9354"/>
                  </a:lnTo>
                  <a:lnTo>
                    <a:pt x="6787" y="9354"/>
                  </a:lnTo>
                  <a:lnTo>
                    <a:pt x="7044" y="9318"/>
                  </a:lnTo>
                  <a:lnTo>
                    <a:pt x="7300" y="9208"/>
                  </a:lnTo>
                  <a:lnTo>
                    <a:pt x="7521" y="9061"/>
                  </a:lnTo>
                  <a:lnTo>
                    <a:pt x="7704" y="8878"/>
                  </a:lnTo>
                  <a:lnTo>
                    <a:pt x="7741" y="8841"/>
                  </a:lnTo>
                  <a:lnTo>
                    <a:pt x="7777" y="8768"/>
                  </a:lnTo>
                  <a:lnTo>
                    <a:pt x="7741" y="8658"/>
                  </a:lnTo>
                  <a:lnTo>
                    <a:pt x="7264" y="7887"/>
                  </a:lnTo>
                  <a:lnTo>
                    <a:pt x="7080" y="7520"/>
                  </a:lnTo>
                  <a:lnTo>
                    <a:pt x="6970" y="7337"/>
                  </a:lnTo>
                  <a:lnTo>
                    <a:pt x="6824" y="7227"/>
                  </a:lnTo>
                  <a:lnTo>
                    <a:pt x="6640" y="7154"/>
                  </a:lnTo>
                  <a:lnTo>
                    <a:pt x="6457" y="7190"/>
                  </a:lnTo>
                  <a:lnTo>
                    <a:pt x="6383" y="7227"/>
                  </a:lnTo>
                  <a:lnTo>
                    <a:pt x="6310" y="7264"/>
                  </a:lnTo>
                  <a:lnTo>
                    <a:pt x="6237" y="7337"/>
                  </a:lnTo>
                  <a:lnTo>
                    <a:pt x="6200" y="7410"/>
                  </a:lnTo>
                  <a:lnTo>
                    <a:pt x="6017" y="7447"/>
                  </a:lnTo>
                  <a:lnTo>
                    <a:pt x="5980" y="7484"/>
                  </a:lnTo>
                  <a:lnTo>
                    <a:pt x="5943" y="7520"/>
                  </a:lnTo>
                  <a:lnTo>
                    <a:pt x="5907" y="7594"/>
                  </a:lnTo>
                  <a:lnTo>
                    <a:pt x="5907" y="7667"/>
                  </a:lnTo>
                  <a:lnTo>
                    <a:pt x="6200" y="8291"/>
                  </a:lnTo>
                  <a:lnTo>
                    <a:pt x="6163" y="8364"/>
                  </a:lnTo>
                  <a:lnTo>
                    <a:pt x="6127" y="8401"/>
                  </a:lnTo>
                  <a:lnTo>
                    <a:pt x="6090" y="8401"/>
                  </a:lnTo>
                  <a:lnTo>
                    <a:pt x="6053" y="8437"/>
                  </a:lnTo>
                  <a:lnTo>
                    <a:pt x="5943" y="8474"/>
                  </a:lnTo>
                  <a:lnTo>
                    <a:pt x="5907" y="8511"/>
                  </a:lnTo>
                  <a:lnTo>
                    <a:pt x="5613" y="7814"/>
                  </a:lnTo>
                  <a:lnTo>
                    <a:pt x="5576" y="7777"/>
                  </a:lnTo>
                  <a:lnTo>
                    <a:pt x="5540" y="7704"/>
                  </a:lnTo>
                  <a:lnTo>
                    <a:pt x="5393" y="7704"/>
                  </a:lnTo>
                  <a:lnTo>
                    <a:pt x="5356" y="7667"/>
                  </a:lnTo>
                  <a:lnTo>
                    <a:pt x="5173" y="7667"/>
                  </a:lnTo>
                  <a:lnTo>
                    <a:pt x="4990" y="7704"/>
                  </a:lnTo>
                  <a:lnTo>
                    <a:pt x="4843" y="7814"/>
                  </a:lnTo>
                  <a:lnTo>
                    <a:pt x="4733" y="7961"/>
                  </a:lnTo>
                  <a:lnTo>
                    <a:pt x="4659" y="8144"/>
                  </a:lnTo>
                  <a:lnTo>
                    <a:pt x="4623" y="8327"/>
                  </a:lnTo>
                  <a:lnTo>
                    <a:pt x="4623" y="8511"/>
                  </a:lnTo>
                  <a:lnTo>
                    <a:pt x="4623" y="8694"/>
                  </a:lnTo>
                  <a:lnTo>
                    <a:pt x="3669" y="8951"/>
                  </a:lnTo>
                  <a:lnTo>
                    <a:pt x="3229" y="9134"/>
                  </a:lnTo>
                  <a:lnTo>
                    <a:pt x="2752" y="9318"/>
                  </a:lnTo>
                  <a:lnTo>
                    <a:pt x="2348" y="7997"/>
                  </a:lnTo>
                  <a:lnTo>
                    <a:pt x="1908" y="6677"/>
                  </a:lnTo>
                  <a:lnTo>
                    <a:pt x="1541" y="5356"/>
                  </a:lnTo>
                  <a:lnTo>
                    <a:pt x="1395" y="4696"/>
                  </a:lnTo>
                  <a:lnTo>
                    <a:pt x="1285" y="3999"/>
                  </a:lnTo>
                  <a:lnTo>
                    <a:pt x="1505" y="3962"/>
                  </a:lnTo>
                  <a:lnTo>
                    <a:pt x="1725" y="3926"/>
                  </a:lnTo>
                  <a:lnTo>
                    <a:pt x="2165" y="3816"/>
                  </a:lnTo>
                  <a:lnTo>
                    <a:pt x="3302" y="3485"/>
                  </a:lnTo>
                  <a:lnTo>
                    <a:pt x="5760" y="2825"/>
                  </a:lnTo>
                  <a:lnTo>
                    <a:pt x="6934" y="2495"/>
                  </a:lnTo>
                  <a:lnTo>
                    <a:pt x="8071" y="2092"/>
                  </a:lnTo>
                  <a:lnTo>
                    <a:pt x="9135" y="1725"/>
                  </a:lnTo>
                  <a:lnTo>
                    <a:pt x="9758" y="1505"/>
                  </a:lnTo>
                  <a:lnTo>
                    <a:pt x="9978" y="1395"/>
                  </a:lnTo>
                  <a:lnTo>
                    <a:pt x="10088" y="1358"/>
                  </a:lnTo>
                  <a:lnTo>
                    <a:pt x="10162" y="1321"/>
                  </a:lnTo>
                  <a:close/>
                  <a:moveTo>
                    <a:pt x="12876" y="8988"/>
                  </a:moveTo>
                  <a:lnTo>
                    <a:pt x="13023" y="9575"/>
                  </a:lnTo>
                  <a:lnTo>
                    <a:pt x="13096" y="9905"/>
                  </a:lnTo>
                  <a:lnTo>
                    <a:pt x="13206" y="10198"/>
                  </a:lnTo>
                  <a:lnTo>
                    <a:pt x="12619" y="10271"/>
                  </a:lnTo>
                  <a:lnTo>
                    <a:pt x="12069" y="10418"/>
                  </a:lnTo>
                  <a:lnTo>
                    <a:pt x="11519" y="10565"/>
                  </a:lnTo>
                  <a:lnTo>
                    <a:pt x="10969" y="10748"/>
                  </a:lnTo>
                  <a:lnTo>
                    <a:pt x="9685" y="11225"/>
                  </a:lnTo>
                  <a:lnTo>
                    <a:pt x="8438" y="11702"/>
                  </a:lnTo>
                  <a:lnTo>
                    <a:pt x="5980" y="12619"/>
                  </a:lnTo>
                  <a:lnTo>
                    <a:pt x="4879" y="13023"/>
                  </a:lnTo>
                  <a:lnTo>
                    <a:pt x="4329" y="13243"/>
                  </a:lnTo>
                  <a:lnTo>
                    <a:pt x="3816" y="13499"/>
                  </a:lnTo>
                  <a:lnTo>
                    <a:pt x="3669" y="12692"/>
                  </a:lnTo>
                  <a:lnTo>
                    <a:pt x="3522" y="11885"/>
                  </a:lnTo>
                  <a:lnTo>
                    <a:pt x="3742" y="11885"/>
                  </a:lnTo>
                  <a:lnTo>
                    <a:pt x="3999" y="11812"/>
                  </a:lnTo>
                  <a:lnTo>
                    <a:pt x="5173" y="11482"/>
                  </a:lnTo>
                  <a:lnTo>
                    <a:pt x="7190" y="10932"/>
                  </a:lnTo>
                  <a:lnTo>
                    <a:pt x="7374" y="11335"/>
                  </a:lnTo>
                  <a:lnTo>
                    <a:pt x="7594" y="11702"/>
                  </a:lnTo>
                  <a:lnTo>
                    <a:pt x="7631" y="11775"/>
                  </a:lnTo>
                  <a:lnTo>
                    <a:pt x="7814" y="11775"/>
                  </a:lnTo>
                  <a:lnTo>
                    <a:pt x="7887" y="11702"/>
                  </a:lnTo>
                  <a:lnTo>
                    <a:pt x="7961" y="11629"/>
                  </a:lnTo>
                  <a:lnTo>
                    <a:pt x="8107" y="11592"/>
                  </a:lnTo>
                  <a:lnTo>
                    <a:pt x="8401" y="11519"/>
                  </a:lnTo>
                  <a:lnTo>
                    <a:pt x="8474" y="11445"/>
                  </a:lnTo>
                  <a:lnTo>
                    <a:pt x="8548" y="11372"/>
                  </a:lnTo>
                  <a:lnTo>
                    <a:pt x="8658" y="11189"/>
                  </a:lnTo>
                  <a:lnTo>
                    <a:pt x="8694" y="11005"/>
                  </a:lnTo>
                  <a:lnTo>
                    <a:pt x="8694" y="10785"/>
                  </a:lnTo>
                  <a:lnTo>
                    <a:pt x="8658" y="10602"/>
                  </a:lnTo>
                  <a:lnTo>
                    <a:pt x="8621" y="10418"/>
                  </a:lnTo>
                  <a:lnTo>
                    <a:pt x="8658" y="10492"/>
                  </a:lnTo>
                  <a:lnTo>
                    <a:pt x="8768" y="10528"/>
                  </a:lnTo>
                  <a:lnTo>
                    <a:pt x="9025" y="10492"/>
                  </a:lnTo>
                  <a:lnTo>
                    <a:pt x="9281" y="10418"/>
                  </a:lnTo>
                  <a:lnTo>
                    <a:pt x="9428" y="10638"/>
                  </a:lnTo>
                  <a:lnTo>
                    <a:pt x="9611" y="10822"/>
                  </a:lnTo>
                  <a:lnTo>
                    <a:pt x="9758" y="10895"/>
                  </a:lnTo>
                  <a:lnTo>
                    <a:pt x="9942" y="10932"/>
                  </a:lnTo>
                  <a:lnTo>
                    <a:pt x="10088" y="10932"/>
                  </a:lnTo>
                  <a:lnTo>
                    <a:pt x="10235" y="10858"/>
                  </a:lnTo>
                  <a:lnTo>
                    <a:pt x="10382" y="10785"/>
                  </a:lnTo>
                  <a:lnTo>
                    <a:pt x="10492" y="10638"/>
                  </a:lnTo>
                  <a:lnTo>
                    <a:pt x="10565" y="10492"/>
                  </a:lnTo>
                  <a:lnTo>
                    <a:pt x="10602" y="10345"/>
                  </a:lnTo>
                  <a:lnTo>
                    <a:pt x="10639" y="10161"/>
                  </a:lnTo>
                  <a:lnTo>
                    <a:pt x="10602" y="9978"/>
                  </a:lnTo>
                  <a:lnTo>
                    <a:pt x="10492" y="9648"/>
                  </a:lnTo>
                  <a:lnTo>
                    <a:pt x="10749" y="9648"/>
                  </a:lnTo>
                  <a:lnTo>
                    <a:pt x="11005" y="9611"/>
                  </a:lnTo>
                  <a:lnTo>
                    <a:pt x="11629" y="9428"/>
                  </a:lnTo>
                  <a:lnTo>
                    <a:pt x="12876" y="8988"/>
                  </a:lnTo>
                  <a:close/>
                  <a:moveTo>
                    <a:pt x="13206" y="10675"/>
                  </a:moveTo>
                  <a:lnTo>
                    <a:pt x="13096" y="10712"/>
                  </a:lnTo>
                  <a:lnTo>
                    <a:pt x="11592" y="11262"/>
                  </a:lnTo>
                  <a:lnTo>
                    <a:pt x="8731" y="12362"/>
                  </a:lnTo>
                  <a:lnTo>
                    <a:pt x="7300" y="12876"/>
                  </a:lnTo>
                  <a:lnTo>
                    <a:pt x="6604" y="13133"/>
                  </a:lnTo>
                  <a:lnTo>
                    <a:pt x="5870" y="13316"/>
                  </a:lnTo>
                  <a:lnTo>
                    <a:pt x="4696" y="13573"/>
                  </a:lnTo>
                  <a:lnTo>
                    <a:pt x="5393" y="13279"/>
                  </a:lnTo>
                  <a:lnTo>
                    <a:pt x="6090" y="13023"/>
                  </a:lnTo>
                  <a:lnTo>
                    <a:pt x="8438" y="12179"/>
                  </a:lnTo>
                  <a:lnTo>
                    <a:pt x="9611" y="11702"/>
                  </a:lnTo>
                  <a:lnTo>
                    <a:pt x="10822" y="11299"/>
                  </a:lnTo>
                  <a:lnTo>
                    <a:pt x="11409" y="11078"/>
                  </a:lnTo>
                  <a:lnTo>
                    <a:pt x="11996" y="10895"/>
                  </a:lnTo>
                  <a:lnTo>
                    <a:pt x="12619" y="10748"/>
                  </a:lnTo>
                  <a:lnTo>
                    <a:pt x="13206" y="10675"/>
                  </a:lnTo>
                  <a:close/>
                  <a:moveTo>
                    <a:pt x="10492" y="478"/>
                  </a:moveTo>
                  <a:lnTo>
                    <a:pt x="10712" y="1064"/>
                  </a:lnTo>
                  <a:lnTo>
                    <a:pt x="10969" y="1688"/>
                  </a:lnTo>
                  <a:lnTo>
                    <a:pt x="11482" y="2862"/>
                  </a:lnTo>
                  <a:lnTo>
                    <a:pt x="11996" y="4182"/>
                  </a:lnTo>
                  <a:lnTo>
                    <a:pt x="12473" y="5466"/>
                  </a:lnTo>
                  <a:lnTo>
                    <a:pt x="12876" y="6713"/>
                  </a:lnTo>
                  <a:lnTo>
                    <a:pt x="13280" y="7924"/>
                  </a:lnTo>
                  <a:lnTo>
                    <a:pt x="13683" y="9171"/>
                  </a:lnTo>
                  <a:lnTo>
                    <a:pt x="14013" y="10418"/>
                  </a:lnTo>
                  <a:lnTo>
                    <a:pt x="13793" y="10418"/>
                  </a:lnTo>
                  <a:lnTo>
                    <a:pt x="13573" y="10492"/>
                  </a:lnTo>
                  <a:lnTo>
                    <a:pt x="13573" y="10418"/>
                  </a:lnTo>
                  <a:lnTo>
                    <a:pt x="13573" y="10308"/>
                  </a:lnTo>
                  <a:lnTo>
                    <a:pt x="13646" y="10235"/>
                  </a:lnTo>
                  <a:lnTo>
                    <a:pt x="13646" y="10125"/>
                  </a:lnTo>
                  <a:lnTo>
                    <a:pt x="13610" y="9831"/>
                  </a:lnTo>
                  <a:lnTo>
                    <a:pt x="13610" y="9758"/>
                  </a:lnTo>
                  <a:lnTo>
                    <a:pt x="13610" y="9721"/>
                  </a:lnTo>
                  <a:lnTo>
                    <a:pt x="13426" y="9024"/>
                  </a:lnTo>
                  <a:lnTo>
                    <a:pt x="13096" y="7777"/>
                  </a:lnTo>
                  <a:lnTo>
                    <a:pt x="12693" y="6603"/>
                  </a:lnTo>
                  <a:lnTo>
                    <a:pt x="12289" y="5430"/>
                  </a:lnTo>
                  <a:lnTo>
                    <a:pt x="11849" y="4256"/>
                  </a:lnTo>
                  <a:lnTo>
                    <a:pt x="11372" y="3119"/>
                  </a:lnTo>
                  <a:lnTo>
                    <a:pt x="10859" y="1981"/>
                  </a:lnTo>
                  <a:lnTo>
                    <a:pt x="10675" y="1651"/>
                  </a:lnTo>
                  <a:lnTo>
                    <a:pt x="10492" y="1358"/>
                  </a:lnTo>
                  <a:lnTo>
                    <a:pt x="10602" y="1285"/>
                  </a:lnTo>
                  <a:lnTo>
                    <a:pt x="10639" y="1174"/>
                  </a:lnTo>
                  <a:lnTo>
                    <a:pt x="10602" y="1064"/>
                  </a:lnTo>
                  <a:lnTo>
                    <a:pt x="10565" y="991"/>
                  </a:lnTo>
                  <a:lnTo>
                    <a:pt x="10528" y="954"/>
                  </a:lnTo>
                  <a:lnTo>
                    <a:pt x="10455" y="918"/>
                  </a:lnTo>
                  <a:lnTo>
                    <a:pt x="10272" y="881"/>
                  </a:lnTo>
                  <a:lnTo>
                    <a:pt x="10088" y="918"/>
                  </a:lnTo>
                  <a:lnTo>
                    <a:pt x="9391" y="1138"/>
                  </a:lnTo>
                  <a:lnTo>
                    <a:pt x="8658" y="1431"/>
                  </a:lnTo>
                  <a:lnTo>
                    <a:pt x="7924" y="1688"/>
                  </a:lnTo>
                  <a:lnTo>
                    <a:pt x="7190" y="1945"/>
                  </a:lnTo>
                  <a:lnTo>
                    <a:pt x="5650" y="2422"/>
                  </a:lnTo>
                  <a:lnTo>
                    <a:pt x="4109" y="2862"/>
                  </a:lnTo>
                  <a:lnTo>
                    <a:pt x="2569" y="3265"/>
                  </a:lnTo>
                  <a:lnTo>
                    <a:pt x="1762" y="3485"/>
                  </a:lnTo>
                  <a:lnTo>
                    <a:pt x="1358" y="3632"/>
                  </a:lnTo>
                  <a:lnTo>
                    <a:pt x="1175" y="3706"/>
                  </a:lnTo>
                  <a:lnTo>
                    <a:pt x="1028" y="3816"/>
                  </a:lnTo>
                  <a:lnTo>
                    <a:pt x="991" y="3816"/>
                  </a:lnTo>
                  <a:lnTo>
                    <a:pt x="955" y="3889"/>
                  </a:lnTo>
                  <a:lnTo>
                    <a:pt x="918" y="3962"/>
                  </a:lnTo>
                  <a:lnTo>
                    <a:pt x="991" y="4586"/>
                  </a:lnTo>
                  <a:lnTo>
                    <a:pt x="1101" y="5209"/>
                  </a:lnTo>
                  <a:lnTo>
                    <a:pt x="1248" y="5796"/>
                  </a:lnTo>
                  <a:lnTo>
                    <a:pt x="1395" y="6420"/>
                  </a:lnTo>
                  <a:lnTo>
                    <a:pt x="1725" y="7594"/>
                  </a:lnTo>
                  <a:lnTo>
                    <a:pt x="2128" y="8768"/>
                  </a:lnTo>
                  <a:lnTo>
                    <a:pt x="2532" y="9978"/>
                  </a:lnTo>
                  <a:lnTo>
                    <a:pt x="2899" y="11152"/>
                  </a:lnTo>
                  <a:lnTo>
                    <a:pt x="3045" y="11739"/>
                  </a:lnTo>
                  <a:lnTo>
                    <a:pt x="3192" y="12362"/>
                  </a:lnTo>
                  <a:lnTo>
                    <a:pt x="3302" y="12949"/>
                  </a:lnTo>
                  <a:lnTo>
                    <a:pt x="3412" y="13573"/>
                  </a:lnTo>
                  <a:lnTo>
                    <a:pt x="3412" y="13683"/>
                  </a:lnTo>
                  <a:lnTo>
                    <a:pt x="3486" y="13720"/>
                  </a:lnTo>
                  <a:lnTo>
                    <a:pt x="3559" y="13756"/>
                  </a:lnTo>
                  <a:lnTo>
                    <a:pt x="3632" y="13793"/>
                  </a:lnTo>
                  <a:lnTo>
                    <a:pt x="3669" y="13830"/>
                  </a:lnTo>
                  <a:lnTo>
                    <a:pt x="3742" y="13830"/>
                  </a:lnTo>
                  <a:lnTo>
                    <a:pt x="4036" y="13756"/>
                  </a:lnTo>
                  <a:lnTo>
                    <a:pt x="3706" y="13903"/>
                  </a:lnTo>
                  <a:lnTo>
                    <a:pt x="3412" y="14086"/>
                  </a:lnTo>
                  <a:lnTo>
                    <a:pt x="2569" y="11115"/>
                  </a:lnTo>
                  <a:lnTo>
                    <a:pt x="2128" y="9611"/>
                  </a:lnTo>
                  <a:lnTo>
                    <a:pt x="1725" y="8144"/>
                  </a:lnTo>
                  <a:lnTo>
                    <a:pt x="955" y="5136"/>
                  </a:lnTo>
                  <a:lnTo>
                    <a:pt x="808" y="4439"/>
                  </a:lnTo>
                  <a:lnTo>
                    <a:pt x="661" y="3999"/>
                  </a:lnTo>
                  <a:lnTo>
                    <a:pt x="588" y="3779"/>
                  </a:lnTo>
                  <a:lnTo>
                    <a:pt x="478" y="3632"/>
                  </a:lnTo>
                  <a:lnTo>
                    <a:pt x="1065" y="3522"/>
                  </a:lnTo>
                  <a:lnTo>
                    <a:pt x="1652" y="3412"/>
                  </a:lnTo>
                  <a:lnTo>
                    <a:pt x="2825" y="3045"/>
                  </a:lnTo>
                  <a:lnTo>
                    <a:pt x="4183" y="2642"/>
                  </a:lnTo>
                  <a:lnTo>
                    <a:pt x="5503" y="2202"/>
                  </a:lnTo>
                  <a:lnTo>
                    <a:pt x="8034" y="1358"/>
                  </a:lnTo>
                  <a:lnTo>
                    <a:pt x="9281" y="918"/>
                  </a:lnTo>
                  <a:lnTo>
                    <a:pt x="9905" y="734"/>
                  </a:lnTo>
                  <a:lnTo>
                    <a:pt x="10198" y="624"/>
                  </a:lnTo>
                  <a:lnTo>
                    <a:pt x="10492" y="478"/>
                  </a:lnTo>
                  <a:close/>
                  <a:moveTo>
                    <a:pt x="10455" y="1"/>
                  </a:moveTo>
                  <a:lnTo>
                    <a:pt x="10162" y="37"/>
                  </a:lnTo>
                  <a:lnTo>
                    <a:pt x="9832" y="147"/>
                  </a:lnTo>
                  <a:lnTo>
                    <a:pt x="9245" y="367"/>
                  </a:lnTo>
                  <a:lnTo>
                    <a:pt x="7997" y="808"/>
                  </a:lnTo>
                  <a:lnTo>
                    <a:pt x="5503" y="1651"/>
                  </a:lnTo>
                  <a:lnTo>
                    <a:pt x="2935" y="2495"/>
                  </a:lnTo>
                  <a:lnTo>
                    <a:pt x="1615" y="2899"/>
                  </a:lnTo>
                  <a:lnTo>
                    <a:pt x="918" y="3082"/>
                  </a:lnTo>
                  <a:lnTo>
                    <a:pt x="258" y="3339"/>
                  </a:lnTo>
                  <a:lnTo>
                    <a:pt x="184" y="3412"/>
                  </a:lnTo>
                  <a:lnTo>
                    <a:pt x="148" y="3522"/>
                  </a:lnTo>
                  <a:lnTo>
                    <a:pt x="38" y="3559"/>
                  </a:lnTo>
                  <a:lnTo>
                    <a:pt x="1" y="3595"/>
                  </a:lnTo>
                  <a:lnTo>
                    <a:pt x="1" y="3632"/>
                  </a:lnTo>
                  <a:lnTo>
                    <a:pt x="38" y="3779"/>
                  </a:lnTo>
                  <a:lnTo>
                    <a:pt x="111" y="3926"/>
                  </a:lnTo>
                  <a:lnTo>
                    <a:pt x="184" y="4036"/>
                  </a:lnTo>
                  <a:lnTo>
                    <a:pt x="221" y="4146"/>
                  </a:lnTo>
                  <a:lnTo>
                    <a:pt x="294" y="4366"/>
                  </a:lnTo>
                  <a:lnTo>
                    <a:pt x="588" y="5796"/>
                  </a:lnTo>
                  <a:lnTo>
                    <a:pt x="955" y="7227"/>
                  </a:lnTo>
                  <a:lnTo>
                    <a:pt x="1285" y="8658"/>
                  </a:lnTo>
                  <a:lnTo>
                    <a:pt x="2055" y="11482"/>
                  </a:lnTo>
                  <a:lnTo>
                    <a:pt x="2459" y="12876"/>
                  </a:lnTo>
                  <a:lnTo>
                    <a:pt x="2899" y="14233"/>
                  </a:lnTo>
                  <a:lnTo>
                    <a:pt x="2935" y="14380"/>
                  </a:lnTo>
                  <a:lnTo>
                    <a:pt x="3045" y="14416"/>
                  </a:lnTo>
                  <a:lnTo>
                    <a:pt x="3155" y="14453"/>
                  </a:lnTo>
                  <a:lnTo>
                    <a:pt x="3302" y="14416"/>
                  </a:lnTo>
                  <a:lnTo>
                    <a:pt x="3596" y="14343"/>
                  </a:lnTo>
                  <a:lnTo>
                    <a:pt x="3889" y="14270"/>
                  </a:lnTo>
                  <a:lnTo>
                    <a:pt x="4513" y="14086"/>
                  </a:lnTo>
                  <a:lnTo>
                    <a:pt x="5980" y="13793"/>
                  </a:lnTo>
                  <a:lnTo>
                    <a:pt x="6714" y="13610"/>
                  </a:lnTo>
                  <a:lnTo>
                    <a:pt x="7447" y="13353"/>
                  </a:lnTo>
                  <a:lnTo>
                    <a:pt x="8878" y="12839"/>
                  </a:lnTo>
                  <a:lnTo>
                    <a:pt x="11739" y="11775"/>
                  </a:lnTo>
                  <a:lnTo>
                    <a:pt x="13133" y="11225"/>
                  </a:lnTo>
                  <a:lnTo>
                    <a:pt x="13646" y="11078"/>
                  </a:lnTo>
                  <a:lnTo>
                    <a:pt x="13903" y="10968"/>
                  </a:lnTo>
                  <a:lnTo>
                    <a:pt x="14160" y="10822"/>
                  </a:lnTo>
                  <a:lnTo>
                    <a:pt x="14197" y="10932"/>
                  </a:lnTo>
                  <a:lnTo>
                    <a:pt x="14270" y="10968"/>
                  </a:lnTo>
                  <a:lnTo>
                    <a:pt x="14380" y="11005"/>
                  </a:lnTo>
                  <a:lnTo>
                    <a:pt x="14490" y="11005"/>
                  </a:lnTo>
                  <a:lnTo>
                    <a:pt x="14563" y="10932"/>
                  </a:lnTo>
                  <a:lnTo>
                    <a:pt x="14637" y="10895"/>
                  </a:lnTo>
                  <a:lnTo>
                    <a:pt x="14674" y="10785"/>
                  </a:lnTo>
                  <a:lnTo>
                    <a:pt x="14637" y="10675"/>
                  </a:lnTo>
                  <a:lnTo>
                    <a:pt x="14270" y="9318"/>
                  </a:lnTo>
                  <a:lnTo>
                    <a:pt x="13867" y="7997"/>
                  </a:lnTo>
                  <a:lnTo>
                    <a:pt x="13426" y="6640"/>
                  </a:lnTo>
                  <a:lnTo>
                    <a:pt x="12949" y="5356"/>
                  </a:lnTo>
                  <a:lnTo>
                    <a:pt x="12473" y="4036"/>
                  </a:lnTo>
                  <a:lnTo>
                    <a:pt x="11922" y="2752"/>
                  </a:lnTo>
                  <a:lnTo>
                    <a:pt x="11409" y="1468"/>
                  </a:lnTo>
                  <a:lnTo>
                    <a:pt x="11115" y="881"/>
                  </a:lnTo>
                  <a:lnTo>
                    <a:pt x="10785" y="257"/>
                  </a:lnTo>
                  <a:lnTo>
                    <a:pt x="10749" y="221"/>
                  </a:lnTo>
                  <a:lnTo>
                    <a:pt x="10675" y="184"/>
                  </a:lnTo>
                  <a:lnTo>
                    <a:pt x="10639" y="111"/>
                  </a:lnTo>
                  <a:lnTo>
                    <a:pt x="10602" y="74"/>
                  </a:lnTo>
                  <a:lnTo>
                    <a:pt x="10528" y="37"/>
                  </a:lnTo>
                  <a:lnTo>
                    <a:pt x="10455" y="1"/>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424" name="Google Shape;424;p8"/>
            <p:cNvSpPr/>
            <p:nvPr/>
          </p:nvSpPr>
          <p:spPr>
            <a:xfrm>
              <a:off x="6316250" y="3040425"/>
              <a:ext cx="137600" cy="122000"/>
            </a:xfrm>
            <a:custGeom>
              <a:rect b="b" l="l" r="r" t="t"/>
              <a:pathLst>
                <a:path extrusionOk="0" h="4880" w="5504">
                  <a:moveTo>
                    <a:pt x="5173" y="0"/>
                  </a:moveTo>
                  <a:lnTo>
                    <a:pt x="5063" y="37"/>
                  </a:lnTo>
                  <a:lnTo>
                    <a:pt x="4990" y="110"/>
                  </a:lnTo>
                  <a:lnTo>
                    <a:pt x="4770" y="404"/>
                  </a:lnTo>
                  <a:lnTo>
                    <a:pt x="4513" y="624"/>
                  </a:lnTo>
                  <a:lnTo>
                    <a:pt x="4219" y="844"/>
                  </a:lnTo>
                  <a:lnTo>
                    <a:pt x="3926" y="991"/>
                  </a:lnTo>
                  <a:lnTo>
                    <a:pt x="3742" y="1064"/>
                  </a:lnTo>
                  <a:lnTo>
                    <a:pt x="3559" y="1101"/>
                  </a:lnTo>
                  <a:lnTo>
                    <a:pt x="3229" y="1101"/>
                  </a:lnTo>
                  <a:lnTo>
                    <a:pt x="2862" y="1028"/>
                  </a:lnTo>
                  <a:lnTo>
                    <a:pt x="2532" y="917"/>
                  </a:lnTo>
                  <a:lnTo>
                    <a:pt x="2239" y="807"/>
                  </a:lnTo>
                  <a:lnTo>
                    <a:pt x="1908" y="734"/>
                  </a:lnTo>
                  <a:lnTo>
                    <a:pt x="1578" y="661"/>
                  </a:lnTo>
                  <a:lnTo>
                    <a:pt x="1248" y="624"/>
                  </a:lnTo>
                  <a:lnTo>
                    <a:pt x="918" y="661"/>
                  </a:lnTo>
                  <a:lnTo>
                    <a:pt x="625" y="771"/>
                  </a:lnTo>
                  <a:lnTo>
                    <a:pt x="478" y="844"/>
                  </a:lnTo>
                  <a:lnTo>
                    <a:pt x="368" y="954"/>
                  </a:lnTo>
                  <a:lnTo>
                    <a:pt x="258" y="1064"/>
                  </a:lnTo>
                  <a:lnTo>
                    <a:pt x="148" y="1211"/>
                  </a:lnTo>
                  <a:lnTo>
                    <a:pt x="111" y="1284"/>
                  </a:lnTo>
                  <a:lnTo>
                    <a:pt x="111" y="1321"/>
                  </a:lnTo>
                  <a:lnTo>
                    <a:pt x="148" y="1431"/>
                  </a:lnTo>
                  <a:lnTo>
                    <a:pt x="258" y="1468"/>
                  </a:lnTo>
                  <a:lnTo>
                    <a:pt x="368" y="1468"/>
                  </a:lnTo>
                  <a:lnTo>
                    <a:pt x="698" y="1284"/>
                  </a:lnTo>
                  <a:lnTo>
                    <a:pt x="1028" y="1174"/>
                  </a:lnTo>
                  <a:lnTo>
                    <a:pt x="1028" y="2531"/>
                  </a:lnTo>
                  <a:lnTo>
                    <a:pt x="955" y="3228"/>
                  </a:lnTo>
                  <a:lnTo>
                    <a:pt x="881" y="3925"/>
                  </a:lnTo>
                  <a:lnTo>
                    <a:pt x="698" y="3852"/>
                  </a:lnTo>
                  <a:lnTo>
                    <a:pt x="551" y="3742"/>
                  </a:lnTo>
                  <a:lnTo>
                    <a:pt x="368" y="3632"/>
                  </a:lnTo>
                  <a:lnTo>
                    <a:pt x="184" y="3522"/>
                  </a:lnTo>
                  <a:lnTo>
                    <a:pt x="111" y="3522"/>
                  </a:lnTo>
                  <a:lnTo>
                    <a:pt x="38" y="3595"/>
                  </a:lnTo>
                  <a:lnTo>
                    <a:pt x="1" y="3669"/>
                  </a:lnTo>
                  <a:lnTo>
                    <a:pt x="1" y="3779"/>
                  </a:lnTo>
                  <a:lnTo>
                    <a:pt x="38" y="3962"/>
                  </a:lnTo>
                  <a:lnTo>
                    <a:pt x="148" y="4145"/>
                  </a:lnTo>
                  <a:lnTo>
                    <a:pt x="294" y="4256"/>
                  </a:lnTo>
                  <a:lnTo>
                    <a:pt x="514" y="4402"/>
                  </a:lnTo>
                  <a:lnTo>
                    <a:pt x="735" y="4476"/>
                  </a:lnTo>
                  <a:lnTo>
                    <a:pt x="1175" y="4476"/>
                  </a:lnTo>
                  <a:lnTo>
                    <a:pt x="1248" y="4439"/>
                  </a:lnTo>
                  <a:lnTo>
                    <a:pt x="1321" y="4402"/>
                  </a:lnTo>
                  <a:lnTo>
                    <a:pt x="1395" y="4256"/>
                  </a:lnTo>
                  <a:lnTo>
                    <a:pt x="1505" y="3485"/>
                  </a:lnTo>
                  <a:lnTo>
                    <a:pt x="1578" y="2715"/>
                  </a:lnTo>
                  <a:lnTo>
                    <a:pt x="1578" y="1908"/>
                  </a:lnTo>
                  <a:lnTo>
                    <a:pt x="1542" y="1504"/>
                  </a:lnTo>
                  <a:lnTo>
                    <a:pt x="1505" y="1138"/>
                  </a:lnTo>
                  <a:lnTo>
                    <a:pt x="1762" y="1174"/>
                  </a:lnTo>
                  <a:lnTo>
                    <a:pt x="2128" y="1321"/>
                  </a:lnTo>
                  <a:lnTo>
                    <a:pt x="2459" y="1431"/>
                  </a:lnTo>
                  <a:lnTo>
                    <a:pt x="2825" y="1578"/>
                  </a:lnTo>
                  <a:lnTo>
                    <a:pt x="3192" y="1651"/>
                  </a:lnTo>
                  <a:lnTo>
                    <a:pt x="3486" y="1651"/>
                  </a:lnTo>
                  <a:lnTo>
                    <a:pt x="3449" y="2531"/>
                  </a:lnTo>
                  <a:lnTo>
                    <a:pt x="3412" y="3449"/>
                  </a:lnTo>
                  <a:lnTo>
                    <a:pt x="3412" y="3999"/>
                  </a:lnTo>
                  <a:lnTo>
                    <a:pt x="3412" y="4256"/>
                  </a:lnTo>
                  <a:lnTo>
                    <a:pt x="3412" y="4366"/>
                  </a:lnTo>
                  <a:lnTo>
                    <a:pt x="3412" y="4402"/>
                  </a:lnTo>
                  <a:lnTo>
                    <a:pt x="3449" y="4402"/>
                  </a:lnTo>
                  <a:lnTo>
                    <a:pt x="3412" y="4476"/>
                  </a:lnTo>
                  <a:lnTo>
                    <a:pt x="3376" y="4512"/>
                  </a:lnTo>
                  <a:lnTo>
                    <a:pt x="3376" y="4659"/>
                  </a:lnTo>
                  <a:lnTo>
                    <a:pt x="3376" y="4696"/>
                  </a:lnTo>
                  <a:lnTo>
                    <a:pt x="3412" y="4806"/>
                  </a:lnTo>
                  <a:lnTo>
                    <a:pt x="3522" y="4879"/>
                  </a:lnTo>
                  <a:lnTo>
                    <a:pt x="3632" y="4879"/>
                  </a:lnTo>
                  <a:lnTo>
                    <a:pt x="3742" y="4842"/>
                  </a:lnTo>
                  <a:lnTo>
                    <a:pt x="3853" y="4732"/>
                  </a:lnTo>
                  <a:lnTo>
                    <a:pt x="3926" y="4586"/>
                  </a:lnTo>
                  <a:lnTo>
                    <a:pt x="3926" y="4439"/>
                  </a:lnTo>
                  <a:lnTo>
                    <a:pt x="3926" y="4256"/>
                  </a:lnTo>
                  <a:lnTo>
                    <a:pt x="3963" y="3045"/>
                  </a:lnTo>
                  <a:lnTo>
                    <a:pt x="3963" y="1871"/>
                  </a:lnTo>
                  <a:lnTo>
                    <a:pt x="3963" y="1541"/>
                  </a:lnTo>
                  <a:lnTo>
                    <a:pt x="4366" y="1394"/>
                  </a:lnTo>
                  <a:lnTo>
                    <a:pt x="4733" y="1138"/>
                  </a:lnTo>
                  <a:lnTo>
                    <a:pt x="5063" y="844"/>
                  </a:lnTo>
                  <a:lnTo>
                    <a:pt x="5320" y="551"/>
                  </a:lnTo>
                  <a:lnTo>
                    <a:pt x="5467" y="367"/>
                  </a:lnTo>
                  <a:lnTo>
                    <a:pt x="5503" y="257"/>
                  </a:lnTo>
                  <a:lnTo>
                    <a:pt x="5503" y="184"/>
                  </a:lnTo>
                  <a:lnTo>
                    <a:pt x="5430" y="74"/>
                  </a:lnTo>
                  <a:lnTo>
                    <a:pt x="5356" y="37"/>
                  </a:lnTo>
                  <a:lnTo>
                    <a:pt x="5283"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425" name="Google Shape;425;p8"/>
            <p:cNvSpPr/>
            <p:nvPr/>
          </p:nvSpPr>
          <p:spPr>
            <a:xfrm>
              <a:off x="6879325" y="4294925"/>
              <a:ext cx="344825" cy="254975"/>
            </a:xfrm>
            <a:custGeom>
              <a:rect b="b" l="l" r="r" t="t"/>
              <a:pathLst>
                <a:path extrusionOk="0" h="10199" w="13793">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426" name="Google Shape;426;p8"/>
            <p:cNvSpPr/>
            <p:nvPr/>
          </p:nvSpPr>
          <p:spPr>
            <a:xfrm>
              <a:off x="6114500" y="2324225"/>
              <a:ext cx="158675" cy="329225"/>
            </a:xfrm>
            <a:custGeom>
              <a:rect b="b" l="l" r="r" t="t"/>
              <a:pathLst>
                <a:path extrusionOk="0" h="13169" w="6347">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427" name="Google Shape;427;p8"/>
            <p:cNvSpPr/>
            <p:nvPr/>
          </p:nvSpPr>
          <p:spPr>
            <a:xfrm>
              <a:off x="6335525" y="1405350"/>
              <a:ext cx="442025" cy="375100"/>
            </a:xfrm>
            <a:custGeom>
              <a:rect b="b" l="l" r="r" t="t"/>
              <a:pathLst>
                <a:path extrusionOk="0" h="15004" w="17681">
                  <a:moveTo>
                    <a:pt x="6823" y="1981"/>
                  </a:moveTo>
                  <a:lnTo>
                    <a:pt x="6676" y="2018"/>
                  </a:lnTo>
                  <a:lnTo>
                    <a:pt x="6566" y="2055"/>
                  </a:lnTo>
                  <a:lnTo>
                    <a:pt x="6493" y="2201"/>
                  </a:lnTo>
                  <a:lnTo>
                    <a:pt x="6420" y="2385"/>
                  </a:lnTo>
                  <a:lnTo>
                    <a:pt x="6383" y="2531"/>
                  </a:lnTo>
                  <a:lnTo>
                    <a:pt x="6383" y="2641"/>
                  </a:lnTo>
                  <a:lnTo>
                    <a:pt x="6420" y="2752"/>
                  </a:lnTo>
                  <a:lnTo>
                    <a:pt x="6493" y="2825"/>
                  </a:lnTo>
                  <a:lnTo>
                    <a:pt x="6566" y="2862"/>
                  </a:lnTo>
                  <a:lnTo>
                    <a:pt x="6713" y="2862"/>
                  </a:lnTo>
                  <a:lnTo>
                    <a:pt x="6860" y="2825"/>
                  </a:lnTo>
                  <a:lnTo>
                    <a:pt x="6933" y="2752"/>
                  </a:lnTo>
                  <a:lnTo>
                    <a:pt x="7006" y="2641"/>
                  </a:lnTo>
                  <a:lnTo>
                    <a:pt x="7080" y="2531"/>
                  </a:lnTo>
                  <a:lnTo>
                    <a:pt x="7080" y="2421"/>
                  </a:lnTo>
                  <a:lnTo>
                    <a:pt x="7080" y="2275"/>
                  </a:lnTo>
                  <a:lnTo>
                    <a:pt x="7006" y="2165"/>
                  </a:lnTo>
                  <a:lnTo>
                    <a:pt x="6933" y="2055"/>
                  </a:lnTo>
                  <a:lnTo>
                    <a:pt x="6823" y="1981"/>
                  </a:lnTo>
                  <a:close/>
                  <a:moveTo>
                    <a:pt x="5282" y="2641"/>
                  </a:moveTo>
                  <a:lnTo>
                    <a:pt x="5209" y="2678"/>
                  </a:lnTo>
                  <a:lnTo>
                    <a:pt x="5136" y="2715"/>
                  </a:lnTo>
                  <a:lnTo>
                    <a:pt x="5062" y="2788"/>
                  </a:lnTo>
                  <a:lnTo>
                    <a:pt x="5062" y="2898"/>
                  </a:lnTo>
                  <a:lnTo>
                    <a:pt x="5062" y="2935"/>
                  </a:lnTo>
                  <a:lnTo>
                    <a:pt x="4989" y="2972"/>
                  </a:lnTo>
                  <a:lnTo>
                    <a:pt x="4952" y="3045"/>
                  </a:lnTo>
                  <a:lnTo>
                    <a:pt x="4952" y="3118"/>
                  </a:lnTo>
                  <a:lnTo>
                    <a:pt x="4952" y="3228"/>
                  </a:lnTo>
                  <a:lnTo>
                    <a:pt x="5026" y="3338"/>
                  </a:lnTo>
                  <a:lnTo>
                    <a:pt x="5099" y="3412"/>
                  </a:lnTo>
                  <a:lnTo>
                    <a:pt x="5319" y="3412"/>
                  </a:lnTo>
                  <a:lnTo>
                    <a:pt x="5429" y="3338"/>
                  </a:lnTo>
                  <a:lnTo>
                    <a:pt x="5502" y="3265"/>
                  </a:lnTo>
                  <a:lnTo>
                    <a:pt x="5576" y="3155"/>
                  </a:lnTo>
                  <a:lnTo>
                    <a:pt x="5613" y="3008"/>
                  </a:lnTo>
                  <a:lnTo>
                    <a:pt x="5576" y="2862"/>
                  </a:lnTo>
                  <a:lnTo>
                    <a:pt x="5502" y="2752"/>
                  </a:lnTo>
                  <a:lnTo>
                    <a:pt x="5392" y="2678"/>
                  </a:lnTo>
                  <a:lnTo>
                    <a:pt x="5282" y="2641"/>
                  </a:lnTo>
                  <a:close/>
                  <a:moveTo>
                    <a:pt x="6786" y="3559"/>
                  </a:moveTo>
                  <a:lnTo>
                    <a:pt x="6640" y="3595"/>
                  </a:lnTo>
                  <a:lnTo>
                    <a:pt x="6493" y="3705"/>
                  </a:lnTo>
                  <a:lnTo>
                    <a:pt x="6383" y="3815"/>
                  </a:lnTo>
                  <a:lnTo>
                    <a:pt x="6309" y="3962"/>
                  </a:lnTo>
                  <a:lnTo>
                    <a:pt x="6273" y="4109"/>
                  </a:lnTo>
                  <a:lnTo>
                    <a:pt x="6273" y="4255"/>
                  </a:lnTo>
                  <a:lnTo>
                    <a:pt x="6273" y="4366"/>
                  </a:lnTo>
                  <a:lnTo>
                    <a:pt x="6383" y="4439"/>
                  </a:lnTo>
                  <a:lnTo>
                    <a:pt x="6493" y="4476"/>
                  </a:lnTo>
                  <a:lnTo>
                    <a:pt x="6603" y="4439"/>
                  </a:lnTo>
                  <a:lnTo>
                    <a:pt x="6750" y="4329"/>
                  </a:lnTo>
                  <a:lnTo>
                    <a:pt x="6860" y="4329"/>
                  </a:lnTo>
                  <a:lnTo>
                    <a:pt x="6970" y="4292"/>
                  </a:lnTo>
                  <a:lnTo>
                    <a:pt x="7080" y="4182"/>
                  </a:lnTo>
                  <a:lnTo>
                    <a:pt x="7153" y="4035"/>
                  </a:lnTo>
                  <a:lnTo>
                    <a:pt x="7153" y="3852"/>
                  </a:lnTo>
                  <a:lnTo>
                    <a:pt x="7080" y="3705"/>
                  </a:lnTo>
                  <a:lnTo>
                    <a:pt x="7043" y="3632"/>
                  </a:lnTo>
                  <a:lnTo>
                    <a:pt x="6970" y="3595"/>
                  </a:lnTo>
                  <a:lnTo>
                    <a:pt x="6786" y="3559"/>
                  </a:lnTo>
                  <a:close/>
                  <a:moveTo>
                    <a:pt x="4806" y="5979"/>
                  </a:moveTo>
                  <a:lnTo>
                    <a:pt x="4622" y="6090"/>
                  </a:lnTo>
                  <a:lnTo>
                    <a:pt x="4439" y="6200"/>
                  </a:lnTo>
                  <a:lnTo>
                    <a:pt x="4402" y="6236"/>
                  </a:lnTo>
                  <a:lnTo>
                    <a:pt x="4329" y="6310"/>
                  </a:lnTo>
                  <a:lnTo>
                    <a:pt x="4255" y="6383"/>
                  </a:lnTo>
                  <a:lnTo>
                    <a:pt x="4219" y="6493"/>
                  </a:lnTo>
                  <a:lnTo>
                    <a:pt x="4219" y="6566"/>
                  </a:lnTo>
                  <a:lnTo>
                    <a:pt x="4255" y="6713"/>
                  </a:lnTo>
                  <a:lnTo>
                    <a:pt x="4329" y="6860"/>
                  </a:lnTo>
                  <a:lnTo>
                    <a:pt x="4365" y="6897"/>
                  </a:lnTo>
                  <a:lnTo>
                    <a:pt x="4475" y="6970"/>
                  </a:lnTo>
                  <a:lnTo>
                    <a:pt x="4585" y="7007"/>
                  </a:lnTo>
                  <a:lnTo>
                    <a:pt x="4696" y="7043"/>
                  </a:lnTo>
                  <a:lnTo>
                    <a:pt x="4842" y="7007"/>
                  </a:lnTo>
                  <a:lnTo>
                    <a:pt x="4952" y="6970"/>
                  </a:lnTo>
                  <a:lnTo>
                    <a:pt x="5026" y="6897"/>
                  </a:lnTo>
                  <a:lnTo>
                    <a:pt x="5209" y="6750"/>
                  </a:lnTo>
                  <a:lnTo>
                    <a:pt x="5282" y="6640"/>
                  </a:lnTo>
                  <a:lnTo>
                    <a:pt x="5319" y="6493"/>
                  </a:lnTo>
                  <a:lnTo>
                    <a:pt x="5356" y="6346"/>
                  </a:lnTo>
                  <a:lnTo>
                    <a:pt x="5356" y="6236"/>
                  </a:lnTo>
                  <a:lnTo>
                    <a:pt x="5282" y="6126"/>
                  </a:lnTo>
                  <a:lnTo>
                    <a:pt x="5209" y="6053"/>
                  </a:lnTo>
                  <a:lnTo>
                    <a:pt x="5136" y="5979"/>
                  </a:lnTo>
                  <a:close/>
                  <a:moveTo>
                    <a:pt x="4219" y="4916"/>
                  </a:moveTo>
                  <a:lnTo>
                    <a:pt x="4219" y="5062"/>
                  </a:lnTo>
                  <a:lnTo>
                    <a:pt x="4255" y="5136"/>
                  </a:lnTo>
                  <a:lnTo>
                    <a:pt x="4292" y="5173"/>
                  </a:lnTo>
                  <a:lnTo>
                    <a:pt x="4439" y="5209"/>
                  </a:lnTo>
                  <a:lnTo>
                    <a:pt x="4549" y="5173"/>
                  </a:lnTo>
                  <a:lnTo>
                    <a:pt x="4585" y="5136"/>
                  </a:lnTo>
                  <a:lnTo>
                    <a:pt x="4622" y="5062"/>
                  </a:lnTo>
                  <a:lnTo>
                    <a:pt x="4659" y="5026"/>
                  </a:lnTo>
                  <a:lnTo>
                    <a:pt x="4989" y="5136"/>
                  </a:lnTo>
                  <a:lnTo>
                    <a:pt x="5319" y="5209"/>
                  </a:lnTo>
                  <a:lnTo>
                    <a:pt x="5392" y="5319"/>
                  </a:lnTo>
                  <a:lnTo>
                    <a:pt x="5466" y="5429"/>
                  </a:lnTo>
                  <a:lnTo>
                    <a:pt x="5686" y="5613"/>
                  </a:lnTo>
                  <a:lnTo>
                    <a:pt x="5869" y="5833"/>
                  </a:lnTo>
                  <a:lnTo>
                    <a:pt x="5979" y="6053"/>
                  </a:lnTo>
                  <a:lnTo>
                    <a:pt x="6016" y="6273"/>
                  </a:lnTo>
                  <a:lnTo>
                    <a:pt x="5979" y="6530"/>
                  </a:lnTo>
                  <a:lnTo>
                    <a:pt x="5943" y="6676"/>
                  </a:lnTo>
                  <a:lnTo>
                    <a:pt x="5869" y="6823"/>
                  </a:lnTo>
                  <a:lnTo>
                    <a:pt x="5686" y="7080"/>
                  </a:lnTo>
                  <a:lnTo>
                    <a:pt x="5466" y="7227"/>
                  </a:lnTo>
                  <a:lnTo>
                    <a:pt x="5209" y="7373"/>
                  </a:lnTo>
                  <a:lnTo>
                    <a:pt x="4916" y="7447"/>
                  </a:lnTo>
                  <a:lnTo>
                    <a:pt x="4622" y="7483"/>
                  </a:lnTo>
                  <a:lnTo>
                    <a:pt x="4329" y="7520"/>
                  </a:lnTo>
                  <a:lnTo>
                    <a:pt x="4035" y="7483"/>
                  </a:lnTo>
                  <a:lnTo>
                    <a:pt x="3778" y="7447"/>
                  </a:lnTo>
                  <a:lnTo>
                    <a:pt x="3485" y="7337"/>
                  </a:lnTo>
                  <a:lnTo>
                    <a:pt x="3338" y="7227"/>
                  </a:lnTo>
                  <a:lnTo>
                    <a:pt x="3228" y="7080"/>
                  </a:lnTo>
                  <a:lnTo>
                    <a:pt x="3155" y="6897"/>
                  </a:lnTo>
                  <a:lnTo>
                    <a:pt x="3118" y="6713"/>
                  </a:lnTo>
                  <a:lnTo>
                    <a:pt x="3082" y="6383"/>
                  </a:lnTo>
                  <a:lnTo>
                    <a:pt x="3155" y="6090"/>
                  </a:lnTo>
                  <a:lnTo>
                    <a:pt x="3228" y="5796"/>
                  </a:lnTo>
                  <a:lnTo>
                    <a:pt x="3375" y="5539"/>
                  </a:lnTo>
                  <a:lnTo>
                    <a:pt x="3558" y="5319"/>
                  </a:lnTo>
                  <a:lnTo>
                    <a:pt x="3742" y="5173"/>
                  </a:lnTo>
                  <a:lnTo>
                    <a:pt x="3962" y="5026"/>
                  </a:lnTo>
                  <a:lnTo>
                    <a:pt x="4219" y="4916"/>
                  </a:lnTo>
                  <a:close/>
                  <a:moveTo>
                    <a:pt x="11628" y="7190"/>
                  </a:moveTo>
                  <a:lnTo>
                    <a:pt x="11958" y="7263"/>
                  </a:lnTo>
                  <a:lnTo>
                    <a:pt x="12252" y="7263"/>
                  </a:lnTo>
                  <a:lnTo>
                    <a:pt x="12362" y="7227"/>
                  </a:lnTo>
                  <a:lnTo>
                    <a:pt x="12435" y="7447"/>
                  </a:lnTo>
                  <a:lnTo>
                    <a:pt x="12509" y="7704"/>
                  </a:lnTo>
                  <a:lnTo>
                    <a:pt x="12509" y="7814"/>
                  </a:lnTo>
                  <a:lnTo>
                    <a:pt x="12472" y="7814"/>
                  </a:lnTo>
                  <a:lnTo>
                    <a:pt x="12399" y="7850"/>
                  </a:lnTo>
                  <a:lnTo>
                    <a:pt x="12399" y="7887"/>
                  </a:lnTo>
                  <a:lnTo>
                    <a:pt x="12252" y="7814"/>
                  </a:lnTo>
                  <a:lnTo>
                    <a:pt x="11738" y="7557"/>
                  </a:lnTo>
                  <a:lnTo>
                    <a:pt x="11702" y="7483"/>
                  </a:lnTo>
                  <a:lnTo>
                    <a:pt x="11628" y="7373"/>
                  </a:lnTo>
                  <a:lnTo>
                    <a:pt x="11628" y="7190"/>
                  </a:lnTo>
                  <a:close/>
                  <a:moveTo>
                    <a:pt x="4329" y="4402"/>
                  </a:moveTo>
                  <a:lnTo>
                    <a:pt x="4255" y="4476"/>
                  </a:lnTo>
                  <a:lnTo>
                    <a:pt x="4035" y="4512"/>
                  </a:lnTo>
                  <a:lnTo>
                    <a:pt x="3815" y="4622"/>
                  </a:lnTo>
                  <a:lnTo>
                    <a:pt x="3632" y="4732"/>
                  </a:lnTo>
                  <a:lnTo>
                    <a:pt x="3448" y="4842"/>
                  </a:lnTo>
                  <a:lnTo>
                    <a:pt x="3265" y="4989"/>
                  </a:lnTo>
                  <a:lnTo>
                    <a:pt x="3082" y="5173"/>
                  </a:lnTo>
                  <a:lnTo>
                    <a:pt x="2971" y="5356"/>
                  </a:lnTo>
                  <a:lnTo>
                    <a:pt x="2825" y="5576"/>
                  </a:lnTo>
                  <a:lnTo>
                    <a:pt x="2715" y="5906"/>
                  </a:lnTo>
                  <a:lnTo>
                    <a:pt x="2641" y="6236"/>
                  </a:lnTo>
                  <a:lnTo>
                    <a:pt x="2641" y="6603"/>
                  </a:lnTo>
                  <a:lnTo>
                    <a:pt x="2678" y="6933"/>
                  </a:lnTo>
                  <a:lnTo>
                    <a:pt x="2825" y="7263"/>
                  </a:lnTo>
                  <a:lnTo>
                    <a:pt x="3008" y="7520"/>
                  </a:lnTo>
                  <a:lnTo>
                    <a:pt x="3118" y="7667"/>
                  </a:lnTo>
                  <a:lnTo>
                    <a:pt x="3265" y="7740"/>
                  </a:lnTo>
                  <a:lnTo>
                    <a:pt x="3412" y="7850"/>
                  </a:lnTo>
                  <a:lnTo>
                    <a:pt x="3595" y="7887"/>
                  </a:lnTo>
                  <a:lnTo>
                    <a:pt x="3962" y="7997"/>
                  </a:lnTo>
                  <a:lnTo>
                    <a:pt x="4292" y="8034"/>
                  </a:lnTo>
                  <a:lnTo>
                    <a:pt x="4659" y="7997"/>
                  </a:lnTo>
                  <a:lnTo>
                    <a:pt x="5026" y="7960"/>
                  </a:lnTo>
                  <a:lnTo>
                    <a:pt x="5356" y="7850"/>
                  </a:lnTo>
                  <a:lnTo>
                    <a:pt x="5686" y="7704"/>
                  </a:lnTo>
                  <a:lnTo>
                    <a:pt x="5979" y="7483"/>
                  </a:lnTo>
                  <a:lnTo>
                    <a:pt x="6236" y="7227"/>
                  </a:lnTo>
                  <a:lnTo>
                    <a:pt x="6383" y="6933"/>
                  </a:lnTo>
                  <a:lnTo>
                    <a:pt x="6456" y="6640"/>
                  </a:lnTo>
                  <a:lnTo>
                    <a:pt x="6530" y="6346"/>
                  </a:lnTo>
                  <a:lnTo>
                    <a:pt x="6493" y="6016"/>
                  </a:lnTo>
                  <a:lnTo>
                    <a:pt x="6420" y="5759"/>
                  </a:lnTo>
                  <a:lnTo>
                    <a:pt x="6273" y="5503"/>
                  </a:lnTo>
                  <a:lnTo>
                    <a:pt x="6163" y="5393"/>
                  </a:lnTo>
                  <a:lnTo>
                    <a:pt x="5979" y="5246"/>
                  </a:lnTo>
                  <a:lnTo>
                    <a:pt x="5833" y="5099"/>
                  </a:lnTo>
                  <a:lnTo>
                    <a:pt x="5796" y="5026"/>
                  </a:lnTo>
                  <a:lnTo>
                    <a:pt x="5796" y="4952"/>
                  </a:lnTo>
                  <a:lnTo>
                    <a:pt x="5759" y="4879"/>
                  </a:lnTo>
                  <a:lnTo>
                    <a:pt x="5723" y="4806"/>
                  </a:lnTo>
                  <a:lnTo>
                    <a:pt x="5649" y="4732"/>
                  </a:lnTo>
                  <a:lnTo>
                    <a:pt x="5539" y="4696"/>
                  </a:lnTo>
                  <a:lnTo>
                    <a:pt x="5209" y="4659"/>
                  </a:lnTo>
                  <a:lnTo>
                    <a:pt x="5136" y="4586"/>
                  </a:lnTo>
                  <a:lnTo>
                    <a:pt x="5136" y="4512"/>
                  </a:lnTo>
                  <a:lnTo>
                    <a:pt x="5062" y="4439"/>
                  </a:lnTo>
                  <a:lnTo>
                    <a:pt x="4585" y="4439"/>
                  </a:lnTo>
                  <a:lnTo>
                    <a:pt x="4475" y="4402"/>
                  </a:lnTo>
                  <a:close/>
                  <a:moveTo>
                    <a:pt x="1761" y="7447"/>
                  </a:moveTo>
                  <a:lnTo>
                    <a:pt x="1908" y="7483"/>
                  </a:lnTo>
                  <a:lnTo>
                    <a:pt x="2054" y="7520"/>
                  </a:lnTo>
                  <a:lnTo>
                    <a:pt x="2164" y="7630"/>
                  </a:lnTo>
                  <a:lnTo>
                    <a:pt x="2275" y="7740"/>
                  </a:lnTo>
                  <a:lnTo>
                    <a:pt x="2348" y="7887"/>
                  </a:lnTo>
                  <a:lnTo>
                    <a:pt x="2348" y="8070"/>
                  </a:lnTo>
                  <a:lnTo>
                    <a:pt x="2348" y="8107"/>
                  </a:lnTo>
                  <a:lnTo>
                    <a:pt x="2311" y="8144"/>
                  </a:lnTo>
                  <a:lnTo>
                    <a:pt x="2238" y="8144"/>
                  </a:lnTo>
                  <a:lnTo>
                    <a:pt x="2128" y="8070"/>
                  </a:lnTo>
                  <a:lnTo>
                    <a:pt x="2018" y="7960"/>
                  </a:lnTo>
                  <a:lnTo>
                    <a:pt x="1908" y="7814"/>
                  </a:lnTo>
                  <a:lnTo>
                    <a:pt x="1724" y="7520"/>
                  </a:lnTo>
                  <a:lnTo>
                    <a:pt x="1651" y="7447"/>
                  </a:lnTo>
                  <a:close/>
                  <a:moveTo>
                    <a:pt x="14233" y="7630"/>
                  </a:moveTo>
                  <a:lnTo>
                    <a:pt x="14159" y="7667"/>
                  </a:lnTo>
                  <a:lnTo>
                    <a:pt x="14123" y="7740"/>
                  </a:lnTo>
                  <a:lnTo>
                    <a:pt x="14013" y="7960"/>
                  </a:lnTo>
                  <a:lnTo>
                    <a:pt x="14013" y="8070"/>
                  </a:lnTo>
                  <a:lnTo>
                    <a:pt x="14049" y="8180"/>
                  </a:lnTo>
                  <a:lnTo>
                    <a:pt x="14086" y="8254"/>
                  </a:lnTo>
                  <a:lnTo>
                    <a:pt x="14159" y="8290"/>
                  </a:lnTo>
                  <a:lnTo>
                    <a:pt x="14306" y="8290"/>
                  </a:lnTo>
                  <a:lnTo>
                    <a:pt x="14416" y="8254"/>
                  </a:lnTo>
                  <a:lnTo>
                    <a:pt x="14453" y="8180"/>
                  </a:lnTo>
                  <a:lnTo>
                    <a:pt x="14490" y="8107"/>
                  </a:lnTo>
                  <a:lnTo>
                    <a:pt x="14490" y="7997"/>
                  </a:lnTo>
                  <a:lnTo>
                    <a:pt x="14490" y="7924"/>
                  </a:lnTo>
                  <a:lnTo>
                    <a:pt x="14490" y="7777"/>
                  </a:lnTo>
                  <a:lnTo>
                    <a:pt x="14453" y="7704"/>
                  </a:lnTo>
                  <a:lnTo>
                    <a:pt x="14416" y="7667"/>
                  </a:lnTo>
                  <a:lnTo>
                    <a:pt x="14306" y="7630"/>
                  </a:lnTo>
                  <a:close/>
                  <a:moveTo>
                    <a:pt x="7410" y="6236"/>
                  </a:moveTo>
                  <a:lnTo>
                    <a:pt x="7300" y="6310"/>
                  </a:lnTo>
                  <a:lnTo>
                    <a:pt x="7227" y="6346"/>
                  </a:lnTo>
                  <a:lnTo>
                    <a:pt x="7190" y="6420"/>
                  </a:lnTo>
                  <a:lnTo>
                    <a:pt x="7153" y="6566"/>
                  </a:lnTo>
                  <a:lnTo>
                    <a:pt x="7153" y="6750"/>
                  </a:lnTo>
                  <a:lnTo>
                    <a:pt x="7190" y="6933"/>
                  </a:lnTo>
                  <a:lnTo>
                    <a:pt x="7227" y="7007"/>
                  </a:lnTo>
                  <a:lnTo>
                    <a:pt x="7300" y="7080"/>
                  </a:lnTo>
                  <a:lnTo>
                    <a:pt x="7667" y="7153"/>
                  </a:lnTo>
                  <a:lnTo>
                    <a:pt x="7410" y="7373"/>
                  </a:lnTo>
                  <a:lnTo>
                    <a:pt x="7263" y="7520"/>
                  </a:lnTo>
                  <a:lnTo>
                    <a:pt x="7190" y="7593"/>
                  </a:lnTo>
                  <a:lnTo>
                    <a:pt x="7153" y="7704"/>
                  </a:lnTo>
                  <a:lnTo>
                    <a:pt x="7153" y="7887"/>
                  </a:lnTo>
                  <a:lnTo>
                    <a:pt x="7227" y="8070"/>
                  </a:lnTo>
                  <a:lnTo>
                    <a:pt x="7337" y="8180"/>
                  </a:lnTo>
                  <a:lnTo>
                    <a:pt x="7483" y="8290"/>
                  </a:lnTo>
                  <a:lnTo>
                    <a:pt x="7520" y="8400"/>
                  </a:lnTo>
                  <a:lnTo>
                    <a:pt x="7557" y="8474"/>
                  </a:lnTo>
                  <a:lnTo>
                    <a:pt x="7593" y="8511"/>
                  </a:lnTo>
                  <a:lnTo>
                    <a:pt x="7740" y="8511"/>
                  </a:lnTo>
                  <a:lnTo>
                    <a:pt x="7813" y="8437"/>
                  </a:lnTo>
                  <a:lnTo>
                    <a:pt x="7850" y="8364"/>
                  </a:lnTo>
                  <a:lnTo>
                    <a:pt x="7923" y="8217"/>
                  </a:lnTo>
                  <a:lnTo>
                    <a:pt x="7923" y="8144"/>
                  </a:lnTo>
                  <a:lnTo>
                    <a:pt x="7887" y="8070"/>
                  </a:lnTo>
                  <a:lnTo>
                    <a:pt x="7850" y="7997"/>
                  </a:lnTo>
                  <a:lnTo>
                    <a:pt x="7777" y="7960"/>
                  </a:lnTo>
                  <a:lnTo>
                    <a:pt x="7667" y="7924"/>
                  </a:lnTo>
                  <a:lnTo>
                    <a:pt x="7630" y="7887"/>
                  </a:lnTo>
                  <a:lnTo>
                    <a:pt x="7630" y="7814"/>
                  </a:lnTo>
                  <a:lnTo>
                    <a:pt x="7630" y="7777"/>
                  </a:lnTo>
                  <a:lnTo>
                    <a:pt x="7703" y="7667"/>
                  </a:lnTo>
                  <a:lnTo>
                    <a:pt x="7850" y="7593"/>
                  </a:lnTo>
                  <a:lnTo>
                    <a:pt x="7997" y="7410"/>
                  </a:lnTo>
                  <a:lnTo>
                    <a:pt x="8107" y="7190"/>
                  </a:lnTo>
                  <a:lnTo>
                    <a:pt x="8107" y="7080"/>
                  </a:lnTo>
                  <a:lnTo>
                    <a:pt x="8070" y="6970"/>
                  </a:lnTo>
                  <a:lnTo>
                    <a:pt x="8034" y="6897"/>
                  </a:lnTo>
                  <a:lnTo>
                    <a:pt x="7960" y="6823"/>
                  </a:lnTo>
                  <a:lnTo>
                    <a:pt x="7740" y="6750"/>
                  </a:lnTo>
                  <a:lnTo>
                    <a:pt x="7520" y="6713"/>
                  </a:lnTo>
                  <a:lnTo>
                    <a:pt x="7557" y="6566"/>
                  </a:lnTo>
                  <a:lnTo>
                    <a:pt x="7593" y="6493"/>
                  </a:lnTo>
                  <a:lnTo>
                    <a:pt x="7667" y="6456"/>
                  </a:lnTo>
                  <a:lnTo>
                    <a:pt x="7703" y="6383"/>
                  </a:lnTo>
                  <a:lnTo>
                    <a:pt x="7667" y="6310"/>
                  </a:lnTo>
                  <a:lnTo>
                    <a:pt x="7593" y="6236"/>
                  </a:lnTo>
                  <a:close/>
                  <a:moveTo>
                    <a:pt x="1651" y="6897"/>
                  </a:moveTo>
                  <a:lnTo>
                    <a:pt x="1578" y="6933"/>
                  </a:lnTo>
                  <a:lnTo>
                    <a:pt x="1541" y="7007"/>
                  </a:lnTo>
                  <a:lnTo>
                    <a:pt x="1504" y="7080"/>
                  </a:lnTo>
                  <a:lnTo>
                    <a:pt x="1504" y="7227"/>
                  </a:lnTo>
                  <a:lnTo>
                    <a:pt x="1541" y="7300"/>
                  </a:lnTo>
                  <a:lnTo>
                    <a:pt x="1578" y="7373"/>
                  </a:lnTo>
                  <a:lnTo>
                    <a:pt x="1541" y="7410"/>
                  </a:lnTo>
                  <a:lnTo>
                    <a:pt x="1504" y="7410"/>
                  </a:lnTo>
                  <a:lnTo>
                    <a:pt x="1468" y="7483"/>
                  </a:lnTo>
                  <a:lnTo>
                    <a:pt x="1431" y="7557"/>
                  </a:lnTo>
                  <a:lnTo>
                    <a:pt x="1468" y="7814"/>
                  </a:lnTo>
                  <a:lnTo>
                    <a:pt x="1578" y="8034"/>
                  </a:lnTo>
                  <a:lnTo>
                    <a:pt x="1724" y="8254"/>
                  </a:lnTo>
                  <a:lnTo>
                    <a:pt x="1908" y="8437"/>
                  </a:lnTo>
                  <a:lnTo>
                    <a:pt x="2128" y="8547"/>
                  </a:lnTo>
                  <a:lnTo>
                    <a:pt x="2238" y="8584"/>
                  </a:lnTo>
                  <a:lnTo>
                    <a:pt x="2348" y="8621"/>
                  </a:lnTo>
                  <a:lnTo>
                    <a:pt x="2458" y="8621"/>
                  </a:lnTo>
                  <a:lnTo>
                    <a:pt x="2568" y="8547"/>
                  </a:lnTo>
                  <a:lnTo>
                    <a:pt x="2641" y="8474"/>
                  </a:lnTo>
                  <a:lnTo>
                    <a:pt x="2715" y="8364"/>
                  </a:lnTo>
                  <a:lnTo>
                    <a:pt x="2788" y="8144"/>
                  </a:lnTo>
                  <a:lnTo>
                    <a:pt x="2788" y="7960"/>
                  </a:lnTo>
                  <a:lnTo>
                    <a:pt x="2751" y="7740"/>
                  </a:lnTo>
                  <a:lnTo>
                    <a:pt x="2678" y="7557"/>
                  </a:lnTo>
                  <a:lnTo>
                    <a:pt x="2531" y="7373"/>
                  </a:lnTo>
                  <a:lnTo>
                    <a:pt x="2385" y="7227"/>
                  </a:lnTo>
                  <a:lnTo>
                    <a:pt x="2201" y="7117"/>
                  </a:lnTo>
                  <a:lnTo>
                    <a:pt x="1981" y="7043"/>
                  </a:lnTo>
                  <a:lnTo>
                    <a:pt x="1908" y="6933"/>
                  </a:lnTo>
                  <a:lnTo>
                    <a:pt x="1834" y="6897"/>
                  </a:lnTo>
                  <a:close/>
                  <a:moveTo>
                    <a:pt x="14306" y="7227"/>
                  </a:moveTo>
                  <a:lnTo>
                    <a:pt x="14453" y="7263"/>
                  </a:lnTo>
                  <a:lnTo>
                    <a:pt x="14563" y="7300"/>
                  </a:lnTo>
                  <a:lnTo>
                    <a:pt x="14636" y="7410"/>
                  </a:lnTo>
                  <a:lnTo>
                    <a:pt x="14673" y="7520"/>
                  </a:lnTo>
                  <a:lnTo>
                    <a:pt x="14673" y="7667"/>
                  </a:lnTo>
                  <a:lnTo>
                    <a:pt x="14673" y="7814"/>
                  </a:lnTo>
                  <a:lnTo>
                    <a:pt x="14600" y="8070"/>
                  </a:lnTo>
                  <a:lnTo>
                    <a:pt x="14490" y="8290"/>
                  </a:lnTo>
                  <a:lnTo>
                    <a:pt x="14343" y="8511"/>
                  </a:lnTo>
                  <a:lnTo>
                    <a:pt x="14269" y="8584"/>
                  </a:lnTo>
                  <a:lnTo>
                    <a:pt x="14196" y="8621"/>
                  </a:lnTo>
                  <a:lnTo>
                    <a:pt x="14123" y="8621"/>
                  </a:lnTo>
                  <a:lnTo>
                    <a:pt x="14049" y="8584"/>
                  </a:lnTo>
                  <a:lnTo>
                    <a:pt x="14013" y="8547"/>
                  </a:lnTo>
                  <a:lnTo>
                    <a:pt x="13976" y="8474"/>
                  </a:lnTo>
                  <a:lnTo>
                    <a:pt x="13903" y="8290"/>
                  </a:lnTo>
                  <a:lnTo>
                    <a:pt x="13939" y="8034"/>
                  </a:lnTo>
                  <a:lnTo>
                    <a:pt x="13976" y="7777"/>
                  </a:lnTo>
                  <a:lnTo>
                    <a:pt x="14086" y="7263"/>
                  </a:lnTo>
                  <a:lnTo>
                    <a:pt x="14306" y="7227"/>
                  </a:lnTo>
                  <a:close/>
                  <a:moveTo>
                    <a:pt x="14233" y="6750"/>
                  </a:moveTo>
                  <a:lnTo>
                    <a:pt x="14123" y="6786"/>
                  </a:lnTo>
                  <a:lnTo>
                    <a:pt x="13866" y="6786"/>
                  </a:lnTo>
                  <a:lnTo>
                    <a:pt x="13829" y="6823"/>
                  </a:lnTo>
                  <a:lnTo>
                    <a:pt x="13756" y="6933"/>
                  </a:lnTo>
                  <a:lnTo>
                    <a:pt x="13609" y="7373"/>
                  </a:lnTo>
                  <a:lnTo>
                    <a:pt x="13499" y="7850"/>
                  </a:lnTo>
                  <a:lnTo>
                    <a:pt x="13462" y="8107"/>
                  </a:lnTo>
                  <a:lnTo>
                    <a:pt x="13462" y="8327"/>
                  </a:lnTo>
                  <a:lnTo>
                    <a:pt x="13499" y="8584"/>
                  </a:lnTo>
                  <a:lnTo>
                    <a:pt x="13572" y="8804"/>
                  </a:lnTo>
                  <a:lnTo>
                    <a:pt x="13683" y="8914"/>
                  </a:lnTo>
                  <a:lnTo>
                    <a:pt x="13829" y="9024"/>
                  </a:lnTo>
                  <a:lnTo>
                    <a:pt x="13976" y="9097"/>
                  </a:lnTo>
                  <a:lnTo>
                    <a:pt x="14123" y="9134"/>
                  </a:lnTo>
                  <a:lnTo>
                    <a:pt x="14343" y="9097"/>
                  </a:lnTo>
                  <a:lnTo>
                    <a:pt x="14490" y="9024"/>
                  </a:lnTo>
                  <a:lnTo>
                    <a:pt x="14600" y="8877"/>
                  </a:lnTo>
                  <a:lnTo>
                    <a:pt x="14746" y="8731"/>
                  </a:lnTo>
                  <a:lnTo>
                    <a:pt x="14966" y="8400"/>
                  </a:lnTo>
                  <a:lnTo>
                    <a:pt x="15076" y="8180"/>
                  </a:lnTo>
                  <a:lnTo>
                    <a:pt x="15113" y="7997"/>
                  </a:lnTo>
                  <a:lnTo>
                    <a:pt x="15150" y="7814"/>
                  </a:lnTo>
                  <a:lnTo>
                    <a:pt x="15150" y="7593"/>
                  </a:lnTo>
                  <a:lnTo>
                    <a:pt x="15113" y="7410"/>
                  </a:lnTo>
                  <a:lnTo>
                    <a:pt x="15040" y="7190"/>
                  </a:lnTo>
                  <a:lnTo>
                    <a:pt x="15003" y="7080"/>
                  </a:lnTo>
                  <a:lnTo>
                    <a:pt x="14893" y="7007"/>
                  </a:lnTo>
                  <a:lnTo>
                    <a:pt x="14673" y="6823"/>
                  </a:lnTo>
                  <a:lnTo>
                    <a:pt x="14526" y="6786"/>
                  </a:lnTo>
                  <a:lnTo>
                    <a:pt x="14379" y="6750"/>
                  </a:lnTo>
                  <a:close/>
                  <a:moveTo>
                    <a:pt x="6273" y="7887"/>
                  </a:moveTo>
                  <a:lnTo>
                    <a:pt x="6199" y="7924"/>
                  </a:lnTo>
                  <a:lnTo>
                    <a:pt x="6126" y="7997"/>
                  </a:lnTo>
                  <a:lnTo>
                    <a:pt x="5979" y="8107"/>
                  </a:lnTo>
                  <a:lnTo>
                    <a:pt x="5869" y="8290"/>
                  </a:lnTo>
                  <a:lnTo>
                    <a:pt x="5796" y="8474"/>
                  </a:lnTo>
                  <a:lnTo>
                    <a:pt x="5796" y="8584"/>
                  </a:lnTo>
                  <a:lnTo>
                    <a:pt x="5833" y="8657"/>
                  </a:lnTo>
                  <a:lnTo>
                    <a:pt x="5906" y="8694"/>
                  </a:lnTo>
                  <a:lnTo>
                    <a:pt x="6236" y="8694"/>
                  </a:lnTo>
                  <a:lnTo>
                    <a:pt x="6420" y="8767"/>
                  </a:lnTo>
                  <a:lnTo>
                    <a:pt x="6199" y="9024"/>
                  </a:lnTo>
                  <a:lnTo>
                    <a:pt x="6199" y="9061"/>
                  </a:lnTo>
                  <a:lnTo>
                    <a:pt x="6199" y="9134"/>
                  </a:lnTo>
                  <a:lnTo>
                    <a:pt x="6236" y="9244"/>
                  </a:lnTo>
                  <a:lnTo>
                    <a:pt x="6346" y="9354"/>
                  </a:lnTo>
                  <a:lnTo>
                    <a:pt x="6456" y="9391"/>
                  </a:lnTo>
                  <a:lnTo>
                    <a:pt x="6713" y="9391"/>
                  </a:lnTo>
                  <a:lnTo>
                    <a:pt x="6786" y="9318"/>
                  </a:lnTo>
                  <a:lnTo>
                    <a:pt x="6860" y="9207"/>
                  </a:lnTo>
                  <a:lnTo>
                    <a:pt x="6823" y="9097"/>
                  </a:lnTo>
                  <a:lnTo>
                    <a:pt x="6750" y="9024"/>
                  </a:lnTo>
                  <a:lnTo>
                    <a:pt x="6860" y="8951"/>
                  </a:lnTo>
                  <a:lnTo>
                    <a:pt x="6933" y="8877"/>
                  </a:lnTo>
                  <a:lnTo>
                    <a:pt x="6933" y="8804"/>
                  </a:lnTo>
                  <a:lnTo>
                    <a:pt x="6933" y="8731"/>
                  </a:lnTo>
                  <a:lnTo>
                    <a:pt x="6896" y="8621"/>
                  </a:lnTo>
                  <a:lnTo>
                    <a:pt x="6750" y="8511"/>
                  </a:lnTo>
                  <a:lnTo>
                    <a:pt x="6603" y="8437"/>
                  </a:lnTo>
                  <a:lnTo>
                    <a:pt x="6456" y="8364"/>
                  </a:lnTo>
                  <a:lnTo>
                    <a:pt x="6273" y="8327"/>
                  </a:lnTo>
                  <a:lnTo>
                    <a:pt x="6346" y="8180"/>
                  </a:lnTo>
                  <a:lnTo>
                    <a:pt x="6420" y="8034"/>
                  </a:lnTo>
                  <a:lnTo>
                    <a:pt x="6420" y="7960"/>
                  </a:lnTo>
                  <a:lnTo>
                    <a:pt x="6383" y="7924"/>
                  </a:lnTo>
                  <a:lnTo>
                    <a:pt x="6346" y="7924"/>
                  </a:lnTo>
                  <a:lnTo>
                    <a:pt x="6273" y="7887"/>
                  </a:lnTo>
                  <a:close/>
                  <a:moveTo>
                    <a:pt x="7630" y="551"/>
                  </a:moveTo>
                  <a:lnTo>
                    <a:pt x="7777" y="587"/>
                  </a:lnTo>
                  <a:lnTo>
                    <a:pt x="7923" y="661"/>
                  </a:lnTo>
                  <a:lnTo>
                    <a:pt x="8437" y="1101"/>
                  </a:lnTo>
                  <a:lnTo>
                    <a:pt x="8657" y="1321"/>
                  </a:lnTo>
                  <a:lnTo>
                    <a:pt x="8877" y="1578"/>
                  </a:lnTo>
                  <a:lnTo>
                    <a:pt x="9061" y="1834"/>
                  </a:lnTo>
                  <a:lnTo>
                    <a:pt x="9207" y="2128"/>
                  </a:lnTo>
                  <a:lnTo>
                    <a:pt x="9281" y="2421"/>
                  </a:lnTo>
                  <a:lnTo>
                    <a:pt x="9317" y="2752"/>
                  </a:lnTo>
                  <a:lnTo>
                    <a:pt x="9281" y="3082"/>
                  </a:lnTo>
                  <a:lnTo>
                    <a:pt x="9244" y="3375"/>
                  </a:lnTo>
                  <a:lnTo>
                    <a:pt x="9024" y="3962"/>
                  </a:lnTo>
                  <a:lnTo>
                    <a:pt x="8804" y="4512"/>
                  </a:lnTo>
                  <a:lnTo>
                    <a:pt x="8584" y="5099"/>
                  </a:lnTo>
                  <a:lnTo>
                    <a:pt x="8547" y="5356"/>
                  </a:lnTo>
                  <a:lnTo>
                    <a:pt x="8510" y="5613"/>
                  </a:lnTo>
                  <a:lnTo>
                    <a:pt x="8510" y="5869"/>
                  </a:lnTo>
                  <a:lnTo>
                    <a:pt x="8547" y="6163"/>
                  </a:lnTo>
                  <a:lnTo>
                    <a:pt x="8584" y="6310"/>
                  </a:lnTo>
                  <a:lnTo>
                    <a:pt x="8657" y="6493"/>
                  </a:lnTo>
                  <a:lnTo>
                    <a:pt x="8804" y="6823"/>
                  </a:lnTo>
                  <a:lnTo>
                    <a:pt x="8987" y="7117"/>
                  </a:lnTo>
                  <a:lnTo>
                    <a:pt x="9134" y="7447"/>
                  </a:lnTo>
                  <a:lnTo>
                    <a:pt x="9207" y="7777"/>
                  </a:lnTo>
                  <a:lnTo>
                    <a:pt x="9244" y="8144"/>
                  </a:lnTo>
                  <a:lnTo>
                    <a:pt x="9207" y="8474"/>
                  </a:lnTo>
                  <a:lnTo>
                    <a:pt x="9097" y="8804"/>
                  </a:lnTo>
                  <a:lnTo>
                    <a:pt x="8951" y="9134"/>
                  </a:lnTo>
                  <a:lnTo>
                    <a:pt x="8767" y="9428"/>
                  </a:lnTo>
                  <a:lnTo>
                    <a:pt x="8510" y="9684"/>
                  </a:lnTo>
                  <a:lnTo>
                    <a:pt x="8254" y="9904"/>
                  </a:lnTo>
                  <a:lnTo>
                    <a:pt x="7960" y="10051"/>
                  </a:lnTo>
                  <a:lnTo>
                    <a:pt x="7667" y="10198"/>
                  </a:lnTo>
                  <a:lnTo>
                    <a:pt x="7373" y="10308"/>
                  </a:lnTo>
                  <a:lnTo>
                    <a:pt x="7043" y="10345"/>
                  </a:lnTo>
                  <a:lnTo>
                    <a:pt x="6676" y="10418"/>
                  </a:lnTo>
                  <a:lnTo>
                    <a:pt x="6493" y="10381"/>
                  </a:lnTo>
                  <a:lnTo>
                    <a:pt x="6309" y="10345"/>
                  </a:lnTo>
                  <a:lnTo>
                    <a:pt x="6163" y="10235"/>
                  </a:lnTo>
                  <a:lnTo>
                    <a:pt x="6016" y="10088"/>
                  </a:lnTo>
                  <a:lnTo>
                    <a:pt x="5906" y="9941"/>
                  </a:lnTo>
                  <a:lnTo>
                    <a:pt x="5759" y="9831"/>
                  </a:lnTo>
                  <a:lnTo>
                    <a:pt x="5649" y="9758"/>
                  </a:lnTo>
                  <a:lnTo>
                    <a:pt x="5502" y="9684"/>
                  </a:lnTo>
                  <a:lnTo>
                    <a:pt x="5209" y="9611"/>
                  </a:lnTo>
                  <a:lnTo>
                    <a:pt x="4916" y="9611"/>
                  </a:lnTo>
                  <a:lnTo>
                    <a:pt x="4622" y="9684"/>
                  </a:lnTo>
                  <a:lnTo>
                    <a:pt x="3999" y="9868"/>
                  </a:lnTo>
                  <a:lnTo>
                    <a:pt x="3705" y="9978"/>
                  </a:lnTo>
                  <a:lnTo>
                    <a:pt x="3412" y="10051"/>
                  </a:lnTo>
                  <a:lnTo>
                    <a:pt x="3118" y="10088"/>
                  </a:lnTo>
                  <a:lnTo>
                    <a:pt x="2825" y="10051"/>
                  </a:lnTo>
                  <a:lnTo>
                    <a:pt x="2495" y="10014"/>
                  </a:lnTo>
                  <a:lnTo>
                    <a:pt x="2201" y="9904"/>
                  </a:lnTo>
                  <a:lnTo>
                    <a:pt x="1944" y="9794"/>
                  </a:lnTo>
                  <a:lnTo>
                    <a:pt x="1651" y="9648"/>
                  </a:lnTo>
                  <a:lnTo>
                    <a:pt x="1394" y="9464"/>
                  </a:lnTo>
                  <a:lnTo>
                    <a:pt x="1174" y="9281"/>
                  </a:lnTo>
                  <a:lnTo>
                    <a:pt x="954" y="8987"/>
                  </a:lnTo>
                  <a:lnTo>
                    <a:pt x="771" y="8694"/>
                  </a:lnTo>
                  <a:lnTo>
                    <a:pt x="624" y="8364"/>
                  </a:lnTo>
                  <a:lnTo>
                    <a:pt x="550" y="8034"/>
                  </a:lnTo>
                  <a:lnTo>
                    <a:pt x="514" y="7667"/>
                  </a:lnTo>
                  <a:lnTo>
                    <a:pt x="514" y="7337"/>
                  </a:lnTo>
                  <a:lnTo>
                    <a:pt x="587" y="6970"/>
                  </a:lnTo>
                  <a:lnTo>
                    <a:pt x="661" y="6640"/>
                  </a:lnTo>
                  <a:lnTo>
                    <a:pt x="807" y="6310"/>
                  </a:lnTo>
                  <a:lnTo>
                    <a:pt x="991" y="6016"/>
                  </a:lnTo>
                  <a:lnTo>
                    <a:pt x="1211" y="5759"/>
                  </a:lnTo>
                  <a:lnTo>
                    <a:pt x="1468" y="5539"/>
                  </a:lnTo>
                  <a:lnTo>
                    <a:pt x="2018" y="5099"/>
                  </a:lnTo>
                  <a:lnTo>
                    <a:pt x="2568" y="4622"/>
                  </a:lnTo>
                  <a:lnTo>
                    <a:pt x="2788" y="4366"/>
                  </a:lnTo>
                  <a:lnTo>
                    <a:pt x="2971" y="4109"/>
                  </a:lnTo>
                  <a:lnTo>
                    <a:pt x="3082" y="3815"/>
                  </a:lnTo>
                  <a:lnTo>
                    <a:pt x="3192" y="3485"/>
                  </a:lnTo>
                  <a:lnTo>
                    <a:pt x="3265" y="3118"/>
                  </a:lnTo>
                  <a:lnTo>
                    <a:pt x="3302" y="2715"/>
                  </a:lnTo>
                  <a:lnTo>
                    <a:pt x="3375" y="2348"/>
                  </a:lnTo>
                  <a:lnTo>
                    <a:pt x="3448" y="2165"/>
                  </a:lnTo>
                  <a:lnTo>
                    <a:pt x="3558" y="1981"/>
                  </a:lnTo>
                  <a:lnTo>
                    <a:pt x="3705" y="1798"/>
                  </a:lnTo>
                  <a:lnTo>
                    <a:pt x="3852" y="1651"/>
                  </a:lnTo>
                  <a:lnTo>
                    <a:pt x="4072" y="1541"/>
                  </a:lnTo>
                  <a:lnTo>
                    <a:pt x="4292" y="1468"/>
                  </a:lnTo>
                  <a:lnTo>
                    <a:pt x="4512" y="1431"/>
                  </a:lnTo>
                  <a:lnTo>
                    <a:pt x="4769" y="1394"/>
                  </a:lnTo>
                  <a:lnTo>
                    <a:pt x="4989" y="1394"/>
                  </a:lnTo>
                  <a:lnTo>
                    <a:pt x="5209" y="1468"/>
                  </a:lnTo>
                  <a:lnTo>
                    <a:pt x="4952" y="1688"/>
                  </a:lnTo>
                  <a:lnTo>
                    <a:pt x="4916" y="1761"/>
                  </a:lnTo>
                  <a:lnTo>
                    <a:pt x="4879" y="1834"/>
                  </a:lnTo>
                  <a:lnTo>
                    <a:pt x="4916" y="1981"/>
                  </a:lnTo>
                  <a:lnTo>
                    <a:pt x="4989" y="2091"/>
                  </a:lnTo>
                  <a:lnTo>
                    <a:pt x="5062" y="2128"/>
                  </a:lnTo>
                  <a:lnTo>
                    <a:pt x="5136" y="2128"/>
                  </a:lnTo>
                  <a:lnTo>
                    <a:pt x="5319" y="2091"/>
                  </a:lnTo>
                  <a:lnTo>
                    <a:pt x="5429" y="2018"/>
                  </a:lnTo>
                  <a:lnTo>
                    <a:pt x="5539" y="1945"/>
                  </a:lnTo>
                  <a:lnTo>
                    <a:pt x="5613" y="1798"/>
                  </a:lnTo>
                  <a:lnTo>
                    <a:pt x="5759" y="1651"/>
                  </a:lnTo>
                  <a:lnTo>
                    <a:pt x="5833" y="1614"/>
                  </a:lnTo>
                  <a:lnTo>
                    <a:pt x="5869" y="1578"/>
                  </a:lnTo>
                  <a:lnTo>
                    <a:pt x="6420" y="1138"/>
                  </a:lnTo>
                  <a:lnTo>
                    <a:pt x="7006" y="771"/>
                  </a:lnTo>
                  <a:lnTo>
                    <a:pt x="7337" y="624"/>
                  </a:lnTo>
                  <a:lnTo>
                    <a:pt x="7483" y="551"/>
                  </a:lnTo>
                  <a:close/>
                  <a:moveTo>
                    <a:pt x="10821" y="9281"/>
                  </a:moveTo>
                  <a:lnTo>
                    <a:pt x="10968" y="9538"/>
                  </a:lnTo>
                  <a:lnTo>
                    <a:pt x="11115" y="9758"/>
                  </a:lnTo>
                  <a:lnTo>
                    <a:pt x="11335" y="9978"/>
                  </a:lnTo>
                  <a:lnTo>
                    <a:pt x="11592" y="10161"/>
                  </a:lnTo>
                  <a:lnTo>
                    <a:pt x="11408" y="10418"/>
                  </a:lnTo>
                  <a:lnTo>
                    <a:pt x="11188" y="10198"/>
                  </a:lnTo>
                  <a:lnTo>
                    <a:pt x="10968" y="9978"/>
                  </a:lnTo>
                  <a:lnTo>
                    <a:pt x="10711" y="9831"/>
                  </a:lnTo>
                  <a:lnTo>
                    <a:pt x="10455" y="9648"/>
                  </a:lnTo>
                  <a:lnTo>
                    <a:pt x="10601" y="9464"/>
                  </a:lnTo>
                  <a:lnTo>
                    <a:pt x="10821" y="9281"/>
                  </a:lnTo>
                  <a:close/>
                  <a:moveTo>
                    <a:pt x="13903" y="9941"/>
                  </a:moveTo>
                  <a:lnTo>
                    <a:pt x="13829" y="9978"/>
                  </a:lnTo>
                  <a:lnTo>
                    <a:pt x="13756" y="10014"/>
                  </a:lnTo>
                  <a:lnTo>
                    <a:pt x="13719" y="10014"/>
                  </a:lnTo>
                  <a:lnTo>
                    <a:pt x="13719" y="10051"/>
                  </a:lnTo>
                  <a:lnTo>
                    <a:pt x="13646" y="10161"/>
                  </a:lnTo>
                  <a:lnTo>
                    <a:pt x="13609" y="10271"/>
                  </a:lnTo>
                  <a:lnTo>
                    <a:pt x="13646" y="10418"/>
                  </a:lnTo>
                  <a:lnTo>
                    <a:pt x="13719" y="10565"/>
                  </a:lnTo>
                  <a:lnTo>
                    <a:pt x="13829" y="10638"/>
                  </a:lnTo>
                  <a:lnTo>
                    <a:pt x="13939" y="10675"/>
                  </a:lnTo>
                  <a:lnTo>
                    <a:pt x="14049" y="10638"/>
                  </a:lnTo>
                  <a:lnTo>
                    <a:pt x="14159" y="10601"/>
                  </a:lnTo>
                  <a:lnTo>
                    <a:pt x="14269" y="10491"/>
                  </a:lnTo>
                  <a:lnTo>
                    <a:pt x="14343" y="10418"/>
                  </a:lnTo>
                  <a:lnTo>
                    <a:pt x="14379" y="10308"/>
                  </a:lnTo>
                  <a:lnTo>
                    <a:pt x="14379" y="10271"/>
                  </a:lnTo>
                  <a:lnTo>
                    <a:pt x="14379" y="10198"/>
                  </a:lnTo>
                  <a:lnTo>
                    <a:pt x="14306" y="10124"/>
                  </a:lnTo>
                  <a:lnTo>
                    <a:pt x="14233" y="10051"/>
                  </a:lnTo>
                  <a:lnTo>
                    <a:pt x="14159" y="10014"/>
                  </a:lnTo>
                  <a:lnTo>
                    <a:pt x="14086" y="9978"/>
                  </a:lnTo>
                  <a:lnTo>
                    <a:pt x="13939" y="9941"/>
                  </a:lnTo>
                  <a:close/>
                  <a:moveTo>
                    <a:pt x="7593" y="0"/>
                  </a:moveTo>
                  <a:lnTo>
                    <a:pt x="7447" y="37"/>
                  </a:lnTo>
                  <a:lnTo>
                    <a:pt x="7190" y="110"/>
                  </a:lnTo>
                  <a:lnTo>
                    <a:pt x="6970" y="221"/>
                  </a:lnTo>
                  <a:lnTo>
                    <a:pt x="6566" y="441"/>
                  </a:lnTo>
                  <a:lnTo>
                    <a:pt x="6199" y="697"/>
                  </a:lnTo>
                  <a:lnTo>
                    <a:pt x="5502" y="1211"/>
                  </a:lnTo>
                  <a:lnTo>
                    <a:pt x="5209" y="1064"/>
                  </a:lnTo>
                  <a:lnTo>
                    <a:pt x="4916" y="991"/>
                  </a:lnTo>
                  <a:lnTo>
                    <a:pt x="4585" y="991"/>
                  </a:lnTo>
                  <a:lnTo>
                    <a:pt x="4255" y="1027"/>
                  </a:lnTo>
                  <a:lnTo>
                    <a:pt x="3999" y="1101"/>
                  </a:lnTo>
                  <a:lnTo>
                    <a:pt x="3778" y="1211"/>
                  </a:lnTo>
                  <a:lnTo>
                    <a:pt x="3595" y="1358"/>
                  </a:lnTo>
                  <a:lnTo>
                    <a:pt x="3412" y="1504"/>
                  </a:lnTo>
                  <a:lnTo>
                    <a:pt x="3228" y="1688"/>
                  </a:lnTo>
                  <a:lnTo>
                    <a:pt x="3118" y="1908"/>
                  </a:lnTo>
                  <a:lnTo>
                    <a:pt x="3008" y="2128"/>
                  </a:lnTo>
                  <a:lnTo>
                    <a:pt x="2935" y="2348"/>
                  </a:lnTo>
                  <a:lnTo>
                    <a:pt x="2861" y="2678"/>
                  </a:lnTo>
                  <a:lnTo>
                    <a:pt x="2788" y="3008"/>
                  </a:lnTo>
                  <a:lnTo>
                    <a:pt x="2751" y="3338"/>
                  </a:lnTo>
                  <a:lnTo>
                    <a:pt x="2641" y="3669"/>
                  </a:lnTo>
                  <a:lnTo>
                    <a:pt x="2605" y="3852"/>
                  </a:lnTo>
                  <a:lnTo>
                    <a:pt x="2495" y="3999"/>
                  </a:lnTo>
                  <a:lnTo>
                    <a:pt x="2275" y="4255"/>
                  </a:lnTo>
                  <a:lnTo>
                    <a:pt x="2018" y="4476"/>
                  </a:lnTo>
                  <a:lnTo>
                    <a:pt x="1761" y="4696"/>
                  </a:lnTo>
                  <a:lnTo>
                    <a:pt x="1284" y="5062"/>
                  </a:lnTo>
                  <a:lnTo>
                    <a:pt x="844" y="5466"/>
                  </a:lnTo>
                  <a:lnTo>
                    <a:pt x="661" y="5649"/>
                  </a:lnTo>
                  <a:lnTo>
                    <a:pt x="514" y="5906"/>
                  </a:lnTo>
                  <a:lnTo>
                    <a:pt x="367" y="6126"/>
                  </a:lnTo>
                  <a:lnTo>
                    <a:pt x="220" y="6420"/>
                  </a:lnTo>
                  <a:lnTo>
                    <a:pt x="110" y="6713"/>
                  </a:lnTo>
                  <a:lnTo>
                    <a:pt x="37" y="7007"/>
                  </a:lnTo>
                  <a:lnTo>
                    <a:pt x="0" y="7263"/>
                  </a:lnTo>
                  <a:lnTo>
                    <a:pt x="0" y="7557"/>
                  </a:lnTo>
                  <a:lnTo>
                    <a:pt x="37" y="7850"/>
                  </a:lnTo>
                  <a:lnTo>
                    <a:pt x="74" y="8144"/>
                  </a:lnTo>
                  <a:lnTo>
                    <a:pt x="147" y="8400"/>
                  </a:lnTo>
                  <a:lnTo>
                    <a:pt x="220" y="8657"/>
                  </a:lnTo>
                  <a:lnTo>
                    <a:pt x="367" y="8914"/>
                  </a:lnTo>
                  <a:lnTo>
                    <a:pt x="514" y="9171"/>
                  </a:lnTo>
                  <a:lnTo>
                    <a:pt x="661" y="9391"/>
                  </a:lnTo>
                  <a:lnTo>
                    <a:pt x="844" y="9611"/>
                  </a:lnTo>
                  <a:lnTo>
                    <a:pt x="1064" y="9831"/>
                  </a:lnTo>
                  <a:lnTo>
                    <a:pt x="1284" y="10014"/>
                  </a:lnTo>
                  <a:lnTo>
                    <a:pt x="1541" y="10161"/>
                  </a:lnTo>
                  <a:lnTo>
                    <a:pt x="1798" y="10308"/>
                  </a:lnTo>
                  <a:lnTo>
                    <a:pt x="2054" y="10381"/>
                  </a:lnTo>
                  <a:lnTo>
                    <a:pt x="2348" y="10491"/>
                  </a:lnTo>
                  <a:lnTo>
                    <a:pt x="2641" y="10528"/>
                  </a:lnTo>
                  <a:lnTo>
                    <a:pt x="2898" y="10565"/>
                  </a:lnTo>
                  <a:lnTo>
                    <a:pt x="3192" y="10565"/>
                  </a:lnTo>
                  <a:lnTo>
                    <a:pt x="3485" y="10528"/>
                  </a:lnTo>
                  <a:lnTo>
                    <a:pt x="3742" y="10491"/>
                  </a:lnTo>
                  <a:lnTo>
                    <a:pt x="4035" y="10418"/>
                  </a:lnTo>
                  <a:lnTo>
                    <a:pt x="4365" y="10271"/>
                  </a:lnTo>
                  <a:lnTo>
                    <a:pt x="4696" y="10161"/>
                  </a:lnTo>
                  <a:lnTo>
                    <a:pt x="4879" y="10124"/>
                  </a:lnTo>
                  <a:lnTo>
                    <a:pt x="5209" y="10124"/>
                  </a:lnTo>
                  <a:lnTo>
                    <a:pt x="5392" y="10161"/>
                  </a:lnTo>
                  <a:lnTo>
                    <a:pt x="5502" y="10271"/>
                  </a:lnTo>
                  <a:lnTo>
                    <a:pt x="5613" y="10381"/>
                  </a:lnTo>
                  <a:lnTo>
                    <a:pt x="5833" y="10601"/>
                  </a:lnTo>
                  <a:lnTo>
                    <a:pt x="5979" y="10711"/>
                  </a:lnTo>
                  <a:lnTo>
                    <a:pt x="6089" y="10785"/>
                  </a:lnTo>
                  <a:lnTo>
                    <a:pt x="6273" y="10858"/>
                  </a:lnTo>
                  <a:lnTo>
                    <a:pt x="6420" y="10895"/>
                  </a:lnTo>
                  <a:lnTo>
                    <a:pt x="6933" y="10895"/>
                  </a:lnTo>
                  <a:lnTo>
                    <a:pt x="7227" y="10858"/>
                  </a:lnTo>
                  <a:lnTo>
                    <a:pt x="7483" y="10821"/>
                  </a:lnTo>
                  <a:lnTo>
                    <a:pt x="7740" y="10748"/>
                  </a:lnTo>
                  <a:lnTo>
                    <a:pt x="7997" y="10638"/>
                  </a:lnTo>
                  <a:lnTo>
                    <a:pt x="8217" y="10528"/>
                  </a:lnTo>
                  <a:lnTo>
                    <a:pt x="8437" y="10381"/>
                  </a:lnTo>
                  <a:lnTo>
                    <a:pt x="8657" y="10198"/>
                  </a:lnTo>
                  <a:lnTo>
                    <a:pt x="8877" y="10014"/>
                  </a:lnTo>
                  <a:lnTo>
                    <a:pt x="9061" y="9831"/>
                  </a:lnTo>
                  <a:lnTo>
                    <a:pt x="9207" y="9611"/>
                  </a:lnTo>
                  <a:lnTo>
                    <a:pt x="9354" y="9391"/>
                  </a:lnTo>
                  <a:lnTo>
                    <a:pt x="9501" y="9171"/>
                  </a:lnTo>
                  <a:lnTo>
                    <a:pt x="9574" y="8914"/>
                  </a:lnTo>
                  <a:lnTo>
                    <a:pt x="9684" y="8694"/>
                  </a:lnTo>
                  <a:lnTo>
                    <a:pt x="9721" y="8400"/>
                  </a:lnTo>
                  <a:lnTo>
                    <a:pt x="9721" y="8144"/>
                  </a:lnTo>
                  <a:lnTo>
                    <a:pt x="9721" y="7887"/>
                  </a:lnTo>
                  <a:lnTo>
                    <a:pt x="9684" y="7630"/>
                  </a:lnTo>
                  <a:lnTo>
                    <a:pt x="9611" y="7373"/>
                  </a:lnTo>
                  <a:lnTo>
                    <a:pt x="9537" y="7117"/>
                  </a:lnTo>
                  <a:lnTo>
                    <a:pt x="9281" y="6640"/>
                  </a:lnTo>
                  <a:lnTo>
                    <a:pt x="9171" y="6383"/>
                  </a:lnTo>
                  <a:lnTo>
                    <a:pt x="9061" y="6090"/>
                  </a:lnTo>
                  <a:lnTo>
                    <a:pt x="9061" y="5833"/>
                  </a:lnTo>
                  <a:lnTo>
                    <a:pt x="9061" y="5576"/>
                  </a:lnTo>
                  <a:lnTo>
                    <a:pt x="9097" y="5319"/>
                  </a:lnTo>
                  <a:lnTo>
                    <a:pt x="9134" y="5062"/>
                  </a:lnTo>
                  <a:lnTo>
                    <a:pt x="9317" y="4512"/>
                  </a:lnTo>
                  <a:lnTo>
                    <a:pt x="9501" y="4035"/>
                  </a:lnTo>
                  <a:lnTo>
                    <a:pt x="9684" y="3559"/>
                  </a:lnTo>
                  <a:lnTo>
                    <a:pt x="9794" y="3082"/>
                  </a:lnTo>
                  <a:lnTo>
                    <a:pt x="9831" y="2825"/>
                  </a:lnTo>
                  <a:lnTo>
                    <a:pt x="9831" y="2568"/>
                  </a:lnTo>
                  <a:lnTo>
                    <a:pt x="9794" y="2311"/>
                  </a:lnTo>
                  <a:lnTo>
                    <a:pt x="9721" y="2055"/>
                  </a:lnTo>
                  <a:lnTo>
                    <a:pt x="9611" y="1834"/>
                  </a:lnTo>
                  <a:lnTo>
                    <a:pt x="9501" y="1578"/>
                  </a:lnTo>
                  <a:lnTo>
                    <a:pt x="9354" y="1358"/>
                  </a:lnTo>
                  <a:lnTo>
                    <a:pt x="9207" y="1174"/>
                  </a:lnTo>
                  <a:lnTo>
                    <a:pt x="8841" y="771"/>
                  </a:lnTo>
                  <a:lnTo>
                    <a:pt x="8400" y="404"/>
                  </a:lnTo>
                  <a:lnTo>
                    <a:pt x="7960" y="110"/>
                  </a:lnTo>
                  <a:lnTo>
                    <a:pt x="7850" y="37"/>
                  </a:lnTo>
                  <a:lnTo>
                    <a:pt x="7703" y="0"/>
                  </a:lnTo>
                  <a:close/>
                  <a:moveTo>
                    <a:pt x="12912" y="10675"/>
                  </a:moveTo>
                  <a:lnTo>
                    <a:pt x="12839" y="10711"/>
                  </a:lnTo>
                  <a:lnTo>
                    <a:pt x="12765" y="10785"/>
                  </a:lnTo>
                  <a:lnTo>
                    <a:pt x="12729" y="10858"/>
                  </a:lnTo>
                  <a:lnTo>
                    <a:pt x="12729" y="11005"/>
                  </a:lnTo>
                  <a:lnTo>
                    <a:pt x="12765" y="11115"/>
                  </a:lnTo>
                  <a:lnTo>
                    <a:pt x="12876" y="11225"/>
                  </a:lnTo>
                  <a:lnTo>
                    <a:pt x="13022" y="11262"/>
                  </a:lnTo>
                  <a:lnTo>
                    <a:pt x="13132" y="11225"/>
                  </a:lnTo>
                  <a:lnTo>
                    <a:pt x="13242" y="11115"/>
                  </a:lnTo>
                  <a:lnTo>
                    <a:pt x="13279" y="11005"/>
                  </a:lnTo>
                  <a:lnTo>
                    <a:pt x="13279" y="10858"/>
                  </a:lnTo>
                  <a:lnTo>
                    <a:pt x="13242" y="10785"/>
                  </a:lnTo>
                  <a:lnTo>
                    <a:pt x="13169" y="10711"/>
                  </a:lnTo>
                  <a:lnTo>
                    <a:pt x="13096" y="10675"/>
                  </a:lnTo>
                  <a:close/>
                  <a:moveTo>
                    <a:pt x="13572" y="11262"/>
                  </a:moveTo>
                  <a:lnTo>
                    <a:pt x="13499" y="11298"/>
                  </a:lnTo>
                  <a:lnTo>
                    <a:pt x="13462" y="11372"/>
                  </a:lnTo>
                  <a:lnTo>
                    <a:pt x="13389" y="11408"/>
                  </a:lnTo>
                  <a:lnTo>
                    <a:pt x="13316" y="11445"/>
                  </a:lnTo>
                  <a:lnTo>
                    <a:pt x="13242" y="11555"/>
                  </a:lnTo>
                  <a:lnTo>
                    <a:pt x="13242" y="11702"/>
                  </a:lnTo>
                  <a:lnTo>
                    <a:pt x="13242" y="11775"/>
                  </a:lnTo>
                  <a:lnTo>
                    <a:pt x="13279" y="11849"/>
                  </a:lnTo>
                  <a:lnTo>
                    <a:pt x="13352" y="11959"/>
                  </a:lnTo>
                  <a:lnTo>
                    <a:pt x="13609" y="11959"/>
                  </a:lnTo>
                  <a:lnTo>
                    <a:pt x="13719" y="11922"/>
                  </a:lnTo>
                  <a:lnTo>
                    <a:pt x="13829" y="11849"/>
                  </a:lnTo>
                  <a:lnTo>
                    <a:pt x="13866" y="11738"/>
                  </a:lnTo>
                  <a:lnTo>
                    <a:pt x="13939" y="11628"/>
                  </a:lnTo>
                  <a:lnTo>
                    <a:pt x="13939" y="11555"/>
                  </a:lnTo>
                  <a:lnTo>
                    <a:pt x="13939" y="11518"/>
                  </a:lnTo>
                  <a:lnTo>
                    <a:pt x="13903" y="11445"/>
                  </a:lnTo>
                  <a:lnTo>
                    <a:pt x="13866" y="11372"/>
                  </a:lnTo>
                  <a:lnTo>
                    <a:pt x="13829" y="11298"/>
                  </a:lnTo>
                  <a:lnTo>
                    <a:pt x="13719" y="11262"/>
                  </a:lnTo>
                  <a:close/>
                  <a:moveTo>
                    <a:pt x="12215" y="11555"/>
                  </a:moveTo>
                  <a:lnTo>
                    <a:pt x="12142" y="11592"/>
                  </a:lnTo>
                  <a:lnTo>
                    <a:pt x="12069" y="11702"/>
                  </a:lnTo>
                  <a:lnTo>
                    <a:pt x="12032" y="11812"/>
                  </a:lnTo>
                  <a:lnTo>
                    <a:pt x="12032" y="11959"/>
                  </a:lnTo>
                  <a:lnTo>
                    <a:pt x="12032" y="12069"/>
                  </a:lnTo>
                  <a:lnTo>
                    <a:pt x="12105" y="12362"/>
                  </a:lnTo>
                  <a:lnTo>
                    <a:pt x="12252" y="12582"/>
                  </a:lnTo>
                  <a:lnTo>
                    <a:pt x="12325" y="12619"/>
                  </a:lnTo>
                  <a:lnTo>
                    <a:pt x="12399" y="12656"/>
                  </a:lnTo>
                  <a:lnTo>
                    <a:pt x="12509" y="12656"/>
                  </a:lnTo>
                  <a:lnTo>
                    <a:pt x="12582" y="12582"/>
                  </a:lnTo>
                  <a:lnTo>
                    <a:pt x="12619" y="12545"/>
                  </a:lnTo>
                  <a:lnTo>
                    <a:pt x="12692" y="12545"/>
                  </a:lnTo>
                  <a:lnTo>
                    <a:pt x="12802" y="12619"/>
                  </a:lnTo>
                  <a:lnTo>
                    <a:pt x="12876" y="12619"/>
                  </a:lnTo>
                  <a:lnTo>
                    <a:pt x="12949" y="12582"/>
                  </a:lnTo>
                  <a:lnTo>
                    <a:pt x="12986" y="12545"/>
                  </a:lnTo>
                  <a:lnTo>
                    <a:pt x="13022" y="12435"/>
                  </a:lnTo>
                  <a:lnTo>
                    <a:pt x="12986" y="12325"/>
                  </a:lnTo>
                  <a:lnTo>
                    <a:pt x="12912" y="12215"/>
                  </a:lnTo>
                  <a:lnTo>
                    <a:pt x="12802" y="12179"/>
                  </a:lnTo>
                  <a:lnTo>
                    <a:pt x="12655" y="12142"/>
                  </a:lnTo>
                  <a:lnTo>
                    <a:pt x="12545" y="12142"/>
                  </a:lnTo>
                  <a:lnTo>
                    <a:pt x="12472" y="12179"/>
                  </a:lnTo>
                  <a:lnTo>
                    <a:pt x="12399" y="12032"/>
                  </a:lnTo>
                  <a:lnTo>
                    <a:pt x="12399" y="11849"/>
                  </a:lnTo>
                  <a:lnTo>
                    <a:pt x="12399" y="11665"/>
                  </a:lnTo>
                  <a:lnTo>
                    <a:pt x="12362" y="11592"/>
                  </a:lnTo>
                  <a:lnTo>
                    <a:pt x="12289" y="11555"/>
                  </a:lnTo>
                  <a:close/>
                  <a:moveTo>
                    <a:pt x="14049" y="5466"/>
                  </a:moveTo>
                  <a:lnTo>
                    <a:pt x="14196" y="5503"/>
                  </a:lnTo>
                  <a:lnTo>
                    <a:pt x="14490" y="5649"/>
                  </a:lnTo>
                  <a:lnTo>
                    <a:pt x="14673" y="5723"/>
                  </a:lnTo>
                  <a:lnTo>
                    <a:pt x="14930" y="5906"/>
                  </a:lnTo>
                  <a:lnTo>
                    <a:pt x="15150" y="6090"/>
                  </a:lnTo>
                  <a:lnTo>
                    <a:pt x="15370" y="6310"/>
                  </a:lnTo>
                  <a:lnTo>
                    <a:pt x="15590" y="6566"/>
                  </a:lnTo>
                  <a:lnTo>
                    <a:pt x="15773" y="6860"/>
                  </a:lnTo>
                  <a:lnTo>
                    <a:pt x="15883" y="7190"/>
                  </a:lnTo>
                  <a:lnTo>
                    <a:pt x="15993" y="7520"/>
                  </a:lnTo>
                  <a:lnTo>
                    <a:pt x="16067" y="7850"/>
                  </a:lnTo>
                  <a:lnTo>
                    <a:pt x="16104" y="8217"/>
                  </a:lnTo>
                  <a:lnTo>
                    <a:pt x="16104" y="8547"/>
                  </a:lnTo>
                  <a:lnTo>
                    <a:pt x="16067" y="9244"/>
                  </a:lnTo>
                  <a:lnTo>
                    <a:pt x="15957" y="9941"/>
                  </a:lnTo>
                  <a:lnTo>
                    <a:pt x="15773" y="10601"/>
                  </a:lnTo>
                  <a:lnTo>
                    <a:pt x="15517" y="11225"/>
                  </a:lnTo>
                  <a:lnTo>
                    <a:pt x="15370" y="11555"/>
                  </a:lnTo>
                  <a:lnTo>
                    <a:pt x="15186" y="11849"/>
                  </a:lnTo>
                  <a:lnTo>
                    <a:pt x="15003" y="12105"/>
                  </a:lnTo>
                  <a:lnTo>
                    <a:pt x="14783" y="12362"/>
                  </a:lnTo>
                  <a:lnTo>
                    <a:pt x="14526" y="12619"/>
                  </a:lnTo>
                  <a:lnTo>
                    <a:pt x="14269" y="12839"/>
                  </a:lnTo>
                  <a:lnTo>
                    <a:pt x="14013" y="13022"/>
                  </a:lnTo>
                  <a:lnTo>
                    <a:pt x="13719" y="13169"/>
                  </a:lnTo>
                  <a:lnTo>
                    <a:pt x="13389" y="13316"/>
                  </a:lnTo>
                  <a:lnTo>
                    <a:pt x="13059" y="13463"/>
                  </a:lnTo>
                  <a:lnTo>
                    <a:pt x="12802" y="13499"/>
                  </a:lnTo>
                  <a:lnTo>
                    <a:pt x="12509" y="13536"/>
                  </a:lnTo>
                  <a:lnTo>
                    <a:pt x="12325" y="13499"/>
                  </a:lnTo>
                  <a:lnTo>
                    <a:pt x="12179" y="13426"/>
                  </a:lnTo>
                  <a:lnTo>
                    <a:pt x="12032" y="13279"/>
                  </a:lnTo>
                  <a:lnTo>
                    <a:pt x="11922" y="13169"/>
                  </a:lnTo>
                  <a:lnTo>
                    <a:pt x="11482" y="12692"/>
                  </a:lnTo>
                  <a:lnTo>
                    <a:pt x="11298" y="12435"/>
                  </a:lnTo>
                  <a:lnTo>
                    <a:pt x="11225" y="12289"/>
                  </a:lnTo>
                  <a:lnTo>
                    <a:pt x="11188" y="12105"/>
                  </a:lnTo>
                  <a:lnTo>
                    <a:pt x="11188" y="11922"/>
                  </a:lnTo>
                  <a:lnTo>
                    <a:pt x="11262" y="11738"/>
                  </a:lnTo>
                  <a:lnTo>
                    <a:pt x="11445" y="11408"/>
                  </a:lnTo>
                  <a:lnTo>
                    <a:pt x="11812" y="10785"/>
                  </a:lnTo>
                  <a:lnTo>
                    <a:pt x="12142" y="10161"/>
                  </a:lnTo>
                  <a:lnTo>
                    <a:pt x="12472" y="9501"/>
                  </a:lnTo>
                  <a:lnTo>
                    <a:pt x="12765" y="8877"/>
                  </a:lnTo>
                  <a:lnTo>
                    <a:pt x="12876" y="8547"/>
                  </a:lnTo>
                  <a:lnTo>
                    <a:pt x="12949" y="8217"/>
                  </a:lnTo>
                  <a:lnTo>
                    <a:pt x="12986" y="7887"/>
                  </a:lnTo>
                  <a:lnTo>
                    <a:pt x="12949" y="7593"/>
                  </a:lnTo>
                  <a:lnTo>
                    <a:pt x="12876" y="7263"/>
                  </a:lnTo>
                  <a:lnTo>
                    <a:pt x="12765" y="6970"/>
                  </a:lnTo>
                  <a:lnTo>
                    <a:pt x="12729" y="6750"/>
                  </a:lnTo>
                  <a:lnTo>
                    <a:pt x="12692" y="6566"/>
                  </a:lnTo>
                  <a:lnTo>
                    <a:pt x="12729" y="6346"/>
                  </a:lnTo>
                  <a:lnTo>
                    <a:pt x="12802" y="6200"/>
                  </a:lnTo>
                  <a:lnTo>
                    <a:pt x="12876" y="6016"/>
                  </a:lnTo>
                  <a:lnTo>
                    <a:pt x="12986" y="5869"/>
                  </a:lnTo>
                  <a:lnTo>
                    <a:pt x="13132" y="5723"/>
                  </a:lnTo>
                  <a:lnTo>
                    <a:pt x="13279" y="5613"/>
                  </a:lnTo>
                  <a:lnTo>
                    <a:pt x="13316" y="5686"/>
                  </a:lnTo>
                  <a:lnTo>
                    <a:pt x="13389" y="5723"/>
                  </a:lnTo>
                  <a:lnTo>
                    <a:pt x="13536" y="5759"/>
                  </a:lnTo>
                  <a:lnTo>
                    <a:pt x="13646" y="5686"/>
                  </a:lnTo>
                  <a:lnTo>
                    <a:pt x="13719" y="5649"/>
                  </a:lnTo>
                  <a:lnTo>
                    <a:pt x="13756" y="5576"/>
                  </a:lnTo>
                  <a:lnTo>
                    <a:pt x="13829" y="5503"/>
                  </a:lnTo>
                  <a:lnTo>
                    <a:pt x="13939" y="5466"/>
                  </a:lnTo>
                  <a:close/>
                  <a:moveTo>
                    <a:pt x="13646" y="3852"/>
                  </a:moveTo>
                  <a:lnTo>
                    <a:pt x="13609" y="3925"/>
                  </a:lnTo>
                  <a:lnTo>
                    <a:pt x="13499" y="4182"/>
                  </a:lnTo>
                  <a:lnTo>
                    <a:pt x="13462" y="4476"/>
                  </a:lnTo>
                  <a:lnTo>
                    <a:pt x="13462" y="4732"/>
                  </a:lnTo>
                  <a:lnTo>
                    <a:pt x="13499" y="5026"/>
                  </a:lnTo>
                  <a:lnTo>
                    <a:pt x="13316" y="5099"/>
                  </a:lnTo>
                  <a:lnTo>
                    <a:pt x="13132" y="5173"/>
                  </a:lnTo>
                  <a:lnTo>
                    <a:pt x="13022" y="4769"/>
                  </a:lnTo>
                  <a:lnTo>
                    <a:pt x="12839" y="4439"/>
                  </a:lnTo>
                  <a:lnTo>
                    <a:pt x="12802" y="4402"/>
                  </a:lnTo>
                  <a:lnTo>
                    <a:pt x="12729" y="4402"/>
                  </a:lnTo>
                  <a:lnTo>
                    <a:pt x="12692" y="4439"/>
                  </a:lnTo>
                  <a:lnTo>
                    <a:pt x="12692" y="4476"/>
                  </a:lnTo>
                  <a:lnTo>
                    <a:pt x="12655" y="4732"/>
                  </a:lnTo>
                  <a:lnTo>
                    <a:pt x="12692" y="4952"/>
                  </a:lnTo>
                  <a:lnTo>
                    <a:pt x="12802" y="5429"/>
                  </a:lnTo>
                  <a:lnTo>
                    <a:pt x="12582" y="5649"/>
                  </a:lnTo>
                  <a:lnTo>
                    <a:pt x="12399" y="5466"/>
                  </a:lnTo>
                  <a:lnTo>
                    <a:pt x="12142" y="5173"/>
                  </a:lnTo>
                  <a:lnTo>
                    <a:pt x="12105" y="5136"/>
                  </a:lnTo>
                  <a:lnTo>
                    <a:pt x="12032" y="5173"/>
                  </a:lnTo>
                  <a:lnTo>
                    <a:pt x="11995" y="5209"/>
                  </a:lnTo>
                  <a:lnTo>
                    <a:pt x="11995" y="5283"/>
                  </a:lnTo>
                  <a:lnTo>
                    <a:pt x="12032" y="5466"/>
                  </a:lnTo>
                  <a:lnTo>
                    <a:pt x="12142" y="5649"/>
                  </a:lnTo>
                  <a:lnTo>
                    <a:pt x="12252" y="5796"/>
                  </a:lnTo>
                  <a:lnTo>
                    <a:pt x="12435" y="5906"/>
                  </a:lnTo>
                  <a:lnTo>
                    <a:pt x="12399" y="6016"/>
                  </a:lnTo>
                  <a:lnTo>
                    <a:pt x="12362" y="6053"/>
                  </a:lnTo>
                  <a:lnTo>
                    <a:pt x="12142" y="6016"/>
                  </a:lnTo>
                  <a:lnTo>
                    <a:pt x="11738" y="5833"/>
                  </a:lnTo>
                  <a:lnTo>
                    <a:pt x="11665" y="5686"/>
                  </a:lnTo>
                  <a:lnTo>
                    <a:pt x="11628" y="5649"/>
                  </a:lnTo>
                  <a:lnTo>
                    <a:pt x="11592" y="5686"/>
                  </a:lnTo>
                  <a:lnTo>
                    <a:pt x="11555" y="5833"/>
                  </a:lnTo>
                  <a:lnTo>
                    <a:pt x="11518" y="5906"/>
                  </a:lnTo>
                  <a:lnTo>
                    <a:pt x="11518" y="5979"/>
                  </a:lnTo>
                  <a:lnTo>
                    <a:pt x="11555" y="6053"/>
                  </a:lnTo>
                  <a:lnTo>
                    <a:pt x="11628" y="6126"/>
                  </a:lnTo>
                  <a:lnTo>
                    <a:pt x="11775" y="6236"/>
                  </a:lnTo>
                  <a:lnTo>
                    <a:pt x="11995" y="6346"/>
                  </a:lnTo>
                  <a:lnTo>
                    <a:pt x="12289" y="6456"/>
                  </a:lnTo>
                  <a:lnTo>
                    <a:pt x="12252" y="6676"/>
                  </a:lnTo>
                  <a:lnTo>
                    <a:pt x="12289" y="6897"/>
                  </a:lnTo>
                  <a:lnTo>
                    <a:pt x="11555" y="6897"/>
                  </a:lnTo>
                  <a:lnTo>
                    <a:pt x="11445" y="6933"/>
                  </a:lnTo>
                  <a:lnTo>
                    <a:pt x="11408" y="7007"/>
                  </a:lnTo>
                  <a:lnTo>
                    <a:pt x="11408" y="7153"/>
                  </a:lnTo>
                  <a:lnTo>
                    <a:pt x="11408" y="7337"/>
                  </a:lnTo>
                  <a:lnTo>
                    <a:pt x="11482" y="7483"/>
                  </a:lnTo>
                  <a:lnTo>
                    <a:pt x="11555" y="7593"/>
                  </a:lnTo>
                  <a:lnTo>
                    <a:pt x="11592" y="7630"/>
                  </a:lnTo>
                  <a:lnTo>
                    <a:pt x="11922" y="7960"/>
                  </a:lnTo>
                  <a:lnTo>
                    <a:pt x="12142" y="8107"/>
                  </a:lnTo>
                  <a:lnTo>
                    <a:pt x="12252" y="8180"/>
                  </a:lnTo>
                  <a:lnTo>
                    <a:pt x="12362" y="8217"/>
                  </a:lnTo>
                  <a:lnTo>
                    <a:pt x="12472" y="8217"/>
                  </a:lnTo>
                  <a:lnTo>
                    <a:pt x="12362" y="8547"/>
                  </a:lnTo>
                  <a:lnTo>
                    <a:pt x="12252" y="8804"/>
                  </a:lnTo>
                  <a:lnTo>
                    <a:pt x="12215" y="8841"/>
                  </a:lnTo>
                  <a:lnTo>
                    <a:pt x="12179" y="8877"/>
                  </a:lnTo>
                  <a:lnTo>
                    <a:pt x="11812" y="8731"/>
                  </a:lnTo>
                  <a:lnTo>
                    <a:pt x="11555" y="8584"/>
                  </a:lnTo>
                  <a:lnTo>
                    <a:pt x="11335" y="8364"/>
                  </a:lnTo>
                  <a:lnTo>
                    <a:pt x="11225" y="8364"/>
                  </a:lnTo>
                  <a:lnTo>
                    <a:pt x="11188" y="8437"/>
                  </a:lnTo>
                  <a:lnTo>
                    <a:pt x="11188" y="8511"/>
                  </a:lnTo>
                  <a:lnTo>
                    <a:pt x="11335" y="8731"/>
                  </a:lnTo>
                  <a:lnTo>
                    <a:pt x="11555" y="8951"/>
                  </a:lnTo>
                  <a:lnTo>
                    <a:pt x="11812" y="9134"/>
                  </a:lnTo>
                  <a:lnTo>
                    <a:pt x="12069" y="9244"/>
                  </a:lnTo>
                  <a:lnTo>
                    <a:pt x="11848" y="9648"/>
                  </a:lnTo>
                  <a:lnTo>
                    <a:pt x="11738" y="9648"/>
                  </a:lnTo>
                  <a:lnTo>
                    <a:pt x="11665" y="9721"/>
                  </a:lnTo>
                  <a:lnTo>
                    <a:pt x="11262" y="9428"/>
                  </a:lnTo>
                  <a:lnTo>
                    <a:pt x="10895" y="9134"/>
                  </a:lnTo>
                  <a:lnTo>
                    <a:pt x="10858" y="9097"/>
                  </a:lnTo>
                  <a:lnTo>
                    <a:pt x="10821" y="9134"/>
                  </a:lnTo>
                  <a:lnTo>
                    <a:pt x="10601" y="9391"/>
                  </a:lnTo>
                  <a:lnTo>
                    <a:pt x="10381" y="9648"/>
                  </a:lnTo>
                  <a:lnTo>
                    <a:pt x="10308" y="9648"/>
                  </a:lnTo>
                  <a:lnTo>
                    <a:pt x="10234" y="9684"/>
                  </a:lnTo>
                  <a:lnTo>
                    <a:pt x="10198" y="9758"/>
                  </a:lnTo>
                  <a:lnTo>
                    <a:pt x="10234" y="9831"/>
                  </a:lnTo>
                  <a:lnTo>
                    <a:pt x="10748" y="10308"/>
                  </a:lnTo>
                  <a:lnTo>
                    <a:pt x="11188" y="10821"/>
                  </a:lnTo>
                  <a:lnTo>
                    <a:pt x="10968" y="11262"/>
                  </a:lnTo>
                  <a:lnTo>
                    <a:pt x="10785" y="11152"/>
                  </a:lnTo>
                  <a:lnTo>
                    <a:pt x="10601" y="11078"/>
                  </a:lnTo>
                  <a:lnTo>
                    <a:pt x="10381" y="11042"/>
                  </a:lnTo>
                  <a:lnTo>
                    <a:pt x="10308" y="11005"/>
                  </a:lnTo>
                  <a:lnTo>
                    <a:pt x="10198" y="10968"/>
                  </a:lnTo>
                  <a:lnTo>
                    <a:pt x="10161" y="10931"/>
                  </a:lnTo>
                  <a:lnTo>
                    <a:pt x="10088" y="10931"/>
                  </a:lnTo>
                  <a:lnTo>
                    <a:pt x="9978" y="10968"/>
                  </a:lnTo>
                  <a:lnTo>
                    <a:pt x="9941" y="11078"/>
                  </a:lnTo>
                  <a:lnTo>
                    <a:pt x="9941" y="11152"/>
                  </a:lnTo>
                  <a:lnTo>
                    <a:pt x="9978" y="11188"/>
                  </a:lnTo>
                  <a:lnTo>
                    <a:pt x="10124" y="11335"/>
                  </a:lnTo>
                  <a:lnTo>
                    <a:pt x="10308" y="11445"/>
                  </a:lnTo>
                  <a:lnTo>
                    <a:pt x="10565" y="11555"/>
                  </a:lnTo>
                  <a:lnTo>
                    <a:pt x="10675" y="11592"/>
                  </a:lnTo>
                  <a:lnTo>
                    <a:pt x="10785" y="11592"/>
                  </a:lnTo>
                  <a:lnTo>
                    <a:pt x="10748" y="11775"/>
                  </a:lnTo>
                  <a:lnTo>
                    <a:pt x="10711" y="11959"/>
                  </a:lnTo>
                  <a:lnTo>
                    <a:pt x="10675" y="12179"/>
                  </a:lnTo>
                  <a:lnTo>
                    <a:pt x="10711" y="12362"/>
                  </a:lnTo>
                  <a:lnTo>
                    <a:pt x="10785" y="12582"/>
                  </a:lnTo>
                  <a:lnTo>
                    <a:pt x="10638" y="12692"/>
                  </a:lnTo>
                  <a:lnTo>
                    <a:pt x="10455" y="12876"/>
                  </a:lnTo>
                  <a:lnTo>
                    <a:pt x="10381" y="12949"/>
                  </a:lnTo>
                  <a:lnTo>
                    <a:pt x="10308" y="12949"/>
                  </a:lnTo>
                  <a:lnTo>
                    <a:pt x="10271" y="12986"/>
                  </a:lnTo>
                  <a:lnTo>
                    <a:pt x="10234" y="13059"/>
                  </a:lnTo>
                  <a:lnTo>
                    <a:pt x="10234" y="13169"/>
                  </a:lnTo>
                  <a:lnTo>
                    <a:pt x="10271" y="13206"/>
                  </a:lnTo>
                  <a:lnTo>
                    <a:pt x="10308" y="13242"/>
                  </a:lnTo>
                  <a:lnTo>
                    <a:pt x="10455" y="13242"/>
                  </a:lnTo>
                  <a:lnTo>
                    <a:pt x="10565" y="13206"/>
                  </a:lnTo>
                  <a:lnTo>
                    <a:pt x="10748" y="13059"/>
                  </a:lnTo>
                  <a:lnTo>
                    <a:pt x="11005" y="12912"/>
                  </a:lnTo>
                  <a:lnTo>
                    <a:pt x="11408" y="13352"/>
                  </a:lnTo>
                  <a:lnTo>
                    <a:pt x="11482" y="13426"/>
                  </a:lnTo>
                  <a:lnTo>
                    <a:pt x="11335" y="13609"/>
                  </a:lnTo>
                  <a:lnTo>
                    <a:pt x="11262" y="13829"/>
                  </a:lnTo>
                  <a:lnTo>
                    <a:pt x="11188" y="13829"/>
                  </a:lnTo>
                  <a:lnTo>
                    <a:pt x="11115" y="13866"/>
                  </a:lnTo>
                  <a:lnTo>
                    <a:pt x="11005" y="13939"/>
                  </a:lnTo>
                  <a:lnTo>
                    <a:pt x="10968" y="14013"/>
                  </a:lnTo>
                  <a:lnTo>
                    <a:pt x="11005" y="14123"/>
                  </a:lnTo>
                  <a:lnTo>
                    <a:pt x="11041" y="14233"/>
                  </a:lnTo>
                  <a:lnTo>
                    <a:pt x="11151" y="14306"/>
                  </a:lnTo>
                  <a:lnTo>
                    <a:pt x="11262" y="14343"/>
                  </a:lnTo>
                  <a:lnTo>
                    <a:pt x="11372" y="14343"/>
                  </a:lnTo>
                  <a:lnTo>
                    <a:pt x="11482" y="14270"/>
                  </a:lnTo>
                  <a:lnTo>
                    <a:pt x="11555" y="14196"/>
                  </a:lnTo>
                  <a:lnTo>
                    <a:pt x="11628" y="14086"/>
                  </a:lnTo>
                  <a:lnTo>
                    <a:pt x="11665" y="13976"/>
                  </a:lnTo>
                  <a:lnTo>
                    <a:pt x="11665" y="13866"/>
                  </a:lnTo>
                  <a:lnTo>
                    <a:pt x="11738" y="13719"/>
                  </a:lnTo>
                  <a:lnTo>
                    <a:pt x="11848" y="13829"/>
                  </a:lnTo>
                  <a:lnTo>
                    <a:pt x="11995" y="13903"/>
                  </a:lnTo>
                  <a:lnTo>
                    <a:pt x="12142" y="13976"/>
                  </a:lnTo>
                  <a:lnTo>
                    <a:pt x="12325" y="14013"/>
                  </a:lnTo>
                  <a:lnTo>
                    <a:pt x="12362" y="14049"/>
                  </a:lnTo>
                  <a:lnTo>
                    <a:pt x="12252" y="14270"/>
                  </a:lnTo>
                  <a:lnTo>
                    <a:pt x="12179" y="14453"/>
                  </a:lnTo>
                  <a:lnTo>
                    <a:pt x="12105" y="14563"/>
                  </a:lnTo>
                  <a:lnTo>
                    <a:pt x="11995" y="14600"/>
                  </a:lnTo>
                  <a:lnTo>
                    <a:pt x="11958" y="14600"/>
                  </a:lnTo>
                  <a:lnTo>
                    <a:pt x="11885" y="14636"/>
                  </a:lnTo>
                  <a:lnTo>
                    <a:pt x="11848" y="14746"/>
                  </a:lnTo>
                  <a:lnTo>
                    <a:pt x="11848" y="14856"/>
                  </a:lnTo>
                  <a:lnTo>
                    <a:pt x="11922" y="14930"/>
                  </a:lnTo>
                  <a:lnTo>
                    <a:pt x="11995" y="15003"/>
                  </a:lnTo>
                  <a:lnTo>
                    <a:pt x="12069" y="15003"/>
                  </a:lnTo>
                  <a:lnTo>
                    <a:pt x="12215" y="14966"/>
                  </a:lnTo>
                  <a:lnTo>
                    <a:pt x="12362" y="14856"/>
                  </a:lnTo>
                  <a:lnTo>
                    <a:pt x="12472" y="14746"/>
                  </a:lnTo>
                  <a:lnTo>
                    <a:pt x="12545" y="14563"/>
                  </a:lnTo>
                  <a:lnTo>
                    <a:pt x="12619" y="14416"/>
                  </a:lnTo>
                  <a:lnTo>
                    <a:pt x="12692" y="14049"/>
                  </a:lnTo>
                  <a:lnTo>
                    <a:pt x="13132" y="13976"/>
                  </a:lnTo>
                  <a:lnTo>
                    <a:pt x="13536" y="13829"/>
                  </a:lnTo>
                  <a:lnTo>
                    <a:pt x="13279" y="14526"/>
                  </a:lnTo>
                  <a:lnTo>
                    <a:pt x="13206" y="14710"/>
                  </a:lnTo>
                  <a:lnTo>
                    <a:pt x="13206" y="14820"/>
                  </a:lnTo>
                  <a:lnTo>
                    <a:pt x="13242" y="14856"/>
                  </a:lnTo>
                  <a:lnTo>
                    <a:pt x="13279" y="14930"/>
                  </a:lnTo>
                  <a:lnTo>
                    <a:pt x="13352" y="14966"/>
                  </a:lnTo>
                  <a:lnTo>
                    <a:pt x="13426" y="14966"/>
                  </a:lnTo>
                  <a:lnTo>
                    <a:pt x="13499" y="14930"/>
                  </a:lnTo>
                  <a:lnTo>
                    <a:pt x="13572" y="14893"/>
                  </a:lnTo>
                  <a:lnTo>
                    <a:pt x="13609" y="14820"/>
                  </a:lnTo>
                  <a:lnTo>
                    <a:pt x="13719" y="14563"/>
                  </a:lnTo>
                  <a:lnTo>
                    <a:pt x="13793" y="14270"/>
                  </a:lnTo>
                  <a:lnTo>
                    <a:pt x="13829" y="13976"/>
                  </a:lnTo>
                  <a:lnTo>
                    <a:pt x="13829" y="13719"/>
                  </a:lnTo>
                  <a:lnTo>
                    <a:pt x="14269" y="13463"/>
                  </a:lnTo>
                  <a:lnTo>
                    <a:pt x="14306" y="13939"/>
                  </a:lnTo>
                  <a:lnTo>
                    <a:pt x="14343" y="14049"/>
                  </a:lnTo>
                  <a:lnTo>
                    <a:pt x="14379" y="14123"/>
                  </a:lnTo>
                  <a:lnTo>
                    <a:pt x="14379" y="14159"/>
                  </a:lnTo>
                  <a:lnTo>
                    <a:pt x="14416" y="14270"/>
                  </a:lnTo>
                  <a:lnTo>
                    <a:pt x="14490" y="14343"/>
                  </a:lnTo>
                  <a:lnTo>
                    <a:pt x="14673" y="14343"/>
                  </a:lnTo>
                  <a:lnTo>
                    <a:pt x="14673" y="14306"/>
                  </a:lnTo>
                  <a:lnTo>
                    <a:pt x="14746" y="14233"/>
                  </a:lnTo>
                  <a:lnTo>
                    <a:pt x="14783" y="14159"/>
                  </a:lnTo>
                  <a:lnTo>
                    <a:pt x="14710" y="13903"/>
                  </a:lnTo>
                  <a:lnTo>
                    <a:pt x="14673" y="13646"/>
                  </a:lnTo>
                  <a:lnTo>
                    <a:pt x="14563" y="13279"/>
                  </a:lnTo>
                  <a:lnTo>
                    <a:pt x="15003" y="12876"/>
                  </a:lnTo>
                  <a:lnTo>
                    <a:pt x="15113" y="13022"/>
                  </a:lnTo>
                  <a:lnTo>
                    <a:pt x="15223" y="13132"/>
                  </a:lnTo>
                  <a:lnTo>
                    <a:pt x="15370" y="13352"/>
                  </a:lnTo>
                  <a:lnTo>
                    <a:pt x="15480" y="13463"/>
                  </a:lnTo>
                  <a:lnTo>
                    <a:pt x="15590" y="13536"/>
                  </a:lnTo>
                  <a:lnTo>
                    <a:pt x="15663" y="13536"/>
                  </a:lnTo>
                  <a:lnTo>
                    <a:pt x="15737" y="13463"/>
                  </a:lnTo>
                  <a:lnTo>
                    <a:pt x="15773" y="13389"/>
                  </a:lnTo>
                  <a:lnTo>
                    <a:pt x="15773" y="13316"/>
                  </a:lnTo>
                  <a:lnTo>
                    <a:pt x="15737" y="13132"/>
                  </a:lnTo>
                  <a:lnTo>
                    <a:pt x="15627" y="12986"/>
                  </a:lnTo>
                  <a:lnTo>
                    <a:pt x="15480" y="12876"/>
                  </a:lnTo>
                  <a:lnTo>
                    <a:pt x="15370" y="12729"/>
                  </a:lnTo>
                  <a:lnTo>
                    <a:pt x="15260" y="12582"/>
                  </a:lnTo>
                  <a:lnTo>
                    <a:pt x="15480" y="12289"/>
                  </a:lnTo>
                  <a:lnTo>
                    <a:pt x="15700" y="11995"/>
                  </a:lnTo>
                  <a:lnTo>
                    <a:pt x="15773" y="12069"/>
                  </a:lnTo>
                  <a:lnTo>
                    <a:pt x="15993" y="12215"/>
                  </a:lnTo>
                  <a:lnTo>
                    <a:pt x="16177" y="12399"/>
                  </a:lnTo>
                  <a:lnTo>
                    <a:pt x="16250" y="12435"/>
                  </a:lnTo>
                  <a:lnTo>
                    <a:pt x="16397" y="12435"/>
                  </a:lnTo>
                  <a:lnTo>
                    <a:pt x="16434" y="12399"/>
                  </a:lnTo>
                  <a:lnTo>
                    <a:pt x="16470" y="12325"/>
                  </a:lnTo>
                  <a:lnTo>
                    <a:pt x="16507" y="12252"/>
                  </a:lnTo>
                  <a:lnTo>
                    <a:pt x="16507" y="12179"/>
                  </a:lnTo>
                  <a:lnTo>
                    <a:pt x="16434" y="12105"/>
                  </a:lnTo>
                  <a:lnTo>
                    <a:pt x="16250" y="11922"/>
                  </a:lnTo>
                  <a:lnTo>
                    <a:pt x="16030" y="11775"/>
                  </a:lnTo>
                  <a:lnTo>
                    <a:pt x="15883" y="11702"/>
                  </a:lnTo>
                  <a:lnTo>
                    <a:pt x="16140" y="11115"/>
                  </a:lnTo>
                  <a:lnTo>
                    <a:pt x="16324" y="11225"/>
                  </a:lnTo>
                  <a:lnTo>
                    <a:pt x="16617" y="11335"/>
                  </a:lnTo>
                  <a:lnTo>
                    <a:pt x="16984" y="11408"/>
                  </a:lnTo>
                  <a:lnTo>
                    <a:pt x="17057" y="11408"/>
                  </a:lnTo>
                  <a:lnTo>
                    <a:pt x="17094" y="11372"/>
                  </a:lnTo>
                  <a:lnTo>
                    <a:pt x="17131" y="11298"/>
                  </a:lnTo>
                  <a:lnTo>
                    <a:pt x="17167" y="11225"/>
                  </a:lnTo>
                  <a:lnTo>
                    <a:pt x="17167" y="11152"/>
                  </a:lnTo>
                  <a:lnTo>
                    <a:pt x="17131" y="11078"/>
                  </a:lnTo>
                  <a:lnTo>
                    <a:pt x="17094" y="11042"/>
                  </a:lnTo>
                  <a:lnTo>
                    <a:pt x="17021" y="11005"/>
                  </a:lnTo>
                  <a:lnTo>
                    <a:pt x="16764" y="10968"/>
                  </a:lnTo>
                  <a:lnTo>
                    <a:pt x="16544" y="10895"/>
                  </a:lnTo>
                  <a:lnTo>
                    <a:pt x="16250" y="10821"/>
                  </a:lnTo>
                  <a:lnTo>
                    <a:pt x="16397" y="10345"/>
                  </a:lnTo>
                  <a:lnTo>
                    <a:pt x="16507" y="9831"/>
                  </a:lnTo>
                  <a:lnTo>
                    <a:pt x="16727" y="9941"/>
                  </a:lnTo>
                  <a:lnTo>
                    <a:pt x="16984" y="9978"/>
                  </a:lnTo>
                  <a:lnTo>
                    <a:pt x="17131" y="10014"/>
                  </a:lnTo>
                  <a:lnTo>
                    <a:pt x="17277" y="10014"/>
                  </a:lnTo>
                  <a:lnTo>
                    <a:pt x="17424" y="9978"/>
                  </a:lnTo>
                  <a:lnTo>
                    <a:pt x="17461" y="9904"/>
                  </a:lnTo>
                  <a:lnTo>
                    <a:pt x="17497" y="9831"/>
                  </a:lnTo>
                  <a:lnTo>
                    <a:pt x="17497" y="9794"/>
                  </a:lnTo>
                  <a:lnTo>
                    <a:pt x="17497" y="9721"/>
                  </a:lnTo>
                  <a:lnTo>
                    <a:pt x="17387" y="9648"/>
                  </a:lnTo>
                  <a:lnTo>
                    <a:pt x="17277" y="9611"/>
                  </a:lnTo>
                  <a:lnTo>
                    <a:pt x="17167" y="9574"/>
                  </a:lnTo>
                  <a:lnTo>
                    <a:pt x="16544" y="9501"/>
                  </a:lnTo>
                  <a:lnTo>
                    <a:pt x="16544" y="9464"/>
                  </a:lnTo>
                  <a:lnTo>
                    <a:pt x="16580" y="8987"/>
                  </a:lnTo>
                  <a:lnTo>
                    <a:pt x="16617" y="8511"/>
                  </a:lnTo>
                  <a:lnTo>
                    <a:pt x="16800" y="8584"/>
                  </a:lnTo>
                  <a:lnTo>
                    <a:pt x="17021" y="8621"/>
                  </a:lnTo>
                  <a:lnTo>
                    <a:pt x="17204" y="8657"/>
                  </a:lnTo>
                  <a:lnTo>
                    <a:pt x="17424" y="8621"/>
                  </a:lnTo>
                  <a:lnTo>
                    <a:pt x="17571" y="8584"/>
                  </a:lnTo>
                  <a:lnTo>
                    <a:pt x="17644" y="8511"/>
                  </a:lnTo>
                  <a:lnTo>
                    <a:pt x="17681" y="8437"/>
                  </a:lnTo>
                  <a:lnTo>
                    <a:pt x="17681" y="8364"/>
                  </a:lnTo>
                  <a:lnTo>
                    <a:pt x="17644" y="8290"/>
                  </a:lnTo>
                  <a:lnTo>
                    <a:pt x="17534" y="8217"/>
                  </a:lnTo>
                  <a:lnTo>
                    <a:pt x="17387" y="8217"/>
                  </a:lnTo>
                  <a:lnTo>
                    <a:pt x="17094" y="8254"/>
                  </a:lnTo>
                  <a:lnTo>
                    <a:pt x="16617" y="8217"/>
                  </a:lnTo>
                  <a:lnTo>
                    <a:pt x="16580" y="7814"/>
                  </a:lnTo>
                  <a:lnTo>
                    <a:pt x="16507" y="7410"/>
                  </a:lnTo>
                  <a:lnTo>
                    <a:pt x="16507" y="7410"/>
                  </a:lnTo>
                  <a:lnTo>
                    <a:pt x="16690" y="7447"/>
                  </a:lnTo>
                  <a:lnTo>
                    <a:pt x="16874" y="7447"/>
                  </a:lnTo>
                  <a:lnTo>
                    <a:pt x="17021" y="7410"/>
                  </a:lnTo>
                  <a:lnTo>
                    <a:pt x="17204" y="7337"/>
                  </a:lnTo>
                  <a:lnTo>
                    <a:pt x="17351" y="7263"/>
                  </a:lnTo>
                  <a:lnTo>
                    <a:pt x="17387" y="7190"/>
                  </a:lnTo>
                  <a:lnTo>
                    <a:pt x="17424" y="7117"/>
                  </a:lnTo>
                  <a:lnTo>
                    <a:pt x="17424" y="7043"/>
                  </a:lnTo>
                  <a:lnTo>
                    <a:pt x="17424" y="7007"/>
                  </a:lnTo>
                  <a:lnTo>
                    <a:pt x="17351" y="6933"/>
                  </a:lnTo>
                  <a:lnTo>
                    <a:pt x="17314" y="6897"/>
                  </a:lnTo>
                  <a:lnTo>
                    <a:pt x="17131" y="6897"/>
                  </a:lnTo>
                  <a:lnTo>
                    <a:pt x="16947" y="6970"/>
                  </a:lnTo>
                  <a:lnTo>
                    <a:pt x="16764" y="7007"/>
                  </a:lnTo>
                  <a:lnTo>
                    <a:pt x="16397" y="7080"/>
                  </a:lnTo>
                  <a:lnTo>
                    <a:pt x="16324" y="6897"/>
                  </a:lnTo>
                  <a:lnTo>
                    <a:pt x="16140" y="6493"/>
                  </a:lnTo>
                  <a:lnTo>
                    <a:pt x="16397" y="6420"/>
                  </a:lnTo>
                  <a:lnTo>
                    <a:pt x="16764" y="6273"/>
                  </a:lnTo>
                  <a:lnTo>
                    <a:pt x="16947" y="6200"/>
                  </a:lnTo>
                  <a:lnTo>
                    <a:pt x="17094" y="6090"/>
                  </a:lnTo>
                  <a:lnTo>
                    <a:pt x="17131" y="6053"/>
                  </a:lnTo>
                  <a:lnTo>
                    <a:pt x="17131" y="5979"/>
                  </a:lnTo>
                  <a:lnTo>
                    <a:pt x="17131" y="5906"/>
                  </a:lnTo>
                  <a:lnTo>
                    <a:pt x="17021" y="5833"/>
                  </a:lnTo>
                  <a:lnTo>
                    <a:pt x="16910" y="5796"/>
                  </a:lnTo>
                  <a:lnTo>
                    <a:pt x="16764" y="5833"/>
                  </a:lnTo>
                  <a:lnTo>
                    <a:pt x="16580" y="5906"/>
                  </a:lnTo>
                  <a:lnTo>
                    <a:pt x="16250" y="6090"/>
                  </a:lnTo>
                  <a:lnTo>
                    <a:pt x="16104" y="6163"/>
                  </a:lnTo>
                  <a:lnTo>
                    <a:pt x="15957" y="6236"/>
                  </a:lnTo>
                  <a:lnTo>
                    <a:pt x="15957" y="6200"/>
                  </a:lnTo>
                  <a:lnTo>
                    <a:pt x="15957" y="6163"/>
                  </a:lnTo>
                  <a:lnTo>
                    <a:pt x="15920" y="6163"/>
                  </a:lnTo>
                  <a:lnTo>
                    <a:pt x="15590" y="5796"/>
                  </a:lnTo>
                  <a:lnTo>
                    <a:pt x="15920" y="5503"/>
                  </a:lnTo>
                  <a:lnTo>
                    <a:pt x="16250" y="5173"/>
                  </a:lnTo>
                  <a:lnTo>
                    <a:pt x="16287" y="5099"/>
                  </a:lnTo>
                  <a:lnTo>
                    <a:pt x="16324" y="4989"/>
                  </a:lnTo>
                  <a:lnTo>
                    <a:pt x="16287" y="4916"/>
                  </a:lnTo>
                  <a:lnTo>
                    <a:pt x="16250" y="4879"/>
                  </a:lnTo>
                  <a:lnTo>
                    <a:pt x="16177" y="4806"/>
                  </a:lnTo>
                  <a:lnTo>
                    <a:pt x="16030" y="4806"/>
                  </a:lnTo>
                  <a:lnTo>
                    <a:pt x="15957" y="4842"/>
                  </a:lnTo>
                  <a:lnTo>
                    <a:pt x="15627" y="5209"/>
                  </a:lnTo>
                  <a:lnTo>
                    <a:pt x="15333" y="5576"/>
                  </a:lnTo>
                  <a:lnTo>
                    <a:pt x="15076" y="5393"/>
                  </a:lnTo>
                  <a:lnTo>
                    <a:pt x="14820" y="5246"/>
                  </a:lnTo>
                  <a:lnTo>
                    <a:pt x="14673" y="5173"/>
                  </a:lnTo>
                  <a:lnTo>
                    <a:pt x="14746" y="5026"/>
                  </a:lnTo>
                  <a:lnTo>
                    <a:pt x="14966" y="4659"/>
                  </a:lnTo>
                  <a:lnTo>
                    <a:pt x="15003" y="4586"/>
                  </a:lnTo>
                  <a:lnTo>
                    <a:pt x="15003" y="4512"/>
                  </a:lnTo>
                  <a:lnTo>
                    <a:pt x="14930" y="4402"/>
                  </a:lnTo>
                  <a:lnTo>
                    <a:pt x="14856" y="4366"/>
                  </a:lnTo>
                  <a:lnTo>
                    <a:pt x="14746" y="4366"/>
                  </a:lnTo>
                  <a:lnTo>
                    <a:pt x="14673" y="4439"/>
                  </a:lnTo>
                  <a:lnTo>
                    <a:pt x="14526" y="4622"/>
                  </a:lnTo>
                  <a:lnTo>
                    <a:pt x="14416" y="4842"/>
                  </a:lnTo>
                  <a:lnTo>
                    <a:pt x="14343" y="5026"/>
                  </a:lnTo>
                  <a:lnTo>
                    <a:pt x="14159" y="4989"/>
                  </a:lnTo>
                  <a:lnTo>
                    <a:pt x="13939" y="4989"/>
                  </a:lnTo>
                  <a:lnTo>
                    <a:pt x="13903" y="4732"/>
                  </a:lnTo>
                  <a:lnTo>
                    <a:pt x="13866" y="4476"/>
                  </a:lnTo>
                  <a:lnTo>
                    <a:pt x="13829" y="3962"/>
                  </a:lnTo>
                  <a:lnTo>
                    <a:pt x="13829" y="3889"/>
                  </a:lnTo>
                  <a:lnTo>
                    <a:pt x="13756" y="3852"/>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428" name="Google Shape;428;p8"/>
            <p:cNvSpPr/>
            <p:nvPr/>
          </p:nvSpPr>
          <p:spPr>
            <a:xfrm>
              <a:off x="6059500" y="3516375"/>
              <a:ext cx="268700" cy="232025"/>
            </a:xfrm>
            <a:custGeom>
              <a:rect b="b" l="l" r="r" t="t"/>
              <a:pathLst>
                <a:path extrusionOk="0" h="9281" w="10748">
                  <a:moveTo>
                    <a:pt x="4072" y="550"/>
                  </a:moveTo>
                  <a:lnTo>
                    <a:pt x="4329" y="587"/>
                  </a:lnTo>
                  <a:lnTo>
                    <a:pt x="4585" y="697"/>
                  </a:lnTo>
                  <a:lnTo>
                    <a:pt x="4842" y="844"/>
                  </a:lnTo>
                  <a:lnTo>
                    <a:pt x="5025" y="1064"/>
                  </a:lnTo>
                  <a:lnTo>
                    <a:pt x="5136" y="1211"/>
                  </a:lnTo>
                  <a:lnTo>
                    <a:pt x="5209" y="1394"/>
                  </a:lnTo>
                  <a:lnTo>
                    <a:pt x="5246" y="1541"/>
                  </a:lnTo>
                  <a:lnTo>
                    <a:pt x="5282" y="1724"/>
                  </a:lnTo>
                  <a:lnTo>
                    <a:pt x="5282" y="2091"/>
                  </a:lnTo>
                  <a:lnTo>
                    <a:pt x="5246" y="2458"/>
                  </a:lnTo>
                  <a:lnTo>
                    <a:pt x="5209" y="2641"/>
                  </a:lnTo>
                  <a:lnTo>
                    <a:pt x="4695" y="1761"/>
                  </a:lnTo>
                  <a:lnTo>
                    <a:pt x="4072" y="550"/>
                  </a:lnTo>
                  <a:close/>
                  <a:moveTo>
                    <a:pt x="1357" y="3008"/>
                  </a:moveTo>
                  <a:lnTo>
                    <a:pt x="1504" y="3265"/>
                  </a:lnTo>
                  <a:lnTo>
                    <a:pt x="1614" y="3558"/>
                  </a:lnTo>
                  <a:lnTo>
                    <a:pt x="1797" y="3852"/>
                  </a:lnTo>
                  <a:lnTo>
                    <a:pt x="1467" y="3778"/>
                  </a:lnTo>
                  <a:lnTo>
                    <a:pt x="1137" y="3742"/>
                  </a:lnTo>
                  <a:lnTo>
                    <a:pt x="1321" y="3118"/>
                  </a:lnTo>
                  <a:lnTo>
                    <a:pt x="1357" y="3008"/>
                  </a:lnTo>
                  <a:close/>
                  <a:moveTo>
                    <a:pt x="3815" y="550"/>
                  </a:moveTo>
                  <a:lnTo>
                    <a:pt x="4072" y="1174"/>
                  </a:lnTo>
                  <a:lnTo>
                    <a:pt x="4329" y="1798"/>
                  </a:lnTo>
                  <a:lnTo>
                    <a:pt x="4695" y="2531"/>
                  </a:lnTo>
                  <a:lnTo>
                    <a:pt x="5099" y="3265"/>
                  </a:lnTo>
                  <a:lnTo>
                    <a:pt x="4989" y="3852"/>
                  </a:lnTo>
                  <a:lnTo>
                    <a:pt x="4732" y="3191"/>
                  </a:lnTo>
                  <a:lnTo>
                    <a:pt x="4475" y="2531"/>
                  </a:lnTo>
                  <a:lnTo>
                    <a:pt x="4255" y="1981"/>
                  </a:lnTo>
                  <a:lnTo>
                    <a:pt x="4035" y="1467"/>
                  </a:lnTo>
                  <a:lnTo>
                    <a:pt x="3742" y="880"/>
                  </a:lnTo>
                  <a:lnTo>
                    <a:pt x="3558" y="587"/>
                  </a:lnTo>
                  <a:lnTo>
                    <a:pt x="3815" y="550"/>
                  </a:lnTo>
                  <a:close/>
                  <a:moveTo>
                    <a:pt x="1761" y="1724"/>
                  </a:moveTo>
                  <a:lnTo>
                    <a:pt x="1724" y="1798"/>
                  </a:lnTo>
                  <a:lnTo>
                    <a:pt x="1761" y="1944"/>
                  </a:lnTo>
                  <a:lnTo>
                    <a:pt x="1834" y="2018"/>
                  </a:lnTo>
                  <a:lnTo>
                    <a:pt x="1944" y="2054"/>
                  </a:lnTo>
                  <a:lnTo>
                    <a:pt x="2054" y="2054"/>
                  </a:lnTo>
                  <a:lnTo>
                    <a:pt x="2274" y="2531"/>
                  </a:lnTo>
                  <a:lnTo>
                    <a:pt x="2458" y="2971"/>
                  </a:lnTo>
                  <a:lnTo>
                    <a:pt x="3008" y="4182"/>
                  </a:lnTo>
                  <a:lnTo>
                    <a:pt x="3081" y="4329"/>
                  </a:lnTo>
                  <a:lnTo>
                    <a:pt x="2825" y="4255"/>
                  </a:lnTo>
                  <a:lnTo>
                    <a:pt x="2458" y="4072"/>
                  </a:lnTo>
                  <a:lnTo>
                    <a:pt x="2164" y="3742"/>
                  </a:lnTo>
                  <a:lnTo>
                    <a:pt x="1944" y="3375"/>
                  </a:lnTo>
                  <a:lnTo>
                    <a:pt x="1724" y="2935"/>
                  </a:lnTo>
                  <a:lnTo>
                    <a:pt x="1651" y="2715"/>
                  </a:lnTo>
                  <a:lnTo>
                    <a:pt x="1504" y="2494"/>
                  </a:lnTo>
                  <a:lnTo>
                    <a:pt x="1724" y="1761"/>
                  </a:lnTo>
                  <a:lnTo>
                    <a:pt x="1761" y="1724"/>
                  </a:lnTo>
                  <a:close/>
                  <a:moveTo>
                    <a:pt x="2604" y="1174"/>
                  </a:moveTo>
                  <a:lnTo>
                    <a:pt x="2715" y="1614"/>
                  </a:lnTo>
                  <a:lnTo>
                    <a:pt x="2861" y="2054"/>
                  </a:lnTo>
                  <a:lnTo>
                    <a:pt x="3228" y="2898"/>
                  </a:lnTo>
                  <a:lnTo>
                    <a:pt x="3998" y="4695"/>
                  </a:lnTo>
                  <a:lnTo>
                    <a:pt x="3632" y="4549"/>
                  </a:lnTo>
                  <a:lnTo>
                    <a:pt x="3522" y="4365"/>
                  </a:lnTo>
                  <a:lnTo>
                    <a:pt x="3301" y="3888"/>
                  </a:lnTo>
                  <a:lnTo>
                    <a:pt x="2861" y="2935"/>
                  </a:lnTo>
                  <a:lnTo>
                    <a:pt x="2274" y="1834"/>
                  </a:lnTo>
                  <a:lnTo>
                    <a:pt x="2311" y="1651"/>
                  </a:lnTo>
                  <a:lnTo>
                    <a:pt x="2421" y="1467"/>
                  </a:lnTo>
                  <a:lnTo>
                    <a:pt x="2604" y="1174"/>
                  </a:lnTo>
                  <a:close/>
                  <a:moveTo>
                    <a:pt x="3338" y="660"/>
                  </a:moveTo>
                  <a:lnTo>
                    <a:pt x="3375" y="770"/>
                  </a:lnTo>
                  <a:lnTo>
                    <a:pt x="3668" y="1467"/>
                  </a:lnTo>
                  <a:lnTo>
                    <a:pt x="3962" y="2164"/>
                  </a:lnTo>
                  <a:lnTo>
                    <a:pt x="4182" y="2788"/>
                  </a:lnTo>
                  <a:lnTo>
                    <a:pt x="4402" y="3412"/>
                  </a:lnTo>
                  <a:lnTo>
                    <a:pt x="4769" y="4659"/>
                  </a:lnTo>
                  <a:lnTo>
                    <a:pt x="4732" y="4805"/>
                  </a:lnTo>
                  <a:lnTo>
                    <a:pt x="4659" y="4805"/>
                  </a:lnTo>
                  <a:lnTo>
                    <a:pt x="4549" y="4842"/>
                  </a:lnTo>
                  <a:lnTo>
                    <a:pt x="3668" y="2971"/>
                  </a:lnTo>
                  <a:lnTo>
                    <a:pt x="3191" y="1981"/>
                  </a:lnTo>
                  <a:lnTo>
                    <a:pt x="2971" y="1504"/>
                  </a:lnTo>
                  <a:lnTo>
                    <a:pt x="2788" y="991"/>
                  </a:lnTo>
                  <a:lnTo>
                    <a:pt x="3045" y="807"/>
                  </a:lnTo>
                  <a:lnTo>
                    <a:pt x="3338" y="660"/>
                  </a:lnTo>
                  <a:close/>
                  <a:moveTo>
                    <a:pt x="7703" y="4952"/>
                  </a:moveTo>
                  <a:lnTo>
                    <a:pt x="7960" y="5246"/>
                  </a:lnTo>
                  <a:lnTo>
                    <a:pt x="7960" y="5246"/>
                  </a:lnTo>
                  <a:lnTo>
                    <a:pt x="7887" y="5209"/>
                  </a:lnTo>
                  <a:lnTo>
                    <a:pt x="7593" y="5319"/>
                  </a:lnTo>
                  <a:lnTo>
                    <a:pt x="7300" y="5466"/>
                  </a:lnTo>
                  <a:lnTo>
                    <a:pt x="7190" y="5356"/>
                  </a:lnTo>
                  <a:lnTo>
                    <a:pt x="7080" y="5246"/>
                  </a:lnTo>
                  <a:lnTo>
                    <a:pt x="7373" y="5099"/>
                  </a:lnTo>
                  <a:lnTo>
                    <a:pt x="7703" y="4952"/>
                  </a:lnTo>
                  <a:close/>
                  <a:moveTo>
                    <a:pt x="8070" y="5356"/>
                  </a:moveTo>
                  <a:lnTo>
                    <a:pt x="8180" y="5466"/>
                  </a:lnTo>
                  <a:lnTo>
                    <a:pt x="7923" y="5576"/>
                  </a:lnTo>
                  <a:lnTo>
                    <a:pt x="7923" y="5576"/>
                  </a:lnTo>
                  <a:lnTo>
                    <a:pt x="8033" y="5429"/>
                  </a:lnTo>
                  <a:lnTo>
                    <a:pt x="8070" y="5356"/>
                  </a:lnTo>
                  <a:close/>
                  <a:moveTo>
                    <a:pt x="7556" y="5612"/>
                  </a:moveTo>
                  <a:lnTo>
                    <a:pt x="7483" y="5722"/>
                  </a:lnTo>
                  <a:lnTo>
                    <a:pt x="7483" y="5686"/>
                  </a:lnTo>
                  <a:lnTo>
                    <a:pt x="7556" y="5612"/>
                  </a:lnTo>
                  <a:close/>
                  <a:moveTo>
                    <a:pt x="8327" y="5649"/>
                  </a:moveTo>
                  <a:lnTo>
                    <a:pt x="8327" y="5686"/>
                  </a:lnTo>
                  <a:lnTo>
                    <a:pt x="7850" y="6163"/>
                  </a:lnTo>
                  <a:lnTo>
                    <a:pt x="7740" y="6016"/>
                  </a:lnTo>
                  <a:lnTo>
                    <a:pt x="7997" y="5796"/>
                  </a:lnTo>
                  <a:lnTo>
                    <a:pt x="8327" y="5649"/>
                  </a:lnTo>
                  <a:close/>
                  <a:moveTo>
                    <a:pt x="8437" y="5796"/>
                  </a:moveTo>
                  <a:lnTo>
                    <a:pt x="8584" y="6053"/>
                  </a:lnTo>
                  <a:lnTo>
                    <a:pt x="8143" y="6163"/>
                  </a:lnTo>
                  <a:lnTo>
                    <a:pt x="8437" y="5796"/>
                  </a:lnTo>
                  <a:close/>
                  <a:moveTo>
                    <a:pt x="8437" y="6346"/>
                  </a:moveTo>
                  <a:lnTo>
                    <a:pt x="8180" y="6676"/>
                  </a:lnTo>
                  <a:lnTo>
                    <a:pt x="8107" y="6493"/>
                  </a:lnTo>
                  <a:lnTo>
                    <a:pt x="8437" y="6346"/>
                  </a:lnTo>
                  <a:close/>
                  <a:moveTo>
                    <a:pt x="8767" y="6309"/>
                  </a:moveTo>
                  <a:lnTo>
                    <a:pt x="8840" y="6419"/>
                  </a:lnTo>
                  <a:lnTo>
                    <a:pt x="8547" y="6676"/>
                  </a:lnTo>
                  <a:lnTo>
                    <a:pt x="8767" y="6309"/>
                  </a:lnTo>
                  <a:close/>
                  <a:moveTo>
                    <a:pt x="9024" y="4695"/>
                  </a:moveTo>
                  <a:lnTo>
                    <a:pt x="9244" y="4732"/>
                  </a:lnTo>
                  <a:lnTo>
                    <a:pt x="9464" y="4805"/>
                  </a:lnTo>
                  <a:lnTo>
                    <a:pt x="9647" y="4915"/>
                  </a:lnTo>
                  <a:lnTo>
                    <a:pt x="9831" y="5062"/>
                  </a:lnTo>
                  <a:lnTo>
                    <a:pt x="9904" y="5099"/>
                  </a:lnTo>
                  <a:lnTo>
                    <a:pt x="9941" y="5099"/>
                  </a:lnTo>
                  <a:lnTo>
                    <a:pt x="10051" y="5209"/>
                  </a:lnTo>
                  <a:lnTo>
                    <a:pt x="10161" y="5429"/>
                  </a:lnTo>
                  <a:lnTo>
                    <a:pt x="10198" y="5649"/>
                  </a:lnTo>
                  <a:lnTo>
                    <a:pt x="10234" y="5869"/>
                  </a:lnTo>
                  <a:lnTo>
                    <a:pt x="10198" y="6089"/>
                  </a:lnTo>
                  <a:lnTo>
                    <a:pt x="10161" y="6346"/>
                  </a:lnTo>
                  <a:lnTo>
                    <a:pt x="10088" y="6566"/>
                  </a:lnTo>
                  <a:lnTo>
                    <a:pt x="9941" y="7006"/>
                  </a:lnTo>
                  <a:lnTo>
                    <a:pt x="9904" y="7080"/>
                  </a:lnTo>
                  <a:lnTo>
                    <a:pt x="9647" y="6676"/>
                  </a:lnTo>
                  <a:lnTo>
                    <a:pt x="9024" y="5832"/>
                  </a:lnTo>
                  <a:lnTo>
                    <a:pt x="8620" y="5282"/>
                  </a:lnTo>
                  <a:lnTo>
                    <a:pt x="8400" y="5025"/>
                  </a:lnTo>
                  <a:lnTo>
                    <a:pt x="8143" y="4842"/>
                  </a:lnTo>
                  <a:lnTo>
                    <a:pt x="8584" y="4732"/>
                  </a:lnTo>
                  <a:lnTo>
                    <a:pt x="8804" y="4695"/>
                  </a:lnTo>
                  <a:close/>
                  <a:moveTo>
                    <a:pt x="1064" y="3962"/>
                  </a:moveTo>
                  <a:lnTo>
                    <a:pt x="1357" y="4182"/>
                  </a:lnTo>
                  <a:lnTo>
                    <a:pt x="1651" y="4329"/>
                  </a:lnTo>
                  <a:lnTo>
                    <a:pt x="2348" y="4585"/>
                  </a:lnTo>
                  <a:lnTo>
                    <a:pt x="2458" y="4659"/>
                  </a:lnTo>
                  <a:lnTo>
                    <a:pt x="2494" y="4695"/>
                  </a:lnTo>
                  <a:lnTo>
                    <a:pt x="2568" y="4732"/>
                  </a:lnTo>
                  <a:lnTo>
                    <a:pt x="2641" y="4695"/>
                  </a:lnTo>
                  <a:lnTo>
                    <a:pt x="4329" y="5319"/>
                  </a:lnTo>
                  <a:lnTo>
                    <a:pt x="4329" y="5356"/>
                  </a:lnTo>
                  <a:lnTo>
                    <a:pt x="4292" y="5319"/>
                  </a:lnTo>
                  <a:lnTo>
                    <a:pt x="3888" y="5172"/>
                  </a:lnTo>
                  <a:lnTo>
                    <a:pt x="3705" y="5136"/>
                  </a:lnTo>
                  <a:lnTo>
                    <a:pt x="3485" y="5099"/>
                  </a:lnTo>
                  <a:lnTo>
                    <a:pt x="3448" y="5136"/>
                  </a:lnTo>
                  <a:lnTo>
                    <a:pt x="3411" y="5172"/>
                  </a:lnTo>
                  <a:lnTo>
                    <a:pt x="3448" y="5246"/>
                  </a:lnTo>
                  <a:lnTo>
                    <a:pt x="3595" y="5392"/>
                  </a:lnTo>
                  <a:lnTo>
                    <a:pt x="3852" y="5539"/>
                  </a:lnTo>
                  <a:lnTo>
                    <a:pt x="4108" y="5686"/>
                  </a:lnTo>
                  <a:lnTo>
                    <a:pt x="4402" y="5759"/>
                  </a:lnTo>
                  <a:lnTo>
                    <a:pt x="4365" y="5906"/>
                  </a:lnTo>
                  <a:lnTo>
                    <a:pt x="4035" y="5906"/>
                  </a:lnTo>
                  <a:lnTo>
                    <a:pt x="3742" y="5869"/>
                  </a:lnTo>
                  <a:lnTo>
                    <a:pt x="3411" y="5759"/>
                  </a:lnTo>
                  <a:lnTo>
                    <a:pt x="3228" y="5686"/>
                  </a:lnTo>
                  <a:lnTo>
                    <a:pt x="3191" y="5612"/>
                  </a:lnTo>
                  <a:lnTo>
                    <a:pt x="3155" y="5576"/>
                  </a:lnTo>
                  <a:lnTo>
                    <a:pt x="3118" y="5539"/>
                  </a:lnTo>
                  <a:lnTo>
                    <a:pt x="3081" y="5502"/>
                  </a:lnTo>
                  <a:lnTo>
                    <a:pt x="3045" y="5502"/>
                  </a:lnTo>
                  <a:lnTo>
                    <a:pt x="3008" y="5539"/>
                  </a:lnTo>
                  <a:lnTo>
                    <a:pt x="2971" y="5649"/>
                  </a:lnTo>
                  <a:lnTo>
                    <a:pt x="2971" y="5722"/>
                  </a:lnTo>
                  <a:lnTo>
                    <a:pt x="3008" y="5796"/>
                  </a:lnTo>
                  <a:lnTo>
                    <a:pt x="3045" y="5869"/>
                  </a:lnTo>
                  <a:lnTo>
                    <a:pt x="3191" y="6016"/>
                  </a:lnTo>
                  <a:lnTo>
                    <a:pt x="3338" y="6126"/>
                  </a:lnTo>
                  <a:lnTo>
                    <a:pt x="3522" y="6199"/>
                  </a:lnTo>
                  <a:lnTo>
                    <a:pt x="3742" y="6273"/>
                  </a:lnTo>
                  <a:lnTo>
                    <a:pt x="3962" y="6309"/>
                  </a:lnTo>
                  <a:lnTo>
                    <a:pt x="4182" y="6309"/>
                  </a:lnTo>
                  <a:lnTo>
                    <a:pt x="3962" y="6676"/>
                  </a:lnTo>
                  <a:lnTo>
                    <a:pt x="3742" y="6603"/>
                  </a:lnTo>
                  <a:lnTo>
                    <a:pt x="3228" y="6456"/>
                  </a:lnTo>
                  <a:lnTo>
                    <a:pt x="2971" y="6419"/>
                  </a:lnTo>
                  <a:lnTo>
                    <a:pt x="2715" y="6383"/>
                  </a:lnTo>
                  <a:lnTo>
                    <a:pt x="2641" y="6383"/>
                  </a:lnTo>
                  <a:lnTo>
                    <a:pt x="2641" y="6456"/>
                  </a:lnTo>
                  <a:lnTo>
                    <a:pt x="2641" y="6493"/>
                  </a:lnTo>
                  <a:lnTo>
                    <a:pt x="2678" y="6529"/>
                  </a:lnTo>
                  <a:lnTo>
                    <a:pt x="2861" y="6676"/>
                  </a:lnTo>
                  <a:lnTo>
                    <a:pt x="3081" y="6786"/>
                  </a:lnTo>
                  <a:lnTo>
                    <a:pt x="3522" y="6970"/>
                  </a:lnTo>
                  <a:lnTo>
                    <a:pt x="3742" y="7080"/>
                  </a:lnTo>
                  <a:lnTo>
                    <a:pt x="3632" y="7226"/>
                  </a:lnTo>
                  <a:lnTo>
                    <a:pt x="3522" y="7336"/>
                  </a:lnTo>
                  <a:lnTo>
                    <a:pt x="2935" y="7080"/>
                  </a:lnTo>
                  <a:lnTo>
                    <a:pt x="2311" y="6823"/>
                  </a:lnTo>
                  <a:lnTo>
                    <a:pt x="2238" y="6823"/>
                  </a:lnTo>
                  <a:lnTo>
                    <a:pt x="2201" y="6860"/>
                  </a:lnTo>
                  <a:lnTo>
                    <a:pt x="2201" y="6896"/>
                  </a:lnTo>
                  <a:lnTo>
                    <a:pt x="2201" y="6970"/>
                  </a:lnTo>
                  <a:lnTo>
                    <a:pt x="2458" y="7190"/>
                  </a:lnTo>
                  <a:lnTo>
                    <a:pt x="2678" y="7410"/>
                  </a:lnTo>
                  <a:lnTo>
                    <a:pt x="2971" y="7557"/>
                  </a:lnTo>
                  <a:lnTo>
                    <a:pt x="3265" y="7703"/>
                  </a:lnTo>
                  <a:lnTo>
                    <a:pt x="2971" y="7960"/>
                  </a:lnTo>
                  <a:lnTo>
                    <a:pt x="2641" y="7960"/>
                  </a:lnTo>
                  <a:lnTo>
                    <a:pt x="2311" y="7887"/>
                  </a:lnTo>
                  <a:lnTo>
                    <a:pt x="1981" y="7777"/>
                  </a:lnTo>
                  <a:lnTo>
                    <a:pt x="1871" y="7777"/>
                  </a:lnTo>
                  <a:lnTo>
                    <a:pt x="1834" y="7813"/>
                  </a:lnTo>
                  <a:lnTo>
                    <a:pt x="1797" y="7850"/>
                  </a:lnTo>
                  <a:lnTo>
                    <a:pt x="1797" y="7923"/>
                  </a:lnTo>
                  <a:lnTo>
                    <a:pt x="1834" y="8070"/>
                  </a:lnTo>
                  <a:lnTo>
                    <a:pt x="1944" y="8143"/>
                  </a:lnTo>
                  <a:lnTo>
                    <a:pt x="2091" y="8217"/>
                  </a:lnTo>
                  <a:lnTo>
                    <a:pt x="2238" y="8290"/>
                  </a:lnTo>
                  <a:lnTo>
                    <a:pt x="2348" y="8327"/>
                  </a:lnTo>
                  <a:lnTo>
                    <a:pt x="2164" y="8364"/>
                  </a:lnTo>
                  <a:lnTo>
                    <a:pt x="1944" y="8364"/>
                  </a:lnTo>
                  <a:lnTo>
                    <a:pt x="1761" y="8327"/>
                  </a:lnTo>
                  <a:lnTo>
                    <a:pt x="1541" y="8253"/>
                  </a:lnTo>
                  <a:lnTo>
                    <a:pt x="1247" y="8070"/>
                  </a:lnTo>
                  <a:lnTo>
                    <a:pt x="1027" y="7850"/>
                  </a:lnTo>
                  <a:lnTo>
                    <a:pt x="844" y="7593"/>
                  </a:lnTo>
                  <a:lnTo>
                    <a:pt x="697" y="7300"/>
                  </a:lnTo>
                  <a:lnTo>
                    <a:pt x="624" y="6970"/>
                  </a:lnTo>
                  <a:lnTo>
                    <a:pt x="550" y="6676"/>
                  </a:lnTo>
                  <a:lnTo>
                    <a:pt x="550" y="6346"/>
                  </a:lnTo>
                  <a:lnTo>
                    <a:pt x="550" y="6016"/>
                  </a:lnTo>
                  <a:lnTo>
                    <a:pt x="624" y="5502"/>
                  </a:lnTo>
                  <a:lnTo>
                    <a:pt x="734" y="4989"/>
                  </a:lnTo>
                  <a:lnTo>
                    <a:pt x="1064" y="3962"/>
                  </a:lnTo>
                  <a:close/>
                  <a:moveTo>
                    <a:pt x="6786" y="5429"/>
                  </a:moveTo>
                  <a:lnTo>
                    <a:pt x="6860" y="5649"/>
                  </a:lnTo>
                  <a:lnTo>
                    <a:pt x="6970" y="5832"/>
                  </a:lnTo>
                  <a:lnTo>
                    <a:pt x="7006" y="5906"/>
                  </a:lnTo>
                  <a:lnTo>
                    <a:pt x="7043" y="5979"/>
                  </a:lnTo>
                  <a:lnTo>
                    <a:pt x="7116" y="6016"/>
                  </a:lnTo>
                  <a:lnTo>
                    <a:pt x="7813" y="7006"/>
                  </a:lnTo>
                  <a:lnTo>
                    <a:pt x="8143" y="7520"/>
                  </a:lnTo>
                  <a:lnTo>
                    <a:pt x="8143" y="7667"/>
                  </a:lnTo>
                  <a:lnTo>
                    <a:pt x="8143" y="7740"/>
                  </a:lnTo>
                  <a:lnTo>
                    <a:pt x="8217" y="7813"/>
                  </a:lnTo>
                  <a:lnTo>
                    <a:pt x="8290" y="7850"/>
                  </a:lnTo>
                  <a:lnTo>
                    <a:pt x="8363" y="7850"/>
                  </a:lnTo>
                  <a:lnTo>
                    <a:pt x="8400" y="7813"/>
                  </a:lnTo>
                  <a:lnTo>
                    <a:pt x="8510" y="7887"/>
                  </a:lnTo>
                  <a:lnTo>
                    <a:pt x="8584" y="7923"/>
                  </a:lnTo>
                  <a:lnTo>
                    <a:pt x="8694" y="7960"/>
                  </a:lnTo>
                  <a:lnTo>
                    <a:pt x="8767" y="7923"/>
                  </a:lnTo>
                  <a:lnTo>
                    <a:pt x="8877" y="7997"/>
                  </a:lnTo>
                  <a:lnTo>
                    <a:pt x="8987" y="7997"/>
                  </a:lnTo>
                  <a:lnTo>
                    <a:pt x="9060" y="8033"/>
                  </a:lnTo>
                  <a:lnTo>
                    <a:pt x="9134" y="7997"/>
                  </a:lnTo>
                  <a:lnTo>
                    <a:pt x="9207" y="7923"/>
                  </a:lnTo>
                  <a:lnTo>
                    <a:pt x="9207" y="7813"/>
                  </a:lnTo>
                  <a:lnTo>
                    <a:pt x="9207" y="7740"/>
                  </a:lnTo>
                  <a:lnTo>
                    <a:pt x="9134" y="7667"/>
                  </a:lnTo>
                  <a:lnTo>
                    <a:pt x="9170" y="7557"/>
                  </a:lnTo>
                  <a:lnTo>
                    <a:pt x="9207" y="7483"/>
                  </a:lnTo>
                  <a:lnTo>
                    <a:pt x="9244" y="7410"/>
                  </a:lnTo>
                  <a:lnTo>
                    <a:pt x="9244" y="7373"/>
                  </a:lnTo>
                  <a:lnTo>
                    <a:pt x="9207" y="7300"/>
                  </a:lnTo>
                  <a:lnTo>
                    <a:pt x="9170" y="7263"/>
                  </a:lnTo>
                  <a:lnTo>
                    <a:pt x="9134" y="7226"/>
                  </a:lnTo>
                  <a:lnTo>
                    <a:pt x="8987" y="7226"/>
                  </a:lnTo>
                  <a:lnTo>
                    <a:pt x="8694" y="7336"/>
                  </a:lnTo>
                  <a:lnTo>
                    <a:pt x="8694" y="7300"/>
                  </a:lnTo>
                  <a:lnTo>
                    <a:pt x="8877" y="7153"/>
                  </a:lnTo>
                  <a:lnTo>
                    <a:pt x="9060" y="6970"/>
                  </a:lnTo>
                  <a:lnTo>
                    <a:pt x="9134" y="6860"/>
                  </a:lnTo>
                  <a:lnTo>
                    <a:pt x="9244" y="7043"/>
                  </a:lnTo>
                  <a:lnTo>
                    <a:pt x="9501" y="7446"/>
                  </a:lnTo>
                  <a:lnTo>
                    <a:pt x="9537" y="7593"/>
                  </a:lnTo>
                  <a:lnTo>
                    <a:pt x="9317" y="7887"/>
                  </a:lnTo>
                  <a:lnTo>
                    <a:pt x="9024" y="8143"/>
                  </a:lnTo>
                  <a:lnTo>
                    <a:pt x="8730" y="8364"/>
                  </a:lnTo>
                  <a:lnTo>
                    <a:pt x="8400" y="8547"/>
                  </a:lnTo>
                  <a:lnTo>
                    <a:pt x="8070" y="8657"/>
                  </a:lnTo>
                  <a:lnTo>
                    <a:pt x="7703" y="8694"/>
                  </a:lnTo>
                  <a:lnTo>
                    <a:pt x="7520" y="8694"/>
                  </a:lnTo>
                  <a:lnTo>
                    <a:pt x="7373" y="8657"/>
                  </a:lnTo>
                  <a:lnTo>
                    <a:pt x="7190" y="8620"/>
                  </a:lnTo>
                  <a:lnTo>
                    <a:pt x="7006" y="8547"/>
                  </a:lnTo>
                  <a:lnTo>
                    <a:pt x="6823" y="8437"/>
                  </a:lnTo>
                  <a:lnTo>
                    <a:pt x="6676" y="8290"/>
                  </a:lnTo>
                  <a:lnTo>
                    <a:pt x="6419" y="7997"/>
                  </a:lnTo>
                  <a:lnTo>
                    <a:pt x="6199" y="7667"/>
                  </a:lnTo>
                  <a:lnTo>
                    <a:pt x="6053" y="7300"/>
                  </a:lnTo>
                  <a:lnTo>
                    <a:pt x="6016" y="6896"/>
                  </a:lnTo>
                  <a:lnTo>
                    <a:pt x="6016" y="6676"/>
                  </a:lnTo>
                  <a:lnTo>
                    <a:pt x="6053" y="6493"/>
                  </a:lnTo>
                  <a:lnTo>
                    <a:pt x="6089" y="6309"/>
                  </a:lnTo>
                  <a:lnTo>
                    <a:pt x="6163" y="6126"/>
                  </a:lnTo>
                  <a:lnTo>
                    <a:pt x="6273" y="5943"/>
                  </a:lnTo>
                  <a:lnTo>
                    <a:pt x="6383" y="5759"/>
                  </a:lnTo>
                  <a:lnTo>
                    <a:pt x="6566" y="5576"/>
                  </a:lnTo>
                  <a:lnTo>
                    <a:pt x="6786" y="5429"/>
                  </a:lnTo>
                  <a:close/>
                  <a:moveTo>
                    <a:pt x="3852" y="0"/>
                  </a:moveTo>
                  <a:lnTo>
                    <a:pt x="3522" y="37"/>
                  </a:lnTo>
                  <a:lnTo>
                    <a:pt x="3191" y="110"/>
                  </a:lnTo>
                  <a:lnTo>
                    <a:pt x="2898" y="257"/>
                  </a:lnTo>
                  <a:lnTo>
                    <a:pt x="2604" y="440"/>
                  </a:lnTo>
                  <a:lnTo>
                    <a:pt x="2348" y="660"/>
                  </a:lnTo>
                  <a:lnTo>
                    <a:pt x="2091" y="660"/>
                  </a:lnTo>
                  <a:lnTo>
                    <a:pt x="1871" y="734"/>
                  </a:lnTo>
                  <a:lnTo>
                    <a:pt x="1687" y="880"/>
                  </a:lnTo>
                  <a:lnTo>
                    <a:pt x="1541" y="1064"/>
                  </a:lnTo>
                  <a:lnTo>
                    <a:pt x="1394" y="1284"/>
                  </a:lnTo>
                  <a:lnTo>
                    <a:pt x="1321" y="1504"/>
                  </a:lnTo>
                  <a:lnTo>
                    <a:pt x="1137" y="1944"/>
                  </a:lnTo>
                  <a:lnTo>
                    <a:pt x="660" y="3522"/>
                  </a:lnTo>
                  <a:lnTo>
                    <a:pt x="404" y="4292"/>
                  </a:lnTo>
                  <a:lnTo>
                    <a:pt x="183" y="5062"/>
                  </a:lnTo>
                  <a:lnTo>
                    <a:pt x="37" y="5759"/>
                  </a:lnTo>
                  <a:lnTo>
                    <a:pt x="0" y="6126"/>
                  </a:lnTo>
                  <a:lnTo>
                    <a:pt x="0" y="6456"/>
                  </a:lnTo>
                  <a:lnTo>
                    <a:pt x="0" y="6786"/>
                  </a:lnTo>
                  <a:lnTo>
                    <a:pt x="73" y="7153"/>
                  </a:lnTo>
                  <a:lnTo>
                    <a:pt x="183" y="7483"/>
                  </a:lnTo>
                  <a:lnTo>
                    <a:pt x="330" y="7813"/>
                  </a:lnTo>
                  <a:lnTo>
                    <a:pt x="477" y="8033"/>
                  </a:lnTo>
                  <a:lnTo>
                    <a:pt x="660" y="8253"/>
                  </a:lnTo>
                  <a:lnTo>
                    <a:pt x="880" y="8474"/>
                  </a:lnTo>
                  <a:lnTo>
                    <a:pt x="1101" y="8657"/>
                  </a:lnTo>
                  <a:lnTo>
                    <a:pt x="1357" y="8767"/>
                  </a:lnTo>
                  <a:lnTo>
                    <a:pt x="1651" y="8877"/>
                  </a:lnTo>
                  <a:lnTo>
                    <a:pt x="1908" y="8914"/>
                  </a:lnTo>
                  <a:lnTo>
                    <a:pt x="2201" y="8950"/>
                  </a:lnTo>
                  <a:lnTo>
                    <a:pt x="2458" y="8914"/>
                  </a:lnTo>
                  <a:lnTo>
                    <a:pt x="2678" y="8840"/>
                  </a:lnTo>
                  <a:lnTo>
                    <a:pt x="2898" y="8730"/>
                  </a:lnTo>
                  <a:lnTo>
                    <a:pt x="3081" y="8620"/>
                  </a:lnTo>
                  <a:lnTo>
                    <a:pt x="3448" y="8290"/>
                  </a:lnTo>
                  <a:lnTo>
                    <a:pt x="3778" y="7923"/>
                  </a:lnTo>
                  <a:lnTo>
                    <a:pt x="3815" y="7960"/>
                  </a:lnTo>
                  <a:lnTo>
                    <a:pt x="3925" y="7960"/>
                  </a:lnTo>
                  <a:lnTo>
                    <a:pt x="4035" y="7887"/>
                  </a:lnTo>
                  <a:lnTo>
                    <a:pt x="4108" y="7813"/>
                  </a:lnTo>
                  <a:lnTo>
                    <a:pt x="4108" y="7740"/>
                  </a:lnTo>
                  <a:lnTo>
                    <a:pt x="4072" y="7593"/>
                  </a:lnTo>
                  <a:lnTo>
                    <a:pt x="4182" y="7446"/>
                  </a:lnTo>
                  <a:lnTo>
                    <a:pt x="4512" y="6896"/>
                  </a:lnTo>
                  <a:lnTo>
                    <a:pt x="4769" y="6309"/>
                  </a:lnTo>
                  <a:lnTo>
                    <a:pt x="5025" y="5722"/>
                  </a:lnTo>
                  <a:lnTo>
                    <a:pt x="5209" y="5099"/>
                  </a:lnTo>
                  <a:lnTo>
                    <a:pt x="5246" y="5062"/>
                  </a:lnTo>
                  <a:lnTo>
                    <a:pt x="5282" y="4989"/>
                  </a:lnTo>
                  <a:lnTo>
                    <a:pt x="5282" y="4915"/>
                  </a:lnTo>
                  <a:lnTo>
                    <a:pt x="5466" y="4292"/>
                  </a:lnTo>
                  <a:lnTo>
                    <a:pt x="5612" y="3632"/>
                  </a:lnTo>
                  <a:lnTo>
                    <a:pt x="5722" y="2971"/>
                  </a:lnTo>
                  <a:lnTo>
                    <a:pt x="5796" y="2311"/>
                  </a:lnTo>
                  <a:lnTo>
                    <a:pt x="5832" y="1981"/>
                  </a:lnTo>
                  <a:lnTo>
                    <a:pt x="5796" y="1651"/>
                  </a:lnTo>
                  <a:lnTo>
                    <a:pt x="5759" y="1357"/>
                  </a:lnTo>
                  <a:lnTo>
                    <a:pt x="5649" y="1064"/>
                  </a:lnTo>
                  <a:lnTo>
                    <a:pt x="5539" y="807"/>
                  </a:lnTo>
                  <a:lnTo>
                    <a:pt x="5356" y="587"/>
                  </a:lnTo>
                  <a:lnTo>
                    <a:pt x="5099" y="367"/>
                  </a:lnTo>
                  <a:lnTo>
                    <a:pt x="4842" y="184"/>
                  </a:lnTo>
                  <a:lnTo>
                    <a:pt x="4512" y="73"/>
                  </a:lnTo>
                  <a:lnTo>
                    <a:pt x="4182" y="0"/>
                  </a:lnTo>
                  <a:close/>
                  <a:moveTo>
                    <a:pt x="8730" y="3962"/>
                  </a:moveTo>
                  <a:lnTo>
                    <a:pt x="8584" y="4072"/>
                  </a:lnTo>
                  <a:lnTo>
                    <a:pt x="8437" y="4182"/>
                  </a:lnTo>
                  <a:lnTo>
                    <a:pt x="8327" y="4329"/>
                  </a:lnTo>
                  <a:lnTo>
                    <a:pt x="7887" y="4439"/>
                  </a:lnTo>
                  <a:lnTo>
                    <a:pt x="7336" y="4585"/>
                  </a:lnTo>
                  <a:lnTo>
                    <a:pt x="6786" y="4842"/>
                  </a:lnTo>
                  <a:lnTo>
                    <a:pt x="6566" y="4989"/>
                  </a:lnTo>
                  <a:lnTo>
                    <a:pt x="6309" y="5172"/>
                  </a:lnTo>
                  <a:lnTo>
                    <a:pt x="6089" y="5356"/>
                  </a:lnTo>
                  <a:lnTo>
                    <a:pt x="5906" y="5576"/>
                  </a:lnTo>
                  <a:lnTo>
                    <a:pt x="5759" y="5796"/>
                  </a:lnTo>
                  <a:lnTo>
                    <a:pt x="5612" y="6053"/>
                  </a:lnTo>
                  <a:lnTo>
                    <a:pt x="5539" y="6309"/>
                  </a:lnTo>
                  <a:lnTo>
                    <a:pt x="5502" y="6603"/>
                  </a:lnTo>
                  <a:lnTo>
                    <a:pt x="5466" y="6860"/>
                  </a:lnTo>
                  <a:lnTo>
                    <a:pt x="5502" y="7116"/>
                  </a:lnTo>
                  <a:lnTo>
                    <a:pt x="5539" y="7373"/>
                  </a:lnTo>
                  <a:lnTo>
                    <a:pt x="5612" y="7630"/>
                  </a:lnTo>
                  <a:lnTo>
                    <a:pt x="5722" y="7887"/>
                  </a:lnTo>
                  <a:lnTo>
                    <a:pt x="5869" y="8107"/>
                  </a:lnTo>
                  <a:lnTo>
                    <a:pt x="6016" y="8327"/>
                  </a:lnTo>
                  <a:lnTo>
                    <a:pt x="6199" y="8547"/>
                  </a:lnTo>
                  <a:lnTo>
                    <a:pt x="6419" y="8730"/>
                  </a:lnTo>
                  <a:lnTo>
                    <a:pt x="6639" y="8914"/>
                  </a:lnTo>
                  <a:lnTo>
                    <a:pt x="6860" y="9060"/>
                  </a:lnTo>
                  <a:lnTo>
                    <a:pt x="7116" y="9170"/>
                  </a:lnTo>
                  <a:lnTo>
                    <a:pt x="7410" y="9244"/>
                  </a:lnTo>
                  <a:lnTo>
                    <a:pt x="7703" y="9281"/>
                  </a:lnTo>
                  <a:lnTo>
                    <a:pt x="8033" y="9244"/>
                  </a:lnTo>
                  <a:lnTo>
                    <a:pt x="8327" y="9170"/>
                  </a:lnTo>
                  <a:lnTo>
                    <a:pt x="8620" y="9024"/>
                  </a:lnTo>
                  <a:lnTo>
                    <a:pt x="8877" y="8877"/>
                  </a:lnTo>
                  <a:lnTo>
                    <a:pt x="9391" y="8547"/>
                  </a:lnTo>
                  <a:lnTo>
                    <a:pt x="9611" y="8364"/>
                  </a:lnTo>
                  <a:lnTo>
                    <a:pt x="9794" y="8143"/>
                  </a:lnTo>
                  <a:lnTo>
                    <a:pt x="9977" y="7923"/>
                  </a:lnTo>
                  <a:lnTo>
                    <a:pt x="10161" y="7703"/>
                  </a:lnTo>
                  <a:lnTo>
                    <a:pt x="10418" y="7190"/>
                  </a:lnTo>
                  <a:lnTo>
                    <a:pt x="10638" y="6676"/>
                  </a:lnTo>
                  <a:lnTo>
                    <a:pt x="10711" y="6346"/>
                  </a:lnTo>
                  <a:lnTo>
                    <a:pt x="10748" y="6053"/>
                  </a:lnTo>
                  <a:lnTo>
                    <a:pt x="10748" y="5722"/>
                  </a:lnTo>
                  <a:lnTo>
                    <a:pt x="10711" y="5466"/>
                  </a:lnTo>
                  <a:lnTo>
                    <a:pt x="10601" y="5172"/>
                  </a:lnTo>
                  <a:lnTo>
                    <a:pt x="10454" y="4915"/>
                  </a:lnTo>
                  <a:lnTo>
                    <a:pt x="10271" y="4659"/>
                  </a:lnTo>
                  <a:lnTo>
                    <a:pt x="10051" y="4439"/>
                  </a:lnTo>
                  <a:lnTo>
                    <a:pt x="9794" y="4255"/>
                  </a:lnTo>
                  <a:lnTo>
                    <a:pt x="9537" y="4108"/>
                  </a:lnTo>
                  <a:lnTo>
                    <a:pt x="9244" y="3998"/>
                  </a:lnTo>
                  <a:lnTo>
                    <a:pt x="8950" y="3962"/>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429" name="Google Shape;429;p8"/>
            <p:cNvSpPr/>
            <p:nvPr/>
          </p:nvSpPr>
          <p:spPr>
            <a:xfrm>
              <a:off x="6385050" y="4208725"/>
              <a:ext cx="422775" cy="298975"/>
            </a:xfrm>
            <a:custGeom>
              <a:rect b="b" l="l" r="r" t="t"/>
              <a:pathLst>
                <a:path extrusionOk="0" h="11959" w="16911">
                  <a:moveTo>
                    <a:pt x="12215" y="8951"/>
                  </a:moveTo>
                  <a:lnTo>
                    <a:pt x="12032" y="9098"/>
                  </a:lnTo>
                  <a:lnTo>
                    <a:pt x="11848" y="9244"/>
                  </a:lnTo>
                  <a:lnTo>
                    <a:pt x="11408" y="9538"/>
                  </a:lnTo>
                  <a:lnTo>
                    <a:pt x="11005" y="9685"/>
                  </a:lnTo>
                  <a:lnTo>
                    <a:pt x="10638" y="9868"/>
                  </a:lnTo>
                  <a:lnTo>
                    <a:pt x="10124" y="10051"/>
                  </a:lnTo>
                  <a:lnTo>
                    <a:pt x="9977" y="10125"/>
                  </a:lnTo>
                  <a:lnTo>
                    <a:pt x="9794" y="10161"/>
                  </a:lnTo>
                  <a:lnTo>
                    <a:pt x="9904" y="9978"/>
                  </a:lnTo>
                  <a:lnTo>
                    <a:pt x="10051" y="9795"/>
                  </a:lnTo>
                  <a:lnTo>
                    <a:pt x="10344" y="9758"/>
                  </a:lnTo>
                  <a:lnTo>
                    <a:pt x="10601" y="9648"/>
                  </a:lnTo>
                  <a:lnTo>
                    <a:pt x="10858" y="9538"/>
                  </a:lnTo>
                  <a:lnTo>
                    <a:pt x="11115" y="9354"/>
                  </a:lnTo>
                  <a:lnTo>
                    <a:pt x="11335" y="9171"/>
                  </a:lnTo>
                  <a:lnTo>
                    <a:pt x="11371" y="9061"/>
                  </a:lnTo>
                  <a:lnTo>
                    <a:pt x="11445" y="9061"/>
                  </a:lnTo>
                  <a:lnTo>
                    <a:pt x="11481" y="9024"/>
                  </a:lnTo>
                  <a:lnTo>
                    <a:pt x="11848" y="8951"/>
                  </a:lnTo>
                  <a:close/>
                  <a:moveTo>
                    <a:pt x="12619" y="8988"/>
                  </a:moveTo>
                  <a:lnTo>
                    <a:pt x="12839" y="9061"/>
                  </a:lnTo>
                  <a:lnTo>
                    <a:pt x="12839" y="9171"/>
                  </a:lnTo>
                  <a:lnTo>
                    <a:pt x="12215" y="9685"/>
                  </a:lnTo>
                  <a:lnTo>
                    <a:pt x="11518" y="10125"/>
                  </a:lnTo>
                  <a:lnTo>
                    <a:pt x="11115" y="10345"/>
                  </a:lnTo>
                  <a:lnTo>
                    <a:pt x="10711" y="10528"/>
                  </a:lnTo>
                  <a:lnTo>
                    <a:pt x="10308" y="10712"/>
                  </a:lnTo>
                  <a:lnTo>
                    <a:pt x="9904" y="10932"/>
                  </a:lnTo>
                  <a:lnTo>
                    <a:pt x="9831" y="10822"/>
                  </a:lnTo>
                  <a:lnTo>
                    <a:pt x="9794" y="10712"/>
                  </a:lnTo>
                  <a:lnTo>
                    <a:pt x="9757" y="10455"/>
                  </a:lnTo>
                  <a:lnTo>
                    <a:pt x="9904" y="10455"/>
                  </a:lnTo>
                  <a:lnTo>
                    <a:pt x="10051" y="10381"/>
                  </a:lnTo>
                  <a:lnTo>
                    <a:pt x="10344" y="10271"/>
                  </a:lnTo>
                  <a:lnTo>
                    <a:pt x="11078" y="10015"/>
                  </a:lnTo>
                  <a:lnTo>
                    <a:pt x="11481" y="9831"/>
                  </a:lnTo>
                  <a:lnTo>
                    <a:pt x="11922" y="9611"/>
                  </a:lnTo>
                  <a:lnTo>
                    <a:pt x="12288" y="9318"/>
                  </a:lnTo>
                  <a:lnTo>
                    <a:pt x="12435" y="9171"/>
                  </a:lnTo>
                  <a:lnTo>
                    <a:pt x="12619" y="8988"/>
                  </a:lnTo>
                  <a:close/>
                  <a:moveTo>
                    <a:pt x="9464" y="514"/>
                  </a:moveTo>
                  <a:lnTo>
                    <a:pt x="9721" y="551"/>
                  </a:lnTo>
                  <a:lnTo>
                    <a:pt x="9941" y="588"/>
                  </a:lnTo>
                  <a:lnTo>
                    <a:pt x="10161" y="661"/>
                  </a:lnTo>
                  <a:lnTo>
                    <a:pt x="10344" y="771"/>
                  </a:lnTo>
                  <a:lnTo>
                    <a:pt x="10491" y="918"/>
                  </a:lnTo>
                  <a:lnTo>
                    <a:pt x="10564" y="1101"/>
                  </a:lnTo>
                  <a:lnTo>
                    <a:pt x="10601" y="1101"/>
                  </a:lnTo>
                  <a:lnTo>
                    <a:pt x="10528" y="1211"/>
                  </a:lnTo>
                  <a:lnTo>
                    <a:pt x="10528" y="1321"/>
                  </a:lnTo>
                  <a:lnTo>
                    <a:pt x="10564" y="1615"/>
                  </a:lnTo>
                  <a:lnTo>
                    <a:pt x="10638" y="1871"/>
                  </a:lnTo>
                  <a:lnTo>
                    <a:pt x="10748" y="2091"/>
                  </a:lnTo>
                  <a:lnTo>
                    <a:pt x="10931" y="2348"/>
                  </a:lnTo>
                  <a:lnTo>
                    <a:pt x="11005" y="2495"/>
                  </a:lnTo>
                  <a:lnTo>
                    <a:pt x="11041" y="2678"/>
                  </a:lnTo>
                  <a:lnTo>
                    <a:pt x="11041" y="2752"/>
                  </a:lnTo>
                  <a:lnTo>
                    <a:pt x="11005" y="2788"/>
                  </a:lnTo>
                  <a:lnTo>
                    <a:pt x="10931" y="2788"/>
                  </a:lnTo>
                  <a:lnTo>
                    <a:pt x="10858" y="2752"/>
                  </a:lnTo>
                  <a:lnTo>
                    <a:pt x="10784" y="2642"/>
                  </a:lnTo>
                  <a:lnTo>
                    <a:pt x="10674" y="2312"/>
                  </a:lnTo>
                  <a:lnTo>
                    <a:pt x="10601" y="2128"/>
                  </a:lnTo>
                  <a:lnTo>
                    <a:pt x="10491" y="1981"/>
                  </a:lnTo>
                  <a:lnTo>
                    <a:pt x="10381" y="1798"/>
                  </a:lnTo>
                  <a:lnTo>
                    <a:pt x="10234" y="1651"/>
                  </a:lnTo>
                  <a:lnTo>
                    <a:pt x="10088" y="1541"/>
                  </a:lnTo>
                  <a:lnTo>
                    <a:pt x="9904" y="1431"/>
                  </a:lnTo>
                  <a:lnTo>
                    <a:pt x="9721" y="1358"/>
                  </a:lnTo>
                  <a:lnTo>
                    <a:pt x="9537" y="1321"/>
                  </a:lnTo>
                  <a:lnTo>
                    <a:pt x="9134" y="1321"/>
                  </a:lnTo>
                  <a:lnTo>
                    <a:pt x="8950" y="1358"/>
                  </a:lnTo>
                  <a:lnTo>
                    <a:pt x="8767" y="1431"/>
                  </a:lnTo>
                  <a:lnTo>
                    <a:pt x="8694" y="1468"/>
                  </a:lnTo>
                  <a:lnTo>
                    <a:pt x="8657" y="1505"/>
                  </a:lnTo>
                  <a:lnTo>
                    <a:pt x="8694" y="1615"/>
                  </a:lnTo>
                  <a:lnTo>
                    <a:pt x="8767" y="1688"/>
                  </a:lnTo>
                  <a:lnTo>
                    <a:pt x="8804" y="1725"/>
                  </a:lnTo>
                  <a:lnTo>
                    <a:pt x="8877" y="1725"/>
                  </a:lnTo>
                  <a:lnTo>
                    <a:pt x="9097" y="1688"/>
                  </a:lnTo>
                  <a:lnTo>
                    <a:pt x="9281" y="1688"/>
                  </a:lnTo>
                  <a:lnTo>
                    <a:pt x="9501" y="1725"/>
                  </a:lnTo>
                  <a:lnTo>
                    <a:pt x="9684" y="1798"/>
                  </a:lnTo>
                  <a:lnTo>
                    <a:pt x="9867" y="1871"/>
                  </a:lnTo>
                  <a:lnTo>
                    <a:pt x="10014" y="2018"/>
                  </a:lnTo>
                  <a:lnTo>
                    <a:pt x="10161" y="2165"/>
                  </a:lnTo>
                  <a:lnTo>
                    <a:pt x="10271" y="2348"/>
                  </a:lnTo>
                  <a:lnTo>
                    <a:pt x="10418" y="2788"/>
                  </a:lnTo>
                  <a:lnTo>
                    <a:pt x="10528" y="2972"/>
                  </a:lnTo>
                  <a:lnTo>
                    <a:pt x="10638" y="3119"/>
                  </a:lnTo>
                  <a:lnTo>
                    <a:pt x="10528" y="3192"/>
                  </a:lnTo>
                  <a:lnTo>
                    <a:pt x="10308" y="3375"/>
                  </a:lnTo>
                  <a:lnTo>
                    <a:pt x="10088" y="3595"/>
                  </a:lnTo>
                  <a:lnTo>
                    <a:pt x="9904" y="3816"/>
                  </a:lnTo>
                  <a:lnTo>
                    <a:pt x="9794" y="4072"/>
                  </a:lnTo>
                  <a:lnTo>
                    <a:pt x="9721" y="4292"/>
                  </a:lnTo>
                  <a:lnTo>
                    <a:pt x="9684" y="4512"/>
                  </a:lnTo>
                  <a:lnTo>
                    <a:pt x="9721" y="4733"/>
                  </a:lnTo>
                  <a:lnTo>
                    <a:pt x="9757" y="4953"/>
                  </a:lnTo>
                  <a:lnTo>
                    <a:pt x="9867" y="5136"/>
                  </a:lnTo>
                  <a:lnTo>
                    <a:pt x="10014" y="5283"/>
                  </a:lnTo>
                  <a:lnTo>
                    <a:pt x="10198" y="5429"/>
                  </a:lnTo>
                  <a:lnTo>
                    <a:pt x="10418" y="5503"/>
                  </a:lnTo>
                  <a:lnTo>
                    <a:pt x="10638" y="5576"/>
                  </a:lnTo>
                  <a:lnTo>
                    <a:pt x="10895" y="5540"/>
                  </a:lnTo>
                  <a:lnTo>
                    <a:pt x="11151" y="5503"/>
                  </a:lnTo>
                  <a:lnTo>
                    <a:pt x="11371" y="5393"/>
                  </a:lnTo>
                  <a:lnTo>
                    <a:pt x="12032" y="5063"/>
                  </a:lnTo>
                  <a:lnTo>
                    <a:pt x="12692" y="4659"/>
                  </a:lnTo>
                  <a:lnTo>
                    <a:pt x="12729" y="4586"/>
                  </a:lnTo>
                  <a:lnTo>
                    <a:pt x="12765" y="4512"/>
                  </a:lnTo>
                  <a:lnTo>
                    <a:pt x="12765" y="4439"/>
                  </a:lnTo>
                  <a:lnTo>
                    <a:pt x="12729" y="4402"/>
                  </a:lnTo>
                  <a:lnTo>
                    <a:pt x="12692" y="4329"/>
                  </a:lnTo>
                  <a:lnTo>
                    <a:pt x="12619" y="4292"/>
                  </a:lnTo>
                  <a:lnTo>
                    <a:pt x="12472" y="4292"/>
                  </a:lnTo>
                  <a:lnTo>
                    <a:pt x="12032" y="4549"/>
                  </a:lnTo>
                  <a:lnTo>
                    <a:pt x="11591" y="4843"/>
                  </a:lnTo>
                  <a:lnTo>
                    <a:pt x="11371" y="4953"/>
                  </a:lnTo>
                  <a:lnTo>
                    <a:pt x="11151" y="5063"/>
                  </a:lnTo>
                  <a:lnTo>
                    <a:pt x="10895" y="5136"/>
                  </a:lnTo>
                  <a:lnTo>
                    <a:pt x="10528" y="5136"/>
                  </a:lnTo>
                  <a:lnTo>
                    <a:pt x="10418" y="5099"/>
                  </a:lnTo>
                  <a:lnTo>
                    <a:pt x="10308" y="5026"/>
                  </a:lnTo>
                  <a:lnTo>
                    <a:pt x="10234" y="4953"/>
                  </a:lnTo>
                  <a:lnTo>
                    <a:pt x="10161" y="4843"/>
                  </a:lnTo>
                  <a:lnTo>
                    <a:pt x="10124" y="4733"/>
                  </a:lnTo>
                  <a:lnTo>
                    <a:pt x="10088" y="4476"/>
                  </a:lnTo>
                  <a:lnTo>
                    <a:pt x="10124" y="4366"/>
                  </a:lnTo>
                  <a:lnTo>
                    <a:pt x="10161" y="4219"/>
                  </a:lnTo>
                  <a:lnTo>
                    <a:pt x="10271" y="3999"/>
                  </a:lnTo>
                  <a:lnTo>
                    <a:pt x="10454" y="3816"/>
                  </a:lnTo>
                  <a:lnTo>
                    <a:pt x="10674" y="3632"/>
                  </a:lnTo>
                  <a:lnTo>
                    <a:pt x="10968" y="3375"/>
                  </a:lnTo>
                  <a:lnTo>
                    <a:pt x="11225" y="3119"/>
                  </a:lnTo>
                  <a:lnTo>
                    <a:pt x="11335" y="2972"/>
                  </a:lnTo>
                  <a:lnTo>
                    <a:pt x="11408" y="2825"/>
                  </a:lnTo>
                  <a:lnTo>
                    <a:pt x="11408" y="2642"/>
                  </a:lnTo>
                  <a:lnTo>
                    <a:pt x="11408" y="2422"/>
                  </a:lnTo>
                  <a:lnTo>
                    <a:pt x="11335" y="2275"/>
                  </a:lnTo>
                  <a:lnTo>
                    <a:pt x="11261" y="2165"/>
                  </a:lnTo>
                  <a:lnTo>
                    <a:pt x="11078" y="1871"/>
                  </a:lnTo>
                  <a:lnTo>
                    <a:pt x="10895" y="1578"/>
                  </a:lnTo>
                  <a:lnTo>
                    <a:pt x="10821" y="1431"/>
                  </a:lnTo>
                  <a:lnTo>
                    <a:pt x="10821" y="1284"/>
                  </a:lnTo>
                  <a:lnTo>
                    <a:pt x="10895" y="1248"/>
                  </a:lnTo>
                  <a:lnTo>
                    <a:pt x="11298" y="1138"/>
                  </a:lnTo>
                  <a:lnTo>
                    <a:pt x="11702" y="1028"/>
                  </a:lnTo>
                  <a:lnTo>
                    <a:pt x="12142" y="954"/>
                  </a:lnTo>
                  <a:lnTo>
                    <a:pt x="12582" y="918"/>
                  </a:lnTo>
                  <a:lnTo>
                    <a:pt x="12802" y="954"/>
                  </a:lnTo>
                  <a:lnTo>
                    <a:pt x="13022" y="1028"/>
                  </a:lnTo>
                  <a:lnTo>
                    <a:pt x="13205" y="1101"/>
                  </a:lnTo>
                  <a:lnTo>
                    <a:pt x="13352" y="1211"/>
                  </a:lnTo>
                  <a:lnTo>
                    <a:pt x="13499" y="1358"/>
                  </a:lnTo>
                  <a:lnTo>
                    <a:pt x="13609" y="1505"/>
                  </a:lnTo>
                  <a:lnTo>
                    <a:pt x="13829" y="1908"/>
                  </a:lnTo>
                  <a:lnTo>
                    <a:pt x="14012" y="2202"/>
                  </a:lnTo>
                  <a:lnTo>
                    <a:pt x="13866" y="2422"/>
                  </a:lnTo>
                  <a:lnTo>
                    <a:pt x="13682" y="2568"/>
                  </a:lnTo>
                  <a:lnTo>
                    <a:pt x="13499" y="2678"/>
                  </a:lnTo>
                  <a:lnTo>
                    <a:pt x="13279" y="2788"/>
                  </a:lnTo>
                  <a:lnTo>
                    <a:pt x="12839" y="2935"/>
                  </a:lnTo>
                  <a:lnTo>
                    <a:pt x="12362" y="3082"/>
                  </a:lnTo>
                  <a:lnTo>
                    <a:pt x="11995" y="3229"/>
                  </a:lnTo>
                  <a:lnTo>
                    <a:pt x="11518" y="3449"/>
                  </a:lnTo>
                  <a:lnTo>
                    <a:pt x="11298" y="3559"/>
                  </a:lnTo>
                  <a:lnTo>
                    <a:pt x="11151" y="3742"/>
                  </a:lnTo>
                  <a:lnTo>
                    <a:pt x="11041" y="3889"/>
                  </a:lnTo>
                  <a:lnTo>
                    <a:pt x="11005" y="3999"/>
                  </a:lnTo>
                  <a:lnTo>
                    <a:pt x="11005" y="4109"/>
                  </a:lnTo>
                  <a:lnTo>
                    <a:pt x="11005" y="4182"/>
                  </a:lnTo>
                  <a:lnTo>
                    <a:pt x="11041" y="4256"/>
                  </a:lnTo>
                  <a:lnTo>
                    <a:pt x="11115" y="4292"/>
                  </a:lnTo>
                  <a:lnTo>
                    <a:pt x="11335" y="4292"/>
                  </a:lnTo>
                  <a:lnTo>
                    <a:pt x="11371" y="4219"/>
                  </a:lnTo>
                  <a:lnTo>
                    <a:pt x="11408" y="4146"/>
                  </a:lnTo>
                  <a:lnTo>
                    <a:pt x="11445" y="4072"/>
                  </a:lnTo>
                  <a:lnTo>
                    <a:pt x="11555" y="3962"/>
                  </a:lnTo>
                  <a:lnTo>
                    <a:pt x="11775" y="3816"/>
                  </a:lnTo>
                  <a:lnTo>
                    <a:pt x="12068" y="3669"/>
                  </a:lnTo>
                  <a:lnTo>
                    <a:pt x="12288" y="3595"/>
                  </a:lnTo>
                  <a:lnTo>
                    <a:pt x="12802" y="3412"/>
                  </a:lnTo>
                  <a:lnTo>
                    <a:pt x="13279" y="3229"/>
                  </a:lnTo>
                  <a:lnTo>
                    <a:pt x="13572" y="3119"/>
                  </a:lnTo>
                  <a:lnTo>
                    <a:pt x="13866" y="2972"/>
                  </a:lnTo>
                  <a:lnTo>
                    <a:pt x="14086" y="2752"/>
                  </a:lnTo>
                  <a:lnTo>
                    <a:pt x="14159" y="2642"/>
                  </a:lnTo>
                  <a:lnTo>
                    <a:pt x="14233" y="2495"/>
                  </a:lnTo>
                  <a:lnTo>
                    <a:pt x="14306" y="2568"/>
                  </a:lnTo>
                  <a:lnTo>
                    <a:pt x="14489" y="2715"/>
                  </a:lnTo>
                  <a:lnTo>
                    <a:pt x="14673" y="2788"/>
                  </a:lnTo>
                  <a:lnTo>
                    <a:pt x="14893" y="2898"/>
                  </a:lnTo>
                  <a:lnTo>
                    <a:pt x="15076" y="3009"/>
                  </a:lnTo>
                  <a:lnTo>
                    <a:pt x="15296" y="3192"/>
                  </a:lnTo>
                  <a:lnTo>
                    <a:pt x="15480" y="3449"/>
                  </a:lnTo>
                  <a:lnTo>
                    <a:pt x="15626" y="3705"/>
                  </a:lnTo>
                  <a:lnTo>
                    <a:pt x="15700" y="3999"/>
                  </a:lnTo>
                  <a:lnTo>
                    <a:pt x="15480" y="4366"/>
                  </a:lnTo>
                  <a:lnTo>
                    <a:pt x="15370" y="4549"/>
                  </a:lnTo>
                  <a:lnTo>
                    <a:pt x="15186" y="4696"/>
                  </a:lnTo>
                  <a:lnTo>
                    <a:pt x="14966" y="4879"/>
                  </a:lnTo>
                  <a:lnTo>
                    <a:pt x="14709" y="5063"/>
                  </a:lnTo>
                  <a:lnTo>
                    <a:pt x="14416" y="5173"/>
                  </a:lnTo>
                  <a:lnTo>
                    <a:pt x="14123" y="5283"/>
                  </a:lnTo>
                  <a:lnTo>
                    <a:pt x="13572" y="5429"/>
                  </a:lnTo>
                  <a:lnTo>
                    <a:pt x="13022" y="5613"/>
                  </a:lnTo>
                  <a:lnTo>
                    <a:pt x="12765" y="5723"/>
                  </a:lnTo>
                  <a:lnTo>
                    <a:pt x="12509" y="5870"/>
                  </a:lnTo>
                  <a:lnTo>
                    <a:pt x="12288" y="6016"/>
                  </a:lnTo>
                  <a:lnTo>
                    <a:pt x="12105" y="6236"/>
                  </a:lnTo>
                  <a:lnTo>
                    <a:pt x="11958" y="6420"/>
                  </a:lnTo>
                  <a:lnTo>
                    <a:pt x="11922" y="6640"/>
                  </a:lnTo>
                  <a:lnTo>
                    <a:pt x="11922" y="6823"/>
                  </a:lnTo>
                  <a:lnTo>
                    <a:pt x="11958" y="7007"/>
                  </a:lnTo>
                  <a:lnTo>
                    <a:pt x="12032" y="7154"/>
                  </a:lnTo>
                  <a:lnTo>
                    <a:pt x="12178" y="7300"/>
                  </a:lnTo>
                  <a:lnTo>
                    <a:pt x="12325" y="7410"/>
                  </a:lnTo>
                  <a:lnTo>
                    <a:pt x="12545" y="7520"/>
                  </a:lnTo>
                  <a:lnTo>
                    <a:pt x="12765" y="7557"/>
                  </a:lnTo>
                  <a:lnTo>
                    <a:pt x="12985" y="7557"/>
                  </a:lnTo>
                  <a:lnTo>
                    <a:pt x="13205" y="7520"/>
                  </a:lnTo>
                  <a:lnTo>
                    <a:pt x="13426" y="7484"/>
                  </a:lnTo>
                  <a:lnTo>
                    <a:pt x="13682" y="7410"/>
                  </a:lnTo>
                  <a:lnTo>
                    <a:pt x="13976" y="7300"/>
                  </a:lnTo>
                  <a:lnTo>
                    <a:pt x="14196" y="7154"/>
                  </a:lnTo>
                  <a:lnTo>
                    <a:pt x="14306" y="7043"/>
                  </a:lnTo>
                  <a:lnTo>
                    <a:pt x="14343" y="6970"/>
                  </a:lnTo>
                  <a:lnTo>
                    <a:pt x="14379" y="6823"/>
                  </a:lnTo>
                  <a:lnTo>
                    <a:pt x="14343" y="6787"/>
                  </a:lnTo>
                  <a:lnTo>
                    <a:pt x="14269" y="6750"/>
                  </a:lnTo>
                  <a:lnTo>
                    <a:pt x="14086" y="6750"/>
                  </a:lnTo>
                  <a:lnTo>
                    <a:pt x="13902" y="6823"/>
                  </a:lnTo>
                  <a:lnTo>
                    <a:pt x="13536" y="6970"/>
                  </a:lnTo>
                  <a:lnTo>
                    <a:pt x="13316" y="7043"/>
                  </a:lnTo>
                  <a:lnTo>
                    <a:pt x="13095" y="7080"/>
                  </a:lnTo>
                  <a:lnTo>
                    <a:pt x="12655" y="7080"/>
                  </a:lnTo>
                  <a:lnTo>
                    <a:pt x="12509" y="7007"/>
                  </a:lnTo>
                  <a:lnTo>
                    <a:pt x="12435" y="6933"/>
                  </a:lnTo>
                  <a:lnTo>
                    <a:pt x="12362" y="6823"/>
                  </a:lnTo>
                  <a:lnTo>
                    <a:pt x="12362" y="6713"/>
                  </a:lnTo>
                  <a:lnTo>
                    <a:pt x="12398" y="6603"/>
                  </a:lnTo>
                  <a:lnTo>
                    <a:pt x="12472" y="6493"/>
                  </a:lnTo>
                  <a:lnTo>
                    <a:pt x="12655" y="6310"/>
                  </a:lnTo>
                  <a:lnTo>
                    <a:pt x="12875" y="6163"/>
                  </a:lnTo>
                  <a:lnTo>
                    <a:pt x="13132" y="6053"/>
                  </a:lnTo>
                  <a:lnTo>
                    <a:pt x="13609" y="5906"/>
                  </a:lnTo>
                  <a:lnTo>
                    <a:pt x="14453" y="5613"/>
                  </a:lnTo>
                  <a:lnTo>
                    <a:pt x="14893" y="5429"/>
                  </a:lnTo>
                  <a:lnTo>
                    <a:pt x="15076" y="5319"/>
                  </a:lnTo>
                  <a:lnTo>
                    <a:pt x="15260" y="5173"/>
                  </a:lnTo>
                  <a:lnTo>
                    <a:pt x="15516" y="4953"/>
                  </a:lnTo>
                  <a:lnTo>
                    <a:pt x="15736" y="4659"/>
                  </a:lnTo>
                  <a:lnTo>
                    <a:pt x="15736" y="4696"/>
                  </a:lnTo>
                  <a:lnTo>
                    <a:pt x="15700" y="4806"/>
                  </a:lnTo>
                  <a:lnTo>
                    <a:pt x="15773" y="4916"/>
                  </a:lnTo>
                  <a:lnTo>
                    <a:pt x="15847" y="4989"/>
                  </a:lnTo>
                  <a:lnTo>
                    <a:pt x="15957" y="5026"/>
                  </a:lnTo>
                  <a:lnTo>
                    <a:pt x="16103" y="5063"/>
                  </a:lnTo>
                  <a:lnTo>
                    <a:pt x="16177" y="5099"/>
                  </a:lnTo>
                  <a:lnTo>
                    <a:pt x="16250" y="5209"/>
                  </a:lnTo>
                  <a:lnTo>
                    <a:pt x="16323" y="5356"/>
                  </a:lnTo>
                  <a:lnTo>
                    <a:pt x="16140" y="5393"/>
                  </a:lnTo>
                  <a:lnTo>
                    <a:pt x="15920" y="5466"/>
                  </a:lnTo>
                  <a:lnTo>
                    <a:pt x="15553" y="5650"/>
                  </a:lnTo>
                  <a:lnTo>
                    <a:pt x="15003" y="5833"/>
                  </a:lnTo>
                  <a:lnTo>
                    <a:pt x="14783" y="5906"/>
                  </a:lnTo>
                  <a:lnTo>
                    <a:pt x="14709" y="5980"/>
                  </a:lnTo>
                  <a:lnTo>
                    <a:pt x="14636" y="6090"/>
                  </a:lnTo>
                  <a:lnTo>
                    <a:pt x="14599" y="6163"/>
                  </a:lnTo>
                  <a:lnTo>
                    <a:pt x="14673" y="6273"/>
                  </a:lnTo>
                  <a:lnTo>
                    <a:pt x="14783" y="6310"/>
                  </a:lnTo>
                  <a:lnTo>
                    <a:pt x="14893" y="6310"/>
                  </a:lnTo>
                  <a:lnTo>
                    <a:pt x="15150" y="6273"/>
                  </a:lnTo>
                  <a:lnTo>
                    <a:pt x="15406" y="6163"/>
                  </a:lnTo>
                  <a:lnTo>
                    <a:pt x="15626" y="6053"/>
                  </a:lnTo>
                  <a:lnTo>
                    <a:pt x="16030" y="5870"/>
                  </a:lnTo>
                  <a:lnTo>
                    <a:pt x="16213" y="5723"/>
                  </a:lnTo>
                  <a:lnTo>
                    <a:pt x="16397" y="5576"/>
                  </a:lnTo>
                  <a:lnTo>
                    <a:pt x="16397" y="5833"/>
                  </a:lnTo>
                  <a:lnTo>
                    <a:pt x="16397" y="6090"/>
                  </a:lnTo>
                  <a:lnTo>
                    <a:pt x="16397" y="6493"/>
                  </a:lnTo>
                  <a:lnTo>
                    <a:pt x="16397" y="6567"/>
                  </a:lnTo>
                  <a:lnTo>
                    <a:pt x="16323" y="6603"/>
                  </a:lnTo>
                  <a:lnTo>
                    <a:pt x="16177" y="6933"/>
                  </a:lnTo>
                  <a:lnTo>
                    <a:pt x="16067" y="7264"/>
                  </a:lnTo>
                  <a:lnTo>
                    <a:pt x="15076" y="7264"/>
                  </a:lnTo>
                  <a:lnTo>
                    <a:pt x="14783" y="7300"/>
                  </a:lnTo>
                  <a:lnTo>
                    <a:pt x="14526" y="7410"/>
                  </a:lnTo>
                  <a:lnTo>
                    <a:pt x="14343" y="7594"/>
                  </a:lnTo>
                  <a:lnTo>
                    <a:pt x="14196" y="7814"/>
                  </a:lnTo>
                  <a:lnTo>
                    <a:pt x="14086" y="8034"/>
                  </a:lnTo>
                  <a:lnTo>
                    <a:pt x="14049" y="8181"/>
                  </a:lnTo>
                  <a:lnTo>
                    <a:pt x="14012" y="8327"/>
                  </a:lnTo>
                  <a:lnTo>
                    <a:pt x="14049" y="8584"/>
                  </a:lnTo>
                  <a:lnTo>
                    <a:pt x="14159" y="8841"/>
                  </a:lnTo>
                  <a:lnTo>
                    <a:pt x="14306" y="9098"/>
                  </a:lnTo>
                  <a:lnTo>
                    <a:pt x="14489" y="9318"/>
                  </a:lnTo>
                  <a:lnTo>
                    <a:pt x="14673" y="9538"/>
                  </a:lnTo>
                  <a:lnTo>
                    <a:pt x="14856" y="9758"/>
                  </a:lnTo>
                  <a:lnTo>
                    <a:pt x="15003" y="9831"/>
                  </a:lnTo>
                  <a:lnTo>
                    <a:pt x="15150" y="9868"/>
                  </a:lnTo>
                  <a:lnTo>
                    <a:pt x="15223" y="9831"/>
                  </a:lnTo>
                  <a:lnTo>
                    <a:pt x="15260" y="9758"/>
                  </a:lnTo>
                  <a:lnTo>
                    <a:pt x="15260" y="9685"/>
                  </a:lnTo>
                  <a:lnTo>
                    <a:pt x="15260" y="9574"/>
                  </a:lnTo>
                  <a:lnTo>
                    <a:pt x="15150" y="9428"/>
                  </a:lnTo>
                  <a:lnTo>
                    <a:pt x="14893" y="9134"/>
                  </a:lnTo>
                  <a:lnTo>
                    <a:pt x="14709" y="8951"/>
                  </a:lnTo>
                  <a:lnTo>
                    <a:pt x="14563" y="8731"/>
                  </a:lnTo>
                  <a:lnTo>
                    <a:pt x="14489" y="8511"/>
                  </a:lnTo>
                  <a:lnTo>
                    <a:pt x="14453" y="8364"/>
                  </a:lnTo>
                  <a:lnTo>
                    <a:pt x="14453" y="8254"/>
                  </a:lnTo>
                  <a:lnTo>
                    <a:pt x="14489" y="8107"/>
                  </a:lnTo>
                  <a:lnTo>
                    <a:pt x="14563" y="7997"/>
                  </a:lnTo>
                  <a:lnTo>
                    <a:pt x="14673" y="7850"/>
                  </a:lnTo>
                  <a:lnTo>
                    <a:pt x="14893" y="7740"/>
                  </a:lnTo>
                  <a:lnTo>
                    <a:pt x="15113" y="7667"/>
                  </a:lnTo>
                  <a:lnTo>
                    <a:pt x="15333" y="7630"/>
                  </a:lnTo>
                  <a:lnTo>
                    <a:pt x="16103" y="7630"/>
                  </a:lnTo>
                  <a:lnTo>
                    <a:pt x="15993" y="7850"/>
                  </a:lnTo>
                  <a:lnTo>
                    <a:pt x="15957" y="7961"/>
                  </a:lnTo>
                  <a:lnTo>
                    <a:pt x="15993" y="8107"/>
                  </a:lnTo>
                  <a:lnTo>
                    <a:pt x="16030" y="8327"/>
                  </a:lnTo>
                  <a:lnTo>
                    <a:pt x="16030" y="8584"/>
                  </a:lnTo>
                  <a:lnTo>
                    <a:pt x="16030" y="8804"/>
                  </a:lnTo>
                  <a:lnTo>
                    <a:pt x="15993" y="9024"/>
                  </a:lnTo>
                  <a:lnTo>
                    <a:pt x="15920" y="8841"/>
                  </a:lnTo>
                  <a:lnTo>
                    <a:pt x="15847" y="8694"/>
                  </a:lnTo>
                  <a:lnTo>
                    <a:pt x="15736" y="8511"/>
                  </a:lnTo>
                  <a:lnTo>
                    <a:pt x="15590" y="8364"/>
                  </a:lnTo>
                  <a:lnTo>
                    <a:pt x="15516" y="8327"/>
                  </a:lnTo>
                  <a:lnTo>
                    <a:pt x="15370" y="8327"/>
                  </a:lnTo>
                  <a:lnTo>
                    <a:pt x="15296" y="8364"/>
                  </a:lnTo>
                  <a:lnTo>
                    <a:pt x="15260" y="8437"/>
                  </a:lnTo>
                  <a:lnTo>
                    <a:pt x="15260" y="8511"/>
                  </a:lnTo>
                  <a:lnTo>
                    <a:pt x="15260" y="8584"/>
                  </a:lnTo>
                  <a:lnTo>
                    <a:pt x="15296" y="8657"/>
                  </a:lnTo>
                  <a:lnTo>
                    <a:pt x="15480" y="8914"/>
                  </a:lnTo>
                  <a:lnTo>
                    <a:pt x="15590" y="9171"/>
                  </a:lnTo>
                  <a:lnTo>
                    <a:pt x="15626" y="9464"/>
                  </a:lnTo>
                  <a:lnTo>
                    <a:pt x="15590" y="9795"/>
                  </a:lnTo>
                  <a:lnTo>
                    <a:pt x="15590" y="9868"/>
                  </a:lnTo>
                  <a:lnTo>
                    <a:pt x="15626" y="9978"/>
                  </a:lnTo>
                  <a:lnTo>
                    <a:pt x="15370" y="10308"/>
                  </a:lnTo>
                  <a:lnTo>
                    <a:pt x="15040" y="10638"/>
                  </a:lnTo>
                  <a:lnTo>
                    <a:pt x="14893" y="10748"/>
                  </a:lnTo>
                  <a:lnTo>
                    <a:pt x="14673" y="10895"/>
                  </a:lnTo>
                  <a:lnTo>
                    <a:pt x="14269" y="11042"/>
                  </a:lnTo>
                  <a:lnTo>
                    <a:pt x="14306" y="10968"/>
                  </a:lnTo>
                  <a:lnTo>
                    <a:pt x="14343" y="10638"/>
                  </a:lnTo>
                  <a:lnTo>
                    <a:pt x="14306" y="10345"/>
                  </a:lnTo>
                  <a:lnTo>
                    <a:pt x="14233" y="10015"/>
                  </a:lnTo>
                  <a:lnTo>
                    <a:pt x="14086" y="9721"/>
                  </a:lnTo>
                  <a:lnTo>
                    <a:pt x="13902" y="9428"/>
                  </a:lnTo>
                  <a:lnTo>
                    <a:pt x="13682" y="9171"/>
                  </a:lnTo>
                  <a:lnTo>
                    <a:pt x="13499" y="9024"/>
                  </a:lnTo>
                  <a:lnTo>
                    <a:pt x="13426" y="8914"/>
                  </a:lnTo>
                  <a:lnTo>
                    <a:pt x="13352" y="8841"/>
                  </a:lnTo>
                  <a:lnTo>
                    <a:pt x="13169" y="8841"/>
                  </a:lnTo>
                  <a:lnTo>
                    <a:pt x="12839" y="8694"/>
                  </a:lnTo>
                  <a:lnTo>
                    <a:pt x="12875" y="8584"/>
                  </a:lnTo>
                  <a:lnTo>
                    <a:pt x="12875" y="8437"/>
                  </a:lnTo>
                  <a:lnTo>
                    <a:pt x="12875" y="8364"/>
                  </a:lnTo>
                  <a:lnTo>
                    <a:pt x="12839" y="8327"/>
                  </a:lnTo>
                  <a:lnTo>
                    <a:pt x="12765" y="8291"/>
                  </a:lnTo>
                  <a:lnTo>
                    <a:pt x="12655" y="8291"/>
                  </a:lnTo>
                  <a:lnTo>
                    <a:pt x="12582" y="8327"/>
                  </a:lnTo>
                  <a:lnTo>
                    <a:pt x="12545" y="8401"/>
                  </a:lnTo>
                  <a:lnTo>
                    <a:pt x="12472" y="8584"/>
                  </a:lnTo>
                  <a:lnTo>
                    <a:pt x="12252" y="8547"/>
                  </a:lnTo>
                  <a:lnTo>
                    <a:pt x="12032" y="8584"/>
                  </a:lnTo>
                  <a:lnTo>
                    <a:pt x="11812" y="8621"/>
                  </a:lnTo>
                  <a:lnTo>
                    <a:pt x="11628" y="8694"/>
                  </a:lnTo>
                  <a:lnTo>
                    <a:pt x="11555" y="8584"/>
                  </a:lnTo>
                  <a:lnTo>
                    <a:pt x="11445" y="8511"/>
                  </a:lnTo>
                  <a:lnTo>
                    <a:pt x="11261" y="8511"/>
                  </a:lnTo>
                  <a:lnTo>
                    <a:pt x="11188" y="8584"/>
                  </a:lnTo>
                  <a:lnTo>
                    <a:pt x="11115" y="8657"/>
                  </a:lnTo>
                  <a:lnTo>
                    <a:pt x="11041" y="8731"/>
                  </a:lnTo>
                  <a:lnTo>
                    <a:pt x="10895" y="8914"/>
                  </a:lnTo>
                  <a:lnTo>
                    <a:pt x="10748" y="9061"/>
                  </a:lnTo>
                  <a:lnTo>
                    <a:pt x="10454" y="9208"/>
                  </a:lnTo>
                  <a:lnTo>
                    <a:pt x="10124" y="9318"/>
                  </a:lnTo>
                  <a:lnTo>
                    <a:pt x="9794" y="9391"/>
                  </a:lnTo>
                  <a:lnTo>
                    <a:pt x="9464" y="9428"/>
                  </a:lnTo>
                  <a:lnTo>
                    <a:pt x="8767" y="9428"/>
                  </a:lnTo>
                  <a:lnTo>
                    <a:pt x="8327" y="9354"/>
                  </a:lnTo>
                  <a:lnTo>
                    <a:pt x="8180" y="9318"/>
                  </a:lnTo>
                  <a:lnTo>
                    <a:pt x="8143" y="9318"/>
                  </a:lnTo>
                  <a:lnTo>
                    <a:pt x="8143" y="9281"/>
                  </a:lnTo>
                  <a:lnTo>
                    <a:pt x="8143" y="9134"/>
                  </a:lnTo>
                  <a:lnTo>
                    <a:pt x="8033" y="9024"/>
                  </a:lnTo>
                  <a:lnTo>
                    <a:pt x="8290" y="8621"/>
                  </a:lnTo>
                  <a:lnTo>
                    <a:pt x="8547" y="8181"/>
                  </a:lnTo>
                  <a:lnTo>
                    <a:pt x="8767" y="7924"/>
                  </a:lnTo>
                  <a:lnTo>
                    <a:pt x="8987" y="7630"/>
                  </a:lnTo>
                  <a:lnTo>
                    <a:pt x="9244" y="7410"/>
                  </a:lnTo>
                  <a:lnTo>
                    <a:pt x="9501" y="7154"/>
                  </a:lnTo>
                  <a:lnTo>
                    <a:pt x="9794" y="6970"/>
                  </a:lnTo>
                  <a:lnTo>
                    <a:pt x="10088" y="6787"/>
                  </a:lnTo>
                  <a:lnTo>
                    <a:pt x="10234" y="6713"/>
                  </a:lnTo>
                  <a:lnTo>
                    <a:pt x="10418" y="6713"/>
                  </a:lnTo>
                  <a:lnTo>
                    <a:pt x="10491" y="6750"/>
                  </a:lnTo>
                  <a:lnTo>
                    <a:pt x="10528" y="6823"/>
                  </a:lnTo>
                  <a:lnTo>
                    <a:pt x="10528" y="6897"/>
                  </a:lnTo>
                  <a:lnTo>
                    <a:pt x="10528" y="7043"/>
                  </a:lnTo>
                  <a:lnTo>
                    <a:pt x="10454" y="7154"/>
                  </a:lnTo>
                  <a:lnTo>
                    <a:pt x="10308" y="7374"/>
                  </a:lnTo>
                  <a:lnTo>
                    <a:pt x="10051" y="7667"/>
                  </a:lnTo>
                  <a:lnTo>
                    <a:pt x="9757" y="7961"/>
                  </a:lnTo>
                  <a:lnTo>
                    <a:pt x="9501" y="8291"/>
                  </a:lnTo>
                  <a:lnTo>
                    <a:pt x="9281" y="8657"/>
                  </a:lnTo>
                  <a:lnTo>
                    <a:pt x="9281" y="8731"/>
                  </a:lnTo>
                  <a:lnTo>
                    <a:pt x="9317" y="8841"/>
                  </a:lnTo>
                  <a:lnTo>
                    <a:pt x="9391" y="8878"/>
                  </a:lnTo>
                  <a:lnTo>
                    <a:pt x="9501" y="8878"/>
                  </a:lnTo>
                  <a:lnTo>
                    <a:pt x="9721" y="8694"/>
                  </a:lnTo>
                  <a:lnTo>
                    <a:pt x="9941" y="8474"/>
                  </a:lnTo>
                  <a:lnTo>
                    <a:pt x="10271" y="7997"/>
                  </a:lnTo>
                  <a:lnTo>
                    <a:pt x="10601" y="7630"/>
                  </a:lnTo>
                  <a:lnTo>
                    <a:pt x="10748" y="7447"/>
                  </a:lnTo>
                  <a:lnTo>
                    <a:pt x="10858" y="7227"/>
                  </a:lnTo>
                  <a:lnTo>
                    <a:pt x="10895" y="7043"/>
                  </a:lnTo>
                  <a:lnTo>
                    <a:pt x="10895" y="6860"/>
                  </a:lnTo>
                  <a:lnTo>
                    <a:pt x="10858" y="6677"/>
                  </a:lnTo>
                  <a:lnTo>
                    <a:pt x="10784" y="6530"/>
                  </a:lnTo>
                  <a:lnTo>
                    <a:pt x="10674" y="6383"/>
                  </a:lnTo>
                  <a:lnTo>
                    <a:pt x="10491" y="6310"/>
                  </a:lnTo>
                  <a:lnTo>
                    <a:pt x="10344" y="6310"/>
                  </a:lnTo>
                  <a:lnTo>
                    <a:pt x="10124" y="6347"/>
                  </a:lnTo>
                  <a:lnTo>
                    <a:pt x="9904" y="6420"/>
                  </a:lnTo>
                  <a:lnTo>
                    <a:pt x="9684" y="6567"/>
                  </a:lnTo>
                  <a:lnTo>
                    <a:pt x="9281" y="6860"/>
                  </a:lnTo>
                  <a:lnTo>
                    <a:pt x="8914" y="7190"/>
                  </a:lnTo>
                  <a:lnTo>
                    <a:pt x="8584" y="7557"/>
                  </a:lnTo>
                  <a:lnTo>
                    <a:pt x="8290" y="7887"/>
                  </a:lnTo>
                  <a:lnTo>
                    <a:pt x="8033" y="8254"/>
                  </a:lnTo>
                  <a:lnTo>
                    <a:pt x="7850" y="8657"/>
                  </a:lnTo>
                  <a:lnTo>
                    <a:pt x="7777" y="8878"/>
                  </a:lnTo>
                  <a:lnTo>
                    <a:pt x="7740" y="9098"/>
                  </a:lnTo>
                  <a:lnTo>
                    <a:pt x="7703" y="9098"/>
                  </a:lnTo>
                  <a:lnTo>
                    <a:pt x="7667" y="9171"/>
                  </a:lnTo>
                  <a:lnTo>
                    <a:pt x="7556" y="9208"/>
                  </a:lnTo>
                  <a:lnTo>
                    <a:pt x="7300" y="9208"/>
                  </a:lnTo>
                  <a:lnTo>
                    <a:pt x="6823" y="9098"/>
                  </a:lnTo>
                  <a:lnTo>
                    <a:pt x="6236" y="9098"/>
                  </a:lnTo>
                  <a:lnTo>
                    <a:pt x="5686" y="9171"/>
                  </a:lnTo>
                  <a:lnTo>
                    <a:pt x="5612" y="9171"/>
                  </a:lnTo>
                  <a:lnTo>
                    <a:pt x="5612" y="8988"/>
                  </a:lnTo>
                  <a:lnTo>
                    <a:pt x="5612" y="8804"/>
                  </a:lnTo>
                  <a:lnTo>
                    <a:pt x="5686" y="8657"/>
                  </a:lnTo>
                  <a:lnTo>
                    <a:pt x="5759" y="8511"/>
                  </a:lnTo>
                  <a:lnTo>
                    <a:pt x="5869" y="8364"/>
                  </a:lnTo>
                  <a:lnTo>
                    <a:pt x="6016" y="8291"/>
                  </a:lnTo>
                  <a:lnTo>
                    <a:pt x="6163" y="8181"/>
                  </a:lnTo>
                  <a:lnTo>
                    <a:pt x="6383" y="8144"/>
                  </a:lnTo>
                  <a:lnTo>
                    <a:pt x="6749" y="8034"/>
                  </a:lnTo>
                  <a:lnTo>
                    <a:pt x="7080" y="7924"/>
                  </a:lnTo>
                  <a:lnTo>
                    <a:pt x="7410" y="7777"/>
                  </a:lnTo>
                  <a:lnTo>
                    <a:pt x="7703" y="7594"/>
                  </a:lnTo>
                  <a:lnTo>
                    <a:pt x="7960" y="7374"/>
                  </a:lnTo>
                  <a:lnTo>
                    <a:pt x="8217" y="7154"/>
                  </a:lnTo>
                  <a:lnTo>
                    <a:pt x="8437" y="6897"/>
                  </a:lnTo>
                  <a:lnTo>
                    <a:pt x="8620" y="6603"/>
                  </a:lnTo>
                  <a:lnTo>
                    <a:pt x="8767" y="6383"/>
                  </a:lnTo>
                  <a:lnTo>
                    <a:pt x="8914" y="6090"/>
                  </a:lnTo>
                  <a:lnTo>
                    <a:pt x="8950" y="5943"/>
                  </a:lnTo>
                  <a:lnTo>
                    <a:pt x="8987" y="5796"/>
                  </a:lnTo>
                  <a:lnTo>
                    <a:pt x="8950" y="5650"/>
                  </a:lnTo>
                  <a:lnTo>
                    <a:pt x="8914" y="5540"/>
                  </a:lnTo>
                  <a:lnTo>
                    <a:pt x="8804" y="5540"/>
                  </a:lnTo>
                  <a:lnTo>
                    <a:pt x="8694" y="5576"/>
                  </a:lnTo>
                  <a:lnTo>
                    <a:pt x="8620" y="5686"/>
                  </a:lnTo>
                  <a:lnTo>
                    <a:pt x="8510" y="5943"/>
                  </a:lnTo>
                  <a:lnTo>
                    <a:pt x="8327" y="6310"/>
                  </a:lnTo>
                  <a:lnTo>
                    <a:pt x="8107" y="6677"/>
                  </a:lnTo>
                  <a:lnTo>
                    <a:pt x="7813" y="7007"/>
                  </a:lnTo>
                  <a:lnTo>
                    <a:pt x="7483" y="7264"/>
                  </a:lnTo>
                  <a:lnTo>
                    <a:pt x="7116" y="7484"/>
                  </a:lnTo>
                  <a:lnTo>
                    <a:pt x="6713" y="7667"/>
                  </a:lnTo>
                  <a:lnTo>
                    <a:pt x="6346" y="7777"/>
                  </a:lnTo>
                  <a:lnTo>
                    <a:pt x="6016" y="7887"/>
                  </a:lnTo>
                  <a:lnTo>
                    <a:pt x="5832" y="7924"/>
                  </a:lnTo>
                  <a:lnTo>
                    <a:pt x="5686" y="8034"/>
                  </a:lnTo>
                  <a:lnTo>
                    <a:pt x="5539" y="8144"/>
                  </a:lnTo>
                  <a:lnTo>
                    <a:pt x="5429" y="8291"/>
                  </a:lnTo>
                  <a:lnTo>
                    <a:pt x="5282" y="8511"/>
                  </a:lnTo>
                  <a:lnTo>
                    <a:pt x="5209" y="8768"/>
                  </a:lnTo>
                  <a:lnTo>
                    <a:pt x="5209" y="9024"/>
                  </a:lnTo>
                  <a:lnTo>
                    <a:pt x="5282" y="9281"/>
                  </a:lnTo>
                  <a:lnTo>
                    <a:pt x="4915" y="9391"/>
                  </a:lnTo>
                  <a:lnTo>
                    <a:pt x="4512" y="9501"/>
                  </a:lnTo>
                  <a:lnTo>
                    <a:pt x="4365" y="9501"/>
                  </a:lnTo>
                  <a:lnTo>
                    <a:pt x="4218" y="9464"/>
                  </a:lnTo>
                  <a:lnTo>
                    <a:pt x="4072" y="9428"/>
                  </a:lnTo>
                  <a:lnTo>
                    <a:pt x="3962" y="9354"/>
                  </a:lnTo>
                  <a:lnTo>
                    <a:pt x="3852" y="9244"/>
                  </a:lnTo>
                  <a:lnTo>
                    <a:pt x="3778" y="9134"/>
                  </a:lnTo>
                  <a:lnTo>
                    <a:pt x="3742" y="9024"/>
                  </a:lnTo>
                  <a:lnTo>
                    <a:pt x="3778" y="8841"/>
                  </a:lnTo>
                  <a:lnTo>
                    <a:pt x="3815" y="8768"/>
                  </a:lnTo>
                  <a:lnTo>
                    <a:pt x="3778" y="8694"/>
                  </a:lnTo>
                  <a:lnTo>
                    <a:pt x="3888" y="8547"/>
                  </a:lnTo>
                  <a:lnTo>
                    <a:pt x="3962" y="8401"/>
                  </a:lnTo>
                  <a:lnTo>
                    <a:pt x="4108" y="8107"/>
                  </a:lnTo>
                  <a:lnTo>
                    <a:pt x="4255" y="7850"/>
                  </a:lnTo>
                  <a:lnTo>
                    <a:pt x="4439" y="7520"/>
                  </a:lnTo>
                  <a:lnTo>
                    <a:pt x="4475" y="7374"/>
                  </a:lnTo>
                  <a:lnTo>
                    <a:pt x="4512" y="7227"/>
                  </a:lnTo>
                  <a:lnTo>
                    <a:pt x="4475" y="7043"/>
                  </a:lnTo>
                  <a:lnTo>
                    <a:pt x="4439" y="6897"/>
                  </a:lnTo>
                  <a:lnTo>
                    <a:pt x="4328" y="6823"/>
                  </a:lnTo>
                  <a:lnTo>
                    <a:pt x="4218" y="6750"/>
                  </a:lnTo>
                  <a:lnTo>
                    <a:pt x="4108" y="6713"/>
                  </a:lnTo>
                  <a:lnTo>
                    <a:pt x="3962" y="6713"/>
                  </a:lnTo>
                  <a:lnTo>
                    <a:pt x="3705" y="6750"/>
                  </a:lnTo>
                  <a:lnTo>
                    <a:pt x="3485" y="6823"/>
                  </a:lnTo>
                  <a:lnTo>
                    <a:pt x="3191" y="7007"/>
                  </a:lnTo>
                  <a:lnTo>
                    <a:pt x="2935" y="7227"/>
                  </a:lnTo>
                  <a:lnTo>
                    <a:pt x="2751" y="7447"/>
                  </a:lnTo>
                  <a:lnTo>
                    <a:pt x="2568" y="7667"/>
                  </a:lnTo>
                  <a:lnTo>
                    <a:pt x="2494" y="7667"/>
                  </a:lnTo>
                  <a:lnTo>
                    <a:pt x="2421" y="7704"/>
                  </a:lnTo>
                  <a:lnTo>
                    <a:pt x="2348" y="7850"/>
                  </a:lnTo>
                  <a:lnTo>
                    <a:pt x="2348" y="7887"/>
                  </a:lnTo>
                  <a:lnTo>
                    <a:pt x="2348" y="7961"/>
                  </a:lnTo>
                  <a:lnTo>
                    <a:pt x="2384" y="8034"/>
                  </a:lnTo>
                  <a:lnTo>
                    <a:pt x="2458" y="8071"/>
                  </a:lnTo>
                  <a:lnTo>
                    <a:pt x="2568" y="8107"/>
                  </a:lnTo>
                  <a:lnTo>
                    <a:pt x="2678" y="8107"/>
                  </a:lnTo>
                  <a:lnTo>
                    <a:pt x="2788" y="8071"/>
                  </a:lnTo>
                  <a:lnTo>
                    <a:pt x="2861" y="7997"/>
                  </a:lnTo>
                  <a:lnTo>
                    <a:pt x="3191" y="7630"/>
                  </a:lnTo>
                  <a:lnTo>
                    <a:pt x="3338" y="7447"/>
                  </a:lnTo>
                  <a:lnTo>
                    <a:pt x="3521" y="7300"/>
                  </a:lnTo>
                  <a:lnTo>
                    <a:pt x="3742" y="7227"/>
                  </a:lnTo>
                  <a:lnTo>
                    <a:pt x="3962" y="7154"/>
                  </a:lnTo>
                  <a:lnTo>
                    <a:pt x="4035" y="7154"/>
                  </a:lnTo>
                  <a:lnTo>
                    <a:pt x="4035" y="7190"/>
                  </a:lnTo>
                  <a:lnTo>
                    <a:pt x="4035" y="7300"/>
                  </a:lnTo>
                  <a:lnTo>
                    <a:pt x="3925" y="7557"/>
                  </a:lnTo>
                  <a:lnTo>
                    <a:pt x="3668" y="8034"/>
                  </a:lnTo>
                  <a:lnTo>
                    <a:pt x="3558" y="8327"/>
                  </a:lnTo>
                  <a:lnTo>
                    <a:pt x="3485" y="8474"/>
                  </a:lnTo>
                  <a:lnTo>
                    <a:pt x="3411" y="8547"/>
                  </a:lnTo>
                  <a:lnTo>
                    <a:pt x="3301" y="8621"/>
                  </a:lnTo>
                  <a:lnTo>
                    <a:pt x="3301" y="8657"/>
                  </a:lnTo>
                  <a:lnTo>
                    <a:pt x="3265" y="8694"/>
                  </a:lnTo>
                  <a:lnTo>
                    <a:pt x="3118" y="8804"/>
                  </a:lnTo>
                  <a:lnTo>
                    <a:pt x="2935" y="8841"/>
                  </a:lnTo>
                  <a:lnTo>
                    <a:pt x="2751" y="8878"/>
                  </a:lnTo>
                  <a:lnTo>
                    <a:pt x="2531" y="8878"/>
                  </a:lnTo>
                  <a:lnTo>
                    <a:pt x="2348" y="8841"/>
                  </a:lnTo>
                  <a:lnTo>
                    <a:pt x="2164" y="8768"/>
                  </a:lnTo>
                  <a:lnTo>
                    <a:pt x="2018" y="8694"/>
                  </a:lnTo>
                  <a:lnTo>
                    <a:pt x="1871" y="8584"/>
                  </a:lnTo>
                  <a:lnTo>
                    <a:pt x="1724" y="8437"/>
                  </a:lnTo>
                  <a:lnTo>
                    <a:pt x="1651" y="8291"/>
                  </a:lnTo>
                  <a:lnTo>
                    <a:pt x="1577" y="8144"/>
                  </a:lnTo>
                  <a:lnTo>
                    <a:pt x="1504" y="7961"/>
                  </a:lnTo>
                  <a:lnTo>
                    <a:pt x="1504" y="7777"/>
                  </a:lnTo>
                  <a:lnTo>
                    <a:pt x="1504" y="7594"/>
                  </a:lnTo>
                  <a:lnTo>
                    <a:pt x="1504" y="7447"/>
                  </a:lnTo>
                  <a:lnTo>
                    <a:pt x="1577" y="7264"/>
                  </a:lnTo>
                  <a:lnTo>
                    <a:pt x="1614" y="7154"/>
                  </a:lnTo>
                  <a:lnTo>
                    <a:pt x="1651" y="7043"/>
                  </a:lnTo>
                  <a:lnTo>
                    <a:pt x="1614" y="6970"/>
                  </a:lnTo>
                  <a:lnTo>
                    <a:pt x="1687" y="6970"/>
                  </a:lnTo>
                  <a:lnTo>
                    <a:pt x="1944" y="6860"/>
                  </a:lnTo>
                  <a:lnTo>
                    <a:pt x="2201" y="6787"/>
                  </a:lnTo>
                  <a:lnTo>
                    <a:pt x="2788" y="6493"/>
                  </a:lnTo>
                  <a:lnTo>
                    <a:pt x="3375" y="6163"/>
                  </a:lnTo>
                  <a:lnTo>
                    <a:pt x="3815" y="5870"/>
                  </a:lnTo>
                  <a:lnTo>
                    <a:pt x="3998" y="5686"/>
                  </a:lnTo>
                  <a:lnTo>
                    <a:pt x="4145" y="5503"/>
                  </a:lnTo>
                  <a:lnTo>
                    <a:pt x="4292" y="5283"/>
                  </a:lnTo>
                  <a:lnTo>
                    <a:pt x="4402" y="5099"/>
                  </a:lnTo>
                  <a:lnTo>
                    <a:pt x="4475" y="4843"/>
                  </a:lnTo>
                  <a:lnTo>
                    <a:pt x="4512" y="4586"/>
                  </a:lnTo>
                  <a:lnTo>
                    <a:pt x="4512" y="4402"/>
                  </a:lnTo>
                  <a:lnTo>
                    <a:pt x="4475" y="4182"/>
                  </a:lnTo>
                  <a:lnTo>
                    <a:pt x="4365" y="3999"/>
                  </a:lnTo>
                  <a:lnTo>
                    <a:pt x="4292" y="3926"/>
                  </a:lnTo>
                  <a:lnTo>
                    <a:pt x="4218" y="3889"/>
                  </a:lnTo>
                  <a:lnTo>
                    <a:pt x="3962" y="3816"/>
                  </a:lnTo>
                  <a:lnTo>
                    <a:pt x="3742" y="3779"/>
                  </a:lnTo>
                  <a:lnTo>
                    <a:pt x="3485" y="3816"/>
                  </a:lnTo>
                  <a:lnTo>
                    <a:pt x="3228" y="3852"/>
                  </a:lnTo>
                  <a:lnTo>
                    <a:pt x="2935" y="3962"/>
                  </a:lnTo>
                  <a:lnTo>
                    <a:pt x="2678" y="4072"/>
                  </a:lnTo>
                  <a:lnTo>
                    <a:pt x="2164" y="4366"/>
                  </a:lnTo>
                  <a:lnTo>
                    <a:pt x="1504" y="4733"/>
                  </a:lnTo>
                  <a:lnTo>
                    <a:pt x="1211" y="4916"/>
                  </a:lnTo>
                  <a:lnTo>
                    <a:pt x="917" y="5099"/>
                  </a:lnTo>
                  <a:lnTo>
                    <a:pt x="844" y="5173"/>
                  </a:lnTo>
                  <a:lnTo>
                    <a:pt x="807" y="5246"/>
                  </a:lnTo>
                  <a:lnTo>
                    <a:pt x="807" y="5319"/>
                  </a:lnTo>
                  <a:lnTo>
                    <a:pt x="844" y="5356"/>
                  </a:lnTo>
                  <a:lnTo>
                    <a:pt x="880" y="5429"/>
                  </a:lnTo>
                  <a:lnTo>
                    <a:pt x="954" y="5466"/>
                  </a:lnTo>
                  <a:lnTo>
                    <a:pt x="1101" y="5466"/>
                  </a:lnTo>
                  <a:lnTo>
                    <a:pt x="1541" y="5246"/>
                  </a:lnTo>
                  <a:lnTo>
                    <a:pt x="1944" y="4989"/>
                  </a:lnTo>
                  <a:lnTo>
                    <a:pt x="2788" y="4512"/>
                  </a:lnTo>
                  <a:lnTo>
                    <a:pt x="3191" y="4329"/>
                  </a:lnTo>
                  <a:lnTo>
                    <a:pt x="3375" y="4256"/>
                  </a:lnTo>
                  <a:lnTo>
                    <a:pt x="3595" y="4219"/>
                  </a:lnTo>
                  <a:lnTo>
                    <a:pt x="3742" y="4182"/>
                  </a:lnTo>
                  <a:lnTo>
                    <a:pt x="3852" y="4219"/>
                  </a:lnTo>
                  <a:lnTo>
                    <a:pt x="3998" y="4256"/>
                  </a:lnTo>
                  <a:lnTo>
                    <a:pt x="4035" y="4292"/>
                  </a:lnTo>
                  <a:lnTo>
                    <a:pt x="4072" y="4366"/>
                  </a:lnTo>
                  <a:lnTo>
                    <a:pt x="4108" y="4476"/>
                  </a:lnTo>
                  <a:lnTo>
                    <a:pt x="4108" y="4586"/>
                  </a:lnTo>
                  <a:lnTo>
                    <a:pt x="4072" y="4843"/>
                  </a:lnTo>
                  <a:lnTo>
                    <a:pt x="3998" y="5026"/>
                  </a:lnTo>
                  <a:lnTo>
                    <a:pt x="3852" y="5246"/>
                  </a:lnTo>
                  <a:lnTo>
                    <a:pt x="3705" y="5393"/>
                  </a:lnTo>
                  <a:lnTo>
                    <a:pt x="3558" y="5576"/>
                  </a:lnTo>
                  <a:lnTo>
                    <a:pt x="3155" y="5833"/>
                  </a:lnTo>
                  <a:lnTo>
                    <a:pt x="2788" y="6053"/>
                  </a:lnTo>
                  <a:lnTo>
                    <a:pt x="2348" y="6310"/>
                  </a:lnTo>
                  <a:lnTo>
                    <a:pt x="1908" y="6530"/>
                  </a:lnTo>
                  <a:lnTo>
                    <a:pt x="1467" y="6750"/>
                  </a:lnTo>
                  <a:lnTo>
                    <a:pt x="1321" y="6823"/>
                  </a:lnTo>
                  <a:lnTo>
                    <a:pt x="1247" y="6860"/>
                  </a:lnTo>
                  <a:lnTo>
                    <a:pt x="1211" y="6933"/>
                  </a:lnTo>
                  <a:lnTo>
                    <a:pt x="1174" y="6933"/>
                  </a:lnTo>
                  <a:lnTo>
                    <a:pt x="1064" y="6860"/>
                  </a:lnTo>
                  <a:lnTo>
                    <a:pt x="880" y="6713"/>
                  </a:lnTo>
                  <a:lnTo>
                    <a:pt x="697" y="6457"/>
                  </a:lnTo>
                  <a:lnTo>
                    <a:pt x="587" y="6273"/>
                  </a:lnTo>
                  <a:lnTo>
                    <a:pt x="514" y="6053"/>
                  </a:lnTo>
                  <a:lnTo>
                    <a:pt x="477" y="5833"/>
                  </a:lnTo>
                  <a:lnTo>
                    <a:pt x="477" y="5613"/>
                  </a:lnTo>
                  <a:lnTo>
                    <a:pt x="477" y="5356"/>
                  </a:lnTo>
                  <a:lnTo>
                    <a:pt x="550" y="5136"/>
                  </a:lnTo>
                  <a:lnTo>
                    <a:pt x="660" y="4879"/>
                  </a:lnTo>
                  <a:lnTo>
                    <a:pt x="770" y="4659"/>
                  </a:lnTo>
                  <a:lnTo>
                    <a:pt x="917" y="4476"/>
                  </a:lnTo>
                  <a:lnTo>
                    <a:pt x="1101" y="4292"/>
                  </a:lnTo>
                  <a:lnTo>
                    <a:pt x="1504" y="3962"/>
                  </a:lnTo>
                  <a:lnTo>
                    <a:pt x="1908" y="3705"/>
                  </a:lnTo>
                  <a:lnTo>
                    <a:pt x="2384" y="3485"/>
                  </a:lnTo>
                  <a:lnTo>
                    <a:pt x="2458" y="3412"/>
                  </a:lnTo>
                  <a:lnTo>
                    <a:pt x="2494" y="3302"/>
                  </a:lnTo>
                  <a:lnTo>
                    <a:pt x="2568" y="3119"/>
                  </a:lnTo>
                  <a:lnTo>
                    <a:pt x="2715" y="2898"/>
                  </a:lnTo>
                  <a:lnTo>
                    <a:pt x="2898" y="2715"/>
                  </a:lnTo>
                  <a:lnTo>
                    <a:pt x="3045" y="2532"/>
                  </a:lnTo>
                  <a:lnTo>
                    <a:pt x="3228" y="2385"/>
                  </a:lnTo>
                  <a:lnTo>
                    <a:pt x="3448" y="2238"/>
                  </a:lnTo>
                  <a:lnTo>
                    <a:pt x="3632" y="2128"/>
                  </a:lnTo>
                  <a:lnTo>
                    <a:pt x="3852" y="2055"/>
                  </a:lnTo>
                  <a:lnTo>
                    <a:pt x="4108" y="1981"/>
                  </a:lnTo>
                  <a:lnTo>
                    <a:pt x="4328" y="1945"/>
                  </a:lnTo>
                  <a:lnTo>
                    <a:pt x="4549" y="1908"/>
                  </a:lnTo>
                  <a:lnTo>
                    <a:pt x="4695" y="2055"/>
                  </a:lnTo>
                  <a:lnTo>
                    <a:pt x="4879" y="2165"/>
                  </a:lnTo>
                  <a:lnTo>
                    <a:pt x="5135" y="2348"/>
                  </a:lnTo>
                  <a:lnTo>
                    <a:pt x="5356" y="2568"/>
                  </a:lnTo>
                  <a:lnTo>
                    <a:pt x="5466" y="2715"/>
                  </a:lnTo>
                  <a:lnTo>
                    <a:pt x="5539" y="2898"/>
                  </a:lnTo>
                  <a:lnTo>
                    <a:pt x="5649" y="3229"/>
                  </a:lnTo>
                  <a:lnTo>
                    <a:pt x="5722" y="3559"/>
                  </a:lnTo>
                  <a:lnTo>
                    <a:pt x="5686" y="3926"/>
                  </a:lnTo>
                  <a:lnTo>
                    <a:pt x="5612" y="4256"/>
                  </a:lnTo>
                  <a:lnTo>
                    <a:pt x="5466" y="4549"/>
                  </a:lnTo>
                  <a:lnTo>
                    <a:pt x="5062" y="5063"/>
                  </a:lnTo>
                  <a:lnTo>
                    <a:pt x="4879" y="5319"/>
                  </a:lnTo>
                  <a:lnTo>
                    <a:pt x="4732" y="5613"/>
                  </a:lnTo>
                  <a:lnTo>
                    <a:pt x="4659" y="5943"/>
                  </a:lnTo>
                  <a:lnTo>
                    <a:pt x="4659" y="6090"/>
                  </a:lnTo>
                  <a:lnTo>
                    <a:pt x="4659" y="6273"/>
                  </a:lnTo>
                  <a:lnTo>
                    <a:pt x="4695" y="6420"/>
                  </a:lnTo>
                  <a:lnTo>
                    <a:pt x="4769" y="6567"/>
                  </a:lnTo>
                  <a:lnTo>
                    <a:pt x="4805" y="6677"/>
                  </a:lnTo>
                  <a:lnTo>
                    <a:pt x="4915" y="6787"/>
                  </a:lnTo>
                  <a:lnTo>
                    <a:pt x="5135" y="6933"/>
                  </a:lnTo>
                  <a:lnTo>
                    <a:pt x="5392" y="7007"/>
                  </a:lnTo>
                  <a:lnTo>
                    <a:pt x="5649" y="7043"/>
                  </a:lnTo>
                  <a:lnTo>
                    <a:pt x="5942" y="7007"/>
                  </a:lnTo>
                  <a:lnTo>
                    <a:pt x="6199" y="6933"/>
                  </a:lnTo>
                  <a:lnTo>
                    <a:pt x="6456" y="6823"/>
                  </a:lnTo>
                  <a:lnTo>
                    <a:pt x="6676" y="6677"/>
                  </a:lnTo>
                  <a:lnTo>
                    <a:pt x="6896" y="6457"/>
                  </a:lnTo>
                  <a:lnTo>
                    <a:pt x="7043" y="6200"/>
                  </a:lnTo>
                  <a:lnTo>
                    <a:pt x="7226" y="5980"/>
                  </a:lnTo>
                  <a:lnTo>
                    <a:pt x="7667" y="5246"/>
                  </a:lnTo>
                  <a:lnTo>
                    <a:pt x="7887" y="4879"/>
                  </a:lnTo>
                  <a:lnTo>
                    <a:pt x="8107" y="4476"/>
                  </a:lnTo>
                  <a:lnTo>
                    <a:pt x="8143" y="4402"/>
                  </a:lnTo>
                  <a:lnTo>
                    <a:pt x="8107" y="4329"/>
                  </a:lnTo>
                  <a:lnTo>
                    <a:pt x="8070" y="4256"/>
                  </a:lnTo>
                  <a:lnTo>
                    <a:pt x="8033" y="4182"/>
                  </a:lnTo>
                  <a:lnTo>
                    <a:pt x="7777" y="4182"/>
                  </a:lnTo>
                  <a:lnTo>
                    <a:pt x="7703" y="4256"/>
                  </a:lnTo>
                  <a:lnTo>
                    <a:pt x="7520" y="4586"/>
                  </a:lnTo>
                  <a:lnTo>
                    <a:pt x="7300" y="4879"/>
                  </a:lnTo>
                  <a:lnTo>
                    <a:pt x="6933" y="5540"/>
                  </a:lnTo>
                  <a:lnTo>
                    <a:pt x="6749" y="5796"/>
                  </a:lnTo>
                  <a:lnTo>
                    <a:pt x="6566" y="6053"/>
                  </a:lnTo>
                  <a:lnTo>
                    <a:pt x="6383" y="6273"/>
                  </a:lnTo>
                  <a:lnTo>
                    <a:pt x="6126" y="6493"/>
                  </a:lnTo>
                  <a:lnTo>
                    <a:pt x="5942" y="6567"/>
                  </a:lnTo>
                  <a:lnTo>
                    <a:pt x="5796" y="6603"/>
                  </a:lnTo>
                  <a:lnTo>
                    <a:pt x="5612" y="6567"/>
                  </a:lnTo>
                  <a:lnTo>
                    <a:pt x="5466" y="6530"/>
                  </a:lnTo>
                  <a:lnTo>
                    <a:pt x="5319" y="6457"/>
                  </a:lnTo>
                  <a:lnTo>
                    <a:pt x="5209" y="6347"/>
                  </a:lnTo>
                  <a:lnTo>
                    <a:pt x="5135" y="6200"/>
                  </a:lnTo>
                  <a:lnTo>
                    <a:pt x="5099" y="6016"/>
                  </a:lnTo>
                  <a:lnTo>
                    <a:pt x="5135" y="5833"/>
                  </a:lnTo>
                  <a:lnTo>
                    <a:pt x="5172" y="5686"/>
                  </a:lnTo>
                  <a:lnTo>
                    <a:pt x="5356" y="5393"/>
                  </a:lnTo>
                  <a:lnTo>
                    <a:pt x="5759" y="4879"/>
                  </a:lnTo>
                  <a:lnTo>
                    <a:pt x="5906" y="4659"/>
                  </a:lnTo>
                  <a:lnTo>
                    <a:pt x="6016" y="4402"/>
                  </a:lnTo>
                  <a:lnTo>
                    <a:pt x="6126" y="4146"/>
                  </a:lnTo>
                  <a:lnTo>
                    <a:pt x="6163" y="3889"/>
                  </a:lnTo>
                  <a:lnTo>
                    <a:pt x="6163" y="3632"/>
                  </a:lnTo>
                  <a:lnTo>
                    <a:pt x="6163" y="3339"/>
                  </a:lnTo>
                  <a:lnTo>
                    <a:pt x="6089" y="3082"/>
                  </a:lnTo>
                  <a:lnTo>
                    <a:pt x="6016" y="2825"/>
                  </a:lnTo>
                  <a:lnTo>
                    <a:pt x="5832" y="2532"/>
                  </a:lnTo>
                  <a:lnTo>
                    <a:pt x="5576" y="2165"/>
                  </a:lnTo>
                  <a:lnTo>
                    <a:pt x="5429" y="2018"/>
                  </a:lnTo>
                  <a:lnTo>
                    <a:pt x="5282" y="1908"/>
                  </a:lnTo>
                  <a:lnTo>
                    <a:pt x="5099" y="1798"/>
                  </a:lnTo>
                  <a:lnTo>
                    <a:pt x="4915" y="1725"/>
                  </a:lnTo>
                  <a:lnTo>
                    <a:pt x="4915" y="1688"/>
                  </a:lnTo>
                  <a:lnTo>
                    <a:pt x="4915" y="1468"/>
                  </a:lnTo>
                  <a:lnTo>
                    <a:pt x="4989" y="1321"/>
                  </a:lnTo>
                  <a:lnTo>
                    <a:pt x="5062" y="1174"/>
                  </a:lnTo>
                  <a:lnTo>
                    <a:pt x="5172" y="1028"/>
                  </a:lnTo>
                  <a:lnTo>
                    <a:pt x="5319" y="918"/>
                  </a:lnTo>
                  <a:lnTo>
                    <a:pt x="5502" y="844"/>
                  </a:lnTo>
                  <a:lnTo>
                    <a:pt x="5686" y="808"/>
                  </a:lnTo>
                  <a:lnTo>
                    <a:pt x="5869" y="771"/>
                  </a:lnTo>
                  <a:lnTo>
                    <a:pt x="6016" y="771"/>
                  </a:lnTo>
                  <a:lnTo>
                    <a:pt x="6199" y="808"/>
                  </a:lnTo>
                  <a:lnTo>
                    <a:pt x="6529" y="918"/>
                  </a:lnTo>
                  <a:lnTo>
                    <a:pt x="7190" y="1211"/>
                  </a:lnTo>
                  <a:lnTo>
                    <a:pt x="7080" y="1321"/>
                  </a:lnTo>
                  <a:lnTo>
                    <a:pt x="7043" y="1431"/>
                  </a:lnTo>
                  <a:lnTo>
                    <a:pt x="7043" y="1541"/>
                  </a:lnTo>
                  <a:lnTo>
                    <a:pt x="7043" y="1651"/>
                  </a:lnTo>
                  <a:lnTo>
                    <a:pt x="7153" y="1871"/>
                  </a:lnTo>
                  <a:lnTo>
                    <a:pt x="7300" y="2018"/>
                  </a:lnTo>
                  <a:lnTo>
                    <a:pt x="7446" y="2165"/>
                  </a:lnTo>
                  <a:lnTo>
                    <a:pt x="7556" y="2275"/>
                  </a:lnTo>
                  <a:lnTo>
                    <a:pt x="7446" y="2495"/>
                  </a:lnTo>
                  <a:lnTo>
                    <a:pt x="7263" y="3045"/>
                  </a:lnTo>
                  <a:lnTo>
                    <a:pt x="7153" y="3265"/>
                  </a:lnTo>
                  <a:lnTo>
                    <a:pt x="7043" y="3485"/>
                  </a:lnTo>
                  <a:lnTo>
                    <a:pt x="6933" y="3705"/>
                  </a:lnTo>
                  <a:lnTo>
                    <a:pt x="6896" y="3926"/>
                  </a:lnTo>
                  <a:lnTo>
                    <a:pt x="6896" y="3999"/>
                  </a:lnTo>
                  <a:lnTo>
                    <a:pt x="6970" y="4036"/>
                  </a:lnTo>
                  <a:lnTo>
                    <a:pt x="7043" y="4072"/>
                  </a:lnTo>
                  <a:lnTo>
                    <a:pt x="7116" y="4036"/>
                  </a:lnTo>
                  <a:lnTo>
                    <a:pt x="7263" y="3889"/>
                  </a:lnTo>
                  <a:lnTo>
                    <a:pt x="7410" y="3705"/>
                  </a:lnTo>
                  <a:lnTo>
                    <a:pt x="7593" y="3265"/>
                  </a:lnTo>
                  <a:lnTo>
                    <a:pt x="7777" y="2715"/>
                  </a:lnTo>
                  <a:lnTo>
                    <a:pt x="7813" y="2458"/>
                  </a:lnTo>
                  <a:lnTo>
                    <a:pt x="7813" y="2422"/>
                  </a:lnTo>
                  <a:lnTo>
                    <a:pt x="8363" y="2678"/>
                  </a:lnTo>
                  <a:lnTo>
                    <a:pt x="8584" y="2862"/>
                  </a:lnTo>
                  <a:lnTo>
                    <a:pt x="8694" y="3009"/>
                  </a:lnTo>
                  <a:lnTo>
                    <a:pt x="8804" y="3155"/>
                  </a:lnTo>
                  <a:lnTo>
                    <a:pt x="8877" y="3302"/>
                  </a:lnTo>
                  <a:lnTo>
                    <a:pt x="8877" y="3449"/>
                  </a:lnTo>
                  <a:lnTo>
                    <a:pt x="8840" y="3595"/>
                  </a:lnTo>
                  <a:lnTo>
                    <a:pt x="8694" y="3705"/>
                  </a:lnTo>
                  <a:lnTo>
                    <a:pt x="8620" y="3779"/>
                  </a:lnTo>
                  <a:lnTo>
                    <a:pt x="8584" y="3852"/>
                  </a:lnTo>
                  <a:lnTo>
                    <a:pt x="8584" y="3926"/>
                  </a:lnTo>
                  <a:lnTo>
                    <a:pt x="8620" y="3999"/>
                  </a:lnTo>
                  <a:lnTo>
                    <a:pt x="8657" y="4072"/>
                  </a:lnTo>
                  <a:lnTo>
                    <a:pt x="8730" y="4109"/>
                  </a:lnTo>
                  <a:lnTo>
                    <a:pt x="8840" y="4109"/>
                  </a:lnTo>
                  <a:lnTo>
                    <a:pt x="8914" y="4072"/>
                  </a:lnTo>
                  <a:lnTo>
                    <a:pt x="9097" y="3926"/>
                  </a:lnTo>
                  <a:lnTo>
                    <a:pt x="9207" y="3779"/>
                  </a:lnTo>
                  <a:lnTo>
                    <a:pt x="9281" y="3595"/>
                  </a:lnTo>
                  <a:lnTo>
                    <a:pt x="9281" y="3412"/>
                  </a:lnTo>
                  <a:lnTo>
                    <a:pt x="9281" y="3192"/>
                  </a:lnTo>
                  <a:lnTo>
                    <a:pt x="9207" y="3009"/>
                  </a:lnTo>
                  <a:lnTo>
                    <a:pt x="9097" y="2825"/>
                  </a:lnTo>
                  <a:lnTo>
                    <a:pt x="8987" y="2642"/>
                  </a:lnTo>
                  <a:lnTo>
                    <a:pt x="8804" y="2458"/>
                  </a:lnTo>
                  <a:lnTo>
                    <a:pt x="8584" y="2348"/>
                  </a:lnTo>
                  <a:lnTo>
                    <a:pt x="8107" y="2091"/>
                  </a:lnTo>
                  <a:lnTo>
                    <a:pt x="7887" y="1981"/>
                  </a:lnTo>
                  <a:lnTo>
                    <a:pt x="7593" y="1798"/>
                  </a:lnTo>
                  <a:lnTo>
                    <a:pt x="7446" y="1651"/>
                  </a:lnTo>
                  <a:lnTo>
                    <a:pt x="7373" y="1541"/>
                  </a:lnTo>
                  <a:lnTo>
                    <a:pt x="7336" y="1431"/>
                  </a:lnTo>
                  <a:lnTo>
                    <a:pt x="7373" y="1284"/>
                  </a:lnTo>
                  <a:lnTo>
                    <a:pt x="7483" y="1358"/>
                  </a:lnTo>
                  <a:lnTo>
                    <a:pt x="7556" y="1358"/>
                  </a:lnTo>
                  <a:lnTo>
                    <a:pt x="7593" y="1321"/>
                  </a:lnTo>
                  <a:lnTo>
                    <a:pt x="7630" y="1248"/>
                  </a:lnTo>
                  <a:lnTo>
                    <a:pt x="7703" y="1138"/>
                  </a:lnTo>
                  <a:lnTo>
                    <a:pt x="7813" y="954"/>
                  </a:lnTo>
                  <a:lnTo>
                    <a:pt x="7923" y="808"/>
                  </a:lnTo>
                  <a:lnTo>
                    <a:pt x="8107" y="698"/>
                  </a:lnTo>
                  <a:lnTo>
                    <a:pt x="8290" y="624"/>
                  </a:lnTo>
                  <a:lnTo>
                    <a:pt x="8474" y="588"/>
                  </a:lnTo>
                  <a:lnTo>
                    <a:pt x="8694" y="551"/>
                  </a:lnTo>
                  <a:lnTo>
                    <a:pt x="9060" y="514"/>
                  </a:lnTo>
                  <a:close/>
                  <a:moveTo>
                    <a:pt x="13279" y="9318"/>
                  </a:moveTo>
                  <a:lnTo>
                    <a:pt x="13426" y="9428"/>
                  </a:lnTo>
                  <a:lnTo>
                    <a:pt x="13426" y="9464"/>
                  </a:lnTo>
                  <a:lnTo>
                    <a:pt x="13352" y="9464"/>
                  </a:lnTo>
                  <a:lnTo>
                    <a:pt x="13242" y="9538"/>
                  </a:lnTo>
                  <a:lnTo>
                    <a:pt x="12985" y="9868"/>
                  </a:lnTo>
                  <a:lnTo>
                    <a:pt x="12692" y="10198"/>
                  </a:lnTo>
                  <a:lnTo>
                    <a:pt x="12362" y="10492"/>
                  </a:lnTo>
                  <a:lnTo>
                    <a:pt x="12032" y="10748"/>
                  </a:lnTo>
                  <a:lnTo>
                    <a:pt x="11445" y="11078"/>
                  </a:lnTo>
                  <a:lnTo>
                    <a:pt x="10858" y="11409"/>
                  </a:lnTo>
                  <a:lnTo>
                    <a:pt x="10638" y="11372"/>
                  </a:lnTo>
                  <a:lnTo>
                    <a:pt x="10418" y="11299"/>
                  </a:lnTo>
                  <a:lnTo>
                    <a:pt x="10234" y="11188"/>
                  </a:lnTo>
                  <a:lnTo>
                    <a:pt x="10051" y="11078"/>
                  </a:lnTo>
                  <a:lnTo>
                    <a:pt x="10491" y="11005"/>
                  </a:lnTo>
                  <a:lnTo>
                    <a:pt x="10895" y="10858"/>
                  </a:lnTo>
                  <a:lnTo>
                    <a:pt x="11298" y="10675"/>
                  </a:lnTo>
                  <a:lnTo>
                    <a:pt x="11702" y="10492"/>
                  </a:lnTo>
                  <a:lnTo>
                    <a:pt x="12142" y="10235"/>
                  </a:lnTo>
                  <a:lnTo>
                    <a:pt x="12545" y="9941"/>
                  </a:lnTo>
                  <a:lnTo>
                    <a:pt x="12912" y="9648"/>
                  </a:lnTo>
                  <a:lnTo>
                    <a:pt x="13279" y="9318"/>
                  </a:lnTo>
                  <a:close/>
                  <a:moveTo>
                    <a:pt x="13609" y="9648"/>
                  </a:moveTo>
                  <a:lnTo>
                    <a:pt x="13719" y="9795"/>
                  </a:lnTo>
                  <a:lnTo>
                    <a:pt x="13792" y="9978"/>
                  </a:lnTo>
                  <a:lnTo>
                    <a:pt x="13939" y="10345"/>
                  </a:lnTo>
                  <a:lnTo>
                    <a:pt x="13939" y="10602"/>
                  </a:lnTo>
                  <a:lnTo>
                    <a:pt x="13939" y="10858"/>
                  </a:lnTo>
                  <a:lnTo>
                    <a:pt x="13866" y="10968"/>
                  </a:lnTo>
                  <a:lnTo>
                    <a:pt x="13829" y="10932"/>
                  </a:lnTo>
                  <a:lnTo>
                    <a:pt x="13719" y="10932"/>
                  </a:lnTo>
                  <a:lnTo>
                    <a:pt x="13719" y="10968"/>
                  </a:lnTo>
                  <a:lnTo>
                    <a:pt x="13609" y="11188"/>
                  </a:lnTo>
                  <a:lnTo>
                    <a:pt x="12765" y="11299"/>
                  </a:lnTo>
                  <a:lnTo>
                    <a:pt x="12912" y="11188"/>
                  </a:lnTo>
                  <a:lnTo>
                    <a:pt x="13316" y="10895"/>
                  </a:lnTo>
                  <a:lnTo>
                    <a:pt x="13682" y="10565"/>
                  </a:lnTo>
                  <a:lnTo>
                    <a:pt x="13756" y="10492"/>
                  </a:lnTo>
                  <a:lnTo>
                    <a:pt x="13756" y="10381"/>
                  </a:lnTo>
                  <a:lnTo>
                    <a:pt x="13719" y="10308"/>
                  </a:lnTo>
                  <a:lnTo>
                    <a:pt x="13609" y="10271"/>
                  </a:lnTo>
                  <a:lnTo>
                    <a:pt x="13536" y="10271"/>
                  </a:lnTo>
                  <a:lnTo>
                    <a:pt x="13462" y="10308"/>
                  </a:lnTo>
                  <a:lnTo>
                    <a:pt x="13059" y="10638"/>
                  </a:lnTo>
                  <a:lnTo>
                    <a:pt x="12655" y="10968"/>
                  </a:lnTo>
                  <a:lnTo>
                    <a:pt x="12398" y="11152"/>
                  </a:lnTo>
                  <a:lnTo>
                    <a:pt x="12325" y="11225"/>
                  </a:lnTo>
                  <a:lnTo>
                    <a:pt x="12252" y="11372"/>
                  </a:lnTo>
                  <a:lnTo>
                    <a:pt x="11665" y="11409"/>
                  </a:lnTo>
                  <a:lnTo>
                    <a:pt x="11481" y="11445"/>
                  </a:lnTo>
                  <a:lnTo>
                    <a:pt x="11775" y="11299"/>
                  </a:lnTo>
                  <a:lnTo>
                    <a:pt x="12068" y="11115"/>
                  </a:lnTo>
                  <a:lnTo>
                    <a:pt x="12362" y="10932"/>
                  </a:lnTo>
                  <a:lnTo>
                    <a:pt x="12655" y="10748"/>
                  </a:lnTo>
                  <a:lnTo>
                    <a:pt x="12912" y="10492"/>
                  </a:lnTo>
                  <a:lnTo>
                    <a:pt x="13132" y="10271"/>
                  </a:lnTo>
                  <a:lnTo>
                    <a:pt x="13352" y="10015"/>
                  </a:lnTo>
                  <a:lnTo>
                    <a:pt x="13572" y="9721"/>
                  </a:lnTo>
                  <a:lnTo>
                    <a:pt x="13609" y="9648"/>
                  </a:lnTo>
                  <a:close/>
                  <a:moveTo>
                    <a:pt x="9060" y="1"/>
                  </a:moveTo>
                  <a:lnTo>
                    <a:pt x="8804" y="37"/>
                  </a:lnTo>
                  <a:lnTo>
                    <a:pt x="8547" y="37"/>
                  </a:lnTo>
                  <a:lnTo>
                    <a:pt x="8290" y="111"/>
                  </a:lnTo>
                  <a:lnTo>
                    <a:pt x="8033" y="184"/>
                  </a:lnTo>
                  <a:lnTo>
                    <a:pt x="7813" y="294"/>
                  </a:lnTo>
                  <a:lnTo>
                    <a:pt x="7593" y="441"/>
                  </a:lnTo>
                  <a:lnTo>
                    <a:pt x="7410" y="624"/>
                  </a:lnTo>
                  <a:lnTo>
                    <a:pt x="7300" y="844"/>
                  </a:lnTo>
                  <a:lnTo>
                    <a:pt x="6896" y="624"/>
                  </a:lnTo>
                  <a:lnTo>
                    <a:pt x="6493" y="441"/>
                  </a:lnTo>
                  <a:lnTo>
                    <a:pt x="6273" y="367"/>
                  </a:lnTo>
                  <a:lnTo>
                    <a:pt x="6053" y="331"/>
                  </a:lnTo>
                  <a:lnTo>
                    <a:pt x="5612" y="331"/>
                  </a:lnTo>
                  <a:lnTo>
                    <a:pt x="5392" y="404"/>
                  </a:lnTo>
                  <a:lnTo>
                    <a:pt x="5209" y="477"/>
                  </a:lnTo>
                  <a:lnTo>
                    <a:pt x="5025" y="588"/>
                  </a:lnTo>
                  <a:lnTo>
                    <a:pt x="4842" y="734"/>
                  </a:lnTo>
                  <a:lnTo>
                    <a:pt x="4695" y="881"/>
                  </a:lnTo>
                  <a:lnTo>
                    <a:pt x="4585" y="1064"/>
                  </a:lnTo>
                  <a:lnTo>
                    <a:pt x="4512" y="1248"/>
                  </a:lnTo>
                  <a:lnTo>
                    <a:pt x="4475" y="1468"/>
                  </a:lnTo>
                  <a:lnTo>
                    <a:pt x="4182" y="1505"/>
                  </a:lnTo>
                  <a:lnTo>
                    <a:pt x="3888" y="1541"/>
                  </a:lnTo>
                  <a:lnTo>
                    <a:pt x="3595" y="1651"/>
                  </a:lnTo>
                  <a:lnTo>
                    <a:pt x="3338" y="1798"/>
                  </a:lnTo>
                  <a:lnTo>
                    <a:pt x="3081" y="1945"/>
                  </a:lnTo>
                  <a:lnTo>
                    <a:pt x="2861" y="2091"/>
                  </a:lnTo>
                  <a:lnTo>
                    <a:pt x="2641" y="2312"/>
                  </a:lnTo>
                  <a:lnTo>
                    <a:pt x="2421" y="2532"/>
                  </a:lnTo>
                  <a:lnTo>
                    <a:pt x="2238" y="2788"/>
                  </a:lnTo>
                  <a:lnTo>
                    <a:pt x="2091" y="3082"/>
                  </a:lnTo>
                  <a:lnTo>
                    <a:pt x="1981" y="3155"/>
                  </a:lnTo>
                  <a:lnTo>
                    <a:pt x="1834" y="3229"/>
                  </a:lnTo>
                  <a:lnTo>
                    <a:pt x="1504" y="3375"/>
                  </a:lnTo>
                  <a:lnTo>
                    <a:pt x="1211" y="3559"/>
                  </a:lnTo>
                  <a:lnTo>
                    <a:pt x="954" y="3779"/>
                  </a:lnTo>
                  <a:lnTo>
                    <a:pt x="697" y="3999"/>
                  </a:lnTo>
                  <a:lnTo>
                    <a:pt x="477" y="4256"/>
                  </a:lnTo>
                  <a:lnTo>
                    <a:pt x="330" y="4512"/>
                  </a:lnTo>
                  <a:lnTo>
                    <a:pt x="183" y="4769"/>
                  </a:lnTo>
                  <a:lnTo>
                    <a:pt x="73" y="5063"/>
                  </a:lnTo>
                  <a:lnTo>
                    <a:pt x="37" y="5319"/>
                  </a:lnTo>
                  <a:lnTo>
                    <a:pt x="0" y="5613"/>
                  </a:lnTo>
                  <a:lnTo>
                    <a:pt x="0" y="5906"/>
                  </a:lnTo>
                  <a:lnTo>
                    <a:pt x="73" y="6200"/>
                  </a:lnTo>
                  <a:lnTo>
                    <a:pt x="183" y="6493"/>
                  </a:lnTo>
                  <a:lnTo>
                    <a:pt x="294" y="6713"/>
                  </a:lnTo>
                  <a:lnTo>
                    <a:pt x="440" y="6933"/>
                  </a:lnTo>
                  <a:lnTo>
                    <a:pt x="660" y="7117"/>
                  </a:lnTo>
                  <a:lnTo>
                    <a:pt x="880" y="7300"/>
                  </a:lnTo>
                  <a:lnTo>
                    <a:pt x="1064" y="7374"/>
                  </a:lnTo>
                  <a:lnTo>
                    <a:pt x="1027" y="7594"/>
                  </a:lnTo>
                  <a:lnTo>
                    <a:pt x="1027" y="7814"/>
                  </a:lnTo>
                  <a:lnTo>
                    <a:pt x="1064" y="8034"/>
                  </a:lnTo>
                  <a:lnTo>
                    <a:pt x="1101" y="8217"/>
                  </a:lnTo>
                  <a:lnTo>
                    <a:pt x="1174" y="8437"/>
                  </a:lnTo>
                  <a:lnTo>
                    <a:pt x="1284" y="8621"/>
                  </a:lnTo>
                  <a:lnTo>
                    <a:pt x="1431" y="8804"/>
                  </a:lnTo>
                  <a:lnTo>
                    <a:pt x="1614" y="8988"/>
                  </a:lnTo>
                  <a:lnTo>
                    <a:pt x="1797" y="9098"/>
                  </a:lnTo>
                  <a:lnTo>
                    <a:pt x="1981" y="9208"/>
                  </a:lnTo>
                  <a:lnTo>
                    <a:pt x="2201" y="9281"/>
                  </a:lnTo>
                  <a:lnTo>
                    <a:pt x="2421" y="9318"/>
                  </a:lnTo>
                  <a:lnTo>
                    <a:pt x="2641" y="9354"/>
                  </a:lnTo>
                  <a:lnTo>
                    <a:pt x="2861" y="9318"/>
                  </a:lnTo>
                  <a:lnTo>
                    <a:pt x="3081" y="9281"/>
                  </a:lnTo>
                  <a:lnTo>
                    <a:pt x="3301" y="9208"/>
                  </a:lnTo>
                  <a:lnTo>
                    <a:pt x="3375" y="9354"/>
                  </a:lnTo>
                  <a:lnTo>
                    <a:pt x="3448" y="9501"/>
                  </a:lnTo>
                  <a:lnTo>
                    <a:pt x="3595" y="9648"/>
                  </a:lnTo>
                  <a:lnTo>
                    <a:pt x="3742" y="9758"/>
                  </a:lnTo>
                  <a:lnTo>
                    <a:pt x="3925" y="9868"/>
                  </a:lnTo>
                  <a:lnTo>
                    <a:pt x="4108" y="9905"/>
                  </a:lnTo>
                  <a:lnTo>
                    <a:pt x="4292" y="9941"/>
                  </a:lnTo>
                  <a:lnTo>
                    <a:pt x="4475" y="9941"/>
                  </a:lnTo>
                  <a:lnTo>
                    <a:pt x="4842" y="9905"/>
                  </a:lnTo>
                  <a:lnTo>
                    <a:pt x="5246" y="9795"/>
                  </a:lnTo>
                  <a:lnTo>
                    <a:pt x="5686" y="9648"/>
                  </a:lnTo>
                  <a:lnTo>
                    <a:pt x="6163" y="9574"/>
                  </a:lnTo>
                  <a:lnTo>
                    <a:pt x="6603" y="9574"/>
                  </a:lnTo>
                  <a:lnTo>
                    <a:pt x="7080" y="9611"/>
                  </a:lnTo>
                  <a:lnTo>
                    <a:pt x="7446" y="9648"/>
                  </a:lnTo>
                  <a:lnTo>
                    <a:pt x="7630" y="9648"/>
                  </a:lnTo>
                  <a:lnTo>
                    <a:pt x="7813" y="9611"/>
                  </a:lnTo>
                  <a:lnTo>
                    <a:pt x="7960" y="9721"/>
                  </a:lnTo>
                  <a:lnTo>
                    <a:pt x="8143" y="9795"/>
                  </a:lnTo>
                  <a:lnTo>
                    <a:pt x="8327" y="9831"/>
                  </a:lnTo>
                  <a:lnTo>
                    <a:pt x="8547" y="9868"/>
                  </a:lnTo>
                  <a:lnTo>
                    <a:pt x="9024" y="9905"/>
                  </a:lnTo>
                  <a:lnTo>
                    <a:pt x="9391" y="9868"/>
                  </a:lnTo>
                  <a:lnTo>
                    <a:pt x="9501" y="9868"/>
                  </a:lnTo>
                  <a:lnTo>
                    <a:pt x="9354" y="10161"/>
                  </a:lnTo>
                  <a:lnTo>
                    <a:pt x="9317" y="10308"/>
                  </a:lnTo>
                  <a:lnTo>
                    <a:pt x="9281" y="10492"/>
                  </a:lnTo>
                  <a:lnTo>
                    <a:pt x="9317" y="10638"/>
                  </a:lnTo>
                  <a:lnTo>
                    <a:pt x="9354" y="10785"/>
                  </a:lnTo>
                  <a:lnTo>
                    <a:pt x="9464" y="11078"/>
                  </a:lnTo>
                  <a:lnTo>
                    <a:pt x="9647" y="11335"/>
                  </a:lnTo>
                  <a:lnTo>
                    <a:pt x="9831" y="11519"/>
                  </a:lnTo>
                  <a:lnTo>
                    <a:pt x="9977" y="11629"/>
                  </a:lnTo>
                  <a:lnTo>
                    <a:pt x="10198" y="11739"/>
                  </a:lnTo>
                  <a:lnTo>
                    <a:pt x="10381" y="11812"/>
                  </a:lnTo>
                  <a:lnTo>
                    <a:pt x="10821" y="11922"/>
                  </a:lnTo>
                  <a:lnTo>
                    <a:pt x="11298" y="11959"/>
                  </a:lnTo>
                  <a:lnTo>
                    <a:pt x="11775" y="11922"/>
                  </a:lnTo>
                  <a:lnTo>
                    <a:pt x="12215" y="11885"/>
                  </a:lnTo>
                  <a:lnTo>
                    <a:pt x="13095" y="11775"/>
                  </a:lnTo>
                  <a:lnTo>
                    <a:pt x="13939" y="11665"/>
                  </a:lnTo>
                  <a:lnTo>
                    <a:pt x="14343" y="11555"/>
                  </a:lnTo>
                  <a:lnTo>
                    <a:pt x="14746" y="11409"/>
                  </a:lnTo>
                  <a:lnTo>
                    <a:pt x="15076" y="11262"/>
                  </a:lnTo>
                  <a:lnTo>
                    <a:pt x="15370" y="11042"/>
                  </a:lnTo>
                  <a:lnTo>
                    <a:pt x="15626" y="10785"/>
                  </a:lnTo>
                  <a:lnTo>
                    <a:pt x="15847" y="10528"/>
                  </a:lnTo>
                  <a:lnTo>
                    <a:pt x="16030" y="10235"/>
                  </a:lnTo>
                  <a:lnTo>
                    <a:pt x="16213" y="9941"/>
                  </a:lnTo>
                  <a:lnTo>
                    <a:pt x="16360" y="9648"/>
                  </a:lnTo>
                  <a:lnTo>
                    <a:pt x="16433" y="9318"/>
                  </a:lnTo>
                  <a:lnTo>
                    <a:pt x="16507" y="8988"/>
                  </a:lnTo>
                  <a:lnTo>
                    <a:pt x="16543" y="8657"/>
                  </a:lnTo>
                  <a:lnTo>
                    <a:pt x="16507" y="8327"/>
                  </a:lnTo>
                  <a:lnTo>
                    <a:pt x="16470" y="7997"/>
                  </a:lnTo>
                  <a:lnTo>
                    <a:pt x="16690" y="7447"/>
                  </a:lnTo>
                  <a:lnTo>
                    <a:pt x="16837" y="6933"/>
                  </a:lnTo>
                  <a:lnTo>
                    <a:pt x="16910" y="6347"/>
                  </a:lnTo>
                  <a:lnTo>
                    <a:pt x="16910" y="5796"/>
                  </a:lnTo>
                  <a:lnTo>
                    <a:pt x="16837" y="5429"/>
                  </a:lnTo>
                  <a:lnTo>
                    <a:pt x="16727" y="5063"/>
                  </a:lnTo>
                  <a:lnTo>
                    <a:pt x="16654" y="4916"/>
                  </a:lnTo>
                  <a:lnTo>
                    <a:pt x="16543" y="4769"/>
                  </a:lnTo>
                  <a:lnTo>
                    <a:pt x="16397" y="4659"/>
                  </a:lnTo>
                  <a:lnTo>
                    <a:pt x="16250" y="4586"/>
                  </a:lnTo>
                  <a:lnTo>
                    <a:pt x="16250" y="4146"/>
                  </a:lnTo>
                  <a:lnTo>
                    <a:pt x="16177" y="3742"/>
                  </a:lnTo>
                  <a:lnTo>
                    <a:pt x="16030" y="3375"/>
                  </a:lnTo>
                  <a:lnTo>
                    <a:pt x="15773" y="3009"/>
                  </a:lnTo>
                  <a:lnTo>
                    <a:pt x="15626" y="2825"/>
                  </a:lnTo>
                  <a:lnTo>
                    <a:pt x="15443" y="2642"/>
                  </a:lnTo>
                  <a:lnTo>
                    <a:pt x="15223" y="2495"/>
                  </a:lnTo>
                  <a:lnTo>
                    <a:pt x="15003" y="2385"/>
                  </a:lnTo>
                  <a:lnTo>
                    <a:pt x="14746" y="2238"/>
                  </a:lnTo>
                  <a:lnTo>
                    <a:pt x="14526" y="2055"/>
                  </a:lnTo>
                  <a:lnTo>
                    <a:pt x="14379" y="1835"/>
                  </a:lnTo>
                  <a:lnTo>
                    <a:pt x="14233" y="1578"/>
                  </a:lnTo>
                  <a:lnTo>
                    <a:pt x="14123" y="1358"/>
                  </a:lnTo>
                  <a:lnTo>
                    <a:pt x="13976" y="1138"/>
                  </a:lnTo>
                  <a:lnTo>
                    <a:pt x="13829" y="991"/>
                  </a:lnTo>
                  <a:lnTo>
                    <a:pt x="13682" y="808"/>
                  </a:lnTo>
                  <a:lnTo>
                    <a:pt x="13499" y="698"/>
                  </a:lnTo>
                  <a:lnTo>
                    <a:pt x="13279" y="588"/>
                  </a:lnTo>
                  <a:lnTo>
                    <a:pt x="13059" y="514"/>
                  </a:lnTo>
                  <a:lnTo>
                    <a:pt x="12802" y="441"/>
                  </a:lnTo>
                  <a:lnTo>
                    <a:pt x="12362" y="441"/>
                  </a:lnTo>
                  <a:lnTo>
                    <a:pt x="11885" y="477"/>
                  </a:lnTo>
                  <a:lnTo>
                    <a:pt x="11408" y="588"/>
                  </a:lnTo>
                  <a:lnTo>
                    <a:pt x="10968" y="698"/>
                  </a:lnTo>
                  <a:lnTo>
                    <a:pt x="10821" y="514"/>
                  </a:lnTo>
                  <a:lnTo>
                    <a:pt x="10601" y="331"/>
                  </a:lnTo>
                  <a:lnTo>
                    <a:pt x="10381" y="221"/>
                  </a:lnTo>
                  <a:lnTo>
                    <a:pt x="10124" y="147"/>
                  </a:lnTo>
                  <a:lnTo>
                    <a:pt x="9867" y="74"/>
                  </a:lnTo>
                  <a:lnTo>
                    <a:pt x="9574" y="37"/>
                  </a:lnTo>
                  <a:lnTo>
                    <a:pt x="9060" y="1"/>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430" name="Google Shape;430;p8"/>
            <p:cNvSpPr/>
            <p:nvPr/>
          </p:nvSpPr>
          <p:spPr>
            <a:xfrm>
              <a:off x="7121425" y="2437925"/>
              <a:ext cx="246700" cy="315500"/>
            </a:xfrm>
            <a:custGeom>
              <a:rect b="b" l="l" r="r" t="t"/>
              <a:pathLst>
                <a:path extrusionOk="0" h="12620" w="9868">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431" name="Google Shape;431;p8"/>
            <p:cNvSpPr/>
            <p:nvPr/>
          </p:nvSpPr>
          <p:spPr>
            <a:xfrm>
              <a:off x="6062250" y="3853825"/>
              <a:ext cx="332900" cy="376025"/>
            </a:xfrm>
            <a:custGeom>
              <a:rect b="b" l="l" r="r" t="t"/>
              <a:pathLst>
                <a:path extrusionOk="0" h="15041" w="13316">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432" name="Google Shape;432;p8"/>
            <p:cNvSpPr/>
            <p:nvPr/>
          </p:nvSpPr>
          <p:spPr>
            <a:xfrm>
              <a:off x="6023725" y="3167900"/>
              <a:ext cx="340250" cy="227450"/>
            </a:xfrm>
            <a:custGeom>
              <a:rect b="b" l="l" r="r" t="t"/>
              <a:pathLst>
                <a:path extrusionOk="0" h="9098" w="1361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433" name="Google Shape;433;p8"/>
            <p:cNvSpPr/>
            <p:nvPr/>
          </p:nvSpPr>
          <p:spPr>
            <a:xfrm>
              <a:off x="7109500" y="3449425"/>
              <a:ext cx="154100" cy="165100"/>
            </a:xfrm>
            <a:custGeom>
              <a:rect b="b" l="l" r="r" t="t"/>
              <a:pathLst>
                <a:path extrusionOk="0" h="6604" w="6164">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cxnSp>
        <p:nvCxnSpPr>
          <p:cNvPr id="434" name="Google Shape;434;p8"/>
          <p:cNvCxnSpPr/>
          <p:nvPr/>
        </p:nvCxnSpPr>
        <p:spPr>
          <a:xfrm>
            <a:off x="1133967" y="1375233"/>
            <a:ext cx="8050500" cy="0"/>
          </a:xfrm>
          <a:prstGeom prst="straightConnector1">
            <a:avLst/>
          </a:prstGeom>
          <a:noFill/>
          <a:ln cap="rnd" cmpd="sng" w="19050">
            <a:solidFill>
              <a:srgbClr val="A4C2F4"/>
            </a:solidFill>
            <a:prstDash val="dash"/>
            <a:round/>
            <a:headEnd len="med" w="med" type="none"/>
            <a:tailEnd len="med" w="med" type="none"/>
          </a:ln>
        </p:spPr>
      </p:cxnSp>
      <p:sp>
        <p:nvSpPr>
          <p:cNvPr id="435" name="Google Shape;435;p8"/>
          <p:cNvSpPr txBox="1"/>
          <p:nvPr>
            <p:ph idx="12" type="sldNum"/>
          </p:nvPr>
        </p:nvSpPr>
        <p:spPr>
          <a:xfrm>
            <a:off x="120825" y="6296983"/>
            <a:ext cx="731700" cy="524700"/>
          </a:xfrm>
          <a:prstGeom prst="rect">
            <a:avLst/>
          </a:prstGeom>
        </p:spPr>
        <p:txBody>
          <a:bodyPr anchorCtr="0" anchor="t" bIns="121900" lIns="121900" spcFirstLastPara="1" rIns="121900" wrap="square" tIns="12190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l">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36" name="Shape 436"/>
        <p:cNvGrpSpPr/>
        <p:nvPr/>
      </p:nvGrpSpPr>
      <p:grpSpPr>
        <a:xfrm>
          <a:off x="0" y="0"/>
          <a:ext cx="0" cy="0"/>
          <a:chOff x="0" y="0"/>
          <a:chExt cx="0" cy="0"/>
        </a:xfrm>
      </p:grpSpPr>
      <p:sp>
        <p:nvSpPr>
          <p:cNvPr id="437" name="Google Shape;437;p9"/>
          <p:cNvSpPr txBox="1"/>
          <p:nvPr>
            <p:ph idx="1" type="body"/>
          </p:nvPr>
        </p:nvSpPr>
        <p:spPr>
          <a:xfrm>
            <a:off x="609600" y="5875079"/>
            <a:ext cx="10972800" cy="692700"/>
          </a:xfrm>
          <a:prstGeom prst="rect">
            <a:avLst/>
          </a:prstGeom>
        </p:spPr>
        <p:txBody>
          <a:bodyPr anchorCtr="0" anchor="t" bIns="121900" lIns="121900" spcFirstLastPara="1" rIns="121900" wrap="square" tIns="121900">
            <a:noAutofit/>
          </a:bodyPr>
          <a:lstStyle>
            <a:lvl1pPr indent="-228600" lvl="0" marL="457200" rtl="0" algn="ctr">
              <a:spcBef>
                <a:spcPts val="500"/>
              </a:spcBef>
              <a:spcAft>
                <a:spcPts val="0"/>
              </a:spcAft>
              <a:buSzPts val="2400"/>
              <a:buNone/>
              <a:defRPr sz="2400"/>
            </a:lvl1pPr>
          </a:lstStyle>
          <a:p/>
        </p:txBody>
      </p:sp>
      <p:sp>
        <p:nvSpPr>
          <p:cNvPr id="438" name="Google Shape;438;p9"/>
          <p:cNvSpPr/>
          <p:nvPr/>
        </p:nvSpPr>
        <p:spPr>
          <a:xfrm>
            <a:off x="9737174" y="-392482"/>
            <a:ext cx="600733" cy="744978"/>
          </a:xfrm>
          <a:custGeom>
            <a:rect b="b" l="l" r="r" t="t"/>
            <a:pathLst>
              <a:path extrusionOk="0" h="19698" w="15884">
                <a:moveTo>
                  <a:pt x="9355" y="4108"/>
                </a:moveTo>
                <a:lnTo>
                  <a:pt x="9465" y="4145"/>
                </a:lnTo>
                <a:lnTo>
                  <a:pt x="9538" y="4182"/>
                </a:lnTo>
                <a:lnTo>
                  <a:pt x="9648" y="4328"/>
                </a:lnTo>
                <a:lnTo>
                  <a:pt x="9721" y="4549"/>
                </a:lnTo>
                <a:lnTo>
                  <a:pt x="9721" y="4769"/>
                </a:lnTo>
                <a:lnTo>
                  <a:pt x="9721" y="4842"/>
                </a:lnTo>
                <a:lnTo>
                  <a:pt x="9685" y="4879"/>
                </a:lnTo>
                <a:lnTo>
                  <a:pt x="9575" y="4952"/>
                </a:lnTo>
                <a:lnTo>
                  <a:pt x="9391" y="4952"/>
                </a:lnTo>
                <a:lnTo>
                  <a:pt x="9355" y="4915"/>
                </a:lnTo>
                <a:lnTo>
                  <a:pt x="9281" y="4842"/>
                </a:lnTo>
                <a:lnTo>
                  <a:pt x="9208" y="4695"/>
                </a:lnTo>
                <a:lnTo>
                  <a:pt x="9171" y="4549"/>
                </a:lnTo>
                <a:lnTo>
                  <a:pt x="9171" y="4438"/>
                </a:lnTo>
                <a:lnTo>
                  <a:pt x="9171" y="4328"/>
                </a:lnTo>
                <a:lnTo>
                  <a:pt x="9245" y="4108"/>
                </a:lnTo>
                <a:close/>
                <a:moveTo>
                  <a:pt x="9355" y="3705"/>
                </a:moveTo>
                <a:lnTo>
                  <a:pt x="9245" y="3742"/>
                </a:lnTo>
                <a:lnTo>
                  <a:pt x="9135" y="3778"/>
                </a:lnTo>
                <a:lnTo>
                  <a:pt x="9025" y="3852"/>
                </a:lnTo>
                <a:lnTo>
                  <a:pt x="8988" y="3925"/>
                </a:lnTo>
                <a:lnTo>
                  <a:pt x="8914" y="3998"/>
                </a:lnTo>
                <a:lnTo>
                  <a:pt x="8841" y="4218"/>
                </a:lnTo>
                <a:lnTo>
                  <a:pt x="8804" y="4475"/>
                </a:lnTo>
                <a:lnTo>
                  <a:pt x="8804" y="4659"/>
                </a:lnTo>
                <a:lnTo>
                  <a:pt x="8841" y="4805"/>
                </a:lnTo>
                <a:lnTo>
                  <a:pt x="8878" y="4952"/>
                </a:lnTo>
                <a:lnTo>
                  <a:pt x="8988" y="5099"/>
                </a:lnTo>
                <a:lnTo>
                  <a:pt x="9098" y="5209"/>
                </a:lnTo>
                <a:lnTo>
                  <a:pt x="9245" y="5282"/>
                </a:lnTo>
                <a:lnTo>
                  <a:pt x="9391" y="5355"/>
                </a:lnTo>
                <a:lnTo>
                  <a:pt x="9538" y="5355"/>
                </a:lnTo>
                <a:lnTo>
                  <a:pt x="9721" y="5319"/>
                </a:lnTo>
                <a:lnTo>
                  <a:pt x="9868" y="5245"/>
                </a:lnTo>
                <a:lnTo>
                  <a:pt x="10015" y="5135"/>
                </a:lnTo>
                <a:lnTo>
                  <a:pt x="10088" y="4989"/>
                </a:lnTo>
                <a:lnTo>
                  <a:pt x="10125" y="4805"/>
                </a:lnTo>
                <a:lnTo>
                  <a:pt x="10125" y="4659"/>
                </a:lnTo>
                <a:lnTo>
                  <a:pt x="10088" y="4475"/>
                </a:lnTo>
                <a:lnTo>
                  <a:pt x="10052" y="4292"/>
                </a:lnTo>
                <a:lnTo>
                  <a:pt x="9978" y="4145"/>
                </a:lnTo>
                <a:lnTo>
                  <a:pt x="9905" y="3998"/>
                </a:lnTo>
                <a:lnTo>
                  <a:pt x="9795" y="3888"/>
                </a:lnTo>
                <a:lnTo>
                  <a:pt x="9648" y="3778"/>
                </a:lnTo>
                <a:lnTo>
                  <a:pt x="9501" y="3742"/>
                </a:lnTo>
                <a:lnTo>
                  <a:pt x="9355" y="3705"/>
                </a:lnTo>
                <a:close/>
                <a:moveTo>
                  <a:pt x="11262" y="6676"/>
                </a:moveTo>
                <a:lnTo>
                  <a:pt x="11262" y="6786"/>
                </a:lnTo>
                <a:lnTo>
                  <a:pt x="11225" y="6859"/>
                </a:lnTo>
                <a:lnTo>
                  <a:pt x="11152" y="6933"/>
                </a:lnTo>
                <a:lnTo>
                  <a:pt x="11042" y="7006"/>
                </a:lnTo>
                <a:lnTo>
                  <a:pt x="10785" y="7116"/>
                </a:lnTo>
                <a:lnTo>
                  <a:pt x="10602" y="7190"/>
                </a:lnTo>
                <a:lnTo>
                  <a:pt x="9795" y="7556"/>
                </a:lnTo>
                <a:lnTo>
                  <a:pt x="9721" y="7263"/>
                </a:lnTo>
                <a:lnTo>
                  <a:pt x="10639" y="6823"/>
                </a:lnTo>
                <a:lnTo>
                  <a:pt x="11079" y="6676"/>
                </a:lnTo>
                <a:close/>
                <a:moveTo>
                  <a:pt x="11115" y="6273"/>
                </a:moveTo>
                <a:lnTo>
                  <a:pt x="10859" y="6346"/>
                </a:lnTo>
                <a:lnTo>
                  <a:pt x="10052" y="6639"/>
                </a:lnTo>
                <a:lnTo>
                  <a:pt x="9648" y="6823"/>
                </a:lnTo>
                <a:lnTo>
                  <a:pt x="9281" y="7006"/>
                </a:lnTo>
                <a:lnTo>
                  <a:pt x="9208" y="7080"/>
                </a:lnTo>
                <a:lnTo>
                  <a:pt x="9208" y="7116"/>
                </a:lnTo>
                <a:lnTo>
                  <a:pt x="9208" y="7190"/>
                </a:lnTo>
                <a:lnTo>
                  <a:pt x="9208" y="7263"/>
                </a:lnTo>
                <a:lnTo>
                  <a:pt x="9318" y="7336"/>
                </a:lnTo>
                <a:lnTo>
                  <a:pt x="9465" y="7336"/>
                </a:lnTo>
                <a:lnTo>
                  <a:pt x="9465" y="7593"/>
                </a:lnTo>
                <a:lnTo>
                  <a:pt x="9538" y="7813"/>
                </a:lnTo>
                <a:lnTo>
                  <a:pt x="9575" y="7887"/>
                </a:lnTo>
                <a:lnTo>
                  <a:pt x="9648" y="7923"/>
                </a:lnTo>
                <a:lnTo>
                  <a:pt x="9758" y="7923"/>
                </a:lnTo>
                <a:lnTo>
                  <a:pt x="10492" y="7630"/>
                </a:lnTo>
                <a:lnTo>
                  <a:pt x="10859" y="7483"/>
                </a:lnTo>
                <a:lnTo>
                  <a:pt x="11225" y="7336"/>
                </a:lnTo>
                <a:lnTo>
                  <a:pt x="11409" y="7190"/>
                </a:lnTo>
                <a:lnTo>
                  <a:pt x="11556" y="7006"/>
                </a:lnTo>
                <a:lnTo>
                  <a:pt x="11629" y="6896"/>
                </a:lnTo>
                <a:lnTo>
                  <a:pt x="11629" y="6786"/>
                </a:lnTo>
                <a:lnTo>
                  <a:pt x="11629" y="6676"/>
                </a:lnTo>
                <a:lnTo>
                  <a:pt x="11592" y="6566"/>
                </a:lnTo>
                <a:lnTo>
                  <a:pt x="11556" y="6419"/>
                </a:lnTo>
                <a:lnTo>
                  <a:pt x="11482" y="6346"/>
                </a:lnTo>
                <a:lnTo>
                  <a:pt x="11372" y="6273"/>
                </a:lnTo>
                <a:close/>
                <a:moveTo>
                  <a:pt x="10198" y="2861"/>
                </a:moveTo>
                <a:lnTo>
                  <a:pt x="10235" y="3228"/>
                </a:lnTo>
                <a:lnTo>
                  <a:pt x="10345" y="3595"/>
                </a:lnTo>
                <a:lnTo>
                  <a:pt x="10565" y="4292"/>
                </a:lnTo>
                <a:lnTo>
                  <a:pt x="10822" y="5062"/>
                </a:lnTo>
                <a:lnTo>
                  <a:pt x="10895" y="5282"/>
                </a:lnTo>
                <a:lnTo>
                  <a:pt x="9025" y="6052"/>
                </a:lnTo>
                <a:lnTo>
                  <a:pt x="7154" y="6786"/>
                </a:lnTo>
                <a:lnTo>
                  <a:pt x="5173" y="7593"/>
                </a:lnTo>
                <a:lnTo>
                  <a:pt x="4146" y="7997"/>
                </a:lnTo>
                <a:lnTo>
                  <a:pt x="3816" y="8143"/>
                </a:lnTo>
                <a:lnTo>
                  <a:pt x="3486" y="8290"/>
                </a:lnTo>
                <a:lnTo>
                  <a:pt x="3266" y="7887"/>
                </a:lnTo>
                <a:lnTo>
                  <a:pt x="3045" y="7446"/>
                </a:lnTo>
                <a:lnTo>
                  <a:pt x="2679" y="6566"/>
                </a:lnTo>
                <a:lnTo>
                  <a:pt x="2532" y="6162"/>
                </a:lnTo>
                <a:lnTo>
                  <a:pt x="2385" y="5869"/>
                </a:lnTo>
                <a:lnTo>
                  <a:pt x="2238" y="5612"/>
                </a:lnTo>
                <a:lnTo>
                  <a:pt x="2715" y="5539"/>
                </a:lnTo>
                <a:lnTo>
                  <a:pt x="3192" y="5429"/>
                </a:lnTo>
                <a:lnTo>
                  <a:pt x="3669" y="5282"/>
                </a:lnTo>
                <a:lnTo>
                  <a:pt x="4146" y="5099"/>
                </a:lnTo>
                <a:lnTo>
                  <a:pt x="5210" y="4659"/>
                </a:lnTo>
                <a:lnTo>
                  <a:pt x="6273" y="4218"/>
                </a:lnTo>
                <a:lnTo>
                  <a:pt x="6824" y="4035"/>
                </a:lnTo>
                <a:lnTo>
                  <a:pt x="7374" y="3852"/>
                </a:lnTo>
                <a:lnTo>
                  <a:pt x="8474" y="3558"/>
                </a:lnTo>
                <a:lnTo>
                  <a:pt x="9025" y="3411"/>
                </a:lnTo>
                <a:lnTo>
                  <a:pt x="9538" y="3191"/>
                </a:lnTo>
                <a:lnTo>
                  <a:pt x="9868" y="3081"/>
                </a:lnTo>
                <a:lnTo>
                  <a:pt x="10015" y="2971"/>
                </a:lnTo>
                <a:lnTo>
                  <a:pt x="10198" y="2861"/>
                </a:lnTo>
                <a:close/>
                <a:moveTo>
                  <a:pt x="8658" y="7740"/>
                </a:moveTo>
                <a:lnTo>
                  <a:pt x="8694" y="7923"/>
                </a:lnTo>
                <a:lnTo>
                  <a:pt x="8071" y="8253"/>
                </a:lnTo>
                <a:lnTo>
                  <a:pt x="7704" y="8437"/>
                </a:lnTo>
                <a:lnTo>
                  <a:pt x="7594" y="8437"/>
                </a:lnTo>
                <a:lnTo>
                  <a:pt x="7557" y="8363"/>
                </a:lnTo>
                <a:lnTo>
                  <a:pt x="7557" y="8180"/>
                </a:lnTo>
                <a:lnTo>
                  <a:pt x="8658" y="7740"/>
                </a:lnTo>
                <a:close/>
                <a:moveTo>
                  <a:pt x="10198" y="2384"/>
                </a:moveTo>
                <a:lnTo>
                  <a:pt x="9978" y="2458"/>
                </a:lnTo>
                <a:lnTo>
                  <a:pt x="9795" y="2568"/>
                </a:lnTo>
                <a:lnTo>
                  <a:pt x="9391" y="2788"/>
                </a:lnTo>
                <a:lnTo>
                  <a:pt x="8841" y="2971"/>
                </a:lnTo>
                <a:lnTo>
                  <a:pt x="8328" y="3155"/>
                </a:lnTo>
                <a:lnTo>
                  <a:pt x="7264" y="3411"/>
                </a:lnTo>
                <a:lnTo>
                  <a:pt x="6750" y="3558"/>
                </a:lnTo>
                <a:lnTo>
                  <a:pt x="6237" y="3742"/>
                </a:lnTo>
                <a:lnTo>
                  <a:pt x="5210" y="4145"/>
                </a:lnTo>
                <a:lnTo>
                  <a:pt x="4219" y="4585"/>
                </a:lnTo>
                <a:lnTo>
                  <a:pt x="3669" y="4805"/>
                </a:lnTo>
                <a:lnTo>
                  <a:pt x="3119" y="4989"/>
                </a:lnTo>
                <a:lnTo>
                  <a:pt x="2018" y="5319"/>
                </a:lnTo>
                <a:lnTo>
                  <a:pt x="1945" y="5355"/>
                </a:lnTo>
                <a:lnTo>
                  <a:pt x="1908" y="5392"/>
                </a:lnTo>
                <a:lnTo>
                  <a:pt x="1908" y="5466"/>
                </a:lnTo>
                <a:lnTo>
                  <a:pt x="1945" y="5539"/>
                </a:lnTo>
                <a:lnTo>
                  <a:pt x="1982" y="5576"/>
                </a:lnTo>
                <a:lnTo>
                  <a:pt x="1945" y="5686"/>
                </a:lnTo>
                <a:lnTo>
                  <a:pt x="1945" y="5759"/>
                </a:lnTo>
                <a:lnTo>
                  <a:pt x="2018" y="5979"/>
                </a:lnTo>
                <a:lnTo>
                  <a:pt x="2165" y="6456"/>
                </a:lnTo>
                <a:lnTo>
                  <a:pt x="2385" y="6933"/>
                </a:lnTo>
                <a:lnTo>
                  <a:pt x="2752" y="7850"/>
                </a:lnTo>
                <a:lnTo>
                  <a:pt x="2972" y="8290"/>
                </a:lnTo>
                <a:lnTo>
                  <a:pt x="3192" y="8694"/>
                </a:lnTo>
                <a:lnTo>
                  <a:pt x="3266" y="8767"/>
                </a:lnTo>
                <a:lnTo>
                  <a:pt x="3302" y="8804"/>
                </a:lnTo>
                <a:lnTo>
                  <a:pt x="3412" y="8804"/>
                </a:lnTo>
                <a:lnTo>
                  <a:pt x="3522" y="8730"/>
                </a:lnTo>
                <a:lnTo>
                  <a:pt x="3596" y="8620"/>
                </a:lnTo>
                <a:lnTo>
                  <a:pt x="3999" y="8510"/>
                </a:lnTo>
                <a:lnTo>
                  <a:pt x="4403" y="8363"/>
                </a:lnTo>
                <a:lnTo>
                  <a:pt x="5173" y="8033"/>
                </a:lnTo>
                <a:lnTo>
                  <a:pt x="7300" y="7190"/>
                </a:lnTo>
                <a:lnTo>
                  <a:pt x="9281" y="6419"/>
                </a:lnTo>
                <a:lnTo>
                  <a:pt x="10235" y="6052"/>
                </a:lnTo>
                <a:lnTo>
                  <a:pt x="10712" y="5832"/>
                </a:lnTo>
                <a:lnTo>
                  <a:pt x="11152" y="5612"/>
                </a:lnTo>
                <a:lnTo>
                  <a:pt x="11262" y="5612"/>
                </a:lnTo>
                <a:lnTo>
                  <a:pt x="11335" y="5539"/>
                </a:lnTo>
                <a:lnTo>
                  <a:pt x="11372" y="5392"/>
                </a:lnTo>
                <a:lnTo>
                  <a:pt x="11372" y="5282"/>
                </a:lnTo>
                <a:lnTo>
                  <a:pt x="11299" y="5025"/>
                </a:lnTo>
                <a:lnTo>
                  <a:pt x="11042" y="4255"/>
                </a:lnTo>
                <a:lnTo>
                  <a:pt x="10785" y="3485"/>
                </a:lnTo>
                <a:lnTo>
                  <a:pt x="10639" y="3118"/>
                </a:lnTo>
                <a:lnTo>
                  <a:pt x="10455" y="2751"/>
                </a:lnTo>
                <a:lnTo>
                  <a:pt x="10418" y="2714"/>
                </a:lnTo>
                <a:lnTo>
                  <a:pt x="10345" y="2678"/>
                </a:lnTo>
                <a:lnTo>
                  <a:pt x="10382" y="2568"/>
                </a:lnTo>
                <a:lnTo>
                  <a:pt x="10382" y="2494"/>
                </a:lnTo>
                <a:lnTo>
                  <a:pt x="10308" y="2421"/>
                </a:lnTo>
                <a:lnTo>
                  <a:pt x="10198" y="2384"/>
                </a:lnTo>
                <a:close/>
                <a:moveTo>
                  <a:pt x="8694" y="7263"/>
                </a:moveTo>
                <a:lnTo>
                  <a:pt x="7337" y="7813"/>
                </a:lnTo>
                <a:lnTo>
                  <a:pt x="7264" y="7850"/>
                </a:lnTo>
                <a:lnTo>
                  <a:pt x="7227" y="7923"/>
                </a:lnTo>
                <a:lnTo>
                  <a:pt x="7190" y="7997"/>
                </a:lnTo>
                <a:lnTo>
                  <a:pt x="7227" y="8070"/>
                </a:lnTo>
                <a:lnTo>
                  <a:pt x="7190" y="8143"/>
                </a:lnTo>
                <a:lnTo>
                  <a:pt x="7154" y="8363"/>
                </a:lnTo>
                <a:lnTo>
                  <a:pt x="7190" y="8620"/>
                </a:lnTo>
                <a:lnTo>
                  <a:pt x="7227" y="8730"/>
                </a:lnTo>
                <a:lnTo>
                  <a:pt x="7300" y="8840"/>
                </a:lnTo>
                <a:lnTo>
                  <a:pt x="7411" y="8877"/>
                </a:lnTo>
                <a:lnTo>
                  <a:pt x="7557" y="8877"/>
                </a:lnTo>
                <a:lnTo>
                  <a:pt x="7704" y="8840"/>
                </a:lnTo>
                <a:lnTo>
                  <a:pt x="7887" y="8804"/>
                </a:lnTo>
                <a:lnTo>
                  <a:pt x="8218" y="8620"/>
                </a:lnTo>
                <a:lnTo>
                  <a:pt x="9061" y="8217"/>
                </a:lnTo>
                <a:lnTo>
                  <a:pt x="9098" y="8180"/>
                </a:lnTo>
                <a:lnTo>
                  <a:pt x="9171" y="8107"/>
                </a:lnTo>
                <a:lnTo>
                  <a:pt x="9171" y="8033"/>
                </a:lnTo>
                <a:lnTo>
                  <a:pt x="9171" y="7960"/>
                </a:lnTo>
                <a:lnTo>
                  <a:pt x="8951" y="7410"/>
                </a:lnTo>
                <a:lnTo>
                  <a:pt x="8914" y="7336"/>
                </a:lnTo>
                <a:lnTo>
                  <a:pt x="8841" y="7300"/>
                </a:lnTo>
                <a:lnTo>
                  <a:pt x="8768" y="7263"/>
                </a:lnTo>
                <a:close/>
                <a:moveTo>
                  <a:pt x="11702" y="8327"/>
                </a:moveTo>
                <a:lnTo>
                  <a:pt x="11886" y="8694"/>
                </a:lnTo>
                <a:lnTo>
                  <a:pt x="12106" y="9060"/>
                </a:lnTo>
                <a:lnTo>
                  <a:pt x="11702" y="9244"/>
                </a:lnTo>
                <a:lnTo>
                  <a:pt x="11335" y="9390"/>
                </a:lnTo>
                <a:lnTo>
                  <a:pt x="10932" y="9500"/>
                </a:lnTo>
                <a:lnTo>
                  <a:pt x="10528" y="9611"/>
                </a:lnTo>
                <a:lnTo>
                  <a:pt x="10382" y="9244"/>
                </a:lnTo>
                <a:lnTo>
                  <a:pt x="10198" y="8877"/>
                </a:lnTo>
                <a:lnTo>
                  <a:pt x="10162" y="8840"/>
                </a:lnTo>
                <a:lnTo>
                  <a:pt x="10565" y="8730"/>
                </a:lnTo>
                <a:lnTo>
                  <a:pt x="10932" y="8620"/>
                </a:lnTo>
                <a:lnTo>
                  <a:pt x="11702" y="8327"/>
                </a:lnTo>
                <a:close/>
                <a:moveTo>
                  <a:pt x="11776" y="7887"/>
                </a:moveTo>
                <a:lnTo>
                  <a:pt x="11299" y="8070"/>
                </a:lnTo>
                <a:lnTo>
                  <a:pt x="10822" y="8217"/>
                </a:lnTo>
                <a:lnTo>
                  <a:pt x="9868" y="8510"/>
                </a:lnTo>
                <a:lnTo>
                  <a:pt x="9832" y="8510"/>
                </a:lnTo>
                <a:lnTo>
                  <a:pt x="9795" y="8583"/>
                </a:lnTo>
                <a:lnTo>
                  <a:pt x="9758" y="8694"/>
                </a:lnTo>
                <a:lnTo>
                  <a:pt x="9832" y="8804"/>
                </a:lnTo>
                <a:lnTo>
                  <a:pt x="9868" y="8840"/>
                </a:lnTo>
                <a:lnTo>
                  <a:pt x="9942" y="8877"/>
                </a:lnTo>
                <a:lnTo>
                  <a:pt x="9905" y="8950"/>
                </a:lnTo>
                <a:lnTo>
                  <a:pt x="9905" y="9024"/>
                </a:lnTo>
                <a:lnTo>
                  <a:pt x="10088" y="9427"/>
                </a:lnTo>
                <a:lnTo>
                  <a:pt x="10198" y="9867"/>
                </a:lnTo>
                <a:lnTo>
                  <a:pt x="10235" y="9941"/>
                </a:lnTo>
                <a:lnTo>
                  <a:pt x="10272" y="9977"/>
                </a:lnTo>
                <a:lnTo>
                  <a:pt x="10308" y="10014"/>
                </a:lnTo>
                <a:lnTo>
                  <a:pt x="10382" y="10051"/>
                </a:lnTo>
                <a:lnTo>
                  <a:pt x="10932" y="9904"/>
                </a:lnTo>
                <a:lnTo>
                  <a:pt x="11446" y="9757"/>
                </a:lnTo>
                <a:lnTo>
                  <a:pt x="11959" y="9574"/>
                </a:lnTo>
                <a:lnTo>
                  <a:pt x="12436" y="9317"/>
                </a:lnTo>
                <a:lnTo>
                  <a:pt x="12509" y="9280"/>
                </a:lnTo>
                <a:lnTo>
                  <a:pt x="12583" y="9207"/>
                </a:lnTo>
                <a:lnTo>
                  <a:pt x="12583" y="9097"/>
                </a:lnTo>
                <a:lnTo>
                  <a:pt x="12546" y="9024"/>
                </a:lnTo>
                <a:lnTo>
                  <a:pt x="12253" y="8547"/>
                </a:lnTo>
                <a:lnTo>
                  <a:pt x="11996" y="7997"/>
                </a:lnTo>
                <a:lnTo>
                  <a:pt x="11959" y="7923"/>
                </a:lnTo>
                <a:lnTo>
                  <a:pt x="11922" y="7887"/>
                </a:lnTo>
                <a:close/>
                <a:moveTo>
                  <a:pt x="8914" y="9354"/>
                </a:moveTo>
                <a:lnTo>
                  <a:pt x="9061" y="9757"/>
                </a:lnTo>
                <a:lnTo>
                  <a:pt x="9281" y="10161"/>
                </a:lnTo>
                <a:lnTo>
                  <a:pt x="8658" y="10491"/>
                </a:lnTo>
                <a:lnTo>
                  <a:pt x="7961" y="10784"/>
                </a:lnTo>
                <a:lnTo>
                  <a:pt x="7814" y="10858"/>
                </a:lnTo>
                <a:lnTo>
                  <a:pt x="7741" y="10858"/>
                </a:lnTo>
                <a:lnTo>
                  <a:pt x="7704" y="10821"/>
                </a:lnTo>
                <a:lnTo>
                  <a:pt x="7631" y="10674"/>
                </a:lnTo>
                <a:lnTo>
                  <a:pt x="7594" y="10491"/>
                </a:lnTo>
                <a:lnTo>
                  <a:pt x="7521" y="10161"/>
                </a:lnTo>
                <a:lnTo>
                  <a:pt x="7374" y="9867"/>
                </a:lnTo>
                <a:lnTo>
                  <a:pt x="8914" y="9354"/>
                </a:lnTo>
                <a:close/>
                <a:moveTo>
                  <a:pt x="8951" y="8950"/>
                </a:moveTo>
                <a:lnTo>
                  <a:pt x="7154" y="9537"/>
                </a:lnTo>
                <a:lnTo>
                  <a:pt x="7117" y="9574"/>
                </a:lnTo>
                <a:lnTo>
                  <a:pt x="7080" y="9611"/>
                </a:lnTo>
                <a:lnTo>
                  <a:pt x="7044" y="9721"/>
                </a:lnTo>
                <a:lnTo>
                  <a:pt x="7080" y="9831"/>
                </a:lnTo>
                <a:lnTo>
                  <a:pt x="7190" y="9904"/>
                </a:lnTo>
                <a:lnTo>
                  <a:pt x="7190" y="10124"/>
                </a:lnTo>
                <a:lnTo>
                  <a:pt x="7227" y="10381"/>
                </a:lnTo>
                <a:lnTo>
                  <a:pt x="7374" y="10858"/>
                </a:lnTo>
                <a:lnTo>
                  <a:pt x="7411" y="11004"/>
                </a:lnTo>
                <a:lnTo>
                  <a:pt x="7521" y="11114"/>
                </a:lnTo>
                <a:lnTo>
                  <a:pt x="7631" y="11188"/>
                </a:lnTo>
                <a:lnTo>
                  <a:pt x="7777" y="11225"/>
                </a:lnTo>
                <a:lnTo>
                  <a:pt x="8034" y="11151"/>
                </a:lnTo>
                <a:lnTo>
                  <a:pt x="8291" y="11078"/>
                </a:lnTo>
                <a:lnTo>
                  <a:pt x="8768" y="10858"/>
                </a:lnTo>
                <a:lnTo>
                  <a:pt x="9245" y="10601"/>
                </a:lnTo>
                <a:lnTo>
                  <a:pt x="9685" y="10344"/>
                </a:lnTo>
                <a:lnTo>
                  <a:pt x="9721" y="10271"/>
                </a:lnTo>
                <a:lnTo>
                  <a:pt x="9758" y="10197"/>
                </a:lnTo>
                <a:lnTo>
                  <a:pt x="9758" y="10161"/>
                </a:lnTo>
                <a:lnTo>
                  <a:pt x="9721" y="10087"/>
                </a:lnTo>
                <a:lnTo>
                  <a:pt x="9538" y="9867"/>
                </a:lnTo>
                <a:lnTo>
                  <a:pt x="9391" y="9611"/>
                </a:lnTo>
                <a:lnTo>
                  <a:pt x="9281" y="9354"/>
                </a:lnTo>
                <a:lnTo>
                  <a:pt x="9208" y="9060"/>
                </a:lnTo>
                <a:lnTo>
                  <a:pt x="9171" y="8987"/>
                </a:lnTo>
                <a:lnTo>
                  <a:pt x="9098" y="8950"/>
                </a:lnTo>
                <a:close/>
                <a:moveTo>
                  <a:pt x="12473" y="10344"/>
                </a:moveTo>
                <a:lnTo>
                  <a:pt x="12619" y="10711"/>
                </a:lnTo>
                <a:lnTo>
                  <a:pt x="11959" y="11078"/>
                </a:lnTo>
                <a:lnTo>
                  <a:pt x="11299" y="11445"/>
                </a:lnTo>
                <a:lnTo>
                  <a:pt x="11152" y="10894"/>
                </a:lnTo>
                <a:lnTo>
                  <a:pt x="11189" y="10858"/>
                </a:lnTo>
                <a:lnTo>
                  <a:pt x="11189" y="10784"/>
                </a:lnTo>
                <a:lnTo>
                  <a:pt x="11482" y="10674"/>
                </a:lnTo>
                <a:lnTo>
                  <a:pt x="11776" y="10601"/>
                </a:lnTo>
                <a:lnTo>
                  <a:pt x="12473" y="10344"/>
                </a:lnTo>
                <a:close/>
                <a:moveTo>
                  <a:pt x="6273" y="10418"/>
                </a:moveTo>
                <a:lnTo>
                  <a:pt x="6347" y="10454"/>
                </a:lnTo>
                <a:lnTo>
                  <a:pt x="6420" y="10564"/>
                </a:lnTo>
                <a:lnTo>
                  <a:pt x="6567" y="10894"/>
                </a:lnTo>
                <a:lnTo>
                  <a:pt x="5797" y="11261"/>
                </a:lnTo>
                <a:lnTo>
                  <a:pt x="5100" y="11738"/>
                </a:lnTo>
                <a:lnTo>
                  <a:pt x="4953" y="11298"/>
                </a:lnTo>
                <a:lnTo>
                  <a:pt x="4843" y="11078"/>
                </a:lnTo>
                <a:lnTo>
                  <a:pt x="4733" y="10894"/>
                </a:lnTo>
                <a:lnTo>
                  <a:pt x="5613" y="10601"/>
                </a:lnTo>
                <a:lnTo>
                  <a:pt x="5943" y="10491"/>
                </a:lnTo>
                <a:lnTo>
                  <a:pt x="6237" y="10418"/>
                </a:lnTo>
                <a:close/>
                <a:moveTo>
                  <a:pt x="12583" y="9867"/>
                </a:moveTo>
                <a:lnTo>
                  <a:pt x="12509" y="9904"/>
                </a:lnTo>
                <a:lnTo>
                  <a:pt x="11519" y="10271"/>
                </a:lnTo>
                <a:lnTo>
                  <a:pt x="11115" y="10381"/>
                </a:lnTo>
                <a:lnTo>
                  <a:pt x="10932" y="10491"/>
                </a:lnTo>
                <a:lnTo>
                  <a:pt x="10859" y="10564"/>
                </a:lnTo>
                <a:lnTo>
                  <a:pt x="10785" y="10638"/>
                </a:lnTo>
                <a:lnTo>
                  <a:pt x="10785" y="10748"/>
                </a:lnTo>
                <a:lnTo>
                  <a:pt x="10822" y="10821"/>
                </a:lnTo>
                <a:lnTo>
                  <a:pt x="10859" y="10858"/>
                </a:lnTo>
                <a:lnTo>
                  <a:pt x="10859" y="10894"/>
                </a:lnTo>
                <a:lnTo>
                  <a:pt x="10895" y="11335"/>
                </a:lnTo>
                <a:lnTo>
                  <a:pt x="11005" y="11738"/>
                </a:lnTo>
                <a:lnTo>
                  <a:pt x="11005" y="11848"/>
                </a:lnTo>
                <a:lnTo>
                  <a:pt x="11079" y="11885"/>
                </a:lnTo>
                <a:lnTo>
                  <a:pt x="11152" y="11921"/>
                </a:lnTo>
                <a:lnTo>
                  <a:pt x="11225" y="11921"/>
                </a:lnTo>
                <a:lnTo>
                  <a:pt x="12142" y="11445"/>
                </a:lnTo>
                <a:lnTo>
                  <a:pt x="12986" y="10931"/>
                </a:lnTo>
                <a:lnTo>
                  <a:pt x="13060" y="10858"/>
                </a:lnTo>
                <a:lnTo>
                  <a:pt x="13096" y="10784"/>
                </a:lnTo>
                <a:lnTo>
                  <a:pt x="13096" y="10711"/>
                </a:lnTo>
                <a:lnTo>
                  <a:pt x="13060" y="10638"/>
                </a:lnTo>
                <a:lnTo>
                  <a:pt x="12876" y="10344"/>
                </a:lnTo>
                <a:lnTo>
                  <a:pt x="12766" y="10014"/>
                </a:lnTo>
                <a:lnTo>
                  <a:pt x="12729" y="9941"/>
                </a:lnTo>
                <a:lnTo>
                  <a:pt x="12656" y="9904"/>
                </a:lnTo>
                <a:lnTo>
                  <a:pt x="12583" y="9867"/>
                </a:lnTo>
                <a:close/>
                <a:moveTo>
                  <a:pt x="6200" y="9977"/>
                </a:moveTo>
                <a:lnTo>
                  <a:pt x="5980" y="10014"/>
                </a:lnTo>
                <a:lnTo>
                  <a:pt x="5760" y="10087"/>
                </a:lnTo>
                <a:lnTo>
                  <a:pt x="5356" y="10234"/>
                </a:lnTo>
                <a:lnTo>
                  <a:pt x="4843" y="10381"/>
                </a:lnTo>
                <a:lnTo>
                  <a:pt x="4329" y="10564"/>
                </a:lnTo>
                <a:lnTo>
                  <a:pt x="4293" y="10601"/>
                </a:lnTo>
                <a:lnTo>
                  <a:pt x="4256" y="10638"/>
                </a:lnTo>
                <a:lnTo>
                  <a:pt x="4219" y="10784"/>
                </a:lnTo>
                <a:lnTo>
                  <a:pt x="4256" y="10894"/>
                </a:lnTo>
                <a:lnTo>
                  <a:pt x="4293" y="10931"/>
                </a:lnTo>
                <a:lnTo>
                  <a:pt x="4366" y="10968"/>
                </a:lnTo>
                <a:lnTo>
                  <a:pt x="4513" y="11298"/>
                </a:lnTo>
                <a:lnTo>
                  <a:pt x="4659" y="11701"/>
                </a:lnTo>
                <a:lnTo>
                  <a:pt x="4769" y="12142"/>
                </a:lnTo>
                <a:lnTo>
                  <a:pt x="4843" y="12215"/>
                </a:lnTo>
                <a:lnTo>
                  <a:pt x="4916" y="12252"/>
                </a:lnTo>
                <a:lnTo>
                  <a:pt x="4990" y="12252"/>
                </a:lnTo>
                <a:lnTo>
                  <a:pt x="5100" y="12215"/>
                </a:lnTo>
                <a:lnTo>
                  <a:pt x="5540" y="11921"/>
                </a:lnTo>
                <a:lnTo>
                  <a:pt x="5980" y="11665"/>
                </a:lnTo>
                <a:lnTo>
                  <a:pt x="6420" y="11445"/>
                </a:lnTo>
                <a:lnTo>
                  <a:pt x="6934" y="11225"/>
                </a:lnTo>
                <a:lnTo>
                  <a:pt x="6970" y="11188"/>
                </a:lnTo>
                <a:lnTo>
                  <a:pt x="7044" y="11114"/>
                </a:lnTo>
                <a:lnTo>
                  <a:pt x="7044" y="11041"/>
                </a:lnTo>
                <a:lnTo>
                  <a:pt x="7044" y="10931"/>
                </a:lnTo>
                <a:lnTo>
                  <a:pt x="6897" y="10601"/>
                </a:lnTo>
                <a:lnTo>
                  <a:pt x="6750" y="10307"/>
                </a:lnTo>
                <a:lnTo>
                  <a:pt x="6677" y="10161"/>
                </a:lnTo>
                <a:lnTo>
                  <a:pt x="6530" y="10051"/>
                </a:lnTo>
                <a:lnTo>
                  <a:pt x="6383" y="10014"/>
                </a:lnTo>
                <a:lnTo>
                  <a:pt x="6200" y="9977"/>
                </a:lnTo>
                <a:close/>
                <a:moveTo>
                  <a:pt x="9832" y="11371"/>
                </a:moveTo>
                <a:lnTo>
                  <a:pt x="10125" y="11921"/>
                </a:lnTo>
                <a:lnTo>
                  <a:pt x="9721" y="12142"/>
                </a:lnTo>
                <a:lnTo>
                  <a:pt x="9318" y="12288"/>
                </a:lnTo>
                <a:lnTo>
                  <a:pt x="8914" y="12435"/>
                </a:lnTo>
                <a:lnTo>
                  <a:pt x="8511" y="12545"/>
                </a:lnTo>
                <a:lnTo>
                  <a:pt x="8328" y="12032"/>
                </a:lnTo>
                <a:lnTo>
                  <a:pt x="8694" y="11921"/>
                </a:lnTo>
                <a:lnTo>
                  <a:pt x="9098" y="11738"/>
                </a:lnTo>
                <a:lnTo>
                  <a:pt x="9832" y="11371"/>
                </a:lnTo>
                <a:close/>
                <a:moveTo>
                  <a:pt x="9868" y="10894"/>
                </a:moveTo>
                <a:lnTo>
                  <a:pt x="8951" y="11298"/>
                </a:lnTo>
                <a:lnTo>
                  <a:pt x="8474" y="11481"/>
                </a:lnTo>
                <a:lnTo>
                  <a:pt x="8071" y="11738"/>
                </a:lnTo>
                <a:lnTo>
                  <a:pt x="7997" y="11738"/>
                </a:lnTo>
                <a:lnTo>
                  <a:pt x="7924" y="11775"/>
                </a:lnTo>
                <a:lnTo>
                  <a:pt x="7887" y="11885"/>
                </a:lnTo>
                <a:lnTo>
                  <a:pt x="7887" y="11958"/>
                </a:lnTo>
                <a:lnTo>
                  <a:pt x="8034" y="12398"/>
                </a:lnTo>
                <a:lnTo>
                  <a:pt x="8181" y="12839"/>
                </a:lnTo>
                <a:lnTo>
                  <a:pt x="8254" y="12949"/>
                </a:lnTo>
                <a:lnTo>
                  <a:pt x="8328" y="12985"/>
                </a:lnTo>
                <a:lnTo>
                  <a:pt x="8364" y="12985"/>
                </a:lnTo>
                <a:lnTo>
                  <a:pt x="8951" y="12839"/>
                </a:lnTo>
                <a:lnTo>
                  <a:pt x="9465" y="12655"/>
                </a:lnTo>
                <a:lnTo>
                  <a:pt x="10015" y="12472"/>
                </a:lnTo>
                <a:lnTo>
                  <a:pt x="10528" y="12215"/>
                </a:lnTo>
                <a:lnTo>
                  <a:pt x="10565" y="12142"/>
                </a:lnTo>
                <a:lnTo>
                  <a:pt x="10602" y="12105"/>
                </a:lnTo>
                <a:lnTo>
                  <a:pt x="10602" y="12032"/>
                </a:lnTo>
                <a:lnTo>
                  <a:pt x="10602" y="11958"/>
                </a:lnTo>
                <a:lnTo>
                  <a:pt x="10125" y="11041"/>
                </a:lnTo>
                <a:lnTo>
                  <a:pt x="10088" y="10968"/>
                </a:lnTo>
                <a:lnTo>
                  <a:pt x="10015" y="10894"/>
                </a:lnTo>
                <a:close/>
                <a:moveTo>
                  <a:pt x="13133" y="12288"/>
                </a:moveTo>
                <a:lnTo>
                  <a:pt x="13243" y="12325"/>
                </a:lnTo>
                <a:lnTo>
                  <a:pt x="13353" y="12472"/>
                </a:lnTo>
                <a:lnTo>
                  <a:pt x="13610" y="12985"/>
                </a:lnTo>
                <a:lnTo>
                  <a:pt x="12839" y="13242"/>
                </a:lnTo>
                <a:lnTo>
                  <a:pt x="12106" y="13572"/>
                </a:lnTo>
                <a:lnTo>
                  <a:pt x="11996" y="13352"/>
                </a:lnTo>
                <a:lnTo>
                  <a:pt x="11886" y="13132"/>
                </a:lnTo>
                <a:lnTo>
                  <a:pt x="11739" y="12692"/>
                </a:lnTo>
                <a:lnTo>
                  <a:pt x="12032" y="12618"/>
                </a:lnTo>
                <a:lnTo>
                  <a:pt x="12289" y="12545"/>
                </a:lnTo>
                <a:lnTo>
                  <a:pt x="12839" y="12362"/>
                </a:lnTo>
                <a:lnTo>
                  <a:pt x="13023" y="12288"/>
                </a:lnTo>
                <a:close/>
                <a:moveTo>
                  <a:pt x="7044" y="12325"/>
                </a:moveTo>
                <a:lnTo>
                  <a:pt x="7337" y="13022"/>
                </a:lnTo>
                <a:lnTo>
                  <a:pt x="5833" y="13792"/>
                </a:lnTo>
                <a:lnTo>
                  <a:pt x="5613" y="13132"/>
                </a:lnTo>
                <a:lnTo>
                  <a:pt x="5943" y="12875"/>
                </a:lnTo>
                <a:lnTo>
                  <a:pt x="6273" y="12655"/>
                </a:lnTo>
                <a:lnTo>
                  <a:pt x="6677" y="12472"/>
                </a:lnTo>
                <a:lnTo>
                  <a:pt x="7044" y="12325"/>
                </a:lnTo>
                <a:close/>
                <a:moveTo>
                  <a:pt x="13060" y="11885"/>
                </a:moveTo>
                <a:lnTo>
                  <a:pt x="12839" y="11921"/>
                </a:lnTo>
                <a:lnTo>
                  <a:pt x="12473" y="12068"/>
                </a:lnTo>
                <a:lnTo>
                  <a:pt x="11922" y="12215"/>
                </a:lnTo>
                <a:lnTo>
                  <a:pt x="11666" y="12288"/>
                </a:lnTo>
                <a:lnTo>
                  <a:pt x="11446" y="12398"/>
                </a:lnTo>
                <a:lnTo>
                  <a:pt x="11372" y="12435"/>
                </a:lnTo>
                <a:lnTo>
                  <a:pt x="11372" y="12472"/>
                </a:lnTo>
                <a:lnTo>
                  <a:pt x="11372" y="12582"/>
                </a:lnTo>
                <a:lnTo>
                  <a:pt x="11446" y="12655"/>
                </a:lnTo>
                <a:lnTo>
                  <a:pt x="11519" y="12692"/>
                </a:lnTo>
                <a:lnTo>
                  <a:pt x="11482" y="12839"/>
                </a:lnTo>
                <a:lnTo>
                  <a:pt x="11482" y="13022"/>
                </a:lnTo>
                <a:lnTo>
                  <a:pt x="11519" y="13169"/>
                </a:lnTo>
                <a:lnTo>
                  <a:pt x="11556" y="13315"/>
                </a:lnTo>
                <a:lnTo>
                  <a:pt x="11702" y="13646"/>
                </a:lnTo>
                <a:lnTo>
                  <a:pt x="11886" y="13902"/>
                </a:lnTo>
                <a:lnTo>
                  <a:pt x="11996" y="13976"/>
                </a:lnTo>
                <a:lnTo>
                  <a:pt x="12106" y="13976"/>
                </a:lnTo>
                <a:lnTo>
                  <a:pt x="13023" y="13609"/>
                </a:lnTo>
                <a:lnTo>
                  <a:pt x="13940" y="13279"/>
                </a:lnTo>
                <a:lnTo>
                  <a:pt x="14013" y="13205"/>
                </a:lnTo>
                <a:lnTo>
                  <a:pt x="14050" y="13169"/>
                </a:lnTo>
                <a:lnTo>
                  <a:pt x="14087" y="13095"/>
                </a:lnTo>
                <a:lnTo>
                  <a:pt x="14050" y="13022"/>
                </a:lnTo>
                <a:lnTo>
                  <a:pt x="13646" y="12142"/>
                </a:lnTo>
                <a:lnTo>
                  <a:pt x="13573" y="12032"/>
                </a:lnTo>
                <a:lnTo>
                  <a:pt x="13463" y="11958"/>
                </a:lnTo>
                <a:lnTo>
                  <a:pt x="13353" y="11885"/>
                </a:lnTo>
                <a:close/>
                <a:moveTo>
                  <a:pt x="7190" y="11848"/>
                </a:moveTo>
                <a:lnTo>
                  <a:pt x="7117" y="11885"/>
                </a:lnTo>
                <a:lnTo>
                  <a:pt x="6640" y="12032"/>
                </a:lnTo>
                <a:lnTo>
                  <a:pt x="6163" y="12215"/>
                </a:lnTo>
                <a:lnTo>
                  <a:pt x="5723" y="12508"/>
                </a:lnTo>
                <a:lnTo>
                  <a:pt x="5320" y="12802"/>
                </a:lnTo>
                <a:lnTo>
                  <a:pt x="5246" y="12839"/>
                </a:lnTo>
                <a:lnTo>
                  <a:pt x="5210" y="12875"/>
                </a:lnTo>
                <a:lnTo>
                  <a:pt x="5173" y="12912"/>
                </a:lnTo>
                <a:lnTo>
                  <a:pt x="5173" y="12985"/>
                </a:lnTo>
                <a:lnTo>
                  <a:pt x="5246" y="13279"/>
                </a:lnTo>
                <a:lnTo>
                  <a:pt x="5320" y="13572"/>
                </a:lnTo>
                <a:lnTo>
                  <a:pt x="5540" y="14159"/>
                </a:lnTo>
                <a:lnTo>
                  <a:pt x="5576" y="14196"/>
                </a:lnTo>
                <a:lnTo>
                  <a:pt x="5650" y="14269"/>
                </a:lnTo>
                <a:lnTo>
                  <a:pt x="5797" y="14269"/>
                </a:lnTo>
                <a:lnTo>
                  <a:pt x="7667" y="13315"/>
                </a:lnTo>
                <a:lnTo>
                  <a:pt x="7741" y="13279"/>
                </a:lnTo>
                <a:lnTo>
                  <a:pt x="7777" y="13205"/>
                </a:lnTo>
                <a:lnTo>
                  <a:pt x="7814" y="13132"/>
                </a:lnTo>
                <a:lnTo>
                  <a:pt x="7777" y="13059"/>
                </a:lnTo>
                <a:lnTo>
                  <a:pt x="7374" y="11995"/>
                </a:lnTo>
                <a:lnTo>
                  <a:pt x="7337" y="11921"/>
                </a:lnTo>
                <a:lnTo>
                  <a:pt x="7264" y="11885"/>
                </a:lnTo>
                <a:lnTo>
                  <a:pt x="7190" y="11848"/>
                </a:lnTo>
                <a:close/>
                <a:moveTo>
                  <a:pt x="10528" y="13279"/>
                </a:moveTo>
                <a:lnTo>
                  <a:pt x="10895" y="13976"/>
                </a:lnTo>
                <a:lnTo>
                  <a:pt x="9318" y="14599"/>
                </a:lnTo>
                <a:lnTo>
                  <a:pt x="9025" y="13902"/>
                </a:lnTo>
                <a:lnTo>
                  <a:pt x="9098" y="13829"/>
                </a:lnTo>
                <a:lnTo>
                  <a:pt x="9098" y="13792"/>
                </a:lnTo>
                <a:lnTo>
                  <a:pt x="9135" y="13756"/>
                </a:lnTo>
                <a:lnTo>
                  <a:pt x="9465" y="13609"/>
                </a:lnTo>
                <a:lnTo>
                  <a:pt x="9758" y="13535"/>
                </a:lnTo>
                <a:lnTo>
                  <a:pt x="10528" y="13279"/>
                </a:lnTo>
                <a:close/>
                <a:moveTo>
                  <a:pt x="10639" y="12839"/>
                </a:moveTo>
                <a:lnTo>
                  <a:pt x="10565" y="12875"/>
                </a:lnTo>
                <a:lnTo>
                  <a:pt x="9501" y="13242"/>
                </a:lnTo>
                <a:lnTo>
                  <a:pt x="9061" y="13352"/>
                </a:lnTo>
                <a:lnTo>
                  <a:pt x="8878" y="13462"/>
                </a:lnTo>
                <a:lnTo>
                  <a:pt x="8768" y="13499"/>
                </a:lnTo>
                <a:lnTo>
                  <a:pt x="8731" y="13572"/>
                </a:lnTo>
                <a:lnTo>
                  <a:pt x="8658" y="13682"/>
                </a:lnTo>
                <a:lnTo>
                  <a:pt x="8694" y="13829"/>
                </a:lnTo>
                <a:lnTo>
                  <a:pt x="8731" y="13866"/>
                </a:lnTo>
                <a:lnTo>
                  <a:pt x="8731" y="13902"/>
                </a:lnTo>
                <a:lnTo>
                  <a:pt x="8768" y="14159"/>
                </a:lnTo>
                <a:lnTo>
                  <a:pt x="8841" y="14416"/>
                </a:lnTo>
                <a:lnTo>
                  <a:pt x="9025" y="14893"/>
                </a:lnTo>
                <a:lnTo>
                  <a:pt x="9098" y="14929"/>
                </a:lnTo>
                <a:lnTo>
                  <a:pt x="9135" y="14966"/>
                </a:lnTo>
                <a:lnTo>
                  <a:pt x="9208" y="15003"/>
                </a:lnTo>
                <a:lnTo>
                  <a:pt x="9281" y="15003"/>
                </a:lnTo>
                <a:lnTo>
                  <a:pt x="11225" y="14269"/>
                </a:lnTo>
                <a:lnTo>
                  <a:pt x="11262" y="14232"/>
                </a:lnTo>
                <a:lnTo>
                  <a:pt x="11299" y="14159"/>
                </a:lnTo>
                <a:lnTo>
                  <a:pt x="11335" y="14086"/>
                </a:lnTo>
                <a:lnTo>
                  <a:pt x="11335" y="14012"/>
                </a:lnTo>
                <a:lnTo>
                  <a:pt x="10822" y="12985"/>
                </a:lnTo>
                <a:lnTo>
                  <a:pt x="10785" y="12912"/>
                </a:lnTo>
                <a:lnTo>
                  <a:pt x="10712" y="12875"/>
                </a:lnTo>
                <a:lnTo>
                  <a:pt x="10639" y="12839"/>
                </a:lnTo>
                <a:close/>
                <a:moveTo>
                  <a:pt x="7997" y="14342"/>
                </a:moveTo>
                <a:lnTo>
                  <a:pt x="8107" y="14489"/>
                </a:lnTo>
                <a:lnTo>
                  <a:pt x="8144" y="14599"/>
                </a:lnTo>
                <a:lnTo>
                  <a:pt x="8107" y="14746"/>
                </a:lnTo>
                <a:lnTo>
                  <a:pt x="8034" y="14893"/>
                </a:lnTo>
                <a:lnTo>
                  <a:pt x="7924" y="15003"/>
                </a:lnTo>
                <a:lnTo>
                  <a:pt x="7814" y="15149"/>
                </a:lnTo>
                <a:lnTo>
                  <a:pt x="7557" y="15296"/>
                </a:lnTo>
                <a:lnTo>
                  <a:pt x="7044" y="15516"/>
                </a:lnTo>
                <a:lnTo>
                  <a:pt x="6787" y="15590"/>
                </a:lnTo>
                <a:lnTo>
                  <a:pt x="6567" y="15736"/>
                </a:lnTo>
                <a:lnTo>
                  <a:pt x="6310" y="15113"/>
                </a:lnTo>
                <a:lnTo>
                  <a:pt x="6383" y="15076"/>
                </a:lnTo>
                <a:lnTo>
                  <a:pt x="6457" y="14966"/>
                </a:lnTo>
                <a:lnTo>
                  <a:pt x="6457" y="14929"/>
                </a:lnTo>
                <a:lnTo>
                  <a:pt x="6530" y="15003"/>
                </a:lnTo>
                <a:lnTo>
                  <a:pt x="6604" y="14966"/>
                </a:lnTo>
                <a:lnTo>
                  <a:pt x="6787" y="14929"/>
                </a:lnTo>
                <a:lnTo>
                  <a:pt x="7227" y="14783"/>
                </a:lnTo>
                <a:lnTo>
                  <a:pt x="7631" y="14599"/>
                </a:lnTo>
                <a:lnTo>
                  <a:pt x="7997" y="14342"/>
                </a:lnTo>
                <a:close/>
                <a:moveTo>
                  <a:pt x="15150" y="15370"/>
                </a:moveTo>
                <a:lnTo>
                  <a:pt x="15150" y="15443"/>
                </a:lnTo>
                <a:lnTo>
                  <a:pt x="15224" y="15480"/>
                </a:lnTo>
                <a:lnTo>
                  <a:pt x="15260" y="15516"/>
                </a:lnTo>
                <a:lnTo>
                  <a:pt x="15150" y="15736"/>
                </a:lnTo>
                <a:lnTo>
                  <a:pt x="15004" y="15993"/>
                </a:lnTo>
                <a:lnTo>
                  <a:pt x="14857" y="15626"/>
                </a:lnTo>
                <a:lnTo>
                  <a:pt x="15150" y="15370"/>
                </a:lnTo>
                <a:close/>
                <a:moveTo>
                  <a:pt x="7997" y="13902"/>
                </a:moveTo>
                <a:lnTo>
                  <a:pt x="7887" y="13939"/>
                </a:lnTo>
                <a:lnTo>
                  <a:pt x="7631" y="14122"/>
                </a:lnTo>
                <a:lnTo>
                  <a:pt x="7337" y="14269"/>
                </a:lnTo>
                <a:lnTo>
                  <a:pt x="7044" y="14416"/>
                </a:lnTo>
                <a:lnTo>
                  <a:pt x="6750" y="14526"/>
                </a:lnTo>
                <a:lnTo>
                  <a:pt x="6347" y="14599"/>
                </a:lnTo>
                <a:lnTo>
                  <a:pt x="6163" y="14673"/>
                </a:lnTo>
                <a:lnTo>
                  <a:pt x="6090" y="14746"/>
                </a:lnTo>
                <a:lnTo>
                  <a:pt x="6017" y="14819"/>
                </a:lnTo>
                <a:lnTo>
                  <a:pt x="6017" y="14929"/>
                </a:lnTo>
                <a:lnTo>
                  <a:pt x="5943" y="15003"/>
                </a:lnTo>
                <a:lnTo>
                  <a:pt x="5943" y="15113"/>
                </a:lnTo>
                <a:lnTo>
                  <a:pt x="6127" y="15590"/>
                </a:lnTo>
                <a:lnTo>
                  <a:pt x="6273" y="16103"/>
                </a:lnTo>
                <a:lnTo>
                  <a:pt x="6347" y="16177"/>
                </a:lnTo>
                <a:lnTo>
                  <a:pt x="6420" y="16213"/>
                </a:lnTo>
                <a:lnTo>
                  <a:pt x="6493" y="16213"/>
                </a:lnTo>
                <a:lnTo>
                  <a:pt x="6567" y="16177"/>
                </a:lnTo>
                <a:lnTo>
                  <a:pt x="6787" y="16030"/>
                </a:lnTo>
                <a:lnTo>
                  <a:pt x="7007" y="15920"/>
                </a:lnTo>
                <a:lnTo>
                  <a:pt x="7484" y="15736"/>
                </a:lnTo>
                <a:lnTo>
                  <a:pt x="7704" y="15663"/>
                </a:lnTo>
                <a:lnTo>
                  <a:pt x="7924" y="15553"/>
                </a:lnTo>
                <a:lnTo>
                  <a:pt x="8144" y="15406"/>
                </a:lnTo>
                <a:lnTo>
                  <a:pt x="8328" y="15223"/>
                </a:lnTo>
                <a:lnTo>
                  <a:pt x="8438" y="15076"/>
                </a:lnTo>
                <a:lnTo>
                  <a:pt x="8511" y="14893"/>
                </a:lnTo>
                <a:lnTo>
                  <a:pt x="8511" y="14709"/>
                </a:lnTo>
                <a:lnTo>
                  <a:pt x="8511" y="14526"/>
                </a:lnTo>
                <a:lnTo>
                  <a:pt x="8474" y="14342"/>
                </a:lnTo>
                <a:lnTo>
                  <a:pt x="8364" y="14159"/>
                </a:lnTo>
                <a:lnTo>
                  <a:pt x="8254" y="14049"/>
                </a:lnTo>
                <a:lnTo>
                  <a:pt x="8071" y="13939"/>
                </a:lnTo>
                <a:lnTo>
                  <a:pt x="7997" y="13902"/>
                </a:lnTo>
                <a:close/>
                <a:moveTo>
                  <a:pt x="14710" y="15736"/>
                </a:moveTo>
                <a:lnTo>
                  <a:pt x="14747" y="15993"/>
                </a:lnTo>
                <a:lnTo>
                  <a:pt x="14820" y="16250"/>
                </a:lnTo>
                <a:lnTo>
                  <a:pt x="14490" y="16507"/>
                </a:lnTo>
                <a:lnTo>
                  <a:pt x="14417" y="16397"/>
                </a:lnTo>
                <a:lnTo>
                  <a:pt x="14307" y="15993"/>
                </a:lnTo>
                <a:lnTo>
                  <a:pt x="14380" y="15956"/>
                </a:lnTo>
                <a:lnTo>
                  <a:pt x="14710" y="15736"/>
                </a:lnTo>
                <a:close/>
                <a:moveTo>
                  <a:pt x="14123" y="16103"/>
                </a:moveTo>
                <a:lnTo>
                  <a:pt x="14160" y="16397"/>
                </a:lnTo>
                <a:lnTo>
                  <a:pt x="14233" y="16690"/>
                </a:lnTo>
                <a:lnTo>
                  <a:pt x="13830" y="16873"/>
                </a:lnTo>
                <a:lnTo>
                  <a:pt x="13720" y="16727"/>
                </a:lnTo>
                <a:lnTo>
                  <a:pt x="13500" y="16433"/>
                </a:lnTo>
                <a:lnTo>
                  <a:pt x="14123" y="16103"/>
                </a:lnTo>
                <a:close/>
                <a:moveTo>
                  <a:pt x="13426" y="16470"/>
                </a:moveTo>
                <a:lnTo>
                  <a:pt x="13500" y="16727"/>
                </a:lnTo>
                <a:lnTo>
                  <a:pt x="13536" y="16873"/>
                </a:lnTo>
                <a:lnTo>
                  <a:pt x="13573" y="16984"/>
                </a:lnTo>
                <a:lnTo>
                  <a:pt x="13096" y="17167"/>
                </a:lnTo>
                <a:lnTo>
                  <a:pt x="12986" y="17057"/>
                </a:lnTo>
                <a:lnTo>
                  <a:pt x="12876" y="16873"/>
                </a:lnTo>
                <a:lnTo>
                  <a:pt x="12839" y="16727"/>
                </a:lnTo>
                <a:lnTo>
                  <a:pt x="13426" y="16470"/>
                </a:lnTo>
                <a:close/>
                <a:moveTo>
                  <a:pt x="12583" y="16837"/>
                </a:moveTo>
                <a:lnTo>
                  <a:pt x="12656" y="17094"/>
                </a:lnTo>
                <a:lnTo>
                  <a:pt x="12803" y="17277"/>
                </a:lnTo>
                <a:lnTo>
                  <a:pt x="12399" y="17460"/>
                </a:lnTo>
                <a:lnTo>
                  <a:pt x="12326" y="17387"/>
                </a:lnTo>
                <a:lnTo>
                  <a:pt x="12253" y="17277"/>
                </a:lnTo>
                <a:lnTo>
                  <a:pt x="12216" y="17167"/>
                </a:lnTo>
                <a:lnTo>
                  <a:pt x="12216" y="17020"/>
                </a:lnTo>
                <a:lnTo>
                  <a:pt x="12583" y="16837"/>
                </a:lnTo>
                <a:close/>
                <a:moveTo>
                  <a:pt x="12032" y="17094"/>
                </a:moveTo>
                <a:lnTo>
                  <a:pt x="11996" y="17240"/>
                </a:lnTo>
                <a:lnTo>
                  <a:pt x="12032" y="17387"/>
                </a:lnTo>
                <a:lnTo>
                  <a:pt x="12106" y="17570"/>
                </a:lnTo>
                <a:lnTo>
                  <a:pt x="11812" y="17644"/>
                </a:lnTo>
                <a:lnTo>
                  <a:pt x="11776" y="17644"/>
                </a:lnTo>
                <a:lnTo>
                  <a:pt x="11739" y="17497"/>
                </a:lnTo>
                <a:lnTo>
                  <a:pt x="11666" y="17240"/>
                </a:lnTo>
                <a:lnTo>
                  <a:pt x="12032" y="17094"/>
                </a:lnTo>
                <a:close/>
                <a:moveTo>
                  <a:pt x="11446" y="17350"/>
                </a:moveTo>
                <a:lnTo>
                  <a:pt x="11482" y="17607"/>
                </a:lnTo>
                <a:lnTo>
                  <a:pt x="11519" y="17791"/>
                </a:lnTo>
                <a:lnTo>
                  <a:pt x="11189" y="17901"/>
                </a:lnTo>
                <a:lnTo>
                  <a:pt x="11115" y="17937"/>
                </a:lnTo>
                <a:lnTo>
                  <a:pt x="11115" y="17864"/>
                </a:lnTo>
                <a:lnTo>
                  <a:pt x="11115" y="17827"/>
                </a:lnTo>
                <a:lnTo>
                  <a:pt x="11115" y="17717"/>
                </a:lnTo>
                <a:lnTo>
                  <a:pt x="11005" y="17607"/>
                </a:lnTo>
                <a:lnTo>
                  <a:pt x="10969" y="17534"/>
                </a:lnTo>
                <a:lnTo>
                  <a:pt x="11446" y="17350"/>
                </a:lnTo>
                <a:close/>
                <a:moveTo>
                  <a:pt x="10639" y="17644"/>
                </a:moveTo>
                <a:lnTo>
                  <a:pt x="10749" y="17791"/>
                </a:lnTo>
                <a:lnTo>
                  <a:pt x="10859" y="17901"/>
                </a:lnTo>
                <a:lnTo>
                  <a:pt x="10932" y="17974"/>
                </a:lnTo>
                <a:lnTo>
                  <a:pt x="10969" y="17974"/>
                </a:lnTo>
                <a:lnTo>
                  <a:pt x="10455" y="18194"/>
                </a:lnTo>
                <a:lnTo>
                  <a:pt x="10418" y="18121"/>
                </a:lnTo>
                <a:lnTo>
                  <a:pt x="10345" y="18121"/>
                </a:lnTo>
                <a:lnTo>
                  <a:pt x="10235" y="18157"/>
                </a:lnTo>
                <a:lnTo>
                  <a:pt x="10162" y="17901"/>
                </a:lnTo>
                <a:lnTo>
                  <a:pt x="10125" y="17827"/>
                </a:lnTo>
                <a:lnTo>
                  <a:pt x="10639" y="17644"/>
                </a:lnTo>
                <a:close/>
                <a:moveTo>
                  <a:pt x="10272" y="440"/>
                </a:moveTo>
                <a:lnTo>
                  <a:pt x="10455" y="477"/>
                </a:lnTo>
                <a:lnTo>
                  <a:pt x="10565" y="550"/>
                </a:lnTo>
                <a:lnTo>
                  <a:pt x="10675" y="624"/>
                </a:lnTo>
                <a:lnTo>
                  <a:pt x="10785" y="734"/>
                </a:lnTo>
                <a:lnTo>
                  <a:pt x="10969" y="990"/>
                </a:lnTo>
                <a:lnTo>
                  <a:pt x="11005" y="1210"/>
                </a:lnTo>
                <a:lnTo>
                  <a:pt x="11042" y="1431"/>
                </a:lnTo>
                <a:lnTo>
                  <a:pt x="11335" y="2348"/>
                </a:lnTo>
                <a:lnTo>
                  <a:pt x="11886" y="3998"/>
                </a:lnTo>
                <a:lnTo>
                  <a:pt x="13060" y="7300"/>
                </a:lnTo>
                <a:lnTo>
                  <a:pt x="14233" y="10564"/>
                </a:lnTo>
                <a:lnTo>
                  <a:pt x="14857" y="12215"/>
                </a:lnTo>
                <a:lnTo>
                  <a:pt x="15187" y="13095"/>
                </a:lnTo>
                <a:lnTo>
                  <a:pt x="15407" y="13646"/>
                </a:lnTo>
                <a:lnTo>
                  <a:pt x="15334" y="13682"/>
                </a:lnTo>
                <a:lnTo>
                  <a:pt x="15297" y="13829"/>
                </a:lnTo>
                <a:lnTo>
                  <a:pt x="15297" y="13939"/>
                </a:lnTo>
                <a:lnTo>
                  <a:pt x="15260" y="14196"/>
                </a:lnTo>
                <a:lnTo>
                  <a:pt x="15224" y="14379"/>
                </a:lnTo>
                <a:lnTo>
                  <a:pt x="15187" y="14526"/>
                </a:lnTo>
                <a:lnTo>
                  <a:pt x="15004" y="14856"/>
                </a:lnTo>
                <a:lnTo>
                  <a:pt x="14747" y="15149"/>
                </a:lnTo>
                <a:lnTo>
                  <a:pt x="14453" y="15370"/>
                </a:lnTo>
                <a:lnTo>
                  <a:pt x="14123" y="15590"/>
                </a:lnTo>
                <a:lnTo>
                  <a:pt x="13793" y="15773"/>
                </a:lnTo>
                <a:lnTo>
                  <a:pt x="13060" y="16140"/>
                </a:lnTo>
                <a:lnTo>
                  <a:pt x="12326" y="16470"/>
                </a:lnTo>
                <a:lnTo>
                  <a:pt x="10859" y="17094"/>
                </a:lnTo>
                <a:lnTo>
                  <a:pt x="10015" y="17424"/>
                </a:lnTo>
                <a:lnTo>
                  <a:pt x="9978" y="17387"/>
                </a:lnTo>
                <a:lnTo>
                  <a:pt x="9942" y="17387"/>
                </a:lnTo>
                <a:lnTo>
                  <a:pt x="9905" y="17424"/>
                </a:lnTo>
                <a:lnTo>
                  <a:pt x="9905" y="17460"/>
                </a:lnTo>
                <a:lnTo>
                  <a:pt x="8841" y="17791"/>
                </a:lnTo>
                <a:lnTo>
                  <a:pt x="7777" y="18121"/>
                </a:lnTo>
                <a:lnTo>
                  <a:pt x="6970" y="18304"/>
                </a:lnTo>
                <a:lnTo>
                  <a:pt x="6163" y="18487"/>
                </a:lnTo>
                <a:lnTo>
                  <a:pt x="5797" y="18524"/>
                </a:lnTo>
                <a:lnTo>
                  <a:pt x="5613" y="18524"/>
                </a:lnTo>
                <a:lnTo>
                  <a:pt x="5430" y="18451"/>
                </a:lnTo>
                <a:lnTo>
                  <a:pt x="5283" y="18377"/>
                </a:lnTo>
                <a:lnTo>
                  <a:pt x="5173" y="18231"/>
                </a:lnTo>
                <a:lnTo>
                  <a:pt x="5063" y="18121"/>
                </a:lnTo>
                <a:lnTo>
                  <a:pt x="4953" y="17974"/>
                </a:lnTo>
                <a:lnTo>
                  <a:pt x="4879" y="17680"/>
                </a:lnTo>
                <a:lnTo>
                  <a:pt x="4769" y="17387"/>
                </a:lnTo>
                <a:lnTo>
                  <a:pt x="4476" y="16507"/>
                </a:lnTo>
                <a:lnTo>
                  <a:pt x="3926" y="14819"/>
                </a:lnTo>
                <a:lnTo>
                  <a:pt x="3376" y="13169"/>
                </a:lnTo>
                <a:lnTo>
                  <a:pt x="2752" y="11518"/>
                </a:lnTo>
                <a:lnTo>
                  <a:pt x="2165" y="9867"/>
                </a:lnTo>
                <a:lnTo>
                  <a:pt x="1505" y="8253"/>
                </a:lnTo>
                <a:lnTo>
                  <a:pt x="845" y="6603"/>
                </a:lnTo>
                <a:lnTo>
                  <a:pt x="588" y="6052"/>
                </a:lnTo>
                <a:lnTo>
                  <a:pt x="478" y="5796"/>
                </a:lnTo>
                <a:lnTo>
                  <a:pt x="331" y="5539"/>
                </a:lnTo>
                <a:lnTo>
                  <a:pt x="368" y="5502"/>
                </a:lnTo>
                <a:lnTo>
                  <a:pt x="404" y="5429"/>
                </a:lnTo>
                <a:lnTo>
                  <a:pt x="368" y="5209"/>
                </a:lnTo>
                <a:lnTo>
                  <a:pt x="404" y="5025"/>
                </a:lnTo>
                <a:lnTo>
                  <a:pt x="404" y="4879"/>
                </a:lnTo>
                <a:lnTo>
                  <a:pt x="478" y="4695"/>
                </a:lnTo>
                <a:lnTo>
                  <a:pt x="624" y="4402"/>
                </a:lnTo>
                <a:lnTo>
                  <a:pt x="845" y="4145"/>
                </a:lnTo>
                <a:lnTo>
                  <a:pt x="1101" y="3888"/>
                </a:lnTo>
                <a:lnTo>
                  <a:pt x="1395" y="3668"/>
                </a:lnTo>
                <a:lnTo>
                  <a:pt x="1725" y="3485"/>
                </a:lnTo>
                <a:lnTo>
                  <a:pt x="2018" y="3301"/>
                </a:lnTo>
                <a:lnTo>
                  <a:pt x="2789" y="2935"/>
                </a:lnTo>
                <a:lnTo>
                  <a:pt x="3596" y="2641"/>
                </a:lnTo>
                <a:lnTo>
                  <a:pt x="5210" y="2017"/>
                </a:lnTo>
                <a:lnTo>
                  <a:pt x="6787" y="1394"/>
                </a:lnTo>
                <a:lnTo>
                  <a:pt x="7557" y="1100"/>
                </a:lnTo>
                <a:lnTo>
                  <a:pt x="8364" y="807"/>
                </a:lnTo>
                <a:lnTo>
                  <a:pt x="9135" y="587"/>
                </a:lnTo>
                <a:lnTo>
                  <a:pt x="9538" y="514"/>
                </a:lnTo>
                <a:lnTo>
                  <a:pt x="9942" y="440"/>
                </a:lnTo>
                <a:close/>
                <a:moveTo>
                  <a:pt x="9868" y="17937"/>
                </a:moveTo>
                <a:lnTo>
                  <a:pt x="9868" y="17974"/>
                </a:lnTo>
                <a:lnTo>
                  <a:pt x="9905" y="18157"/>
                </a:lnTo>
                <a:lnTo>
                  <a:pt x="10015" y="18341"/>
                </a:lnTo>
                <a:lnTo>
                  <a:pt x="9575" y="18524"/>
                </a:lnTo>
                <a:lnTo>
                  <a:pt x="9575" y="18487"/>
                </a:lnTo>
                <a:lnTo>
                  <a:pt x="9538" y="18341"/>
                </a:lnTo>
                <a:lnTo>
                  <a:pt x="9465" y="18231"/>
                </a:lnTo>
                <a:lnTo>
                  <a:pt x="9391" y="18084"/>
                </a:lnTo>
                <a:lnTo>
                  <a:pt x="9868" y="17937"/>
                </a:lnTo>
                <a:close/>
                <a:moveTo>
                  <a:pt x="9098" y="18194"/>
                </a:moveTo>
                <a:lnTo>
                  <a:pt x="9171" y="18414"/>
                </a:lnTo>
                <a:lnTo>
                  <a:pt x="9245" y="18524"/>
                </a:lnTo>
                <a:lnTo>
                  <a:pt x="9318" y="18598"/>
                </a:lnTo>
                <a:lnTo>
                  <a:pt x="8841" y="18781"/>
                </a:lnTo>
                <a:lnTo>
                  <a:pt x="8768" y="18708"/>
                </a:lnTo>
                <a:lnTo>
                  <a:pt x="8694" y="18598"/>
                </a:lnTo>
                <a:lnTo>
                  <a:pt x="8621" y="18487"/>
                </a:lnTo>
                <a:lnTo>
                  <a:pt x="8584" y="18341"/>
                </a:lnTo>
                <a:lnTo>
                  <a:pt x="9098" y="18194"/>
                </a:lnTo>
                <a:close/>
                <a:moveTo>
                  <a:pt x="8254" y="18414"/>
                </a:moveTo>
                <a:lnTo>
                  <a:pt x="8291" y="18561"/>
                </a:lnTo>
                <a:lnTo>
                  <a:pt x="8364" y="18744"/>
                </a:lnTo>
                <a:lnTo>
                  <a:pt x="8511" y="18928"/>
                </a:lnTo>
                <a:lnTo>
                  <a:pt x="8181" y="19038"/>
                </a:lnTo>
                <a:lnTo>
                  <a:pt x="8144" y="18964"/>
                </a:lnTo>
                <a:lnTo>
                  <a:pt x="8107" y="18928"/>
                </a:lnTo>
                <a:lnTo>
                  <a:pt x="7997" y="18854"/>
                </a:lnTo>
                <a:lnTo>
                  <a:pt x="7961" y="18818"/>
                </a:lnTo>
                <a:lnTo>
                  <a:pt x="7851" y="18634"/>
                </a:lnTo>
                <a:lnTo>
                  <a:pt x="7851" y="18561"/>
                </a:lnTo>
                <a:lnTo>
                  <a:pt x="8254" y="18414"/>
                </a:lnTo>
                <a:close/>
                <a:moveTo>
                  <a:pt x="5246" y="18818"/>
                </a:moveTo>
                <a:lnTo>
                  <a:pt x="5430" y="18891"/>
                </a:lnTo>
                <a:lnTo>
                  <a:pt x="5650" y="18928"/>
                </a:lnTo>
                <a:lnTo>
                  <a:pt x="5870" y="18964"/>
                </a:lnTo>
                <a:lnTo>
                  <a:pt x="5943" y="19221"/>
                </a:lnTo>
                <a:lnTo>
                  <a:pt x="5760" y="19148"/>
                </a:lnTo>
                <a:lnTo>
                  <a:pt x="5576" y="19038"/>
                </a:lnTo>
                <a:lnTo>
                  <a:pt x="5393" y="18928"/>
                </a:lnTo>
                <a:lnTo>
                  <a:pt x="5246" y="18818"/>
                </a:lnTo>
                <a:close/>
                <a:moveTo>
                  <a:pt x="7557" y="18634"/>
                </a:moveTo>
                <a:lnTo>
                  <a:pt x="7557" y="18781"/>
                </a:lnTo>
                <a:lnTo>
                  <a:pt x="7631" y="18928"/>
                </a:lnTo>
                <a:lnTo>
                  <a:pt x="7704" y="19038"/>
                </a:lnTo>
                <a:lnTo>
                  <a:pt x="7777" y="19148"/>
                </a:lnTo>
                <a:lnTo>
                  <a:pt x="7704" y="19184"/>
                </a:lnTo>
                <a:lnTo>
                  <a:pt x="7227" y="19294"/>
                </a:lnTo>
                <a:lnTo>
                  <a:pt x="7154" y="19184"/>
                </a:lnTo>
                <a:lnTo>
                  <a:pt x="7080" y="19074"/>
                </a:lnTo>
                <a:lnTo>
                  <a:pt x="6970" y="18928"/>
                </a:lnTo>
                <a:lnTo>
                  <a:pt x="6897" y="18781"/>
                </a:lnTo>
                <a:lnTo>
                  <a:pt x="7117" y="18708"/>
                </a:lnTo>
                <a:lnTo>
                  <a:pt x="7557" y="18634"/>
                </a:lnTo>
                <a:close/>
                <a:moveTo>
                  <a:pt x="6604" y="18854"/>
                </a:moveTo>
                <a:lnTo>
                  <a:pt x="6677" y="19111"/>
                </a:lnTo>
                <a:lnTo>
                  <a:pt x="6750" y="19221"/>
                </a:lnTo>
                <a:lnTo>
                  <a:pt x="6824" y="19331"/>
                </a:lnTo>
                <a:lnTo>
                  <a:pt x="6493" y="19331"/>
                </a:lnTo>
                <a:lnTo>
                  <a:pt x="6493" y="19258"/>
                </a:lnTo>
                <a:lnTo>
                  <a:pt x="6493" y="19221"/>
                </a:lnTo>
                <a:lnTo>
                  <a:pt x="6420" y="19184"/>
                </a:lnTo>
                <a:lnTo>
                  <a:pt x="6383" y="19184"/>
                </a:lnTo>
                <a:lnTo>
                  <a:pt x="6310" y="19221"/>
                </a:lnTo>
                <a:lnTo>
                  <a:pt x="6273" y="19221"/>
                </a:lnTo>
                <a:lnTo>
                  <a:pt x="6200" y="19184"/>
                </a:lnTo>
                <a:lnTo>
                  <a:pt x="6163" y="19074"/>
                </a:lnTo>
                <a:lnTo>
                  <a:pt x="6127" y="18928"/>
                </a:lnTo>
                <a:lnTo>
                  <a:pt x="6604" y="18854"/>
                </a:lnTo>
                <a:close/>
                <a:moveTo>
                  <a:pt x="10125" y="0"/>
                </a:moveTo>
                <a:lnTo>
                  <a:pt x="9721" y="37"/>
                </a:lnTo>
                <a:lnTo>
                  <a:pt x="9318" y="110"/>
                </a:lnTo>
                <a:lnTo>
                  <a:pt x="8804" y="220"/>
                </a:lnTo>
                <a:lnTo>
                  <a:pt x="8291" y="403"/>
                </a:lnTo>
                <a:lnTo>
                  <a:pt x="7300" y="734"/>
                </a:lnTo>
                <a:lnTo>
                  <a:pt x="5320" y="1504"/>
                </a:lnTo>
                <a:lnTo>
                  <a:pt x="3376" y="2274"/>
                </a:lnTo>
                <a:lnTo>
                  <a:pt x="2422" y="2678"/>
                </a:lnTo>
                <a:lnTo>
                  <a:pt x="1945" y="2898"/>
                </a:lnTo>
                <a:lnTo>
                  <a:pt x="1505" y="3118"/>
                </a:lnTo>
                <a:lnTo>
                  <a:pt x="1248" y="3301"/>
                </a:lnTo>
                <a:lnTo>
                  <a:pt x="955" y="3485"/>
                </a:lnTo>
                <a:lnTo>
                  <a:pt x="698" y="3742"/>
                </a:lnTo>
                <a:lnTo>
                  <a:pt x="441" y="3998"/>
                </a:lnTo>
                <a:lnTo>
                  <a:pt x="221" y="4292"/>
                </a:lnTo>
                <a:lnTo>
                  <a:pt x="74" y="4622"/>
                </a:lnTo>
                <a:lnTo>
                  <a:pt x="38" y="4769"/>
                </a:lnTo>
                <a:lnTo>
                  <a:pt x="38" y="4915"/>
                </a:lnTo>
                <a:lnTo>
                  <a:pt x="38" y="5099"/>
                </a:lnTo>
                <a:lnTo>
                  <a:pt x="74" y="5245"/>
                </a:lnTo>
                <a:lnTo>
                  <a:pt x="1" y="5282"/>
                </a:lnTo>
                <a:lnTo>
                  <a:pt x="1" y="5319"/>
                </a:lnTo>
                <a:lnTo>
                  <a:pt x="38" y="5722"/>
                </a:lnTo>
                <a:lnTo>
                  <a:pt x="148" y="6052"/>
                </a:lnTo>
                <a:lnTo>
                  <a:pt x="441" y="6786"/>
                </a:lnTo>
                <a:lnTo>
                  <a:pt x="1065" y="8400"/>
                </a:lnTo>
                <a:lnTo>
                  <a:pt x="2348" y="11665"/>
                </a:lnTo>
                <a:lnTo>
                  <a:pt x="2935" y="13315"/>
                </a:lnTo>
                <a:lnTo>
                  <a:pt x="3522" y="15003"/>
                </a:lnTo>
                <a:lnTo>
                  <a:pt x="4072" y="16653"/>
                </a:lnTo>
                <a:lnTo>
                  <a:pt x="4293" y="17424"/>
                </a:lnTo>
                <a:lnTo>
                  <a:pt x="4439" y="17827"/>
                </a:lnTo>
                <a:lnTo>
                  <a:pt x="4513" y="18047"/>
                </a:lnTo>
                <a:lnTo>
                  <a:pt x="4623" y="18231"/>
                </a:lnTo>
                <a:lnTo>
                  <a:pt x="4659" y="18451"/>
                </a:lnTo>
                <a:lnTo>
                  <a:pt x="4733" y="18634"/>
                </a:lnTo>
                <a:lnTo>
                  <a:pt x="4806" y="18781"/>
                </a:lnTo>
                <a:lnTo>
                  <a:pt x="4916" y="18928"/>
                </a:lnTo>
                <a:lnTo>
                  <a:pt x="5026" y="19074"/>
                </a:lnTo>
                <a:lnTo>
                  <a:pt x="5173" y="19221"/>
                </a:lnTo>
                <a:lnTo>
                  <a:pt x="5503" y="19404"/>
                </a:lnTo>
                <a:lnTo>
                  <a:pt x="5833" y="19551"/>
                </a:lnTo>
                <a:lnTo>
                  <a:pt x="6237" y="19661"/>
                </a:lnTo>
                <a:lnTo>
                  <a:pt x="6604" y="19698"/>
                </a:lnTo>
                <a:lnTo>
                  <a:pt x="7007" y="19698"/>
                </a:lnTo>
                <a:lnTo>
                  <a:pt x="7484" y="19625"/>
                </a:lnTo>
                <a:lnTo>
                  <a:pt x="7924" y="19515"/>
                </a:lnTo>
                <a:lnTo>
                  <a:pt x="8841" y="19184"/>
                </a:lnTo>
                <a:lnTo>
                  <a:pt x="11079" y="18341"/>
                </a:lnTo>
                <a:lnTo>
                  <a:pt x="13206" y="17570"/>
                </a:lnTo>
                <a:lnTo>
                  <a:pt x="13830" y="17314"/>
                </a:lnTo>
                <a:lnTo>
                  <a:pt x="14417" y="17020"/>
                </a:lnTo>
                <a:lnTo>
                  <a:pt x="14527" y="17020"/>
                </a:lnTo>
                <a:lnTo>
                  <a:pt x="14674" y="16947"/>
                </a:lnTo>
                <a:lnTo>
                  <a:pt x="14710" y="16873"/>
                </a:lnTo>
                <a:lnTo>
                  <a:pt x="14710" y="16837"/>
                </a:lnTo>
                <a:lnTo>
                  <a:pt x="14894" y="16690"/>
                </a:lnTo>
                <a:lnTo>
                  <a:pt x="15187" y="16433"/>
                </a:lnTo>
                <a:lnTo>
                  <a:pt x="15407" y="16103"/>
                </a:lnTo>
                <a:lnTo>
                  <a:pt x="15554" y="15773"/>
                </a:lnTo>
                <a:lnTo>
                  <a:pt x="15701" y="15406"/>
                </a:lnTo>
                <a:lnTo>
                  <a:pt x="15774" y="15039"/>
                </a:lnTo>
                <a:lnTo>
                  <a:pt x="15811" y="14636"/>
                </a:lnTo>
                <a:lnTo>
                  <a:pt x="15847" y="13866"/>
                </a:lnTo>
                <a:lnTo>
                  <a:pt x="15884" y="13829"/>
                </a:lnTo>
                <a:lnTo>
                  <a:pt x="15884" y="13756"/>
                </a:lnTo>
                <a:lnTo>
                  <a:pt x="15847" y="13572"/>
                </a:lnTo>
                <a:lnTo>
                  <a:pt x="15811" y="13389"/>
                </a:lnTo>
                <a:lnTo>
                  <a:pt x="15664" y="13059"/>
                </a:lnTo>
                <a:lnTo>
                  <a:pt x="15334" y="12178"/>
                </a:lnTo>
                <a:lnTo>
                  <a:pt x="14710" y="10564"/>
                </a:lnTo>
                <a:lnTo>
                  <a:pt x="13500" y="7263"/>
                </a:lnTo>
                <a:lnTo>
                  <a:pt x="12326" y="3962"/>
                </a:lnTo>
                <a:lnTo>
                  <a:pt x="11776" y="2311"/>
                </a:lnTo>
                <a:lnTo>
                  <a:pt x="11446" y="1431"/>
                </a:lnTo>
                <a:lnTo>
                  <a:pt x="11372" y="1174"/>
                </a:lnTo>
                <a:lnTo>
                  <a:pt x="11409" y="1027"/>
                </a:lnTo>
                <a:lnTo>
                  <a:pt x="11409" y="917"/>
                </a:lnTo>
                <a:lnTo>
                  <a:pt x="11372" y="770"/>
                </a:lnTo>
                <a:lnTo>
                  <a:pt x="11299" y="624"/>
                </a:lnTo>
                <a:lnTo>
                  <a:pt x="11152" y="403"/>
                </a:lnTo>
                <a:lnTo>
                  <a:pt x="10895" y="220"/>
                </a:lnTo>
                <a:lnTo>
                  <a:pt x="10712" y="110"/>
                </a:lnTo>
                <a:lnTo>
                  <a:pt x="10528" y="37"/>
                </a:lnTo>
                <a:lnTo>
                  <a:pt x="10345"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439" name="Google Shape;439;p9"/>
          <p:cNvSpPr/>
          <p:nvPr/>
        </p:nvSpPr>
        <p:spPr>
          <a:xfrm>
            <a:off x="-47166" y="4489283"/>
            <a:ext cx="591013" cy="672893"/>
          </a:xfrm>
          <a:custGeom>
            <a:rect b="b" l="l" r="r" t="t"/>
            <a:pathLst>
              <a:path extrusionOk="0" h="17792" w="15627">
                <a:moveTo>
                  <a:pt x="10528" y="1"/>
                </a:moveTo>
                <a:lnTo>
                  <a:pt x="10455" y="37"/>
                </a:lnTo>
                <a:lnTo>
                  <a:pt x="10308" y="221"/>
                </a:lnTo>
                <a:lnTo>
                  <a:pt x="10198" y="441"/>
                </a:lnTo>
                <a:lnTo>
                  <a:pt x="10015" y="881"/>
                </a:lnTo>
                <a:lnTo>
                  <a:pt x="9831" y="1468"/>
                </a:lnTo>
                <a:lnTo>
                  <a:pt x="9685" y="2091"/>
                </a:lnTo>
                <a:lnTo>
                  <a:pt x="9685" y="2201"/>
                </a:lnTo>
                <a:lnTo>
                  <a:pt x="9721" y="2311"/>
                </a:lnTo>
                <a:lnTo>
                  <a:pt x="9795" y="2348"/>
                </a:lnTo>
                <a:lnTo>
                  <a:pt x="9868" y="2385"/>
                </a:lnTo>
                <a:lnTo>
                  <a:pt x="9941" y="2421"/>
                </a:lnTo>
                <a:lnTo>
                  <a:pt x="10051" y="2385"/>
                </a:lnTo>
                <a:lnTo>
                  <a:pt x="10125" y="2311"/>
                </a:lnTo>
                <a:lnTo>
                  <a:pt x="10198" y="2238"/>
                </a:lnTo>
                <a:lnTo>
                  <a:pt x="10235" y="2055"/>
                </a:lnTo>
                <a:lnTo>
                  <a:pt x="10235" y="2018"/>
                </a:lnTo>
                <a:lnTo>
                  <a:pt x="10235" y="1981"/>
                </a:lnTo>
                <a:lnTo>
                  <a:pt x="10455" y="1138"/>
                </a:lnTo>
                <a:lnTo>
                  <a:pt x="10638" y="624"/>
                </a:lnTo>
                <a:lnTo>
                  <a:pt x="10675" y="367"/>
                </a:lnTo>
                <a:lnTo>
                  <a:pt x="10712" y="111"/>
                </a:lnTo>
                <a:lnTo>
                  <a:pt x="10675" y="37"/>
                </a:lnTo>
                <a:lnTo>
                  <a:pt x="10602" y="1"/>
                </a:lnTo>
                <a:close/>
                <a:moveTo>
                  <a:pt x="3559" y="1028"/>
                </a:moveTo>
                <a:lnTo>
                  <a:pt x="3522" y="1064"/>
                </a:lnTo>
                <a:lnTo>
                  <a:pt x="3485" y="1101"/>
                </a:lnTo>
                <a:lnTo>
                  <a:pt x="3485" y="1138"/>
                </a:lnTo>
                <a:lnTo>
                  <a:pt x="3559" y="1321"/>
                </a:lnTo>
                <a:lnTo>
                  <a:pt x="3669" y="1468"/>
                </a:lnTo>
                <a:lnTo>
                  <a:pt x="3889" y="1761"/>
                </a:lnTo>
                <a:lnTo>
                  <a:pt x="4109" y="2055"/>
                </a:lnTo>
                <a:lnTo>
                  <a:pt x="4366" y="2348"/>
                </a:lnTo>
                <a:lnTo>
                  <a:pt x="4476" y="2605"/>
                </a:lnTo>
                <a:lnTo>
                  <a:pt x="4586" y="2862"/>
                </a:lnTo>
                <a:lnTo>
                  <a:pt x="4696" y="2972"/>
                </a:lnTo>
                <a:lnTo>
                  <a:pt x="4769" y="3045"/>
                </a:lnTo>
                <a:lnTo>
                  <a:pt x="4916" y="3082"/>
                </a:lnTo>
                <a:lnTo>
                  <a:pt x="5063" y="3082"/>
                </a:lnTo>
                <a:lnTo>
                  <a:pt x="5136" y="3045"/>
                </a:lnTo>
                <a:lnTo>
                  <a:pt x="5209" y="3008"/>
                </a:lnTo>
                <a:lnTo>
                  <a:pt x="5246" y="2935"/>
                </a:lnTo>
                <a:lnTo>
                  <a:pt x="5246" y="2862"/>
                </a:lnTo>
                <a:lnTo>
                  <a:pt x="5209" y="2715"/>
                </a:lnTo>
                <a:lnTo>
                  <a:pt x="5173" y="2642"/>
                </a:lnTo>
                <a:lnTo>
                  <a:pt x="5099" y="2605"/>
                </a:lnTo>
                <a:lnTo>
                  <a:pt x="4989" y="2605"/>
                </a:lnTo>
                <a:lnTo>
                  <a:pt x="4989" y="2568"/>
                </a:lnTo>
                <a:lnTo>
                  <a:pt x="4989" y="2495"/>
                </a:lnTo>
                <a:lnTo>
                  <a:pt x="4953" y="2385"/>
                </a:lnTo>
                <a:lnTo>
                  <a:pt x="4806" y="2128"/>
                </a:lnTo>
                <a:lnTo>
                  <a:pt x="4623" y="1871"/>
                </a:lnTo>
                <a:lnTo>
                  <a:pt x="4402" y="1615"/>
                </a:lnTo>
                <a:lnTo>
                  <a:pt x="4146" y="1394"/>
                </a:lnTo>
                <a:lnTo>
                  <a:pt x="3889" y="1174"/>
                </a:lnTo>
                <a:lnTo>
                  <a:pt x="3595" y="1028"/>
                </a:lnTo>
                <a:close/>
                <a:moveTo>
                  <a:pt x="15334" y="3999"/>
                </a:moveTo>
                <a:lnTo>
                  <a:pt x="15260" y="4035"/>
                </a:lnTo>
                <a:lnTo>
                  <a:pt x="15187" y="4109"/>
                </a:lnTo>
                <a:lnTo>
                  <a:pt x="15077" y="4182"/>
                </a:lnTo>
                <a:lnTo>
                  <a:pt x="14967" y="4256"/>
                </a:lnTo>
                <a:lnTo>
                  <a:pt x="14820" y="4329"/>
                </a:lnTo>
                <a:lnTo>
                  <a:pt x="14673" y="4329"/>
                </a:lnTo>
                <a:lnTo>
                  <a:pt x="14527" y="4402"/>
                </a:lnTo>
                <a:lnTo>
                  <a:pt x="14490" y="4439"/>
                </a:lnTo>
                <a:lnTo>
                  <a:pt x="14453" y="4549"/>
                </a:lnTo>
                <a:lnTo>
                  <a:pt x="14417" y="4586"/>
                </a:lnTo>
                <a:lnTo>
                  <a:pt x="14380" y="4622"/>
                </a:lnTo>
                <a:lnTo>
                  <a:pt x="14233" y="4732"/>
                </a:lnTo>
                <a:lnTo>
                  <a:pt x="13940" y="4842"/>
                </a:lnTo>
                <a:lnTo>
                  <a:pt x="13720" y="4989"/>
                </a:lnTo>
                <a:lnTo>
                  <a:pt x="13536" y="5173"/>
                </a:lnTo>
                <a:lnTo>
                  <a:pt x="13499" y="5246"/>
                </a:lnTo>
                <a:lnTo>
                  <a:pt x="13499" y="5319"/>
                </a:lnTo>
                <a:lnTo>
                  <a:pt x="13573" y="5356"/>
                </a:lnTo>
                <a:lnTo>
                  <a:pt x="13830" y="5356"/>
                </a:lnTo>
                <a:lnTo>
                  <a:pt x="14013" y="5319"/>
                </a:lnTo>
                <a:lnTo>
                  <a:pt x="14380" y="5173"/>
                </a:lnTo>
                <a:lnTo>
                  <a:pt x="14673" y="5026"/>
                </a:lnTo>
                <a:lnTo>
                  <a:pt x="14783" y="4953"/>
                </a:lnTo>
                <a:lnTo>
                  <a:pt x="14857" y="4806"/>
                </a:lnTo>
                <a:lnTo>
                  <a:pt x="15077" y="4769"/>
                </a:lnTo>
                <a:lnTo>
                  <a:pt x="15260" y="4659"/>
                </a:lnTo>
                <a:lnTo>
                  <a:pt x="15370" y="4696"/>
                </a:lnTo>
                <a:lnTo>
                  <a:pt x="15444" y="4696"/>
                </a:lnTo>
                <a:lnTo>
                  <a:pt x="15554" y="4622"/>
                </a:lnTo>
                <a:lnTo>
                  <a:pt x="15627" y="4549"/>
                </a:lnTo>
                <a:lnTo>
                  <a:pt x="15627" y="4476"/>
                </a:lnTo>
                <a:lnTo>
                  <a:pt x="15590" y="4366"/>
                </a:lnTo>
                <a:lnTo>
                  <a:pt x="15627" y="4329"/>
                </a:lnTo>
                <a:lnTo>
                  <a:pt x="15627" y="4256"/>
                </a:lnTo>
                <a:lnTo>
                  <a:pt x="15590" y="4182"/>
                </a:lnTo>
                <a:lnTo>
                  <a:pt x="15554" y="4109"/>
                </a:lnTo>
                <a:lnTo>
                  <a:pt x="15480" y="4035"/>
                </a:lnTo>
                <a:lnTo>
                  <a:pt x="15407" y="4035"/>
                </a:lnTo>
                <a:lnTo>
                  <a:pt x="15334" y="3999"/>
                </a:lnTo>
                <a:close/>
                <a:moveTo>
                  <a:pt x="2238" y="7447"/>
                </a:moveTo>
                <a:lnTo>
                  <a:pt x="2128" y="7484"/>
                </a:lnTo>
                <a:lnTo>
                  <a:pt x="1064" y="7960"/>
                </a:lnTo>
                <a:lnTo>
                  <a:pt x="477" y="8217"/>
                </a:lnTo>
                <a:lnTo>
                  <a:pt x="257" y="8364"/>
                </a:lnTo>
                <a:lnTo>
                  <a:pt x="147" y="8474"/>
                </a:lnTo>
                <a:lnTo>
                  <a:pt x="111" y="8437"/>
                </a:lnTo>
                <a:lnTo>
                  <a:pt x="74" y="8437"/>
                </a:lnTo>
                <a:lnTo>
                  <a:pt x="1" y="8511"/>
                </a:lnTo>
                <a:lnTo>
                  <a:pt x="1" y="8584"/>
                </a:lnTo>
                <a:lnTo>
                  <a:pt x="37" y="8621"/>
                </a:lnTo>
                <a:lnTo>
                  <a:pt x="111" y="8694"/>
                </a:lnTo>
                <a:lnTo>
                  <a:pt x="221" y="8731"/>
                </a:lnTo>
                <a:lnTo>
                  <a:pt x="367" y="8694"/>
                </a:lnTo>
                <a:lnTo>
                  <a:pt x="514" y="8657"/>
                </a:lnTo>
                <a:lnTo>
                  <a:pt x="808" y="8547"/>
                </a:lnTo>
                <a:lnTo>
                  <a:pt x="1028" y="8474"/>
                </a:lnTo>
                <a:lnTo>
                  <a:pt x="2385" y="7887"/>
                </a:lnTo>
                <a:lnTo>
                  <a:pt x="2458" y="7850"/>
                </a:lnTo>
                <a:lnTo>
                  <a:pt x="2532" y="7777"/>
                </a:lnTo>
                <a:lnTo>
                  <a:pt x="2532" y="7667"/>
                </a:lnTo>
                <a:lnTo>
                  <a:pt x="2495" y="7594"/>
                </a:lnTo>
                <a:lnTo>
                  <a:pt x="2422" y="7520"/>
                </a:lnTo>
                <a:lnTo>
                  <a:pt x="2348" y="7484"/>
                </a:lnTo>
                <a:lnTo>
                  <a:pt x="2238" y="7447"/>
                </a:lnTo>
                <a:close/>
                <a:moveTo>
                  <a:pt x="6677" y="7814"/>
                </a:moveTo>
                <a:lnTo>
                  <a:pt x="6603" y="7887"/>
                </a:lnTo>
                <a:lnTo>
                  <a:pt x="6603" y="7960"/>
                </a:lnTo>
                <a:lnTo>
                  <a:pt x="6603" y="8070"/>
                </a:lnTo>
                <a:lnTo>
                  <a:pt x="6933" y="8474"/>
                </a:lnTo>
                <a:lnTo>
                  <a:pt x="7044" y="8694"/>
                </a:lnTo>
                <a:lnTo>
                  <a:pt x="7154" y="8914"/>
                </a:lnTo>
                <a:lnTo>
                  <a:pt x="7227" y="8951"/>
                </a:lnTo>
                <a:lnTo>
                  <a:pt x="7264" y="8987"/>
                </a:lnTo>
                <a:lnTo>
                  <a:pt x="7410" y="8987"/>
                </a:lnTo>
                <a:lnTo>
                  <a:pt x="7594" y="8877"/>
                </a:lnTo>
                <a:lnTo>
                  <a:pt x="7777" y="8767"/>
                </a:lnTo>
                <a:lnTo>
                  <a:pt x="7924" y="8621"/>
                </a:lnTo>
                <a:lnTo>
                  <a:pt x="7924" y="8657"/>
                </a:lnTo>
                <a:lnTo>
                  <a:pt x="7997" y="8767"/>
                </a:lnTo>
                <a:lnTo>
                  <a:pt x="8071" y="8877"/>
                </a:lnTo>
                <a:lnTo>
                  <a:pt x="8181" y="8951"/>
                </a:lnTo>
                <a:lnTo>
                  <a:pt x="8327" y="9024"/>
                </a:lnTo>
                <a:lnTo>
                  <a:pt x="8584" y="9061"/>
                </a:lnTo>
                <a:lnTo>
                  <a:pt x="8768" y="9061"/>
                </a:lnTo>
                <a:lnTo>
                  <a:pt x="8951" y="8987"/>
                </a:lnTo>
                <a:lnTo>
                  <a:pt x="9281" y="8841"/>
                </a:lnTo>
                <a:lnTo>
                  <a:pt x="9611" y="8657"/>
                </a:lnTo>
                <a:lnTo>
                  <a:pt x="9721" y="8547"/>
                </a:lnTo>
                <a:lnTo>
                  <a:pt x="9758" y="8474"/>
                </a:lnTo>
                <a:lnTo>
                  <a:pt x="9758" y="8364"/>
                </a:lnTo>
                <a:lnTo>
                  <a:pt x="9685" y="8254"/>
                </a:lnTo>
                <a:lnTo>
                  <a:pt x="9648" y="8217"/>
                </a:lnTo>
                <a:lnTo>
                  <a:pt x="9464" y="8217"/>
                </a:lnTo>
                <a:lnTo>
                  <a:pt x="9428" y="8291"/>
                </a:lnTo>
                <a:lnTo>
                  <a:pt x="9244" y="8437"/>
                </a:lnTo>
                <a:lnTo>
                  <a:pt x="8988" y="8547"/>
                </a:lnTo>
                <a:lnTo>
                  <a:pt x="8768" y="8621"/>
                </a:lnTo>
                <a:lnTo>
                  <a:pt x="8584" y="8657"/>
                </a:lnTo>
                <a:lnTo>
                  <a:pt x="8474" y="8657"/>
                </a:lnTo>
                <a:lnTo>
                  <a:pt x="8401" y="8621"/>
                </a:lnTo>
                <a:lnTo>
                  <a:pt x="8364" y="8584"/>
                </a:lnTo>
                <a:lnTo>
                  <a:pt x="8327" y="8547"/>
                </a:lnTo>
                <a:lnTo>
                  <a:pt x="8254" y="8254"/>
                </a:lnTo>
                <a:lnTo>
                  <a:pt x="8181" y="8144"/>
                </a:lnTo>
                <a:lnTo>
                  <a:pt x="8071" y="8107"/>
                </a:lnTo>
                <a:lnTo>
                  <a:pt x="7961" y="8107"/>
                </a:lnTo>
                <a:lnTo>
                  <a:pt x="7887" y="8144"/>
                </a:lnTo>
                <a:lnTo>
                  <a:pt x="7740" y="8254"/>
                </a:lnTo>
                <a:lnTo>
                  <a:pt x="7630" y="8401"/>
                </a:lnTo>
                <a:lnTo>
                  <a:pt x="7410" y="8547"/>
                </a:lnTo>
                <a:lnTo>
                  <a:pt x="7264" y="8364"/>
                </a:lnTo>
                <a:lnTo>
                  <a:pt x="7117" y="8180"/>
                </a:lnTo>
                <a:lnTo>
                  <a:pt x="6970" y="7997"/>
                </a:lnTo>
                <a:lnTo>
                  <a:pt x="6787" y="7850"/>
                </a:lnTo>
                <a:lnTo>
                  <a:pt x="6713" y="7814"/>
                </a:lnTo>
                <a:close/>
                <a:moveTo>
                  <a:pt x="12876" y="11005"/>
                </a:moveTo>
                <a:lnTo>
                  <a:pt x="12803" y="11042"/>
                </a:lnTo>
                <a:lnTo>
                  <a:pt x="12766" y="11078"/>
                </a:lnTo>
                <a:lnTo>
                  <a:pt x="12766" y="11152"/>
                </a:lnTo>
                <a:lnTo>
                  <a:pt x="12729" y="11225"/>
                </a:lnTo>
                <a:lnTo>
                  <a:pt x="12766" y="11298"/>
                </a:lnTo>
                <a:lnTo>
                  <a:pt x="12986" y="11702"/>
                </a:lnTo>
                <a:lnTo>
                  <a:pt x="13279" y="12069"/>
                </a:lnTo>
                <a:lnTo>
                  <a:pt x="13499" y="12399"/>
                </a:lnTo>
                <a:lnTo>
                  <a:pt x="13646" y="12509"/>
                </a:lnTo>
                <a:lnTo>
                  <a:pt x="13830" y="12619"/>
                </a:lnTo>
                <a:lnTo>
                  <a:pt x="13976" y="12619"/>
                </a:lnTo>
                <a:lnTo>
                  <a:pt x="14013" y="12582"/>
                </a:lnTo>
                <a:lnTo>
                  <a:pt x="14086" y="12546"/>
                </a:lnTo>
                <a:lnTo>
                  <a:pt x="14160" y="12436"/>
                </a:lnTo>
                <a:lnTo>
                  <a:pt x="14160" y="12325"/>
                </a:lnTo>
                <a:lnTo>
                  <a:pt x="14160" y="12252"/>
                </a:lnTo>
                <a:lnTo>
                  <a:pt x="14123" y="12142"/>
                </a:lnTo>
                <a:lnTo>
                  <a:pt x="14086" y="12069"/>
                </a:lnTo>
                <a:lnTo>
                  <a:pt x="14050" y="12032"/>
                </a:lnTo>
                <a:lnTo>
                  <a:pt x="13903" y="12032"/>
                </a:lnTo>
                <a:lnTo>
                  <a:pt x="13830" y="11885"/>
                </a:lnTo>
                <a:lnTo>
                  <a:pt x="13573" y="11592"/>
                </a:lnTo>
                <a:lnTo>
                  <a:pt x="13316" y="11298"/>
                </a:lnTo>
                <a:lnTo>
                  <a:pt x="13059" y="11042"/>
                </a:lnTo>
                <a:lnTo>
                  <a:pt x="13023" y="11005"/>
                </a:lnTo>
                <a:close/>
                <a:moveTo>
                  <a:pt x="8181" y="3192"/>
                </a:moveTo>
                <a:lnTo>
                  <a:pt x="8511" y="3228"/>
                </a:lnTo>
                <a:lnTo>
                  <a:pt x="8878" y="3265"/>
                </a:lnTo>
                <a:lnTo>
                  <a:pt x="9208" y="3339"/>
                </a:lnTo>
                <a:lnTo>
                  <a:pt x="9538" y="3412"/>
                </a:lnTo>
                <a:lnTo>
                  <a:pt x="9868" y="3522"/>
                </a:lnTo>
                <a:lnTo>
                  <a:pt x="10198" y="3669"/>
                </a:lnTo>
                <a:lnTo>
                  <a:pt x="10528" y="3852"/>
                </a:lnTo>
                <a:lnTo>
                  <a:pt x="10822" y="4035"/>
                </a:lnTo>
                <a:lnTo>
                  <a:pt x="11078" y="4256"/>
                </a:lnTo>
                <a:lnTo>
                  <a:pt x="11335" y="4476"/>
                </a:lnTo>
                <a:lnTo>
                  <a:pt x="11592" y="4732"/>
                </a:lnTo>
                <a:lnTo>
                  <a:pt x="11812" y="4989"/>
                </a:lnTo>
                <a:lnTo>
                  <a:pt x="11996" y="5319"/>
                </a:lnTo>
                <a:lnTo>
                  <a:pt x="12142" y="5576"/>
                </a:lnTo>
                <a:lnTo>
                  <a:pt x="12252" y="5870"/>
                </a:lnTo>
                <a:lnTo>
                  <a:pt x="12362" y="6200"/>
                </a:lnTo>
                <a:lnTo>
                  <a:pt x="12436" y="6530"/>
                </a:lnTo>
                <a:lnTo>
                  <a:pt x="12509" y="6823"/>
                </a:lnTo>
                <a:lnTo>
                  <a:pt x="12509" y="7153"/>
                </a:lnTo>
                <a:lnTo>
                  <a:pt x="12509" y="7484"/>
                </a:lnTo>
                <a:lnTo>
                  <a:pt x="12472" y="7814"/>
                </a:lnTo>
                <a:lnTo>
                  <a:pt x="12399" y="8144"/>
                </a:lnTo>
                <a:lnTo>
                  <a:pt x="12289" y="8511"/>
                </a:lnTo>
                <a:lnTo>
                  <a:pt x="12142" y="8804"/>
                </a:lnTo>
                <a:lnTo>
                  <a:pt x="11996" y="9134"/>
                </a:lnTo>
                <a:lnTo>
                  <a:pt x="11812" y="9428"/>
                </a:lnTo>
                <a:lnTo>
                  <a:pt x="11592" y="9721"/>
                </a:lnTo>
                <a:lnTo>
                  <a:pt x="11115" y="10271"/>
                </a:lnTo>
                <a:lnTo>
                  <a:pt x="10345" y="11115"/>
                </a:lnTo>
                <a:lnTo>
                  <a:pt x="9941" y="11555"/>
                </a:lnTo>
                <a:lnTo>
                  <a:pt x="9575" y="12032"/>
                </a:lnTo>
                <a:lnTo>
                  <a:pt x="9281" y="12509"/>
                </a:lnTo>
                <a:lnTo>
                  <a:pt x="8988" y="13022"/>
                </a:lnTo>
                <a:lnTo>
                  <a:pt x="8914" y="13279"/>
                </a:lnTo>
                <a:lnTo>
                  <a:pt x="8804" y="13573"/>
                </a:lnTo>
                <a:lnTo>
                  <a:pt x="8768" y="13829"/>
                </a:lnTo>
                <a:lnTo>
                  <a:pt x="8731" y="14123"/>
                </a:lnTo>
                <a:lnTo>
                  <a:pt x="8217" y="14013"/>
                </a:lnTo>
                <a:lnTo>
                  <a:pt x="7704" y="13939"/>
                </a:lnTo>
                <a:lnTo>
                  <a:pt x="8584" y="11665"/>
                </a:lnTo>
                <a:lnTo>
                  <a:pt x="9061" y="10418"/>
                </a:lnTo>
                <a:lnTo>
                  <a:pt x="9318" y="9831"/>
                </a:lnTo>
                <a:lnTo>
                  <a:pt x="9391" y="9538"/>
                </a:lnTo>
                <a:lnTo>
                  <a:pt x="9391" y="9391"/>
                </a:lnTo>
                <a:lnTo>
                  <a:pt x="9354" y="9244"/>
                </a:lnTo>
                <a:lnTo>
                  <a:pt x="9318" y="9208"/>
                </a:lnTo>
                <a:lnTo>
                  <a:pt x="9281" y="9208"/>
                </a:lnTo>
                <a:lnTo>
                  <a:pt x="9171" y="9281"/>
                </a:lnTo>
                <a:lnTo>
                  <a:pt x="9098" y="9391"/>
                </a:lnTo>
                <a:lnTo>
                  <a:pt x="8988" y="9611"/>
                </a:lnTo>
                <a:lnTo>
                  <a:pt x="8768" y="10088"/>
                </a:lnTo>
                <a:lnTo>
                  <a:pt x="8217" y="11445"/>
                </a:lnTo>
                <a:lnTo>
                  <a:pt x="7337" y="13719"/>
                </a:lnTo>
                <a:lnTo>
                  <a:pt x="7227" y="13903"/>
                </a:lnTo>
                <a:lnTo>
                  <a:pt x="6970" y="13829"/>
                </a:lnTo>
                <a:lnTo>
                  <a:pt x="6420" y="13683"/>
                </a:lnTo>
                <a:lnTo>
                  <a:pt x="6420" y="13646"/>
                </a:lnTo>
                <a:lnTo>
                  <a:pt x="6493" y="13389"/>
                </a:lnTo>
                <a:lnTo>
                  <a:pt x="6530" y="13096"/>
                </a:lnTo>
                <a:lnTo>
                  <a:pt x="6530" y="12546"/>
                </a:lnTo>
                <a:lnTo>
                  <a:pt x="6603" y="11372"/>
                </a:lnTo>
                <a:lnTo>
                  <a:pt x="6677" y="10125"/>
                </a:lnTo>
                <a:lnTo>
                  <a:pt x="6713" y="9501"/>
                </a:lnTo>
                <a:lnTo>
                  <a:pt x="6677" y="8877"/>
                </a:lnTo>
                <a:lnTo>
                  <a:pt x="6677" y="8804"/>
                </a:lnTo>
                <a:lnTo>
                  <a:pt x="6640" y="8767"/>
                </a:lnTo>
                <a:lnTo>
                  <a:pt x="6530" y="8694"/>
                </a:lnTo>
                <a:lnTo>
                  <a:pt x="6420" y="8731"/>
                </a:lnTo>
                <a:lnTo>
                  <a:pt x="6383" y="8767"/>
                </a:lnTo>
                <a:lnTo>
                  <a:pt x="6347" y="8841"/>
                </a:lnTo>
                <a:lnTo>
                  <a:pt x="6273" y="9391"/>
                </a:lnTo>
                <a:lnTo>
                  <a:pt x="6237" y="9978"/>
                </a:lnTo>
                <a:lnTo>
                  <a:pt x="6200" y="11115"/>
                </a:lnTo>
                <a:lnTo>
                  <a:pt x="6090" y="12289"/>
                </a:lnTo>
                <a:lnTo>
                  <a:pt x="6016" y="12912"/>
                </a:lnTo>
                <a:lnTo>
                  <a:pt x="6016" y="13206"/>
                </a:lnTo>
                <a:lnTo>
                  <a:pt x="6016" y="13536"/>
                </a:lnTo>
                <a:lnTo>
                  <a:pt x="5540" y="13353"/>
                </a:lnTo>
                <a:lnTo>
                  <a:pt x="5099" y="13206"/>
                </a:lnTo>
                <a:lnTo>
                  <a:pt x="4623" y="13132"/>
                </a:lnTo>
                <a:lnTo>
                  <a:pt x="4182" y="13132"/>
                </a:lnTo>
                <a:lnTo>
                  <a:pt x="4329" y="12876"/>
                </a:lnTo>
                <a:lnTo>
                  <a:pt x="4439" y="12619"/>
                </a:lnTo>
                <a:lnTo>
                  <a:pt x="4549" y="12362"/>
                </a:lnTo>
                <a:lnTo>
                  <a:pt x="4623" y="12069"/>
                </a:lnTo>
                <a:lnTo>
                  <a:pt x="4696" y="11482"/>
                </a:lnTo>
                <a:lnTo>
                  <a:pt x="4696" y="10895"/>
                </a:lnTo>
                <a:lnTo>
                  <a:pt x="4623" y="10161"/>
                </a:lnTo>
                <a:lnTo>
                  <a:pt x="4512" y="9428"/>
                </a:lnTo>
                <a:lnTo>
                  <a:pt x="4366" y="8694"/>
                </a:lnTo>
                <a:lnTo>
                  <a:pt x="4219" y="7960"/>
                </a:lnTo>
                <a:lnTo>
                  <a:pt x="4182" y="7594"/>
                </a:lnTo>
                <a:lnTo>
                  <a:pt x="4182" y="7190"/>
                </a:lnTo>
                <a:lnTo>
                  <a:pt x="4182" y="6823"/>
                </a:lnTo>
                <a:lnTo>
                  <a:pt x="4219" y="6456"/>
                </a:lnTo>
                <a:lnTo>
                  <a:pt x="4292" y="6090"/>
                </a:lnTo>
                <a:lnTo>
                  <a:pt x="4439" y="5760"/>
                </a:lnTo>
                <a:lnTo>
                  <a:pt x="4586" y="5429"/>
                </a:lnTo>
                <a:lnTo>
                  <a:pt x="4769" y="5063"/>
                </a:lnTo>
                <a:lnTo>
                  <a:pt x="5026" y="4769"/>
                </a:lnTo>
                <a:lnTo>
                  <a:pt x="5246" y="4476"/>
                </a:lnTo>
                <a:lnTo>
                  <a:pt x="5503" y="4219"/>
                </a:lnTo>
                <a:lnTo>
                  <a:pt x="5796" y="3999"/>
                </a:lnTo>
                <a:lnTo>
                  <a:pt x="6090" y="3779"/>
                </a:lnTo>
                <a:lnTo>
                  <a:pt x="6420" y="3595"/>
                </a:lnTo>
                <a:lnTo>
                  <a:pt x="6787" y="3449"/>
                </a:lnTo>
                <a:lnTo>
                  <a:pt x="7117" y="3339"/>
                </a:lnTo>
                <a:lnTo>
                  <a:pt x="7484" y="3265"/>
                </a:lnTo>
                <a:lnTo>
                  <a:pt x="7814" y="3228"/>
                </a:lnTo>
                <a:lnTo>
                  <a:pt x="8181" y="3192"/>
                </a:lnTo>
                <a:close/>
                <a:moveTo>
                  <a:pt x="3962" y="13426"/>
                </a:moveTo>
                <a:lnTo>
                  <a:pt x="4623" y="13536"/>
                </a:lnTo>
                <a:lnTo>
                  <a:pt x="5246" y="13719"/>
                </a:lnTo>
                <a:lnTo>
                  <a:pt x="5943" y="13939"/>
                </a:lnTo>
                <a:lnTo>
                  <a:pt x="6603" y="14196"/>
                </a:lnTo>
                <a:lnTo>
                  <a:pt x="6860" y="14270"/>
                </a:lnTo>
                <a:lnTo>
                  <a:pt x="7154" y="14306"/>
                </a:lnTo>
                <a:lnTo>
                  <a:pt x="7704" y="14380"/>
                </a:lnTo>
                <a:lnTo>
                  <a:pt x="8217" y="14490"/>
                </a:lnTo>
                <a:lnTo>
                  <a:pt x="8474" y="14563"/>
                </a:lnTo>
                <a:lnTo>
                  <a:pt x="8731" y="14636"/>
                </a:lnTo>
                <a:lnTo>
                  <a:pt x="8768" y="14783"/>
                </a:lnTo>
                <a:lnTo>
                  <a:pt x="8841" y="14857"/>
                </a:lnTo>
                <a:lnTo>
                  <a:pt x="8951" y="14893"/>
                </a:lnTo>
                <a:lnTo>
                  <a:pt x="9061" y="14893"/>
                </a:lnTo>
                <a:lnTo>
                  <a:pt x="9061" y="15003"/>
                </a:lnTo>
                <a:lnTo>
                  <a:pt x="9024" y="15150"/>
                </a:lnTo>
                <a:lnTo>
                  <a:pt x="8914" y="15223"/>
                </a:lnTo>
                <a:lnTo>
                  <a:pt x="8768" y="15333"/>
                </a:lnTo>
                <a:lnTo>
                  <a:pt x="8034" y="15040"/>
                </a:lnTo>
                <a:lnTo>
                  <a:pt x="6383" y="14490"/>
                </a:lnTo>
                <a:lnTo>
                  <a:pt x="5576" y="14270"/>
                </a:lnTo>
                <a:lnTo>
                  <a:pt x="4769" y="14086"/>
                </a:lnTo>
                <a:lnTo>
                  <a:pt x="4292" y="14013"/>
                </a:lnTo>
                <a:lnTo>
                  <a:pt x="4072" y="14013"/>
                </a:lnTo>
                <a:lnTo>
                  <a:pt x="3852" y="14050"/>
                </a:lnTo>
                <a:lnTo>
                  <a:pt x="3742" y="14013"/>
                </a:lnTo>
                <a:lnTo>
                  <a:pt x="3669" y="13939"/>
                </a:lnTo>
                <a:lnTo>
                  <a:pt x="3632" y="13829"/>
                </a:lnTo>
                <a:lnTo>
                  <a:pt x="3632" y="13719"/>
                </a:lnTo>
                <a:lnTo>
                  <a:pt x="3632" y="13609"/>
                </a:lnTo>
                <a:lnTo>
                  <a:pt x="3705" y="13536"/>
                </a:lnTo>
                <a:lnTo>
                  <a:pt x="3816" y="13463"/>
                </a:lnTo>
                <a:lnTo>
                  <a:pt x="3926" y="13426"/>
                </a:lnTo>
                <a:close/>
                <a:moveTo>
                  <a:pt x="4256" y="15737"/>
                </a:moveTo>
                <a:lnTo>
                  <a:pt x="4696" y="15847"/>
                </a:lnTo>
                <a:lnTo>
                  <a:pt x="4476" y="16067"/>
                </a:lnTo>
                <a:lnTo>
                  <a:pt x="4292" y="16287"/>
                </a:lnTo>
                <a:lnTo>
                  <a:pt x="4292" y="16250"/>
                </a:lnTo>
                <a:lnTo>
                  <a:pt x="4256" y="16140"/>
                </a:lnTo>
                <a:lnTo>
                  <a:pt x="4256" y="15994"/>
                </a:lnTo>
                <a:lnTo>
                  <a:pt x="4256" y="15737"/>
                </a:lnTo>
                <a:close/>
                <a:moveTo>
                  <a:pt x="4843" y="15920"/>
                </a:moveTo>
                <a:lnTo>
                  <a:pt x="4989" y="15957"/>
                </a:lnTo>
                <a:lnTo>
                  <a:pt x="5136" y="15994"/>
                </a:lnTo>
                <a:lnTo>
                  <a:pt x="4879" y="16140"/>
                </a:lnTo>
                <a:lnTo>
                  <a:pt x="4623" y="16360"/>
                </a:lnTo>
                <a:lnTo>
                  <a:pt x="4623" y="16360"/>
                </a:lnTo>
                <a:lnTo>
                  <a:pt x="4733" y="16140"/>
                </a:lnTo>
                <a:lnTo>
                  <a:pt x="4843" y="15920"/>
                </a:lnTo>
                <a:close/>
                <a:moveTo>
                  <a:pt x="4146" y="14453"/>
                </a:moveTo>
                <a:lnTo>
                  <a:pt x="4659" y="14490"/>
                </a:lnTo>
                <a:lnTo>
                  <a:pt x="5356" y="14673"/>
                </a:lnTo>
                <a:lnTo>
                  <a:pt x="6053" y="14857"/>
                </a:lnTo>
                <a:lnTo>
                  <a:pt x="7410" y="15333"/>
                </a:lnTo>
                <a:lnTo>
                  <a:pt x="8034" y="15553"/>
                </a:lnTo>
                <a:lnTo>
                  <a:pt x="8401" y="15663"/>
                </a:lnTo>
                <a:lnTo>
                  <a:pt x="8694" y="15774"/>
                </a:lnTo>
                <a:lnTo>
                  <a:pt x="8731" y="15847"/>
                </a:lnTo>
                <a:lnTo>
                  <a:pt x="8768" y="15884"/>
                </a:lnTo>
                <a:lnTo>
                  <a:pt x="8841" y="15957"/>
                </a:lnTo>
                <a:lnTo>
                  <a:pt x="8951" y="15957"/>
                </a:lnTo>
                <a:lnTo>
                  <a:pt x="8914" y="16067"/>
                </a:lnTo>
                <a:lnTo>
                  <a:pt x="8841" y="16214"/>
                </a:lnTo>
                <a:lnTo>
                  <a:pt x="8694" y="16397"/>
                </a:lnTo>
                <a:lnTo>
                  <a:pt x="8547" y="16507"/>
                </a:lnTo>
                <a:lnTo>
                  <a:pt x="8401" y="16581"/>
                </a:lnTo>
                <a:lnTo>
                  <a:pt x="7227" y="16140"/>
                </a:lnTo>
                <a:lnTo>
                  <a:pt x="6016" y="15774"/>
                </a:lnTo>
                <a:lnTo>
                  <a:pt x="4733" y="15370"/>
                </a:lnTo>
                <a:lnTo>
                  <a:pt x="4072" y="15223"/>
                </a:lnTo>
                <a:lnTo>
                  <a:pt x="3449" y="15113"/>
                </a:lnTo>
                <a:lnTo>
                  <a:pt x="3449" y="15040"/>
                </a:lnTo>
                <a:lnTo>
                  <a:pt x="3449" y="14857"/>
                </a:lnTo>
                <a:lnTo>
                  <a:pt x="3522" y="14673"/>
                </a:lnTo>
                <a:lnTo>
                  <a:pt x="3632" y="14563"/>
                </a:lnTo>
                <a:lnTo>
                  <a:pt x="3705" y="14490"/>
                </a:lnTo>
                <a:lnTo>
                  <a:pt x="3926" y="14490"/>
                </a:lnTo>
                <a:lnTo>
                  <a:pt x="3962" y="14526"/>
                </a:lnTo>
                <a:lnTo>
                  <a:pt x="3999" y="14526"/>
                </a:lnTo>
                <a:lnTo>
                  <a:pt x="4036" y="14490"/>
                </a:lnTo>
                <a:lnTo>
                  <a:pt x="4146" y="14453"/>
                </a:lnTo>
                <a:close/>
                <a:moveTo>
                  <a:pt x="5503" y="16067"/>
                </a:moveTo>
                <a:lnTo>
                  <a:pt x="5723" y="16140"/>
                </a:lnTo>
                <a:lnTo>
                  <a:pt x="5503" y="16287"/>
                </a:lnTo>
                <a:lnTo>
                  <a:pt x="5246" y="16434"/>
                </a:lnTo>
                <a:lnTo>
                  <a:pt x="5026" y="16617"/>
                </a:lnTo>
                <a:lnTo>
                  <a:pt x="4843" y="16837"/>
                </a:lnTo>
                <a:lnTo>
                  <a:pt x="4659" y="16764"/>
                </a:lnTo>
                <a:lnTo>
                  <a:pt x="4733" y="16691"/>
                </a:lnTo>
                <a:lnTo>
                  <a:pt x="5503" y="16067"/>
                </a:lnTo>
                <a:close/>
                <a:moveTo>
                  <a:pt x="5980" y="16214"/>
                </a:moveTo>
                <a:lnTo>
                  <a:pt x="6200" y="16287"/>
                </a:lnTo>
                <a:lnTo>
                  <a:pt x="6200" y="16324"/>
                </a:lnTo>
                <a:lnTo>
                  <a:pt x="5943" y="16434"/>
                </a:lnTo>
                <a:lnTo>
                  <a:pt x="5723" y="16581"/>
                </a:lnTo>
                <a:lnTo>
                  <a:pt x="5540" y="16727"/>
                </a:lnTo>
                <a:lnTo>
                  <a:pt x="5393" y="16947"/>
                </a:lnTo>
                <a:lnTo>
                  <a:pt x="5246" y="16911"/>
                </a:lnTo>
                <a:lnTo>
                  <a:pt x="5613" y="16544"/>
                </a:lnTo>
                <a:lnTo>
                  <a:pt x="5980" y="16214"/>
                </a:lnTo>
                <a:close/>
                <a:moveTo>
                  <a:pt x="6383" y="16360"/>
                </a:moveTo>
                <a:lnTo>
                  <a:pt x="6897" y="16544"/>
                </a:lnTo>
                <a:lnTo>
                  <a:pt x="6420" y="16801"/>
                </a:lnTo>
                <a:lnTo>
                  <a:pt x="6200" y="16947"/>
                </a:lnTo>
                <a:lnTo>
                  <a:pt x="5980" y="17131"/>
                </a:lnTo>
                <a:lnTo>
                  <a:pt x="5796" y="17057"/>
                </a:lnTo>
                <a:lnTo>
                  <a:pt x="5833" y="16984"/>
                </a:lnTo>
                <a:lnTo>
                  <a:pt x="5833" y="16911"/>
                </a:lnTo>
                <a:lnTo>
                  <a:pt x="5833" y="16874"/>
                </a:lnTo>
                <a:lnTo>
                  <a:pt x="6090" y="16617"/>
                </a:lnTo>
                <a:lnTo>
                  <a:pt x="6383" y="16397"/>
                </a:lnTo>
                <a:lnTo>
                  <a:pt x="6383" y="16360"/>
                </a:lnTo>
                <a:close/>
                <a:moveTo>
                  <a:pt x="7080" y="16581"/>
                </a:moveTo>
                <a:lnTo>
                  <a:pt x="7410" y="16691"/>
                </a:lnTo>
                <a:lnTo>
                  <a:pt x="7154" y="16911"/>
                </a:lnTo>
                <a:lnTo>
                  <a:pt x="6787" y="17314"/>
                </a:lnTo>
                <a:lnTo>
                  <a:pt x="6457" y="17241"/>
                </a:lnTo>
                <a:lnTo>
                  <a:pt x="6493" y="17167"/>
                </a:lnTo>
                <a:lnTo>
                  <a:pt x="6457" y="17131"/>
                </a:lnTo>
                <a:lnTo>
                  <a:pt x="6750" y="16837"/>
                </a:lnTo>
                <a:lnTo>
                  <a:pt x="7080" y="16581"/>
                </a:lnTo>
                <a:close/>
                <a:moveTo>
                  <a:pt x="8034" y="2678"/>
                </a:moveTo>
                <a:lnTo>
                  <a:pt x="7704" y="2715"/>
                </a:lnTo>
                <a:lnTo>
                  <a:pt x="7374" y="2752"/>
                </a:lnTo>
                <a:lnTo>
                  <a:pt x="7044" y="2825"/>
                </a:lnTo>
                <a:lnTo>
                  <a:pt x="6750" y="2898"/>
                </a:lnTo>
                <a:lnTo>
                  <a:pt x="6420" y="3008"/>
                </a:lnTo>
                <a:lnTo>
                  <a:pt x="6126" y="3155"/>
                </a:lnTo>
                <a:lnTo>
                  <a:pt x="5833" y="3302"/>
                </a:lnTo>
                <a:lnTo>
                  <a:pt x="5576" y="3522"/>
                </a:lnTo>
                <a:lnTo>
                  <a:pt x="5026" y="3962"/>
                </a:lnTo>
                <a:lnTo>
                  <a:pt x="4806" y="4219"/>
                </a:lnTo>
                <a:lnTo>
                  <a:pt x="4586" y="4512"/>
                </a:lnTo>
                <a:lnTo>
                  <a:pt x="4366" y="4769"/>
                </a:lnTo>
                <a:lnTo>
                  <a:pt x="4182" y="5099"/>
                </a:lnTo>
                <a:lnTo>
                  <a:pt x="3999" y="5393"/>
                </a:lnTo>
                <a:lnTo>
                  <a:pt x="3852" y="5723"/>
                </a:lnTo>
                <a:lnTo>
                  <a:pt x="3742" y="6163"/>
                </a:lnTo>
                <a:lnTo>
                  <a:pt x="3669" y="6603"/>
                </a:lnTo>
                <a:lnTo>
                  <a:pt x="3632" y="7043"/>
                </a:lnTo>
                <a:lnTo>
                  <a:pt x="3632" y="7520"/>
                </a:lnTo>
                <a:lnTo>
                  <a:pt x="3705" y="7960"/>
                </a:lnTo>
                <a:lnTo>
                  <a:pt x="3779" y="8437"/>
                </a:lnTo>
                <a:lnTo>
                  <a:pt x="3962" y="9318"/>
                </a:lnTo>
                <a:lnTo>
                  <a:pt x="4109" y="10308"/>
                </a:lnTo>
                <a:lnTo>
                  <a:pt x="4182" y="10785"/>
                </a:lnTo>
                <a:lnTo>
                  <a:pt x="4219" y="11262"/>
                </a:lnTo>
                <a:lnTo>
                  <a:pt x="4182" y="11739"/>
                </a:lnTo>
                <a:lnTo>
                  <a:pt x="4109" y="12215"/>
                </a:lnTo>
                <a:lnTo>
                  <a:pt x="3999" y="12619"/>
                </a:lnTo>
                <a:lnTo>
                  <a:pt x="3816" y="13059"/>
                </a:lnTo>
                <a:lnTo>
                  <a:pt x="3595" y="13132"/>
                </a:lnTo>
                <a:lnTo>
                  <a:pt x="3449" y="13279"/>
                </a:lnTo>
                <a:lnTo>
                  <a:pt x="3302" y="13426"/>
                </a:lnTo>
                <a:lnTo>
                  <a:pt x="3229" y="13646"/>
                </a:lnTo>
                <a:lnTo>
                  <a:pt x="3229" y="13829"/>
                </a:lnTo>
                <a:lnTo>
                  <a:pt x="3265" y="13976"/>
                </a:lnTo>
                <a:lnTo>
                  <a:pt x="3339" y="14160"/>
                </a:lnTo>
                <a:lnTo>
                  <a:pt x="3412" y="14270"/>
                </a:lnTo>
                <a:lnTo>
                  <a:pt x="3339" y="14343"/>
                </a:lnTo>
                <a:lnTo>
                  <a:pt x="3265" y="14416"/>
                </a:lnTo>
                <a:lnTo>
                  <a:pt x="3192" y="14526"/>
                </a:lnTo>
                <a:lnTo>
                  <a:pt x="3119" y="14673"/>
                </a:lnTo>
                <a:lnTo>
                  <a:pt x="3082" y="14857"/>
                </a:lnTo>
                <a:lnTo>
                  <a:pt x="3045" y="15040"/>
                </a:lnTo>
                <a:lnTo>
                  <a:pt x="3045" y="15187"/>
                </a:lnTo>
                <a:lnTo>
                  <a:pt x="3082" y="15370"/>
                </a:lnTo>
                <a:lnTo>
                  <a:pt x="3192" y="15480"/>
                </a:lnTo>
                <a:lnTo>
                  <a:pt x="3302" y="15590"/>
                </a:lnTo>
                <a:lnTo>
                  <a:pt x="3412" y="15627"/>
                </a:lnTo>
                <a:lnTo>
                  <a:pt x="3485" y="15590"/>
                </a:lnTo>
                <a:lnTo>
                  <a:pt x="3522" y="15553"/>
                </a:lnTo>
                <a:lnTo>
                  <a:pt x="3559" y="15553"/>
                </a:lnTo>
                <a:lnTo>
                  <a:pt x="4072" y="15700"/>
                </a:lnTo>
                <a:lnTo>
                  <a:pt x="3999" y="15810"/>
                </a:lnTo>
                <a:lnTo>
                  <a:pt x="3926" y="15957"/>
                </a:lnTo>
                <a:lnTo>
                  <a:pt x="3926" y="16140"/>
                </a:lnTo>
                <a:lnTo>
                  <a:pt x="3926" y="16324"/>
                </a:lnTo>
                <a:lnTo>
                  <a:pt x="3999" y="16507"/>
                </a:lnTo>
                <a:lnTo>
                  <a:pt x="4072" y="16654"/>
                </a:lnTo>
                <a:lnTo>
                  <a:pt x="4146" y="16801"/>
                </a:lnTo>
                <a:lnTo>
                  <a:pt x="4292" y="16874"/>
                </a:lnTo>
                <a:lnTo>
                  <a:pt x="4256" y="16947"/>
                </a:lnTo>
                <a:lnTo>
                  <a:pt x="4292" y="17021"/>
                </a:lnTo>
                <a:lnTo>
                  <a:pt x="4329" y="17057"/>
                </a:lnTo>
                <a:lnTo>
                  <a:pt x="4402" y="17094"/>
                </a:lnTo>
                <a:lnTo>
                  <a:pt x="4586" y="17167"/>
                </a:lnTo>
                <a:lnTo>
                  <a:pt x="4806" y="17277"/>
                </a:lnTo>
                <a:lnTo>
                  <a:pt x="5283" y="17388"/>
                </a:lnTo>
                <a:lnTo>
                  <a:pt x="5393" y="17424"/>
                </a:lnTo>
                <a:lnTo>
                  <a:pt x="5576" y="17461"/>
                </a:lnTo>
                <a:lnTo>
                  <a:pt x="6310" y="17681"/>
                </a:lnTo>
                <a:lnTo>
                  <a:pt x="6677" y="17754"/>
                </a:lnTo>
                <a:lnTo>
                  <a:pt x="6860" y="17791"/>
                </a:lnTo>
                <a:lnTo>
                  <a:pt x="7044" y="17754"/>
                </a:lnTo>
                <a:lnTo>
                  <a:pt x="7117" y="17718"/>
                </a:lnTo>
                <a:lnTo>
                  <a:pt x="7154" y="17681"/>
                </a:lnTo>
                <a:lnTo>
                  <a:pt x="7154" y="17608"/>
                </a:lnTo>
                <a:lnTo>
                  <a:pt x="7117" y="17534"/>
                </a:lnTo>
                <a:lnTo>
                  <a:pt x="7447" y="17204"/>
                </a:lnTo>
                <a:lnTo>
                  <a:pt x="7594" y="17021"/>
                </a:lnTo>
                <a:lnTo>
                  <a:pt x="7740" y="16837"/>
                </a:lnTo>
                <a:lnTo>
                  <a:pt x="8327" y="17021"/>
                </a:lnTo>
                <a:lnTo>
                  <a:pt x="8437" y="17021"/>
                </a:lnTo>
                <a:lnTo>
                  <a:pt x="8547" y="16984"/>
                </a:lnTo>
                <a:lnTo>
                  <a:pt x="8731" y="16911"/>
                </a:lnTo>
                <a:lnTo>
                  <a:pt x="8914" y="16764"/>
                </a:lnTo>
                <a:lnTo>
                  <a:pt x="9098" y="16581"/>
                </a:lnTo>
                <a:lnTo>
                  <a:pt x="9208" y="16360"/>
                </a:lnTo>
                <a:lnTo>
                  <a:pt x="9281" y="16140"/>
                </a:lnTo>
                <a:lnTo>
                  <a:pt x="9318" y="15884"/>
                </a:lnTo>
                <a:lnTo>
                  <a:pt x="9281" y="15700"/>
                </a:lnTo>
                <a:lnTo>
                  <a:pt x="9208" y="15590"/>
                </a:lnTo>
                <a:lnTo>
                  <a:pt x="9171" y="15517"/>
                </a:lnTo>
                <a:lnTo>
                  <a:pt x="9244" y="15407"/>
                </a:lnTo>
                <a:lnTo>
                  <a:pt x="9354" y="15260"/>
                </a:lnTo>
                <a:lnTo>
                  <a:pt x="9391" y="15113"/>
                </a:lnTo>
                <a:lnTo>
                  <a:pt x="9428" y="15003"/>
                </a:lnTo>
                <a:lnTo>
                  <a:pt x="9501" y="14930"/>
                </a:lnTo>
                <a:lnTo>
                  <a:pt x="9575" y="14857"/>
                </a:lnTo>
                <a:lnTo>
                  <a:pt x="9575" y="14783"/>
                </a:lnTo>
                <a:lnTo>
                  <a:pt x="9538" y="14673"/>
                </a:lnTo>
                <a:lnTo>
                  <a:pt x="9391" y="14526"/>
                </a:lnTo>
                <a:lnTo>
                  <a:pt x="9244" y="14380"/>
                </a:lnTo>
                <a:lnTo>
                  <a:pt x="9244" y="14050"/>
                </a:lnTo>
                <a:lnTo>
                  <a:pt x="9318" y="13683"/>
                </a:lnTo>
                <a:lnTo>
                  <a:pt x="9428" y="13353"/>
                </a:lnTo>
                <a:lnTo>
                  <a:pt x="9538" y="13059"/>
                </a:lnTo>
                <a:lnTo>
                  <a:pt x="9721" y="12766"/>
                </a:lnTo>
                <a:lnTo>
                  <a:pt x="9905" y="12472"/>
                </a:lnTo>
                <a:lnTo>
                  <a:pt x="10308" y="11885"/>
                </a:lnTo>
                <a:lnTo>
                  <a:pt x="10785" y="11335"/>
                </a:lnTo>
                <a:lnTo>
                  <a:pt x="11299" y="10822"/>
                </a:lnTo>
                <a:lnTo>
                  <a:pt x="11775" y="10308"/>
                </a:lnTo>
                <a:lnTo>
                  <a:pt x="12179" y="9758"/>
                </a:lnTo>
                <a:lnTo>
                  <a:pt x="12362" y="9501"/>
                </a:lnTo>
                <a:lnTo>
                  <a:pt x="12546" y="9208"/>
                </a:lnTo>
                <a:lnTo>
                  <a:pt x="12656" y="8951"/>
                </a:lnTo>
                <a:lnTo>
                  <a:pt x="12803" y="8657"/>
                </a:lnTo>
                <a:lnTo>
                  <a:pt x="12876" y="8364"/>
                </a:lnTo>
                <a:lnTo>
                  <a:pt x="12949" y="8034"/>
                </a:lnTo>
                <a:lnTo>
                  <a:pt x="12986" y="7740"/>
                </a:lnTo>
                <a:lnTo>
                  <a:pt x="13023" y="7447"/>
                </a:lnTo>
                <a:lnTo>
                  <a:pt x="13023" y="6823"/>
                </a:lnTo>
                <a:lnTo>
                  <a:pt x="12913" y="6236"/>
                </a:lnTo>
                <a:lnTo>
                  <a:pt x="12729" y="5613"/>
                </a:lnTo>
                <a:lnTo>
                  <a:pt x="12436" y="5026"/>
                </a:lnTo>
                <a:lnTo>
                  <a:pt x="12252" y="4769"/>
                </a:lnTo>
                <a:lnTo>
                  <a:pt x="12069" y="4476"/>
                </a:lnTo>
                <a:lnTo>
                  <a:pt x="11849" y="4256"/>
                </a:lnTo>
                <a:lnTo>
                  <a:pt x="11629" y="3999"/>
                </a:lnTo>
                <a:lnTo>
                  <a:pt x="11372" y="3815"/>
                </a:lnTo>
                <a:lnTo>
                  <a:pt x="11115" y="3595"/>
                </a:lnTo>
                <a:lnTo>
                  <a:pt x="10565" y="3265"/>
                </a:lnTo>
                <a:lnTo>
                  <a:pt x="9978" y="3008"/>
                </a:lnTo>
                <a:lnTo>
                  <a:pt x="9354" y="2825"/>
                </a:lnTo>
                <a:lnTo>
                  <a:pt x="8694" y="2715"/>
                </a:lnTo>
                <a:lnTo>
                  <a:pt x="8034" y="2678"/>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440" name="Google Shape;440;p9"/>
          <p:cNvSpPr/>
          <p:nvPr/>
        </p:nvSpPr>
        <p:spPr>
          <a:xfrm>
            <a:off x="11757264" y="4586215"/>
            <a:ext cx="552210" cy="677016"/>
          </a:xfrm>
          <a:custGeom>
            <a:rect b="b" l="l" r="r" t="t"/>
            <a:pathLst>
              <a:path extrusionOk="0" h="17901" w="14601">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441" name="Google Shape;441;p9"/>
          <p:cNvSpPr/>
          <p:nvPr/>
        </p:nvSpPr>
        <p:spPr>
          <a:xfrm>
            <a:off x="11657298" y="5555569"/>
            <a:ext cx="660375" cy="453651"/>
          </a:xfrm>
          <a:custGeom>
            <a:rect b="b" l="l" r="r" t="t"/>
            <a:pathLst>
              <a:path extrusionOk="0" h="11995" w="17461">
                <a:moveTo>
                  <a:pt x="9758" y="2238"/>
                </a:moveTo>
                <a:lnTo>
                  <a:pt x="9721" y="2274"/>
                </a:lnTo>
                <a:lnTo>
                  <a:pt x="9648" y="2311"/>
                </a:lnTo>
                <a:lnTo>
                  <a:pt x="9611" y="2458"/>
                </a:lnTo>
                <a:lnTo>
                  <a:pt x="9648" y="2568"/>
                </a:lnTo>
                <a:lnTo>
                  <a:pt x="9721" y="2605"/>
                </a:lnTo>
                <a:lnTo>
                  <a:pt x="9758" y="2641"/>
                </a:lnTo>
                <a:lnTo>
                  <a:pt x="9941" y="2641"/>
                </a:lnTo>
                <a:lnTo>
                  <a:pt x="9978" y="2605"/>
                </a:lnTo>
                <a:lnTo>
                  <a:pt x="10051" y="2531"/>
                </a:lnTo>
                <a:lnTo>
                  <a:pt x="10051" y="2458"/>
                </a:lnTo>
                <a:lnTo>
                  <a:pt x="10051" y="2348"/>
                </a:lnTo>
                <a:lnTo>
                  <a:pt x="9978" y="2274"/>
                </a:lnTo>
                <a:lnTo>
                  <a:pt x="9941" y="2238"/>
                </a:lnTo>
                <a:close/>
                <a:moveTo>
                  <a:pt x="9795" y="3191"/>
                </a:moveTo>
                <a:lnTo>
                  <a:pt x="9721" y="3265"/>
                </a:lnTo>
                <a:lnTo>
                  <a:pt x="9684" y="3301"/>
                </a:lnTo>
                <a:lnTo>
                  <a:pt x="9684" y="3375"/>
                </a:lnTo>
                <a:lnTo>
                  <a:pt x="9684" y="3485"/>
                </a:lnTo>
                <a:lnTo>
                  <a:pt x="9758" y="3522"/>
                </a:lnTo>
                <a:lnTo>
                  <a:pt x="9795" y="3558"/>
                </a:lnTo>
                <a:lnTo>
                  <a:pt x="9941" y="3558"/>
                </a:lnTo>
                <a:lnTo>
                  <a:pt x="9978" y="3522"/>
                </a:lnTo>
                <a:lnTo>
                  <a:pt x="10015" y="3485"/>
                </a:lnTo>
                <a:lnTo>
                  <a:pt x="10051" y="3375"/>
                </a:lnTo>
                <a:lnTo>
                  <a:pt x="10015" y="3301"/>
                </a:lnTo>
                <a:lnTo>
                  <a:pt x="9978" y="3228"/>
                </a:lnTo>
                <a:lnTo>
                  <a:pt x="9941" y="3191"/>
                </a:lnTo>
                <a:close/>
                <a:moveTo>
                  <a:pt x="11519" y="3045"/>
                </a:moveTo>
                <a:lnTo>
                  <a:pt x="11409" y="3081"/>
                </a:lnTo>
                <a:lnTo>
                  <a:pt x="11335" y="3118"/>
                </a:lnTo>
                <a:lnTo>
                  <a:pt x="11298" y="3191"/>
                </a:lnTo>
                <a:lnTo>
                  <a:pt x="11262" y="3265"/>
                </a:lnTo>
                <a:lnTo>
                  <a:pt x="11262" y="3338"/>
                </a:lnTo>
                <a:lnTo>
                  <a:pt x="11262" y="3412"/>
                </a:lnTo>
                <a:lnTo>
                  <a:pt x="11298" y="3485"/>
                </a:lnTo>
                <a:lnTo>
                  <a:pt x="11372" y="3522"/>
                </a:lnTo>
                <a:lnTo>
                  <a:pt x="11445" y="3595"/>
                </a:lnTo>
                <a:lnTo>
                  <a:pt x="11592" y="3595"/>
                </a:lnTo>
                <a:lnTo>
                  <a:pt x="11665" y="3522"/>
                </a:lnTo>
                <a:lnTo>
                  <a:pt x="11702" y="3485"/>
                </a:lnTo>
                <a:lnTo>
                  <a:pt x="11739" y="3412"/>
                </a:lnTo>
                <a:lnTo>
                  <a:pt x="11702" y="3265"/>
                </a:lnTo>
                <a:lnTo>
                  <a:pt x="11702" y="3155"/>
                </a:lnTo>
                <a:lnTo>
                  <a:pt x="11629" y="3081"/>
                </a:lnTo>
                <a:lnTo>
                  <a:pt x="11519" y="3045"/>
                </a:lnTo>
                <a:close/>
                <a:moveTo>
                  <a:pt x="15554" y="1541"/>
                </a:moveTo>
                <a:lnTo>
                  <a:pt x="15407" y="1871"/>
                </a:lnTo>
                <a:lnTo>
                  <a:pt x="15187" y="2164"/>
                </a:lnTo>
                <a:lnTo>
                  <a:pt x="14967" y="2458"/>
                </a:lnTo>
                <a:lnTo>
                  <a:pt x="14710" y="2715"/>
                </a:lnTo>
                <a:lnTo>
                  <a:pt x="14416" y="2935"/>
                </a:lnTo>
                <a:lnTo>
                  <a:pt x="14123" y="3155"/>
                </a:lnTo>
                <a:lnTo>
                  <a:pt x="13536" y="3595"/>
                </a:lnTo>
                <a:lnTo>
                  <a:pt x="13279" y="3265"/>
                </a:lnTo>
                <a:lnTo>
                  <a:pt x="12986" y="2971"/>
                </a:lnTo>
                <a:lnTo>
                  <a:pt x="13096" y="2935"/>
                </a:lnTo>
                <a:lnTo>
                  <a:pt x="13683" y="2531"/>
                </a:lnTo>
                <a:lnTo>
                  <a:pt x="14306" y="2164"/>
                </a:lnTo>
                <a:lnTo>
                  <a:pt x="14930" y="1834"/>
                </a:lnTo>
                <a:lnTo>
                  <a:pt x="15554" y="1541"/>
                </a:lnTo>
                <a:close/>
                <a:moveTo>
                  <a:pt x="8914" y="3228"/>
                </a:moveTo>
                <a:lnTo>
                  <a:pt x="8841" y="3301"/>
                </a:lnTo>
                <a:lnTo>
                  <a:pt x="8804" y="3375"/>
                </a:lnTo>
                <a:lnTo>
                  <a:pt x="8804" y="3485"/>
                </a:lnTo>
                <a:lnTo>
                  <a:pt x="8804" y="3558"/>
                </a:lnTo>
                <a:lnTo>
                  <a:pt x="8877" y="3632"/>
                </a:lnTo>
                <a:lnTo>
                  <a:pt x="8951" y="3668"/>
                </a:lnTo>
                <a:lnTo>
                  <a:pt x="9098" y="3668"/>
                </a:lnTo>
                <a:lnTo>
                  <a:pt x="9134" y="3632"/>
                </a:lnTo>
                <a:lnTo>
                  <a:pt x="9208" y="3558"/>
                </a:lnTo>
                <a:lnTo>
                  <a:pt x="9208" y="3485"/>
                </a:lnTo>
                <a:lnTo>
                  <a:pt x="9208" y="3375"/>
                </a:lnTo>
                <a:lnTo>
                  <a:pt x="9171" y="3338"/>
                </a:lnTo>
                <a:lnTo>
                  <a:pt x="9134" y="3265"/>
                </a:lnTo>
                <a:lnTo>
                  <a:pt x="9061" y="3228"/>
                </a:lnTo>
                <a:close/>
                <a:moveTo>
                  <a:pt x="16324" y="1101"/>
                </a:moveTo>
                <a:lnTo>
                  <a:pt x="16140" y="1541"/>
                </a:lnTo>
                <a:lnTo>
                  <a:pt x="15884" y="1944"/>
                </a:lnTo>
                <a:lnTo>
                  <a:pt x="15590" y="2348"/>
                </a:lnTo>
                <a:lnTo>
                  <a:pt x="15297" y="2751"/>
                </a:lnTo>
                <a:lnTo>
                  <a:pt x="14967" y="3081"/>
                </a:lnTo>
                <a:lnTo>
                  <a:pt x="14600" y="3412"/>
                </a:lnTo>
                <a:lnTo>
                  <a:pt x="13829" y="4072"/>
                </a:lnTo>
                <a:lnTo>
                  <a:pt x="13756" y="3925"/>
                </a:lnTo>
                <a:lnTo>
                  <a:pt x="13976" y="3778"/>
                </a:lnTo>
                <a:lnTo>
                  <a:pt x="14343" y="3558"/>
                </a:lnTo>
                <a:lnTo>
                  <a:pt x="14673" y="3301"/>
                </a:lnTo>
                <a:lnTo>
                  <a:pt x="15003" y="3008"/>
                </a:lnTo>
                <a:lnTo>
                  <a:pt x="15297" y="2715"/>
                </a:lnTo>
                <a:lnTo>
                  <a:pt x="15554" y="2384"/>
                </a:lnTo>
                <a:lnTo>
                  <a:pt x="15774" y="2018"/>
                </a:lnTo>
                <a:lnTo>
                  <a:pt x="15957" y="1651"/>
                </a:lnTo>
                <a:lnTo>
                  <a:pt x="16104" y="1211"/>
                </a:lnTo>
                <a:lnTo>
                  <a:pt x="16104" y="1137"/>
                </a:lnTo>
                <a:lnTo>
                  <a:pt x="16324" y="1101"/>
                </a:lnTo>
                <a:close/>
                <a:moveTo>
                  <a:pt x="10528" y="3962"/>
                </a:moveTo>
                <a:lnTo>
                  <a:pt x="10455" y="3998"/>
                </a:lnTo>
                <a:lnTo>
                  <a:pt x="10381" y="4072"/>
                </a:lnTo>
                <a:lnTo>
                  <a:pt x="10381" y="4108"/>
                </a:lnTo>
                <a:lnTo>
                  <a:pt x="10345" y="4219"/>
                </a:lnTo>
                <a:lnTo>
                  <a:pt x="10381" y="4329"/>
                </a:lnTo>
                <a:lnTo>
                  <a:pt x="10455" y="4402"/>
                </a:lnTo>
                <a:lnTo>
                  <a:pt x="10491" y="4439"/>
                </a:lnTo>
                <a:lnTo>
                  <a:pt x="10638" y="4439"/>
                </a:lnTo>
                <a:lnTo>
                  <a:pt x="10748" y="4365"/>
                </a:lnTo>
                <a:lnTo>
                  <a:pt x="10785" y="4292"/>
                </a:lnTo>
                <a:lnTo>
                  <a:pt x="10822" y="4219"/>
                </a:lnTo>
                <a:lnTo>
                  <a:pt x="10785" y="4108"/>
                </a:lnTo>
                <a:lnTo>
                  <a:pt x="10748" y="4072"/>
                </a:lnTo>
                <a:lnTo>
                  <a:pt x="10712" y="3998"/>
                </a:lnTo>
                <a:lnTo>
                  <a:pt x="10675" y="3962"/>
                </a:lnTo>
                <a:close/>
                <a:moveTo>
                  <a:pt x="16434" y="477"/>
                </a:moveTo>
                <a:lnTo>
                  <a:pt x="16617" y="514"/>
                </a:lnTo>
                <a:lnTo>
                  <a:pt x="16764" y="587"/>
                </a:lnTo>
                <a:lnTo>
                  <a:pt x="16837" y="734"/>
                </a:lnTo>
                <a:lnTo>
                  <a:pt x="16911" y="880"/>
                </a:lnTo>
                <a:lnTo>
                  <a:pt x="16947" y="1064"/>
                </a:lnTo>
                <a:lnTo>
                  <a:pt x="16947" y="1247"/>
                </a:lnTo>
                <a:lnTo>
                  <a:pt x="16911" y="1541"/>
                </a:lnTo>
                <a:lnTo>
                  <a:pt x="16764" y="1871"/>
                </a:lnTo>
                <a:lnTo>
                  <a:pt x="16544" y="2128"/>
                </a:lnTo>
                <a:lnTo>
                  <a:pt x="16104" y="2641"/>
                </a:lnTo>
                <a:lnTo>
                  <a:pt x="15077" y="3668"/>
                </a:lnTo>
                <a:lnTo>
                  <a:pt x="14086" y="4549"/>
                </a:lnTo>
                <a:lnTo>
                  <a:pt x="14013" y="4402"/>
                </a:lnTo>
                <a:lnTo>
                  <a:pt x="14123" y="4329"/>
                </a:lnTo>
                <a:lnTo>
                  <a:pt x="14967" y="3632"/>
                </a:lnTo>
                <a:lnTo>
                  <a:pt x="15370" y="3228"/>
                </a:lnTo>
                <a:lnTo>
                  <a:pt x="15737" y="2825"/>
                </a:lnTo>
                <a:lnTo>
                  <a:pt x="16067" y="2384"/>
                </a:lnTo>
                <a:lnTo>
                  <a:pt x="16361" y="1908"/>
                </a:lnTo>
                <a:lnTo>
                  <a:pt x="16617" y="1431"/>
                </a:lnTo>
                <a:lnTo>
                  <a:pt x="16764" y="880"/>
                </a:lnTo>
                <a:lnTo>
                  <a:pt x="16764" y="770"/>
                </a:lnTo>
                <a:lnTo>
                  <a:pt x="16727" y="697"/>
                </a:lnTo>
                <a:lnTo>
                  <a:pt x="16654" y="660"/>
                </a:lnTo>
                <a:lnTo>
                  <a:pt x="16544" y="660"/>
                </a:lnTo>
                <a:lnTo>
                  <a:pt x="15920" y="770"/>
                </a:lnTo>
                <a:lnTo>
                  <a:pt x="15333" y="954"/>
                </a:lnTo>
                <a:lnTo>
                  <a:pt x="15333" y="954"/>
                </a:lnTo>
                <a:lnTo>
                  <a:pt x="15590" y="807"/>
                </a:lnTo>
                <a:lnTo>
                  <a:pt x="15884" y="660"/>
                </a:lnTo>
                <a:lnTo>
                  <a:pt x="16177" y="550"/>
                </a:lnTo>
                <a:lnTo>
                  <a:pt x="16434" y="477"/>
                </a:lnTo>
                <a:close/>
                <a:moveTo>
                  <a:pt x="9354" y="4182"/>
                </a:moveTo>
                <a:lnTo>
                  <a:pt x="9208" y="4255"/>
                </a:lnTo>
                <a:lnTo>
                  <a:pt x="9134" y="4365"/>
                </a:lnTo>
                <a:lnTo>
                  <a:pt x="9134" y="4439"/>
                </a:lnTo>
                <a:lnTo>
                  <a:pt x="9171" y="4512"/>
                </a:lnTo>
                <a:lnTo>
                  <a:pt x="9208" y="4585"/>
                </a:lnTo>
                <a:lnTo>
                  <a:pt x="9281" y="4622"/>
                </a:lnTo>
                <a:lnTo>
                  <a:pt x="9428" y="4622"/>
                </a:lnTo>
                <a:lnTo>
                  <a:pt x="9538" y="4585"/>
                </a:lnTo>
                <a:lnTo>
                  <a:pt x="9611" y="4475"/>
                </a:lnTo>
                <a:lnTo>
                  <a:pt x="9648" y="4402"/>
                </a:lnTo>
                <a:lnTo>
                  <a:pt x="9648" y="4292"/>
                </a:lnTo>
                <a:lnTo>
                  <a:pt x="9611" y="4255"/>
                </a:lnTo>
                <a:lnTo>
                  <a:pt x="9538" y="4182"/>
                </a:lnTo>
                <a:close/>
                <a:moveTo>
                  <a:pt x="13243" y="6566"/>
                </a:moveTo>
                <a:lnTo>
                  <a:pt x="13169" y="6639"/>
                </a:lnTo>
                <a:lnTo>
                  <a:pt x="13133" y="6713"/>
                </a:lnTo>
                <a:lnTo>
                  <a:pt x="13133" y="6860"/>
                </a:lnTo>
                <a:lnTo>
                  <a:pt x="13133" y="6933"/>
                </a:lnTo>
                <a:lnTo>
                  <a:pt x="13206" y="6970"/>
                </a:lnTo>
                <a:lnTo>
                  <a:pt x="13316" y="7006"/>
                </a:lnTo>
                <a:lnTo>
                  <a:pt x="13463" y="6970"/>
                </a:lnTo>
                <a:lnTo>
                  <a:pt x="13536" y="6933"/>
                </a:lnTo>
                <a:lnTo>
                  <a:pt x="13536" y="6860"/>
                </a:lnTo>
                <a:lnTo>
                  <a:pt x="13573" y="6750"/>
                </a:lnTo>
                <a:lnTo>
                  <a:pt x="13536" y="6676"/>
                </a:lnTo>
                <a:lnTo>
                  <a:pt x="13463" y="6603"/>
                </a:lnTo>
                <a:lnTo>
                  <a:pt x="13316" y="6566"/>
                </a:lnTo>
                <a:close/>
                <a:moveTo>
                  <a:pt x="12216" y="7300"/>
                </a:moveTo>
                <a:lnTo>
                  <a:pt x="12105" y="7336"/>
                </a:lnTo>
                <a:lnTo>
                  <a:pt x="12032" y="7410"/>
                </a:lnTo>
                <a:lnTo>
                  <a:pt x="11995" y="7520"/>
                </a:lnTo>
                <a:lnTo>
                  <a:pt x="11995" y="7630"/>
                </a:lnTo>
                <a:lnTo>
                  <a:pt x="12032" y="7703"/>
                </a:lnTo>
                <a:lnTo>
                  <a:pt x="12105" y="7777"/>
                </a:lnTo>
                <a:lnTo>
                  <a:pt x="12216" y="7777"/>
                </a:lnTo>
                <a:lnTo>
                  <a:pt x="12289" y="7740"/>
                </a:lnTo>
                <a:lnTo>
                  <a:pt x="12362" y="7703"/>
                </a:lnTo>
                <a:lnTo>
                  <a:pt x="12436" y="7630"/>
                </a:lnTo>
                <a:lnTo>
                  <a:pt x="12436" y="7520"/>
                </a:lnTo>
                <a:lnTo>
                  <a:pt x="12436" y="7410"/>
                </a:lnTo>
                <a:lnTo>
                  <a:pt x="12326" y="7336"/>
                </a:lnTo>
                <a:lnTo>
                  <a:pt x="12216" y="7300"/>
                </a:lnTo>
                <a:close/>
                <a:moveTo>
                  <a:pt x="12729" y="8033"/>
                </a:moveTo>
                <a:lnTo>
                  <a:pt x="12656" y="8107"/>
                </a:lnTo>
                <a:lnTo>
                  <a:pt x="12656" y="8143"/>
                </a:lnTo>
                <a:lnTo>
                  <a:pt x="12619" y="8253"/>
                </a:lnTo>
                <a:lnTo>
                  <a:pt x="12619" y="8400"/>
                </a:lnTo>
                <a:lnTo>
                  <a:pt x="12656" y="8437"/>
                </a:lnTo>
                <a:lnTo>
                  <a:pt x="12692" y="8474"/>
                </a:lnTo>
                <a:lnTo>
                  <a:pt x="12729" y="8474"/>
                </a:lnTo>
                <a:lnTo>
                  <a:pt x="12802" y="8510"/>
                </a:lnTo>
                <a:lnTo>
                  <a:pt x="12912" y="8474"/>
                </a:lnTo>
                <a:lnTo>
                  <a:pt x="12986" y="8437"/>
                </a:lnTo>
                <a:lnTo>
                  <a:pt x="13022" y="8400"/>
                </a:lnTo>
                <a:lnTo>
                  <a:pt x="13022" y="8253"/>
                </a:lnTo>
                <a:lnTo>
                  <a:pt x="13022" y="8180"/>
                </a:lnTo>
                <a:lnTo>
                  <a:pt x="12949" y="8107"/>
                </a:lnTo>
                <a:lnTo>
                  <a:pt x="12912" y="8033"/>
                </a:lnTo>
                <a:close/>
                <a:moveTo>
                  <a:pt x="10051" y="2128"/>
                </a:moveTo>
                <a:lnTo>
                  <a:pt x="10455" y="2164"/>
                </a:lnTo>
                <a:lnTo>
                  <a:pt x="10858" y="2238"/>
                </a:lnTo>
                <a:lnTo>
                  <a:pt x="11262" y="2348"/>
                </a:lnTo>
                <a:lnTo>
                  <a:pt x="11225" y="2458"/>
                </a:lnTo>
                <a:lnTo>
                  <a:pt x="11262" y="2568"/>
                </a:lnTo>
                <a:lnTo>
                  <a:pt x="11335" y="2641"/>
                </a:lnTo>
                <a:lnTo>
                  <a:pt x="11445" y="2715"/>
                </a:lnTo>
                <a:lnTo>
                  <a:pt x="11629" y="2715"/>
                </a:lnTo>
                <a:lnTo>
                  <a:pt x="11775" y="2788"/>
                </a:lnTo>
                <a:lnTo>
                  <a:pt x="12105" y="2935"/>
                </a:lnTo>
                <a:lnTo>
                  <a:pt x="12179" y="2971"/>
                </a:lnTo>
                <a:lnTo>
                  <a:pt x="12252" y="3008"/>
                </a:lnTo>
                <a:lnTo>
                  <a:pt x="12472" y="3191"/>
                </a:lnTo>
                <a:lnTo>
                  <a:pt x="12692" y="3412"/>
                </a:lnTo>
                <a:lnTo>
                  <a:pt x="13096" y="3852"/>
                </a:lnTo>
                <a:lnTo>
                  <a:pt x="11482" y="4842"/>
                </a:lnTo>
                <a:lnTo>
                  <a:pt x="9868" y="5796"/>
                </a:lnTo>
                <a:lnTo>
                  <a:pt x="6090" y="8070"/>
                </a:lnTo>
                <a:lnTo>
                  <a:pt x="5209" y="8620"/>
                </a:lnTo>
                <a:lnTo>
                  <a:pt x="5356" y="8327"/>
                </a:lnTo>
                <a:lnTo>
                  <a:pt x="5649" y="7960"/>
                </a:lnTo>
                <a:lnTo>
                  <a:pt x="5943" y="7557"/>
                </a:lnTo>
                <a:lnTo>
                  <a:pt x="5906" y="7483"/>
                </a:lnTo>
                <a:lnTo>
                  <a:pt x="5870" y="7483"/>
                </a:lnTo>
                <a:lnTo>
                  <a:pt x="5686" y="7593"/>
                </a:lnTo>
                <a:lnTo>
                  <a:pt x="5539" y="7740"/>
                </a:lnTo>
                <a:lnTo>
                  <a:pt x="5209" y="8070"/>
                </a:lnTo>
                <a:lnTo>
                  <a:pt x="4989" y="8437"/>
                </a:lnTo>
                <a:lnTo>
                  <a:pt x="4769" y="8840"/>
                </a:lnTo>
                <a:lnTo>
                  <a:pt x="4732" y="8877"/>
                </a:lnTo>
                <a:lnTo>
                  <a:pt x="4622" y="8584"/>
                </a:lnTo>
                <a:lnTo>
                  <a:pt x="4916" y="8107"/>
                </a:lnTo>
                <a:lnTo>
                  <a:pt x="5283" y="7630"/>
                </a:lnTo>
                <a:lnTo>
                  <a:pt x="5649" y="7190"/>
                </a:lnTo>
                <a:lnTo>
                  <a:pt x="6016" y="6786"/>
                </a:lnTo>
                <a:lnTo>
                  <a:pt x="6016" y="6750"/>
                </a:lnTo>
                <a:lnTo>
                  <a:pt x="6016" y="6713"/>
                </a:lnTo>
                <a:lnTo>
                  <a:pt x="5943" y="6713"/>
                </a:lnTo>
                <a:lnTo>
                  <a:pt x="5539" y="7043"/>
                </a:lnTo>
                <a:lnTo>
                  <a:pt x="5173" y="7410"/>
                </a:lnTo>
                <a:lnTo>
                  <a:pt x="4842" y="7777"/>
                </a:lnTo>
                <a:lnTo>
                  <a:pt x="4512" y="8180"/>
                </a:lnTo>
                <a:lnTo>
                  <a:pt x="4476" y="7923"/>
                </a:lnTo>
                <a:lnTo>
                  <a:pt x="4439" y="7667"/>
                </a:lnTo>
                <a:lnTo>
                  <a:pt x="4659" y="7336"/>
                </a:lnTo>
                <a:lnTo>
                  <a:pt x="4879" y="7080"/>
                </a:lnTo>
                <a:lnTo>
                  <a:pt x="5686" y="6016"/>
                </a:lnTo>
                <a:lnTo>
                  <a:pt x="5723" y="5943"/>
                </a:lnTo>
                <a:lnTo>
                  <a:pt x="5686" y="5906"/>
                </a:lnTo>
                <a:lnTo>
                  <a:pt x="5576" y="5906"/>
                </a:lnTo>
                <a:lnTo>
                  <a:pt x="5283" y="6199"/>
                </a:lnTo>
                <a:lnTo>
                  <a:pt x="4953" y="6529"/>
                </a:lnTo>
                <a:lnTo>
                  <a:pt x="4402" y="7153"/>
                </a:lnTo>
                <a:lnTo>
                  <a:pt x="4402" y="6529"/>
                </a:lnTo>
                <a:lnTo>
                  <a:pt x="4622" y="6199"/>
                </a:lnTo>
                <a:lnTo>
                  <a:pt x="4953" y="5759"/>
                </a:lnTo>
                <a:lnTo>
                  <a:pt x="5136" y="5502"/>
                </a:lnTo>
                <a:lnTo>
                  <a:pt x="5246" y="5392"/>
                </a:lnTo>
                <a:lnTo>
                  <a:pt x="5393" y="5319"/>
                </a:lnTo>
                <a:lnTo>
                  <a:pt x="5429" y="5319"/>
                </a:lnTo>
                <a:lnTo>
                  <a:pt x="5429" y="5282"/>
                </a:lnTo>
                <a:lnTo>
                  <a:pt x="5393" y="5246"/>
                </a:lnTo>
                <a:lnTo>
                  <a:pt x="5393" y="5209"/>
                </a:lnTo>
                <a:lnTo>
                  <a:pt x="5173" y="5209"/>
                </a:lnTo>
                <a:lnTo>
                  <a:pt x="5063" y="5282"/>
                </a:lnTo>
                <a:lnTo>
                  <a:pt x="4953" y="5356"/>
                </a:lnTo>
                <a:lnTo>
                  <a:pt x="4769" y="5539"/>
                </a:lnTo>
                <a:lnTo>
                  <a:pt x="4622" y="5722"/>
                </a:lnTo>
                <a:lnTo>
                  <a:pt x="4476" y="5869"/>
                </a:lnTo>
                <a:lnTo>
                  <a:pt x="4586" y="5466"/>
                </a:lnTo>
                <a:lnTo>
                  <a:pt x="4732" y="5062"/>
                </a:lnTo>
                <a:lnTo>
                  <a:pt x="4879" y="4842"/>
                </a:lnTo>
                <a:lnTo>
                  <a:pt x="5026" y="4622"/>
                </a:lnTo>
                <a:lnTo>
                  <a:pt x="5209" y="4402"/>
                </a:lnTo>
                <a:lnTo>
                  <a:pt x="5393" y="4219"/>
                </a:lnTo>
                <a:lnTo>
                  <a:pt x="5796" y="3852"/>
                </a:lnTo>
                <a:lnTo>
                  <a:pt x="6236" y="3522"/>
                </a:lnTo>
                <a:lnTo>
                  <a:pt x="6677" y="3228"/>
                </a:lnTo>
                <a:lnTo>
                  <a:pt x="7117" y="2935"/>
                </a:lnTo>
                <a:lnTo>
                  <a:pt x="7594" y="2715"/>
                </a:lnTo>
                <a:lnTo>
                  <a:pt x="8070" y="2494"/>
                </a:lnTo>
                <a:lnTo>
                  <a:pt x="8474" y="2348"/>
                </a:lnTo>
                <a:lnTo>
                  <a:pt x="8841" y="2238"/>
                </a:lnTo>
                <a:lnTo>
                  <a:pt x="9244" y="2164"/>
                </a:lnTo>
                <a:lnTo>
                  <a:pt x="9648" y="2128"/>
                </a:lnTo>
                <a:close/>
                <a:moveTo>
                  <a:pt x="13316" y="4219"/>
                </a:moveTo>
                <a:lnTo>
                  <a:pt x="13426" y="4365"/>
                </a:lnTo>
                <a:lnTo>
                  <a:pt x="12582" y="5026"/>
                </a:lnTo>
                <a:lnTo>
                  <a:pt x="11702" y="5649"/>
                </a:lnTo>
                <a:lnTo>
                  <a:pt x="10785" y="6273"/>
                </a:lnTo>
                <a:lnTo>
                  <a:pt x="9868" y="6860"/>
                </a:lnTo>
                <a:lnTo>
                  <a:pt x="8877" y="7446"/>
                </a:lnTo>
                <a:lnTo>
                  <a:pt x="7887" y="8033"/>
                </a:lnTo>
                <a:lnTo>
                  <a:pt x="6860" y="8584"/>
                </a:lnTo>
                <a:lnTo>
                  <a:pt x="5796" y="9097"/>
                </a:lnTo>
                <a:lnTo>
                  <a:pt x="4989" y="9464"/>
                </a:lnTo>
                <a:lnTo>
                  <a:pt x="4916" y="9317"/>
                </a:lnTo>
                <a:lnTo>
                  <a:pt x="4953" y="9207"/>
                </a:lnTo>
                <a:lnTo>
                  <a:pt x="6053" y="8584"/>
                </a:lnTo>
                <a:lnTo>
                  <a:pt x="10198" y="6089"/>
                </a:lnTo>
                <a:lnTo>
                  <a:pt x="11775" y="5136"/>
                </a:lnTo>
                <a:lnTo>
                  <a:pt x="13316" y="4219"/>
                </a:lnTo>
                <a:close/>
                <a:moveTo>
                  <a:pt x="3962" y="7960"/>
                </a:moveTo>
                <a:lnTo>
                  <a:pt x="3999" y="8070"/>
                </a:lnTo>
                <a:lnTo>
                  <a:pt x="3999" y="8107"/>
                </a:lnTo>
                <a:lnTo>
                  <a:pt x="4146" y="8694"/>
                </a:lnTo>
                <a:lnTo>
                  <a:pt x="3962" y="9024"/>
                </a:lnTo>
                <a:lnTo>
                  <a:pt x="3925" y="9097"/>
                </a:lnTo>
                <a:lnTo>
                  <a:pt x="3925" y="9134"/>
                </a:lnTo>
                <a:lnTo>
                  <a:pt x="3999" y="9244"/>
                </a:lnTo>
                <a:lnTo>
                  <a:pt x="3339" y="9501"/>
                </a:lnTo>
                <a:lnTo>
                  <a:pt x="3008" y="9611"/>
                </a:lnTo>
                <a:lnTo>
                  <a:pt x="2642" y="9684"/>
                </a:lnTo>
                <a:lnTo>
                  <a:pt x="2898" y="9171"/>
                </a:lnTo>
                <a:lnTo>
                  <a:pt x="3229" y="8694"/>
                </a:lnTo>
                <a:lnTo>
                  <a:pt x="3559" y="8327"/>
                </a:lnTo>
                <a:lnTo>
                  <a:pt x="3962" y="7960"/>
                </a:lnTo>
                <a:close/>
                <a:moveTo>
                  <a:pt x="13609" y="4732"/>
                </a:moveTo>
                <a:lnTo>
                  <a:pt x="13683" y="4915"/>
                </a:lnTo>
                <a:lnTo>
                  <a:pt x="12986" y="5502"/>
                </a:lnTo>
                <a:lnTo>
                  <a:pt x="12105" y="6199"/>
                </a:lnTo>
                <a:lnTo>
                  <a:pt x="11225" y="6823"/>
                </a:lnTo>
                <a:lnTo>
                  <a:pt x="10308" y="7446"/>
                </a:lnTo>
                <a:lnTo>
                  <a:pt x="9354" y="8033"/>
                </a:lnTo>
                <a:lnTo>
                  <a:pt x="8401" y="8584"/>
                </a:lnTo>
                <a:lnTo>
                  <a:pt x="7447" y="9097"/>
                </a:lnTo>
                <a:lnTo>
                  <a:pt x="6456" y="9574"/>
                </a:lnTo>
                <a:lnTo>
                  <a:pt x="5429" y="10014"/>
                </a:lnTo>
                <a:lnTo>
                  <a:pt x="5246" y="9794"/>
                </a:lnTo>
                <a:lnTo>
                  <a:pt x="5466" y="9684"/>
                </a:lnTo>
                <a:lnTo>
                  <a:pt x="6603" y="9134"/>
                </a:lnTo>
                <a:lnTo>
                  <a:pt x="7740" y="8547"/>
                </a:lnTo>
                <a:lnTo>
                  <a:pt x="8877" y="7923"/>
                </a:lnTo>
                <a:lnTo>
                  <a:pt x="9978" y="7263"/>
                </a:lnTo>
                <a:lnTo>
                  <a:pt x="10895" y="6676"/>
                </a:lnTo>
                <a:lnTo>
                  <a:pt x="11812" y="6053"/>
                </a:lnTo>
                <a:lnTo>
                  <a:pt x="12729" y="5392"/>
                </a:lnTo>
                <a:lnTo>
                  <a:pt x="13609" y="4732"/>
                </a:lnTo>
                <a:close/>
                <a:moveTo>
                  <a:pt x="11995" y="9721"/>
                </a:moveTo>
                <a:lnTo>
                  <a:pt x="12472" y="9831"/>
                </a:lnTo>
                <a:lnTo>
                  <a:pt x="12436" y="9867"/>
                </a:lnTo>
                <a:lnTo>
                  <a:pt x="12032" y="10271"/>
                </a:lnTo>
                <a:lnTo>
                  <a:pt x="12032" y="10198"/>
                </a:lnTo>
                <a:lnTo>
                  <a:pt x="11995" y="9721"/>
                </a:lnTo>
                <a:close/>
                <a:moveTo>
                  <a:pt x="2715" y="8804"/>
                </a:moveTo>
                <a:lnTo>
                  <a:pt x="2422" y="9317"/>
                </a:lnTo>
                <a:lnTo>
                  <a:pt x="2165" y="9867"/>
                </a:lnTo>
                <a:lnTo>
                  <a:pt x="2165" y="9941"/>
                </a:lnTo>
                <a:lnTo>
                  <a:pt x="2201" y="10051"/>
                </a:lnTo>
                <a:lnTo>
                  <a:pt x="2275" y="10088"/>
                </a:lnTo>
                <a:lnTo>
                  <a:pt x="2348" y="10124"/>
                </a:lnTo>
                <a:lnTo>
                  <a:pt x="2898" y="10014"/>
                </a:lnTo>
                <a:lnTo>
                  <a:pt x="3449" y="9867"/>
                </a:lnTo>
                <a:lnTo>
                  <a:pt x="3925" y="9684"/>
                </a:lnTo>
                <a:lnTo>
                  <a:pt x="4439" y="9464"/>
                </a:lnTo>
                <a:lnTo>
                  <a:pt x="4549" y="9684"/>
                </a:lnTo>
                <a:lnTo>
                  <a:pt x="3559" y="10124"/>
                </a:lnTo>
                <a:lnTo>
                  <a:pt x="3082" y="10308"/>
                </a:lnTo>
                <a:lnTo>
                  <a:pt x="2568" y="10528"/>
                </a:lnTo>
                <a:lnTo>
                  <a:pt x="2275" y="10638"/>
                </a:lnTo>
                <a:lnTo>
                  <a:pt x="2018" y="10674"/>
                </a:lnTo>
                <a:lnTo>
                  <a:pt x="1761" y="10711"/>
                </a:lnTo>
                <a:lnTo>
                  <a:pt x="1468" y="10711"/>
                </a:lnTo>
                <a:lnTo>
                  <a:pt x="2091" y="9794"/>
                </a:lnTo>
                <a:lnTo>
                  <a:pt x="2348" y="9317"/>
                </a:lnTo>
                <a:lnTo>
                  <a:pt x="2642" y="8877"/>
                </a:lnTo>
                <a:lnTo>
                  <a:pt x="2715" y="8804"/>
                </a:lnTo>
                <a:close/>
                <a:moveTo>
                  <a:pt x="13829" y="5429"/>
                </a:moveTo>
                <a:lnTo>
                  <a:pt x="13940" y="5943"/>
                </a:lnTo>
                <a:lnTo>
                  <a:pt x="13940" y="6456"/>
                </a:lnTo>
                <a:lnTo>
                  <a:pt x="13940" y="6896"/>
                </a:lnTo>
                <a:lnTo>
                  <a:pt x="13866" y="7336"/>
                </a:lnTo>
                <a:lnTo>
                  <a:pt x="13756" y="7740"/>
                </a:lnTo>
                <a:lnTo>
                  <a:pt x="13609" y="8143"/>
                </a:lnTo>
                <a:lnTo>
                  <a:pt x="13426" y="8547"/>
                </a:lnTo>
                <a:lnTo>
                  <a:pt x="13206" y="8914"/>
                </a:lnTo>
                <a:lnTo>
                  <a:pt x="12949" y="9281"/>
                </a:lnTo>
                <a:lnTo>
                  <a:pt x="12656" y="9647"/>
                </a:lnTo>
                <a:lnTo>
                  <a:pt x="12289" y="9611"/>
                </a:lnTo>
                <a:lnTo>
                  <a:pt x="11922" y="9537"/>
                </a:lnTo>
                <a:lnTo>
                  <a:pt x="11849" y="9574"/>
                </a:lnTo>
                <a:lnTo>
                  <a:pt x="11812" y="9574"/>
                </a:lnTo>
                <a:lnTo>
                  <a:pt x="11775" y="9647"/>
                </a:lnTo>
                <a:lnTo>
                  <a:pt x="11702" y="10418"/>
                </a:lnTo>
                <a:lnTo>
                  <a:pt x="11702" y="10491"/>
                </a:lnTo>
                <a:lnTo>
                  <a:pt x="11409" y="10711"/>
                </a:lnTo>
                <a:lnTo>
                  <a:pt x="11188" y="10821"/>
                </a:lnTo>
                <a:lnTo>
                  <a:pt x="11152" y="10858"/>
                </a:lnTo>
                <a:lnTo>
                  <a:pt x="11042" y="10931"/>
                </a:lnTo>
                <a:lnTo>
                  <a:pt x="11042" y="10564"/>
                </a:lnTo>
                <a:lnTo>
                  <a:pt x="11115" y="10198"/>
                </a:lnTo>
                <a:lnTo>
                  <a:pt x="11188" y="9867"/>
                </a:lnTo>
                <a:lnTo>
                  <a:pt x="11298" y="9501"/>
                </a:lnTo>
                <a:lnTo>
                  <a:pt x="11298" y="9464"/>
                </a:lnTo>
                <a:lnTo>
                  <a:pt x="11262" y="9427"/>
                </a:lnTo>
                <a:lnTo>
                  <a:pt x="11225" y="9427"/>
                </a:lnTo>
                <a:lnTo>
                  <a:pt x="11188" y="9464"/>
                </a:lnTo>
                <a:lnTo>
                  <a:pt x="11078" y="9647"/>
                </a:lnTo>
                <a:lnTo>
                  <a:pt x="10968" y="9831"/>
                </a:lnTo>
                <a:lnTo>
                  <a:pt x="10785" y="10234"/>
                </a:lnTo>
                <a:lnTo>
                  <a:pt x="10712" y="10638"/>
                </a:lnTo>
                <a:lnTo>
                  <a:pt x="10712" y="11078"/>
                </a:lnTo>
                <a:lnTo>
                  <a:pt x="10271" y="11261"/>
                </a:lnTo>
                <a:lnTo>
                  <a:pt x="9831" y="11371"/>
                </a:lnTo>
                <a:lnTo>
                  <a:pt x="9868" y="11005"/>
                </a:lnTo>
                <a:lnTo>
                  <a:pt x="9978" y="10638"/>
                </a:lnTo>
                <a:lnTo>
                  <a:pt x="10051" y="10344"/>
                </a:lnTo>
                <a:lnTo>
                  <a:pt x="10161" y="10088"/>
                </a:lnTo>
                <a:lnTo>
                  <a:pt x="10418" y="9574"/>
                </a:lnTo>
                <a:lnTo>
                  <a:pt x="10418" y="9537"/>
                </a:lnTo>
                <a:lnTo>
                  <a:pt x="10381" y="9501"/>
                </a:lnTo>
                <a:lnTo>
                  <a:pt x="10345" y="9501"/>
                </a:lnTo>
                <a:lnTo>
                  <a:pt x="10345" y="9537"/>
                </a:lnTo>
                <a:lnTo>
                  <a:pt x="10015" y="9941"/>
                </a:lnTo>
                <a:lnTo>
                  <a:pt x="9758" y="10418"/>
                </a:lnTo>
                <a:lnTo>
                  <a:pt x="9538" y="10895"/>
                </a:lnTo>
                <a:lnTo>
                  <a:pt x="9501" y="11151"/>
                </a:lnTo>
                <a:lnTo>
                  <a:pt x="9428" y="11408"/>
                </a:lnTo>
                <a:lnTo>
                  <a:pt x="8951" y="11408"/>
                </a:lnTo>
                <a:lnTo>
                  <a:pt x="8951" y="11261"/>
                </a:lnTo>
                <a:lnTo>
                  <a:pt x="8914" y="11225"/>
                </a:lnTo>
                <a:lnTo>
                  <a:pt x="8877" y="11188"/>
                </a:lnTo>
                <a:lnTo>
                  <a:pt x="8841" y="11188"/>
                </a:lnTo>
                <a:lnTo>
                  <a:pt x="8804" y="11225"/>
                </a:lnTo>
                <a:lnTo>
                  <a:pt x="8731" y="11298"/>
                </a:lnTo>
                <a:lnTo>
                  <a:pt x="9171" y="10454"/>
                </a:lnTo>
                <a:lnTo>
                  <a:pt x="9391" y="10051"/>
                </a:lnTo>
                <a:lnTo>
                  <a:pt x="9684" y="9647"/>
                </a:lnTo>
                <a:lnTo>
                  <a:pt x="9684" y="9611"/>
                </a:lnTo>
                <a:lnTo>
                  <a:pt x="9648" y="9611"/>
                </a:lnTo>
                <a:lnTo>
                  <a:pt x="9648" y="9574"/>
                </a:lnTo>
                <a:lnTo>
                  <a:pt x="9611" y="9611"/>
                </a:lnTo>
                <a:lnTo>
                  <a:pt x="9244" y="10014"/>
                </a:lnTo>
                <a:lnTo>
                  <a:pt x="8914" y="10418"/>
                </a:lnTo>
                <a:lnTo>
                  <a:pt x="8621" y="10858"/>
                </a:lnTo>
                <a:lnTo>
                  <a:pt x="8327" y="11335"/>
                </a:lnTo>
                <a:lnTo>
                  <a:pt x="7960" y="11225"/>
                </a:lnTo>
                <a:lnTo>
                  <a:pt x="7997" y="11188"/>
                </a:lnTo>
                <a:lnTo>
                  <a:pt x="7997" y="11151"/>
                </a:lnTo>
                <a:lnTo>
                  <a:pt x="7960" y="11115"/>
                </a:lnTo>
                <a:lnTo>
                  <a:pt x="7960" y="11078"/>
                </a:lnTo>
                <a:lnTo>
                  <a:pt x="7924" y="10968"/>
                </a:lnTo>
                <a:lnTo>
                  <a:pt x="7960" y="10858"/>
                </a:lnTo>
                <a:lnTo>
                  <a:pt x="8034" y="10601"/>
                </a:lnTo>
                <a:lnTo>
                  <a:pt x="8181" y="10308"/>
                </a:lnTo>
                <a:lnTo>
                  <a:pt x="8474" y="9831"/>
                </a:lnTo>
                <a:lnTo>
                  <a:pt x="8767" y="9427"/>
                </a:lnTo>
                <a:lnTo>
                  <a:pt x="8804" y="9391"/>
                </a:lnTo>
                <a:lnTo>
                  <a:pt x="8767" y="9317"/>
                </a:lnTo>
                <a:lnTo>
                  <a:pt x="8694" y="9317"/>
                </a:lnTo>
                <a:lnTo>
                  <a:pt x="8364" y="9537"/>
                </a:lnTo>
                <a:lnTo>
                  <a:pt x="8107" y="9831"/>
                </a:lnTo>
                <a:lnTo>
                  <a:pt x="7887" y="10124"/>
                </a:lnTo>
                <a:lnTo>
                  <a:pt x="7704" y="10454"/>
                </a:lnTo>
                <a:lnTo>
                  <a:pt x="7594" y="10784"/>
                </a:lnTo>
                <a:lnTo>
                  <a:pt x="7557" y="10968"/>
                </a:lnTo>
                <a:lnTo>
                  <a:pt x="7594" y="11115"/>
                </a:lnTo>
                <a:lnTo>
                  <a:pt x="7153" y="10968"/>
                </a:lnTo>
                <a:lnTo>
                  <a:pt x="6713" y="10784"/>
                </a:lnTo>
                <a:lnTo>
                  <a:pt x="6933" y="10564"/>
                </a:lnTo>
                <a:lnTo>
                  <a:pt x="7080" y="10344"/>
                </a:lnTo>
                <a:lnTo>
                  <a:pt x="7153" y="10234"/>
                </a:lnTo>
                <a:lnTo>
                  <a:pt x="7190" y="10124"/>
                </a:lnTo>
                <a:lnTo>
                  <a:pt x="7190" y="10088"/>
                </a:lnTo>
                <a:lnTo>
                  <a:pt x="7153" y="10088"/>
                </a:lnTo>
                <a:lnTo>
                  <a:pt x="7080" y="10124"/>
                </a:lnTo>
                <a:lnTo>
                  <a:pt x="7007" y="10161"/>
                </a:lnTo>
                <a:lnTo>
                  <a:pt x="6823" y="10308"/>
                </a:lnTo>
                <a:lnTo>
                  <a:pt x="6493" y="10564"/>
                </a:lnTo>
                <a:lnTo>
                  <a:pt x="6420" y="10638"/>
                </a:lnTo>
                <a:lnTo>
                  <a:pt x="5906" y="10344"/>
                </a:lnTo>
                <a:lnTo>
                  <a:pt x="6897" y="9904"/>
                </a:lnTo>
                <a:lnTo>
                  <a:pt x="7887" y="9391"/>
                </a:lnTo>
                <a:lnTo>
                  <a:pt x="8877" y="8877"/>
                </a:lnTo>
                <a:lnTo>
                  <a:pt x="9795" y="8327"/>
                </a:lnTo>
                <a:lnTo>
                  <a:pt x="10748" y="7740"/>
                </a:lnTo>
                <a:lnTo>
                  <a:pt x="11665" y="7116"/>
                </a:lnTo>
                <a:lnTo>
                  <a:pt x="12546" y="6456"/>
                </a:lnTo>
                <a:lnTo>
                  <a:pt x="13426" y="5796"/>
                </a:lnTo>
                <a:lnTo>
                  <a:pt x="13829" y="5429"/>
                </a:lnTo>
                <a:close/>
                <a:moveTo>
                  <a:pt x="1651" y="9757"/>
                </a:moveTo>
                <a:lnTo>
                  <a:pt x="1028" y="10711"/>
                </a:lnTo>
                <a:lnTo>
                  <a:pt x="991" y="10784"/>
                </a:lnTo>
                <a:lnTo>
                  <a:pt x="1028" y="10858"/>
                </a:lnTo>
                <a:lnTo>
                  <a:pt x="1028" y="10931"/>
                </a:lnTo>
                <a:lnTo>
                  <a:pt x="1101" y="10968"/>
                </a:lnTo>
                <a:lnTo>
                  <a:pt x="1358" y="11041"/>
                </a:lnTo>
                <a:lnTo>
                  <a:pt x="1651" y="11078"/>
                </a:lnTo>
                <a:lnTo>
                  <a:pt x="1908" y="11078"/>
                </a:lnTo>
                <a:lnTo>
                  <a:pt x="2165" y="11041"/>
                </a:lnTo>
                <a:lnTo>
                  <a:pt x="2715" y="10858"/>
                </a:lnTo>
                <a:lnTo>
                  <a:pt x="3229" y="10638"/>
                </a:lnTo>
                <a:lnTo>
                  <a:pt x="4769" y="10014"/>
                </a:lnTo>
                <a:lnTo>
                  <a:pt x="4953" y="10198"/>
                </a:lnTo>
                <a:lnTo>
                  <a:pt x="4072" y="10564"/>
                </a:lnTo>
                <a:lnTo>
                  <a:pt x="3192" y="10895"/>
                </a:lnTo>
                <a:lnTo>
                  <a:pt x="2238" y="11188"/>
                </a:lnTo>
                <a:lnTo>
                  <a:pt x="1248" y="11445"/>
                </a:lnTo>
                <a:lnTo>
                  <a:pt x="1101" y="11518"/>
                </a:lnTo>
                <a:lnTo>
                  <a:pt x="844" y="11555"/>
                </a:lnTo>
                <a:lnTo>
                  <a:pt x="624" y="11555"/>
                </a:lnTo>
                <a:lnTo>
                  <a:pt x="551" y="11518"/>
                </a:lnTo>
                <a:lnTo>
                  <a:pt x="477" y="11481"/>
                </a:lnTo>
                <a:lnTo>
                  <a:pt x="477" y="11408"/>
                </a:lnTo>
                <a:lnTo>
                  <a:pt x="514" y="11298"/>
                </a:lnTo>
                <a:lnTo>
                  <a:pt x="661" y="11005"/>
                </a:lnTo>
                <a:lnTo>
                  <a:pt x="991" y="10601"/>
                </a:lnTo>
                <a:lnTo>
                  <a:pt x="1321" y="10161"/>
                </a:lnTo>
                <a:lnTo>
                  <a:pt x="1651" y="9757"/>
                </a:lnTo>
                <a:close/>
                <a:moveTo>
                  <a:pt x="16324" y="0"/>
                </a:moveTo>
                <a:lnTo>
                  <a:pt x="16140" y="37"/>
                </a:lnTo>
                <a:lnTo>
                  <a:pt x="15774" y="147"/>
                </a:lnTo>
                <a:lnTo>
                  <a:pt x="15480" y="330"/>
                </a:lnTo>
                <a:lnTo>
                  <a:pt x="14636" y="807"/>
                </a:lnTo>
                <a:lnTo>
                  <a:pt x="13866" y="1357"/>
                </a:lnTo>
                <a:lnTo>
                  <a:pt x="13059" y="1908"/>
                </a:lnTo>
                <a:lnTo>
                  <a:pt x="12289" y="2458"/>
                </a:lnTo>
                <a:lnTo>
                  <a:pt x="12032" y="2311"/>
                </a:lnTo>
                <a:lnTo>
                  <a:pt x="11812" y="2238"/>
                </a:lnTo>
                <a:lnTo>
                  <a:pt x="11629" y="2238"/>
                </a:lnTo>
                <a:lnTo>
                  <a:pt x="11372" y="2091"/>
                </a:lnTo>
                <a:lnTo>
                  <a:pt x="11115" y="1981"/>
                </a:lnTo>
                <a:lnTo>
                  <a:pt x="10858" y="1908"/>
                </a:lnTo>
                <a:lnTo>
                  <a:pt x="10565" y="1834"/>
                </a:lnTo>
                <a:lnTo>
                  <a:pt x="10015" y="1761"/>
                </a:lnTo>
                <a:lnTo>
                  <a:pt x="9464" y="1761"/>
                </a:lnTo>
                <a:lnTo>
                  <a:pt x="8914" y="1834"/>
                </a:lnTo>
                <a:lnTo>
                  <a:pt x="8364" y="1981"/>
                </a:lnTo>
                <a:lnTo>
                  <a:pt x="7814" y="2164"/>
                </a:lnTo>
                <a:lnTo>
                  <a:pt x="7300" y="2384"/>
                </a:lnTo>
                <a:lnTo>
                  <a:pt x="6677" y="2715"/>
                </a:lnTo>
                <a:lnTo>
                  <a:pt x="6090" y="3081"/>
                </a:lnTo>
                <a:lnTo>
                  <a:pt x="5503" y="3522"/>
                </a:lnTo>
                <a:lnTo>
                  <a:pt x="4989" y="3962"/>
                </a:lnTo>
                <a:lnTo>
                  <a:pt x="4769" y="4219"/>
                </a:lnTo>
                <a:lnTo>
                  <a:pt x="4549" y="4475"/>
                </a:lnTo>
                <a:lnTo>
                  <a:pt x="4402" y="4769"/>
                </a:lnTo>
                <a:lnTo>
                  <a:pt x="4256" y="5062"/>
                </a:lnTo>
                <a:lnTo>
                  <a:pt x="4146" y="5356"/>
                </a:lnTo>
                <a:lnTo>
                  <a:pt x="4035" y="5686"/>
                </a:lnTo>
                <a:lnTo>
                  <a:pt x="3999" y="6016"/>
                </a:lnTo>
                <a:lnTo>
                  <a:pt x="3925" y="6346"/>
                </a:lnTo>
                <a:lnTo>
                  <a:pt x="3889" y="6970"/>
                </a:lnTo>
                <a:lnTo>
                  <a:pt x="3925" y="7630"/>
                </a:lnTo>
                <a:lnTo>
                  <a:pt x="3339" y="7960"/>
                </a:lnTo>
                <a:lnTo>
                  <a:pt x="2752" y="8290"/>
                </a:lnTo>
                <a:lnTo>
                  <a:pt x="2238" y="8657"/>
                </a:lnTo>
                <a:lnTo>
                  <a:pt x="1725" y="9097"/>
                </a:lnTo>
                <a:lnTo>
                  <a:pt x="1248" y="9574"/>
                </a:lnTo>
                <a:lnTo>
                  <a:pt x="808" y="10051"/>
                </a:lnTo>
                <a:lnTo>
                  <a:pt x="404" y="10601"/>
                </a:lnTo>
                <a:lnTo>
                  <a:pt x="221" y="10858"/>
                </a:lnTo>
                <a:lnTo>
                  <a:pt x="74" y="11151"/>
                </a:lnTo>
                <a:lnTo>
                  <a:pt x="1" y="11371"/>
                </a:lnTo>
                <a:lnTo>
                  <a:pt x="37" y="11555"/>
                </a:lnTo>
                <a:lnTo>
                  <a:pt x="111" y="11738"/>
                </a:lnTo>
                <a:lnTo>
                  <a:pt x="184" y="11812"/>
                </a:lnTo>
                <a:lnTo>
                  <a:pt x="257" y="11885"/>
                </a:lnTo>
                <a:lnTo>
                  <a:pt x="477" y="11958"/>
                </a:lnTo>
                <a:lnTo>
                  <a:pt x="697" y="11995"/>
                </a:lnTo>
                <a:lnTo>
                  <a:pt x="918" y="11995"/>
                </a:lnTo>
                <a:lnTo>
                  <a:pt x="1174" y="11958"/>
                </a:lnTo>
                <a:lnTo>
                  <a:pt x="1835" y="11812"/>
                </a:lnTo>
                <a:lnTo>
                  <a:pt x="2495" y="11591"/>
                </a:lnTo>
                <a:lnTo>
                  <a:pt x="3815" y="11151"/>
                </a:lnTo>
                <a:lnTo>
                  <a:pt x="4586" y="10858"/>
                </a:lnTo>
                <a:lnTo>
                  <a:pt x="5356" y="10564"/>
                </a:lnTo>
                <a:lnTo>
                  <a:pt x="5760" y="10858"/>
                </a:lnTo>
                <a:lnTo>
                  <a:pt x="6200" y="11078"/>
                </a:lnTo>
                <a:lnTo>
                  <a:pt x="6236" y="11261"/>
                </a:lnTo>
                <a:lnTo>
                  <a:pt x="6273" y="11335"/>
                </a:lnTo>
                <a:lnTo>
                  <a:pt x="6346" y="11371"/>
                </a:lnTo>
                <a:lnTo>
                  <a:pt x="6493" y="11371"/>
                </a:lnTo>
                <a:lnTo>
                  <a:pt x="6603" y="11261"/>
                </a:lnTo>
                <a:lnTo>
                  <a:pt x="7410" y="11591"/>
                </a:lnTo>
                <a:lnTo>
                  <a:pt x="7814" y="11702"/>
                </a:lnTo>
                <a:lnTo>
                  <a:pt x="8217" y="11812"/>
                </a:lnTo>
                <a:lnTo>
                  <a:pt x="8291" y="11848"/>
                </a:lnTo>
                <a:lnTo>
                  <a:pt x="8364" y="11885"/>
                </a:lnTo>
                <a:lnTo>
                  <a:pt x="8474" y="11848"/>
                </a:lnTo>
                <a:lnTo>
                  <a:pt x="8547" y="11885"/>
                </a:lnTo>
                <a:lnTo>
                  <a:pt x="8877" y="11922"/>
                </a:lnTo>
                <a:lnTo>
                  <a:pt x="9574" y="11922"/>
                </a:lnTo>
                <a:lnTo>
                  <a:pt x="9905" y="11885"/>
                </a:lnTo>
                <a:lnTo>
                  <a:pt x="10235" y="11812"/>
                </a:lnTo>
                <a:lnTo>
                  <a:pt x="10565" y="11702"/>
                </a:lnTo>
                <a:lnTo>
                  <a:pt x="10895" y="11555"/>
                </a:lnTo>
                <a:lnTo>
                  <a:pt x="11225" y="11408"/>
                </a:lnTo>
                <a:lnTo>
                  <a:pt x="11555" y="11225"/>
                </a:lnTo>
                <a:lnTo>
                  <a:pt x="11885" y="11041"/>
                </a:lnTo>
                <a:lnTo>
                  <a:pt x="12179" y="10784"/>
                </a:lnTo>
                <a:lnTo>
                  <a:pt x="12472" y="10564"/>
                </a:lnTo>
                <a:lnTo>
                  <a:pt x="12766" y="10308"/>
                </a:lnTo>
                <a:lnTo>
                  <a:pt x="13022" y="10014"/>
                </a:lnTo>
                <a:lnTo>
                  <a:pt x="13279" y="9721"/>
                </a:lnTo>
                <a:lnTo>
                  <a:pt x="13499" y="9391"/>
                </a:lnTo>
                <a:lnTo>
                  <a:pt x="13719" y="9097"/>
                </a:lnTo>
                <a:lnTo>
                  <a:pt x="13903" y="8730"/>
                </a:lnTo>
                <a:lnTo>
                  <a:pt x="14050" y="8400"/>
                </a:lnTo>
                <a:lnTo>
                  <a:pt x="14196" y="8033"/>
                </a:lnTo>
                <a:lnTo>
                  <a:pt x="14306" y="7667"/>
                </a:lnTo>
                <a:lnTo>
                  <a:pt x="14380" y="7300"/>
                </a:lnTo>
                <a:lnTo>
                  <a:pt x="14453" y="6933"/>
                </a:lnTo>
                <a:lnTo>
                  <a:pt x="14490" y="6529"/>
                </a:lnTo>
                <a:lnTo>
                  <a:pt x="14490" y="6163"/>
                </a:lnTo>
                <a:lnTo>
                  <a:pt x="14453" y="5796"/>
                </a:lnTo>
                <a:lnTo>
                  <a:pt x="14380" y="5429"/>
                </a:lnTo>
                <a:lnTo>
                  <a:pt x="14270" y="5062"/>
                </a:lnTo>
                <a:lnTo>
                  <a:pt x="15113" y="4329"/>
                </a:lnTo>
                <a:lnTo>
                  <a:pt x="15920" y="3558"/>
                </a:lnTo>
                <a:lnTo>
                  <a:pt x="16434" y="3045"/>
                </a:lnTo>
                <a:lnTo>
                  <a:pt x="16691" y="2751"/>
                </a:lnTo>
                <a:lnTo>
                  <a:pt x="16947" y="2458"/>
                </a:lnTo>
                <a:lnTo>
                  <a:pt x="17168" y="2128"/>
                </a:lnTo>
                <a:lnTo>
                  <a:pt x="17351" y="1798"/>
                </a:lnTo>
                <a:lnTo>
                  <a:pt x="17461" y="1431"/>
                </a:lnTo>
                <a:lnTo>
                  <a:pt x="17461" y="1247"/>
                </a:lnTo>
                <a:lnTo>
                  <a:pt x="17461" y="1064"/>
                </a:lnTo>
                <a:lnTo>
                  <a:pt x="17388" y="770"/>
                </a:lnTo>
                <a:lnTo>
                  <a:pt x="17278" y="514"/>
                </a:lnTo>
                <a:lnTo>
                  <a:pt x="17094" y="257"/>
                </a:lnTo>
                <a:lnTo>
                  <a:pt x="16837" y="74"/>
                </a:lnTo>
                <a:lnTo>
                  <a:pt x="16691" y="37"/>
                </a:lnTo>
                <a:lnTo>
                  <a:pt x="16507"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442" name="Google Shape;442;p9"/>
          <p:cNvSpPr/>
          <p:nvPr/>
        </p:nvSpPr>
        <p:spPr>
          <a:xfrm>
            <a:off x="11147940" y="6009222"/>
            <a:ext cx="496690" cy="513331"/>
          </a:xfrm>
          <a:custGeom>
            <a:rect b="b" l="l" r="r" t="t"/>
            <a:pathLst>
              <a:path extrusionOk="0" h="13573" w="13133">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443" name="Google Shape;443;p9"/>
          <p:cNvSpPr/>
          <p:nvPr/>
        </p:nvSpPr>
        <p:spPr>
          <a:xfrm>
            <a:off x="-102771" y="1984025"/>
            <a:ext cx="452811" cy="534146"/>
          </a:xfrm>
          <a:custGeom>
            <a:rect b="b" l="l" r="r" t="t"/>
            <a:pathLst>
              <a:path extrusionOk="0" h="11079" w="9391">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444" name="Google Shape;444;p9"/>
          <p:cNvSpPr/>
          <p:nvPr/>
        </p:nvSpPr>
        <p:spPr>
          <a:xfrm>
            <a:off x="10736763" y="6433680"/>
            <a:ext cx="786656" cy="552172"/>
          </a:xfrm>
          <a:custGeom>
            <a:rect b="b" l="l" r="r" t="t"/>
            <a:pathLst>
              <a:path extrusionOk="0" h="14600" w="2080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445" name="Google Shape;445;p9"/>
          <p:cNvSpPr/>
          <p:nvPr/>
        </p:nvSpPr>
        <p:spPr>
          <a:xfrm>
            <a:off x="10736770" y="5509769"/>
            <a:ext cx="517491" cy="545251"/>
          </a:xfrm>
          <a:custGeom>
            <a:rect b="b" l="l" r="r" t="t"/>
            <a:pathLst>
              <a:path extrusionOk="0" h="14417" w="13683">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446" name="Google Shape;446;p9"/>
          <p:cNvSpPr/>
          <p:nvPr/>
        </p:nvSpPr>
        <p:spPr>
          <a:xfrm>
            <a:off x="9907865" y="6497561"/>
            <a:ext cx="396807" cy="281646"/>
          </a:xfrm>
          <a:custGeom>
            <a:rect b="b" l="l" r="r" t="t"/>
            <a:pathLst>
              <a:path extrusionOk="0" h="7447" w="10492">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447" name="Google Shape;447;p9"/>
          <p:cNvSpPr/>
          <p:nvPr/>
        </p:nvSpPr>
        <p:spPr>
          <a:xfrm>
            <a:off x="11666300" y="6600167"/>
            <a:ext cx="384327" cy="245603"/>
          </a:xfrm>
          <a:custGeom>
            <a:rect b="b" l="l" r="r" t="t"/>
            <a:pathLst>
              <a:path extrusionOk="0" h="6494" w="10162">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448" name="Google Shape;448;p9"/>
          <p:cNvSpPr/>
          <p:nvPr/>
        </p:nvSpPr>
        <p:spPr>
          <a:xfrm>
            <a:off x="11363258" y="5333706"/>
            <a:ext cx="409288" cy="513369"/>
          </a:xfrm>
          <a:custGeom>
            <a:rect b="b" l="l" r="r" t="t"/>
            <a:pathLst>
              <a:path extrusionOk="0" h="13574" w="10822">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449" name="Google Shape;449;p9"/>
          <p:cNvSpPr/>
          <p:nvPr/>
        </p:nvSpPr>
        <p:spPr>
          <a:xfrm>
            <a:off x="11772538" y="6111824"/>
            <a:ext cx="521651" cy="385726"/>
          </a:xfrm>
          <a:custGeom>
            <a:rect b="b" l="l" r="r" t="t"/>
            <a:pathLst>
              <a:path extrusionOk="0" h="10199" w="13793">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450" name="Google Shape;450;p9"/>
          <p:cNvSpPr/>
          <p:nvPr/>
        </p:nvSpPr>
        <p:spPr>
          <a:xfrm>
            <a:off x="11951972" y="1784958"/>
            <a:ext cx="240044" cy="498052"/>
          </a:xfrm>
          <a:custGeom>
            <a:rect b="b" l="l" r="r" t="t"/>
            <a:pathLst>
              <a:path extrusionOk="0" h="13169" w="6347">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451" name="Google Shape;451;p9"/>
          <p:cNvSpPr/>
          <p:nvPr/>
        </p:nvSpPr>
        <p:spPr>
          <a:xfrm rot="-2426071">
            <a:off x="9480177" y="6502683"/>
            <a:ext cx="373219" cy="477303"/>
          </a:xfrm>
          <a:custGeom>
            <a:rect b="b" l="l" r="r" t="t"/>
            <a:pathLst>
              <a:path extrusionOk="0" h="12620" w="9868">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452" name="Google Shape;452;p9"/>
          <p:cNvSpPr/>
          <p:nvPr/>
        </p:nvSpPr>
        <p:spPr>
          <a:xfrm>
            <a:off x="10212864" y="5826928"/>
            <a:ext cx="503611" cy="568851"/>
          </a:xfrm>
          <a:custGeom>
            <a:rect b="b" l="l" r="r" t="t"/>
            <a:pathLst>
              <a:path extrusionOk="0" h="15041" w="13316">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453" name="Google Shape;453;p9"/>
          <p:cNvSpPr/>
          <p:nvPr/>
        </p:nvSpPr>
        <p:spPr>
          <a:xfrm>
            <a:off x="11730117" y="4104976"/>
            <a:ext cx="514730" cy="344086"/>
          </a:xfrm>
          <a:custGeom>
            <a:rect b="b" l="l" r="r" t="t"/>
            <a:pathLst>
              <a:path extrusionOk="0" h="9098" w="1361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454" name="Google Shape;454;p9"/>
          <p:cNvSpPr/>
          <p:nvPr/>
        </p:nvSpPr>
        <p:spPr>
          <a:xfrm>
            <a:off x="10376560" y="6513509"/>
            <a:ext cx="233122" cy="249763"/>
          </a:xfrm>
          <a:custGeom>
            <a:rect b="b" l="l" r="r" t="t"/>
            <a:pathLst>
              <a:path extrusionOk="0" h="6604" w="6164">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455" name="Google Shape;455;p9"/>
          <p:cNvSpPr/>
          <p:nvPr/>
        </p:nvSpPr>
        <p:spPr>
          <a:xfrm>
            <a:off x="462503" y="811486"/>
            <a:ext cx="280284" cy="611852"/>
          </a:xfrm>
          <a:custGeom>
            <a:rect b="b" l="l" r="r" t="t"/>
            <a:pathLst>
              <a:path extrusionOk="0" h="16178" w="7411">
                <a:moveTo>
                  <a:pt x="3339" y="147"/>
                </a:moveTo>
                <a:lnTo>
                  <a:pt x="3229" y="441"/>
                </a:lnTo>
                <a:lnTo>
                  <a:pt x="3155" y="734"/>
                </a:lnTo>
                <a:lnTo>
                  <a:pt x="3119" y="1358"/>
                </a:lnTo>
                <a:lnTo>
                  <a:pt x="3082" y="2972"/>
                </a:lnTo>
                <a:lnTo>
                  <a:pt x="3119" y="4476"/>
                </a:lnTo>
                <a:lnTo>
                  <a:pt x="3119" y="5283"/>
                </a:lnTo>
                <a:lnTo>
                  <a:pt x="3119" y="5576"/>
                </a:lnTo>
                <a:lnTo>
                  <a:pt x="3155" y="5723"/>
                </a:lnTo>
                <a:lnTo>
                  <a:pt x="3229" y="5870"/>
                </a:lnTo>
                <a:lnTo>
                  <a:pt x="3265" y="5906"/>
                </a:lnTo>
                <a:lnTo>
                  <a:pt x="3339" y="5943"/>
                </a:lnTo>
                <a:lnTo>
                  <a:pt x="3375" y="5943"/>
                </a:lnTo>
                <a:lnTo>
                  <a:pt x="3449" y="5870"/>
                </a:lnTo>
                <a:lnTo>
                  <a:pt x="3486" y="5760"/>
                </a:lnTo>
                <a:lnTo>
                  <a:pt x="3522" y="5649"/>
                </a:lnTo>
                <a:lnTo>
                  <a:pt x="3522" y="5393"/>
                </a:lnTo>
                <a:lnTo>
                  <a:pt x="3522" y="4586"/>
                </a:lnTo>
                <a:lnTo>
                  <a:pt x="3486" y="2972"/>
                </a:lnTo>
                <a:lnTo>
                  <a:pt x="3522" y="1504"/>
                </a:lnTo>
                <a:lnTo>
                  <a:pt x="3522" y="808"/>
                </a:lnTo>
                <a:lnTo>
                  <a:pt x="3486" y="477"/>
                </a:lnTo>
                <a:lnTo>
                  <a:pt x="3412" y="294"/>
                </a:lnTo>
                <a:lnTo>
                  <a:pt x="3375" y="147"/>
                </a:lnTo>
                <a:close/>
                <a:moveTo>
                  <a:pt x="1725" y="1"/>
                </a:moveTo>
                <a:lnTo>
                  <a:pt x="1688" y="37"/>
                </a:lnTo>
                <a:lnTo>
                  <a:pt x="1615" y="147"/>
                </a:lnTo>
                <a:lnTo>
                  <a:pt x="1578" y="294"/>
                </a:lnTo>
                <a:lnTo>
                  <a:pt x="1541" y="624"/>
                </a:lnTo>
                <a:lnTo>
                  <a:pt x="1578" y="1284"/>
                </a:lnTo>
                <a:lnTo>
                  <a:pt x="1615" y="2898"/>
                </a:lnTo>
                <a:lnTo>
                  <a:pt x="1725" y="6236"/>
                </a:lnTo>
                <a:lnTo>
                  <a:pt x="1761" y="6346"/>
                </a:lnTo>
                <a:lnTo>
                  <a:pt x="1798" y="6383"/>
                </a:lnTo>
                <a:lnTo>
                  <a:pt x="1872" y="6420"/>
                </a:lnTo>
                <a:lnTo>
                  <a:pt x="1945" y="6456"/>
                </a:lnTo>
                <a:lnTo>
                  <a:pt x="2018" y="6420"/>
                </a:lnTo>
                <a:lnTo>
                  <a:pt x="2092" y="6383"/>
                </a:lnTo>
                <a:lnTo>
                  <a:pt x="2165" y="6346"/>
                </a:lnTo>
                <a:lnTo>
                  <a:pt x="2165" y="6236"/>
                </a:lnTo>
                <a:lnTo>
                  <a:pt x="2165" y="5980"/>
                </a:lnTo>
                <a:lnTo>
                  <a:pt x="2165" y="5943"/>
                </a:lnTo>
                <a:lnTo>
                  <a:pt x="2055" y="3008"/>
                </a:lnTo>
                <a:lnTo>
                  <a:pt x="1982" y="1394"/>
                </a:lnTo>
                <a:lnTo>
                  <a:pt x="1945" y="587"/>
                </a:lnTo>
                <a:lnTo>
                  <a:pt x="1908" y="294"/>
                </a:lnTo>
                <a:lnTo>
                  <a:pt x="1872" y="147"/>
                </a:lnTo>
                <a:lnTo>
                  <a:pt x="1761" y="37"/>
                </a:lnTo>
                <a:lnTo>
                  <a:pt x="1725" y="1"/>
                </a:lnTo>
                <a:close/>
                <a:moveTo>
                  <a:pt x="4953" y="184"/>
                </a:moveTo>
                <a:lnTo>
                  <a:pt x="4879" y="221"/>
                </a:lnTo>
                <a:lnTo>
                  <a:pt x="4843" y="257"/>
                </a:lnTo>
                <a:lnTo>
                  <a:pt x="4843" y="331"/>
                </a:lnTo>
                <a:lnTo>
                  <a:pt x="4769" y="1101"/>
                </a:lnTo>
                <a:lnTo>
                  <a:pt x="4733" y="1908"/>
                </a:lnTo>
                <a:lnTo>
                  <a:pt x="4733" y="3522"/>
                </a:lnTo>
                <a:lnTo>
                  <a:pt x="4733" y="5136"/>
                </a:lnTo>
                <a:lnTo>
                  <a:pt x="4696" y="5870"/>
                </a:lnTo>
                <a:lnTo>
                  <a:pt x="4696" y="6273"/>
                </a:lnTo>
                <a:lnTo>
                  <a:pt x="4769" y="6640"/>
                </a:lnTo>
                <a:lnTo>
                  <a:pt x="4806" y="6713"/>
                </a:lnTo>
                <a:lnTo>
                  <a:pt x="4916" y="6750"/>
                </a:lnTo>
                <a:lnTo>
                  <a:pt x="5026" y="6713"/>
                </a:lnTo>
                <a:lnTo>
                  <a:pt x="5100" y="6640"/>
                </a:lnTo>
                <a:lnTo>
                  <a:pt x="5173" y="6273"/>
                </a:lnTo>
                <a:lnTo>
                  <a:pt x="5173" y="5870"/>
                </a:lnTo>
                <a:lnTo>
                  <a:pt x="5136" y="5136"/>
                </a:lnTo>
                <a:lnTo>
                  <a:pt x="5136" y="3522"/>
                </a:lnTo>
                <a:lnTo>
                  <a:pt x="5173" y="1908"/>
                </a:lnTo>
                <a:lnTo>
                  <a:pt x="5136" y="1138"/>
                </a:lnTo>
                <a:lnTo>
                  <a:pt x="5100" y="331"/>
                </a:lnTo>
                <a:lnTo>
                  <a:pt x="5100" y="257"/>
                </a:lnTo>
                <a:lnTo>
                  <a:pt x="5063" y="221"/>
                </a:lnTo>
                <a:lnTo>
                  <a:pt x="4953" y="184"/>
                </a:lnTo>
                <a:close/>
                <a:moveTo>
                  <a:pt x="6273" y="2678"/>
                </a:moveTo>
                <a:lnTo>
                  <a:pt x="6273" y="2715"/>
                </a:lnTo>
                <a:lnTo>
                  <a:pt x="6200" y="3008"/>
                </a:lnTo>
                <a:lnTo>
                  <a:pt x="6163" y="3302"/>
                </a:lnTo>
                <a:lnTo>
                  <a:pt x="6127" y="3925"/>
                </a:lnTo>
                <a:lnTo>
                  <a:pt x="6127" y="5173"/>
                </a:lnTo>
                <a:lnTo>
                  <a:pt x="6090" y="7667"/>
                </a:lnTo>
                <a:lnTo>
                  <a:pt x="6090" y="7887"/>
                </a:lnTo>
                <a:lnTo>
                  <a:pt x="6127" y="7960"/>
                </a:lnTo>
                <a:lnTo>
                  <a:pt x="6163" y="8034"/>
                </a:lnTo>
                <a:lnTo>
                  <a:pt x="6237" y="8070"/>
                </a:lnTo>
                <a:lnTo>
                  <a:pt x="6383" y="8070"/>
                </a:lnTo>
                <a:lnTo>
                  <a:pt x="6457" y="8034"/>
                </a:lnTo>
                <a:lnTo>
                  <a:pt x="6493" y="7960"/>
                </a:lnTo>
                <a:lnTo>
                  <a:pt x="6530" y="7887"/>
                </a:lnTo>
                <a:lnTo>
                  <a:pt x="6530" y="5283"/>
                </a:lnTo>
                <a:lnTo>
                  <a:pt x="6530" y="3962"/>
                </a:lnTo>
                <a:lnTo>
                  <a:pt x="6493" y="3339"/>
                </a:lnTo>
                <a:lnTo>
                  <a:pt x="6457" y="3008"/>
                </a:lnTo>
                <a:lnTo>
                  <a:pt x="6383" y="2715"/>
                </a:lnTo>
                <a:lnTo>
                  <a:pt x="6347" y="2678"/>
                </a:lnTo>
                <a:close/>
                <a:moveTo>
                  <a:pt x="3265" y="7887"/>
                </a:moveTo>
                <a:lnTo>
                  <a:pt x="3082" y="8107"/>
                </a:lnTo>
                <a:lnTo>
                  <a:pt x="2862" y="8291"/>
                </a:lnTo>
                <a:lnTo>
                  <a:pt x="2679" y="8401"/>
                </a:lnTo>
                <a:lnTo>
                  <a:pt x="2458" y="8474"/>
                </a:lnTo>
                <a:lnTo>
                  <a:pt x="2458" y="8474"/>
                </a:lnTo>
                <a:lnTo>
                  <a:pt x="2605" y="8291"/>
                </a:lnTo>
                <a:lnTo>
                  <a:pt x="2752" y="8144"/>
                </a:lnTo>
                <a:lnTo>
                  <a:pt x="2972" y="7997"/>
                </a:lnTo>
                <a:lnTo>
                  <a:pt x="3192" y="7924"/>
                </a:lnTo>
                <a:lnTo>
                  <a:pt x="3265" y="7887"/>
                </a:lnTo>
                <a:close/>
                <a:moveTo>
                  <a:pt x="4806" y="9501"/>
                </a:moveTo>
                <a:lnTo>
                  <a:pt x="4513" y="9538"/>
                </a:lnTo>
                <a:lnTo>
                  <a:pt x="4329" y="9574"/>
                </a:lnTo>
                <a:lnTo>
                  <a:pt x="4072" y="9574"/>
                </a:lnTo>
                <a:lnTo>
                  <a:pt x="4072" y="9611"/>
                </a:lnTo>
                <a:lnTo>
                  <a:pt x="4072" y="9684"/>
                </a:lnTo>
                <a:lnTo>
                  <a:pt x="4109" y="9758"/>
                </a:lnTo>
                <a:lnTo>
                  <a:pt x="4146" y="9831"/>
                </a:lnTo>
                <a:lnTo>
                  <a:pt x="4219" y="9868"/>
                </a:lnTo>
                <a:lnTo>
                  <a:pt x="4293" y="9905"/>
                </a:lnTo>
                <a:lnTo>
                  <a:pt x="4476" y="9941"/>
                </a:lnTo>
                <a:lnTo>
                  <a:pt x="4659" y="9905"/>
                </a:lnTo>
                <a:lnTo>
                  <a:pt x="4806" y="9941"/>
                </a:lnTo>
                <a:lnTo>
                  <a:pt x="4953" y="9978"/>
                </a:lnTo>
                <a:lnTo>
                  <a:pt x="5100" y="10015"/>
                </a:lnTo>
                <a:lnTo>
                  <a:pt x="5246" y="10125"/>
                </a:lnTo>
                <a:lnTo>
                  <a:pt x="5320" y="10235"/>
                </a:lnTo>
                <a:lnTo>
                  <a:pt x="5430" y="10381"/>
                </a:lnTo>
                <a:lnTo>
                  <a:pt x="5466" y="10528"/>
                </a:lnTo>
                <a:lnTo>
                  <a:pt x="5503" y="10675"/>
                </a:lnTo>
                <a:lnTo>
                  <a:pt x="5540" y="10748"/>
                </a:lnTo>
                <a:lnTo>
                  <a:pt x="5613" y="10822"/>
                </a:lnTo>
                <a:lnTo>
                  <a:pt x="5833" y="10822"/>
                </a:lnTo>
                <a:lnTo>
                  <a:pt x="5907" y="10748"/>
                </a:lnTo>
                <a:lnTo>
                  <a:pt x="5943" y="10711"/>
                </a:lnTo>
                <a:lnTo>
                  <a:pt x="5980" y="10601"/>
                </a:lnTo>
                <a:lnTo>
                  <a:pt x="5907" y="10308"/>
                </a:lnTo>
                <a:lnTo>
                  <a:pt x="5760" y="10051"/>
                </a:lnTo>
                <a:lnTo>
                  <a:pt x="5576" y="9831"/>
                </a:lnTo>
                <a:lnTo>
                  <a:pt x="5356" y="9648"/>
                </a:lnTo>
                <a:lnTo>
                  <a:pt x="5100" y="9538"/>
                </a:lnTo>
                <a:lnTo>
                  <a:pt x="4806" y="9501"/>
                </a:lnTo>
                <a:close/>
                <a:moveTo>
                  <a:pt x="4879" y="8547"/>
                </a:moveTo>
                <a:lnTo>
                  <a:pt x="5136" y="8621"/>
                </a:lnTo>
                <a:lnTo>
                  <a:pt x="5393" y="8731"/>
                </a:lnTo>
                <a:lnTo>
                  <a:pt x="5650" y="8877"/>
                </a:lnTo>
                <a:lnTo>
                  <a:pt x="5907" y="9061"/>
                </a:lnTo>
                <a:lnTo>
                  <a:pt x="6090" y="9244"/>
                </a:lnTo>
                <a:lnTo>
                  <a:pt x="6310" y="9464"/>
                </a:lnTo>
                <a:lnTo>
                  <a:pt x="6457" y="9684"/>
                </a:lnTo>
                <a:lnTo>
                  <a:pt x="6603" y="9941"/>
                </a:lnTo>
                <a:lnTo>
                  <a:pt x="6714" y="10198"/>
                </a:lnTo>
                <a:lnTo>
                  <a:pt x="6787" y="10491"/>
                </a:lnTo>
                <a:lnTo>
                  <a:pt x="6860" y="10748"/>
                </a:lnTo>
                <a:lnTo>
                  <a:pt x="6934" y="11078"/>
                </a:lnTo>
                <a:lnTo>
                  <a:pt x="6934" y="11372"/>
                </a:lnTo>
                <a:lnTo>
                  <a:pt x="6934" y="11665"/>
                </a:lnTo>
                <a:lnTo>
                  <a:pt x="6934" y="11995"/>
                </a:lnTo>
                <a:lnTo>
                  <a:pt x="6824" y="12619"/>
                </a:lnTo>
                <a:lnTo>
                  <a:pt x="6677" y="13206"/>
                </a:lnTo>
                <a:lnTo>
                  <a:pt x="6530" y="13499"/>
                </a:lnTo>
                <a:lnTo>
                  <a:pt x="6383" y="13793"/>
                </a:lnTo>
                <a:lnTo>
                  <a:pt x="6310" y="13939"/>
                </a:lnTo>
                <a:lnTo>
                  <a:pt x="6163" y="14050"/>
                </a:lnTo>
                <a:lnTo>
                  <a:pt x="5907" y="14270"/>
                </a:lnTo>
                <a:lnTo>
                  <a:pt x="5540" y="14526"/>
                </a:lnTo>
                <a:lnTo>
                  <a:pt x="5173" y="14857"/>
                </a:lnTo>
                <a:lnTo>
                  <a:pt x="5026" y="14967"/>
                </a:lnTo>
                <a:lnTo>
                  <a:pt x="4659" y="15187"/>
                </a:lnTo>
                <a:lnTo>
                  <a:pt x="4659" y="15187"/>
                </a:lnTo>
                <a:lnTo>
                  <a:pt x="4806" y="14857"/>
                </a:lnTo>
                <a:lnTo>
                  <a:pt x="4916" y="14636"/>
                </a:lnTo>
                <a:lnTo>
                  <a:pt x="4953" y="14490"/>
                </a:lnTo>
                <a:lnTo>
                  <a:pt x="4989" y="14380"/>
                </a:lnTo>
                <a:lnTo>
                  <a:pt x="4953" y="14270"/>
                </a:lnTo>
                <a:lnTo>
                  <a:pt x="4916" y="14160"/>
                </a:lnTo>
                <a:lnTo>
                  <a:pt x="4843" y="14123"/>
                </a:lnTo>
                <a:lnTo>
                  <a:pt x="4659" y="14123"/>
                </a:lnTo>
                <a:lnTo>
                  <a:pt x="4586" y="14160"/>
                </a:lnTo>
                <a:lnTo>
                  <a:pt x="4549" y="14233"/>
                </a:lnTo>
                <a:lnTo>
                  <a:pt x="4513" y="14343"/>
                </a:lnTo>
                <a:lnTo>
                  <a:pt x="4549" y="14453"/>
                </a:lnTo>
                <a:lnTo>
                  <a:pt x="4513" y="14526"/>
                </a:lnTo>
                <a:lnTo>
                  <a:pt x="4439" y="14783"/>
                </a:lnTo>
                <a:lnTo>
                  <a:pt x="4366" y="15003"/>
                </a:lnTo>
                <a:lnTo>
                  <a:pt x="4329" y="15260"/>
                </a:lnTo>
                <a:lnTo>
                  <a:pt x="4366" y="15333"/>
                </a:lnTo>
                <a:lnTo>
                  <a:pt x="4293" y="15370"/>
                </a:lnTo>
                <a:lnTo>
                  <a:pt x="3999" y="15480"/>
                </a:lnTo>
                <a:lnTo>
                  <a:pt x="3632" y="15590"/>
                </a:lnTo>
                <a:lnTo>
                  <a:pt x="3816" y="15333"/>
                </a:lnTo>
                <a:lnTo>
                  <a:pt x="4109" y="14746"/>
                </a:lnTo>
                <a:lnTo>
                  <a:pt x="4109" y="14673"/>
                </a:lnTo>
                <a:lnTo>
                  <a:pt x="4109" y="14600"/>
                </a:lnTo>
                <a:lnTo>
                  <a:pt x="4072" y="14526"/>
                </a:lnTo>
                <a:lnTo>
                  <a:pt x="4036" y="14490"/>
                </a:lnTo>
                <a:lnTo>
                  <a:pt x="3962" y="14453"/>
                </a:lnTo>
                <a:lnTo>
                  <a:pt x="3889" y="14453"/>
                </a:lnTo>
                <a:lnTo>
                  <a:pt x="3816" y="14490"/>
                </a:lnTo>
                <a:lnTo>
                  <a:pt x="3779" y="14563"/>
                </a:lnTo>
                <a:lnTo>
                  <a:pt x="3486" y="15150"/>
                </a:lnTo>
                <a:lnTo>
                  <a:pt x="3339" y="15407"/>
                </a:lnTo>
                <a:lnTo>
                  <a:pt x="3229" y="15663"/>
                </a:lnTo>
                <a:lnTo>
                  <a:pt x="2899" y="15700"/>
                </a:lnTo>
                <a:lnTo>
                  <a:pt x="2532" y="15627"/>
                </a:lnTo>
                <a:lnTo>
                  <a:pt x="2752" y="15407"/>
                </a:lnTo>
                <a:lnTo>
                  <a:pt x="2935" y="15187"/>
                </a:lnTo>
                <a:lnTo>
                  <a:pt x="3119" y="14893"/>
                </a:lnTo>
                <a:lnTo>
                  <a:pt x="3265" y="14600"/>
                </a:lnTo>
                <a:lnTo>
                  <a:pt x="3339" y="14600"/>
                </a:lnTo>
                <a:lnTo>
                  <a:pt x="3375" y="14526"/>
                </a:lnTo>
                <a:lnTo>
                  <a:pt x="3412" y="14490"/>
                </a:lnTo>
                <a:lnTo>
                  <a:pt x="3449" y="14380"/>
                </a:lnTo>
                <a:lnTo>
                  <a:pt x="3412" y="14343"/>
                </a:lnTo>
                <a:lnTo>
                  <a:pt x="3412" y="14270"/>
                </a:lnTo>
                <a:lnTo>
                  <a:pt x="3339" y="14233"/>
                </a:lnTo>
                <a:lnTo>
                  <a:pt x="3229" y="14196"/>
                </a:lnTo>
                <a:lnTo>
                  <a:pt x="3155" y="14196"/>
                </a:lnTo>
                <a:lnTo>
                  <a:pt x="3045" y="14233"/>
                </a:lnTo>
                <a:lnTo>
                  <a:pt x="2935" y="14380"/>
                </a:lnTo>
                <a:lnTo>
                  <a:pt x="2752" y="14673"/>
                </a:lnTo>
                <a:lnTo>
                  <a:pt x="2495" y="15077"/>
                </a:lnTo>
                <a:lnTo>
                  <a:pt x="2238" y="15443"/>
                </a:lnTo>
                <a:lnTo>
                  <a:pt x="2202" y="15553"/>
                </a:lnTo>
                <a:lnTo>
                  <a:pt x="1908" y="15370"/>
                </a:lnTo>
                <a:lnTo>
                  <a:pt x="1615" y="15187"/>
                </a:lnTo>
                <a:lnTo>
                  <a:pt x="1761" y="15077"/>
                </a:lnTo>
                <a:lnTo>
                  <a:pt x="1872" y="14967"/>
                </a:lnTo>
                <a:lnTo>
                  <a:pt x="2238" y="14563"/>
                </a:lnTo>
                <a:lnTo>
                  <a:pt x="2568" y="14196"/>
                </a:lnTo>
                <a:lnTo>
                  <a:pt x="2715" y="13976"/>
                </a:lnTo>
                <a:lnTo>
                  <a:pt x="2789" y="13756"/>
                </a:lnTo>
                <a:lnTo>
                  <a:pt x="2789" y="13683"/>
                </a:lnTo>
                <a:lnTo>
                  <a:pt x="2752" y="13609"/>
                </a:lnTo>
                <a:lnTo>
                  <a:pt x="2642" y="13609"/>
                </a:lnTo>
                <a:lnTo>
                  <a:pt x="2422" y="13719"/>
                </a:lnTo>
                <a:lnTo>
                  <a:pt x="2238" y="13866"/>
                </a:lnTo>
                <a:lnTo>
                  <a:pt x="1945" y="14233"/>
                </a:lnTo>
                <a:lnTo>
                  <a:pt x="1578" y="14673"/>
                </a:lnTo>
                <a:lnTo>
                  <a:pt x="1505" y="14820"/>
                </a:lnTo>
                <a:lnTo>
                  <a:pt x="1431" y="15003"/>
                </a:lnTo>
                <a:lnTo>
                  <a:pt x="1138" y="14636"/>
                </a:lnTo>
                <a:lnTo>
                  <a:pt x="1468" y="14306"/>
                </a:lnTo>
                <a:lnTo>
                  <a:pt x="1761" y="13939"/>
                </a:lnTo>
                <a:lnTo>
                  <a:pt x="2312" y="13206"/>
                </a:lnTo>
                <a:lnTo>
                  <a:pt x="2312" y="13132"/>
                </a:lnTo>
                <a:lnTo>
                  <a:pt x="2312" y="13059"/>
                </a:lnTo>
                <a:lnTo>
                  <a:pt x="2238" y="12949"/>
                </a:lnTo>
                <a:lnTo>
                  <a:pt x="2202" y="12912"/>
                </a:lnTo>
                <a:lnTo>
                  <a:pt x="2055" y="12912"/>
                </a:lnTo>
                <a:lnTo>
                  <a:pt x="1982" y="12949"/>
                </a:lnTo>
                <a:lnTo>
                  <a:pt x="1431" y="13646"/>
                </a:lnTo>
                <a:lnTo>
                  <a:pt x="1211" y="14013"/>
                </a:lnTo>
                <a:lnTo>
                  <a:pt x="991" y="14380"/>
                </a:lnTo>
                <a:lnTo>
                  <a:pt x="844" y="14050"/>
                </a:lnTo>
                <a:lnTo>
                  <a:pt x="698" y="13719"/>
                </a:lnTo>
                <a:lnTo>
                  <a:pt x="1028" y="13426"/>
                </a:lnTo>
                <a:lnTo>
                  <a:pt x="1358" y="13096"/>
                </a:lnTo>
                <a:lnTo>
                  <a:pt x="1872" y="12436"/>
                </a:lnTo>
                <a:lnTo>
                  <a:pt x="1908" y="12362"/>
                </a:lnTo>
                <a:lnTo>
                  <a:pt x="1908" y="12289"/>
                </a:lnTo>
                <a:lnTo>
                  <a:pt x="1872" y="12215"/>
                </a:lnTo>
                <a:lnTo>
                  <a:pt x="1835" y="12179"/>
                </a:lnTo>
                <a:lnTo>
                  <a:pt x="1761" y="12142"/>
                </a:lnTo>
                <a:lnTo>
                  <a:pt x="1688" y="12105"/>
                </a:lnTo>
                <a:lnTo>
                  <a:pt x="1615" y="12105"/>
                </a:lnTo>
                <a:lnTo>
                  <a:pt x="1541" y="12179"/>
                </a:lnTo>
                <a:lnTo>
                  <a:pt x="1065" y="12729"/>
                </a:lnTo>
                <a:lnTo>
                  <a:pt x="808" y="13022"/>
                </a:lnTo>
                <a:lnTo>
                  <a:pt x="624" y="13353"/>
                </a:lnTo>
                <a:lnTo>
                  <a:pt x="588" y="13206"/>
                </a:lnTo>
                <a:lnTo>
                  <a:pt x="551" y="12876"/>
                </a:lnTo>
                <a:lnTo>
                  <a:pt x="771" y="12656"/>
                </a:lnTo>
                <a:lnTo>
                  <a:pt x="1028" y="12399"/>
                </a:lnTo>
                <a:lnTo>
                  <a:pt x="1321" y="12069"/>
                </a:lnTo>
                <a:lnTo>
                  <a:pt x="1468" y="11885"/>
                </a:lnTo>
                <a:lnTo>
                  <a:pt x="1505" y="11775"/>
                </a:lnTo>
                <a:lnTo>
                  <a:pt x="1505" y="11665"/>
                </a:lnTo>
                <a:lnTo>
                  <a:pt x="1505" y="11592"/>
                </a:lnTo>
                <a:lnTo>
                  <a:pt x="1468" y="11555"/>
                </a:lnTo>
                <a:lnTo>
                  <a:pt x="1395" y="11518"/>
                </a:lnTo>
                <a:lnTo>
                  <a:pt x="1358" y="11555"/>
                </a:lnTo>
                <a:lnTo>
                  <a:pt x="1175" y="11629"/>
                </a:lnTo>
                <a:lnTo>
                  <a:pt x="1028" y="11775"/>
                </a:lnTo>
                <a:lnTo>
                  <a:pt x="771" y="12105"/>
                </a:lnTo>
                <a:lnTo>
                  <a:pt x="514" y="12436"/>
                </a:lnTo>
                <a:lnTo>
                  <a:pt x="514" y="11922"/>
                </a:lnTo>
                <a:lnTo>
                  <a:pt x="624" y="11812"/>
                </a:lnTo>
                <a:lnTo>
                  <a:pt x="734" y="11702"/>
                </a:lnTo>
                <a:lnTo>
                  <a:pt x="808" y="11482"/>
                </a:lnTo>
                <a:lnTo>
                  <a:pt x="991" y="11445"/>
                </a:lnTo>
                <a:lnTo>
                  <a:pt x="1138" y="11408"/>
                </a:lnTo>
                <a:lnTo>
                  <a:pt x="1248" y="11298"/>
                </a:lnTo>
                <a:lnTo>
                  <a:pt x="1358" y="11188"/>
                </a:lnTo>
                <a:lnTo>
                  <a:pt x="1468" y="11078"/>
                </a:lnTo>
                <a:lnTo>
                  <a:pt x="1505" y="10932"/>
                </a:lnTo>
                <a:lnTo>
                  <a:pt x="1505" y="10858"/>
                </a:lnTo>
                <a:lnTo>
                  <a:pt x="1505" y="10785"/>
                </a:lnTo>
                <a:lnTo>
                  <a:pt x="1468" y="10711"/>
                </a:lnTo>
                <a:lnTo>
                  <a:pt x="1395" y="10675"/>
                </a:lnTo>
                <a:lnTo>
                  <a:pt x="1175" y="10675"/>
                </a:lnTo>
                <a:lnTo>
                  <a:pt x="1101" y="10748"/>
                </a:lnTo>
                <a:lnTo>
                  <a:pt x="1065" y="10822"/>
                </a:lnTo>
                <a:lnTo>
                  <a:pt x="1028" y="10932"/>
                </a:lnTo>
                <a:lnTo>
                  <a:pt x="954" y="11005"/>
                </a:lnTo>
                <a:lnTo>
                  <a:pt x="844" y="11042"/>
                </a:lnTo>
                <a:lnTo>
                  <a:pt x="698" y="11078"/>
                </a:lnTo>
                <a:lnTo>
                  <a:pt x="881" y="10785"/>
                </a:lnTo>
                <a:lnTo>
                  <a:pt x="954" y="10675"/>
                </a:lnTo>
                <a:lnTo>
                  <a:pt x="1101" y="10565"/>
                </a:lnTo>
                <a:lnTo>
                  <a:pt x="1211" y="10455"/>
                </a:lnTo>
                <a:lnTo>
                  <a:pt x="1395" y="10418"/>
                </a:lnTo>
                <a:lnTo>
                  <a:pt x="1541" y="10345"/>
                </a:lnTo>
                <a:lnTo>
                  <a:pt x="1725" y="10345"/>
                </a:lnTo>
                <a:lnTo>
                  <a:pt x="2092" y="10308"/>
                </a:lnTo>
                <a:lnTo>
                  <a:pt x="2422" y="10271"/>
                </a:lnTo>
                <a:lnTo>
                  <a:pt x="2715" y="10161"/>
                </a:lnTo>
                <a:lnTo>
                  <a:pt x="3009" y="9978"/>
                </a:lnTo>
                <a:lnTo>
                  <a:pt x="3229" y="9721"/>
                </a:lnTo>
                <a:lnTo>
                  <a:pt x="3412" y="9464"/>
                </a:lnTo>
                <a:lnTo>
                  <a:pt x="3559" y="9171"/>
                </a:lnTo>
                <a:lnTo>
                  <a:pt x="3706" y="8841"/>
                </a:lnTo>
                <a:lnTo>
                  <a:pt x="3706" y="8804"/>
                </a:lnTo>
                <a:lnTo>
                  <a:pt x="3706" y="8767"/>
                </a:lnTo>
                <a:lnTo>
                  <a:pt x="3926" y="8731"/>
                </a:lnTo>
                <a:lnTo>
                  <a:pt x="4146" y="8657"/>
                </a:lnTo>
                <a:lnTo>
                  <a:pt x="4366" y="8584"/>
                </a:lnTo>
                <a:lnTo>
                  <a:pt x="4586" y="8547"/>
                </a:lnTo>
                <a:close/>
                <a:moveTo>
                  <a:pt x="3265" y="7484"/>
                </a:moveTo>
                <a:lnTo>
                  <a:pt x="3009" y="7557"/>
                </a:lnTo>
                <a:lnTo>
                  <a:pt x="2789" y="7704"/>
                </a:lnTo>
                <a:lnTo>
                  <a:pt x="2568" y="7850"/>
                </a:lnTo>
                <a:lnTo>
                  <a:pt x="2422" y="7997"/>
                </a:lnTo>
                <a:lnTo>
                  <a:pt x="2275" y="8180"/>
                </a:lnTo>
                <a:lnTo>
                  <a:pt x="2165" y="8364"/>
                </a:lnTo>
                <a:lnTo>
                  <a:pt x="2092" y="8584"/>
                </a:lnTo>
                <a:lnTo>
                  <a:pt x="2018" y="8254"/>
                </a:lnTo>
                <a:lnTo>
                  <a:pt x="1945" y="7924"/>
                </a:lnTo>
                <a:lnTo>
                  <a:pt x="1872" y="7850"/>
                </a:lnTo>
                <a:lnTo>
                  <a:pt x="1835" y="7850"/>
                </a:lnTo>
                <a:lnTo>
                  <a:pt x="1761" y="7887"/>
                </a:lnTo>
                <a:lnTo>
                  <a:pt x="1688" y="7997"/>
                </a:lnTo>
                <a:lnTo>
                  <a:pt x="1651" y="8107"/>
                </a:lnTo>
                <a:lnTo>
                  <a:pt x="1615" y="8364"/>
                </a:lnTo>
                <a:lnTo>
                  <a:pt x="1651" y="8657"/>
                </a:lnTo>
                <a:lnTo>
                  <a:pt x="1725" y="8914"/>
                </a:lnTo>
                <a:lnTo>
                  <a:pt x="1872" y="9208"/>
                </a:lnTo>
                <a:lnTo>
                  <a:pt x="2055" y="9428"/>
                </a:lnTo>
                <a:lnTo>
                  <a:pt x="2275" y="9611"/>
                </a:lnTo>
                <a:lnTo>
                  <a:pt x="2495" y="9758"/>
                </a:lnTo>
                <a:lnTo>
                  <a:pt x="2312" y="9831"/>
                </a:lnTo>
                <a:lnTo>
                  <a:pt x="2128" y="9868"/>
                </a:lnTo>
                <a:lnTo>
                  <a:pt x="1688" y="9868"/>
                </a:lnTo>
                <a:lnTo>
                  <a:pt x="1468" y="9905"/>
                </a:lnTo>
                <a:lnTo>
                  <a:pt x="1248" y="9941"/>
                </a:lnTo>
                <a:lnTo>
                  <a:pt x="1065" y="10015"/>
                </a:lnTo>
                <a:lnTo>
                  <a:pt x="881" y="10125"/>
                </a:lnTo>
                <a:lnTo>
                  <a:pt x="588" y="10381"/>
                </a:lnTo>
                <a:lnTo>
                  <a:pt x="441" y="10528"/>
                </a:lnTo>
                <a:lnTo>
                  <a:pt x="331" y="10711"/>
                </a:lnTo>
                <a:lnTo>
                  <a:pt x="221" y="10932"/>
                </a:lnTo>
                <a:lnTo>
                  <a:pt x="147" y="11115"/>
                </a:lnTo>
                <a:lnTo>
                  <a:pt x="37" y="11592"/>
                </a:lnTo>
                <a:lnTo>
                  <a:pt x="1" y="12069"/>
                </a:lnTo>
                <a:lnTo>
                  <a:pt x="1" y="12546"/>
                </a:lnTo>
                <a:lnTo>
                  <a:pt x="74" y="13022"/>
                </a:lnTo>
                <a:lnTo>
                  <a:pt x="147" y="13463"/>
                </a:lnTo>
                <a:lnTo>
                  <a:pt x="258" y="13903"/>
                </a:lnTo>
                <a:lnTo>
                  <a:pt x="404" y="14270"/>
                </a:lnTo>
                <a:lnTo>
                  <a:pt x="588" y="14673"/>
                </a:lnTo>
                <a:lnTo>
                  <a:pt x="844" y="15040"/>
                </a:lnTo>
                <a:lnTo>
                  <a:pt x="1101" y="15333"/>
                </a:lnTo>
                <a:lnTo>
                  <a:pt x="1431" y="15627"/>
                </a:lnTo>
                <a:lnTo>
                  <a:pt x="1761" y="15847"/>
                </a:lnTo>
                <a:lnTo>
                  <a:pt x="2165" y="16030"/>
                </a:lnTo>
                <a:lnTo>
                  <a:pt x="2568" y="16140"/>
                </a:lnTo>
                <a:lnTo>
                  <a:pt x="2789" y="16177"/>
                </a:lnTo>
                <a:lnTo>
                  <a:pt x="3009" y="16177"/>
                </a:lnTo>
                <a:lnTo>
                  <a:pt x="3486" y="16140"/>
                </a:lnTo>
                <a:lnTo>
                  <a:pt x="3926" y="16030"/>
                </a:lnTo>
                <a:lnTo>
                  <a:pt x="4329" y="15884"/>
                </a:lnTo>
                <a:lnTo>
                  <a:pt x="4696" y="15700"/>
                </a:lnTo>
                <a:lnTo>
                  <a:pt x="5100" y="15517"/>
                </a:lnTo>
                <a:lnTo>
                  <a:pt x="5430" y="15297"/>
                </a:lnTo>
                <a:lnTo>
                  <a:pt x="5613" y="15150"/>
                </a:lnTo>
                <a:lnTo>
                  <a:pt x="5723" y="15003"/>
                </a:lnTo>
                <a:lnTo>
                  <a:pt x="6310" y="14490"/>
                </a:lnTo>
                <a:lnTo>
                  <a:pt x="6567" y="14270"/>
                </a:lnTo>
                <a:lnTo>
                  <a:pt x="6714" y="14160"/>
                </a:lnTo>
                <a:lnTo>
                  <a:pt x="6787" y="14013"/>
                </a:lnTo>
                <a:lnTo>
                  <a:pt x="6970" y="13683"/>
                </a:lnTo>
                <a:lnTo>
                  <a:pt x="7117" y="13316"/>
                </a:lnTo>
                <a:lnTo>
                  <a:pt x="7227" y="12949"/>
                </a:lnTo>
                <a:lnTo>
                  <a:pt x="7300" y="12619"/>
                </a:lnTo>
                <a:lnTo>
                  <a:pt x="7374" y="12252"/>
                </a:lnTo>
                <a:lnTo>
                  <a:pt x="7410" y="11885"/>
                </a:lnTo>
                <a:lnTo>
                  <a:pt x="7410" y="11518"/>
                </a:lnTo>
                <a:lnTo>
                  <a:pt x="7374" y="11152"/>
                </a:lnTo>
                <a:lnTo>
                  <a:pt x="7337" y="10785"/>
                </a:lnTo>
                <a:lnTo>
                  <a:pt x="7264" y="10418"/>
                </a:lnTo>
                <a:lnTo>
                  <a:pt x="7154" y="10125"/>
                </a:lnTo>
                <a:lnTo>
                  <a:pt x="7007" y="9794"/>
                </a:lnTo>
                <a:lnTo>
                  <a:pt x="6860" y="9538"/>
                </a:lnTo>
                <a:lnTo>
                  <a:pt x="6677" y="9244"/>
                </a:lnTo>
                <a:lnTo>
                  <a:pt x="6457" y="8987"/>
                </a:lnTo>
                <a:lnTo>
                  <a:pt x="6237" y="8767"/>
                </a:lnTo>
                <a:lnTo>
                  <a:pt x="5980" y="8584"/>
                </a:lnTo>
                <a:lnTo>
                  <a:pt x="5686" y="8401"/>
                </a:lnTo>
                <a:lnTo>
                  <a:pt x="5393" y="8291"/>
                </a:lnTo>
                <a:lnTo>
                  <a:pt x="5100" y="8180"/>
                </a:lnTo>
                <a:lnTo>
                  <a:pt x="4769" y="8144"/>
                </a:lnTo>
                <a:lnTo>
                  <a:pt x="4476" y="8144"/>
                </a:lnTo>
                <a:lnTo>
                  <a:pt x="4219" y="8180"/>
                </a:lnTo>
                <a:lnTo>
                  <a:pt x="3926" y="8291"/>
                </a:lnTo>
                <a:lnTo>
                  <a:pt x="3816" y="8364"/>
                </a:lnTo>
                <a:lnTo>
                  <a:pt x="3706" y="8437"/>
                </a:lnTo>
                <a:lnTo>
                  <a:pt x="3632" y="8547"/>
                </a:lnTo>
                <a:lnTo>
                  <a:pt x="3559" y="8657"/>
                </a:lnTo>
                <a:lnTo>
                  <a:pt x="3559" y="8694"/>
                </a:lnTo>
                <a:lnTo>
                  <a:pt x="3522" y="8731"/>
                </a:lnTo>
                <a:lnTo>
                  <a:pt x="3486" y="8767"/>
                </a:lnTo>
                <a:lnTo>
                  <a:pt x="3192" y="9171"/>
                </a:lnTo>
                <a:lnTo>
                  <a:pt x="3009" y="9354"/>
                </a:lnTo>
                <a:lnTo>
                  <a:pt x="2825" y="9538"/>
                </a:lnTo>
                <a:lnTo>
                  <a:pt x="2789" y="9464"/>
                </a:lnTo>
                <a:lnTo>
                  <a:pt x="2458" y="9171"/>
                </a:lnTo>
                <a:lnTo>
                  <a:pt x="2348" y="9024"/>
                </a:lnTo>
                <a:lnTo>
                  <a:pt x="2202" y="8877"/>
                </a:lnTo>
                <a:lnTo>
                  <a:pt x="2275" y="8877"/>
                </a:lnTo>
                <a:lnTo>
                  <a:pt x="2312" y="8841"/>
                </a:lnTo>
                <a:lnTo>
                  <a:pt x="2532" y="8841"/>
                </a:lnTo>
                <a:lnTo>
                  <a:pt x="2715" y="8804"/>
                </a:lnTo>
                <a:lnTo>
                  <a:pt x="2899" y="8731"/>
                </a:lnTo>
                <a:lnTo>
                  <a:pt x="3045" y="8621"/>
                </a:lnTo>
                <a:lnTo>
                  <a:pt x="3265" y="8474"/>
                </a:lnTo>
                <a:lnTo>
                  <a:pt x="3486" y="8254"/>
                </a:lnTo>
                <a:lnTo>
                  <a:pt x="3669" y="8034"/>
                </a:lnTo>
                <a:lnTo>
                  <a:pt x="3816" y="7814"/>
                </a:lnTo>
                <a:lnTo>
                  <a:pt x="3852" y="7740"/>
                </a:lnTo>
                <a:lnTo>
                  <a:pt x="3852" y="7667"/>
                </a:lnTo>
                <a:lnTo>
                  <a:pt x="3779" y="7557"/>
                </a:lnTo>
                <a:lnTo>
                  <a:pt x="3669" y="7484"/>
                </a:lnTo>
                <a:lnTo>
                  <a:pt x="3596" y="7484"/>
                </a:lnTo>
                <a:lnTo>
                  <a:pt x="3522" y="7520"/>
                </a:lnTo>
                <a:lnTo>
                  <a:pt x="3412" y="7484"/>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456" name="Google Shape;456;p9"/>
          <p:cNvSpPr/>
          <p:nvPr/>
        </p:nvSpPr>
        <p:spPr>
          <a:xfrm>
            <a:off x="860014" y="474615"/>
            <a:ext cx="552210" cy="677016"/>
          </a:xfrm>
          <a:custGeom>
            <a:rect b="b" l="l" r="r" t="t"/>
            <a:pathLst>
              <a:path extrusionOk="0" h="17901" w="14601">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457" name="Google Shape;457;p9"/>
          <p:cNvSpPr/>
          <p:nvPr/>
        </p:nvSpPr>
        <p:spPr>
          <a:xfrm>
            <a:off x="11091747" y="-39763"/>
            <a:ext cx="609091" cy="567451"/>
          </a:xfrm>
          <a:custGeom>
            <a:rect b="b" l="l" r="r" t="t"/>
            <a:pathLst>
              <a:path extrusionOk="0" h="15004" w="16105">
                <a:moveTo>
                  <a:pt x="13170" y="587"/>
                </a:moveTo>
                <a:lnTo>
                  <a:pt x="13206" y="624"/>
                </a:lnTo>
                <a:lnTo>
                  <a:pt x="13280" y="661"/>
                </a:lnTo>
                <a:lnTo>
                  <a:pt x="13353" y="697"/>
                </a:lnTo>
                <a:lnTo>
                  <a:pt x="13610" y="771"/>
                </a:lnTo>
                <a:lnTo>
                  <a:pt x="13830" y="844"/>
                </a:lnTo>
                <a:lnTo>
                  <a:pt x="14013" y="954"/>
                </a:lnTo>
                <a:lnTo>
                  <a:pt x="14160" y="1174"/>
                </a:lnTo>
                <a:lnTo>
                  <a:pt x="14307" y="1394"/>
                </a:lnTo>
                <a:lnTo>
                  <a:pt x="14343" y="1651"/>
                </a:lnTo>
                <a:lnTo>
                  <a:pt x="14307" y="1908"/>
                </a:lnTo>
                <a:lnTo>
                  <a:pt x="14233" y="2128"/>
                </a:lnTo>
                <a:lnTo>
                  <a:pt x="14087" y="2348"/>
                </a:lnTo>
                <a:lnTo>
                  <a:pt x="13903" y="2531"/>
                </a:lnTo>
                <a:lnTo>
                  <a:pt x="13683" y="2678"/>
                </a:lnTo>
                <a:lnTo>
                  <a:pt x="13463" y="2788"/>
                </a:lnTo>
                <a:lnTo>
                  <a:pt x="13170" y="2825"/>
                </a:lnTo>
                <a:lnTo>
                  <a:pt x="12840" y="2788"/>
                </a:lnTo>
                <a:lnTo>
                  <a:pt x="12656" y="2751"/>
                </a:lnTo>
                <a:lnTo>
                  <a:pt x="12546" y="2715"/>
                </a:lnTo>
                <a:lnTo>
                  <a:pt x="12436" y="2641"/>
                </a:lnTo>
                <a:lnTo>
                  <a:pt x="12363" y="2495"/>
                </a:lnTo>
                <a:lnTo>
                  <a:pt x="12289" y="2495"/>
                </a:lnTo>
                <a:lnTo>
                  <a:pt x="12253" y="2275"/>
                </a:lnTo>
                <a:lnTo>
                  <a:pt x="12253" y="2054"/>
                </a:lnTo>
                <a:lnTo>
                  <a:pt x="12253" y="1871"/>
                </a:lnTo>
                <a:lnTo>
                  <a:pt x="12289" y="1724"/>
                </a:lnTo>
                <a:lnTo>
                  <a:pt x="12399" y="1394"/>
                </a:lnTo>
                <a:lnTo>
                  <a:pt x="12583" y="1064"/>
                </a:lnTo>
                <a:lnTo>
                  <a:pt x="12840" y="807"/>
                </a:lnTo>
                <a:lnTo>
                  <a:pt x="12986" y="697"/>
                </a:lnTo>
                <a:lnTo>
                  <a:pt x="13170" y="587"/>
                </a:lnTo>
                <a:close/>
                <a:moveTo>
                  <a:pt x="9061" y="3338"/>
                </a:moveTo>
                <a:lnTo>
                  <a:pt x="9245" y="3412"/>
                </a:lnTo>
                <a:lnTo>
                  <a:pt x="9245" y="3448"/>
                </a:lnTo>
                <a:lnTo>
                  <a:pt x="9171" y="3632"/>
                </a:lnTo>
                <a:lnTo>
                  <a:pt x="9171" y="3668"/>
                </a:lnTo>
                <a:lnTo>
                  <a:pt x="9135" y="3632"/>
                </a:lnTo>
                <a:lnTo>
                  <a:pt x="9061" y="3522"/>
                </a:lnTo>
                <a:lnTo>
                  <a:pt x="8988" y="3448"/>
                </a:lnTo>
                <a:lnTo>
                  <a:pt x="8988" y="3412"/>
                </a:lnTo>
                <a:lnTo>
                  <a:pt x="8988" y="3375"/>
                </a:lnTo>
                <a:lnTo>
                  <a:pt x="9061" y="3338"/>
                </a:lnTo>
                <a:close/>
                <a:moveTo>
                  <a:pt x="14123" y="440"/>
                </a:moveTo>
                <a:lnTo>
                  <a:pt x="14233" y="477"/>
                </a:lnTo>
                <a:lnTo>
                  <a:pt x="14307" y="587"/>
                </a:lnTo>
                <a:lnTo>
                  <a:pt x="14417" y="661"/>
                </a:lnTo>
                <a:lnTo>
                  <a:pt x="14454" y="807"/>
                </a:lnTo>
                <a:lnTo>
                  <a:pt x="14527" y="807"/>
                </a:lnTo>
                <a:lnTo>
                  <a:pt x="14490" y="624"/>
                </a:lnTo>
                <a:lnTo>
                  <a:pt x="14454" y="477"/>
                </a:lnTo>
                <a:lnTo>
                  <a:pt x="14600" y="551"/>
                </a:lnTo>
                <a:lnTo>
                  <a:pt x="14784" y="624"/>
                </a:lnTo>
                <a:lnTo>
                  <a:pt x="14967" y="771"/>
                </a:lnTo>
                <a:lnTo>
                  <a:pt x="15114" y="881"/>
                </a:lnTo>
                <a:lnTo>
                  <a:pt x="15224" y="1064"/>
                </a:lnTo>
                <a:lnTo>
                  <a:pt x="15334" y="1211"/>
                </a:lnTo>
                <a:lnTo>
                  <a:pt x="15444" y="1578"/>
                </a:lnTo>
                <a:lnTo>
                  <a:pt x="15554" y="1944"/>
                </a:lnTo>
                <a:lnTo>
                  <a:pt x="15627" y="2385"/>
                </a:lnTo>
                <a:lnTo>
                  <a:pt x="15664" y="2568"/>
                </a:lnTo>
                <a:lnTo>
                  <a:pt x="15627" y="2788"/>
                </a:lnTo>
                <a:lnTo>
                  <a:pt x="15591" y="2972"/>
                </a:lnTo>
                <a:lnTo>
                  <a:pt x="15481" y="3118"/>
                </a:lnTo>
                <a:lnTo>
                  <a:pt x="15187" y="3412"/>
                </a:lnTo>
                <a:lnTo>
                  <a:pt x="14930" y="3595"/>
                </a:lnTo>
                <a:lnTo>
                  <a:pt x="14600" y="3705"/>
                </a:lnTo>
                <a:lnTo>
                  <a:pt x="14270" y="3779"/>
                </a:lnTo>
                <a:lnTo>
                  <a:pt x="13940" y="3815"/>
                </a:lnTo>
                <a:lnTo>
                  <a:pt x="13720" y="3779"/>
                </a:lnTo>
                <a:lnTo>
                  <a:pt x="13500" y="3742"/>
                </a:lnTo>
                <a:lnTo>
                  <a:pt x="13316" y="3668"/>
                </a:lnTo>
                <a:lnTo>
                  <a:pt x="13133" y="3595"/>
                </a:lnTo>
                <a:lnTo>
                  <a:pt x="12950" y="3485"/>
                </a:lnTo>
                <a:lnTo>
                  <a:pt x="12803" y="3338"/>
                </a:lnTo>
                <a:lnTo>
                  <a:pt x="12656" y="3192"/>
                </a:lnTo>
                <a:lnTo>
                  <a:pt x="12546" y="3045"/>
                </a:lnTo>
                <a:lnTo>
                  <a:pt x="12840" y="3118"/>
                </a:lnTo>
                <a:lnTo>
                  <a:pt x="13133" y="3155"/>
                </a:lnTo>
                <a:lnTo>
                  <a:pt x="13426" y="3118"/>
                </a:lnTo>
                <a:lnTo>
                  <a:pt x="13720" y="3045"/>
                </a:lnTo>
                <a:lnTo>
                  <a:pt x="13977" y="2935"/>
                </a:lnTo>
                <a:lnTo>
                  <a:pt x="14233" y="2751"/>
                </a:lnTo>
                <a:lnTo>
                  <a:pt x="14417" y="2495"/>
                </a:lnTo>
                <a:lnTo>
                  <a:pt x="14600" y="2238"/>
                </a:lnTo>
                <a:lnTo>
                  <a:pt x="14674" y="1981"/>
                </a:lnTo>
                <a:lnTo>
                  <a:pt x="14710" y="1724"/>
                </a:lnTo>
                <a:lnTo>
                  <a:pt x="14674" y="1468"/>
                </a:lnTo>
                <a:lnTo>
                  <a:pt x="14600" y="1211"/>
                </a:lnTo>
                <a:lnTo>
                  <a:pt x="14490" y="991"/>
                </a:lnTo>
                <a:lnTo>
                  <a:pt x="14343" y="771"/>
                </a:lnTo>
                <a:lnTo>
                  <a:pt x="14160" y="587"/>
                </a:lnTo>
                <a:lnTo>
                  <a:pt x="13940" y="440"/>
                </a:lnTo>
                <a:close/>
                <a:moveTo>
                  <a:pt x="13757" y="0"/>
                </a:moveTo>
                <a:lnTo>
                  <a:pt x="13610" y="74"/>
                </a:lnTo>
                <a:lnTo>
                  <a:pt x="13353" y="110"/>
                </a:lnTo>
                <a:lnTo>
                  <a:pt x="13133" y="147"/>
                </a:lnTo>
                <a:lnTo>
                  <a:pt x="12913" y="257"/>
                </a:lnTo>
                <a:lnTo>
                  <a:pt x="12729" y="404"/>
                </a:lnTo>
                <a:lnTo>
                  <a:pt x="12509" y="551"/>
                </a:lnTo>
                <a:lnTo>
                  <a:pt x="12363" y="734"/>
                </a:lnTo>
                <a:lnTo>
                  <a:pt x="12216" y="917"/>
                </a:lnTo>
                <a:lnTo>
                  <a:pt x="12069" y="1137"/>
                </a:lnTo>
                <a:lnTo>
                  <a:pt x="11996" y="1321"/>
                </a:lnTo>
                <a:lnTo>
                  <a:pt x="11922" y="1578"/>
                </a:lnTo>
                <a:lnTo>
                  <a:pt x="11849" y="1798"/>
                </a:lnTo>
                <a:lnTo>
                  <a:pt x="11849" y="2054"/>
                </a:lnTo>
                <a:lnTo>
                  <a:pt x="11849" y="2275"/>
                </a:lnTo>
                <a:lnTo>
                  <a:pt x="11886" y="2531"/>
                </a:lnTo>
                <a:lnTo>
                  <a:pt x="11959" y="2751"/>
                </a:lnTo>
                <a:lnTo>
                  <a:pt x="12033" y="2972"/>
                </a:lnTo>
                <a:lnTo>
                  <a:pt x="12143" y="3192"/>
                </a:lnTo>
                <a:lnTo>
                  <a:pt x="12253" y="3375"/>
                </a:lnTo>
                <a:lnTo>
                  <a:pt x="12399" y="3558"/>
                </a:lnTo>
                <a:lnTo>
                  <a:pt x="12583" y="3705"/>
                </a:lnTo>
                <a:lnTo>
                  <a:pt x="12766" y="3852"/>
                </a:lnTo>
                <a:lnTo>
                  <a:pt x="12986" y="3999"/>
                </a:lnTo>
                <a:lnTo>
                  <a:pt x="13206" y="4072"/>
                </a:lnTo>
                <a:lnTo>
                  <a:pt x="13426" y="4145"/>
                </a:lnTo>
                <a:lnTo>
                  <a:pt x="13683" y="4219"/>
                </a:lnTo>
                <a:lnTo>
                  <a:pt x="14123" y="4219"/>
                </a:lnTo>
                <a:lnTo>
                  <a:pt x="14564" y="4145"/>
                </a:lnTo>
                <a:lnTo>
                  <a:pt x="15004" y="3999"/>
                </a:lnTo>
                <a:lnTo>
                  <a:pt x="15371" y="3779"/>
                </a:lnTo>
                <a:lnTo>
                  <a:pt x="15591" y="3632"/>
                </a:lnTo>
                <a:lnTo>
                  <a:pt x="15737" y="3448"/>
                </a:lnTo>
                <a:lnTo>
                  <a:pt x="15884" y="3265"/>
                </a:lnTo>
                <a:lnTo>
                  <a:pt x="15994" y="3045"/>
                </a:lnTo>
                <a:lnTo>
                  <a:pt x="16067" y="2788"/>
                </a:lnTo>
                <a:lnTo>
                  <a:pt x="16104" y="2495"/>
                </a:lnTo>
                <a:lnTo>
                  <a:pt x="16067" y="2238"/>
                </a:lnTo>
                <a:lnTo>
                  <a:pt x="15994" y="1981"/>
                </a:lnTo>
                <a:lnTo>
                  <a:pt x="15884" y="1431"/>
                </a:lnTo>
                <a:lnTo>
                  <a:pt x="15774" y="1174"/>
                </a:lnTo>
                <a:lnTo>
                  <a:pt x="15664" y="954"/>
                </a:lnTo>
                <a:lnTo>
                  <a:pt x="15517" y="734"/>
                </a:lnTo>
                <a:lnTo>
                  <a:pt x="15371" y="551"/>
                </a:lnTo>
                <a:lnTo>
                  <a:pt x="15150" y="367"/>
                </a:lnTo>
                <a:lnTo>
                  <a:pt x="14930" y="220"/>
                </a:lnTo>
                <a:lnTo>
                  <a:pt x="14637" y="74"/>
                </a:lnTo>
                <a:lnTo>
                  <a:pt x="14270" y="0"/>
                </a:lnTo>
                <a:close/>
                <a:moveTo>
                  <a:pt x="11115" y="4549"/>
                </a:moveTo>
                <a:lnTo>
                  <a:pt x="11446" y="4842"/>
                </a:lnTo>
                <a:lnTo>
                  <a:pt x="11299" y="4952"/>
                </a:lnTo>
                <a:lnTo>
                  <a:pt x="11115" y="4916"/>
                </a:lnTo>
                <a:lnTo>
                  <a:pt x="10932" y="4916"/>
                </a:lnTo>
                <a:lnTo>
                  <a:pt x="10639" y="4952"/>
                </a:lnTo>
                <a:lnTo>
                  <a:pt x="10859" y="4732"/>
                </a:lnTo>
                <a:lnTo>
                  <a:pt x="11115" y="4549"/>
                </a:lnTo>
                <a:close/>
                <a:moveTo>
                  <a:pt x="6860" y="3632"/>
                </a:moveTo>
                <a:lnTo>
                  <a:pt x="7007" y="3668"/>
                </a:lnTo>
                <a:lnTo>
                  <a:pt x="7044" y="3705"/>
                </a:lnTo>
                <a:lnTo>
                  <a:pt x="7044" y="3742"/>
                </a:lnTo>
                <a:lnTo>
                  <a:pt x="7044" y="3779"/>
                </a:lnTo>
                <a:lnTo>
                  <a:pt x="7080" y="3852"/>
                </a:lnTo>
                <a:lnTo>
                  <a:pt x="7191" y="3889"/>
                </a:lnTo>
                <a:lnTo>
                  <a:pt x="7374" y="3889"/>
                </a:lnTo>
                <a:lnTo>
                  <a:pt x="7411" y="3925"/>
                </a:lnTo>
                <a:lnTo>
                  <a:pt x="7447" y="4035"/>
                </a:lnTo>
                <a:lnTo>
                  <a:pt x="7484" y="4145"/>
                </a:lnTo>
                <a:lnTo>
                  <a:pt x="7484" y="4255"/>
                </a:lnTo>
                <a:lnTo>
                  <a:pt x="7447" y="4512"/>
                </a:lnTo>
                <a:lnTo>
                  <a:pt x="7374" y="4769"/>
                </a:lnTo>
                <a:lnTo>
                  <a:pt x="7227" y="5026"/>
                </a:lnTo>
                <a:lnTo>
                  <a:pt x="7154" y="5136"/>
                </a:lnTo>
                <a:lnTo>
                  <a:pt x="7044" y="5209"/>
                </a:lnTo>
                <a:lnTo>
                  <a:pt x="6934" y="5246"/>
                </a:lnTo>
                <a:lnTo>
                  <a:pt x="6787" y="5246"/>
                </a:lnTo>
                <a:lnTo>
                  <a:pt x="6787" y="4989"/>
                </a:lnTo>
                <a:lnTo>
                  <a:pt x="6750" y="4769"/>
                </a:lnTo>
                <a:lnTo>
                  <a:pt x="6640" y="4549"/>
                </a:lnTo>
                <a:lnTo>
                  <a:pt x="6494" y="4329"/>
                </a:lnTo>
                <a:lnTo>
                  <a:pt x="6310" y="4145"/>
                </a:lnTo>
                <a:lnTo>
                  <a:pt x="6090" y="4035"/>
                </a:lnTo>
                <a:lnTo>
                  <a:pt x="6090" y="3925"/>
                </a:lnTo>
                <a:lnTo>
                  <a:pt x="6163" y="3852"/>
                </a:lnTo>
                <a:lnTo>
                  <a:pt x="6237" y="3779"/>
                </a:lnTo>
                <a:lnTo>
                  <a:pt x="6347" y="3742"/>
                </a:lnTo>
                <a:lnTo>
                  <a:pt x="6567" y="3705"/>
                </a:lnTo>
                <a:lnTo>
                  <a:pt x="6860" y="3632"/>
                </a:lnTo>
                <a:close/>
                <a:moveTo>
                  <a:pt x="6530" y="3192"/>
                </a:moveTo>
                <a:lnTo>
                  <a:pt x="6494" y="3228"/>
                </a:lnTo>
                <a:lnTo>
                  <a:pt x="6457" y="3302"/>
                </a:lnTo>
                <a:lnTo>
                  <a:pt x="6457" y="3338"/>
                </a:lnTo>
                <a:lnTo>
                  <a:pt x="6457" y="3412"/>
                </a:lnTo>
                <a:lnTo>
                  <a:pt x="6200" y="3485"/>
                </a:lnTo>
                <a:lnTo>
                  <a:pt x="5980" y="3558"/>
                </a:lnTo>
                <a:lnTo>
                  <a:pt x="5797" y="3742"/>
                </a:lnTo>
                <a:lnTo>
                  <a:pt x="5760" y="3815"/>
                </a:lnTo>
                <a:lnTo>
                  <a:pt x="5687" y="3925"/>
                </a:lnTo>
                <a:lnTo>
                  <a:pt x="5687" y="4035"/>
                </a:lnTo>
                <a:lnTo>
                  <a:pt x="5687" y="4072"/>
                </a:lnTo>
                <a:lnTo>
                  <a:pt x="5797" y="4219"/>
                </a:lnTo>
                <a:lnTo>
                  <a:pt x="5907" y="4292"/>
                </a:lnTo>
                <a:lnTo>
                  <a:pt x="6053" y="4365"/>
                </a:lnTo>
                <a:lnTo>
                  <a:pt x="6163" y="4439"/>
                </a:lnTo>
                <a:lnTo>
                  <a:pt x="6274" y="4512"/>
                </a:lnTo>
                <a:lnTo>
                  <a:pt x="6347" y="4622"/>
                </a:lnTo>
                <a:lnTo>
                  <a:pt x="6420" y="4769"/>
                </a:lnTo>
                <a:lnTo>
                  <a:pt x="6494" y="5026"/>
                </a:lnTo>
                <a:lnTo>
                  <a:pt x="6457" y="5282"/>
                </a:lnTo>
                <a:lnTo>
                  <a:pt x="6494" y="5392"/>
                </a:lnTo>
                <a:lnTo>
                  <a:pt x="6530" y="5466"/>
                </a:lnTo>
                <a:lnTo>
                  <a:pt x="6750" y="5539"/>
                </a:lnTo>
                <a:lnTo>
                  <a:pt x="6934" y="5539"/>
                </a:lnTo>
                <a:lnTo>
                  <a:pt x="7117" y="5503"/>
                </a:lnTo>
                <a:lnTo>
                  <a:pt x="7264" y="5429"/>
                </a:lnTo>
                <a:lnTo>
                  <a:pt x="7411" y="5282"/>
                </a:lnTo>
                <a:lnTo>
                  <a:pt x="7521" y="5136"/>
                </a:lnTo>
                <a:lnTo>
                  <a:pt x="7631" y="4952"/>
                </a:lnTo>
                <a:lnTo>
                  <a:pt x="7704" y="4769"/>
                </a:lnTo>
                <a:lnTo>
                  <a:pt x="7741" y="4585"/>
                </a:lnTo>
                <a:lnTo>
                  <a:pt x="7777" y="4365"/>
                </a:lnTo>
                <a:lnTo>
                  <a:pt x="7777" y="4145"/>
                </a:lnTo>
                <a:lnTo>
                  <a:pt x="7777" y="3925"/>
                </a:lnTo>
                <a:lnTo>
                  <a:pt x="7704" y="3779"/>
                </a:lnTo>
                <a:lnTo>
                  <a:pt x="7631" y="3668"/>
                </a:lnTo>
                <a:lnTo>
                  <a:pt x="7484" y="3595"/>
                </a:lnTo>
                <a:lnTo>
                  <a:pt x="7337" y="3595"/>
                </a:lnTo>
                <a:lnTo>
                  <a:pt x="7301" y="3485"/>
                </a:lnTo>
                <a:lnTo>
                  <a:pt x="7227" y="3448"/>
                </a:lnTo>
                <a:lnTo>
                  <a:pt x="7044" y="3375"/>
                </a:lnTo>
                <a:lnTo>
                  <a:pt x="6824" y="3302"/>
                </a:lnTo>
                <a:lnTo>
                  <a:pt x="6677" y="3228"/>
                </a:lnTo>
                <a:lnTo>
                  <a:pt x="6567" y="3192"/>
                </a:lnTo>
                <a:close/>
                <a:moveTo>
                  <a:pt x="11739" y="5136"/>
                </a:moveTo>
                <a:lnTo>
                  <a:pt x="12179" y="5686"/>
                </a:lnTo>
                <a:lnTo>
                  <a:pt x="11776" y="5796"/>
                </a:lnTo>
                <a:lnTo>
                  <a:pt x="11409" y="6016"/>
                </a:lnTo>
                <a:lnTo>
                  <a:pt x="11042" y="6236"/>
                </a:lnTo>
                <a:lnTo>
                  <a:pt x="10895" y="6383"/>
                </a:lnTo>
                <a:lnTo>
                  <a:pt x="10785" y="6566"/>
                </a:lnTo>
                <a:lnTo>
                  <a:pt x="10749" y="6640"/>
                </a:lnTo>
                <a:lnTo>
                  <a:pt x="10785" y="6676"/>
                </a:lnTo>
                <a:lnTo>
                  <a:pt x="10859" y="6713"/>
                </a:lnTo>
                <a:lnTo>
                  <a:pt x="10932" y="6713"/>
                </a:lnTo>
                <a:lnTo>
                  <a:pt x="11262" y="6493"/>
                </a:lnTo>
                <a:lnTo>
                  <a:pt x="11556" y="6310"/>
                </a:lnTo>
                <a:lnTo>
                  <a:pt x="11849" y="6199"/>
                </a:lnTo>
                <a:lnTo>
                  <a:pt x="12143" y="6089"/>
                </a:lnTo>
                <a:lnTo>
                  <a:pt x="12253" y="6053"/>
                </a:lnTo>
                <a:lnTo>
                  <a:pt x="12363" y="6016"/>
                </a:lnTo>
                <a:lnTo>
                  <a:pt x="12399" y="5979"/>
                </a:lnTo>
                <a:lnTo>
                  <a:pt x="12619" y="6456"/>
                </a:lnTo>
                <a:lnTo>
                  <a:pt x="12840" y="6896"/>
                </a:lnTo>
                <a:lnTo>
                  <a:pt x="12803" y="6933"/>
                </a:lnTo>
                <a:lnTo>
                  <a:pt x="12326" y="7043"/>
                </a:lnTo>
                <a:lnTo>
                  <a:pt x="11812" y="7117"/>
                </a:lnTo>
                <a:lnTo>
                  <a:pt x="11299" y="7117"/>
                </a:lnTo>
                <a:lnTo>
                  <a:pt x="10749" y="7080"/>
                </a:lnTo>
                <a:lnTo>
                  <a:pt x="10675" y="7117"/>
                </a:lnTo>
                <a:lnTo>
                  <a:pt x="10639" y="7153"/>
                </a:lnTo>
                <a:lnTo>
                  <a:pt x="10639" y="7227"/>
                </a:lnTo>
                <a:lnTo>
                  <a:pt x="10712" y="7300"/>
                </a:lnTo>
                <a:lnTo>
                  <a:pt x="10932" y="7373"/>
                </a:lnTo>
                <a:lnTo>
                  <a:pt x="11189" y="7447"/>
                </a:lnTo>
                <a:lnTo>
                  <a:pt x="11702" y="7483"/>
                </a:lnTo>
                <a:lnTo>
                  <a:pt x="11959" y="7483"/>
                </a:lnTo>
                <a:lnTo>
                  <a:pt x="12216" y="7447"/>
                </a:lnTo>
                <a:lnTo>
                  <a:pt x="12583" y="7373"/>
                </a:lnTo>
                <a:lnTo>
                  <a:pt x="12693" y="7373"/>
                </a:lnTo>
                <a:lnTo>
                  <a:pt x="12766" y="7337"/>
                </a:lnTo>
                <a:lnTo>
                  <a:pt x="12803" y="7410"/>
                </a:lnTo>
                <a:lnTo>
                  <a:pt x="12840" y="7447"/>
                </a:lnTo>
                <a:lnTo>
                  <a:pt x="12876" y="7483"/>
                </a:lnTo>
                <a:lnTo>
                  <a:pt x="12986" y="7520"/>
                </a:lnTo>
                <a:lnTo>
                  <a:pt x="13023" y="7777"/>
                </a:lnTo>
                <a:lnTo>
                  <a:pt x="13060" y="8070"/>
                </a:lnTo>
                <a:lnTo>
                  <a:pt x="12986" y="8107"/>
                </a:lnTo>
                <a:lnTo>
                  <a:pt x="12693" y="7997"/>
                </a:lnTo>
                <a:lnTo>
                  <a:pt x="12473" y="7887"/>
                </a:lnTo>
                <a:lnTo>
                  <a:pt x="12253" y="7777"/>
                </a:lnTo>
                <a:lnTo>
                  <a:pt x="11886" y="7777"/>
                </a:lnTo>
                <a:lnTo>
                  <a:pt x="11776" y="7813"/>
                </a:lnTo>
                <a:lnTo>
                  <a:pt x="11226" y="7777"/>
                </a:lnTo>
                <a:lnTo>
                  <a:pt x="10895" y="7740"/>
                </a:lnTo>
                <a:lnTo>
                  <a:pt x="10749" y="7740"/>
                </a:lnTo>
                <a:lnTo>
                  <a:pt x="10675" y="7703"/>
                </a:lnTo>
                <a:lnTo>
                  <a:pt x="10565" y="7483"/>
                </a:lnTo>
                <a:lnTo>
                  <a:pt x="10529" y="7483"/>
                </a:lnTo>
                <a:lnTo>
                  <a:pt x="10529" y="7520"/>
                </a:lnTo>
                <a:lnTo>
                  <a:pt x="10529" y="7887"/>
                </a:lnTo>
                <a:lnTo>
                  <a:pt x="10529" y="7960"/>
                </a:lnTo>
                <a:lnTo>
                  <a:pt x="10602" y="7997"/>
                </a:lnTo>
                <a:lnTo>
                  <a:pt x="11042" y="8107"/>
                </a:lnTo>
                <a:lnTo>
                  <a:pt x="11482" y="8144"/>
                </a:lnTo>
                <a:lnTo>
                  <a:pt x="11482" y="8327"/>
                </a:lnTo>
                <a:lnTo>
                  <a:pt x="11519" y="8474"/>
                </a:lnTo>
                <a:lnTo>
                  <a:pt x="11592" y="8547"/>
                </a:lnTo>
                <a:lnTo>
                  <a:pt x="11629" y="8584"/>
                </a:lnTo>
                <a:lnTo>
                  <a:pt x="11776" y="8657"/>
                </a:lnTo>
                <a:lnTo>
                  <a:pt x="11959" y="8767"/>
                </a:lnTo>
                <a:lnTo>
                  <a:pt x="11409" y="8657"/>
                </a:lnTo>
                <a:lnTo>
                  <a:pt x="10969" y="8474"/>
                </a:lnTo>
                <a:lnTo>
                  <a:pt x="10712" y="8437"/>
                </a:lnTo>
                <a:lnTo>
                  <a:pt x="10455" y="8400"/>
                </a:lnTo>
                <a:lnTo>
                  <a:pt x="10198" y="8217"/>
                </a:lnTo>
                <a:lnTo>
                  <a:pt x="10052" y="8180"/>
                </a:lnTo>
                <a:lnTo>
                  <a:pt x="9942" y="8144"/>
                </a:lnTo>
                <a:lnTo>
                  <a:pt x="9722" y="8180"/>
                </a:lnTo>
                <a:lnTo>
                  <a:pt x="9575" y="8254"/>
                </a:lnTo>
                <a:lnTo>
                  <a:pt x="9465" y="8364"/>
                </a:lnTo>
                <a:lnTo>
                  <a:pt x="9355" y="8510"/>
                </a:lnTo>
                <a:lnTo>
                  <a:pt x="9245" y="8584"/>
                </a:lnTo>
                <a:lnTo>
                  <a:pt x="9098" y="8620"/>
                </a:lnTo>
                <a:lnTo>
                  <a:pt x="8841" y="8584"/>
                </a:lnTo>
                <a:lnTo>
                  <a:pt x="8621" y="8620"/>
                </a:lnTo>
                <a:lnTo>
                  <a:pt x="8401" y="8694"/>
                </a:lnTo>
                <a:lnTo>
                  <a:pt x="8181" y="8804"/>
                </a:lnTo>
                <a:lnTo>
                  <a:pt x="7924" y="8804"/>
                </a:lnTo>
                <a:lnTo>
                  <a:pt x="7851" y="8767"/>
                </a:lnTo>
                <a:lnTo>
                  <a:pt x="7814" y="8730"/>
                </a:lnTo>
                <a:lnTo>
                  <a:pt x="7814" y="8694"/>
                </a:lnTo>
                <a:lnTo>
                  <a:pt x="7887" y="8620"/>
                </a:lnTo>
                <a:lnTo>
                  <a:pt x="7998" y="8510"/>
                </a:lnTo>
                <a:lnTo>
                  <a:pt x="8144" y="8437"/>
                </a:lnTo>
                <a:lnTo>
                  <a:pt x="8401" y="8327"/>
                </a:lnTo>
                <a:lnTo>
                  <a:pt x="8731" y="8180"/>
                </a:lnTo>
                <a:lnTo>
                  <a:pt x="8915" y="8070"/>
                </a:lnTo>
                <a:lnTo>
                  <a:pt x="9025" y="7924"/>
                </a:lnTo>
                <a:lnTo>
                  <a:pt x="9135" y="7777"/>
                </a:lnTo>
                <a:lnTo>
                  <a:pt x="9208" y="7630"/>
                </a:lnTo>
                <a:lnTo>
                  <a:pt x="9208" y="7447"/>
                </a:lnTo>
                <a:lnTo>
                  <a:pt x="9171" y="7227"/>
                </a:lnTo>
                <a:lnTo>
                  <a:pt x="9098" y="7117"/>
                </a:lnTo>
                <a:lnTo>
                  <a:pt x="8988" y="7006"/>
                </a:lnTo>
                <a:lnTo>
                  <a:pt x="8841" y="6896"/>
                </a:lnTo>
                <a:lnTo>
                  <a:pt x="8694" y="6860"/>
                </a:lnTo>
                <a:lnTo>
                  <a:pt x="8548" y="6823"/>
                </a:lnTo>
                <a:lnTo>
                  <a:pt x="8401" y="6823"/>
                </a:lnTo>
                <a:lnTo>
                  <a:pt x="8254" y="6860"/>
                </a:lnTo>
                <a:lnTo>
                  <a:pt x="8108" y="6933"/>
                </a:lnTo>
                <a:lnTo>
                  <a:pt x="7924" y="7117"/>
                </a:lnTo>
                <a:lnTo>
                  <a:pt x="7924" y="7117"/>
                </a:lnTo>
                <a:lnTo>
                  <a:pt x="7998" y="6970"/>
                </a:lnTo>
                <a:lnTo>
                  <a:pt x="8108" y="6860"/>
                </a:lnTo>
                <a:lnTo>
                  <a:pt x="8291" y="6603"/>
                </a:lnTo>
                <a:lnTo>
                  <a:pt x="8511" y="6383"/>
                </a:lnTo>
                <a:lnTo>
                  <a:pt x="8768" y="6126"/>
                </a:lnTo>
                <a:lnTo>
                  <a:pt x="8951" y="5943"/>
                </a:lnTo>
                <a:lnTo>
                  <a:pt x="9135" y="5796"/>
                </a:lnTo>
                <a:lnTo>
                  <a:pt x="9171" y="5796"/>
                </a:lnTo>
                <a:lnTo>
                  <a:pt x="9391" y="5759"/>
                </a:lnTo>
                <a:lnTo>
                  <a:pt x="9612" y="5686"/>
                </a:lnTo>
                <a:lnTo>
                  <a:pt x="10052" y="5539"/>
                </a:lnTo>
                <a:lnTo>
                  <a:pt x="10455" y="5356"/>
                </a:lnTo>
                <a:lnTo>
                  <a:pt x="10639" y="5282"/>
                </a:lnTo>
                <a:lnTo>
                  <a:pt x="10895" y="5246"/>
                </a:lnTo>
                <a:lnTo>
                  <a:pt x="10895" y="5246"/>
                </a:lnTo>
                <a:lnTo>
                  <a:pt x="10602" y="5503"/>
                </a:lnTo>
                <a:lnTo>
                  <a:pt x="10492" y="5649"/>
                </a:lnTo>
                <a:lnTo>
                  <a:pt x="10419" y="5833"/>
                </a:lnTo>
                <a:lnTo>
                  <a:pt x="10455" y="5869"/>
                </a:lnTo>
                <a:lnTo>
                  <a:pt x="10639" y="5796"/>
                </a:lnTo>
                <a:lnTo>
                  <a:pt x="10822" y="5723"/>
                </a:lnTo>
                <a:lnTo>
                  <a:pt x="11152" y="5503"/>
                </a:lnTo>
                <a:lnTo>
                  <a:pt x="11739" y="5136"/>
                </a:lnTo>
                <a:close/>
                <a:moveTo>
                  <a:pt x="11996" y="8254"/>
                </a:moveTo>
                <a:lnTo>
                  <a:pt x="12546" y="8400"/>
                </a:lnTo>
                <a:lnTo>
                  <a:pt x="12729" y="8584"/>
                </a:lnTo>
                <a:lnTo>
                  <a:pt x="12803" y="8620"/>
                </a:lnTo>
                <a:lnTo>
                  <a:pt x="12876" y="8657"/>
                </a:lnTo>
                <a:lnTo>
                  <a:pt x="12950" y="8620"/>
                </a:lnTo>
                <a:lnTo>
                  <a:pt x="13023" y="8584"/>
                </a:lnTo>
                <a:lnTo>
                  <a:pt x="12950" y="9024"/>
                </a:lnTo>
                <a:lnTo>
                  <a:pt x="12509" y="8914"/>
                </a:lnTo>
                <a:lnTo>
                  <a:pt x="12399" y="8657"/>
                </a:lnTo>
                <a:lnTo>
                  <a:pt x="12216" y="8474"/>
                </a:lnTo>
                <a:lnTo>
                  <a:pt x="12033" y="8327"/>
                </a:lnTo>
                <a:lnTo>
                  <a:pt x="11959" y="8290"/>
                </a:lnTo>
                <a:lnTo>
                  <a:pt x="11996" y="8254"/>
                </a:lnTo>
                <a:close/>
                <a:moveTo>
                  <a:pt x="10932" y="8841"/>
                </a:moveTo>
                <a:lnTo>
                  <a:pt x="11519" y="9097"/>
                </a:lnTo>
                <a:lnTo>
                  <a:pt x="12106" y="9244"/>
                </a:lnTo>
                <a:lnTo>
                  <a:pt x="12033" y="9391"/>
                </a:lnTo>
                <a:lnTo>
                  <a:pt x="11922" y="9537"/>
                </a:lnTo>
                <a:lnTo>
                  <a:pt x="11776" y="9611"/>
                </a:lnTo>
                <a:lnTo>
                  <a:pt x="11702" y="9611"/>
                </a:lnTo>
                <a:lnTo>
                  <a:pt x="11629" y="9574"/>
                </a:lnTo>
                <a:lnTo>
                  <a:pt x="11519" y="9537"/>
                </a:lnTo>
                <a:lnTo>
                  <a:pt x="11409" y="9427"/>
                </a:lnTo>
                <a:lnTo>
                  <a:pt x="11226" y="9244"/>
                </a:lnTo>
                <a:lnTo>
                  <a:pt x="10932" y="8841"/>
                </a:lnTo>
                <a:close/>
                <a:moveTo>
                  <a:pt x="12509" y="9354"/>
                </a:moveTo>
                <a:lnTo>
                  <a:pt x="12876" y="9391"/>
                </a:lnTo>
                <a:lnTo>
                  <a:pt x="12656" y="10161"/>
                </a:lnTo>
                <a:lnTo>
                  <a:pt x="12583" y="10088"/>
                </a:lnTo>
                <a:lnTo>
                  <a:pt x="12363" y="10088"/>
                </a:lnTo>
                <a:lnTo>
                  <a:pt x="12216" y="10051"/>
                </a:lnTo>
                <a:lnTo>
                  <a:pt x="11886" y="9978"/>
                </a:lnTo>
                <a:lnTo>
                  <a:pt x="12106" y="9868"/>
                </a:lnTo>
                <a:lnTo>
                  <a:pt x="12289" y="9758"/>
                </a:lnTo>
                <a:lnTo>
                  <a:pt x="12399" y="9574"/>
                </a:lnTo>
                <a:lnTo>
                  <a:pt x="12509" y="9354"/>
                </a:lnTo>
                <a:close/>
                <a:moveTo>
                  <a:pt x="10382" y="9721"/>
                </a:moveTo>
                <a:lnTo>
                  <a:pt x="11409" y="10161"/>
                </a:lnTo>
                <a:lnTo>
                  <a:pt x="11922" y="10381"/>
                </a:lnTo>
                <a:lnTo>
                  <a:pt x="12253" y="10491"/>
                </a:lnTo>
                <a:lnTo>
                  <a:pt x="12399" y="10491"/>
                </a:lnTo>
                <a:lnTo>
                  <a:pt x="12509" y="10455"/>
                </a:lnTo>
                <a:lnTo>
                  <a:pt x="12326" y="10968"/>
                </a:lnTo>
                <a:lnTo>
                  <a:pt x="12033" y="10858"/>
                </a:lnTo>
                <a:lnTo>
                  <a:pt x="11886" y="10785"/>
                </a:lnTo>
                <a:lnTo>
                  <a:pt x="11776" y="10711"/>
                </a:lnTo>
                <a:lnTo>
                  <a:pt x="11519" y="10528"/>
                </a:lnTo>
                <a:lnTo>
                  <a:pt x="11409" y="10418"/>
                </a:lnTo>
                <a:lnTo>
                  <a:pt x="11262" y="10344"/>
                </a:lnTo>
                <a:lnTo>
                  <a:pt x="11079" y="10308"/>
                </a:lnTo>
                <a:lnTo>
                  <a:pt x="10895" y="10271"/>
                </a:lnTo>
                <a:lnTo>
                  <a:pt x="10492" y="10234"/>
                </a:lnTo>
                <a:lnTo>
                  <a:pt x="10455" y="9978"/>
                </a:lnTo>
                <a:lnTo>
                  <a:pt x="10382" y="9721"/>
                </a:lnTo>
                <a:close/>
                <a:moveTo>
                  <a:pt x="10455" y="10528"/>
                </a:moveTo>
                <a:lnTo>
                  <a:pt x="10785" y="10601"/>
                </a:lnTo>
                <a:lnTo>
                  <a:pt x="10969" y="10638"/>
                </a:lnTo>
                <a:lnTo>
                  <a:pt x="11115" y="10711"/>
                </a:lnTo>
                <a:lnTo>
                  <a:pt x="11336" y="10821"/>
                </a:lnTo>
                <a:lnTo>
                  <a:pt x="11519" y="10968"/>
                </a:lnTo>
                <a:lnTo>
                  <a:pt x="11702" y="11115"/>
                </a:lnTo>
                <a:lnTo>
                  <a:pt x="11886" y="11262"/>
                </a:lnTo>
                <a:lnTo>
                  <a:pt x="12106" y="11335"/>
                </a:lnTo>
                <a:lnTo>
                  <a:pt x="11739" y="11922"/>
                </a:lnTo>
                <a:lnTo>
                  <a:pt x="11629" y="11922"/>
                </a:lnTo>
                <a:lnTo>
                  <a:pt x="11482" y="11885"/>
                </a:lnTo>
                <a:lnTo>
                  <a:pt x="11226" y="11738"/>
                </a:lnTo>
                <a:lnTo>
                  <a:pt x="10565" y="11482"/>
                </a:lnTo>
                <a:lnTo>
                  <a:pt x="10272" y="11335"/>
                </a:lnTo>
                <a:lnTo>
                  <a:pt x="10382" y="10968"/>
                </a:lnTo>
                <a:lnTo>
                  <a:pt x="10455" y="10601"/>
                </a:lnTo>
                <a:lnTo>
                  <a:pt x="10455" y="10528"/>
                </a:lnTo>
                <a:close/>
                <a:moveTo>
                  <a:pt x="10125" y="11665"/>
                </a:moveTo>
                <a:lnTo>
                  <a:pt x="10785" y="11958"/>
                </a:lnTo>
                <a:lnTo>
                  <a:pt x="11115" y="12142"/>
                </a:lnTo>
                <a:lnTo>
                  <a:pt x="11299" y="12215"/>
                </a:lnTo>
                <a:lnTo>
                  <a:pt x="11482" y="12289"/>
                </a:lnTo>
                <a:lnTo>
                  <a:pt x="11226" y="12655"/>
                </a:lnTo>
                <a:lnTo>
                  <a:pt x="10895" y="12545"/>
                </a:lnTo>
                <a:lnTo>
                  <a:pt x="10455" y="12399"/>
                </a:lnTo>
                <a:lnTo>
                  <a:pt x="10052" y="12252"/>
                </a:lnTo>
                <a:lnTo>
                  <a:pt x="9868" y="12142"/>
                </a:lnTo>
                <a:lnTo>
                  <a:pt x="10125" y="11665"/>
                </a:lnTo>
                <a:close/>
                <a:moveTo>
                  <a:pt x="9355" y="9574"/>
                </a:moveTo>
                <a:lnTo>
                  <a:pt x="9575" y="9611"/>
                </a:lnTo>
                <a:lnTo>
                  <a:pt x="9795" y="9648"/>
                </a:lnTo>
                <a:lnTo>
                  <a:pt x="9978" y="9758"/>
                </a:lnTo>
                <a:lnTo>
                  <a:pt x="10052" y="9868"/>
                </a:lnTo>
                <a:lnTo>
                  <a:pt x="10088" y="9941"/>
                </a:lnTo>
                <a:lnTo>
                  <a:pt x="10125" y="10088"/>
                </a:lnTo>
                <a:lnTo>
                  <a:pt x="10125" y="10198"/>
                </a:lnTo>
                <a:lnTo>
                  <a:pt x="9832" y="10161"/>
                </a:lnTo>
                <a:lnTo>
                  <a:pt x="9795" y="10198"/>
                </a:lnTo>
                <a:lnTo>
                  <a:pt x="9795" y="10234"/>
                </a:lnTo>
                <a:lnTo>
                  <a:pt x="9942" y="10344"/>
                </a:lnTo>
                <a:lnTo>
                  <a:pt x="10088" y="10455"/>
                </a:lnTo>
                <a:lnTo>
                  <a:pt x="10015" y="10785"/>
                </a:lnTo>
                <a:lnTo>
                  <a:pt x="9942" y="11078"/>
                </a:lnTo>
                <a:lnTo>
                  <a:pt x="9905" y="11188"/>
                </a:lnTo>
                <a:lnTo>
                  <a:pt x="9648" y="11115"/>
                </a:lnTo>
                <a:lnTo>
                  <a:pt x="9391" y="11078"/>
                </a:lnTo>
                <a:lnTo>
                  <a:pt x="9355" y="11078"/>
                </a:lnTo>
                <a:lnTo>
                  <a:pt x="9318" y="11115"/>
                </a:lnTo>
                <a:lnTo>
                  <a:pt x="9318" y="11151"/>
                </a:lnTo>
                <a:lnTo>
                  <a:pt x="9355" y="11188"/>
                </a:lnTo>
                <a:lnTo>
                  <a:pt x="9538" y="11372"/>
                </a:lnTo>
                <a:lnTo>
                  <a:pt x="9795" y="11518"/>
                </a:lnTo>
                <a:lnTo>
                  <a:pt x="9501" y="11995"/>
                </a:lnTo>
                <a:lnTo>
                  <a:pt x="9061" y="11812"/>
                </a:lnTo>
                <a:lnTo>
                  <a:pt x="8584" y="11628"/>
                </a:lnTo>
                <a:lnTo>
                  <a:pt x="8548" y="11628"/>
                </a:lnTo>
                <a:lnTo>
                  <a:pt x="8548" y="11702"/>
                </a:lnTo>
                <a:lnTo>
                  <a:pt x="8731" y="11848"/>
                </a:lnTo>
                <a:lnTo>
                  <a:pt x="8915" y="12032"/>
                </a:lnTo>
                <a:lnTo>
                  <a:pt x="9318" y="12289"/>
                </a:lnTo>
                <a:lnTo>
                  <a:pt x="9061" y="12582"/>
                </a:lnTo>
                <a:lnTo>
                  <a:pt x="8805" y="12802"/>
                </a:lnTo>
                <a:lnTo>
                  <a:pt x="8548" y="12692"/>
                </a:lnTo>
                <a:lnTo>
                  <a:pt x="8401" y="12069"/>
                </a:lnTo>
                <a:lnTo>
                  <a:pt x="8291" y="11445"/>
                </a:lnTo>
                <a:lnTo>
                  <a:pt x="8218" y="11298"/>
                </a:lnTo>
                <a:lnTo>
                  <a:pt x="8144" y="11188"/>
                </a:lnTo>
                <a:lnTo>
                  <a:pt x="8034" y="11115"/>
                </a:lnTo>
                <a:lnTo>
                  <a:pt x="7374" y="11115"/>
                </a:lnTo>
                <a:lnTo>
                  <a:pt x="7264" y="11078"/>
                </a:lnTo>
                <a:lnTo>
                  <a:pt x="7154" y="11041"/>
                </a:lnTo>
                <a:lnTo>
                  <a:pt x="7007" y="10895"/>
                </a:lnTo>
                <a:lnTo>
                  <a:pt x="6897" y="10675"/>
                </a:lnTo>
                <a:lnTo>
                  <a:pt x="6860" y="10455"/>
                </a:lnTo>
                <a:lnTo>
                  <a:pt x="6860" y="10344"/>
                </a:lnTo>
                <a:lnTo>
                  <a:pt x="6897" y="10234"/>
                </a:lnTo>
                <a:lnTo>
                  <a:pt x="6934" y="10124"/>
                </a:lnTo>
                <a:lnTo>
                  <a:pt x="7007" y="10051"/>
                </a:lnTo>
                <a:lnTo>
                  <a:pt x="7227" y="9978"/>
                </a:lnTo>
                <a:lnTo>
                  <a:pt x="7447" y="9904"/>
                </a:lnTo>
                <a:lnTo>
                  <a:pt x="8328" y="9721"/>
                </a:lnTo>
                <a:lnTo>
                  <a:pt x="8401" y="9758"/>
                </a:lnTo>
                <a:lnTo>
                  <a:pt x="8548" y="9758"/>
                </a:lnTo>
                <a:lnTo>
                  <a:pt x="8841" y="9648"/>
                </a:lnTo>
                <a:lnTo>
                  <a:pt x="9135" y="9574"/>
                </a:lnTo>
                <a:close/>
                <a:moveTo>
                  <a:pt x="1028" y="7373"/>
                </a:moveTo>
                <a:lnTo>
                  <a:pt x="1028" y="7887"/>
                </a:lnTo>
                <a:lnTo>
                  <a:pt x="1101" y="8437"/>
                </a:lnTo>
                <a:lnTo>
                  <a:pt x="1138" y="8474"/>
                </a:lnTo>
                <a:lnTo>
                  <a:pt x="1211" y="8510"/>
                </a:lnTo>
                <a:lnTo>
                  <a:pt x="1285" y="8510"/>
                </a:lnTo>
                <a:lnTo>
                  <a:pt x="1358" y="8474"/>
                </a:lnTo>
                <a:lnTo>
                  <a:pt x="1872" y="8070"/>
                </a:lnTo>
                <a:lnTo>
                  <a:pt x="1945" y="8951"/>
                </a:lnTo>
                <a:lnTo>
                  <a:pt x="1982" y="9611"/>
                </a:lnTo>
                <a:lnTo>
                  <a:pt x="1982" y="9758"/>
                </a:lnTo>
                <a:lnTo>
                  <a:pt x="1982" y="9904"/>
                </a:lnTo>
                <a:lnTo>
                  <a:pt x="1872" y="10014"/>
                </a:lnTo>
                <a:lnTo>
                  <a:pt x="1762" y="10088"/>
                </a:lnTo>
                <a:lnTo>
                  <a:pt x="1615" y="10271"/>
                </a:lnTo>
                <a:lnTo>
                  <a:pt x="1505" y="10455"/>
                </a:lnTo>
                <a:lnTo>
                  <a:pt x="1468" y="10638"/>
                </a:lnTo>
                <a:lnTo>
                  <a:pt x="1468" y="10858"/>
                </a:lnTo>
                <a:lnTo>
                  <a:pt x="1505" y="11078"/>
                </a:lnTo>
                <a:lnTo>
                  <a:pt x="1578" y="11298"/>
                </a:lnTo>
                <a:lnTo>
                  <a:pt x="1688" y="11702"/>
                </a:lnTo>
                <a:lnTo>
                  <a:pt x="2165" y="12876"/>
                </a:lnTo>
                <a:lnTo>
                  <a:pt x="1835" y="12509"/>
                </a:lnTo>
                <a:lnTo>
                  <a:pt x="1505" y="12142"/>
                </a:lnTo>
                <a:lnTo>
                  <a:pt x="1211" y="11665"/>
                </a:lnTo>
                <a:lnTo>
                  <a:pt x="918" y="11188"/>
                </a:lnTo>
                <a:lnTo>
                  <a:pt x="735" y="10675"/>
                </a:lnTo>
                <a:lnTo>
                  <a:pt x="588" y="10161"/>
                </a:lnTo>
                <a:lnTo>
                  <a:pt x="551" y="9831"/>
                </a:lnTo>
                <a:lnTo>
                  <a:pt x="514" y="9501"/>
                </a:lnTo>
                <a:lnTo>
                  <a:pt x="551" y="9171"/>
                </a:lnTo>
                <a:lnTo>
                  <a:pt x="588" y="8841"/>
                </a:lnTo>
                <a:lnTo>
                  <a:pt x="771" y="8180"/>
                </a:lnTo>
                <a:lnTo>
                  <a:pt x="955" y="7557"/>
                </a:lnTo>
                <a:lnTo>
                  <a:pt x="1028" y="7373"/>
                </a:lnTo>
                <a:close/>
                <a:moveTo>
                  <a:pt x="9612" y="12472"/>
                </a:moveTo>
                <a:lnTo>
                  <a:pt x="9942" y="12619"/>
                </a:lnTo>
                <a:lnTo>
                  <a:pt x="10675" y="12912"/>
                </a:lnTo>
                <a:lnTo>
                  <a:pt x="10895" y="12986"/>
                </a:lnTo>
                <a:lnTo>
                  <a:pt x="10529" y="13316"/>
                </a:lnTo>
                <a:lnTo>
                  <a:pt x="10162" y="13609"/>
                </a:lnTo>
                <a:lnTo>
                  <a:pt x="9685" y="13279"/>
                </a:lnTo>
                <a:lnTo>
                  <a:pt x="9171" y="12986"/>
                </a:lnTo>
                <a:lnTo>
                  <a:pt x="9391" y="12729"/>
                </a:lnTo>
                <a:lnTo>
                  <a:pt x="9612" y="12472"/>
                </a:lnTo>
                <a:close/>
                <a:moveTo>
                  <a:pt x="2569" y="5209"/>
                </a:moveTo>
                <a:lnTo>
                  <a:pt x="2899" y="5319"/>
                </a:lnTo>
                <a:lnTo>
                  <a:pt x="3266" y="5356"/>
                </a:lnTo>
                <a:lnTo>
                  <a:pt x="3999" y="5356"/>
                </a:lnTo>
                <a:lnTo>
                  <a:pt x="4733" y="5429"/>
                </a:lnTo>
                <a:lnTo>
                  <a:pt x="5467" y="5539"/>
                </a:lnTo>
                <a:lnTo>
                  <a:pt x="5320" y="5649"/>
                </a:lnTo>
                <a:lnTo>
                  <a:pt x="5173" y="5723"/>
                </a:lnTo>
                <a:lnTo>
                  <a:pt x="4880" y="5833"/>
                </a:lnTo>
                <a:lnTo>
                  <a:pt x="4696" y="5943"/>
                </a:lnTo>
                <a:lnTo>
                  <a:pt x="4513" y="6053"/>
                </a:lnTo>
                <a:lnTo>
                  <a:pt x="4366" y="6236"/>
                </a:lnTo>
                <a:lnTo>
                  <a:pt x="4293" y="6420"/>
                </a:lnTo>
                <a:lnTo>
                  <a:pt x="4256" y="6493"/>
                </a:lnTo>
                <a:lnTo>
                  <a:pt x="4293" y="6603"/>
                </a:lnTo>
                <a:lnTo>
                  <a:pt x="4329" y="6676"/>
                </a:lnTo>
                <a:lnTo>
                  <a:pt x="4366" y="6750"/>
                </a:lnTo>
                <a:lnTo>
                  <a:pt x="4439" y="6823"/>
                </a:lnTo>
                <a:lnTo>
                  <a:pt x="4549" y="6823"/>
                </a:lnTo>
                <a:lnTo>
                  <a:pt x="4660" y="6860"/>
                </a:lnTo>
                <a:lnTo>
                  <a:pt x="4696" y="6933"/>
                </a:lnTo>
                <a:lnTo>
                  <a:pt x="4733" y="7117"/>
                </a:lnTo>
                <a:lnTo>
                  <a:pt x="4770" y="7300"/>
                </a:lnTo>
                <a:lnTo>
                  <a:pt x="4770" y="7667"/>
                </a:lnTo>
                <a:lnTo>
                  <a:pt x="4806" y="7813"/>
                </a:lnTo>
                <a:lnTo>
                  <a:pt x="4586" y="7520"/>
                </a:lnTo>
                <a:lnTo>
                  <a:pt x="4366" y="7263"/>
                </a:lnTo>
                <a:lnTo>
                  <a:pt x="4256" y="7190"/>
                </a:lnTo>
                <a:lnTo>
                  <a:pt x="4146" y="7153"/>
                </a:lnTo>
                <a:lnTo>
                  <a:pt x="3999" y="7117"/>
                </a:lnTo>
                <a:lnTo>
                  <a:pt x="3889" y="7153"/>
                </a:lnTo>
                <a:lnTo>
                  <a:pt x="3632" y="7227"/>
                </a:lnTo>
                <a:lnTo>
                  <a:pt x="3412" y="7373"/>
                </a:lnTo>
                <a:lnTo>
                  <a:pt x="3192" y="7593"/>
                </a:lnTo>
                <a:lnTo>
                  <a:pt x="2972" y="7813"/>
                </a:lnTo>
                <a:lnTo>
                  <a:pt x="2825" y="8070"/>
                </a:lnTo>
                <a:lnTo>
                  <a:pt x="2715" y="8364"/>
                </a:lnTo>
                <a:lnTo>
                  <a:pt x="2642" y="8657"/>
                </a:lnTo>
                <a:lnTo>
                  <a:pt x="2605" y="8951"/>
                </a:lnTo>
                <a:lnTo>
                  <a:pt x="2605" y="9244"/>
                </a:lnTo>
                <a:lnTo>
                  <a:pt x="2679" y="9537"/>
                </a:lnTo>
                <a:lnTo>
                  <a:pt x="2679" y="9611"/>
                </a:lnTo>
                <a:lnTo>
                  <a:pt x="2752" y="9648"/>
                </a:lnTo>
                <a:lnTo>
                  <a:pt x="2789" y="9684"/>
                </a:lnTo>
                <a:lnTo>
                  <a:pt x="3156" y="9684"/>
                </a:lnTo>
                <a:lnTo>
                  <a:pt x="3449" y="9758"/>
                </a:lnTo>
                <a:lnTo>
                  <a:pt x="3706" y="9868"/>
                </a:lnTo>
                <a:lnTo>
                  <a:pt x="3963" y="10014"/>
                </a:lnTo>
                <a:lnTo>
                  <a:pt x="4183" y="10198"/>
                </a:lnTo>
                <a:lnTo>
                  <a:pt x="4403" y="10418"/>
                </a:lnTo>
                <a:lnTo>
                  <a:pt x="4770" y="10858"/>
                </a:lnTo>
                <a:lnTo>
                  <a:pt x="4403" y="11151"/>
                </a:lnTo>
                <a:lnTo>
                  <a:pt x="4109" y="11445"/>
                </a:lnTo>
                <a:lnTo>
                  <a:pt x="3816" y="11775"/>
                </a:lnTo>
                <a:lnTo>
                  <a:pt x="3596" y="12142"/>
                </a:lnTo>
                <a:lnTo>
                  <a:pt x="3412" y="12545"/>
                </a:lnTo>
                <a:lnTo>
                  <a:pt x="3266" y="12986"/>
                </a:lnTo>
                <a:lnTo>
                  <a:pt x="3192" y="13426"/>
                </a:lnTo>
                <a:lnTo>
                  <a:pt x="3156" y="13866"/>
                </a:lnTo>
                <a:lnTo>
                  <a:pt x="3082" y="13829"/>
                </a:lnTo>
                <a:lnTo>
                  <a:pt x="2972" y="13719"/>
                </a:lnTo>
                <a:lnTo>
                  <a:pt x="2899" y="13572"/>
                </a:lnTo>
                <a:lnTo>
                  <a:pt x="2459" y="12582"/>
                </a:lnTo>
                <a:lnTo>
                  <a:pt x="2092" y="11702"/>
                </a:lnTo>
                <a:lnTo>
                  <a:pt x="1945" y="11262"/>
                </a:lnTo>
                <a:lnTo>
                  <a:pt x="1872" y="10821"/>
                </a:lnTo>
                <a:lnTo>
                  <a:pt x="1872" y="10638"/>
                </a:lnTo>
                <a:lnTo>
                  <a:pt x="1945" y="10491"/>
                </a:lnTo>
                <a:lnTo>
                  <a:pt x="2055" y="10381"/>
                </a:lnTo>
                <a:lnTo>
                  <a:pt x="2202" y="10271"/>
                </a:lnTo>
                <a:lnTo>
                  <a:pt x="2312" y="10161"/>
                </a:lnTo>
                <a:lnTo>
                  <a:pt x="2385" y="10051"/>
                </a:lnTo>
                <a:lnTo>
                  <a:pt x="2385" y="9904"/>
                </a:lnTo>
                <a:lnTo>
                  <a:pt x="2385" y="9721"/>
                </a:lnTo>
                <a:lnTo>
                  <a:pt x="2312" y="8730"/>
                </a:lnTo>
                <a:lnTo>
                  <a:pt x="2165" y="7740"/>
                </a:lnTo>
                <a:lnTo>
                  <a:pt x="2165" y="7667"/>
                </a:lnTo>
                <a:lnTo>
                  <a:pt x="2092" y="7593"/>
                </a:lnTo>
                <a:lnTo>
                  <a:pt x="1945" y="7593"/>
                </a:lnTo>
                <a:lnTo>
                  <a:pt x="1358" y="8070"/>
                </a:lnTo>
                <a:lnTo>
                  <a:pt x="1321" y="7667"/>
                </a:lnTo>
                <a:lnTo>
                  <a:pt x="1358" y="7263"/>
                </a:lnTo>
                <a:lnTo>
                  <a:pt x="1395" y="6860"/>
                </a:lnTo>
                <a:lnTo>
                  <a:pt x="1505" y="6456"/>
                </a:lnTo>
                <a:lnTo>
                  <a:pt x="1505" y="6383"/>
                </a:lnTo>
                <a:lnTo>
                  <a:pt x="1468" y="6310"/>
                </a:lnTo>
                <a:lnTo>
                  <a:pt x="1725" y="5796"/>
                </a:lnTo>
                <a:lnTo>
                  <a:pt x="1982" y="5319"/>
                </a:lnTo>
                <a:lnTo>
                  <a:pt x="2239" y="5356"/>
                </a:lnTo>
                <a:lnTo>
                  <a:pt x="2495" y="5392"/>
                </a:lnTo>
                <a:lnTo>
                  <a:pt x="2569" y="5356"/>
                </a:lnTo>
                <a:lnTo>
                  <a:pt x="2605" y="5319"/>
                </a:lnTo>
                <a:lnTo>
                  <a:pt x="2605" y="5282"/>
                </a:lnTo>
                <a:lnTo>
                  <a:pt x="2569" y="5209"/>
                </a:lnTo>
                <a:close/>
                <a:moveTo>
                  <a:pt x="8805" y="13939"/>
                </a:moveTo>
                <a:lnTo>
                  <a:pt x="9098" y="13976"/>
                </a:lnTo>
                <a:lnTo>
                  <a:pt x="9391" y="14049"/>
                </a:lnTo>
                <a:lnTo>
                  <a:pt x="9208" y="14086"/>
                </a:lnTo>
                <a:lnTo>
                  <a:pt x="9171" y="14049"/>
                </a:lnTo>
                <a:lnTo>
                  <a:pt x="9061" y="14049"/>
                </a:lnTo>
                <a:lnTo>
                  <a:pt x="8988" y="13976"/>
                </a:lnTo>
                <a:lnTo>
                  <a:pt x="8805" y="13939"/>
                </a:lnTo>
                <a:close/>
                <a:moveTo>
                  <a:pt x="5815" y="14178"/>
                </a:moveTo>
                <a:lnTo>
                  <a:pt x="5797" y="14196"/>
                </a:lnTo>
                <a:lnTo>
                  <a:pt x="5760" y="14196"/>
                </a:lnTo>
                <a:lnTo>
                  <a:pt x="5815" y="14178"/>
                </a:lnTo>
                <a:close/>
                <a:moveTo>
                  <a:pt x="7154" y="2935"/>
                </a:moveTo>
                <a:lnTo>
                  <a:pt x="7594" y="3008"/>
                </a:lnTo>
                <a:lnTo>
                  <a:pt x="8034" y="3082"/>
                </a:lnTo>
                <a:lnTo>
                  <a:pt x="8438" y="3155"/>
                </a:lnTo>
                <a:lnTo>
                  <a:pt x="8401" y="3192"/>
                </a:lnTo>
                <a:lnTo>
                  <a:pt x="8401" y="3228"/>
                </a:lnTo>
                <a:lnTo>
                  <a:pt x="8401" y="3265"/>
                </a:lnTo>
                <a:lnTo>
                  <a:pt x="8438" y="3265"/>
                </a:lnTo>
                <a:lnTo>
                  <a:pt x="8621" y="3228"/>
                </a:lnTo>
                <a:lnTo>
                  <a:pt x="8768" y="3265"/>
                </a:lnTo>
                <a:lnTo>
                  <a:pt x="8805" y="3265"/>
                </a:lnTo>
                <a:lnTo>
                  <a:pt x="8768" y="3338"/>
                </a:lnTo>
                <a:lnTo>
                  <a:pt x="8768" y="3412"/>
                </a:lnTo>
                <a:lnTo>
                  <a:pt x="8768" y="3448"/>
                </a:lnTo>
                <a:lnTo>
                  <a:pt x="8805" y="3485"/>
                </a:lnTo>
                <a:lnTo>
                  <a:pt x="8841" y="3485"/>
                </a:lnTo>
                <a:lnTo>
                  <a:pt x="8915" y="3522"/>
                </a:lnTo>
                <a:lnTo>
                  <a:pt x="8988" y="3558"/>
                </a:lnTo>
                <a:lnTo>
                  <a:pt x="9098" y="3668"/>
                </a:lnTo>
                <a:lnTo>
                  <a:pt x="9208" y="3815"/>
                </a:lnTo>
                <a:lnTo>
                  <a:pt x="9245" y="3852"/>
                </a:lnTo>
                <a:lnTo>
                  <a:pt x="9281" y="3889"/>
                </a:lnTo>
                <a:lnTo>
                  <a:pt x="9318" y="3852"/>
                </a:lnTo>
                <a:lnTo>
                  <a:pt x="9391" y="3742"/>
                </a:lnTo>
                <a:lnTo>
                  <a:pt x="9465" y="3632"/>
                </a:lnTo>
                <a:lnTo>
                  <a:pt x="9538" y="3558"/>
                </a:lnTo>
                <a:lnTo>
                  <a:pt x="9758" y="3632"/>
                </a:lnTo>
                <a:lnTo>
                  <a:pt x="9612" y="3815"/>
                </a:lnTo>
                <a:lnTo>
                  <a:pt x="9501" y="3999"/>
                </a:lnTo>
                <a:lnTo>
                  <a:pt x="9465" y="4072"/>
                </a:lnTo>
                <a:lnTo>
                  <a:pt x="9465" y="4182"/>
                </a:lnTo>
                <a:lnTo>
                  <a:pt x="9575" y="4182"/>
                </a:lnTo>
                <a:lnTo>
                  <a:pt x="9648" y="4145"/>
                </a:lnTo>
                <a:lnTo>
                  <a:pt x="9795" y="4035"/>
                </a:lnTo>
                <a:lnTo>
                  <a:pt x="10052" y="3815"/>
                </a:lnTo>
                <a:lnTo>
                  <a:pt x="10308" y="3962"/>
                </a:lnTo>
                <a:lnTo>
                  <a:pt x="10235" y="4035"/>
                </a:lnTo>
                <a:lnTo>
                  <a:pt x="9978" y="4365"/>
                </a:lnTo>
                <a:lnTo>
                  <a:pt x="9868" y="4512"/>
                </a:lnTo>
                <a:lnTo>
                  <a:pt x="9795" y="4696"/>
                </a:lnTo>
                <a:lnTo>
                  <a:pt x="9795" y="4732"/>
                </a:lnTo>
                <a:lnTo>
                  <a:pt x="9832" y="4732"/>
                </a:lnTo>
                <a:lnTo>
                  <a:pt x="10015" y="4659"/>
                </a:lnTo>
                <a:lnTo>
                  <a:pt x="10198" y="4549"/>
                </a:lnTo>
                <a:lnTo>
                  <a:pt x="10492" y="4329"/>
                </a:lnTo>
                <a:lnTo>
                  <a:pt x="10639" y="4182"/>
                </a:lnTo>
                <a:lnTo>
                  <a:pt x="10822" y="4292"/>
                </a:lnTo>
                <a:lnTo>
                  <a:pt x="10565" y="4549"/>
                </a:lnTo>
                <a:lnTo>
                  <a:pt x="10272" y="4879"/>
                </a:lnTo>
                <a:lnTo>
                  <a:pt x="10052" y="5209"/>
                </a:lnTo>
                <a:lnTo>
                  <a:pt x="9942" y="5246"/>
                </a:lnTo>
                <a:lnTo>
                  <a:pt x="9648" y="5392"/>
                </a:lnTo>
                <a:lnTo>
                  <a:pt x="9391" y="5539"/>
                </a:lnTo>
                <a:lnTo>
                  <a:pt x="9281" y="5539"/>
                </a:lnTo>
                <a:lnTo>
                  <a:pt x="9135" y="5576"/>
                </a:lnTo>
                <a:lnTo>
                  <a:pt x="8805" y="5759"/>
                </a:lnTo>
                <a:lnTo>
                  <a:pt x="8548" y="5979"/>
                </a:lnTo>
                <a:lnTo>
                  <a:pt x="8364" y="6089"/>
                </a:lnTo>
                <a:lnTo>
                  <a:pt x="8071" y="6346"/>
                </a:lnTo>
                <a:lnTo>
                  <a:pt x="7924" y="6566"/>
                </a:lnTo>
                <a:lnTo>
                  <a:pt x="7741" y="6750"/>
                </a:lnTo>
                <a:lnTo>
                  <a:pt x="7631" y="6970"/>
                </a:lnTo>
                <a:lnTo>
                  <a:pt x="7594" y="7153"/>
                </a:lnTo>
                <a:lnTo>
                  <a:pt x="7631" y="7227"/>
                </a:lnTo>
                <a:lnTo>
                  <a:pt x="7667" y="7300"/>
                </a:lnTo>
                <a:lnTo>
                  <a:pt x="7741" y="7373"/>
                </a:lnTo>
                <a:lnTo>
                  <a:pt x="7851" y="7410"/>
                </a:lnTo>
                <a:lnTo>
                  <a:pt x="7998" y="7410"/>
                </a:lnTo>
                <a:lnTo>
                  <a:pt x="8144" y="7337"/>
                </a:lnTo>
                <a:lnTo>
                  <a:pt x="8401" y="7190"/>
                </a:lnTo>
                <a:lnTo>
                  <a:pt x="8548" y="7153"/>
                </a:lnTo>
                <a:lnTo>
                  <a:pt x="8731" y="7227"/>
                </a:lnTo>
                <a:lnTo>
                  <a:pt x="8805" y="7263"/>
                </a:lnTo>
                <a:lnTo>
                  <a:pt x="8878" y="7337"/>
                </a:lnTo>
                <a:lnTo>
                  <a:pt x="8915" y="7410"/>
                </a:lnTo>
                <a:lnTo>
                  <a:pt x="8915" y="7483"/>
                </a:lnTo>
                <a:lnTo>
                  <a:pt x="8841" y="7593"/>
                </a:lnTo>
                <a:lnTo>
                  <a:pt x="8731" y="7740"/>
                </a:lnTo>
                <a:lnTo>
                  <a:pt x="8584" y="7850"/>
                </a:lnTo>
                <a:lnTo>
                  <a:pt x="8401" y="7960"/>
                </a:lnTo>
                <a:lnTo>
                  <a:pt x="8144" y="8070"/>
                </a:lnTo>
                <a:lnTo>
                  <a:pt x="7961" y="8144"/>
                </a:lnTo>
                <a:lnTo>
                  <a:pt x="7741" y="8254"/>
                </a:lnTo>
                <a:lnTo>
                  <a:pt x="7557" y="8400"/>
                </a:lnTo>
                <a:lnTo>
                  <a:pt x="7521" y="8474"/>
                </a:lnTo>
                <a:lnTo>
                  <a:pt x="7484" y="8584"/>
                </a:lnTo>
                <a:lnTo>
                  <a:pt x="7447" y="8767"/>
                </a:lnTo>
                <a:lnTo>
                  <a:pt x="7521" y="8914"/>
                </a:lnTo>
                <a:lnTo>
                  <a:pt x="7631" y="9061"/>
                </a:lnTo>
                <a:lnTo>
                  <a:pt x="7777" y="9134"/>
                </a:lnTo>
                <a:lnTo>
                  <a:pt x="7887" y="9171"/>
                </a:lnTo>
                <a:lnTo>
                  <a:pt x="8034" y="9207"/>
                </a:lnTo>
                <a:lnTo>
                  <a:pt x="8254" y="9134"/>
                </a:lnTo>
                <a:lnTo>
                  <a:pt x="8694" y="8951"/>
                </a:lnTo>
                <a:lnTo>
                  <a:pt x="9208" y="8951"/>
                </a:lnTo>
                <a:lnTo>
                  <a:pt x="9391" y="8877"/>
                </a:lnTo>
                <a:lnTo>
                  <a:pt x="9575" y="8767"/>
                </a:lnTo>
                <a:lnTo>
                  <a:pt x="9685" y="8657"/>
                </a:lnTo>
                <a:lnTo>
                  <a:pt x="9795" y="8547"/>
                </a:lnTo>
                <a:lnTo>
                  <a:pt x="9905" y="8547"/>
                </a:lnTo>
                <a:lnTo>
                  <a:pt x="10052" y="8584"/>
                </a:lnTo>
                <a:lnTo>
                  <a:pt x="10088" y="8620"/>
                </a:lnTo>
                <a:lnTo>
                  <a:pt x="10125" y="8620"/>
                </a:lnTo>
                <a:lnTo>
                  <a:pt x="10198" y="8657"/>
                </a:lnTo>
                <a:lnTo>
                  <a:pt x="10382" y="8804"/>
                </a:lnTo>
                <a:lnTo>
                  <a:pt x="10565" y="8987"/>
                </a:lnTo>
                <a:lnTo>
                  <a:pt x="11115" y="9648"/>
                </a:lnTo>
                <a:lnTo>
                  <a:pt x="10382" y="9391"/>
                </a:lnTo>
                <a:lnTo>
                  <a:pt x="10015" y="9281"/>
                </a:lnTo>
                <a:lnTo>
                  <a:pt x="9648" y="9171"/>
                </a:lnTo>
                <a:lnTo>
                  <a:pt x="9612" y="9207"/>
                </a:lnTo>
                <a:lnTo>
                  <a:pt x="9281" y="9171"/>
                </a:lnTo>
                <a:lnTo>
                  <a:pt x="8951" y="9207"/>
                </a:lnTo>
                <a:lnTo>
                  <a:pt x="8621" y="9281"/>
                </a:lnTo>
                <a:lnTo>
                  <a:pt x="8328" y="9391"/>
                </a:lnTo>
                <a:lnTo>
                  <a:pt x="8291" y="9427"/>
                </a:lnTo>
                <a:lnTo>
                  <a:pt x="8144" y="9427"/>
                </a:lnTo>
                <a:lnTo>
                  <a:pt x="7631" y="9537"/>
                </a:lnTo>
                <a:lnTo>
                  <a:pt x="7117" y="9648"/>
                </a:lnTo>
                <a:lnTo>
                  <a:pt x="6934" y="9684"/>
                </a:lnTo>
                <a:lnTo>
                  <a:pt x="6787" y="9794"/>
                </a:lnTo>
                <a:lnTo>
                  <a:pt x="6677" y="9904"/>
                </a:lnTo>
                <a:lnTo>
                  <a:pt x="6567" y="10088"/>
                </a:lnTo>
                <a:lnTo>
                  <a:pt x="6494" y="10271"/>
                </a:lnTo>
                <a:lnTo>
                  <a:pt x="6494" y="10455"/>
                </a:lnTo>
                <a:lnTo>
                  <a:pt x="6494" y="10601"/>
                </a:lnTo>
                <a:lnTo>
                  <a:pt x="6530" y="10785"/>
                </a:lnTo>
                <a:lnTo>
                  <a:pt x="6604" y="10968"/>
                </a:lnTo>
                <a:lnTo>
                  <a:pt x="6714" y="11115"/>
                </a:lnTo>
                <a:lnTo>
                  <a:pt x="6824" y="11225"/>
                </a:lnTo>
                <a:lnTo>
                  <a:pt x="6970" y="11335"/>
                </a:lnTo>
                <a:lnTo>
                  <a:pt x="7117" y="11408"/>
                </a:lnTo>
                <a:lnTo>
                  <a:pt x="7301" y="11445"/>
                </a:lnTo>
                <a:lnTo>
                  <a:pt x="7484" y="11482"/>
                </a:lnTo>
                <a:lnTo>
                  <a:pt x="7777" y="11482"/>
                </a:lnTo>
                <a:lnTo>
                  <a:pt x="7851" y="11555"/>
                </a:lnTo>
                <a:lnTo>
                  <a:pt x="7924" y="11665"/>
                </a:lnTo>
                <a:lnTo>
                  <a:pt x="7961" y="11812"/>
                </a:lnTo>
                <a:lnTo>
                  <a:pt x="8034" y="12105"/>
                </a:lnTo>
                <a:lnTo>
                  <a:pt x="8071" y="12362"/>
                </a:lnTo>
                <a:lnTo>
                  <a:pt x="8108" y="12509"/>
                </a:lnTo>
                <a:lnTo>
                  <a:pt x="7851" y="12435"/>
                </a:lnTo>
                <a:lnTo>
                  <a:pt x="7631" y="12399"/>
                </a:lnTo>
                <a:lnTo>
                  <a:pt x="7557" y="12362"/>
                </a:lnTo>
                <a:lnTo>
                  <a:pt x="7521" y="12215"/>
                </a:lnTo>
                <a:lnTo>
                  <a:pt x="7521" y="12179"/>
                </a:lnTo>
                <a:lnTo>
                  <a:pt x="7447" y="12179"/>
                </a:lnTo>
                <a:lnTo>
                  <a:pt x="7447" y="12215"/>
                </a:lnTo>
                <a:lnTo>
                  <a:pt x="7411" y="12472"/>
                </a:lnTo>
                <a:lnTo>
                  <a:pt x="7411" y="12509"/>
                </a:lnTo>
                <a:lnTo>
                  <a:pt x="7447" y="12545"/>
                </a:lnTo>
                <a:lnTo>
                  <a:pt x="7851" y="12729"/>
                </a:lnTo>
                <a:lnTo>
                  <a:pt x="8254" y="12949"/>
                </a:lnTo>
                <a:lnTo>
                  <a:pt x="8438" y="13316"/>
                </a:lnTo>
                <a:lnTo>
                  <a:pt x="8474" y="13389"/>
                </a:lnTo>
                <a:lnTo>
                  <a:pt x="8548" y="13426"/>
                </a:lnTo>
                <a:lnTo>
                  <a:pt x="8621" y="13426"/>
                </a:lnTo>
                <a:lnTo>
                  <a:pt x="8694" y="13389"/>
                </a:lnTo>
                <a:lnTo>
                  <a:pt x="8841" y="13279"/>
                </a:lnTo>
                <a:lnTo>
                  <a:pt x="9428" y="13609"/>
                </a:lnTo>
                <a:lnTo>
                  <a:pt x="9281" y="13609"/>
                </a:lnTo>
                <a:lnTo>
                  <a:pt x="8548" y="13536"/>
                </a:lnTo>
                <a:lnTo>
                  <a:pt x="7851" y="13536"/>
                </a:lnTo>
                <a:lnTo>
                  <a:pt x="7374" y="13206"/>
                </a:lnTo>
                <a:lnTo>
                  <a:pt x="6860" y="12912"/>
                </a:lnTo>
                <a:lnTo>
                  <a:pt x="6824" y="12876"/>
                </a:lnTo>
                <a:lnTo>
                  <a:pt x="6750" y="12912"/>
                </a:lnTo>
                <a:lnTo>
                  <a:pt x="6750" y="12949"/>
                </a:lnTo>
                <a:lnTo>
                  <a:pt x="6750" y="13022"/>
                </a:lnTo>
                <a:lnTo>
                  <a:pt x="6970" y="13316"/>
                </a:lnTo>
                <a:lnTo>
                  <a:pt x="7227" y="13572"/>
                </a:lnTo>
                <a:lnTo>
                  <a:pt x="6897" y="13609"/>
                </a:lnTo>
                <a:lnTo>
                  <a:pt x="6567" y="13646"/>
                </a:lnTo>
                <a:lnTo>
                  <a:pt x="6310" y="13426"/>
                </a:lnTo>
                <a:lnTo>
                  <a:pt x="6090" y="13169"/>
                </a:lnTo>
                <a:lnTo>
                  <a:pt x="6017" y="13169"/>
                </a:lnTo>
                <a:lnTo>
                  <a:pt x="5943" y="13242"/>
                </a:lnTo>
                <a:lnTo>
                  <a:pt x="5907" y="13389"/>
                </a:lnTo>
                <a:lnTo>
                  <a:pt x="5943" y="13499"/>
                </a:lnTo>
                <a:lnTo>
                  <a:pt x="5980" y="13646"/>
                </a:lnTo>
                <a:lnTo>
                  <a:pt x="6090" y="13756"/>
                </a:lnTo>
                <a:lnTo>
                  <a:pt x="5760" y="13829"/>
                </a:lnTo>
                <a:lnTo>
                  <a:pt x="5430" y="13939"/>
                </a:lnTo>
                <a:lnTo>
                  <a:pt x="5393" y="13903"/>
                </a:lnTo>
                <a:lnTo>
                  <a:pt x="5173" y="13682"/>
                </a:lnTo>
                <a:lnTo>
                  <a:pt x="5026" y="13609"/>
                </a:lnTo>
                <a:lnTo>
                  <a:pt x="4916" y="13572"/>
                </a:lnTo>
                <a:lnTo>
                  <a:pt x="4880" y="13572"/>
                </a:lnTo>
                <a:lnTo>
                  <a:pt x="4880" y="13609"/>
                </a:lnTo>
                <a:lnTo>
                  <a:pt x="4880" y="13682"/>
                </a:lnTo>
                <a:lnTo>
                  <a:pt x="4916" y="13793"/>
                </a:lnTo>
                <a:lnTo>
                  <a:pt x="4990" y="13939"/>
                </a:lnTo>
                <a:lnTo>
                  <a:pt x="5100" y="14086"/>
                </a:lnTo>
                <a:lnTo>
                  <a:pt x="5136" y="14086"/>
                </a:lnTo>
                <a:lnTo>
                  <a:pt x="4843" y="14306"/>
                </a:lnTo>
                <a:lnTo>
                  <a:pt x="4623" y="14269"/>
                </a:lnTo>
                <a:lnTo>
                  <a:pt x="4109" y="14196"/>
                </a:lnTo>
                <a:lnTo>
                  <a:pt x="3853" y="14159"/>
                </a:lnTo>
                <a:lnTo>
                  <a:pt x="3596" y="14086"/>
                </a:lnTo>
                <a:lnTo>
                  <a:pt x="3669" y="14013"/>
                </a:lnTo>
                <a:lnTo>
                  <a:pt x="3706" y="13903"/>
                </a:lnTo>
                <a:lnTo>
                  <a:pt x="3706" y="13829"/>
                </a:lnTo>
                <a:lnTo>
                  <a:pt x="3669" y="13719"/>
                </a:lnTo>
                <a:lnTo>
                  <a:pt x="3632" y="13646"/>
                </a:lnTo>
                <a:lnTo>
                  <a:pt x="3559" y="13609"/>
                </a:lnTo>
                <a:lnTo>
                  <a:pt x="3632" y="13242"/>
                </a:lnTo>
                <a:lnTo>
                  <a:pt x="3742" y="12876"/>
                </a:lnTo>
                <a:lnTo>
                  <a:pt x="3889" y="12509"/>
                </a:lnTo>
                <a:lnTo>
                  <a:pt x="4073" y="12179"/>
                </a:lnTo>
                <a:lnTo>
                  <a:pt x="4293" y="11848"/>
                </a:lnTo>
                <a:lnTo>
                  <a:pt x="4549" y="11555"/>
                </a:lnTo>
                <a:lnTo>
                  <a:pt x="4843" y="11298"/>
                </a:lnTo>
                <a:lnTo>
                  <a:pt x="5173" y="11115"/>
                </a:lnTo>
                <a:lnTo>
                  <a:pt x="5246" y="11041"/>
                </a:lnTo>
                <a:lnTo>
                  <a:pt x="5283" y="10931"/>
                </a:lnTo>
                <a:lnTo>
                  <a:pt x="5283" y="10858"/>
                </a:lnTo>
                <a:lnTo>
                  <a:pt x="5210" y="10785"/>
                </a:lnTo>
                <a:lnTo>
                  <a:pt x="4770" y="10234"/>
                </a:lnTo>
                <a:lnTo>
                  <a:pt x="4549" y="9978"/>
                </a:lnTo>
                <a:lnTo>
                  <a:pt x="4293" y="9758"/>
                </a:lnTo>
                <a:lnTo>
                  <a:pt x="3999" y="9574"/>
                </a:lnTo>
                <a:lnTo>
                  <a:pt x="3706" y="9427"/>
                </a:lnTo>
                <a:lnTo>
                  <a:pt x="3376" y="9317"/>
                </a:lnTo>
                <a:lnTo>
                  <a:pt x="3046" y="9281"/>
                </a:lnTo>
                <a:lnTo>
                  <a:pt x="3046" y="8877"/>
                </a:lnTo>
                <a:lnTo>
                  <a:pt x="3119" y="8510"/>
                </a:lnTo>
                <a:lnTo>
                  <a:pt x="3266" y="8180"/>
                </a:lnTo>
                <a:lnTo>
                  <a:pt x="3486" y="7887"/>
                </a:lnTo>
                <a:lnTo>
                  <a:pt x="3632" y="7740"/>
                </a:lnTo>
                <a:lnTo>
                  <a:pt x="3816" y="7593"/>
                </a:lnTo>
                <a:lnTo>
                  <a:pt x="3889" y="7557"/>
                </a:lnTo>
                <a:lnTo>
                  <a:pt x="3963" y="7557"/>
                </a:lnTo>
                <a:lnTo>
                  <a:pt x="4036" y="7593"/>
                </a:lnTo>
                <a:lnTo>
                  <a:pt x="4109" y="7630"/>
                </a:lnTo>
                <a:lnTo>
                  <a:pt x="4219" y="7740"/>
                </a:lnTo>
                <a:lnTo>
                  <a:pt x="4329" y="7887"/>
                </a:lnTo>
                <a:lnTo>
                  <a:pt x="4916" y="8657"/>
                </a:lnTo>
                <a:lnTo>
                  <a:pt x="5026" y="8730"/>
                </a:lnTo>
                <a:lnTo>
                  <a:pt x="5136" y="8767"/>
                </a:lnTo>
                <a:lnTo>
                  <a:pt x="5210" y="8730"/>
                </a:lnTo>
                <a:lnTo>
                  <a:pt x="5246" y="8694"/>
                </a:lnTo>
                <a:lnTo>
                  <a:pt x="5283" y="8620"/>
                </a:lnTo>
                <a:lnTo>
                  <a:pt x="5283" y="8547"/>
                </a:lnTo>
                <a:lnTo>
                  <a:pt x="5136" y="7006"/>
                </a:lnTo>
                <a:lnTo>
                  <a:pt x="5100" y="6823"/>
                </a:lnTo>
                <a:lnTo>
                  <a:pt x="4990" y="6640"/>
                </a:lnTo>
                <a:lnTo>
                  <a:pt x="4880" y="6493"/>
                </a:lnTo>
                <a:lnTo>
                  <a:pt x="4660" y="6456"/>
                </a:lnTo>
                <a:lnTo>
                  <a:pt x="4733" y="6420"/>
                </a:lnTo>
                <a:lnTo>
                  <a:pt x="4843" y="6346"/>
                </a:lnTo>
                <a:lnTo>
                  <a:pt x="5026" y="6199"/>
                </a:lnTo>
                <a:lnTo>
                  <a:pt x="5430" y="6016"/>
                </a:lnTo>
                <a:lnTo>
                  <a:pt x="5613" y="5943"/>
                </a:lnTo>
                <a:lnTo>
                  <a:pt x="5760" y="5796"/>
                </a:lnTo>
                <a:lnTo>
                  <a:pt x="5870" y="5649"/>
                </a:lnTo>
                <a:lnTo>
                  <a:pt x="5980" y="5466"/>
                </a:lnTo>
                <a:lnTo>
                  <a:pt x="5980" y="5392"/>
                </a:lnTo>
                <a:lnTo>
                  <a:pt x="5943" y="5319"/>
                </a:lnTo>
                <a:lnTo>
                  <a:pt x="5907" y="5246"/>
                </a:lnTo>
                <a:lnTo>
                  <a:pt x="5833" y="5209"/>
                </a:lnTo>
                <a:lnTo>
                  <a:pt x="4990" y="5099"/>
                </a:lnTo>
                <a:lnTo>
                  <a:pt x="4109" y="4989"/>
                </a:lnTo>
                <a:lnTo>
                  <a:pt x="3742" y="4989"/>
                </a:lnTo>
                <a:lnTo>
                  <a:pt x="3302" y="4952"/>
                </a:lnTo>
                <a:lnTo>
                  <a:pt x="2899" y="4989"/>
                </a:lnTo>
                <a:lnTo>
                  <a:pt x="2715" y="5026"/>
                </a:lnTo>
                <a:lnTo>
                  <a:pt x="2532" y="5099"/>
                </a:lnTo>
                <a:lnTo>
                  <a:pt x="2495" y="5136"/>
                </a:lnTo>
                <a:lnTo>
                  <a:pt x="2532" y="5209"/>
                </a:lnTo>
                <a:lnTo>
                  <a:pt x="2165" y="5062"/>
                </a:lnTo>
                <a:lnTo>
                  <a:pt x="2459" y="4732"/>
                </a:lnTo>
                <a:lnTo>
                  <a:pt x="2752" y="4402"/>
                </a:lnTo>
                <a:lnTo>
                  <a:pt x="3082" y="4145"/>
                </a:lnTo>
                <a:lnTo>
                  <a:pt x="3449" y="3889"/>
                </a:lnTo>
                <a:lnTo>
                  <a:pt x="3816" y="3668"/>
                </a:lnTo>
                <a:lnTo>
                  <a:pt x="4219" y="3448"/>
                </a:lnTo>
                <a:lnTo>
                  <a:pt x="4623" y="3302"/>
                </a:lnTo>
                <a:lnTo>
                  <a:pt x="5026" y="3155"/>
                </a:lnTo>
                <a:lnTo>
                  <a:pt x="5467" y="3045"/>
                </a:lnTo>
                <a:lnTo>
                  <a:pt x="5907" y="2972"/>
                </a:lnTo>
                <a:lnTo>
                  <a:pt x="6310" y="2935"/>
                </a:lnTo>
                <a:close/>
                <a:moveTo>
                  <a:pt x="5393" y="14343"/>
                </a:moveTo>
                <a:lnTo>
                  <a:pt x="5430" y="14379"/>
                </a:lnTo>
                <a:lnTo>
                  <a:pt x="5356" y="14379"/>
                </a:lnTo>
                <a:lnTo>
                  <a:pt x="5393" y="14343"/>
                </a:lnTo>
                <a:close/>
                <a:moveTo>
                  <a:pt x="7704" y="13903"/>
                </a:moveTo>
                <a:lnTo>
                  <a:pt x="7961" y="14049"/>
                </a:lnTo>
                <a:lnTo>
                  <a:pt x="8291" y="14196"/>
                </a:lnTo>
                <a:lnTo>
                  <a:pt x="8584" y="14306"/>
                </a:lnTo>
                <a:lnTo>
                  <a:pt x="8181" y="14379"/>
                </a:lnTo>
                <a:lnTo>
                  <a:pt x="7741" y="14416"/>
                </a:lnTo>
                <a:lnTo>
                  <a:pt x="7704" y="14306"/>
                </a:lnTo>
                <a:lnTo>
                  <a:pt x="7631" y="14233"/>
                </a:lnTo>
                <a:lnTo>
                  <a:pt x="7264" y="14123"/>
                </a:lnTo>
                <a:lnTo>
                  <a:pt x="6970" y="13939"/>
                </a:lnTo>
                <a:lnTo>
                  <a:pt x="7521" y="13903"/>
                </a:lnTo>
                <a:close/>
                <a:moveTo>
                  <a:pt x="6420" y="14013"/>
                </a:moveTo>
                <a:lnTo>
                  <a:pt x="6567" y="14123"/>
                </a:lnTo>
                <a:lnTo>
                  <a:pt x="6787" y="14306"/>
                </a:lnTo>
                <a:lnTo>
                  <a:pt x="7007" y="14453"/>
                </a:lnTo>
                <a:lnTo>
                  <a:pt x="6053" y="14416"/>
                </a:lnTo>
                <a:lnTo>
                  <a:pt x="6053" y="14343"/>
                </a:lnTo>
                <a:lnTo>
                  <a:pt x="6053" y="14269"/>
                </a:lnTo>
                <a:lnTo>
                  <a:pt x="5980" y="14196"/>
                </a:lnTo>
                <a:lnTo>
                  <a:pt x="5907" y="14159"/>
                </a:lnTo>
                <a:lnTo>
                  <a:pt x="5870" y="14159"/>
                </a:lnTo>
                <a:lnTo>
                  <a:pt x="5980" y="14123"/>
                </a:lnTo>
                <a:lnTo>
                  <a:pt x="6420" y="14013"/>
                </a:lnTo>
                <a:close/>
                <a:moveTo>
                  <a:pt x="6824" y="2385"/>
                </a:moveTo>
                <a:lnTo>
                  <a:pt x="6750" y="2421"/>
                </a:lnTo>
                <a:lnTo>
                  <a:pt x="6677" y="2495"/>
                </a:lnTo>
                <a:lnTo>
                  <a:pt x="6127" y="2531"/>
                </a:lnTo>
                <a:lnTo>
                  <a:pt x="5540" y="2605"/>
                </a:lnTo>
                <a:lnTo>
                  <a:pt x="5026" y="2715"/>
                </a:lnTo>
                <a:lnTo>
                  <a:pt x="4476" y="2861"/>
                </a:lnTo>
                <a:lnTo>
                  <a:pt x="3926" y="3082"/>
                </a:lnTo>
                <a:lnTo>
                  <a:pt x="3376" y="3375"/>
                </a:lnTo>
                <a:lnTo>
                  <a:pt x="2899" y="3705"/>
                </a:lnTo>
                <a:lnTo>
                  <a:pt x="2459" y="4109"/>
                </a:lnTo>
                <a:lnTo>
                  <a:pt x="2018" y="4512"/>
                </a:lnTo>
                <a:lnTo>
                  <a:pt x="1652" y="4989"/>
                </a:lnTo>
                <a:lnTo>
                  <a:pt x="1321" y="5466"/>
                </a:lnTo>
                <a:lnTo>
                  <a:pt x="1065" y="6016"/>
                </a:lnTo>
                <a:lnTo>
                  <a:pt x="735" y="6713"/>
                </a:lnTo>
                <a:lnTo>
                  <a:pt x="478" y="7447"/>
                </a:lnTo>
                <a:lnTo>
                  <a:pt x="221" y="8180"/>
                </a:lnTo>
                <a:lnTo>
                  <a:pt x="74" y="8914"/>
                </a:lnTo>
                <a:lnTo>
                  <a:pt x="38" y="9244"/>
                </a:lnTo>
                <a:lnTo>
                  <a:pt x="1" y="9611"/>
                </a:lnTo>
                <a:lnTo>
                  <a:pt x="38" y="9941"/>
                </a:lnTo>
                <a:lnTo>
                  <a:pt x="74" y="10271"/>
                </a:lnTo>
                <a:lnTo>
                  <a:pt x="148" y="10601"/>
                </a:lnTo>
                <a:lnTo>
                  <a:pt x="258" y="10931"/>
                </a:lnTo>
                <a:lnTo>
                  <a:pt x="368" y="11262"/>
                </a:lnTo>
                <a:lnTo>
                  <a:pt x="514" y="11555"/>
                </a:lnTo>
                <a:lnTo>
                  <a:pt x="881" y="12142"/>
                </a:lnTo>
                <a:lnTo>
                  <a:pt x="1285" y="12692"/>
                </a:lnTo>
                <a:lnTo>
                  <a:pt x="1725" y="13206"/>
                </a:lnTo>
                <a:lnTo>
                  <a:pt x="2202" y="13719"/>
                </a:lnTo>
                <a:lnTo>
                  <a:pt x="2459" y="13976"/>
                </a:lnTo>
                <a:lnTo>
                  <a:pt x="2752" y="14233"/>
                </a:lnTo>
                <a:lnTo>
                  <a:pt x="2825" y="14343"/>
                </a:lnTo>
                <a:lnTo>
                  <a:pt x="2899" y="14416"/>
                </a:lnTo>
                <a:lnTo>
                  <a:pt x="3009" y="14453"/>
                </a:lnTo>
                <a:lnTo>
                  <a:pt x="3119" y="14453"/>
                </a:lnTo>
                <a:lnTo>
                  <a:pt x="3192" y="14526"/>
                </a:lnTo>
                <a:lnTo>
                  <a:pt x="3559" y="14636"/>
                </a:lnTo>
                <a:lnTo>
                  <a:pt x="3889" y="14746"/>
                </a:lnTo>
                <a:lnTo>
                  <a:pt x="4623" y="14820"/>
                </a:lnTo>
                <a:lnTo>
                  <a:pt x="6017" y="14966"/>
                </a:lnTo>
                <a:lnTo>
                  <a:pt x="6714" y="15003"/>
                </a:lnTo>
                <a:lnTo>
                  <a:pt x="7411" y="15003"/>
                </a:lnTo>
                <a:lnTo>
                  <a:pt x="8108" y="14930"/>
                </a:lnTo>
                <a:lnTo>
                  <a:pt x="8768" y="14783"/>
                </a:lnTo>
                <a:lnTo>
                  <a:pt x="9465" y="14600"/>
                </a:lnTo>
                <a:lnTo>
                  <a:pt x="9758" y="14453"/>
                </a:lnTo>
                <a:lnTo>
                  <a:pt x="10088" y="14306"/>
                </a:lnTo>
                <a:lnTo>
                  <a:pt x="10382" y="14159"/>
                </a:lnTo>
                <a:lnTo>
                  <a:pt x="10675" y="13976"/>
                </a:lnTo>
                <a:lnTo>
                  <a:pt x="11152" y="13536"/>
                </a:lnTo>
                <a:lnTo>
                  <a:pt x="11629" y="13059"/>
                </a:lnTo>
                <a:lnTo>
                  <a:pt x="12033" y="12509"/>
                </a:lnTo>
                <a:lnTo>
                  <a:pt x="12399" y="11958"/>
                </a:lnTo>
                <a:lnTo>
                  <a:pt x="12729" y="11372"/>
                </a:lnTo>
                <a:lnTo>
                  <a:pt x="12986" y="10748"/>
                </a:lnTo>
                <a:lnTo>
                  <a:pt x="13243" y="10161"/>
                </a:lnTo>
                <a:lnTo>
                  <a:pt x="13426" y="9464"/>
                </a:lnTo>
                <a:lnTo>
                  <a:pt x="13500" y="9097"/>
                </a:lnTo>
                <a:lnTo>
                  <a:pt x="13573" y="8730"/>
                </a:lnTo>
                <a:lnTo>
                  <a:pt x="13573" y="8400"/>
                </a:lnTo>
                <a:lnTo>
                  <a:pt x="13573" y="8034"/>
                </a:lnTo>
                <a:lnTo>
                  <a:pt x="13573" y="7667"/>
                </a:lnTo>
                <a:lnTo>
                  <a:pt x="13500" y="7300"/>
                </a:lnTo>
                <a:lnTo>
                  <a:pt x="13426" y="6970"/>
                </a:lnTo>
                <a:lnTo>
                  <a:pt x="13353" y="6640"/>
                </a:lnTo>
                <a:lnTo>
                  <a:pt x="13206" y="6346"/>
                </a:lnTo>
                <a:lnTo>
                  <a:pt x="13060" y="6053"/>
                </a:lnTo>
                <a:lnTo>
                  <a:pt x="12693" y="5466"/>
                </a:lnTo>
                <a:lnTo>
                  <a:pt x="12289" y="4916"/>
                </a:lnTo>
                <a:lnTo>
                  <a:pt x="11849" y="4475"/>
                </a:lnTo>
                <a:lnTo>
                  <a:pt x="11372" y="4035"/>
                </a:lnTo>
                <a:lnTo>
                  <a:pt x="10895" y="3668"/>
                </a:lnTo>
                <a:lnTo>
                  <a:pt x="10345" y="3338"/>
                </a:lnTo>
                <a:lnTo>
                  <a:pt x="9795" y="3045"/>
                </a:lnTo>
                <a:lnTo>
                  <a:pt x="9208" y="2788"/>
                </a:lnTo>
                <a:lnTo>
                  <a:pt x="8584" y="2605"/>
                </a:lnTo>
                <a:lnTo>
                  <a:pt x="7998" y="2458"/>
                </a:lnTo>
                <a:lnTo>
                  <a:pt x="7447" y="2385"/>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458" name="Google Shape;458;p9"/>
          <p:cNvSpPr/>
          <p:nvPr/>
        </p:nvSpPr>
        <p:spPr>
          <a:xfrm>
            <a:off x="-10" y="1351155"/>
            <a:ext cx="496690" cy="513331"/>
          </a:xfrm>
          <a:custGeom>
            <a:rect b="b" l="l" r="r" t="t"/>
            <a:pathLst>
              <a:path extrusionOk="0" h="13573" w="13133">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459" name="Google Shape;459;p9"/>
          <p:cNvSpPr/>
          <p:nvPr/>
        </p:nvSpPr>
        <p:spPr>
          <a:xfrm>
            <a:off x="11599142" y="238816"/>
            <a:ext cx="695056" cy="718656"/>
          </a:xfrm>
          <a:custGeom>
            <a:rect b="b" l="l" r="r" t="t"/>
            <a:pathLst>
              <a:path extrusionOk="0" h="19002" w="18378">
                <a:moveTo>
                  <a:pt x="13793" y="5429"/>
                </a:moveTo>
                <a:lnTo>
                  <a:pt x="13682" y="5466"/>
                </a:lnTo>
                <a:lnTo>
                  <a:pt x="13572" y="5502"/>
                </a:lnTo>
                <a:lnTo>
                  <a:pt x="13499" y="5576"/>
                </a:lnTo>
                <a:lnTo>
                  <a:pt x="13352" y="5759"/>
                </a:lnTo>
                <a:lnTo>
                  <a:pt x="13352" y="5869"/>
                </a:lnTo>
                <a:lnTo>
                  <a:pt x="13352" y="5979"/>
                </a:lnTo>
                <a:lnTo>
                  <a:pt x="13389" y="6016"/>
                </a:lnTo>
                <a:lnTo>
                  <a:pt x="13426" y="6053"/>
                </a:lnTo>
                <a:lnTo>
                  <a:pt x="13499" y="6053"/>
                </a:lnTo>
                <a:lnTo>
                  <a:pt x="13572" y="5979"/>
                </a:lnTo>
                <a:lnTo>
                  <a:pt x="13646" y="5943"/>
                </a:lnTo>
                <a:lnTo>
                  <a:pt x="13719" y="5796"/>
                </a:lnTo>
                <a:lnTo>
                  <a:pt x="13829" y="5649"/>
                </a:lnTo>
                <a:lnTo>
                  <a:pt x="13903" y="5502"/>
                </a:lnTo>
                <a:lnTo>
                  <a:pt x="13903" y="5466"/>
                </a:lnTo>
                <a:lnTo>
                  <a:pt x="13903" y="5429"/>
                </a:lnTo>
                <a:close/>
                <a:moveTo>
                  <a:pt x="13242" y="6089"/>
                </a:moveTo>
                <a:lnTo>
                  <a:pt x="13169" y="6126"/>
                </a:lnTo>
                <a:lnTo>
                  <a:pt x="13022" y="6309"/>
                </a:lnTo>
                <a:lnTo>
                  <a:pt x="12912" y="6493"/>
                </a:lnTo>
                <a:lnTo>
                  <a:pt x="12875" y="6529"/>
                </a:lnTo>
                <a:lnTo>
                  <a:pt x="12875" y="6603"/>
                </a:lnTo>
                <a:lnTo>
                  <a:pt x="12949" y="6676"/>
                </a:lnTo>
                <a:lnTo>
                  <a:pt x="13022" y="6713"/>
                </a:lnTo>
                <a:lnTo>
                  <a:pt x="13096" y="6676"/>
                </a:lnTo>
                <a:lnTo>
                  <a:pt x="13132" y="6639"/>
                </a:lnTo>
                <a:lnTo>
                  <a:pt x="13242" y="6456"/>
                </a:lnTo>
                <a:lnTo>
                  <a:pt x="13352" y="6273"/>
                </a:lnTo>
                <a:lnTo>
                  <a:pt x="13389" y="6199"/>
                </a:lnTo>
                <a:lnTo>
                  <a:pt x="13316" y="6126"/>
                </a:lnTo>
                <a:lnTo>
                  <a:pt x="13242" y="6089"/>
                </a:lnTo>
                <a:close/>
                <a:moveTo>
                  <a:pt x="17241" y="6419"/>
                </a:moveTo>
                <a:lnTo>
                  <a:pt x="17534" y="6713"/>
                </a:lnTo>
                <a:lnTo>
                  <a:pt x="17497" y="6713"/>
                </a:lnTo>
                <a:lnTo>
                  <a:pt x="17387" y="6823"/>
                </a:lnTo>
                <a:lnTo>
                  <a:pt x="17351" y="6676"/>
                </a:lnTo>
                <a:lnTo>
                  <a:pt x="17241" y="6419"/>
                </a:lnTo>
                <a:close/>
                <a:moveTo>
                  <a:pt x="12692" y="6786"/>
                </a:moveTo>
                <a:lnTo>
                  <a:pt x="12582" y="6860"/>
                </a:lnTo>
                <a:lnTo>
                  <a:pt x="12435" y="6970"/>
                </a:lnTo>
                <a:lnTo>
                  <a:pt x="12399" y="7116"/>
                </a:lnTo>
                <a:lnTo>
                  <a:pt x="12362" y="7190"/>
                </a:lnTo>
                <a:lnTo>
                  <a:pt x="12399" y="7226"/>
                </a:lnTo>
                <a:lnTo>
                  <a:pt x="12472" y="7300"/>
                </a:lnTo>
                <a:lnTo>
                  <a:pt x="12582" y="7300"/>
                </a:lnTo>
                <a:lnTo>
                  <a:pt x="12619" y="7263"/>
                </a:lnTo>
                <a:lnTo>
                  <a:pt x="12655" y="7190"/>
                </a:lnTo>
                <a:lnTo>
                  <a:pt x="12729" y="7043"/>
                </a:lnTo>
                <a:lnTo>
                  <a:pt x="12802" y="7006"/>
                </a:lnTo>
                <a:lnTo>
                  <a:pt x="12839" y="6933"/>
                </a:lnTo>
                <a:lnTo>
                  <a:pt x="12875" y="6860"/>
                </a:lnTo>
                <a:lnTo>
                  <a:pt x="12875" y="6823"/>
                </a:lnTo>
                <a:lnTo>
                  <a:pt x="12839" y="6823"/>
                </a:lnTo>
                <a:lnTo>
                  <a:pt x="12765" y="6786"/>
                </a:lnTo>
                <a:close/>
                <a:moveTo>
                  <a:pt x="17571" y="6750"/>
                </a:moveTo>
                <a:lnTo>
                  <a:pt x="17828" y="7043"/>
                </a:lnTo>
                <a:lnTo>
                  <a:pt x="18048" y="7373"/>
                </a:lnTo>
                <a:lnTo>
                  <a:pt x="17828" y="7593"/>
                </a:lnTo>
                <a:lnTo>
                  <a:pt x="17828" y="7520"/>
                </a:lnTo>
                <a:lnTo>
                  <a:pt x="17864" y="7336"/>
                </a:lnTo>
                <a:lnTo>
                  <a:pt x="17828" y="7116"/>
                </a:lnTo>
                <a:lnTo>
                  <a:pt x="17828" y="7080"/>
                </a:lnTo>
                <a:lnTo>
                  <a:pt x="17754" y="7006"/>
                </a:lnTo>
                <a:lnTo>
                  <a:pt x="17681" y="7006"/>
                </a:lnTo>
                <a:lnTo>
                  <a:pt x="17644" y="7043"/>
                </a:lnTo>
                <a:lnTo>
                  <a:pt x="17681" y="7080"/>
                </a:lnTo>
                <a:lnTo>
                  <a:pt x="17644" y="7226"/>
                </a:lnTo>
                <a:lnTo>
                  <a:pt x="17607" y="7446"/>
                </a:lnTo>
                <a:lnTo>
                  <a:pt x="17534" y="7667"/>
                </a:lnTo>
                <a:lnTo>
                  <a:pt x="17534" y="7887"/>
                </a:lnTo>
                <a:lnTo>
                  <a:pt x="17534" y="7960"/>
                </a:lnTo>
                <a:lnTo>
                  <a:pt x="17131" y="8584"/>
                </a:lnTo>
                <a:lnTo>
                  <a:pt x="17167" y="8217"/>
                </a:lnTo>
                <a:lnTo>
                  <a:pt x="17241" y="7850"/>
                </a:lnTo>
                <a:lnTo>
                  <a:pt x="17387" y="7630"/>
                </a:lnTo>
                <a:lnTo>
                  <a:pt x="17387" y="7593"/>
                </a:lnTo>
                <a:lnTo>
                  <a:pt x="17387" y="7520"/>
                </a:lnTo>
                <a:lnTo>
                  <a:pt x="17461" y="7483"/>
                </a:lnTo>
                <a:lnTo>
                  <a:pt x="17497" y="7446"/>
                </a:lnTo>
                <a:lnTo>
                  <a:pt x="17534" y="7373"/>
                </a:lnTo>
                <a:lnTo>
                  <a:pt x="17534" y="7263"/>
                </a:lnTo>
                <a:lnTo>
                  <a:pt x="17497" y="7080"/>
                </a:lnTo>
                <a:lnTo>
                  <a:pt x="17571" y="6750"/>
                </a:lnTo>
                <a:close/>
                <a:moveTo>
                  <a:pt x="16874" y="8840"/>
                </a:moveTo>
                <a:lnTo>
                  <a:pt x="16947" y="8877"/>
                </a:lnTo>
                <a:lnTo>
                  <a:pt x="16874" y="8950"/>
                </a:lnTo>
                <a:lnTo>
                  <a:pt x="16874" y="8877"/>
                </a:lnTo>
                <a:lnTo>
                  <a:pt x="16874" y="8840"/>
                </a:lnTo>
                <a:close/>
                <a:moveTo>
                  <a:pt x="11445" y="8584"/>
                </a:moveTo>
                <a:lnTo>
                  <a:pt x="11408" y="8620"/>
                </a:lnTo>
                <a:lnTo>
                  <a:pt x="11298" y="8657"/>
                </a:lnTo>
                <a:lnTo>
                  <a:pt x="11188" y="8804"/>
                </a:lnTo>
                <a:lnTo>
                  <a:pt x="11188" y="8840"/>
                </a:lnTo>
                <a:lnTo>
                  <a:pt x="11188" y="8914"/>
                </a:lnTo>
                <a:lnTo>
                  <a:pt x="11188" y="8987"/>
                </a:lnTo>
                <a:lnTo>
                  <a:pt x="11225" y="9024"/>
                </a:lnTo>
                <a:lnTo>
                  <a:pt x="11408" y="9024"/>
                </a:lnTo>
                <a:lnTo>
                  <a:pt x="11445" y="8987"/>
                </a:lnTo>
                <a:lnTo>
                  <a:pt x="11555" y="8804"/>
                </a:lnTo>
                <a:lnTo>
                  <a:pt x="11555" y="8730"/>
                </a:lnTo>
                <a:lnTo>
                  <a:pt x="11555" y="8657"/>
                </a:lnTo>
                <a:lnTo>
                  <a:pt x="11518" y="8620"/>
                </a:lnTo>
                <a:lnTo>
                  <a:pt x="11445" y="8584"/>
                </a:lnTo>
                <a:close/>
                <a:moveTo>
                  <a:pt x="16580" y="8804"/>
                </a:moveTo>
                <a:lnTo>
                  <a:pt x="16580" y="8877"/>
                </a:lnTo>
                <a:lnTo>
                  <a:pt x="16580" y="9060"/>
                </a:lnTo>
                <a:lnTo>
                  <a:pt x="16617" y="9170"/>
                </a:lnTo>
                <a:lnTo>
                  <a:pt x="16654" y="9244"/>
                </a:lnTo>
                <a:lnTo>
                  <a:pt x="16397" y="9611"/>
                </a:lnTo>
                <a:lnTo>
                  <a:pt x="16360" y="9391"/>
                </a:lnTo>
                <a:lnTo>
                  <a:pt x="16324" y="9170"/>
                </a:lnTo>
                <a:lnTo>
                  <a:pt x="16324" y="9097"/>
                </a:lnTo>
                <a:lnTo>
                  <a:pt x="16580" y="8804"/>
                </a:lnTo>
                <a:close/>
                <a:moveTo>
                  <a:pt x="16067" y="9391"/>
                </a:moveTo>
                <a:lnTo>
                  <a:pt x="16067" y="9684"/>
                </a:lnTo>
                <a:lnTo>
                  <a:pt x="16103" y="9794"/>
                </a:lnTo>
                <a:lnTo>
                  <a:pt x="16177" y="9941"/>
                </a:lnTo>
                <a:lnTo>
                  <a:pt x="15993" y="10161"/>
                </a:lnTo>
                <a:lnTo>
                  <a:pt x="15920" y="10308"/>
                </a:lnTo>
                <a:lnTo>
                  <a:pt x="15957" y="9867"/>
                </a:lnTo>
                <a:lnTo>
                  <a:pt x="15920" y="9794"/>
                </a:lnTo>
                <a:lnTo>
                  <a:pt x="15847" y="9757"/>
                </a:lnTo>
                <a:lnTo>
                  <a:pt x="15810" y="9721"/>
                </a:lnTo>
                <a:lnTo>
                  <a:pt x="16067" y="9391"/>
                </a:lnTo>
                <a:close/>
                <a:moveTo>
                  <a:pt x="9611" y="2348"/>
                </a:moveTo>
                <a:lnTo>
                  <a:pt x="9574" y="2421"/>
                </a:lnTo>
                <a:lnTo>
                  <a:pt x="9134" y="2861"/>
                </a:lnTo>
                <a:lnTo>
                  <a:pt x="8767" y="3375"/>
                </a:lnTo>
                <a:lnTo>
                  <a:pt x="7997" y="4365"/>
                </a:lnTo>
                <a:lnTo>
                  <a:pt x="7630" y="4879"/>
                </a:lnTo>
                <a:lnTo>
                  <a:pt x="7227" y="5356"/>
                </a:lnTo>
                <a:lnTo>
                  <a:pt x="6823" y="5832"/>
                </a:lnTo>
                <a:lnTo>
                  <a:pt x="6346" y="6273"/>
                </a:lnTo>
                <a:lnTo>
                  <a:pt x="6273" y="6346"/>
                </a:lnTo>
                <a:lnTo>
                  <a:pt x="6273" y="6456"/>
                </a:lnTo>
                <a:lnTo>
                  <a:pt x="6236" y="6456"/>
                </a:lnTo>
                <a:lnTo>
                  <a:pt x="6163" y="6493"/>
                </a:lnTo>
                <a:lnTo>
                  <a:pt x="6163" y="6566"/>
                </a:lnTo>
                <a:lnTo>
                  <a:pt x="6199" y="6603"/>
                </a:lnTo>
                <a:lnTo>
                  <a:pt x="6309" y="6786"/>
                </a:lnTo>
                <a:lnTo>
                  <a:pt x="6493" y="6970"/>
                </a:lnTo>
                <a:lnTo>
                  <a:pt x="6823" y="7263"/>
                </a:lnTo>
                <a:lnTo>
                  <a:pt x="7593" y="7813"/>
                </a:lnTo>
                <a:lnTo>
                  <a:pt x="8437" y="8363"/>
                </a:lnTo>
                <a:lnTo>
                  <a:pt x="8620" y="8510"/>
                </a:lnTo>
                <a:lnTo>
                  <a:pt x="8767" y="8694"/>
                </a:lnTo>
                <a:lnTo>
                  <a:pt x="9061" y="9060"/>
                </a:lnTo>
                <a:lnTo>
                  <a:pt x="9207" y="9207"/>
                </a:lnTo>
                <a:lnTo>
                  <a:pt x="9391" y="9354"/>
                </a:lnTo>
                <a:lnTo>
                  <a:pt x="9758" y="9574"/>
                </a:lnTo>
                <a:lnTo>
                  <a:pt x="10638" y="10161"/>
                </a:lnTo>
                <a:lnTo>
                  <a:pt x="11482" y="10784"/>
                </a:lnTo>
                <a:lnTo>
                  <a:pt x="12289" y="11408"/>
                </a:lnTo>
                <a:lnTo>
                  <a:pt x="12362" y="11445"/>
                </a:lnTo>
                <a:lnTo>
                  <a:pt x="12472" y="11445"/>
                </a:lnTo>
                <a:lnTo>
                  <a:pt x="12545" y="11408"/>
                </a:lnTo>
                <a:lnTo>
                  <a:pt x="12582" y="11371"/>
                </a:lnTo>
                <a:lnTo>
                  <a:pt x="12619" y="11298"/>
                </a:lnTo>
                <a:lnTo>
                  <a:pt x="12655" y="11188"/>
                </a:lnTo>
                <a:lnTo>
                  <a:pt x="12619" y="11115"/>
                </a:lnTo>
                <a:lnTo>
                  <a:pt x="12545" y="11041"/>
                </a:lnTo>
                <a:lnTo>
                  <a:pt x="11775" y="10418"/>
                </a:lnTo>
                <a:lnTo>
                  <a:pt x="11812" y="10381"/>
                </a:lnTo>
                <a:lnTo>
                  <a:pt x="11922" y="10198"/>
                </a:lnTo>
                <a:lnTo>
                  <a:pt x="11995" y="10014"/>
                </a:lnTo>
                <a:lnTo>
                  <a:pt x="11995" y="9941"/>
                </a:lnTo>
                <a:lnTo>
                  <a:pt x="11958" y="9904"/>
                </a:lnTo>
                <a:lnTo>
                  <a:pt x="11885" y="9904"/>
                </a:lnTo>
                <a:lnTo>
                  <a:pt x="11738" y="10051"/>
                </a:lnTo>
                <a:lnTo>
                  <a:pt x="11592" y="10234"/>
                </a:lnTo>
                <a:lnTo>
                  <a:pt x="11555" y="10271"/>
                </a:lnTo>
                <a:lnTo>
                  <a:pt x="11005" y="9867"/>
                </a:lnTo>
                <a:lnTo>
                  <a:pt x="10821" y="9757"/>
                </a:lnTo>
                <a:lnTo>
                  <a:pt x="10858" y="9684"/>
                </a:lnTo>
                <a:lnTo>
                  <a:pt x="10895" y="9611"/>
                </a:lnTo>
                <a:lnTo>
                  <a:pt x="11041" y="9464"/>
                </a:lnTo>
                <a:lnTo>
                  <a:pt x="11078" y="9427"/>
                </a:lnTo>
                <a:lnTo>
                  <a:pt x="11078" y="9354"/>
                </a:lnTo>
                <a:lnTo>
                  <a:pt x="11078" y="9317"/>
                </a:lnTo>
                <a:lnTo>
                  <a:pt x="11005" y="9281"/>
                </a:lnTo>
                <a:lnTo>
                  <a:pt x="10968" y="9317"/>
                </a:lnTo>
                <a:lnTo>
                  <a:pt x="10895" y="9281"/>
                </a:lnTo>
                <a:lnTo>
                  <a:pt x="10821" y="9317"/>
                </a:lnTo>
                <a:lnTo>
                  <a:pt x="10711" y="9427"/>
                </a:lnTo>
                <a:lnTo>
                  <a:pt x="10601" y="9574"/>
                </a:lnTo>
                <a:lnTo>
                  <a:pt x="10124" y="9281"/>
                </a:lnTo>
                <a:lnTo>
                  <a:pt x="10051" y="9207"/>
                </a:lnTo>
                <a:lnTo>
                  <a:pt x="10234" y="8914"/>
                </a:lnTo>
                <a:lnTo>
                  <a:pt x="10234" y="8840"/>
                </a:lnTo>
                <a:lnTo>
                  <a:pt x="10234" y="8804"/>
                </a:lnTo>
                <a:lnTo>
                  <a:pt x="10198" y="8730"/>
                </a:lnTo>
                <a:lnTo>
                  <a:pt x="10088" y="8694"/>
                </a:lnTo>
                <a:lnTo>
                  <a:pt x="10051" y="8730"/>
                </a:lnTo>
                <a:lnTo>
                  <a:pt x="10014" y="8767"/>
                </a:lnTo>
                <a:lnTo>
                  <a:pt x="9758" y="9060"/>
                </a:lnTo>
                <a:lnTo>
                  <a:pt x="9537" y="8877"/>
                </a:lnTo>
                <a:lnTo>
                  <a:pt x="9354" y="8694"/>
                </a:lnTo>
                <a:lnTo>
                  <a:pt x="9134" y="8437"/>
                </a:lnTo>
                <a:lnTo>
                  <a:pt x="9207" y="8327"/>
                </a:lnTo>
                <a:lnTo>
                  <a:pt x="9281" y="8217"/>
                </a:lnTo>
                <a:lnTo>
                  <a:pt x="9354" y="7960"/>
                </a:lnTo>
                <a:lnTo>
                  <a:pt x="9354" y="7887"/>
                </a:lnTo>
                <a:lnTo>
                  <a:pt x="9317" y="7850"/>
                </a:lnTo>
                <a:lnTo>
                  <a:pt x="9244" y="7850"/>
                </a:lnTo>
                <a:lnTo>
                  <a:pt x="9171" y="7887"/>
                </a:lnTo>
                <a:lnTo>
                  <a:pt x="8987" y="8107"/>
                </a:lnTo>
                <a:lnTo>
                  <a:pt x="8951" y="8180"/>
                </a:lnTo>
                <a:lnTo>
                  <a:pt x="8767" y="8033"/>
                </a:lnTo>
                <a:lnTo>
                  <a:pt x="8327" y="7740"/>
                </a:lnTo>
                <a:lnTo>
                  <a:pt x="8364" y="7446"/>
                </a:lnTo>
                <a:lnTo>
                  <a:pt x="8364" y="7410"/>
                </a:lnTo>
                <a:lnTo>
                  <a:pt x="8327" y="7336"/>
                </a:lnTo>
                <a:lnTo>
                  <a:pt x="8290" y="7300"/>
                </a:lnTo>
                <a:lnTo>
                  <a:pt x="8180" y="7300"/>
                </a:lnTo>
                <a:lnTo>
                  <a:pt x="8107" y="7336"/>
                </a:lnTo>
                <a:lnTo>
                  <a:pt x="8070" y="7446"/>
                </a:lnTo>
                <a:lnTo>
                  <a:pt x="8034" y="7556"/>
                </a:lnTo>
                <a:lnTo>
                  <a:pt x="7960" y="7520"/>
                </a:lnTo>
                <a:lnTo>
                  <a:pt x="7410" y="7116"/>
                </a:lnTo>
                <a:lnTo>
                  <a:pt x="7447" y="7080"/>
                </a:lnTo>
                <a:lnTo>
                  <a:pt x="7520" y="6970"/>
                </a:lnTo>
                <a:lnTo>
                  <a:pt x="7520" y="6896"/>
                </a:lnTo>
                <a:lnTo>
                  <a:pt x="7520" y="6860"/>
                </a:lnTo>
                <a:lnTo>
                  <a:pt x="7557" y="6750"/>
                </a:lnTo>
                <a:lnTo>
                  <a:pt x="7520" y="6713"/>
                </a:lnTo>
                <a:lnTo>
                  <a:pt x="7483" y="6713"/>
                </a:lnTo>
                <a:lnTo>
                  <a:pt x="7410" y="6750"/>
                </a:lnTo>
                <a:lnTo>
                  <a:pt x="7337" y="6750"/>
                </a:lnTo>
                <a:lnTo>
                  <a:pt x="7227" y="6823"/>
                </a:lnTo>
                <a:lnTo>
                  <a:pt x="7116" y="6896"/>
                </a:lnTo>
                <a:lnTo>
                  <a:pt x="6640" y="6639"/>
                </a:lnTo>
                <a:lnTo>
                  <a:pt x="6640" y="6603"/>
                </a:lnTo>
                <a:lnTo>
                  <a:pt x="7116" y="6163"/>
                </a:lnTo>
                <a:lnTo>
                  <a:pt x="7557" y="5649"/>
                </a:lnTo>
                <a:lnTo>
                  <a:pt x="7593" y="5722"/>
                </a:lnTo>
                <a:lnTo>
                  <a:pt x="7630" y="5759"/>
                </a:lnTo>
                <a:lnTo>
                  <a:pt x="7740" y="5759"/>
                </a:lnTo>
                <a:lnTo>
                  <a:pt x="8034" y="5576"/>
                </a:lnTo>
                <a:lnTo>
                  <a:pt x="8327" y="5392"/>
                </a:lnTo>
                <a:lnTo>
                  <a:pt x="8620" y="5209"/>
                </a:lnTo>
                <a:lnTo>
                  <a:pt x="8914" y="5025"/>
                </a:lnTo>
                <a:lnTo>
                  <a:pt x="9244" y="4879"/>
                </a:lnTo>
                <a:lnTo>
                  <a:pt x="9574" y="4732"/>
                </a:lnTo>
                <a:lnTo>
                  <a:pt x="9941" y="4659"/>
                </a:lnTo>
                <a:lnTo>
                  <a:pt x="10308" y="4622"/>
                </a:lnTo>
                <a:lnTo>
                  <a:pt x="10491" y="4622"/>
                </a:lnTo>
                <a:lnTo>
                  <a:pt x="10675" y="4659"/>
                </a:lnTo>
                <a:lnTo>
                  <a:pt x="10821" y="4732"/>
                </a:lnTo>
                <a:lnTo>
                  <a:pt x="10931" y="4842"/>
                </a:lnTo>
                <a:lnTo>
                  <a:pt x="11041" y="4989"/>
                </a:lnTo>
                <a:lnTo>
                  <a:pt x="11078" y="5136"/>
                </a:lnTo>
                <a:lnTo>
                  <a:pt x="11151" y="5502"/>
                </a:lnTo>
                <a:lnTo>
                  <a:pt x="11151" y="5906"/>
                </a:lnTo>
                <a:lnTo>
                  <a:pt x="11151" y="6309"/>
                </a:lnTo>
                <a:lnTo>
                  <a:pt x="11151" y="6676"/>
                </a:lnTo>
                <a:lnTo>
                  <a:pt x="11188" y="7006"/>
                </a:lnTo>
                <a:lnTo>
                  <a:pt x="11261" y="7373"/>
                </a:lnTo>
                <a:lnTo>
                  <a:pt x="11445" y="7703"/>
                </a:lnTo>
                <a:lnTo>
                  <a:pt x="11408" y="7813"/>
                </a:lnTo>
                <a:lnTo>
                  <a:pt x="11372" y="7923"/>
                </a:lnTo>
                <a:lnTo>
                  <a:pt x="11372" y="8033"/>
                </a:lnTo>
                <a:lnTo>
                  <a:pt x="11372" y="8143"/>
                </a:lnTo>
                <a:lnTo>
                  <a:pt x="11445" y="8253"/>
                </a:lnTo>
                <a:lnTo>
                  <a:pt x="11482" y="8327"/>
                </a:lnTo>
                <a:lnTo>
                  <a:pt x="11592" y="8400"/>
                </a:lnTo>
                <a:lnTo>
                  <a:pt x="11665" y="8474"/>
                </a:lnTo>
                <a:lnTo>
                  <a:pt x="11775" y="8510"/>
                </a:lnTo>
                <a:lnTo>
                  <a:pt x="12105" y="8510"/>
                </a:lnTo>
                <a:lnTo>
                  <a:pt x="12435" y="8694"/>
                </a:lnTo>
                <a:lnTo>
                  <a:pt x="12765" y="8840"/>
                </a:lnTo>
                <a:lnTo>
                  <a:pt x="13022" y="8877"/>
                </a:lnTo>
                <a:lnTo>
                  <a:pt x="13316" y="8877"/>
                </a:lnTo>
                <a:lnTo>
                  <a:pt x="13646" y="8804"/>
                </a:lnTo>
                <a:lnTo>
                  <a:pt x="13939" y="8694"/>
                </a:lnTo>
                <a:lnTo>
                  <a:pt x="14233" y="8584"/>
                </a:lnTo>
                <a:lnTo>
                  <a:pt x="14489" y="8400"/>
                </a:lnTo>
                <a:lnTo>
                  <a:pt x="14746" y="8217"/>
                </a:lnTo>
                <a:lnTo>
                  <a:pt x="14930" y="8033"/>
                </a:lnTo>
                <a:lnTo>
                  <a:pt x="14966" y="7997"/>
                </a:lnTo>
                <a:lnTo>
                  <a:pt x="14966" y="7923"/>
                </a:lnTo>
                <a:lnTo>
                  <a:pt x="14930" y="7813"/>
                </a:lnTo>
                <a:lnTo>
                  <a:pt x="14820" y="7777"/>
                </a:lnTo>
                <a:lnTo>
                  <a:pt x="14710" y="7777"/>
                </a:lnTo>
                <a:lnTo>
                  <a:pt x="14123" y="8143"/>
                </a:lnTo>
                <a:lnTo>
                  <a:pt x="13829" y="8290"/>
                </a:lnTo>
                <a:lnTo>
                  <a:pt x="13462" y="8400"/>
                </a:lnTo>
                <a:lnTo>
                  <a:pt x="13206" y="8474"/>
                </a:lnTo>
                <a:lnTo>
                  <a:pt x="12912" y="8437"/>
                </a:lnTo>
                <a:lnTo>
                  <a:pt x="12692" y="8363"/>
                </a:lnTo>
                <a:lnTo>
                  <a:pt x="12472" y="8217"/>
                </a:lnTo>
                <a:lnTo>
                  <a:pt x="12545" y="8107"/>
                </a:lnTo>
                <a:lnTo>
                  <a:pt x="12582" y="7960"/>
                </a:lnTo>
                <a:lnTo>
                  <a:pt x="12582" y="7850"/>
                </a:lnTo>
                <a:lnTo>
                  <a:pt x="12545" y="7777"/>
                </a:lnTo>
                <a:lnTo>
                  <a:pt x="12509" y="7740"/>
                </a:lnTo>
                <a:lnTo>
                  <a:pt x="12325" y="7630"/>
                </a:lnTo>
                <a:lnTo>
                  <a:pt x="12142" y="7520"/>
                </a:lnTo>
                <a:lnTo>
                  <a:pt x="11812" y="7520"/>
                </a:lnTo>
                <a:lnTo>
                  <a:pt x="11628" y="7116"/>
                </a:lnTo>
                <a:lnTo>
                  <a:pt x="11518" y="6713"/>
                </a:lnTo>
                <a:lnTo>
                  <a:pt x="11518" y="6346"/>
                </a:lnTo>
                <a:lnTo>
                  <a:pt x="11518" y="6016"/>
                </a:lnTo>
                <a:lnTo>
                  <a:pt x="11555" y="5649"/>
                </a:lnTo>
                <a:lnTo>
                  <a:pt x="11518" y="5282"/>
                </a:lnTo>
                <a:lnTo>
                  <a:pt x="11445" y="4989"/>
                </a:lnTo>
                <a:lnTo>
                  <a:pt x="11335" y="4732"/>
                </a:lnTo>
                <a:lnTo>
                  <a:pt x="11188" y="4549"/>
                </a:lnTo>
                <a:lnTo>
                  <a:pt x="11005" y="4402"/>
                </a:lnTo>
                <a:lnTo>
                  <a:pt x="10785" y="4329"/>
                </a:lnTo>
                <a:lnTo>
                  <a:pt x="10565" y="4255"/>
                </a:lnTo>
                <a:lnTo>
                  <a:pt x="10051" y="4255"/>
                </a:lnTo>
                <a:lnTo>
                  <a:pt x="9758" y="4292"/>
                </a:lnTo>
                <a:lnTo>
                  <a:pt x="9464" y="4365"/>
                </a:lnTo>
                <a:lnTo>
                  <a:pt x="8914" y="4585"/>
                </a:lnTo>
                <a:lnTo>
                  <a:pt x="8400" y="4879"/>
                </a:lnTo>
                <a:lnTo>
                  <a:pt x="7960" y="5209"/>
                </a:lnTo>
                <a:lnTo>
                  <a:pt x="8290" y="4769"/>
                </a:lnTo>
                <a:lnTo>
                  <a:pt x="9061" y="3742"/>
                </a:lnTo>
                <a:lnTo>
                  <a:pt x="9464" y="3191"/>
                </a:lnTo>
                <a:lnTo>
                  <a:pt x="9831" y="2641"/>
                </a:lnTo>
                <a:lnTo>
                  <a:pt x="9868" y="2568"/>
                </a:lnTo>
                <a:lnTo>
                  <a:pt x="9868" y="2531"/>
                </a:lnTo>
                <a:lnTo>
                  <a:pt x="9794" y="2421"/>
                </a:lnTo>
                <a:lnTo>
                  <a:pt x="9721" y="2384"/>
                </a:lnTo>
                <a:lnTo>
                  <a:pt x="9684" y="2348"/>
                </a:lnTo>
                <a:close/>
                <a:moveTo>
                  <a:pt x="15663" y="9867"/>
                </a:moveTo>
                <a:lnTo>
                  <a:pt x="15700" y="9904"/>
                </a:lnTo>
                <a:lnTo>
                  <a:pt x="15627" y="10381"/>
                </a:lnTo>
                <a:lnTo>
                  <a:pt x="15663" y="10418"/>
                </a:lnTo>
                <a:lnTo>
                  <a:pt x="15663" y="10454"/>
                </a:lnTo>
                <a:lnTo>
                  <a:pt x="15773" y="10491"/>
                </a:lnTo>
                <a:lnTo>
                  <a:pt x="15443" y="10895"/>
                </a:lnTo>
                <a:lnTo>
                  <a:pt x="15443" y="10821"/>
                </a:lnTo>
                <a:lnTo>
                  <a:pt x="15333" y="10491"/>
                </a:lnTo>
                <a:lnTo>
                  <a:pt x="15296" y="10454"/>
                </a:lnTo>
                <a:lnTo>
                  <a:pt x="15260" y="10454"/>
                </a:lnTo>
                <a:lnTo>
                  <a:pt x="15223" y="10491"/>
                </a:lnTo>
                <a:lnTo>
                  <a:pt x="15223" y="10528"/>
                </a:lnTo>
                <a:lnTo>
                  <a:pt x="15186" y="10821"/>
                </a:lnTo>
                <a:lnTo>
                  <a:pt x="15186" y="11188"/>
                </a:lnTo>
                <a:lnTo>
                  <a:pt x="15223" y="11225"/>
                </a:lnTo>
                <a:lnTo>
                  <a:pt x="14746" y="11848"/>
                </a:lnTo>
                <a:lnTo>
                  <a:pt x="14746" y="11591"/>
                </a:lnTo>
                <a:lnTo>
                  <a:pt x="14746" y="11371"/>
                </a:lnTo>
                <a:lnTo>
                  <a:pt x="14746" y="11115"/>
                </a:lnTo>
                <a:lnTo>
                  <a:pt x="14710" y="11078"/>
                </a:lnTo>
                <a:lnTo>
                  <a:pt x="15333" y="10308"/>
                </a:lnTo>
                <a:lnTo>
                  <a:pt x="15663" y="9867"/>
                </a:lnTo>
                <a:close/>
                <a:moveTo>
                  <a:pt x="14526" y="11298"/>
                </a:moveTo>
                <a:lnTo>
                  <a:pt x="14453" y="11555"/>
                </a:lnTo>
                <a:lnTo>
                  <a:pt x="14416" y="11775"/>
                </a:lnTo>
                <a:lnTo>
                  <a:pt x="14453" y="11885"/>
                </a:lnTo>
                <a:lnTo>
                  <a:pt x="14489" y="11958"/>
                </a:lnTo>
                <a:lnTo>
                  <a:pt x="14563" y="11995"/>
                </a:lnTo>
                <a:lnTo>
                  <a:pt x="14600" y="11995"/>
                </a:lnTo>
                <a:lnTo>
                  <a:pt x="14123" y="12619"/>
                </a:lnTo>
                <a:lnTo>
                  <a:pt x="14049" y="12655"/>
                </a:lnTo>
                <a:lnTo>
                  <a:pt x="14049" y="12362"/>
                </a:lnTo>
                <a:lnTo>
                  <a:pt x="14049" y="12142"/>
                </a:lnTo>
                <a:lnTo>
                  <a:pt x="14049" y="12032"/>
                </a:lnTo>
                <a:lnTo>
                  <a:pt x="14013" y="11922"/>
                </a:lnTo>
                <a:lnTo>
                  <a:pt x="14526" y="11298"/>
                </a:lnTo>
                <a:close/>
                <a:moveTo>
                  <a:pt x="4806" y="7997"/>
                </a:moveTo>
                <a:lnTo>
                  <a:pt x="4769" y="8033"/>
                </a:lnTo>
                <a:lnTo>
                  <a:pt x="4769" y="8070"/>
                </a:lnTo>
                <a:lnTo>
                  <a:pt x="4952" y="8217"/>
                </a:lnTo>
                <a:lnTo>
                  <a:pt x="5099" y="8327"/>
                </a:lnTo>
                <a:lnTo>
                  <a:pt x="5576" y="8584"/>
                </a:lnTo>
                <a:lnTo>
                  <a:pt x="6126" y="8840"/>
                </a:lnTo>
                <a:lnTo>
                  <a:pt x="6640" y="9134"/>
                </a:lnTo>
                <a:lnTo>
                  <a:pt x="7116" y="9501"/>
                </a:lnTo>
                <a:lnTo>
                  <a:pt x="7557" y="9831"/>
                </a:lnTo>
                <a:lnTo>
                  <a:pt x="8437" y="10638"/>
                </a:lnTo>
                <a:lnTo>
                  <a:pt x="9244" y="11371"/>
                </a:lnTo>
                <a:lnTo>
                  <a:pt x="10088" y="12105"/>
                </a:lnTo>
                <a:lnTo>
                  <a:pt x="10344" y="12325"/>
                </a:lnTo>
                <a:lnTo>
                  <a:pt x="10748" y="12655"/>
                </a:lnTo>
                <a:lnTo>
                  <a:pt x="10931" y="12765"/>
                </a:lnTo>
                <a:lnTo>
                  <a:pt x="11115" y="12839"/>
                </a:lnTo>
                <a:lnTo>
                  <a:pt x="11225" y="12839"/>
                </a:lnTo>
                <a:lnTo>
                  <a:pt x="11298" y="12802"/>
                </a:lnTo>
                <a:lnTo>
                  <a:pt x="11335" y="12765"/>
                </a:lnTo>
                <a:lnTo>
                  <a:pt x="11372" y="12692"/>
                </a:lnTo>
                <a:lnTo>
                  <a:pt x="11372" y="12582"/>
                </a:lnTo>
                <a:lnTo>
                  <a:pt x="11335" y="12472"/>
                </a:lnTo>
                <a:lnTo>
                  <a:pt x="11151" y="12325"/>
                </a:lnTo>
                <a:lnTo>
                  <a:pt x="10711" y="11995"/>
                </a:lnTo>
                <a:lnTo>
                  <a:pt x="10271" y="11628"/>
                </a:lnTo>
                <a:lnTo>
                  <a:pt x="9391" y="10858"/>
                </a:lnTo>
                <a:lnTo>
                  <a:pt x="8547" y="10051"/>
                </a:lnTo>
                <a:lnTo>
                  <a:pt x="8107" y="9684"/>
                </a:lnTo>
                <a:lnTo>
                  <a:pt x="7703" y="9354"/>
                </a:lnTo>
                <a:lnTo>
                  <a:pt x="7227" y="9024"/>
                </a:lnTo>
                <a:lnTo>
                  <a:pt x="6786" y="8694"/>
                </a:lnTo>
                <a:lnTo>
                  <a:pt x="6309" y="8437"/>
                </a:lnTo>
                <a:lnTo>
                  <a:pt x="5833" y="8217"/>
                </a:lnTo>
                <a:lnTo>
                  <a:pt x="5356" y="8033"/>
                </a:lnTo>
                <a:lnTo>
                  <a:pt x="5209" y="7997"/>
                </a:lnTo>
                <a:close/>
                <a:moveTo>
                  <a:pt x="954" y="12582"/>
                </a:moveTo>
                <a:lnTo>
                  <a:pt x="1101" y="12692"/>
                </a:lnTo>
                <a:lnTo>
                  <a:pt x="1064" y="12765"/>
                </a:lnTo>
                <a:lnTo>
                  <a:pt x="1064" y="12839"/>
                </a:lnTo>
                <a:lnTo>
                  <a:pt x="1064" y="12875"/>
                </a:lnTo>
                <a:lnTo>
                  <a:pt x="1101" y="12839"/>
                </a:lnTo>
                <a:lnTo>
                  <a:pt x="1211" y="12912"/>
                </a:lnTo>
                <a:lnTo>
                  <a:pt x="1247" y="12985"/>
                </a:lnTo>
                <a:lnTo>
                  <a:pt x="1247" y="13059"/>
                </a:lnTo>
                <a:lnTo>
                  <a:pt x="1284" y="13242"/>
                </a:lnTo>
                <a:lnTo>
                  <a:pt x="991" y="13095"/>
                </a:lnTo>
                <a:lnTo>
                  <a:pt x="844" y="13059"/>
                </a:lnTo>
                <a:lnTo>
                  <a:pt x="697" y="13022"/>
                </a:lnTo>
                <a:lnTo>
                  <a:pt x="844" y="12765"/>
                </a:lnTo>
                <a:lnTo>
                  <a:pt x="954" y="12582"/>
                </a:lnTo>
                <a:close/>
                <a:moveTo>
                  <a:pt x="2715" y="10858"/>
                </a:moveTo>
                <a:lnTo>
                  <a:pt x="2641" y="10931"/>
                </a:lnTo>
                <a:lnTo>
                  <a:pt x="2641" y="10968"/>
                </a:lnTo>
                <a:lnTo>
                  <a:pt x="2788" y="11151"/>
                </a:lnTo>
                <a:lnTo>
                  <a:pt x="2935" y="11261"/>
                </a:lnTo>
                <a:lnTo>
                  <a:pt x="3302" y="11445"/>
                </a:lnTo>
                <a:lnTo>
                  <a:pt x="3778" y="11775"/>
                </a:lnTo>
                <a:lnTo>
                  <a:pt x="4255" y="12105"/>
                </a:lnTo>
                <a:lnTo>
                  <a:pt x="5099" y="12765"/>
                </a:lnTo>
                <a:lnTo>
                  <a:pt x="5539" y="13095"/>
                </a:lnTo>
                <a:lnTo>
                  <a:pt x="5759" y="13242"/>
                </a:lnTo>
                <a:lnTo>
                  <a:pt x="5869" y="13279"/>
                </a:lnTo>
                <a:lnTo>
                  <a:pt x="6053" y="13279"/>
                </a:lnTo>
                <a:lnTo>
                  <a:pt x="6126" y="13242"/>
                </a:lnTo>
                <a:lnTo>
                  <a:pt x="6163" y="13169"/>
                </a:lnTo>
                <a:lnTo>
                  <a:pt x="6126" y="13059"/>
                </a:lnTo>
                <a:lnTo>
                  <a:pt x="6089" y="12985"/>
                </a:lnTo>
                <a:lnTo>
                  <a:pt x="6016" y="12875"/>
                </a:lnTo>
                <a:lnTo>
                  <a:pt x="5869" y="12729"/>
                </a:lnTo>
                <a:lnTo>
                  <a:pt x="5502" y="12472"/>
                </a:lnTo>
                <a:lnTo>
                  <a:pt x="4512" y="11738"/>
                </a:lnTo>
                <a:lnTo>
                  <a:pt x="4035" y="11408"/>
                </a:lnTo>
                <a:lnTo>
                  <a:pt x="3522" y="11078"/>
                </a:lnTo>
                <a:lnTo>
                  <a:pt x="3338" y="11005"/>
                </a:lnTo>
                <a:lnTo>
                  <a:pt x="3118" y="10895"/>
                </a:lnTo>
                <a:lnTo>
                  <a:pt x="2935" y="10858"/>
                </a:lnTo>
                <a:close/>
                <a:moveTo>
                  <a:pt x="13756" y="12252"/>
                </a:moveTo>
                <a:lnTo>
                  <a:pt x="13719" y="12362"/>
                </a:lnTo>
                <a:lnTo>
                  <a:pt x="13719" y="12619"/>
                </a:lnTo>
                <a:lnTo>
                  <a:pt x="13719" y="12912"/>
                </a:lnTo>
                <a:lnTo>
                  <a:pt x="13756" y="12985"/>
                </a:lnTo>
                <a:lnTo>
                  <a:pt x="13793" y="13022"/>
                </a:lnTo>
                <a:lnTo>
                  <a:pt x="13719" y="13095"/>
                </a:lnTo>
                <a:lnTo>
                  <a:pt x="13389" y="13536"/>
                </a:lnTo>
                <a:lnTo>
                  <a:pt x="13426" y="13132"/>
                </a:lnTo>
                <a:lnTo>
                  <a:pt x="13462" y="12912"/>
                </a:lnTo>
                <a:lnTo>
                  <a:pt x="13462" y="12765"/>
                </a:lnTo>
                <a:lnTo>
                  <a:pt x="13426" y="12655"/>
                </a:lnTo>
                <a:lnTo>
                  <a:pt x="13756" y="12252"/>
                </a:lnTo>
                <a:close/>
                <a:moveTo>
                  <a:pt x="4402" y="8694"/>
                </a:moveTo>
                <a:lnTo>
                  <a:pt x="4329" y="8730"/>
                </a:lnTo>
                <a:lnTo>
                  <a:pt x="4255" y="8804"/>
                </a:lnTo>
                <a:lnTo>
                  <a:pt x="4255" y="8877"/>
                </a:lnTo>
                <a:lnTo>
                  <a:pt x="4255" y="8987"/>
                </a:lnTo>
                <a:lnTo>
                  <a:pt x="4292" y="9060"/>
                </a:lnTo>
                <a:lnTo>
                  <a:pt x="4365" y="9134"/>
                </a:lnTo>
                <a:lnTo>
                  <a:pt x="4512" y="9207"/>
                </a:lnTo>
                <a:lnTo>
                  <a:pt x="4842" y="9354"/>
                </a:lnTo>
                <a:lnTo>
                  <a:pt x="5136" y="9501"/>
                </a:lnTo>
                <a:lnTo>
                  <a:pt x="5392" y="9647"/>
                </a:lnTo>
                <a:lnTo>
                  <a:pt x="5869" y="10014"/>
                </a:lnTo>
                <a:lnTo>
                  <a:pt x="6346" y="10418"/>
                </a:lnTo>
                <a:lnTo>
                  <a:pt x="6786" y="10858"/>
                </a:lnTo>
                <a:lnTo>
                  <a:pt x="8584" y="12398"/>
                </a:lnTo>
                <a:lnTo>
                  <a:pt x="9501" y="13169"/>
                </a:lnTo>
                <a:lnTo>
                  <a:pt x="9721" y="13315"/>
                </a:lnTo>
                <a:lnTo>
                  <a:pt x="9941" y="13462"/>
                </a:lnTo>
                <a:lnTo>
                  <a:pt x="10161" y="13572"/>
                </a:lnTo>
                <a:lnTo>
                  <a:pt x="10271" y="13609"/>
                </a:lnTo>
                <a:lnTo>
                  <a:pt x="10381" y="13609"/>
                </a:lnTo>
                <a:lnTo>
                  <a:pt x="10454" y="13572"/>
                </a:lnTo>
                <a:lnTo>
                  <a:pt x="10491" y="13536"/>
                </a:lnTo>
                <a:lnTo>
                  <a:pt x="10528" y="13462"/>
                </a:lnTo>
                <a:lnTo>
                  <a:pt x="10491" y="13389"/>
                </a:lnTo>
                <a:lnTo>
                  <a:pt x="10418" y="13242"/>
                </a:lnTo>
                <a:lnTo>
                  <a:pt x="10271" y="13132"/>
                </a:lnTo>
                <a:lnTo>
                  <a:pt x="9978" y="12949"/>
                </a:lnTo>
                <a:lnTo>
                  <a:pt x="9537" y="12619"/>
                </a:lnTo>
                <a:lnTo>
                  <a:pt x="9134" y="12288"/>
                </a:lnTo>
                <a:lnTo>
                  <a:pt x="7557" y="10931"/>
                </a:lnTo>
                <a:lnTo>
                  <a:pt x="6823" y="10271"/>
                </a:lnTo>
                <a:lnTo>
                  <a:pt x="6089" y="9647"/>
                </a:lnTo>
                <a:lnTo>
                  <a:pt x="5686" y="9354"/>
                </a:lnTo>
                <a:lnTo>
                  <a:pt x="5246" y="9097"/>
                </a:lnTo>
                <a:lnTo>
                  <a:pt x="4769" y="8950"/>
                </a:lnTo>
                <a:lnTo>
                  <a:pt x="4549" y="8840"/>
                </a:lnTo>
                <a:lnTo>
                  <a:pt x="4475" y="8767"/>
                </a:lnTo>
                <a:lnTo>
                  <a:pt x="4439" y="8694"/>
                </a:lnTo>
                <a:close/>
                <a:moveTo>
                  <a:pt x="1541" y="13022"/>
                </a:moveTo>
                <a:lnTo>
                  <a:pt x="2091" y="13389"/>
                </a:lnTo>
                <a:lnTo>
                  <a:pt x="2091" y="13572"/>
                </a:lnTo>
                <a:lnTo>
                  <a:pt x="2126" y="13749"/>
                </a:lnTo>
                <a:lnTo>
                  <a:pt x="1504" y="13389"/>
                </a:lnTo>
                <a:lnTo>
                  <a:pt x="1578" y="13352"/>
                </a:lnTo>
                <a:lnTo>
                  <a:pt x="1614" y="13315"/>
                </a:lnTo>
                <a:lnTo>
                  <a:pt x="1614" y="13279"/>
                </a:lnTo>
                <a:lnTo>
                  <a:pt x="1614" y="13205"/>
                </a:lnTo>
                <a:lnTo>
                  <a:pt x="1541" y="13095"/>
                </a:lnTo>
                <a:lnTo>
                  <a:pt x="1541" y="13022"/>
                </a:lnTo>
                <a:close/>
                <a:moveTo>
                  <a:pt x="13206" y="12949"/>
                </a:moveTo>
                <a:lnTo>
                  <a:pt x="13169" y="13022"/>
                </a:lnTo>
                <a:lnTo>
                  <a:pt x="13059" y="13756"/>
                </a:lnTo>
                <a:lnTo>
                  <a:pt x="13059" y="13829"/>
                </a:lnTo>
                <a:lnTo>
                  <a:pt x="13096" y="13866"/>
                </a:lnTo>
                <a:lnTo>
                  <a:pt x="12912" y="14086"/>
                </a:lnTo>
                <a:lnTo>
                  <a:pt x="12912" y="13719"/>
                </a:lnTo>
                <a:lnTo>
                  <a:pt x="12875" y="13352"/>
                </a:lnTo>
                <a:lnTo>
                  <a:pt x="13206" y="12949"/>
                </a:lnTo>
                <a:close/>
                <a:moveTo>
                  <a:pt x="2458" y="13646"/>
                </a:moveTo>
                <a:lnTo>
                  <a:pt x="2641" y="13792"/>
                </a:lnTo>
                <a:lnTo>
                  <a:pt x="2788" y="13902"/>
                </a:lnTo>
                <a:lnTo>
                  <a:pt x="2788" y="14086"/>
                </a:lnTo>
                <a:lnTo>
                  <a:pt x="2825" y="14233"/>
                </a:lnTo>
                <a:lnTo>
                  <a:pt x="2605" y="14086"/>
                </a:lnTo>
                <a:lnTo>
                  <a:pt x="2385" y="13939"/>
                </a:lnTo>
                <a:lnTo>
                  <a:pt x="2495" y="13939"/>
                </a:lnTo>
                <a:lnTo>
                  <a:pt x="2568" y="13866"/>
                </a:lnTo>
                <a:lnTo>
                  <a:pt x="2568" y="13829"/>
                </a:lnTo>
                <a:lnTo>
                  <a:pt x="2568" y="13756"/>
                </a:lnTo>
                <a:lnTo>
                  <a:pt x="2458" y="13646"/>
                </a:lnTo>
                <a:close/>
                <a:moveTo>
                  <a:pt x="3595" y="9794"/>
                </a:moveTo>
                <a:lnTo>
                  <a:pt x="3558" y="9831"/>
                </a:lnTo>
                <a:lnTo>
                  <a:pt x="3522" y="9867"/>
                </a:lnTo>
                <a:lnTo>
                  <a:pt x="3558" y="9977"/>
                </a:lnTo>
                <a:lnTo>
                  <a:pt x="3595" y="10088"/>
                </a:lnTo>
                <a:lnTo>
                  <a:pt x="3815" y="10234"/>
                </a:lnTo>
                <a:lnTo>
                  <a:pt x="4659" y="10821"/>
                </a:lnTo>
                <a:lnTo>
                  <a:pt x="5466" y="11518"/>
                </a:lnTo>
                <a:lnTo>
                  <a:pt x="6236" y="12178"/>
                </a:lnTo>
                <a:lnTo>
                  <a:pt x="7080" y="12839"/>
                </a:lnTo>
                <a:lnTo>
                  <a:pt x="7923" y="13462"/>
                </a:lnTo>
                <a:lnTo>
                  <a:pt x="8730" y="14049"/>
                </a:lnTo>
                <a:lnTo>
                  <a:pt x="9134" y="14343"/>
                </a:lnTo>
                <a:lnTo>
                  <a:pt x="9574" y="14563"/>
                </a:lnTo>
                <a:lnTo>
                  <a:pt x="9684" y="14563"/>
                </a:lnTo>
                <a:lnTo>
                  <a:pt x="9794" y="14526"/>
                </a:lnTo>
                <a:lnTo>
                  <a:pt x="9868" y="14453"/>
                </a:lnTo>
                <a:lnTo>
                  <a:pt x="9904" y="14416"/>
                </a:lnTo>
                <a:lnTo>
                  <a:pt x="9904" y="14379"/>
                </a:lnTo>
                <a:lnTo>
                  <a:pt x="9904" y="14306"/>
                </a:lnTo>
                <a:lnTo>
                  <a:pt x="9868" y="14269"/>
                </a:lnTo>
                <a:lnTo>
                  <a:pt x="9794" y="14196"/>
                </a:lnTo>
                <a:lnTo>
                  <a:pt x="9721" y="14159"/>
                </a:lnTo>
                <a:lnTo>
                  <a:pt x="9501" y="14012"/>
                </a:lnTo>
                <a:lnTo>
                  <a:pt x="9281" y="13866"/>
                </a:lnTo>
                <a:lnTo>
                  <a:pt x="8290" y="13205"/>
                </a:lnTo>
                <a:lnTo>
                  <a:pt x="7373" y="12508"/>
                </a:lnTo>
                <a:lnTo>
                  <a:pt x="6493" y="11812"/>
                </a:lnTo>
                <a:lnTo>
                  <a:pt x="5649" y="11115"/>
                </a:lnTo>
                <a:lnTo>
                  <a:pt x="4769" y="10418"/>
                </a:lnTo>
                <a:lnTo>
                  <a:pt x="4549" y="10234"/>
                </a:lnTo>
                <a:lnTo>
                  <a:pt x="4145" y="9977"/>
                </a:lnTo>
                <a:lnTo>
                  <a:pt x="3925" y="9867"/>
                </a:lnTo>
                <a:lnTo>
                  <a:pt x="3742" y="9794"/>
                </a:lnTo>
                <a:close/>
                <a:moveTo>
                  <a:pt x="3155" y="14122"/>
                </a:moveTo>
                <a:lnTo>
                  <a:pt x="3778" y="14563"/>
                </a:lnTo>
                <a:lnTo>
                  <a:pt x="3742" y="14746"/>
                </a:lnTo>
                <a:lnTo>
                  <a:pt x="3742" y="14856"/>
                </a:lnTo>
                <a:lnTo>
                  <a:pt x="3338" y="14563"/>
                </a:lnTo>
                <a:lnTo>
                  <a:pt x="3338" y="14489"/>
                </a:lnTo>
                <a:lnTo>
                  <a:pt x="3302" y="14416"/>
                </a:lnTo>
                <a:lnTo>
                  <a:pt x="3192" y="14269"/>
                </a:lnTo>
                <a:lnTo>
                  <a:pt x="3155" y="14122"/>
                </a:lnTo>
                <a:close/>
                <a:moveTo>
                  <a:pt x="12692" y="13536"/>
                </a:moveTo>
                <a:lnTo>
                  <a:pt x="12619" y="13976"/>
                </a:lnTo>
                <a:lnTo>
                  <a:pt x="12582" y="14416"/>
                </a:lnTo>
                <a:lnTo>
                  <a:pt x="12582" y="14489"/>
                </a:lnTo>
                <a:lnTo>
                  <a:pt x="12142" y="15040"/>
                </a:lnTo>
                <a:lnTo>
                  <a:pt x="12142" y="14893"/>
                </a:lnTo>
                <a:lnTo>
                  <a:pt x="12142" y="14563"/>
                </a:lnTo>
                <a:lnTo>
                  <a:pt x="12105" y="14269"/>
                </a:lnTo>
                <a:lnTo>
                  <a:pt x="12692" y="13536"/>
                </a:lnTo>
                <a:close/>
                <a:moveTo>
                  <a:pt x="4035" y="14746"/>
                </a:moveTo>
                <a:lnTo>
                  <a:pt x="4402" y="15003"/>
                </a:lnTo>
                <a:lnTo>
                  <a:pt x="4402" y="15040"/>
                </a:lnTo>
                <a:lnTo>
                  <a:pt x="4402" y="15150"/>
                </a:lnTo>
                <a:lnTo>
                  <a:pt x="4439" y="15223"/>
                </a:lnTo>
                <a:lnTo>
                  <a:pt x="4549" y="15370"/>
                </a:lnTo>
                <a:lnTo>
                  <a:pt x="4659" y="15553"/>
                </a:lnTo>
                <a:lnTo>
                  <a:pt x="4255" y="15223"/>
                </a:lnTo>
                <a:lnTo>
                  <a:pt x="4255" y="15150"/>
                </a:lnTo>
                <a:lnTo>
                  <a:pt x="4219" y="15076"/>
                </a:lnTo>
                <a:lnTo>
                  <a:pt x="4109" y="14966"/>
                </a:lnTo>
                <a:lnTo>
                  <a:pt x="4035" y="14856"/>
                </a:lnTo>
                <a:lnTo>
                  <a:pt x="4035" y="14746"/>
                </a:lnTo>
                <a:close/>
                <a:moveTo>
                  <a:pt x="11922" y="14489"/>
                </a:moveTo>
                <a:lnTo>
                  <a:pt x="11885" y="14856"/>
                </a:lnTo>
                <a:lnTo>
                  <a:pt x="11848" y="15113"/>
                </a:lnTo>
                <a:lnTo>
                  <a:pt x="11848" y="15260"/>
                </a:lnTo>
                <a:lnTo>
                  <a:pt x="11848" y="15370"/>
                </a:lnTo>
                <a:lnTo>
                  <a:pt x="11555" y="15700"/>
                </a:lnTo>
                <a:lnTo>
                  <a:pt x="11592" y="15480"/>
                </a:lnTo>
                <a:lnTo>
                  <a:pt x="11555" y="15223"/>
                </a:lnTo>
                <a:lnTo>
                  <a:pt x="11555" y="15150"/>
                </a:lnTo>
                <a:lnTo>
                  <a:pt x="11482" y="15113"/>
                </a:lnTo>
                <a:lnTo>
                  <a:pt x="11445" y="15113"/>
                </a:lnTo>
                <a:lnTo>
                  <a:pt x="11922" y="14489"/>
                </a:lnTo>
                <a:close/>
                <a:moveTo>
                  <a:pt x="4769" y="15223"/>
                </a:moveTo>
                <a:lnTo>
                  <a:pt x="5026" y="15406"/>
                </a:lnTo>
                <a:lnTo>
                  <a:pt x="5576" y="15810"/>
                </a:lnTo>
                <a:lnTo>
                  <a:pt x="5576" y="15883"/>
                </a:lnTo>
                <a:lnTo>
                  <a:pt x="5576" y="16177"/>
                </a:lnTo>
                <a:lnTo>
                  <a:pt x="5576" y="16287"/>
                </a:lnTo>
                <a:lnTo>
                  <a:pt x="4916" y="15773"/>
                </a:lnTo>
                <a:lnTo>
                  <a:pt x="4952" y="15663"/>
                </a:lnTo>
                <a:lnTo>
                  <a:pt x="4952" y="15553"/>
                </a:lnTo>
                <a:lnTo>
                  <a:pt x="4916" y="15480"/>
                </a:lnTo>
                <a:lnTo>
                  <a:pt x="4879" y="15370"/>
                </a:lnTo>
                <a:lnTo>
                  <a:pt x="4769" y="15223"/>
                </a:lnTo>
                <a:close/>
                <a:moveTo>
                  <a:pt x="5833" y="15993"/>
                </a:moveTo>
                <a:lnTo>
                  <a:pt x="6456" y="16507"/>
                </a:lnTo>
                <a:lnTo>
                  <a:pt x="6420" y="16580"/>
                </a:lnTo>
                <a:lnTo>
                  <a:pt x="6383" y="16690"/>
                </a:lnTo>
                <a:lnTo>
                  <a:pt x="6346" y="16874"/>
                </a:lnTo>
                <a:lnTo>
                  <a:pt x="5869" y="16507"/>
                </a:lnTo>
                <a:lnTo>
                  <a:pt x="5869" y="16323"/>
                </a:lnTo>
                <a:lnTo>
                  <a:pt x="5869" y="16140"/>
                </a:lnTo>
                <a:lnTo>
                  <a:pt x="5833" y="15993"/>
                </a:lnTo>
                <a:close/>
                <a:moveTo>
                  <a:pt x="11298" y="15260"/>
                </a:moveTo>
                <a:lnTo>
                  <a:pt x="11298" y="15443"/>
                </a:lnTo>
                <a:lnTo>
                  <a:pt x="11225" y="15957"/>
                </a:lnTo>
                <a:lnTo>
                  <a:pt x="11225" y="16030"/>
                </a:lnTo>
                <a:lnTo>
                  <a:pt x="11261" y="16067"/>
                </a:lnTo>
                <a:lnTo>
                  <a:pt x="10088" y="17387"/>
                </a:lnTo>
                <a:lnTo>
                  <a:pt x="10088" y="17130"/>
                </a:lnTo>
                <a:lnTo>
                  <a:pt x="10088" y="16984"/>
                </a:lnTo>
                <a:lnTo>
                  <a:pt x="10308" y="16653"/>
                </a:lnTo>
                <a:lnTo>
                  <a:pt x="10821" y="15920"/>
                </a:lnTo>
                <a:lnTo>
                  <a:pt x="10785" y="16067"/>
                </a:lnTo>
                <a:lnTo>
                  <a:pt x="10711" y="16287"/>
                </a:lnTo>
                <a:lnTo>
                  <a:pt x="10711" y="16397"/>
                </a:lnTo>
                <a:lnTo>
                  <a:pt x="10711" y="16507"/>
                </a:lnTo>
                <a:lnTo>
                  <a:pt x="10748" y="16543"/>
                </a:lnTo>
                <a:lnTo>
                  <a:pt x="10785" y="16543"/>
                </a:lnTo>
                <a:lnTo>
                  <a:pt x="10895" y="16470"/>
                </a:lnTo>
                <a:lnTo>
                  <a:pt x="10968" y="16360"/>
                </a:lnTo>
                <a:lnTo>
                  <a:pt x="11005" y="16103"/>
                </a:lnTo>
                <a:lnTo>
                  <a:pt x="11005" y="15663"/>
                </a:lnTo>
                <a:lnTo>
                  <a:pt x="11225" y="15370"/>
                </a:lnTo>
                <a:lnTo>
                  <a:pt x="11298" y="15260"/>
                </a:lnTo>
                <a:close/>
                <a:moveTo>
                  <a:pt x="6566" y="16580"/>
                </a:moveTo>
                <a:lnTo>
                  <a:pt x="7006" y="17020"/>
                </a:lnTo>
                <a:lnTo>
                  <a:pt x="7006" y="17240"/>
                </a:lnTo>
                <a:lnTo>
                  <a:pt x="7006" y="17460"/>
                </a:lnTo>
                <a:lnTo>
                  <a:pt x="6896" y="17350"/>
                </a:lnTo>
                <a:lnTo>
                  <a:pt x="6640" y="17130"/>
                </a:lnTo>
                <a:lnTo>
                  <a:pt x="6640" y="17020"/>
                </a:lnTo>
                <a:lnTo>
                  <a:pt x="6603" y="16800"/>
                </a:lnTo>
                <a:lnTo>
                  <a:pt x="6566" y="16580"/>
                </a:lnTo>
                <a:close/>
                <a:moveTo>
                  <a:pt x="9464" y="404"/>
                </a:moveTo>
                <a:lnTo>
                  <a:pt x="9684" y="440"/>
                </a:lnTo>
                <a:lnTo>
                  <a:pt x="9868" y="477"/>
                </a:lnTo>
                <a:lnTo>
                  <a:pt x="10051" y="587"/>
                </a:lnTo>
                <a:lnTo>
                  <a:pt x="10418" y="844"/>
                </a:lnTo>
                <a:lnTo>
                  <a:pt x="10711" y="1064"/>
                </a:lnTo>
                <a:lnTo>
                  <a:pt x="12582" y="2421"/>
                </a:lnTo>
                <a:lnTo>
                  <a:pt x="14489" y="3815"/>
                </a:lnTo>
                <a:lnTo>
                  <a:pt x="15443" y="4512"/>
                </a:lnTo>
                <a:lnTo>
                  <a:pt x="15700" y="4732"/>
                </a:lnTo>
                <a:lnTo>
                  <a:pt x="15847" y="4805"/>
                </a:lnTo>
                <a:lnTo>
                  <a:pt x="15993" y="4879"/>
                </a:lnTo>
                <a:lnTo>
                  <a:pt x="15590" y="5356"/>
                </a:lnTo>
                <a:lnTo>
                  <a:pt x="15223" y="5869"/>
                </a:lnTo>
                <a:lnTo>
                  <a:pt x="15040" y="6089"/>
                </a:lnTo>
                <a:lnTo>
                  <a:pt x="14856" y="6383"/>
                </a:lnTo>
                <a:lnTo>
                  <a:pt x="14783" y="6529"/>
                </a:lnTo>
                <a:lnTo>
                  <a:pt x="14746" y="6639"/>
                </a:lnTo>
                <a:lnTo>
                  <a:pt x="14746" y="6786"/>
                </a:lnTo>
                <a:lnTo>
                  <a:pt x="14856" y="6896"/>
                </a:lnTo>
                <a:lnTo>
                  <a:pt x="14966" y="7006"/>
                </a:lnTo>
                <a:lnTo>
                  <a:pt x="15076" y="7080"/>
                </a:lnTo>
                <a:lnTo>
                  <a:pt x="15370" y="7190"/>
                </a:lnTo>
                <a:lnTo>
                  <a:pt x="15957" y="7300"/>
                </a:lnTo>
                <a:lnTo>
                  <a:pt x="16727" y="7446"/>
                </a:lnTo>
                <a:lnTo>
                  <a:pt x="17021" y="7520"/>
                </a:lnTo>
                <a:lnTo>
                  <a:pt x="16984" y="7593"/>
                </a:lnTo>
                <a:lnTo>
                  <a:pt x="16470" y="8143"/>
                </a:lnTo>
                <a:lnTo>
                  <a:pt x="15993" y="8730"/>
                </a:lnTo>
                <a:lnTo>
                  <a:pt x="15040" y="9904"/>
                </a:lnTo>
                <a:lnTo>
                  <a:pt x="12912" y="12508"/>
                </a:lnTo>
                <a:lnTo>
                  <a:pt x="11848" y="13792"/>
                </a:lnTo>
                <a:lnTo>
                  <a:pt x="10821" y="15113"/>
                </a:lnTo>
                <a:lnTo>
                  <a:pt x="10344" y="15736"/>
                </a:lnTo>
                <a:lnTo>
                  <a:pt x="9904" y="16397"/>
                </a:lnTo>
                <a:lnTo>
                  <a:pt x="9464" y="17057"/>
                </a:lnTo>
                <a:lnTo>
                  <a:pt x="9317" y="17277"/>
                </a:lnTo>
                <a:lnTo>
                  <a:pt x="9207" y="17497"/>
                </a:lnTo>
                <a:lnTo>
                  <a:pt x="8987" y="17387"/>
                </a:lnTo>
                <a:lnTo>
                  <a:pt x="8767" y="17350"/>
                </a:lnTo>
                <a:lnTo>
                  <a:pt x="8290" y="17204"/>
                </a:lnTo>
                <a:lnTo>
                  <a:pt x="7997" y="17094"/>
                </a:lnTo>
                <a:lnTo>
                  <a:pt x="7740" y="16910"/>
                </a:lnTo>
                <a:lnTo>
                  <a:pt x="7483" y="16727"/>
                </a:lnTo>
                <a:lnTo>
                  <a:pt x="7227" y="16507"/>
                </a:lnTo>
                <a:lnTo>
                  <a:pt x="6750" y="16067"/>
                </a:lnTo>
                <a:lnTo>
                  <a:pt x="6273" y="15663"/>
                </a:lnTo>
                <a:lnTo>
                  <a:pt x="5723" y="15296"/>
                </a:lnTo>
                <a:lnTo>
                  <a:pt x="5209" y="14929"/>
                </a:lnTo>
                <a:lnTo>
                  <a:pt x="3045" y="13462"/>
                </a:lnTo>
                <a:lnTo>
                  <a:pt x="1908" y="12619"/>
                </a:lnTo>
                <a:lnTo>
                  <a:pt x="1321" y="12215"/>
                </a:lnTo>
                <a:lnTo>
                  <a:pt x="697" y="11848"/>
                </a:lnTo>
                <a:lnTo>
                  <a:pt x="624" y="11812"/>
                </a:lnTo>
                <a:lnTo>
                  <a:pt x="1614" y="10381"/>
                </a:lnTo>
                <a:lnTo>
                  <a:pt x="2641" y="8950"/>
                </a:lnTo>
                <a:lnTo>
                  <a:pt x="3668" y="7556"/>
                </a:lnTo>
                <a:lnTo>
                  <a:pt x="4732" y="6163"/>
                </a:lnTo>
                <a:lnTo>
                  <a:pt x="6970" y="3338"/>
                </a:lnTo>
                <a:lnTo>
                  <a:pt x="8144" y="1944"/>
                </a:lnTo>
                <a:lnTo>
                  <a:pt x="8730" y="1284"/>
                </a:lnTo>
                <a:lnTo>
                  <a:pt x="9244" y="550"/>
                </a:lnTo>
                <a:lnTo>
                  <a:pt x="9281" y="477"/>
                </a:lnTo>
                <a:lnTo>
                  <a:pt x="9281" y="404"/>
                </a:lnTo>
                <a:close/>
                <a:moveTo>
                  <a:pt x="7227" y="17204"/>
                </a:moveTo>
                <a:lnTo>
                  <a:pt x="7667" y="17460"/>
                </a:lnTo>
                <a:lnTo>
                  <a:pt x="8107" y="17681"/>
                </a:lnTo>
                <a:lnTo>
                  <a:pt x="8070" y="17937"/>
                </a:lnTo>
                <a:lnTo>
                  <a:pt x="8107" y="18194"/>
                </a:lnTo>
                <a:lnTo>
                  <a:pt x="7850" y="18084"/>
                </a:lnTo>
                <a:lnTo>
                  <a:pt x="7447" y="17791"/>
                </a:lnTo>
                <a:lnTo>
                  <a:pt x="7410" y="17644"/>
                </a:lnTo>
                <a:lnTo>
                  <a:pt x="7337" y="17497"/>
                </a:lnTo>
                <a:lnTo>
                  <a:pt x="7227" y="17204"/>
                </a:lnTo>
                <a:close/>
                <a:moveTo>
                  <a:pt x="9831" y="17460"/>
                </a:moveTo>
                <a:lnTo>
                  <a:pt x="9868" y="17534"/>
                </a:lnTo>
                <a:lnTo>
                  <a:pt x="9904" y="17571"/>
                </a:lnTo>
                <a:lnTo>
                  <a:pt x="9464" y="18084"/>
                </a:lnTo>
                <a:lnTo>
                  <a:pt x="9207" y="18341"/>
                </a:lnTo>
                <a:lnTo>
                  <a:pt x="9171" y="18231"/>
                </a:lnTo>
                <a:lnTo>
                  <a:pt x="9134" y="18121"/>
                </a:lnTo>
                <a:lnTo>
                  <a:pt x="9134" y="17974"/>
                </a:lnTo>
                <a:lnTo>
                  <a:pt x="9317" y="17974"/>
                </a:lnTo>
                <a:lnTo>
                  <a:pt x="9317" y="17937"/>
                </a:lnTo>
                <a:lnTo>
                  <a:pt x="9391" y="17937"/>
                </a:lnTo>
                <a:lnTo>
                  <a:pt x="9464" y="17901"/>
                </a:lnTo>
                <a:lnTo>
                  <a:pt x="9574" y="17827"/>
                </a:lnTo>
                <a:lnTo>
                  <a:pt x="9647" y="17681"/>
                </a:lnTo>
                <a:lnTo>
                  <a:pt x="9794" y="17460"/>
                </a:lnTo>
                <a:close/>
                <a:moveTo>
                  <a:pt x="9464" y="0"/>
                </a:moveTo>
                <a:lnTo>
                  <a:pt x="9281" y="37"/>
                </a:lnTo>
                <a:lnTo>
                  <a:pt x="9134" y="110"/>
                </a:lnTo>
                <a:lnTo>
                  <a:pt x="9024" y="147"/>
                </a:lnTo>
                <a:lnTo>
                  <a:pt x="8951" y="257"/>
                </a:lnTo>
                <a:lnTo>
                  <a:pt x="8914" y="294"/>
                </a:lnTo>
                <a:lnTo>
                  <a:pt x="8914" y="330"/>
                </a:lnTo>
                <a:lnTo>
                  <a:pt x="8327" y="954"/>
                </a:lnTo>
                <a:lnTo>
                  <a:pt x="7740" y="1614"/>
                </a:lnTo>
                <a:lnTo>
                  <a:pt x="6640" y="2971"/>
                </a:lnTo>
                <a:lnTo>
                  <a:pt x="5502" y="4365"/>
                </a:lnTo>
                <a:lnTo>
                  <a:pt x="4402" y="5759"/>
                </a:lnTo>
                <a:lnTo>
                  <a:pt x="2421" y="8400"/>
                </a:lnTo>
                <a:lnTo>
                  <a:pt x="477" y="11041"/>
                </a:lnTo>
                <a:lnTo>
                  <a:pt x="330" y="11261"/>
                </a:lnTo>
                <a:lnTo>
                  <a:pt x="37" y="11701"/>
                </a:lnTo>
                <a:lnTo>
                  <a:pt x="0" y="11775"/>
                </a:lnTo>
                <a:lnTo>
                  <a:pt x="0" y="11885"/>
                </a:lnTo>
                <a:lnTo>
                  <a:pt x="37" y="11958"/>
                </a:lnTo>
                <a:lnTo>
                  <a:pt x="74" y="12032"/>
                </a:lnTo>
                <a:lnTo>
                  <a:pt x="147" y="12068"/>
                </a:lnTo>
                <a:lnTo>
                  <a:pt x="220" y="12105"/>
                </a:lnTo>
                <a:lnTo>
                  <a:pt x="294" y="12105"/>
                </a:lnTo>
                <a:lnTo>
                  <a:pt x="404" y="12068"/>
                </a:lnTo>
                <a:lnTo>
                  <a:pt x="440" y="12142"/>
                </a:lnTo>
                <a:lnTo>
                  <a:pt x="697" y="12398"/>
                </a:lnTo>
                <a:lnTo>
                  <a:pt x="587" y="12508"/>
                </a:lnTo>
                <a:lnTo>
                  <a:pt x="514" y="12655"/>
                </a:lnTo>
                <a:lnTo>
                  <a:pt x="440" y="12802"/>
                </a:lnTo>
                <a:lnTo>
                  <a:pt x="404" y="12949"/>
                </a:lnTo>
                <a:lnTo>
                  <a:pt x="404" y="13022"/>
                </a:lnTo>
                <a:lnTo>
                  <a:pt x="440" y="13059"/>
                </a:lnTo>
                <a:lnTo>
                  <a:pt x="514" y="13095"/>
                </a:lnTo>
                <a:lnTo>
                  <a:pt x="550" y="13095"/>
                </a:lnTo>
                <a:lnTo>
                  <a:pt x="624" y="13205"/>
                </a:lnTo>
                <a:lnTo>
                  <a:pt x="697" y="13315"/>
                </a:lnTo>
                <a:lnTo>
                  <a:pt x="881" y="13462"/>
                </a:lnTo>
                <a:lnTo>
                  <a:pt x="1284" y="13719"/>
                </a:lnTo>
                <a:lnTo>
                  <a:pt x="2385" y="14416"/>
                </a:lnTo>
                <a:lnTo>
                  <a:pt x="3558" y="15223"/>
                </a:lnTo>
                <a:lnTo>
                  <a:pt x="4659" y="16103"/>
                </a:lnTo>
                <a:lnTo>
                  <a:pt x="6420" y="17534"/>
                </a:lnTo>
                <a:lnTo>
                  <a:pt x="6420" y="17571"/>
                </a:lnTo>
                <a:lnTo>
                  <a:pt x="6493" y="17644"/>
                </a:lnTo>
                <a:lnTo>
                  <a:pt x="6566" y="17644"/>
                </a:lnTo>
                <a:lnTo>
                  <a:pt x="6823" y="17864"/>
                </a:lnTo>
                <a:lnTo>
                  <a:pt x="7300" y="18231"/>
                </a:lnTo>
                <a:lnTo>
                  <a:pt x="7777" y="18561"/>
                </a:lnTo>
                <a:lnTo>
                  <a:pt x="8034" y="18671"/>
                </a:lnTo>
                <a:lnTo>
                  <a:pt x="8254" y="18781"/>
                </a:lnTo>
                <a:lnTo>
                  <a:pt x="8510" y="18854"/>
                </a:lnTo>
                <a:lnTo>
                  <a:pt x="8620" y="18854"/>
                </a:lnTo>
                <a:lnTo>
                  <a:pt x="8767" y="18818"/>
                </a:lnTo>
                <a:lnTo>
                  <a:pt x="8804" y="18744"/>
                </a:lnTo>
                <a:lnTo>
                  <a:pt x="8840" y="18708"/>
                </a:lnTo>
                <a:lnTo>
                  <a:pt x="8840" y="18634"/>
                </a:lnTo>
                <a:lnTo>
                  <a:pt x="8804" y="18561"/>
                </a:lnTo>
                <a:lnTo>
                  <a:pt x="8730" y="18488"/>
                </a:lnTo>
                <a:lnTo>
                  <a:pt x="8620" y="18414"/>
                </a:lnTo>
                <a:lnTo>
                  <a:pt x="8437" y="18341"/>
                </a:lnTo>
                <a:lnTo>
                  <a:pt x="8400" y="18341"/>
                </a:lnTo>
                <a:lnTo>
                  <a:pt x="8400" y="18157"/>
                </a:lnTo>
                <a:lnTo>
                  <a:pt x="8400" y="17974"/>
                </a:lnTo>
                <a:lnTo>
                  <a:pt x="8364" y="17791"/>
                </a:lnTo>
                <a:lnTo>
                  <a:pt x="8620" y="17864"/>
                </a:lnTo>
                <a:lnTo>
                  <a:pt x="8951" y="17937"/>
                </a:lnTo>
                <a:lnTo>
                  <a:pt x="8877" y="18121"/>
                </a:lnTo>
                <a:lnTo>
                  <a:pt x="8877" y="18267"/>
                </a:lnTo>
                <a:lnTo>
                  <a:pt x="8914" y="18451"/>
                </a:lnTo>
                <a:lnTo>
                  <a:pt x="8987" y="18598"/>
                </a:lnTo>
                <a:lnTo>
                  <a:pt x="8877" y="18781"/>
                </a:lnTo>
                <a:lnTo>
                  <a:pt x="8877" y="18854"/>
                </a:lnTo>
                <a:lnTo>
                  <a:pt x="8914" y="18964"/>
                </a:lnTo>
                <a:lnTo>
                  <a:pt x="9024" y="19001"/>
                </a:lnTo>
                <a:lnTo>
                  <a:pt x="9097" y="18964"/>
                </a:lnTo>
                <a:lnTo>
                  <a:pt x="9281" y="18854"/>
                </a:lnTo>
                <a:lnTo>
                  <a:pt x="9427" y="18708"/>
                </a:lnTo>
                <a:lnTo>
                  <a:pt x="9721" y="18414"/>
                </a:lnTo>
                <a:lnTo>
                  <a:pt x="10344" y="17717"/>
                </a:lnTo>
                <a:lnTo>
                  <a:pt x="11555" y="16397"/>
                </a:lnTo>
                <a:lnTo>
                  <a:pt x="12802" y="14929"/>
                </a:lnTo>
                <a:lnTo>
                  <a:pt x="14013" y="13462"/>
                </a:lnTo>
                <a:lnTo>
                  <a:pt x="15150" y="11958"/>
                </a:lnTo>
                <a:lnTo>
                  <a:pt x="16214" y="10454"/>
                </a:lnTo>
                <a:lnTo>
                  <a:pt x="17314" y="8950"/>
                </a:lnTo>
                <a:lnTo>
                  <a:pt x="17791" y="8253"/>
                </a:lnTo>
                <a:lnTo>
                  <a:pt x="18011" y="7887"/>
                </a:lnTo>
                <a:lnTo>
                  <a:pt x="18231" y="7483"/>
                </a:lnTo>
                <a:lnTo>
                  <a:pt x="18304" y="7483"/>
                </a:lnTo>
                <a:lnTo>
                  <a:pt x="18341" y="7446"/>
                </a:lnTo>
                <a:lnTo>
                  <a:pt x="18378" y="7373"/>
                </a:lnTo>
                <a:lnTo>
                  <a:pt x="18378" y="7300"/>
                </a:lnTo>
                <a:lnTo>
                  <a:pt x="18268" y="7080"/>
                </a:lnTo>
                <a:lnTo>
                  <a:pt x="18158" y="6860"/>
                </a:lnTo>
                <a:lnTo>
                  <a:pt x="17828" y="6493"/>
                </a:lnTo>
                <a:lnTo>
                  <a:pt x="17644" y="6346"/>
                </a:lnTo>
                <a:lnTo>
                  <a:pt x="17424" y="6199"/>
                </a:lnTo>
                <a:lnTo>
                  <a:pt x="17277" y="6126"/>
                </a:lnTo>
                <a:lnTo>
                  <a:pt x="17131" y="6089"/>
                </a:lnTo>
                <a:lnTo>
                  <a:pt x="16910" y="5576"/>
                </a:lnTo>
                <a:lnTo>
                  <a:pt x="16837" y="5319"/>
                </a:lnTo>
                <a:lnTo>
                  <a:pt x="16800" y="5062"/>
                </a:lnTo>
                <a:lnTo>
                  <a:pt x="16800" y="4915"/>
                </a:lnTo>
                <a:lnTo>
                  <a:pt x="16727" y="4769"/>
                </a:lnTo>
                <a:lnTo>
                  <a:pt x="16654" y="4695"/>
                </a:lnTo>
                <a:lnTo>
                  <a:pt x="16470" y="4695"/>
                </a:lnTo>
                <a:lnTo>
                  <a:pt x="16397" y="4732"/>
                </a:lnTo>
                <a:lnTo>
                  <a:pt x="16360" y="4769"/>
                </a:lnTo>
                <a:lnTo>
                  <a:pt x="16397" y="4842"/>
                </a:lnTo>
                <a:lnTo>
                  <a:pt x="16434" y="4879"/>
                </a:lnTo>
                <a:lnTo>
                  <a:pt x="16434" y="4915"/>
                </a:lnTo>
                <a:lnTo>
                  <a:pt x="16434" y="5099"/>
                </a:lnTo>
                <a:lnTo>
                  <a:pt x="16434" y="5356"/>
                </a:lnTo>
                <a:lnTo>
                  <a:pt x="16470" y="5539"/>
                </a:lnTo>
                <a:lnTo>
                  <a:pt x="16544" y="5759"/>
                </a:lnTo>
                <a:lnTo>
                  <a:pt x="16690" y="6126"/>
                </a:lnTo>
                <a:lnTo>
                  <a:pt x="16984" y="7006"/>
                </a:lnTo>
                <a:lnTo>
                  <a:pt x="17021" y="7080"/>
                </a:lnTo>
                <a:lnTo>
                  <a:pt x="16544" y="6970"/>
                </a:lnTo>
                <a:lnTo>
                  <a:pt x="15920" y="6860"/>
                </a:lnTo>
                <a:lnTo>
                  <a:pt x="15296" y="6713"/>
                </a:lnTo>
                <a:lnTo>
                  <a:pt x="15186" y="6639"/>
                </a:lnTo>
                <a:lnTo>
                  <a:pt x="15223" y="6603"/>
                </a:lnTo>
                <a:lnTo>
                  <a:pt x="15333" y="6419"/>
                </a:lnTo>
                <a:lnTo>
                  <a:pt x="15700" y="5906"/>
                </a:lnTo>
                <a:lnTo>
                  <a:pt x="16030" y="5392"/>
                </a:lnTo>
                <a:lnTo>
                  <a:pt x="16287" y="4915"/>
                </a:lnTo>
                <a:lnTo>
                  <a:pt x="16360" y="4842"/>
                </a:lnTo>
                <a:lnTo>
                  <a:pt x="16360" y="4732"/>
                </a:lnTo>
                <a:lnTo>
                  <a:pt x="16324" y="4622"/>
                </a:lnTo>
                <a:lnTo>
                  <a:pt x="16250" y="4512"/>
                </a:lnTo>
                <a:lnTo>
                  <a:pt x="16067" y="4329"/>
                </a:lnTo>
                <a:lnTo>
                  <a:pt x="15590" y="4035"/>
                </a:lnTo>
                <a:lnTo>
                  <a:pt x="14526" y="3265"/>
                </a:lnTo>
                <a:lnTo>
                  <a:pt x="12435" y="1724"/>
                </a:lnTo>
                <a:lnTo>
                  <a:pt x="11445" y="1027"/>
                </a:lnTo>
                <a:lnTo>
                  <a:pt x="10454" y="330"/>
                </a:lnTo>
                <a:lnTo>
                  <a:pt x="10124" y="147"/>
                </a:lnTo>
                <a:lnTo>
                  <a:pt x="9794" y="37"/>
                </a:lnTo>
                <a:lnTo>
                  <a:pt x="9611"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460" name="Google Shape;460;p9"/>
          <p:cNvSpPr/>
          <p:nvPr/>
        </p:nvSpPr>
        <p:spPr>
          <a:xfrm>
            <a:off x="933939" y="6076799"/>
            <a:ext cx="672893" cy="534170"/>
          </a:xfrm>
          <a:custGeom>
            <a:rect b="b" l="l" r="r" t="t"/>
            <a:pathLst>
              <a:path extrusionOk="0" h="14124" w="17792">
                <a:moveTo>
                  <a:pt x="10565" y="2275"/>
                </a:moveTo>
                <a:lnTo>
                  <a:pt x="10785" y="2312"/>
                </a:lnTo>
                <a:lnTo>
                  <a:pt x="11189" y="2422"/>
                </a:lnTo>
                <a:lnTo>
                  <a:pt x="11555" y="2605"/>
                </a:lnTo>
                <a:lnTo>
                  <a:pt x="11445" y="2605"/>
                </a:lnTo>
                <a:lnTo>
                  <a:pt x="10638" y="2899"/>
                </a:lnTo>
                <a:lnTo>
                  <a:pt x="9868" y="3192"/>
                </a:lnTo>
                <a:lnTo>
                  <a:pt x="9245" y="3449"/>
                </a:lnTo>
                <a:lnTo>
                  <a:pt x="8584" y="3706"/>
                </a:lnTo>
                <a:lnTo>
                  <a:pt x="7961" y="4036"/>
                </a:lnTo>
                <a:lnTo>
                  <a:pt x="7667" y="4219"/>
                </a:lnTo>
                <a:lnTo>
                  <a:pt x="7410" y="4439"/>
                </a:lnTo>
                <a:lnTo>
                  <a:pt x="7631" y="4073"/>
                </a:lnTo>
                <a:lnTo>
                  <a:pt x="7887" y="3743"/>
                </a:lnTo>
                <a:lnTo>
                  <a:pt x="8144" y="3412"/>
                </a:lnTo>
                <a:lnTo>
                  <a:pt x="8438" y="3156"/>
                </a:lnTo>
                <a:lnTo>
                  <a:pt x="8768" y="2899"/>
                </a:lnTo>
                <a:lnTo>
                  <a:pt x="9098" y="2679"/>
                </a:lnTo>
                <a:lnTo>
                  <a:pt x="9501" y="2495"/>
                </a:lnTo>
                <a:lnTo>
                  <a:pt x="9905" y="2349"/>
                </a:lnTo>
                <a:lnTo>
                  <a:pt x="10125" y="2312"/>
                </a:lnTo>
                <a:lnTo>
                  <a:pt x="10345" y="2275"/>
                </a:lnTo>
                <a:close/>
                <a:moveTo>
                  <a:pt x="1285" y="2129"/>
                </a:moveTo>
                <a:lnTo>
                  <a:pt x="1248" y="2165"/>
                </a:lnTo>
                <a:lnTo>
                  <a:pt x="1101" y="2275"/>
                </a:lnTo>
                <a:lnTo>
                  <a:pt x="991" y="2422"/>
                </a:lnTo>
                <a:lnTo>
                  <a:pt x="808" y="2715"/>
                </a:lnTo>
                <a:lnTo>
                  <a:pt x="588" y="2605"/>
                </a:lnTo>
                <a:lnTo>
                  <a:pt x="441" y="2422"/>
                </a:lnTo>
                <a:lnTo>
                  <a:pt x="258" y="2239"/>
                </a:lnTo>
                <a:lnTo>
                  <a:pt x="184" y="2202"/>
                </a:lnTo>
                <a:lnTo>
                  <a:pt x="111" y="2202"/>
                </a:lnTo>
                <a:lnTo>
                  <a:pt x="37" y="2239"/>
                </a:lnTo>
                <a:lnTo>
                  <a:pt x="1" y="2312"/>
                </a:lnTo>
                <a:lnTo>
                  <a:pt x="1" y="2495"/>
                </a:lnTo>
                <a:lnTo>
                  <a:pt x="74" y="2642"/>
                </a:lnTo>
                <a:lnTo>
                  <a:pt x="147" y="2789"/>
                </a:lnTo>
                <a:lnTo>
                  <a:pt x="258" y="2936"/>
                </a:lnTo>
                <a:lnTo>
                  <a:pt x="404" y="3046"/>
                </a:lnTo>
                <a:lnTo>
                  <a:pt x="588" y="3119"/>
                </a:lnTo>
                <a:lnTo>
                  <a:pt x="294" y="3706"/>
                </a:lnTo>
                <a:lnTo>
                  <a:pt x="74" y="4293"/>
                </a:lnTo>
                <a:lnTo>
                  <a:pt x="74" y="4403"/>
                </a:lnTo>
                <a:lnTo>
                  <a:pt x="74" y="4476"/>
                </a:lnTo>
                <a:lnTo>
                  <a:pt x="147" y="4549"/>
                </a:lnTo>
                <a:lnTo>
                  <a:pt x="221" y="4586"/>
                </a:lnTo>
                <a:lnTo>
                  <a:pt x="294" y="4623"/>
                </a:lnTo>
                <a:lnTo>
                  <a:pt x="368" y="4586"/>
                </a:lnTo>
                <a:lnTo>
                  <a:pt x="441" y="4549"/>
                </a:lnTo>
                <a:lnTo>
                  <a:pt x="514" y="4476"/>
                </a:lnTo>
                <a:lnTo>
                  <a:pt x="991" y="3339"/>
                </a:lnTo>
                <a:lnTo>
                  <a:pt x="1248" y="2789"/>
                </a:lnTo>
                <a:lnTo>
                  <a:pt x="1321" y="2495"/>
                </a:lnTo>
                <a:lnTo>
                  <a:pt x="1395" y="2202"/>
                </a:lnTo>
                <a:lnTo>
                  <a:pt x="1358" y="2165"/>
                </a:lnTo>
                <a:lnTo>
                  <a:pt x="1321" y="2129"/>
                </a:lnTo>
                <a:close/>
                <a:moveTo>
                  <a:pt x="11702" y="2715"/>
                </a:moveTo>
                <a:lnTo>
                  <a:pt x="11959" y="2936"/>
                </a:lnTo>
                <a:lnTo>
                  <a:pt x="12142" y="3156"/>
                </a:lnTo>
                <a:lnTo>
                  <a:pt x="12216" y="3266"/>
                </a:lnTo>
                <a:lnTo>
                  <a:pt x="11812" y="3412"/>
                </a:lnTo>
                <a:lnTo>
                  <a:pt x="11445" y="3559"/>
                </a:lnTo>
                <a:lnTo>
                  <a:pt x="9758" y="4183"/>
                </a:lnTo>
                <a:lnTo>
                  <a:pt x="8254" y="4770"/>
                </a:lnTo>
                <a:lnTo>
                  <a:pt x="7484" y="5100"/>
                </a:lnTo>
                <a:lnTo>
                  <a:pt x="7117" y="5283"/>
                </a:lnTo>
                <a:lnTo>
                  <a:pt x="6787" y="5503"/>
                </a:lnTo>
                <a:lnTo>
                  <a:pt x="7337" y="4549"/>
                </a:lnTo>
                <a:lnTo>
                  <a:pt x="7374" y="4549"/>
                </a:lnTo>
                <a:lnTo>
                  <a:pt x="8364" y="4073"/>
                </a:lnTo>
                <a:lnTo>
                  <a:pt x="9355" y="3632"/>
                </a:lnTo>
                <a:lnTo>
                  <a:pt x="11409" y="2862"/>
                </a:lnTo>
                <a:lnTo>
                  <a:pt x="11445" y="2936"/>
                </a:lnTo>
                <a:lnTo>
                  <a:pt x="11519" y="2972"/>
                </a:lnTo>
                <a:lnTo>
                  <a:pt x="11592" y="3009"/>
                </a:lnTo>
                <a:lnTo>
                  <a:pt x="11666" y="2972"/>
                </a:lnTo>
                <a:lnTo>
                  <a:pt x="11739" y="2899"/>
                </a:lnTo>
                <a:lnTo>
                  <a:pt x="11739" y="2789"/>
                </a:lnTo>
                <a:lnTo>
                  <a:pt x="11702" y="2715"/>
                </a:lnTo>
                <a:close/>
                <a:moveTo>
                  <a:pt x="12326" y="3522"/>
                </a:moveTo>
                <a:lnTo>
                  <a:pt x="12399" y="3596"/>
                </a:lnTo>
                <a:lnTo>
                  <a:pt x="12436" y="3596"/>
                </a:lnTo>
                <a:lnTo>
                  <a:pt x="12583" y="3926"/>
                </a:lnTo>
                <a:lnTo>
                  <a:pt x="12546" y="3926"/>
                </a:lnTo>
                <a:lnTo>
                  <a:pt x="12473" y="3963"/>
                </a:lnTo>
                <a:lnTo>
                  <a:pt x="12289" y="4109"/>
                </a:lnTo>
                <a:lnTo>
                  <a:pt x="12106" y="4219"/>
                </a:lnTo>
                <a:lnTo>
                  <a:pt x="11702" y="4403"/>
                </a:lnTo>
                <a:lnTo>
                  <a:pt x="11262" y="4586"/>
                </a:lnTo>
                <a:lnTo>
                  <a:pt x="10822" y="4733"/>
                </a:lnTo>
                <a:lnTo>
                  <a:pt x="9941" y="5026"/>
                </a:lnTo>
                <a:lnTo>
                  <a:pt x="9061" y="5393"/>
                </a:lnTo>
                <a:lnTo>
                  <a:pt x="8217" y="5723"/>
                </a:lnTo>
                <a:lnTo>
                  <a:pt x="7374" y="6127"/>
                </a:lnTo>
                <a:lnTo>
                  <a:pt x="6750" y="6384"/>
                </a:lnTo>
                <a:lnTo>
                  <a:pt x="6420" y="6567"/>
                </a:lnTo>
                <a:lnTo>
                  <a:pt x="6090" y="6750"/>
                </a:lnTo>
                <a:lnTo>
                  <a:pt x="6310" y="6384"/>
                </a:lnTo>
                <a:lnTo>
                  <a:pt x="6677" y="5650"/>
                </a:lnTo>
                <a:lnTo>
                  <a:pt x="7410" y="5467"/>
                </a:lnTo>
                <a:lnTo>
                  <a:pt x="8107" y="5173"/>
                </a:lnTo>
                <a:lnTo>
                  <a:pt x="9465" y="4623"/>
                </a:lnTo>
                <a:lnTo>
                  <a:pt x="10932" y="4073"/>
                </a:lnTo>
                <a:lnTo>
                  <a:pt x="11629" y="3816"/>
                </a:lnTo>
                <a:lnTo>
                  <a:pt x="12326" y="3522"/>
                </a:lnTo>
                <a:close/>
                <a:moveTo>
                  <a:pt x="5100" y="8401"/>
                </a:moveTo>
                <a:lnTo>
                  <a:pt x="4989" y="8438"/>
                </a:lnTo>
                <a:lnTo>
                  <a:pt x="4953" y="8474"/>
                </a:lnTo>
                <a:lnTo>
                  <a:pt x="4953" y="8511"/>
                </a:lnTo>
                <a:lnTo>
                  <a:pt x="4916" y="8768"/>
                </a:lnTo>
                <a:lnTo>
                  <a:pt x="4879" y="8988"/>
                </a:lnTo>
                <a:lnTo>
                  <a:pt x="4879" y="9245"/>
                </a:lnTo>
                <a:lnTo>
                  <a:pt x="4916" y="9355"/>
                </a:lnTo>
                <a:lnTo>
                  <a:pt x="4989" y="9465"/>
                </a:lnTo>
                <a:lnTo>
                  <a:pt x="5026" y="9501"/>
                </a:lnTo>
                <a:lnTo>
                  <a:pt x="5173" y="9501"/>
                </a:lnTo>
                <a:lnTo>
                  <a:pt x="5210" y="9465"/>
                </a:lnTo>
                <a:lnTo>
                  <a:pt x="5283" y="9391"/>
                </a:lnTo>
                <a:lnTo>
                  <a:pt x="5320" y="9281"/>
                </a:lnTo>
                <a:lnTo>
                  <a:pt x="5320" y="9061"/>
                </a:lnTo>
                <a:lnTo>
                  <a:pt x="5320" y="8768"/>
                </a:lnTo>
                <a:lnTo>
                  <a:pt x="5283" y="8511"/>
                </a:lnTo>
                <a:lnTo>
                  <a:pt x="5246" y="8474"/>
                </a:lnTo>
                <a:lnTo>
                  <a:pt x="5210" y="8438"/>
                </a:lnTo>
                <a:lnTo>
                  <a:pt x="5100" y="8401"/>
                </a:lnTo>
                <a:close/>
                <a:moveTo>
                  <a:pt x="5210" y="9685"/>
                </a:moveTo>
                <a:lnTo>
                  <a:pt x="5136" y="9722"/>
                </a:lnTo>
                <a:lnTo>
                  <a:pt x="5063" y="9758"/>
                </a:lnTo>
                <a:lnTo>
                  <a:pt x="5026" y="9795"/>
                </a:lnTo>
                <a:lnTo>
                  <a:pt x="4989" y="9905"/>
                </a:lnTo>
                <a:lnTo>
                  <a:pt x="4989" y="9978"/>
                </a:lnTo>
                <a:lnTo>
                  <a:pt x="4916" y="10308"/>
                </a:lnTo>
                <a:lnTo>
                  <a:pt x="4916" y="10639"/>
                </a:lnTo>
                <a:lnTo>
                  <a:pt x="4953" y="10749"/>
                </a:lnTo>
                <a:lnTo>
                  <a:pt x="4989" y="10785"/>
                </a:lnTo>
                <a:lnTo>
                  <a:pt x="5063" y="10822"/>
                </a:lnTo>
                <a:lnTo>
                  <a:pt x="5173" y="10822"/>
                </a:lnTo>
                <a:lnTo>
                  <a:pt x="5246" y="10785"/>
                </a:lnTo>
                <a:lnTo>
                  <a:pt x="5283" y="10749"/>
                </a:lnTo>
                <a:lnTo>
                  <a:pt x="5283" y="10639"/>
                </a:lnTo>
                <a:lnTo>
                  <a:pt x="5283" y="10272"/>
                </a:lnTo>
                <a:lnTo>
                  <a:pt x="5356" y="9905"/>
                </a:lnTo>
                <a:lnTo>
                  <a:pt x="5356" y="9832"/>
                </a:lnTo>
                <a:lnTo>
                  <a:pt x="5320" y="9758"/>
                </a:lnTo>
                <a:lnTo>
                  <a:pt x="5283" y="9722"/>
                </a:lnTo>
                <a:lnTo>
                  <a:pt x="5210" y="9685"/>
                </a:lnTo>
                <a:close/>
                <a:moveTo>
                  <a:pt x="14600" y="9501"/>
                </a:moveTo>
                <a:lnTo>
                  <a:pt x="14563" y="9575"/>
                </a:lnTo>
                <a:lnTo>
                  <a:pt x="14490" y="9868"/>
                </a:lnTo>
                <a:lnTo>
                  <a:pt x="14417" y="10125"/>
                </a:lnTo>
                <a:lnTo>
                  <a:pt x="14380" y="10712"/>
                </a:lnTo>
                <a:lnTo>
                  <a:pt x="14417" y="10785"/>
                </a:lnTo>
                <a:lnTo>
                  <a:pt x="14453" y="10859"/>
                </a:lnTo>
                <a:lnTo>
                  <a:pt x="14527" y="10895"/>
                </a:lnTo>
                <a:lnTo>
                  <a:pt x="14600" y="10932"/>
                </a:lnTo>
                <a:lnTo>
                  <a:pt x="14673" y="10932"/>
                </a:lnTo>
                <a:lnTo>
                  <a:pt x="14747" y="10895"/>
                </a:lnTo>
                <a:lnTo>
                  <a:pt x="14783" y="10859"/>
                </a:lnTo>
                <a:lnTo>
                  <a:pt x="14820" y="10785"/>
                </a:lnTo>
                <a:lnTo>
                  <a:pt x="14820" y="10639"/>
                </a:lnTo>
                <a:lnTo>
                  <a:pt x="14820" y="10088"/>
                </a:lnTo>
                <a:lnTo>
                  <a:pt x="14820" y="9832"/>
                </a:lnTo>
                <a:lnTo>
                  <a:pt x="14747" y="9575"/>
                </a:lnTo>
                <a:lnTo>
                  <a:pt x="14710" y="9501"/>
                </a:lnTo>
                <a:close/>
                <a:moveTo>
                  <a:pt x="12729" y="4183"/>
                </a:moveTo>
                <a:lnTo>
                  <a:pt x="12986" y="4880"/>
                </a:lnTo>
                <a:lnTo>
                  <a:pt x="12766" y="4990"/>
                </a:lnTo>
                <a:lnTo>
                  <a:pt x="12509" y="5100"/>
                </a:lnTo>
                <a:lnTo>
                  <a:pt x="12032" y="5320"/>
                </a:lnTo>
                <a:lnTo>
                  <a:pt x="10969" y="5833"/>
                </a:lnTo>
                <a:lnTo>
                  <a:pt x="9978" y="6310"/>
                </a:lnTo>
                <a:lnTo>
                  <a:pt x="8988" y="6714"/>
                </a:lnTo>
                <a:lnTo>
                  <a:pt x="8071" y="7007"/>
                </a:lnTo>
                <a:lnTo>
                  <a:pt x="7117" y="7301"/>
                </a:lnTo>
                <a:lnTo>
                  <a:pt x="6677" y="7484"/>
                </a:lnTo>
                <a:lnTo>
                  <a:pt x="6237" y="7704"/>
                </a:lnTo>
                <a:lnTo>
                  <a:pt x="5796" y="7924"/>
                </a:lnTo>
                <a:lnTo>
                  <a:pt x="5430" y="8218"/>
                </a:lnTo>
                <a:lnTo>
                  <a:pt x="5393" y="8254"/>
                </a:lnTo>
                <a:lnTo>
                  <a:pt x="5393" y="8291"/>
                </a:lnTo>
                <a:lnTo>
                  <a:pt x="5430" y="8328"/>
                </a:lnTo>
                <a:lnTo>
                  <a:pt x="5466" y="8328"/>
                </a:lnTo>
                <a:lnTo>
                  <a:pt x="6420" y="7961"/>
                </a:lnTo>
                <a:lnTo>
                  <a:pt x="7337" y="7594"/>
                </a:lnTo>
                <a:lnTo>
                  <a:pt x="8364" y="7264"/>
                </a:lnTo>
                <a:lnTo>
                  <a:pt x="9391" y="6897"/>
                </a:lnTo>
                <a:lnTo>
                  <a:pt x="10345" y="6530"/>
                </a:lnTo>
                <a:lnTo>
                  <a:pt x="11262" y="6090"/>
                </a:lnTo>
                <a:lnTo>
                  <a:pt x="12326" y="5577"/>
                </a:lnTo>
                <a:lnTo>
                  <a:pt x="12729" y="5393"/>
                </a:lnTo>
                <a:lnTo>
                  <a:pt x="12913" y="5283"/>
                </a:lnTo>
                <a:lnTo>
                  <a:pt x="13133" y="5210"/>
                </a:lnTo>
                <a:lnTo>
                  <a:pt x="13169" y="5356"/>
                </a:lnTo>
                <a:lnTo>
                  <a:pt x="13426" y="5870"/>
                </a:lnTo>
                <a:lnTo>
                  <a:pt x="13390" y="5870"/>
                </a:lnTo>
                <a:lnTo>
                  <a:pt x="13353" y="5797"/>
                </a:lnTo>
                <a:lnTo>
                  <a:pt x="13280" y="5760"/>
                </a:lnTo>
                <a:lnTo>
                  <a:pt x="13206" y="5723"/>
                </a:lnTo>
                <a:lnTo>
                  <a:pt x="13133" y="5760"/>
                </a:lnTo>
                <a:lnTo>
                  <a:pt x="12216" y="6237"/>
                </a:lnTo>
                <a:lnTo>
                  <a:pt x="11299" y="6677"/>
                </a:lnTo>
                <a:lnTo>
                  <a:pt x="10345" y="7081"/>
                </a:lnTo>
                <a:lnTo>
                  <a:pt x="9428" y="7484"/>
                </a:lnTo>
                <a:lnTo>
                  <a:pt x="8474" y="7851"/>
                </a:lnTo>
                <a:lnTo>
                  <a:pt x="7520" y="8181"/>
                </a:lnTo>
                <a:lnTo>
                  <a:pt x="6640" y="8474"/>
                </a:lnTo>
                <a:lnTo>
                  <a:pt x="6163" y="8658"/>
                </a:lnTo>
                <a:lnTo>
                  <a:pt x="5980" y="8768"/>
                </a:lnTo>
                <a:lnTo>
                  <a:pt x="5760" y="8878"/>
                </a:lnTo>
                <a:lnTo>
                  <a:pt x="5760" y="8915"/>
                </a:lnTo>
                <a:lnTo>
                  <a:pt x="5760" y="8951"/>
                </a:lnTo>
                <a:lnTo>
                  <a:pt x="6273" y="8951"/>
                </a:lnTo>
                <a:lnTo>
                  <a:pt x="6713" y="8805"/>
                </a:lnTo>
                <a:lnTo>
                  <a:pt x="7631" y="8511"/>
                </a:lnTo>
                <a:lnTo>
                  <a:pt x="8621" y="8144"/>
                </a:lnTo>
                <a:lnTo>
                  <a:pt x="9611" y="7777"/>
                </a:lnTo>
                <a:lnTo>
                  <a:pt x="10528" y="7411"/>
                </a:lnTo>
                <a:lnTo>
                  <a:pt x="11409" y="7007"/>
                </a:lnTo>
                <a:lnTo>
                  <a:pt x="12289" y="6604"/>
                </a:lnTo>
                <a:lnTo>
                  <a:pt x="13133" y="6163"/>
                </a:lnTo>
                <a:lnTo>
                  <a:pt x="13206" y="6200"/>
                </a:lnTo>
                <a:lnTo>
                  <a:pt x="13316" y="6200"/>
                </a:lnTo>
                <a:lnTo>
                  <a:pt x="13390" y="6163"/>
                </a:lnTo>
                <a:lnTo>
                  <a:pt x="13463" y="6090"/>
                </a:lnTo>
                <a:lnTo>
                  <a:pt x="13500" y="6053"/>
                </a:lnTo>
                <a:lnTo>
                  <a:pt x="13866" y="6714"/>
                </a:lnTo>
                <a:lnTo>
                  <a:pt x="13646" y="6787"/>
                </a:lnTo>
                <a:lnTo>
                  <a:pt x="13463" y="6860"/>
                </a:lnTo>
                <a:lnTo>
                  <a:pt x="12913" y="7081"/>
                </a:lnTo>
                <a:lnTo>
                  <a:pt x="12399" y="7337"/>
                </a:lnTo>
                <a:lnTo>
                  <a:pt x="11225" y="7961"/>
                </a:lnTo>
                <a:lnTo>
                  <a:pt x="10675" y="8254"/>
                </a:lnTo>
                <a:lnTo>
                  <a:pt x="10052" y="8548"/>
                </a:lnTo>
                <a:lnTo>
                  <a:pt x="9428" y="8768"/>
                </a:lnTo>
                <a:lnTo>
                  <a:pt x="8804" y="8951"/>
                </a:lnTo>
                <a:lnTo>
                  <a:pt x="7520" y="9318"/>
                </a:lnTo>
                <a:lnTo>
                  <a:pt x="6200" y="9722"/>
                </a:lnTo>
                <a:lnTo>
                  <a:pt x="5796" y="9868"/>
                </a:lnTo>
                <a:lnTo>
                  <a:pt x="5650" y="10015"/>
                </a:lnTo>
                <a:lnTo>
                  <a:pt x="5576" y="10052"/>
                </a:lnTo>
                <a:lnTo>
                  <a:pt x="5576" y="10015"/>
                </a:lnTo>
                <a:lnTo>
                  <a:pt x="5540" y="9978"/>
                </a:lnTo>
                <a:lnTo>
                  <a:pt x="5540" y="10015"/>
                </a:lnTo>
                <a:lnTo>
                  <a:pt x="5503" y="10088"/>
                </a:lnTo>
                <a:lnTo>
                  <a:pt x="5503" y="10198"/>
                </a:lnTo>
                <a:lnTo>
                  <a:pt x="5540" y="10235"/>
                </a:lnTo>
                <a:lnTo>
                  <a:pt x="5576" y="10235"/>
                </a:lnTo>
                <a:lnTo>
                  <a:pt x="5796" y="10125"/>
                </a:lnTo>
                <a:lnTo>
                  <a:pt x="6017" y="10052"/>
                </a:lnTo>
                <a:lnTo>
                  <a:pt x="6530" y="9942"/>
                </a:lnTo>
                <a:lnTo>
                  <a:pt x="7704" y="9575"/>
                </a:lnTo>
                <a:lnTo>
                  <a:pt x="8878" y="9281"/>
                </a:lnTo>
                <a:lnTo>
                  <a:pt x="9465" y="9098"/>
                </a:lnTo>
                <a:lnTo>
                  <a:pt x="10015" y="8878"/>
                </a:lnTo>
                <a:lnTo>
                  <a:pt x="10528" y="8695"/>
                </a:lnTo>
                <a:lnTo>
                  <a:pt x="11005" y="8438"/>
                </a:lnTo>
                <a:lnTo>
                  <a:pt x="11959" y="7924"/>
                </a:lnTo>
                <a:lnTo>
                  <a:pt x="12473" y="7667"/>
                </a:lnTo>
                <a:lnTo>
                  <a:pt x="12986" y="7411"/>
                </a:lnTo>
                <a:lnTo>
                  <a:pt x="13573" y="7191"/>
                </a:lnTo>
                <a:lnTo>
                  <a:pt x="13756" y="7117"/>
                </a:lnTo>
                <a:lnTo>
                  <a:pt x="14013" y="7044"/>
                </a:lnTo>
                <a:lnTo>
                  <a:pt x="14050" y="7081"/>
                </a:lnTo>
                <a:lnTo>
                  <a:pt x="14160" y="7081"/>
                </a:lnTo>
                <a:lnTo>
                  <a:pt x="14197" y="7191"/>
                </a:lnTo>
                <a:lnTo>
                  <a:pt x="13830" y="7374"/>
                </a:lnTo>
                <a:lnTo>
                  <a:pt x="13500" y="7594"/>
                </a:lnTo>
                <a:lnTo>
                  <a:pt x="12436" y="8218"/>
                </a:lnTo>
                <a:lnTo>
                  <a:pt x="11335" y="8768"/>
                </a:lnTo>
                <a:lnTo>
                  <a:pt x="10198" y="9245"/>
                </a:lnTo>
                <a:lnTo>
                  <a:pt x="9061" y="9685"/>
                </a:lnTo>
                <a:lnTo>
                  <a:pt x="7887" y="10088"/>
                </a:lnTo>
                <a:lnTo>
                  <a:pt x="6750" y="10455"/>
                </a:lnTo>
                <a:lnTo>
                  <a:pt x="6200" y="10639"/>
                </a:lnTo>
                <a:lnTo>
                  <a:pt x="5906" y="10749"/>
                </a:lnTo>
                <a:lnTo>
                  <a:pt x="5650" y="10895"/>
                </a:lnTo>
                <a:lnTo>
                  <a:pt x="5613" y="10932"/>
                </a:lnTo>
                <a:lnTo>
                  <a:pt x="5613" y="10969"/>
                </a:lnTo>
                <a:lnTo>
                  <a:pt x="5613" y="11005"/>
                </a:lnTo>
                <a:lnTo>
                  <a:pt x="5686" y="11042"/>
                </a:lnTo>
                <a:lnTo>
                  <a:pt x="5943" y="11005"/>
                </a:lnTo>
                <a:lnTo>
                  <a:pt x="6200" y="10969"/>
                </a:lnTo>
                <a:lnTo>
                  <a:pt x="6713" y="10822"/>
                </a:lnTo>
                <a:lnTo>
                  <a:pt x="7337" y="10602"/>
                </a:lnTo>
                <a:lnTo>
                  <a:pt x="7961" y="10419"/>
                </a:lnTo>
                <a:lnTo>
                  <a:pt x="9208" y="10015"/>
                </a:lnTo>
                <a:lnTo>
                  <a:pt x="10418" y="9538"/>
                </a:lnTo>
                <a:lnTo>
                  <a:pt x="11445" y="9061"/>
                </a:lnTo>
                <a:lnTo>
                  <a:pt x="12473" y="8584"/>
                </a:lnTo>
                <a:lnTo>
                  <a:pt x="13573" y="7961"/>
                </a:lnTo>
                <a:lnTo>
                  <a:pt x="14013" y="7741"/>
                </a:lnTo>
                <a:lnTo>
                  <a:pt x="14233" y="7594"/>
                </a:lnTo>
                <a:lnTo>
                  <a:pt x="14417" y="7447"/>
                </a:lnTo>
                <a:lnTo>
                  <a:pt x="14527" y="7594"/>
                </a:lnTo>
                <a:lnTo>
                  <a:pt x="14527" y="7631"/>
                </a:lnTo>
                <a:lnTo>
                  <a:pt x="14417" y="7961"/>
                </a:lnTo>
                <a:lnTo>
                  <a:pt x="14417" y="8328"/>
                </a:lnTo>
                <a:lnTo>
                  <a:pt x="14343" y="8254"/>
                </a:lnTo>
                <a:lnTo>
                  <a:pt x="14233" y="8254"/>
                </a:lnTo>
                <a:lnTo>
                  <a:pt x="13830" y="8438"/>
                </a:lnTo>
                <a:lnTo>
                  <a:pt x="13426" y="8658"/>
                </a:lnTo>
                <a:lnTo>
                  <a:pt x="12693" y="9135"/>
                </a:lnTo>
                <a:lnTo>
                  <a:pt x="12252" y="9428"/>
                </a:lnTo>
                <a:lnTo>
                  <a:pt x="11776" y="9685"/>
                </a:lnTo>
                <a:lnTo>
                  <a:pt x="11299" y="9942"/>
                </a:lnTo>
                <a:lnTo>
                  <a:pt x="10822" y="10125"/>
                </a:lnTo>
                <a:lnTo>
                  <a:pt x="8658" y="10822"/>
                </a:lnTo>
                <a:lnTo>
                  <a:pt x="7741" y="11115"/>
                </a:lnTo>
                <a:lnTo>
                  <a:pt x="7300" y="11262"/>
                </a:lnTo>
                <a:lnTo>
                  <a:pt x="6860" y="11446"/>
                </a:lnTo>
                <a:lnTo>
                  <a:pt x="5283" y="11409"/>
                </a:lnTo>
                <a:lnTo>
                  <a:pt x="5246" y="11189"/>
                </a:lnTo>
                <a:lnTo>
                  <a:pt x="5173" y="11115"/>
                </a:lnTo>
                <a:lnTo>
                  <a:pt x="5026" y="11115"/>
                </a:lnTo>
                <a:lnTo>
                  <a:pt x="4989" y="11189"/>
                </a:lnTo>
                <a:lnTo>
                  <a:pt x="4953" y="11409"/>
                </a:lnTo>
                <a:lnTo>
                  <a:pt x="4182" y="11336"/>
                </a:lnTo>
                <a:lnTo>
                  <a:pt x="3816" y="11336"/>
                </a:lnTo>
                <a:lnTo>
                  <a:pt x="3412" y="11372"/>
                </a:lnTo>
                <a:lnTo>
                  <a:pt x="3119" y="11409"/>
                </a:lnTo>
                <a:lnTo>
                  <a:pt x="2862" y="11556"/>
                </a:lnTo>
                <a:lnTo>
                  <a:pt x="2825" y="11005"/>
                </a:lnTo>
                <a:lnTo>
                  <a:pt x="2715" y="9428"/>
                </a:lnTo>
                <a:lnTo>
                  <a:pt x="2715" y="9171"/>
                </a:lnTo>
                <a:lnTo>
                  <a:pt x="2972" y="9171"/>
                </a:lnTo>
                <a:lnTo>
                  <a:pt x="3265" y="9135"/>
                </a:lnTo>
                <a:lnTo>
                  <a:pt x="3522" y="9061"/>
                </a:lnTo>
                <a:lnTo>
                  <a:pt x="3779" y="8988"/>
                </a:lnTo>
                <a:lnTo>
                  <a:pt x="4036" y="8841"/>
                </a:lnTo>
                <a:lnTo>
                  <a:pt x="4293" y="8695"/>
                </a:lnTo>
                <a:lnTo>
                  <a:pt x="4733" y="8401"/>
                </a:lnTo>
                <a:lnTo>
                  <a:pt x="5063" y="8108"/>
                </a:lnTo>
                <a:lnTo>
                  <a:pt x="5356" y="7777"/>
                </a:lnTo>
                <a:lnTo>
                  <a:pt x="5613" y="7447"/>
                </a:lnTo>
                <a:lnTo>
                  <a:pt x="5870" y="7117"/>
                </a:lnTo>
                <a:lnTo>
                  <a:pt x="6273" y="7007"/>
                </a:lnTo>
                <a:lnTo>
                  <a:pt x="6640" y="6824"/>
                </a:lnTo>
                <a:lnTo>
                  <a:pt x="7410" y="6420"/>
                </a:lnTo>
                <a:lnTo>
                  <a:pt x="8401" y="5980"/>
                </a:lnTo>
                <a:lnTo>
                  <a:pt x="9355" y="5577"/>
                </a:lnTo>
                <a:lnTo>
                  <a:pt x="10308" y="5246"/>
                </a:lnTo>
                <a:lnTo>
                  <a:pt x="11262" y="4880"/>
                </a:lnTo>
                <a:lnTo>
                  <a:pt x="12032" y="4623"/>
                </a:lnTo>
                <a:lnTo>
                  <a:pt x="12436" y="4403"/>
                </a:lnTo>
                <a:lnTo>
                  <a:pt x="12619" y="4219"/>
                </a:lnTo>
                <a:lnTo>
                  <a:pt x="12729" y="4183"/>
                </a:lnTo>
                <a:close/>
                <a:moveTo>
                  <a:pt x="2385" y="1"/>
                </a:moveTo>
                <a:lnTo>
                  <a:pt x="2238" y="38"/>
                </a:lnTo>
                <a:lnTo>
                  <a:pt x="2202" y="74"/>
                </a:lnTo>
                <a:lnTo>
                  <a:pt x="2165" y="111"/>
                </a:lnTo>
                <a:lnTo>
                  <a:pt x="2055" y="368"/>
                </a:lnTo>
                <a:lnTo>
                  <a:pt x="1982" y="515"/>
                </a:lnTo>
                <a:lnTo>
                  <a:pt x="1578" y="1432"/>
                </a:lnTo>
                <a:lnTo>
                  <a:pt x="1541" y="1542"/>
                </a:lnTo>
                <a:lnTo>
                  <a:pt x="1578" y="1615"/>
                </a:lnTo>
                <a:lnTo>
                  <a:pt x="1615" y="1688"/>
                </a:lnTo>
                <a:lnTo>
                  <a:pt x="1688" y="1762"/>
                </a:lnTo>
                <a:lnTo>
                  <a:pt x="1761" y="1798"/>
                </a:lnTo>
                <a:lnTo>
                  <a:pt x="1835" y="1798"/>
                </a:lnTo>
                <a:lnTo>
                  <a:pt x="1908" y="1762"/>
                </a:lnTo>
                <a:lnTo>
                  <a:pt x="1982" y="1652"/>
                </a:lnTo>
                <a:lnTo>
                  <a:pt x="2128" y="1358"/>
                </a:lnTo>
                <a:lnTo>
                  <a:pt x="2092" y="2165"/>
                </a:lnTo>
                <a:lnTo>
                  <a:pt x="2092" y="2972"/>
                </a:lnTo>
                <a:lnTo>
                  <a:pt x="2055" y="4073"/>
                </a:lnTo>
                <a:lnTo>
                  <a:pt x="1982" y="4109"/>
                </a:lnTo>
                <a:lnTo>
                  <a:pt x="1835" y="4073"/>
                </a:lnTo>
                <a:lnTo>
                  <a:pt x="1725" y="3999"/>
                </a:lnTo>
                <a:lnTo>
                  <a:pt x="1615" y="3999"/>
                </a:lnTo>
                <a:lnTo>
                  <a:pt x="1541" y="4036"/>
                </a:lnTo>
                <a:lnTo>
                  <a:pt x="1505" y="4109"/>
                </a:lnTo>
                <a:lnTo>
                  <a:pt x="1541" y="4219"/>
                </a:lnTo>
                <a:lnTo>
                  <a:pt x="1651" y="4293"/>
                </a:lnTo>
                <a:lnTo>
                  <a:pt x="1761" y="4366"/>
                </a:lnTo>
                <a:lnTo>
                  <a:pt x="1908" y="4403"/>
                </a:lnTo>
                <a:lnTo>
                  <a:pt x="2055" y="4439"/>
                </a:lnTo>
                <a:lnTo>
                  <a:pt x="2055" y="5540"/>
                </a:lnTo>
                <a:lnTo>
                  <a:pt x="1908" y="5577"/>
                </a:lnTo>
                <a:lnTo>
                  <a:pt x="1651" y="5613"/>
                </a:lnTo>
                <a:lnTo>
                  <a:pt x="1615" y="5687"/>
                </a:lnTo>
                <a:lnTo>
                  <a:pt x="1541" y="5723"/>
                </a:lnTo>
                <a:lnTo>
                  <a:pt x="1541" y="5760"/>
                </a:lnTo>
                <a:lnTo>
                  <a:pt x="1505" y="5797"/>
                </a:lnTo>
                <a:lnTo>
                  <a:pt x="1541" y="5833"/>
                </a:lnTo>
                <a:lnTo>
                  <a:pt x="1578" y="5833"/>
                </a:lnTo>
                <a:lnTo>
                  <a:pt x="1651" y="5907"/>
                </a:lnTo>
                <a:lnTo>
                  <a:pt x="2055" y="5907"/>
                </a:lnTo>
                <a:lnTo>
                  <a:pt x="2092" y="6200"/>
                </a:lnTo>
                <a:lnTo>
                  <a:pt x="2092" y="7154"/>
                </a:lnTo>
                <a:lnTo>
                  <a:pt x="1835" y="7227"/>
                </a:lnTo>
                <a:lnTo>
                  <a:pt x="1541" y="7374"/>
                </a:lnTo>
                <a:lnTo>
                  <a:pt x="1505" y="7411"/>
                </a:lnTo>
                <a:lnTo>
                  <a:pt x="1505" y="7447"/>
                </a:lnTo>
                <a:lnTo>
                  <a:pt x="1541" y="7484"/>
                </a:lnTo>
                <a:lnTo>
                  <a:pt x="1578" y="7521"/>
                </a:lnTo>
                <a:lnTo>
                  <a:pt x="2092" y="7521"/>
                </a:lnTo>
                <a:lnTo>
                  <a:pt x="2165" y="8951"/>
                </a:lnTo>
                <a:lnTo>
                  <a:pt x="2165" y="8988"/>
                </a:lnTo>
                <a:lnTo>
                  <a:pt x="1982" y="8951"/>
                </a:lnTo>
                <a:lnTo>
                  <a:pt x="1578" y="8951"/>
                </a:lnTo>
                <a:lnTo>
                  <a:pt x="1505" y="8988"/>
                </a:lnTo>
                <a:lnTo>
                  <a:pt x="1468" y="9061"/>
                </a:lnTo>
                <a:lnTo>
                  <a:pt x="1468" y="9135"/>
                </a:lnTo>
                <a:lnTo>
                  <a:pt x="1541" y="9208"/>
                </a:lnTo>
                <a:lnTo>
                  <a:pt x="1688" y="9245"/>
                </a:lnTo>
                <a:lnTo>
                  <a:pt x="1835" y="9318"/>
                </a:lnTo>
                <a:lnTo>
                  <a:pt x="2202" y="9391"/>
                </a:lnTo>
                <a:lnTo>
                  <a:pt x="2238" y="10419"/>
                </a:lnTo>
                <a:lnTo>
                  <a:pt x="2018" y="10419"/>
                </a:lnTo>
                <a:lnTo>
                  <a:pt x="1798" y="10455"/>
                </a:lnTo>
                <a:lnTo>
                  <a:pt x="1725" y="10529"/>
                </a:lnTo>
                <a:lnTo>
                  <a:pt x="1651" y="10602"/>
                </a:lnTo>
                <a:lnTo>
                  <a:pt x="1578" y="10675"/>
                </a:lnTo>
                <a:lnTo>
                  <a:pt x="1615" y="10749"/>
                </a:lnTo>
                <a:lnTo>
                  <a:pt x="1688" y="10822"/>
                </a:lnTo>
                <a:lnTo>
                  <a:pt x="2128" y="10822"/>
                </a:lnTo>
                <a:lnTo>
                  <a:pt x="2275" y="10859"/>
                </a:lnTo>
                <a:lnTo>
                  <a:pt x="2275" y="10895"/>
                </a:lnTo>
                <a:lnTo>
                  <a:pt x="2312" y="11702"/>
                </a:lnTo>
                <a:lnTo>
                  <a:pt x="2348" y="11959"/>
                </a:lnTo>
                <a:lnTo>
                  <a:pt x="2385" y="12106"/>
                </a:lnTo>
                <a:lnTo>
                  <a:pt x="2495" y="12216"/>
                </a:lnTo>
                <a:lnTo>
                  <a:pt x="2568" y="12253"/>
                </a:lnTo>
                <a:lnTo>
                  <a:pt x="2679" y="12253"/>
                </a:lnTo>
                <a:lnTo>
                  <a:pt x="2752" y="12216"/>
                </a:lnTo>
                <a:lnTo>
                  <a:pt x="2789" y="12143"/>
                </a:lnTo>
                <a:lnTo>
                  <a:pt x="2825" y="12106"/>
                </a:lnTo>
                <a:lnTo>
                  <a:pt x="3009" y="11959"/>
                </a:lnTo>
                <a:lnTo>
                  <a:pt x="3265" y="11886"/>
                </a:lnTo>
                <a:lnTo>
                  <a:pt x="3486" y="11849"/>
                </a:lnTo>
                <a:lnTo>
                  <a:pt x="3742" y="11849"/>
                </a:lnTo>
                <a:lnTo>
                  <a:pt x="3742" y="12033"/>
                </a:lnTo>
                <a:lnTo>
                  <a:pt x="3742" y="12216"/>
                </a:lnTo>
                <a:lnTo>
                  <a:pt x="3816" y="12363"/>
                </a:lnTo>
                <a:lnTo>
                  <a:pt x="3889" y="12509"/>
                </a:lnTo>
                <a:lnTo>
                  <a:pt x="3962" y="12583"/>
                </a:lnTo>
                <a:lnTo>
                  <a:pt x="4036" y="12546"/>
                </a:lnTo>
                <a:lnTo>
                  <a:pt x="4109" y="12509"/>
                </a:lnTo>
                <a:lnTo>
                  <a:pt x="4146" y="12436"/>
                </a:lnTo>
                <a:lnTo>
                  <a:pt x="4072" y="12216"/>
                </a:lnTo>
                <a:lnTo>
                  <a:pt x="4036" y="12069"/>
                </a:lnTo>
                <a:lnTo>
                  <a:pt x="4036" y="11886"/>
                </a:lnTo>
                <a:lnTo>
                  <a:pt x="5063" y="11922"/>
                </a:lnTo>
                <a:lnTo>
                  <a:pt x="5063" y="12143"/>
                </a:lnTo>
                <a:lnTo>
                  <a:pt x="5100" y="12619"/>
                </a:lnTo>
                <a:lnTo>
                  <a:pt x="5136" y="12693"/>
                </a:lnTo>
                <a:lnTo>
                  <a:pt x="5173" y="12766"/>
                </a:lnTo>
                <a:lnTo>
                  <a:pt x="5320" y="12766"/>
                </a:lnTo>
                <a:lnTo>
                  <a:pt x="5466" y="12729"/>
                </a:lnTo>
                <a:lnTo>
                  <a:pt x="5503" y="12619"/>
                </a:lnTo>
                <a:lnTo>
                  <a:pt x="5540" y="12473"/>
                </a:lnTo>
                <a:lnTo>
                  <a:pt x="5466" y="12363"/>
                </a:lnTo>
                <a:lnTo>
                  <a:pt x="5393" y="12326"/>
                </a:lnTo>
                <a:lnTo>
                  <a:pt x="5356" y="12106"/>
                </a:lnTo>
                <a:lnTo>
                  <a:pt x="5283" y="11922"/>
                </a:lnTo>
                <a:lnTo>
                  <a:pt x="5906" y="11959"/>
                </a:lnTo>
                <a:lnTo>
                  <a:pt x="6493" y="11959"/>
                </a:lnTo>
                <a:lnTo>
                  <a:pt x="6493" y="11996"/>
                </a:lnTo>
                <a:lnTo>
                  <a:pt x="6457" y="12179"/>
                </a:lnTo>
                <a:lnTo>
                  <a:pt x="6420" y="12399"/>
                </a:lnTo>
                <a:lnTo>
                  <a:pt x="6457" y="12583"/>
                </a:lnTo>
                <a:lnTo>
                  <a:pt x="6567" y="12766"/>
                </a:lnTo>
                <a:lnTo>
                  <a:pt x="6603" y="12840"/>
                </a:lnTo>
                <a:lnTo>
                  <a:pt x="6677" y="12876"/>
                </a:lnTo>
                <a:lnTo>
                  <a:pt x="6750" y="12876"/>
                </a:lnTo>
                <a:lnTo>
                  <a:pt x="6824" y="12840"/>
                </a:lnTo>
                <a:lnTo>
                  <a:pt x="6897" y="12766"/>
                </a:lnTo>
                <a:lnTo>
                  <a:pt x="6897" y="12729"/>
                </a:lnTo>
                <a:lnTo>
                  <a:pt x="6897" y="12656"/>
                </a:lnTo>
                <a:lnTo>
                  <a:pt x="6824" y="12619"/>
                </a:lnTo>
                <a:lnTo>
                  <a:pt x="6787" y="12583"/>
                </a:lnTo>
                <a:lnTo>
                  <a:pt x="6713" y="12399"/>
                </a:lnTo>
                <a:lnTo>
                  <a:pt x="6677" y="12216"/>
                </a:lnTo>
                <a:lnTo>
                  <a:pt x="6640" y="11996"/>
                </a:lnTo>
                <a:lnTo>
                  <a:pt x="6640" y="11959"/>
                </a:lnTo>
                <a:lnTo>
                  <a:pt x="7924" y="11996"/>
                </a:lnTo>
                <a:lnTo>
                  <a:pt x="7851" y="12033"/>
                </a:lnTo>
                <a:lnTo>
                  <a:pt x="7814" y="12106"/>
                </a:lnTo>
                <a:lnTo>
                  <a:pt x="7777" y="12253"/>
                </a:lnTo>
                <a:lnTo>
                  <a:pt x="7777" y="12399"/>
                </a:lnTo>
                <a:lnTo>
                  <a:pt x="7777" y="12509"/>
                </a:lnTo>
                <a:lnTo>
                  <a:pt x="7814" y="12619"/>
                </a:lnTo>
                <a:lnTo>
                  <a:pt x="7887" y="12729"/>
                </a:lnTo>
                <a:lnTo>
                  <a:pt x="7961" y="12766"/>
                </a:lnTo>
                <a:lnTo>
                  <a:pt x="8034" y="12729"/>
                </a:lnTo>
                <a:lnTo>
                  <a:pt x="8107" y="12693"/>
                </a:lnTo>
                <a:lnTo>
                  <a:pt x="8144" y="12619"/>
                </a:lnTo>
                <a:lnTo>
                  <a:pt x="8107" y="12473"/>
                </a:lnTo>
                <a:lnTo>
                  <a:pt x="8071" y="12289"/>
                </a:lnTo>
                <a:lnTo>
                  <a:pt x="8071" y="12179"/>
                </a:lnTo>
                <a:lnTo>
                  <a:pt x="8034" y="12106"/>
                </a:lnTo>
                <a:lnTo>
                  <a:pt x="8034" y="12033"/>
                </a:lnTo>
                <a:lnTo>
                  <a:pt x="8034" y="11996"/>
                </a:lnTo>
                <a:lnTo>
                  <a:pt x="9391" y="11996"/>
                </a:lnTo>
                <a:lnTo>
                  <a:pt x="9318" y="12216"/>
                </a:lnTo>
                <a:lnTo>
                  <a:pt x="9318" y="12473"/>
                </a:lnTo>
                <a:lnTo>
                  <a:pt x="9355" y="12546"/>
                </a:lnTo>
                <a:lnTo>
                  <a:pt x="9428" y="12583"/>
                </a:lnTo>
                <a:lnTo>
                  <a:pt x="9611" y="12583"/>
                </a:lnTo>
                <a:lnTo>
                  <a:pt x="9685" y="12546"/>
                </a:lnTo>
                <a:lnTo>
                  <a:pt x="9721" y="12473"/>
                </a:lnTo>
                <a:lnTo>
                  <a:pt x="9721" y="12436"/>
                </a:lnTo>
                <a:lnTo>
                  <a:pt x="9721" y="12363"/>
                </a:lnTo>
                <a:lnTo>
                  <a:pt x="9611" y="12326"/>
                </a:lnTo>
                <a:lnTo>
                  <a:pt x="9611" y="11996"/>
                </a:lnTo>
                <a:lnTo>
                  <a:pt x="10638" y="11996"/>
                </a:lnTo>
                <a:lnTo>
                  <a:pt x="10675" y="12253"/>
                </a:lnTo>
                <a:lnTo>
                  <a:pt x="10748" y="12509"/>
                </a:lnTo>
                <a:lnTo>
                  <a:pt x="10822" y="12583"/>
                </a:lnTo>
                <a:lnTo>
                  <a:pt x="10969" y="12583"/>
                </a:lnTo>
                <a:lnTo>
                  <a:pt x="11005" y="12509"/>
                </a:lnTo>
                <a:lnTo>
                  <a:pt x="11042" y="12399"/>
                </a:lnTo>
                <a:lnTo>
                  <a:pt x="10969" y="12179"/>
                </a:lnTo>
                <a:lnTo>
                  <a:pt x="10895" y="11996"/>
                </a:lnTo>
                <a:lnTo>
                  <a:pt x="12106" y="11996"/>
                </a:lnTo>
                <a:lnTo>
                  <a:pt x="12069" y="12069"/>
                </a:lnTo>
                <a:lnTo>
                  <a:pt x="12032" y="12143"/>
                </a:lnTo>
                <a:lnTo>
                  <a:pt x="11996" y="12363"/>
                </a:lnTo>
                <a:lnTo>
                  <a:pt x="12032" y="12473"/>
                </a:lnTo>
                <a:lnTo>
                  <a:pt x="12069" y="12619"/>
                </a:lnTo>
                <a:lnTo>
                  <a:pt x="12142" y="12729"/>
                </a:lnTo>
                <a:lnTo>
                  <a:pt x="12216" y="12803"/>
                </a:lnTo>
                <a:lnTo>
                  <a:pt x="12289" y="12840"/>
                </a:lnTo>
                <a:lnTo>
                  <a:pt x="12362" y="12803"/>
                </a:lnTo>
                <a:lnTo>
                  <a:pt x="12399" y="12766"/>
                </a:lnTo>
                <a:lnTo>
                  <a:pt x="12399" y="12693"/>
                </a:lnTo>
                <a:lnTo>
                  <a:pt x="12362" y="12546"/>
                </a:lnTo>
                <a:lnTo>
                  <a:pt x="12289" y="12363"/>
                </a:lnTo>
                <a:lnTo>
                  <a:pt x="12252" y="12179"/>
                </a:lnTo>
                <a:lnTo>
                  <a:pt x="12252" y="11959"/>
                </a:lnTo>
                <a:lnTo>
                  <a:pt x="13353" y="11959"/>
                </a:lnTo>
                <a:lnTo>
                  <a:pt x="13280" y="12106"/>
                </a:lnTo>
                <a:lnTo>
                  <a:pt x="13243" y="12253"/>
                </a:lnTo>
                <a:lnTo>
                  <a:pt x="13243" y="12436"/>
                </a:lnTo>
                <a:lnTo>
                  <a:pt x="13316" y="12583"/>
                </a:lnTo>
                <a:lnTo>
                  <a:pt x="13353" y="12619"/>
                </a:lnTo>
                <a:lnTo>
                  <a:pt x="13426" y="12656"/>
                </a:lnTo>
                <a:lnTo>
                  <a:pt x="13500" y="12656"/>
                </a:lnTo>
                <a:lnTo>
                  <a:pt x="13573" y="12583"/>
                </a:lnTo>
                <a:lnTo>
                  <a:pt x="13610" y="12436"/>
                </a:lnTo>
                <a:lnTo>
                  <a:pt x="13536" y="12216"/>
                </a:lnTo>
                <a:lnTo>
                  <a:pt x="13536" y="12069"/>
                </a:lnTo>
                <a:lnTo>
                  <a:pt x="13573" y="11922"/>
                </a:lnTo>
                <a:lnTo>
                  <a:pt x="14563" y="11886"/>
                </a:lnTo>
                <a:lnTo>
                  <a:pt x="14563" y="11886"/>
                </a:lnTo>
                <a:lnTo>
                  <a:pt x="14527" y="12363"/>
                </a:lnTo>
                <a:lnTo>
                  <a:pt x="14563" y="12436"/>
                </a:lnTo>
                <a:lnTo>
                  <a:pt x="14637" y="12509"/>
                </a:lnTo>
                <a:lnTo>
                  <a:pt x="14747" y="12509"/>
                </a:lnTo>
                <a:lnTo>
                  <a:pt x="14820" y="12473"/>
                </a:lnTo>
                <a:lnTo>
                  <a:pt x="14893" y="12399"/>
                </a:lnTo>
                <a:lnTo>
                  <a:pt x="14967" y="12289"/>
                </a:lnTo>
                <a:lnTo>
                  <a:pt x="14967" y="12179"/>
                </a:lnTo>
                <a:lnTo>
                  <a:pt x="14967" y="12069"/>
                </a:lnTo>
                <a:lnTo>
                  <a:pt x="14930" y="11996"/>
                </a:lnTo>
                <a:lnTo>
                  <a:pt x="14857" y="11959"/>
                </a:lnTo>
                <a:lnTo>
                  <a:pt x="14857" y="11886"/>
                </a:lnTo>
                <a:lnTo>
                  <a:pt x="16618" y="11776"/>
                </a:lnTo>
                <a:lnTo>
                  <a:pt x="16654" y="11812"/>
                </a:lnTo>
                <a:lnTo>
                  <a:pt x="16544" y="11996"/>
                </a:lnTo>
                <a:lnTo>
                  <a:pt x="16361" y="12179"/>
                </a:lnTo>
                <a:lnTo>
                  <a:pt x="16287" y="12289"/>
                </a:lnTo>
                <a:lnTo>
                  <a:pt x="16251" y="12363"/>
                </a:lnTo>
                <a:lnTo>
                  <a:pt x="16287" y="12436"/>
                </a:lnTo>
                <a:lnTo>
                  <a:pt x="16324" y="12509"/>
                </a:lnTo>
                <a:lnTo>
                  <a:pt x="16397" y="12546"/>
                </a:lnTo>
                <a:lnTo>
                  <a:pt x="16471" y="12583"/>
                </a:lnTo>
                <a:lnTo>
                  <a:pt x="16544" y="12583"/>
                </a:lnTo>
                <a:lnTo>
                  <a:pt x="16581" y="12546"/>
                </a:lnTo>
                <a:lnTo>
                  <a:pt x="16728" y="12473"/>
                </a:lnTo>
                <a:lnTo>
                  <a:pt x="16801" y="12363"/>
                </a:lnTo>
                <a:lnTo>
                  <a:pt x="16984" y="12106"/>
                </a:lnTo>
                <a:lnTo>
                  <a:pt x="17461" y="11482"/>
                </a:lnTo>
                <a:lnTo>
                  <a:pt x="17461" y="11409"/>
                </a:lnTo>
                <a:lnTo>
                  <a:pt x="17461" y="11336"/>
                </a:lnTo>
                <a:lnTo>
                  <a:pt x="17461" y="11262"/>
                </a:lnTo>
                <a:lnTo>
                  <a:pt x="17425" y="11189"/>
                </a:lnTo>
                <a:lnTo>
                  <a:pt x="17058" y="10895"/>
                </a:lnTo>
                <a:lnTo>
                  <a:pt x="16728" y="10639"/>
                </a:lnTo>
                <a:lnTo>
                  <a:pt x="16654" y="10602"/>
                </a:lnTo>
                <a:lnTo>
                  <a:pt x="16581" y="10602"/>
                </a:lnTo>
                <a:lnTo>
                  <a:pt x="16544" y="10639"/>
                </a:lnTo>
                <a:lnTo>
                  <a:pt x="16471" y="10675"/>
                </a:lnTo>
                <a:lnTo>
                  <a:pt x="16434" y="10785"/>
                </a:lnTo>
                <a:lnTo>
                  <a:pt x="16434" y="10859"/>
                </a:lnTo>
                <a:lnTo>
                  <a:pt x="16471" y="10932"/>
                </a:lnTo>
                <a:lnTo>
                  <a:pt x="16801" y="11226"/>
                </a:lnTo>
                <a:lnTo>
                  <a:pt x="13940" y="11372"/>
                </a:lnTo>
                <a:lnTo>
                  <a:pt x="14050" y="11336"/>
                </a:lnTo>
                <a:lnTo>
                  <a:pt x="14270" y="11189"/>
                </a:lnTo>
                <a:lnTo>
                  <a:pt x="14343" y="11115"/>
                </a:lnTo>
                <a:lnTo>
                  <a:pt x="14417" y="11005"/>
                </a:lnTo>
                <a:lnTo>
                  <a:pt x="14417" y="10932"/>
                </a:lnTo>
                <a:lnTo>
                  <a:pt x="14380" y="10895"/>
                </a:lnTo>
                <a:lnTo>
                  <a:pt x="14233" y="10895"/>
                </a:lnTo>
                <a:lnTo>
                  <a:pt x="14123" y="10932"/>
                </a:lnTo>
                <a:lnTo>
                  <a:pt x="13903" y="11079"/>
                </a:lnTo>
                <a:lnTo>
                  <a:pt x="13720" y="11226"/>
                </a:lnTo>
                <a:lnTo>
                  <a:pt x="13573" y="11409"/>
                </a:lnTo>
                <a:lnTo>
                  <a:pt x="12289" y="11446"/>
                </a:lnTo>
                <a:lnTo>
                  <a:pt x="12546" y="11336"/>
                </a:lnTo>
                <a:lnTo>
                  <a:pt x="12839" y="11226"/>
                </a:lnTo>
                <a:lnTo>
                  <a:pt x="13169" y="11079"/>
                </a:lnTo>
                <a:lnTo>
                  <a:pt x="13500" y="10895"/>
                </a:lnTo>
                <a:lnTo>
                  <a:pt x="13793" y="10675"/>
                </a:lnTo>
                <a:lnTo>
                  <a:pt x="14050" y="10419"/>
                </a:lnTo>
                <a:lnTo>
                  <a:pt x="14087" y="10308"/>
                </a:lnTo>
                <a:lnTo>
                  <a:pt x="14050" y="10235"/>
                </a:lnTo>
                <a:lnTo>
                  <a:pt x="13976" y="10198"/>
                </a:lnTo>
                <a:lnTo>
                  <a:pt x="13903" y="10235"/>
                </a:lnTo>
                <a:lnTo>
                  <a:pt x="13646" y="10382"/>
                </a:lnTo>
                <a:lnTo>
                  <a:pt x="13390" y="10565"/>
                </a:lnTo>
                <a:lnTo>
                  <a:pt x="13133" y="10749"/>
                </a:lnTo>
                <a:lnTo>
                  <a:pt x="12876" y="10895"/>
                </a:lnTo>
                <a:lnTo>
                  <a:pt x="12583" y="11042"/>
                </a:lnTo>
                <a:lnTo>
                  <a:pt x="12289" y="11152"/>
                </a:lnTo>
                <a:lnTo>
                  <a:pt x="11996" y="11299"/>
                </a:lnTo>
                <a:lnTo>
                  <a:pt x="11702" y="11446"/>
                </a:lnTo>
                <a:lnTo>
                  <a:pt x="10162" y="11482"/>
                </a:lnTo>
                <a:lnTo>
                  <a:pt x="10602" y="11299"/>
                </a:lnTo>
                <a:lnTo>
                  <a:pt x="12216" y="10639"/>
                </a:lnTo>
                <a:lnTo>
                  <a:pt x="12766" y="10455"/>
                </a:lnTo>
                <a:lnTo>
                  <a:pt x="13316" y="10162"/>
                </a:lnTo>
                <a:lnTo>
                  <a:pt x="13573" y="10015"/>
                </a:lnTo>
                <a:lnTo>
                  <a:pt x="13793" y="9832"/>
                </a:lnTo>
                <a:lnTo>
                  <a:pt x="13976" y="9612"/>
                </a:lnTo>
                <a:lnTo>
                  <a:pt x="14087" y="9355"/>
                </a:lnTo>
                <a:lnTo>
                  <a:pt x="14087" y="9245"/>
                </a:lnTo>
                <a:lnTo>
                  <a:pt x="14050" y="9208"/>
                </a:lnTo>
                <a:lnTo>
                  <a:pt x="13940" y="9171"/>
                </a:lnTo>
                <a:lnTo>
                  <a:pt x="13866" y="9208"/>
                </a:lnTo>
                <a:lnTo>
                  <a:pt x="13463" y="9612"/>
                </a:lnTo>
                <a:lnTo>
                  <a:pt x="13243" y="9795"/>
                </a:lnTo>
                <a:lnTo>
                  <a:pt x="12986" y="9978"/>
                </a:lnTo>
                <a:lnTo>
                  <a:pt x="12693" y="10125"/>
                </a:lnTo>
                <a:lnTo>
                  <a:pt x="12399" y="10235"/>
                </a:lnTo>
                <a:lnTo>
                  <a:pt x="11776" y="10492"/>
                </a:lnTo>
                <a:lnTo>
                  <a:pt x="10418" y="11042"/>
                </a:lnTo>
                <a:lnTo>
                  <a:pt x="9905" y="11262"/>
                </a:lnTo>
                <a:lnTo>
                  <a:pt x="9428" y="11482"/>
                </a:lnTo>
                <a:lnTo>
                  <a:pt x="7667" y="11482"/>
                </a:lnTo>
                <a:lnTo>
                  <a:pt x="8621" y="11152"/>
                </a:lnTo>
                <a:lnTo>
                  <a:pt x="10895" y="10419"/>
                </a:lnTo>
                <a:lnTo>
                  <a:pt x="11335" y="10235"/>
                </a:lnTo>
                <a:lnTo>
                  <a:pt x="11776" y="10052"/>
                </a:lnTo>
                <a:lnTo>
                  <a:pt x="12179" y="9832"/>
                </a:lnTo>
                <a:lnTo>
                  <a:pt x="12583" y="9575"/>
                </a:lnTo>
                <a:lnTo>
                  <a:pt x="13426" y="9025"/>
                </a:lnTo>
                <a:lnTo>
                  <a:pt x="13866" y="8768"/>
                </a:lnTo>
                <a:lnTo>
                  <a:pt x="14307" y="8548"/>
                </a:lnTo>
                <a:lnTo>
                  <a:pt x="14380" y="8511"/>
                </a:lnTo>
                <a:lnTo>
                  <a:pt x="14417" y="8474"/>
                </a:lnTo>
                <a:lnTo>
                  <a:pt x="14417" y="8841"/>
                </a:lnTo>
                <a:lnTo>
                  <a:pt x="14453" y="8915"/>
                </a:lnTo>
                <a:lnTo>
                  <a:pt x="14490" y="8951"/>
                </a:lnTo>
                <a:lnTo>
                  <a:pt x="14527" y="8988"/>
                </a:lnTo>
                <a:lnTo>
                  <a:pt x="14600" y="9025"/>
                </a:lnTo>
                <a:lnTo>
                  <a:pt x="14673" y="8988"/>
                </a:lnTo>
                <a:lnTo>
                  <a:pt x="14747" y="8951"/>
                </a:lnTo>
                <a:lnTo>
                  <a:pt x="14783" y="8915"/>
                </a:lnTo>
                <a:lnTo>
                  <a:pt x="14783" y="8841"/>
                </a:lnTo>
                <a:lnTo>
                  <a:pt x="14783" y="8291"/>
                </a:lnTo>
                <a:lnTo>
                  <a:pt x="14747" y="8034"/>
                </a:lnTo>
                <a:lnTo>
                  <a:pt x="14673" y="7777"/>
                </a:lnTo>
                <a:lnTo>
                  <a:pt x="15077" y="8181"/>
                </a:lnTo>
                <a:lnTo>
                  <a:pt x="15517" y="8584"/>
                </a:lnTo>
                <a:lnTo>
                  <a:pt x="15737" y="8768"/>
                </a:lnTo>
                <a:lnTo>
                  <a:pt x="15847" y="8841"/>
                </a:lnTo>
                <a:lnTo>
                  <a:pt x="15994" y="8878"/>
                </a:lnTo>
                <a:lnTo>
                  <a:pt x="16361" y="8915"/>
                </a:lnTo>
                <a:lnTo>
                  <a:pt x="16764" y="8915"/>
                </a:lnTo>
                <a:lnTo>
                  <a:pt x="17204" y="8878"/>
                </a:lnTo>
                <a:lnTo>
                  <a:pt x="17608" y="8731"/>
                </a:lnTo>
                <a:lnTo>
                  <a:pt x="17681" y="8695"/>
                </a:lnTo>
                <a:lnTo>
                  <a:pt x="17755" y="8584"/>
                </a:lnTo>
                <a:lnTo>
                  <a:pt x="17791" y="8511"/>
                </a:lnTo>
                <a:lnTo>
                  <a:pt x="17755" y="8438"/>
                </a:lnTo>
                <a:lnTo>
                  <a:pt x="17718" y="8328"/>
                </a:lnTo>
                <a:lnTo>
                  <a:pt x="17681" y="8291"/>
                </a:lnTo>
                <a:lnTo>
                  <a:pt x="17571" y="8254"/>
                </a:lnTo>
                <a:lnTo>
                  <a:pt x="17461" y="8254"/>
                </a:lnTo>
                <a:lnTo>
                  <a:pt x="17131" y="8364"/>
                </a:lnTo>
                <a:lnTo>
                  <a:pt x="16764" y="8401"/>
                </a:lnTo>
                <a:lnTo>
                  <a:pt x="16397" y="8438"/>
                </a:lnTo>
                <a:lnTo>
                  <a:pt x="16177" y="8401"/>
                </a:lnTo>
                <a:lnTo>
                  <a:pt x="16031" y="8364"/>
                </a:lnTo>
                <a:lnTo>
                  <a:pt x="15480" y="7888"/>
                </a:lnTo>
                <a:lnTo>
                  <a:pt x="15004" y="7374"/>
                </a:lnTo>
                <a:lnTo>
                  <a:pt x="14563" y="6824"/>
                </a:lnTo>
                <a:lnTo>
                  <a:pt x="14160" y="6237"/>
                </a:lnTo>
                <a:lnTo>
                  <a:pt x="13830" y="5613"/>
                </a:lnTo>
                <a:lnTo>
                  <a:pt x="13536" y="4990"/>
                </a:lnTo>
                <a:lnTo>
                  <a:pt x="13096" y="3926"/>
                </a:lnTo>
                <a:lnTo>
                  <a:pt x="12803" y="3412"/>
                </a:lnTo>
                <a:lnTo>
                  <a:pt x="12509" y="2936"/>
                </a:lnTo>
                <a:lnTo>
                  <a:pt x="12326" y="2752"/>
                </a:lnTo>
                <a:lnTo>
                  <a:pt x="12142" y="2532"/>
                </a:lnTo>
                <a:lnTo>
                  <a:pt x="11959" y="2349"/>
                </a:lnTo>
                <a:lnTo>
                  <a:pt x="11739" y="2202"/>
                </a:lnTo>
                <a:lnTo>
                  <a:pt x="11482" y="2092"/>
                </a:lnTo>
                <a:lnTo>
                  <a:pt x="11225" y="1982"/>
                </a:lnTo>
                <a:lnTo>
                  <a:pt x="10932" y="1908"/>
                </a:lnTo>
                <a:lnTo>
                  <a:pt x="10602" y="1872"/>
                </a:lnTo>
                <a:lnTo>
                  <a:pt x="10308" y="1872"/>
                </a:lnTo>
                <a:lnTo>
                  <a:pt x="9978" y="1908"/>
                </a:lnTo>
                <a:lnTo>
                  <a:pt x="9685" y="1982"/>
                </a:lnTo>
                <a:lnTo>
                  <a:pt x="9391" y="2055"/>
                </a:lnTo>
                <a:lnTo>
                  <a:pt x="9098" y="2202"/>
                </a:lnTo>
                <a:lnTo>
                  <a:pt x="8841" y="2349"/>
                </a:lnTo>
                <a:lnTo>
                  <a:pt x="8584" y="2495"/>
                </a:lnTo>
                <a:lnTo>
                  <a:pt x="8327" y="2715"/>
                </a:lnTo>
                <a:lnTo>
                  <a:pt x="7887" y="3119"/>
                </a:lnTo>
                <a:lnTo>
                  <a:pt x="7484" y="3632"/>
                </a:lnTo>
                <a:lnTo>
                  <a:pt x="7117" y="4146"/>
                </a:lnTo>
                <a:lnTo>
                  <a:pt x="6787" y="4660"/>
                </a:lnTo>
                <a:lnTo>
                  <a:pt x="6127" y="5833"/>
                </a:lnTo>
                <a:lnTo>
                  <a:pt x="5796" y="6457"/>
                </a:lnTo>
                <a:lnTo>
                  <a:pt x="5430" y="7044"/>
                </a:lnTo>
                <a:lnTo>
                  <a:pt x="4989" y="7594"/>
                </a:lnTo>
                <a:lnTo>
                  <a:pt x="4769" y="7851"/>
                </a:lnTo>
                <a:lnTo>
                  <a:pt x="4513" y="8071"/>
                </a:lnTo>
                <a:lnTo>
                  <a:pt x="4256" y="8291"/>
                </a:lnTo>
                <a:lnTo>
                  <a:pt x="3962" y="8474"/>
                </a:lnTo>
                <a:lnTo>
                  <a:pt x="3669" y="8621"/>
                </a:lnTo>
                <a:lnTo>
                  <a:pt x="3339" y="8731"/>
                </a:lnTo>
                <a:lnTo>
                  <a:pt x="3009" y="8841"/>
                </a:lnTo>
                <a:lnTo>
                  <a:pt x="2715" y="8915"/>
                </a:lnTo>
                <a:lnTo>
                  <a:pt x="2605" y="6200"/>
                </a:lnTo>
                <a:lnTo>
                  <a:pt x="2568" y="3119"/>
                </a:lnTo>
                <a:lnTo>
                  <a:pt x="2605" y="1505"/>
                </a:lnTo>
                <a:lnTo>
                  <a:pt x="2568" y="1138"/>
                </a:lnTo>
                <a:lnTo>
                  <a:pt x="2715" y="1395"/>
                </a:lnTo>
                <a:lnTo>
                  <a:pt x="2862" y="1652"/>
                </a:lnTo>
                <a:lnTo>
                  <a:pt x="2899" y="1725"/>
                </a:lnTo>
                <a:lnTo>
                  <a:pt x="2972" y="1762"/>
                </a:lnTo>
                <a:lnTo>
                  <a:pt x="3119" y="1762"/>
                </a:lnTo>
                <a:lnTo>
                  <a:pt x="3192" y="1688"/>
                </a:lnTo>
                <a:lnTo>
                  <a:pt x="3229" y="1652"/>
                </a:lnTo>
                <a:lnTo>
                  <a:pt x="3265" y="1578"/>
                </a:lnTo>
                <a:lnTo>
                  <a:pt x="3265" y="1505"/>
                </a:lnTo>
                <a:lnTo>
                  <a:pt x="3155" y="1138"/>
                </a:lnTo>
                <a:lnTo>
                  <a:pt x="2972" y="771"/>
                </a:lnTo>
                <a:lnTo>
                  <a:pt x="2568" y="111"/>
                </a:lnTo>
                <a:lnTo>
                  <a:pt x="2495" y="38"/>
                </a:lnTo>
                <a:lnTo>
                  <a:pt x="2385" y="1"/>
                </a:lnTo>
                <a:close/>
                <a:moveTo>
                  <a:pt x="15554" y="12546"/>
                </a:moveTo>
                <a:lnTo>
                  <a:pt x="15480" y="12583"/>
                </a:lnTo>
                <a:lnTo>
                  <a:pt x="15370" y="12619"/>
                </a:lnTo>
                <a:lnTo>
                  <a:pt x="15224" y="12766"/>
                </a:lnTo>
                <a:lnTo>
                  <a:pt x="15077" y="12913"/>
                </a:lnTo>
                <a:lnTo>
                  <a:pt x="15077" y="12950"/>
                </a:lnTo>
                <a:lnTo>
                  <a:pt x="14820" y="12803"/>
                </a:lnTo>
                <a:lnTo>
                  <a:pt x="14527" y="12693"/>
                </a:lnTo>
                <a:lnTo>
                  <a:pt x="14453" y="12693"/>
                </a:lnTo>
                <a:lnTo>
                  <a:pt x="14417" y="12729"/>
                </a:lnTo>
                <a:lnTo>
                  <a:pt x="14380" y="12803"/>
                </a:lnTo>
                <a:lnTo>
                  <a:pt x="14380" y="12876"/>
                </a:lnTo>
                <a:lnTo>
                  <a:pt x="14563" y="13096"/>
                </a:lnTo>
                <a:lnTo>
                  <a:pt x="14783" y="13316"/>
                </a:lnTo>
                <a:lnTo>
                  <a:pt x="14673" y="13463"/>
                </a:lnTo>
                <a:lnTo>
                  <a:pt x="14490" y="13720"/>
                </a:lnTo>
                <a:lnTo>
                  <a:pt x="14417" y="13867"/>
                </a:lnTo>
                <a:lnTo>
                  <a:pt x="14417" y="14013"/>
                </a:lnTo>
                <a:lnTo>
                  <a:pt x="14453" y="14087"/>
                </a:lnTo>
                <a:lnTo>
                  <a:pt x="14490" y="14123"/>
                </a:lnTo>
                <a:lnTo>
                  <a:pt x="14600" y="14123"/>
                </a:lnTo>
                <a:lnTo>
                  <a:pt x="14673" y="14087"/>
                </a:lnTo>
                <a:lnTo>
                  <a:pt x="14783" y="14050"/>
                </a:lnTo>
                <a:lnTo>
                  <a:pt x="14893" y="13903"/>
                </a:lnTo>
                <a:lnTo>
                  <a:pt x="15150" y="13573"/>
                </a:lnTo>
                <a:lnTo>
                  <a:pt x="15590" y="13903"/>
                </a:lnTo>
                <a:lnTo>
                  <a:pt x="15700" y="13940"/>
                </a:lnTo>
                <a:lnTo>
                  <a:pt x="15774" y="13940"/>
                </a:lnTo>
                <a:lnTo>
                  <a:pt x="15847" y="13903"/>
                </a:lnTo>
                <a:lnTo>
                  <a:pt x="15884" y="13830"/>
                </a:lnTo>
                <a:lnTo>
                  <a:pt x="15921" y="13757"/>
                </a:lnTo>
                <a:lnTo>
                  <a:pt x="15921" y="13647"/>
                </a:lnTo>
                <a:lnTo>
                  <a:pt x="15921" y="13573"/>
                </a:lnTo>
                <a:lnTo>
                  <a:pt x="15847" y="13500"/>
                </a:lnTo>
                <a:lnTo>
                  <a:pt x="15407" y="13170"/>
                </a:lnTo>
                <a:lnTo>
                  <a:pt x="15480" y="13096"/>
                </a:lnTo>
                <a:lnTo>
                  <a:pt x="15590" y="12876"/>
                </a:lnTo>
                <a:lnTo>
                  <a:pt x="15664" y="12803"/>
                </a:lnTo>
                <a:lnTo>
                  <a:pt x="15737" y="12766"/>
                </a:lnTo>
                <a:lnTo>
                  <a:pt x="15774" y="12729"/>
                </a:lnTo>
                <a:lnTo>
                  <a:pt x="15811" y="12693"/>
                </a:lnTo>
                <a:lnTo>
                  <a:pt x="15811" y="12656"/>
                </a:lnTo>
                <a:lnTo>
                  <a:pt x="15774" y="12656"/>
                </a:lnTo>
                <a:lnTo>
                  <a:pt x="15664" y="12583"/>
                </a:lnTo>
                <a:lnTo>
                  <a:pt x="15554" y="12546"/>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461" name="Google Shape;461;p9"/>
          <p:cNvSpPr/>
          <p:nvPr/>
        </p:nvSpPr>
        <p:spPr>
          <a:xfrm>
            <a:off x="345289" y="-115002"/>
            <a:ext cx="627093" cy="589614"/>
          </a:xfrm>
          <a:custGeom>
            <a:rect b="b" l="l" r="r" t="t"/>
            <a:pathLst>
              <a:path extrusionOk="0" h="15590" w="16581">
                <a:moveTo>
                  <a:pt x="13793" y="2568"/>
                </a:moveTo>
                <a:lnTo>
                  <a:pt x="14123" y="2641"/>
                </a:lnTo>
                <a:lnTo>
                  <a:pt x="14123" y="2678"/>
                </a:lnTo>
                <a:lnTo>
                  <a:pt x="14086" y="2825"/>
                </a:lnTo>
                <a:lnTo>
                  <a:pt x="14013" y="2935"/>
                </a:lnTo>
                <a:lnTo>
                  <a:pt x="13866" y="3045"/>
                </a:lnTo>
                <a:lnTo>
                  <a:pt x="13756" y="3081"/>
                </a:lnTo>
                <a:lnTo>
                  <a:pt x="13573" y="2971"/>
                </a:lnTo>
                <a:lnTo>
                  <a:pt x="13609" y="2788"/>
                </a:lnTo>
                <a:lnTo>
                  <a:pt x="13683" y="2678"/>
                </a:lnTo>
                <a:lnTo>
                  <a:pt x="13720" y="2605"/>
                </a:lnTo>
                <a:lnTo>
                  <a:pt x="13793" y="2568"/>
                </a:lnTo>
                <a:close/>
                <a:moveTo>
                  <a:pt x="9428" y="3705"/>
                </a:moveTo>
                <a:lnTo>
                  <a:pt x="9831" y="4475"/>
                </a:lnTo>
                <a:lnTo>
                  <a:pt x="10161" y="5246"/>
                </a:lnTo>
                <a:lnTo>
                  <a:pt x="8327" y="4402"/>
                </a:lnTo>
                <a:lnTo>
                  <a:pt x="8878" y="4035"/>
                </a:lnTo>
                <a:lnTo>
                  <a:pt x="9428" y="3705"/>
                </a:lnTo>
                <a:close/>
                <a:moveTo>
                  <a:pt x="5283" y="3668"/>
                </a:moveTo>
                <a:lnTo>
                  <a:pt x="6383" y="4072"/>
                </a:lnTo>
                <a:lnTo>
                  <a:pt x="7410" y="4512"/>
                </a:lnTo>
                <a:lnTo>
                  <a:pt x="6383" y="5319"/>
                </a:lnTo>
                <a:lnTo>
                  <a:pt x="5393" y="6163"/>
                </a:lnTo>
                <a:lnTo>
                  <a:pt x="5319" y="5282"/>
                </a:lnTo>
                <a:lnTo>
                  <a:pt x="5283" y="4365"/>
                </a:lnTo>
                <a:lnTo>
                  <a:pt x="5283" y="3668"/>
                </a:lnTo>
                <a:close/>
                <a:moveTo>
                  <a:pt x="13096" y="2494"/>
                </a:moveTo>
                <a:lnTo>
                  <a:pt x="13023" y="2641"/>
                </a:lnTo>
                <a:lnTo>
                  <a:pt x="12986" y="2825"/>
                </a:lnTo>
                <a:lnTo>
                  <a:pt x="12949" y="3008"/>
                </a:lnTo>
                <a:lnTo>
                  <a:pt x="12986" y="3191"/>
                </a:lnTo>
                <a:lnTo>
                  <a:pt x="13096" y="3412"/>
                </a:lnTo>
                <a:lnTo>
                  <a:pt x="13243" y="3595"/>
                </a:lnTo>
                <a:lnTo>
                  <a:pt x="13426" y="3705"/>
                </a:lnTo>
                <a:lnTo>
                  <a:pt x="13646" y="3778"/>
                </a:lnTo>
                <a:lnTo>
                  <a:pt x="13793" y="3815"/>
                </a:lnTo>
                <a:lnTo>
                  <a:pt x="13536" y="4512"/>
                </a:lnTo>
                <a:lnTo>
                  <a:pt x="13243" y="5209"/>
                </a:lnTo>
                <a:lnTo>
                  <a:pt x="12913" y="5869"/>
                </a:lnTo>
                <a:lnTo>
                  <a:pt x="12546" y="6529"/>
                </a:lnTo>
                <a:lnTo>
                  <a:pt x="11665" y="6016"/>
                </a:lnTo>
                <a:lnTo>
                  <a:pt x="10785" y="5576"/>
                </a:lnTo>
                <a:lnTo>
                  <a:pt x="10602" y="5026"/>
                </a:lnTo>
                <a:lnTo>
                  <a:pt x="10345" y="4475"/>
                </a:lnTo>
                <a:lnTo>
                  <a:pt x="10125" y="3962"/>
                </a:lnTo>
                <a:lnTo>
                  <a:pt x="9831" y="3448"/>
                </a:lnTo>
                <a:lnTo>
                  <a:pt x="10602" y="3045"/>
                </a:lnTo>
                <a:lnTo>
                  <a:pt x="11005" y="2898"/>
                </a:lnTo>
                <a:lnTo>
                  <a:pt x="11409" y="2751"/>
                </a:lnTo>
                <a:lnTo>
                  <a:pt x="11849" y="2641"/>
                </a:lnTo>
                <a:lnTo>
                  <a:pt x="12252" y="2568"/>
                </a:lnTo>
                <a:lnTo>
                  <a:pt x="12692" y="2494"/>
                </a:lnTo>
                <a:close/>
                <a:moveTo>
                  <a:pt x="2605" y="6713"/>
                </a:moveTo>
                <a:lnTo>
                  <a:pt x="2678" y="6750"/>
                </a:lnTo>
                <a:lnTo>
                  <a:pt x="2752" y="6823"/>
                </a:lnTo>
                <a:lnTo>
                  <a:pt x="2788" y="6970"/>
                </a:lnTo>
                <a:lnTo>
                  <a:pt x="2752" y="7116"/>
                </a:lnTo>
                <a:lnTo>
                  <a:pt x="2715" y="7153"/>
                </a:lnTo>
                <a:lnTo>
                  <a:pt x="2605" y="7226"/>
                </a:lnTo>
                <a:lnTo>
                  <a:pt x="2458" y="7336"/>
                </a:lnTo>
                <a:lnTo>
                  <a:pt x="2165" y="7116"/>
                </a:lnTo>
                <a:lnTo>
                  <a:pt x="2275" y="6970"/>
                </a:lnTo>
                <a:lnTo>
                  <a:pt x="2275" y="6896"/>
                </a:lnTo>
                <a:lnTo>
                  <a:pt x="2458" y="6860"/>
                </a:lnTo>
                <a:lnTo>
                  <a:pt x="2715" y="6860"/>
                </a:lnTo>
                <a:lnTo>
                  <a:pt x="2715" y="6823"/>
                </a:lnTo>
                <a:lnTo>
                  <a:pt x="2678" y="6786"/>
                </a:lnTo>
                <a:lnTo>
                  <a:pt x="2605" y="6713"/>
                </a:lnTo>
                <a:close/>
                <a:moveTo>
                  <a:pt x="8364" y="6529"/>
                </a:moveTo>
                <a:lnTo>
                  <a:pt x="8547" y="6566"/>
                </a:lnTo>
                <a:lnTo>
                  <a:pt x="8657" y="6603"/>
                </a:lnTo>
                <a:lnTo>
                  <a:pt x="8657" y="6713"/>
                </a:lnTo>
                <a:lnTo>
                  <a:pt x="8694" y="6860"/>
                </a:lnTo>
                <a:lnTo>
                  <a:pt x="8694" y="6970"/>
                </a:lnTo>
                <a:lnTo>
                  <a:pt x="8694" y="7116"/>
                </a:lnTo>
                <a:lnTo>
                  <a:pt x="8657" y="7226"/>
                </a:lnTo>
                <a:lnTo>
                  <a:pt x="8621" y="7336"/>
                </a:lnTo>
                <a:lnTo>
                  <a:pt x="8547" y="7446"/>
                </a:lnTo>
                <a:lnTo>
                  <a:pt x="8364" y="7446"/>
                </a:lnTo>
                <a:lnTo>
                  <a:pt x="8107" y="7520"/>
                </a:lnTo>
                <a:lnTo>
                  <a:pt x="7850" y="7593"/>
                </a:lnTo>
                <a:lnTo>
                  <a:pt x="7704" y="7483"/>
                </a:lnTo>
                <a:lnTo>
                  <a:pt x="7630" y="7336"/>
                </a:lnTo>
                <a:lnTo>
                  <a:pt x="7557" y="7190"/>
                </a:lnTo>
                <a:lnTo>
                  <a:pt x="7594" y="7006"/>
                </a:lnTo>
                <a:lnTo>
                  <a:pt x="7667" y="6750"/>
                </a:lnTo>
                <a:lnTo>
                  <a:pt x="7777" y="6750"/>
                </a:lnTo>
                <a:lnTo>
                  <a:pt x="7850" y="6786"/>
                </a:lnTo>
                <a:lnTo>
                  <a:pt x="7924" y="6750"/>
                </a:lnTo>
                <a:lnTo>
                  <a:pt x="7960" y="6713"/>
                </a:lnTo>
                <a:lnTo>
                  <a:pt x="8071" y="6566"/>
                </a:lnTo>
                <a:lnTo>
                  <a:pt x="8364" y="6529"/>
                </a:lnTo>
                <a:close/>
                <a:moveTo>
                  <a:pt x="3155" y="3191"/>
                </a:moveTo>
                <a:lnTo>
                  <a:pt x="3595" y="3228"/>
                </a:lnTo>
                <a:lnTo>
                  <a:pt x="4036" y="3301"/>
                </a:lnTo>
                <a:lnTo>
                  <a:pt x="4439" y="3412"/>
                </a:lnTo>
                <a:lnTo>
                  <a:pt x="4879" y="3522"/>
                </a:lnTo>
                <a:lnTo>
                  <a:pt x="4843" y="4072"/>
                </a:lnTo>
                <a:lnTo>
                  <a:pt x="4843" y="4659"/>
                </a:lnTo>
                <a:lnTo>
                  <a:pt x="4879" y="5282"/>
                </a:lnTo>
                <a:lnTo>
                  <a:pt x="4989" y="6529"/>
                </a:lnTo>
                <a:lnTo>
                  <a:pt x="4182" y="7263"/>
                </a:lnTo>
                <a:lnTo>
                  <a:pt x="3779" y="7630"/>
                </a:lnTo>
                <a:lnTo>
                  <a:pt x="3375" y="8033"/>
                </a:lnTo>
                <a:lnTo>
                  <a:pt x="3265" y="7960"/>
                </a:lnTo>
                <a:lnTo>
                  <a:pt x="2898" y="7667"/>
                </a:lnTo>
                <a:lnTo>
                  <a:pt x="3008" y="7520"/>
                </a:lnTo>
                <a:lnTo>
                  <a:pt x="3119" y="7410"/>
                </a:lnTo>
                <a:lnTo>
                  <a:pt x="3155" y="7336"/>
                </a:lnTo>
                <a:lnTo>
                  <a:pt x="3192" y="7300"/>
                </a:lnTo>
                <a:lnTo>
                  <a:pt x="3192" y="7153"/>
                </a:lnTo>
                <a:lnTo>
                  <a:pt x="3229" y="6933"/>
                </a:lnTo>
                <a:lnTo>
                  <a:pt x="3192" y="6823"/>
                </a:lnTo>
                <a:lnTo>
                  <a:pt x="3155" y="6676"/>
                </a:lnTo>
                <a:lnTo>
                  <a:pt x="3119" y="6566"/>
                </a:lnTo>
                <a:lnTo>
                  <a:pt x="3045" y="6456"/>
                </a:lnTo>
                <a:lnTo>
                  <a:pt x="2972" y="6383"/>
                </a:lnTo>
                <a:lnTo>
                  <a:pt x="2862" y="6309"/>
                </a:lnTo>
                <a:lnTo>
                  <a:pt x="2752" y="6273"/>
                </a:lnTo>
                <a:lnTo>
                  <a:pt x="2605" y="6236"/>
                </a:lnTo>
                <a:lnTo>
                  <a:pt x="2495" y="6236"/>
                </a:lnTo>
                <a:lnTo>
                  <a:pt x="2348" y="6273"/>
                </a:lnTo>
                <a:lnTo>
                  <a:pt x="2128" y="6383"/>
                </a:lnTo>
                <a:lnTo>
                  <a:pt x="1908" y="6529"/>
                </a:lnTo>
                <a:lnTo>
                  <a:pt x="1761" y="6713"/>
                </a:lnTo>
                <a:lnTo>
                  <a:pt x="1321" y="6309"/>
                </a:lnTo>
                <a:lnTo>
                  <a:pt x="954" y="5833"/>
                </a:lnTo>
                <a:lnTo>
                  <a:pt x="734" y="5502"/>
                </a:lnTo>
                <a:lnTo>
                  <a:pt x="624" y="5172"/>
                </a:lnTo>
                <a:lnTo>
                  <a:pt x="551" y="4805"/>
                </a:lnTo>
                <a:lnTo>
                  <a:pt x="514" y="4439"/>
                </a:lnTo>
                <a:lnTo>
                  <a:pt x="551" y="4255"/>
                </a:lnTo>
                <a:lnTo>
                  <a:pt x="624" y="4072"/>
                </a:lnTo>
                <a:lnTo>
                  <a:pt x="734" y="3925"/>
                </a:lnTo>
                <a:lnTo>
                  <a:pt x="844" y="3778"/>
                </a:lnTo>
                <a:lnTo>
                  <a:pt x="991" y="3668"/>
                </a:lnTo>
                <a:lnTo>
                  <a:pt x="1174" y="3558"/>
                </a:lnTo>
                <a:lnTo>
                  <a:pt x="1541" y="3412"/>
                </a:lnTo>
                <a:lnTo>
                  <a:pt x="1908" y="3265"/>
                </a:lnTo>
                <a:lnTo>
                  <a:pt x="2312" y="3191"/>
                </a:lnTo>
                <a:close/>
                <a:moveTo>
                  <a:pt x="11005" y="6199"/>
                </a:moveTo>
                <a:lnTo>
                  <a:pt x="12289" y="6896"/>
                </a:lnTo>
                <a:lnTo>
                  <a:pt x="11885" y="7483"/>
                </a:lnTo>
                <a:lnTo>
                  <a:pt x="11482" y="8033"/>
                </a:lnTo>
                <a:lnTo>
                  <a:pt x="11335" y="7410"/>
                </a:lnTo>
                <a:lnTo>
                  <a:pt x="11188" y="6750"/>
                </a:lnTo>
                <a:lnTo>
                  <a:pt x="11005" y="6199"/>
                </a:lnTo>
                <a:close/>
                <a:moveTo>
                  <a:pt x="7264" y="8180"/>
                </a:moveTo>
                <a:lnTo>
                  <a:pt x="7410" y="8253"/>
                </a:lnTo>
                <a:lnTo>
                  <a:pt x="7594" y="8290"/>
                </a:lnTo>
                <a:lnTo>
                  <a:pt x="7960" y="8290"/>
                </a:lnTo>
                <a:lnTo>
                  <a:pt x="7704" y="8327"/>
                </a:lnTo>
                <a:lnTo>
                  <a:pt x="7557" y="8327"/>
                </a:lnTo>
                <a:lnTo>
                  <a:pt x="7447" y="8290"/>
                </a:lnTo>
                <a:lnTo>
                  <a:pt x="7337" y="8253"/>
                </a:lnTo>
                <a:lnTo>
                  <a:pt x="7264" y="8180"/>
                </a:lnTo>
                <a:close/>
                <a:moveTo>
                  <a:pt x="8181" y="5979"/>
                </a:moveTo>
                <a:lnTo>
                  <a:pt x="7997" y="6016"/>
                </a:lnTo>
                <a:lnTo>
                  <a:pt x="7814" y="6089"/>
                </a:lnTo>
                <a:lnTo>
                  <a:pt x="7667" y="6236"/>
                </a:lnTo>
                <a:lnTo>
                  <a:pt x="7410" y="6346"/>
                </a:lnTo>
                <a:lnTo>
                  <a:pt x="7190" y="6529"/>
                </a:lnTo>
                <a:lnTo>
                  <a:pt x="6970" y="6713"/>
                </a:lnTo>
                <a:lnTo>
                  <a:pt x="6787" y="6933"/>
                </a:lnTo>
                <a:lnTo>
                  <a:pt x="6677" y="7080"/>
                </a:lnTo>
                <a:lnTo>
                  <a:pt x="6640" y="7263"/>
                </a:lnTo>
                <a:lnTo>
                  <a:pt x="6567" y="7410"/>
                </a:lnTo>
                <a:lnTo>
                  <a:pt x="6567" y="7593"/>
                </a:lnTo>
                <a:lnTo>
                  <a:pt x="6567" y="7923"/>
                </a:lnTo>
                <a:lnTo>
                  <a:pt x="6677" y="8253"/>
                </a:lnTo>
                <a:lnTo>
                  <a:pt x="6787" y="8437"/>
                </a:lnTo>
                <a:lnTo>
                  <a:pt x="6897" y="8584"/>
                </a:lnTo>
                <a:lnTo>
                  <a:pt x="7043" y="8694"/>
                </a:lnTo>
                <a:lnTo>
                  <a:pt x="7190" y="8767"/>
                </a:lnTo>
                <a:lnTo>
                  <a:pt x="7374" y="8804"/>
                </a:lnTo>
                <a:lnTo>
                  <a:pt x="7557" y="8840"/>
                </a:lnTo>
                <a:lnTo>
                  <a:pt x="7924" y="8840"/>
                </a:lnTo>
                <a:lnTo>
                  <a:pt x="8254" y="8767"/>
                </a:lnTo>
                <a:lnTo>
                  <a:pt x="8584" y="8620"/>
                </a:lnTo>
                <a:lnTo>
                  <a:pt x="8914" y="8364"/>
                </a:lnTo>
                <a:lnTo>
                  <a:pt x="9208" y="8070"/>
                </a:lnTo>
                <a:lnTo>
                  <a:pt x="9464" y="7740"/>
                </a:lnTo>
                <a:lnTo>
                  <a:pt x="9538" y="7593"/>
                </a:lnTo>
                <a:lnTo>
                  <a:pt x="9611" y="7410"/>
                </a:lnTo>
                <a:lnTo>
                  <a:pt x="9648" y="7226"/>
                </a:lnTo>
                <a:lnTo>
                  <a:pt x="9648" y="7043"/>
                </a:lnTo>
                <a:lnTo>
                  <a:pt x="9648" y="6860"/>
                </a:lnTo>
                <a:lnTo>
                  <a:pt x="9574" y="6713"/>
                </a:lnTo>
                <a:lnTo>
                  <a:pt x="9464" y="6529"/>
                </a:lnTo>
                <a:lnTo>
                  <a:pt x="9354" y="6419"/>
                </a:lnTo>
                <a:lnTo>
                  <a:pt x="9208" y="6273"/>
                </a:lnTo>
                <a:lnTo>
                  <a:pt x="9061" y="6199"/>
                </a:lnTo>
                <a:lnTo>
                  <a:pt x="8731" y="6053"/>
                </a:lnTo>
                <a:lnTo>
                  <a:pt x="8364" y="5979"/>
                </a:lnTo>
                <a:close/>
                <a:moveTo>
                  <a:pt x="5063" y="7080"/>
                </a:moveTo>
                <a:lnTo>
                  <a:pt x="5246" y="8180"/>
                </a:lnTo>
                <a:lnTo>
                  <a:pt x="5466" y="9281"/>
                </a:lnTo>
                <a:lnTo>
                  <a:pt x="4622" y="8804"/>
                </a:lnTo>
                <a:lnTo>
                  <a:pt x="3779" y="8290"/>
                </a:lnTo>
                <a:lnTo>
                  <a:pt x="4439" y="7667"/>
                </a:lnTo>
                <a:lnTo>
                  <a:pt x="5063" y="7080"/>
                </a:lnTo>
                <a:close/>
                <a:moveTo>
                  <a:pt x="7887" y="4732"/>
                </a:moveTo>
                <a:lnTo>
                  <a:pt x="9171" y="5282"/>
                </a:lnTo>
                <a:lnTo>
                  <a:pt x="10381" y="5869"/>
                </a:lnTo>
                <a:lnTo>
                  <a:pt x="10602" y="6529"/>
                </a:lnTo>
                <a:lnTo>
                  <a:pt x="10785" y="7190"/>
                </a:lnTo>
                <a:lnTo>
                  <a:pt x="10932" y="7850"/>
                </a:lnTo>
                <a:lnTo>
                  <a:pt x="11078" y="8547"/>
                </a:lnTo>
                <a:lnTo>
                  <a:pt x="10565" y="9097"/>
                </a:lnTo>
                <a:lnTo>
                  <a:pt x="10015" y="9647"/>
                </a:lnTo>
                <a:lnTo>
                  <a:pt x="9428" y="10161"/>
                </a:lnTo>
                <a:lnTo>
                  <a:pt x="8841" y="10674"/>
                </a:lnTo>
                <a:lnTo>
                  <a:pt x="8107" y="10418"/>
                </a:lnTo>
                <a:lnTo>
                  <a:pt x="7374" y="10161"/>
                </a:lnTo>
                <a:lnTo>
                  <a:pt x="6677" y="9867"/>
                </a:lnTo>
                <a:lnTo>
                  <a:pt x="5980" y="9537"/>
                </a:lnTo>
                <a:lnTo>
                  <a:pt x="5723" y="8143"/>
                </a:lnTo>
                <a:lnTo>
                  <a:pt x="5466" y="6713"/>
                </a:lnTo>
                <a:lnTo>
                  <a:pt x="6677" y="5722"/>
                </a:lnTo>
                <a:lnTo>
                  <a:pt x="7887" y="4732"/>
                </a:lnTo>
                <a:close/>
                <a:moveTo>
                  <a:pt x="11152" y="9171"/>
                </a:moveTo>
                <a:lnTo>
                  <a:pt x="11225" y="10161"/>
                </a:lnTo>
                <a:lnTo>
                  <a:pt x="11225" y="11188"/>
                </a:lnTo>
                <a:lnTo>
                  <a:pt x="11225" y="11225"/>
                </a:lnTo>
                <a:lnTo>
                  <a:pt x="10308" y="11041"/>
                </a:lnTo>
                <a:lnTo>
                  <a:pt x="9391" y="10821"/>
                </a:lnTo>
                <a:lnTo>
                  <a:pt x="10015" y="10308"/>
                </a:lnTo>
                <a:lnTo>
                  <a:pt x="10565" y="9794"/>
                </a:lnTo>
                <a:lnTo>
                  <a:pt x="11152" y="9171"/>
                </a:lnTo>
                <a:close/>
                <a:moveTo>
                  <a:pt x="12729" y="7153"/>
                </a:moveTo>
                <a:lnTo>
                  <a:pt x="13243" y="7483"/>
                </a:lnTo>
                <a:lnTo>
                  <a:pt x="13756" y="7813"/>
                </a:lnTo>
                <a:lnTo>
                  <a:pt x="14233" y="8180"/>
                </a:lnTo>
                <a:lnTo>
                  <a:pt x="14673" y="8584"/>
                </a:lnTo>
                <a:lnTo>
                  <a:pt x="15113" y="9024"/>
                </a:lnTo>
                <a:lnTo>
                  <a:pt x="15480" y="9464"/>
                </a:lnTo>
                <a:lnTo>
                  <a:pt x="15810" y="9941"/>
                </a:lnTo>
                <a:lnTo>
                  <a:pt x="16067" y="10454"/>
                </a:lnTo>
                <a:lnTo>
                  <a:pt x="16251" y="11005"/>
                </a:lnTo>
                <a:lnTo>
                  <a:pt x="16177" y="11041"/>
                </a:lnTo>
                <a:lnTo>
                  <a:pt x="15957" y="11188"/>
                </a:lnTo>
                <a:lnTo>
                  <a:pt x="15700" y="11298"/>
                </a:lnTo>
                <a:lnTo>
                  <a:pt x="15444" y="11371"/>
                </a:lnTo>
                <a:lnTo>
                  <a:pt x="15187" y="11445"/>
                </a:lnTo>
                <a:lnTo>
                  <a:pt x="15113" y="11371"/>
                </a:lnTo>
                <a:lnTo>
                  <a:pt x="15077" y="11408"/>
                </a:lnTo>
                <a:lnTo>
                  <a:pt x="14233" y="11445"/>
                </a:lnTo>
                <a:lnTo>
                  <a:pt x="13389" y="11408"/>
                </a:lnTo>
                <a:lnTo>
                  <a:pt x="12582" y="11371"/>
                </a:lnTo>
                <a:lnTo>
                  <a:pt x="11739" y="11298"/>
                </a:lnTo>
                <a:lnTo>
                  <a:pt x="11702" y="10198"/>
                </a:lnTo>
                <a:lnTo>
                  <a:pt x="11665" y="9464"/>
                </a:lnTo>
                <a:lnTo>
                  <a:pt x="11592" y="8694"/>
                </a:lnTo>
                <a:lnTo>
                  <a:pt x="12179" y="7923"/>
                </a:lnTo>
                <a:lnTo>
                  <a:pt x="12729" y="7153"/>
                </a:lnTo>
                <a:close/>
                <a:moveTo>
                  <a:pt x="6126" y="10161"/>
                </a:moveTo>
                <a:lnTo>
                  <a:pt x="6787" y="10454"/>
                </a:lnTo>
                <a:lnTo>
                  <a:pt x="7447" y="10711"/>
                </a:lnTo>
                <a:lnTo>
                  <a:pt x="8327" y="11005"/>
                </a:lnTo>
                <a:lnTo>
                  <a:pt x="7557" y="11555"/>
                </a:lnTo>
                <a:lnTo>
                  <a:pt x="6713" y="11995"/>
                </a:lnTo>
                <a:lnTo>
                  <a:pt x="6603" y="12068"/>
                </a:lnTo>
                <a:lnTo>
                  <a:pt x="6346" y="11078"/>
                </a:lnTo>
                <a:lnTo>
                  <a:pt x="6126" y="10161"/>
                </a:lnTo>
                <a:close/>
                <a:moveTo>
                  <a:pt x="3449" y="8657"/>
                </a:moveTo>
                <a:lnTo>
                  <a:pt x="3889" y="8950"/>
                </a:lnTo>
                <a:lnTo>
                  <a:pt x="4733" y="9427"/>
                </a:lnTo>
                <a:lnTo>
                  <a:pt x="5613" y="9904"/>
                </a:lnTo>
                <a:lnTo>
                  <a:pt x="5870" y="11078"/>
                </a:lnTo>
                <a:lnTo>
                  <a:pt x="6016" y="11665"/>
                </a:lnTo>
                <a:lnTo>
                  <a:pt x="6200" y="12288"/>
                </a:lnTo>
                <a:lnTo>
                  <a:pt x="5686" y="12509"/>
                </a:lnTo>
                <a:lnTo>
                  <a:pt x="5136" y="12729"/>
                </a:lnTo>
                <a:lnTo>
                  <a:pt x="4622" y="12875"/>
                </a:lnTo>
                <a:lnTo>
                  <a:pt x="4072" y="12985"/>
                </a:lnTo>
                <a:lnTo>
                  <a:pt x="3705" y="12985"/>
                </a:lnTo>
                <a:lnTo>
                  <a:pt x="3375" y="12949"/>
                </a:lnTo>
                <a:lnTo>
                  <a:pt x="3045" y="12875"/>
                </a:lnTo>
                <a:lnTo>
                  <a:pt x="2715" y="12692"/>
                </a:lnTo>
                <a:lnTo>
                  <a:pt x="2568" y="12582"/>
                </a:lnTo>
                <a:lnTo>
                  <a:pt x="2458" y="12435"/>
                </a:lnTo>
                <a:lnTo>
                  <a:pt x="2348" y="12288"/>
                </a:lnTo>
                <a:lnTo>
                  <a:pt x="2275" y="12105"/>
                </a:lnTo>
                <a:lnTo>
                  <a:pt x="2165" y="11775"/>
                </a:lnTo>
                <a:lnTo>
                  <a:pt x="2165" y="11371"/>
                </a:lnTo>
                <a:lnTo>
                  <a:pt x="2201" y="11005"/>
                </a:lnTo>
                <a:lnTo>
                  <a:pt x="2275" y="10638"/>
                </a:lnTo>
                <a:lnTo>
                  <a:pt x="2385" y="10271"/>
                </a:lnTo>
                <a:lnTo>
                  <a:pt x="2532" y="9941"/>
                </a:lnTo>
                <a:lnTo>
                  <a:pt x="2715" y="9574"/>
                </a:lnTo>
                <a:lnTo>
                  <a:pt x="2935" y="9281"/>
                </a:lnTo>
                <a:lnTo>
                  <a:pt x="3192" y="8950"/>
                </a:lnTo>
                <a:lnTo>
                  <a:pt x="3449" y="8657"/>
                </a:lnTo>
                <a:close/>
                <a:moveTo>
                  <a:pt x="8291" y="14049"/>
                </a:moveTo>
                <a:lnTo>
                  <a:pt x="8401" y="14086"/>
                </a:lnTo>
                <a:lnTo>
                  <a:pt x="8401" y="14196"/>
                </a:lnTo>
                <a:lnTo>
                  <a:pt x="8401" y="14343"/>
                </a:lnTo>
                <a:lnTo>
                  <a:pt x="8364" y="14489"/>
                </a:lnTo>
                <a:lnTo>
                  <a:pt x="8291" y="14599"/>
                </a:lnTo>
                <a:lnTo>
                  <a:pt x="8181" y="14673"/>
                </a:lnTo>
                <a:lnTo>
                  <a:pt x="7960" y="14489"/>
                </a:lnTo>
                <a:lnTo>
                  <a:pt x="7777" y="14306"/>
                </a:lnTo>
                <a:lnTo>
                  <a:pt x="7850" y="14159"/>
                </a:lnTo>
                <a:lnTo>
                  <a:pt x="7997" y="14086"/>
                </a:lnTo>
                <a:lnTo>
                  <a:pt x="8144" y="14049"/>
                </a:lnTo>
                <a:close/>
                <a:moveTo>
                  <a:pt x="8914" y="11188"/>
                </a:moveTo>
                <a:lnTo>
                  <a:pt x="10051" y="11481"/>
                </a:lnTo>
                <a:lnTo>
                  <a:pt x="11225" y="11702"/>
                </a:lnTo>
                <a:lnTo>
                  <a:pt x="11188" y="12288"/>
                </a:lnTo>
                <a:lnTo>
                  <a:pt x="11115" y="12839"/>
                </a:lnTo>
                <a:lnTo>
                  <a:pt x="10968" y="13426"/>
                </a:lnTo>
                <a:lnTo>
                  <a:pt x="10822" y="13976"/>
                </a:lnTo>
                <a:lnTo>
                  <a:pt x="10638" y="14269"/>
                </a:lnTo>
                <a:lnTo>
                  <a:pt x="10455" y="14563"/>
                </a:lnTo>
                <a:lnTo>
                  <a:pt x="10198" y="14819"/>
                </a:lnTo>
                <a:lnTo>
                  <a:pt x="9905" y="15003"/>
                </a:lnTo>
                <a:lnTo>
                  <a:pt x="9648" y="15113"/>
                </a:lnTo>
                <a:lnTo>
                  <a:pt x="9391" y="15150"/>
                </a:lnTo>
                <a:lnTo>
                  <a:pt x="9098" y="15113"/>
                </a:lnTo>
                <a:lnTo>
                  <a:pt x="8841" y="15040"/>
                </a:lnTo>
                <a:lnTo>
                  <a:pt x="8951" y="14856"/>
                </a:lnTo>
                <a:lnTo>
                  <a:pt x="8988" y="14673"/>
                </a:lnTo>
                <a:lnTo>
                  <a:pt x="9061" y="14453"/>
                </a:lnTo>
                <a:lnTo>
                  <a:pt x="9061" y="14269"/>
                </a:lnTo>
                <a:lnTo>
                  <a:pt x="9024" y="14086"/>
                </a:lnTo>
                <a:lnTo>
                  <a:pt x="8951" y="13976"/>
                </a:lnTo>
                <a:lnTo>
                  <a:pt x="8841" y="13829"/>
                </a:lnTo>
                <a:lnTo>
                  <a:pt x="8731" y="13756"/>
                </a:lnTo>
                <a:lnTo>
                  <a:pt x="8547" y="13646"/>
                </a:lnTo>
                <a:lnTo>
                  <a:pt x="8401" y="13609"/>
                </a:lnTo>
                <a:lnTo>
                  <a:pt x="8254" y="13572"/>
                </a:lnTo>
                <a:lnTo>
                  <a:pt x="8071" y="13572"/>
                </a:lnTo>
                <a:lnTo>
                  <a:pt x="7887" y="13609"/>
                </a:lnTo>
                <a:lnTo>
                  <a:pt x="7740" y="13682"/>
                </a:lnTo>
                <a:lnTo>
                  <a:pt x="7594" y="13792"/>
                </a:lnTo>
                <a:lnTo>
                  <a:pt x="7447" y="13902"/>
                </a:lnTo>
                <a:lnTo>
                  <a:pt x="7264" y="13609"/>
                </a:lnTo>
                <a:lnTo>
                  <a:pt x="7080" y="13242"/>
                </a:lnTo>
                <a:lnTo>
                  <a:pt x="6897" y="12912"/>
                </a:lnTo>
                <a:lnTo>
                  <a:pt x="6750" y="12545"/>
                </a:lnTo>
                <a:lnTo>
                  <a:pt x="7814" y="11958"/>
                </a:lnTo>
                <a:lnTo>
                  <a:pt x="8364" y="11591"/>
                </a:lnTo>
                <a:lnTo>
                  <a:pt x="8914" y="11188"/>
                </a:lnTo>
                <a:close/>
                <a:moveTo>
                  <a:pt x="6493" y="0"/>
                </a:moveTo>
                <a:lnTo>
                  <a:pt x="6163" y="294"/>
                </a:lnTo>
                <a:lnTo>
                  <a:pt x="5870" y="624"/>
                </a:lnTo>
                <a:lnTo>
                  <a:pt x="5613" y="991"/>
                </a:lnTo>
                <a:lnTo>
                  <a:pt x="5429" y="1394"/>
                </a:lnTo>
                <a:lnTo>
                  <a:pt x="5246" y="1798"/>
                </a:lnTo>
                <a:lnTo>
                  <a:pt x="5099" y="2201"/>
                </a:lnTo>
                <a:lnTo>
                  <a:pt x="5026" y="2641"/>
                </a:lnTo>
                <a:lnTo>
                  <a:pt x="4953" y="3081"/>
                </a:lnTo>
                <a:lnTo>
                  <a:pt x="4219" y="2898"/>
                </a:lnTo>
                <a:lnTo>
                  <a:pt x="3485" y="2788"/>
                </a:lnTo>
                <a:lnTo>
                  <a:pt x="2752" y="2715"/>
                </a:lnTo>
                <a:lnTo>
                  <a:pt x="2385" y="2751"/>
                </a:lnTo>
                <a:lnTo>
                  <a:pt x="2055" y="2788"/>
                </a:lnTo>
                <a:lnTo>
                  <a:pt x="1725" y="2825"/>
                </a:lnTo>
                <a:lnTo>
                  <a:pt x="1394" y="2898"/>
                </a:lnTo>
                <a:lnTo>
                  <a:pt x="1101" y="3045"/>
                </a:lnTo>
                <a:lnTo>
                  <a:pt x="808" y="3191"/>
                </a:lnTo>
                <a:lnTo>
                  <a:pt x="551" y="3338"/>
                </a:lnTo>
                <a:lnTo>
                  <a:pt x="367" y="3558"/>
                </a:lnTo>
                <a:lnTo>
                  <a:pt x="184" y="3815"/>
                </a:lnTo>
                <a:lnTo>
                  <a:pt x="74" y="4108"/>
                </a:lnTo>
                <a:lnTo>
                  <a:pt x="1" y="4402"/>
                </a:lnTo>
                <a:lnTo>
                  <a:pt x="1" y="4732"/>
                </a:lnTo>
                <a:lnTo>
                  <a:pt x="37" y="5026"/>
                </a:lnTo>
                <a:lnTo>
                  <a:pt x="147" y="5356"/>
                </a:lnTo>
                <a:lnTo>
                  <a:pt x="257" y="5649"/>
                </a:lnTo>
                <a:lnTo>
                  <a:pt x="441" y="5943"/>
                </a:lnTo>
                <a:lnTo>
                  <a:pt x="624" y="6236"/>
                </a:lnTo>
                <a:lnTo>
                  <a:pt x="844" y="6493"/>
                </a:lnTo>
                <a:lnTo>
                  <a:pt x="1211" y="6860"/>
                </a:lnTo>
                <a:lnTo>
                  <a:pt x="1615" y="7263"/>
                </a:lnTo>
                <a:lnTo>
                  <a:pt x="1615" y="7300"/>
                </a:lnTo>
                <a:lnTo>
                  <a:pt x="1615" y="7520"/>
                </a:lnTo>
                <a:lnTo>
                  <a:pt x="1688" y="7777"/>
                </a:lnTo>
                <a:lnTo>
                  <a:pt x="1725" y="7887"/>
                </a:lnTo>
                <a:lnTo>
                  <a:pt x="1835" y="7960"/>
                </a:lnTo>
                <a:lnTo>
                  <a:pt x="1908" y="8033"/>
                </a:lnTo>
                <a:lnTo>
                  <a:pt x="2055" y="8070"/>
                </a:lnTo>
                <a:lnTo>
                  <a:pt x="2165" y="8107"/>
                </a:lnTo>
                <a:lnTo>
                  <a:pt x="2275" y="8070"/>
                </a:lnTo>
                <a:lnTo>
                  <a:pt x="2532" y="7997"/>
                </a:lnTo>
                <a:lnTo>
                  <a:pt x="3045" y="8400"/>
                </a:lnTo>
                <a:lnTo>
                  <a:pt x="2642" y="8914"/>
                </a:lnTo>
                <a:lnTo>
                  <a:pt x="2312" y="9464"/>
                </a:lnTo>
                <a:lnTo>
                  <a:pt x="2018" y="10051"/>
                </a:lnTo>
                <a:lnTo>
                  <a:pt x="1871" y="10344"/>
                </a:lnTo>
                <a:lnTo>
                  <a:pt x="1798" y="10674"/>
                </a:lnTo>
                <a:lnTo>
                  <a:pt x="1725" y="10968"/>
                </a:lnTo>
                <a:lnTo>
                  <a:pt x="1688" y="11261"/>
                </a:lnTo>
                <a:lnTo>
                  <a:pt x="1688" y="11555"/>
                </a:lnTo>
                <a:lnTo>
                  <a:pt x="1725" y="11885"/>
                </a:lnTo>
                <a:lnTo>
                  <a:pt x="1798" y="12142"/>
                </a:lnTo>
                <a:lnTo>
                  <a:pt x="1908" y="12435"/>
                </a:lnTo>
                <a:lnTo>
                  <a:pt x="2055" y="12692"/>
                </a:lnTo>
                <a:lnTo>
                  <a:pt x="2238" y="12912"/>
                </a:lnTo>
                <a:lnTo>
                  <a:pt x="2495" y="13132"/>
                </a:lnTo>
                <a:lnTo>
                  <a:pt x="2788" y="13279"/>
                </a:lnTo>
                <a:lnTo>
                  <a:pt x="3045" y="13389"/>
                </a:lnTo>
                <a:lnTo>
                  <a:pt x="3375" y="13426"/>
                </a:lnTo>
                <a:lnTo>
                  <a:pt x="3669" y="13462"/>
                </a:lnTo>
                <a:lnTo>
                  <a:pt x="3999" y="13462"/>
                </a:lnTo>
                <a:lnTo>
                  <a:pt x="4292" y="13426"/>
                </a:lnTo>
                <a:lnTo>
                  <a:pt x="4586" y="13389"/>
                </a:lnTo>
                <a:lnTo>
                  <a:pt x="5026" y="13242"/>
                </a:lnTo>
                <a:lnTo>
                  <a:pt x="5503" y="13095"/>
                </a:lnTo>
                <a:lnTo>
                  <a:pt x="5906" y="12949"/>
                </a:lnTo>
                <a:lnTo>
                  <a:pt x="6346" y="12729"/>
                </a:lnTo>
                <a:lnTo>
                  <a:pt x="6530" y="13169"/>
                </a:lnTo>
                <a:lnTo>
                  <a:pt x="6713" y="13572"/>
                </a:lnTo>
                <a:lnTo>
                  <a:pt x="6970" y="13976"/>
                </a:lnTo>
                <a:lnTo>
                  <a:pt x="7227" y="14343"/>
                </a:lnTo>
                <a:lnTo>
                  <a:pt x="7153" y="14526"/>
                </a:lnTo>
                <a:lnTo>
                  <a:pt x="7117" y="14709"/>
                </a:lnTo>
                <a:lnTo>
                  <a:pt x="7153" y="14893"/>
                </a:lnTo>
                <a:lnTo>
                  <a:pt x="7227" y="15076"/>
                </a:lnTo>
                <a:lnTo>
                  <a:pt x="7337" y="15223"/>
                </a:lnTo>
                <a:lnTo>
                  <a:pt x="7484" y="15333"/>
                </a:lnTo>
                <a:lnTo>
                  <a:pt x="7630" y="15406"/>
                </a:lnTo>
                <a:lnTo>
                  <a:pt x="7777" y="15480"/>
                </a:lnTo>
                <a:lnTo>
                  <a:pt x="7924" y="15516"/>
                </a:lnTo>
                <a:lnTo>
                  <a:pt x="8107" y="15516"/>
                </a:lnTo>
                <a:lnTo>
                  <a:pt x="8254" y="15480"/>
                </a:lnTo>
                <a:lnTo>
                  <a:pt x="8437" y="15406"/>
                </a:lnTo>
                <a:lnTo>
                  <a:pt x="8474" y="15406"/>
                </a:lnTo>
                <a:lnTo>
                  <a:pt x="8804" y="15516"/>
                </a:lnTo>
                <a:lnTo>
                  <a:pt x="9171" y="15590"/>
                </a:lnTo>
                <a:lnTo>
                  <a:pt x="9501" y="15590"/>
                </a:lnTo>
                <a:lnTo>
                  <a:pt x="9868" y="15516"/>
                </a:lnTo>
                <a:lnTo>
                  <a:pt x="10161" y="15406"/>
                </a:lnTo>
                <a:lnTo>
                  <a:pt x="10418" y="15260"/>
                </a:lnTo>
                <a:lnTo>
                  <a:pt x="10675" y="15040"/>
                </a:lnTo>
                <a:lnTo>
                  <a:pt x="10858" y="14819"/>
                </a:lnTo>
                <a:lnTo>
                  <a:pt x="11042" y="14563"/>
                </a:lnTo>
                <a:lnTo>
                  <a:pt x="11188" y="14269"/>
                </a:lnTo>
                <a:lnTo>
                  <a:pt x="11299" y="13976"/>
                </a:lnTo>
                <a:lnTo>
                  <a:pt x="11409" y="13682"/>
                </a:lnTo>
                <a:lnTo>
                  <a:pt x="11519" y="13242"/>
                </a:lnTo>
                <a:lnTo>
                  <a:pt x="11629" y="12765"/>
                </a:lnTo>
                <a:lnTo>
                  <a:pt x="11665" y="12252"/>
                </a:lnTo>
                <a:lnTo>
                  <a:pt x="11702" y="11775"/>
                </a:lnTo>
                <a:lnTo>
                  <a:pt x="12619" y="11848"/>
                </a:lnTo>
                <a:lnTo>
                  <a:pt x="13499" y="11922"/>
                </a:lnTo>
                <a:lnTo>
                  <a:pt x="14416" y="11922"/>
                </a:lnTo>
                <a:lnTo>
                  <a:pt x="15297" y="11885"/>
                </a:lnTo>
                <a:lnTo>
                  <a:pt x="15333" y="11848"/>
                </a:lnTo>
                <a:lnTo>
                  <a:pt x="15333" y="11775"/>
                </a:lnTo>
                <a:lnTo>
                  <a:pt x="15590" y="11702"/>
                </a:lnTo>
                <a:lnTo>
                  <a:pt x="15884" y="11628"/>
                </a:lnTo>
                <a:lnTo>
                  <a:pt x="16140" y="11481"/>
                </a:lnTo>
                <a:lnTo>
                  <a:pt x="16397" y="11335"/>
                </a:lnTo>
                <a:lnTo>
                  <a:pt x="16507" y="11335"/>
                </a:lnTo>
                <a:lnTo>
                  <a:pt x="16544" y="11298"/>
                </a:lnTo>
                <a:lnTo>
                  <a:pt x="16581" y="11225"/>
                </a:lnTo>
                <a:lnTo>
                  <a:pt x="16544" y="10931"/>
                </a:lnTo>
                <a:lnTo>
                  <a:pt x="16471" y="10638"/>
                </a:lnTo>
                <a:lnTo>
                  <a:pt x="16397" y="10344"/>
                </a:lnTo>
                <a:lnTo>
                  <a:pt x="16287" y="10088"/>
                </a:lnTo>
                <a:lnTo>
                  <a:pt x="15994" y="9537"/>
                </a:lnTo>
                <a:lnTo>
                  <a:pt x="15627" y="9060"/>
                </a:lnTo>
                <a:lnTo>
                  <a:pt x="15223" y="8584"/>
                </a:lnTo>
                <a:lnTo>
                  <a:pt x="14783" y="8143"/>
                </a:lnTo>
                <a:lnTo>
                  <a:pt x="14306" y="7740"/>
                </a:lnTo>
                <a:lnTo>
                  <a:pt x="13793" y="7336"/>
                </a:lnTo>
                <a:lnTo>
                  <a:pt x="12949" y="6786"/>
                </a:lnTo>
                <a:lnTo>
                  <a:pt x="13353" y="6053"/>
                </a:lnTo>
                <a:lnTo>
                  <a:pt x="13720" y="5319"/>
                </a:lnTo>
                <a:lnTo>
                  <a:pt x="14050" y="4549"/>
                </a:lnTo>
                <a:lnTo>
                  <a:pt x="14306" y="3778"/>
                </a:lnTo>
                <a:lnTo>
                  <a:pt x="14306" y="3632"/>
                </a:lnTo>
                <a:lnTo>
                  <a:pt x="14453" y="3522"/>
                </a:lnTo>
                <a:lnTo>
                  <a:pt x="14600" y="3375"/>
                </a:lnTo>
                <a:lnTo>
                  <a:pt x="14747" y="3155"/>
                </a:lnTo>
                <a:lnTo>
                  <a:pt x="14820" y="2935"/>
                </a:lnTo>
                <a:lnTo>
                  <a:pt x="14820" y="2678"/>
                </a:lnTo>
                <a:lnTo>
                  <a:pt x="14747" y="2421"/>
                </a:lnTo>
                <a:lnTo>
                  <a:pt x="14637" y="2238"/>
                </a:lnTo>
                <a:lnTo>
                  <a:pt x="14490" y="2054"/>
                </a:lnTo>
                <a:lnTo>
                  <a:pt x="14270" y="1944"/>
                </a:lnTo>
                <a:lnTo>
                  <a:pt x="14160" y="1908"/>
                </a:lnTo>
                <a:lnTo>
                  <a:pt x="14013" y="1908"/>
                </a:lnTo>
                <a:lnTo>
                  <a:pt x="13830" y="1944"/>
                </a:lnTo>
                <a:lnTo>
                  <a:pt x="13683" y="2018"/>
                </a:lnTo>
                <a:lnTo>
                  <a:pt x="13536" y="2091"/>
                </a:lnTo>
                <a:lnTo>
                  <a:pt x="13389" y="2201"/>
                </a:lnTo>
                <a:lnTo>
                  <a:pt x="12949" y="2128"/>
                </a:lnTo>
                <a:lnTo>
                  <a:pt x="12472" y="2164"/>
                </a:lnTo>
                <a:lnTo>
                  <a:pt x="12032" y="2201"/>
                </a:lnTo>
                <a:lnTo>
                  <a:pt x="11592" y="2274"/>
                </a:lnTo>
                <a:lnTo>
                  <a:pt x="11115" y="2421"/>
                </a:lnTo>
                <a:lnTo>
                  <a:pt x="10675" y="2568"/>
                </a:lnTo>
                <a:lnTo>
                  <a:pt x="10271" y="2751"/>
                </a:lnTo>
                <a:lnTo>
                  <a:pt x="9831" y="2971"/>
                </a:lnTo>
                <a:lnTo>
                  <a:pt x="9611" y="3081"/>
                </a:lnTo>
                <a:lnTo>
                  <a:pt x="9208" y="2421"/>
                </a:lnTo>
                <a:lnTo>
                  <a:pt x="8767" y="1761"/>
                </a:lnTo>
                <a:lnTo>
                  <a:pt x="8254" y="1137"/>
                </a:lnTo>
                <a:lnTo>
                  <a:pt x="7740" y="550"/>
                </a:lnTo>
                <a:lnTo>
                  <a:pt x="7630" y="477"/>
                </a:lnTo>
                <a:lnTo>
                  <a:pt x="7520" y="477"/>
                </a:lnTo>
                <a:lnTo>
                  <a:pt x="7117" y="624"/>
                </a:lnTo>
                <a:lnTo>
                  <a:pt x="6713" y="807"/>
                </a:lnTo>
                <a:lnTo>
                  <a:pt x="6640" y="844"/>
                </a:lnTo>
                <a:lnTo>
                  <a:pt x="6603" y="881"/>
                </a:lnTo>
                <a:lnTo>
                  <a:pt x="6640" y="991"/>
                </a:lnTo>
                <a:lnTo>
                  <a:pt x="6677" y="1064"/>
                </a:lnTo>
                <a:lnTo>
                  <a:pt x="6787" y="1064"/>
                </a:lnTo>
                <a:lnTo>
                  <a:pt x="7153" y="1027"/>
                </a:lnTo>
                <a:lnTo>
                  <a:pt x="7484" y="991"/>
                </a:lnTo>
                <a:lnTo>
                  <a:pt x="7960" y="1541"/>
                </a:lnTo>
                <a:lnTo>
                  <a:pt x="8401" y="2091"/>
                </a:lnTo>
                <a:lnTo>
                  <a:pt x="8841" y="2715"/>
                </a:lnTo>
                <a:lnTo>
                  <a:pt x="9208" y="3301"/>
                </a:lnTo>
                <a:lnTo>
                  <a:pt x="8511" y="3742"/>
                </a:lnTo>
                <a:lnTo>
                  <a:pt x="7850" y="4219"/>
                </a:lnTo>
                <a:lnTo>
                  <a:pt x="6603" y="3668"/>
                </a:lnTo>
                <a:lnTo>
                  <a:pt x="5980" y="3412"/>
                </a:lnTo>
                <a:lnTo>
                  <a:pt x="5319" y="3191"/>
                </a:lnTo>
                <a:lnTo>
                  <a:pt x="5393" y="2788"/>
                </a:lnTo>
                <a:lnTo>
                  <a:pt x="5466" y="2384"/>
                </a:lnTo>
                <a:lnTo>
                  <a:pt x="5576" y="1981"/>
                </a:lnTo>
                <a:lnTo>
                  <a:pt x="5723" y="1577"/>
                </a:lnTo>
                <a:lnTo>
                  <a:pt x="5906" y="1211"/>
                </a:lnTo>
                <a:lnTo>
                  <a:pt x="6126" y="844"/>
                </a:lnTo>
                <a:lnTo>
                  <a:pt x="6383" y="514"/>
                </a:lnTo>
                <a:lnTo>
                  <a:pt x="6640" y="184"/>
                </a:lnTo>
                <a:lnTo>
                  <a:pt x="6677" y="110"/>
                </a:lnTo>
                <a:lnTo>
                  <a:pt x="6677" y="37"/>
                </a:lnTo>
                <a:lnTo>
                  <a:pt x="6603"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462" name="Google Shape;462;p9"/>
          <p:cNvSpPr/>
          <p:nvPr/>
        </p:nvSpPr>
        <p:spPr>
          <a:xfrm>
            <a:off x="-46688" y="5434124"/>
            <a:ext cx="452811" cy="534146"/>
          </a:xfrm>
          <a:custGeom>
            <a:rect b="b" l="l" r="r" t="t"/>
            <a:pathLst>
              <a:path extrusionOk="0" h="11079" w="9391">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463" name="Google Shape;463;p9"/>
          <p:cNvSpPr/>
          <p:nvPr/>
        </p:nvSpPr>
        <p:spPr>
          <a:xfrm>
            <a:off x="961677" y="6664025"/>
            <a:ext cx="617412" cy="237283"/>
          </a:xfrm>
          <a:custGeom>
            <a:rect b="b" l="l" r="r" t="t"/>
            <a:pathLst>
              <a:path extrusionOk="0" h="6274" w="16325">
                <a:moveTo>
                  <a:pt x="14710" y="1"/>
                </a:moveTo>
                <a:lnTo>
                  <a:pt x="14527" y="74"/>
                </a:lnTo>
                <a:lnTo>
                  <a:pt x="14380" y="147"/>
                </a:lnTo>
                <a:lnTo>
                  <a:pt x="14270" y="221"/>
                </a:lnTo>
                <a:lnTo>
                  <a:pt x="14270" y="257"/>
                </a:lnTo>
                <a:lnTo>
                  <a:pt x="14197" y="221"/>
                </a:lnTo>
                <a:lnTo>
                  <a:pt x="14087" y="221"/>
                </a:lnTo>
                <a:lnTo>
                  <a:pt x="14013" y="294"/>
                </a:lnTo>
                <a:lnTo>
                  <a:pt x="13977" y="331"/>
                </a:lnTo>
                <a:lnTo>
                  <a:pt x="13977" y="441"/>
                </a:lnTo>
                <a:lnTo>
                  <a:pt x="14013" y="551"/>
                </a:lnTo>
                <a:lnTo>
                  <a:pt x="14050" y="587"/>
                </a:lnTo>
                <a:lnTo>
                  <a:pt x="14123" y="624"/>
                </a:lnTo>
                <a:lnTo>
                  <a:pt x="14343" y="624"/>
                </a:lnTo>
                <a:lnTo>
                  <a:pt x="14527" y="551"/>
                </a:lnTo>
                <a:lnTo>
                  <a:pt x="14710" y="477"/>
                </a:lnTo>
                <a:lnTo>
                  <a:pt x="14894" y="441"/>
                </a:lnTo>
                <a:lnTo>
                  <a:pt x="14967" y="477"/>
                </a:lnTo>
                <a:lnTo>
                  <a:pt x="15004" y="514"/>
                </a:lnTo>
                <a:lnTo>
                  <a:pt x="14967" y="587"/>
                </a:lnTo>
                <a:lnTo>
                  <a:pt x="14930" y="661"/>
                </a:lnTo>
                <a:lnTo>
                  <a:pt x="14747" y="881"/>
                </a:lnTo>
                <a:lnTo>
                  <a:pt x="14123" y="1725"/>
                </a:lnTo>
                <a:lnTo>
                  <a:pt x="14123" y="1798"/>
                </a:lnTo>
                <a:lnTo>
                  <a:pt x="14087" y="1871"/>
                </a:lnTo>
                <a:lnTo>
                  <a:pt x="14123" y="1981"/>
                </a:lnTo>
                <a:lnTo>
                  <a:pt x="14233" y="2055"/>
                </a:lnTo>
                <a:lnTo>
                  <a:pt x="14343" y="2091"/>
                </a:lnTo>
                <a:lnTo>
                  <a:pt x="14820" y="2091"/>
                </a:lnTo>
                <a:lnTo>
                  <a:pt x="15260" y="2055"/>
                </a:lnTo>
                <a:lnTo>
                  <a:pt x="15774" y="1945"/>
                </a:lnTo>
                <a:lnTo>
                  <a:pt x="16031" y="1871"/>
                </a:lnTo>
                <a:lnTo>
                  <a:pt x="16251" y="1761"/>
                </a:lnTo>
                <a:lnTo>
                  <a:pt x="16324" y="1651"/>
                </a:lnTo>
                <a:lnTo>
                  <a:pt x="16324" y="1541"/>
                </a:lnTo>
                <a:lnTo>
                  <a:pt x="16288" y="1468"/>
                </a:lnTo>
                <a:lnTo>
                  <a:pt x="16214" y="1431"/>
                </a:lnTo>
                <a:lnTo>
                  <a:pt x="16141" y="1394"/>
                </a:lnTo>
                <a:lnTo>
                  <a:pt x="15957" y="1431"/>
                </a:lnTo>
                <a:lnTo>
                  <a:pt x="15774" y="1468"/>
                </a:lnTo>
                <a:lnTo>
                  <a:pt x="15370" y="1541"/>
                </a:lnTo>
                <a:lnTo>
                  <a:pt x="14820" y="1615"/>
                </a:lnTo>
                <a:lnTo>
                  <a:pt x="14820" y="1615"/>
                </a:lnTo>
                <a:lnTo>
                  <a:pt x="15260" y="1028"/>
                </a:lnTo>
                <a:lnTo>
                  <a:pt x="15370" y="844"/>
                </a:lnTo>
                <a:lnTo>
                  <a:pt x="15481" y="698"/>
                </a:lnTo>
                <a:lnTo>
                  <a:pt x="15517" y="477"/>
                </a:lnTo>
                <a:lnTo>
                  <a:pt x="15517" y="404"/>
                </a:lnTo>
                <a:lnTo>
                  <a:pt x="15481" y="294"/>
                </a:lnTo>
                <a:lnTo>
                  <a:pt x="15370" y="184"/>
                </a:lnTo>
                <a:lnTo>
                  <a:pt x="15224" y="74"/>
                </a:lnTo>
                <a:lnTo>
                  <a:pt x="15077" y="37"/>
                </a:lnTo>
                <a:lnTo>
                  <a:pt x="14894" y="1"/>
                </a:lnTo>
                <a:close/>
                <a:moveTo>
                  <a:pt x="6604" y="2788"/>
                </a:moveTo>
                <a:lnTo>
                  <a:pt x="6163" y="2898"/>
                </a:lnTo>
                <a:lnTo>
                  <a:pt x="5576" y="2972"/>
                </a:lnTo>
                <a:lnTo>
                  <a:pt x="5283" y="3045"/>
                </a:lnTo>
                <a:lnTo>
                  <a:pt x="4990" y="3118"/>
                </a:lnTo>
                <a:lnTo>
                  <a:pt x="4953" y="3155"/>
                </a:lnTo>
                <a:lnTo>
                  <a:pt x="4880" y="3229"/>
                </a:lnTo>
                <a:lnTo>
                  <a:pt x="4880" y="3302"/>
                </a:lnTo>
                <a:lnTo>
                  <a:pt x="4880" y="3339"/>
                </a:lnTo>
                <a:lnTo>
                  <a:pt x="4880" y="3412"/>
                </a:lnTo>
                <a:lnTo>
                  <a:pt x="4916" y="3485"/>
                </a:lnTo>
                <a:lnTo>
                  <a:pt x="4990" y="3522"/>
                </a:lnTo>
                <a:lnTo>
                  <a:pt x="5063" y="3522"/>
                </a:lnTo>
                <a:lnTo>
                  <a:pt x="5613" y="3485"/>
                </a:lnTo>
                <a:lnTo>
                  <a:pt x="6163" y="3412"/>
                </a:lnTo>
                <a:lnTo>
                  <a:pt x="6640" y="3339"/>
                </a:lnTo>
                <a:lnTo>
                  <a:pt x="6860" y="3265"/>
                </a:lnTo>
                <a:lnTo>
                  <a:pt x="6970" y="3192"/>
                </a:lnTo>
                <a:lnTo>
                  <a:pt x="7044" y="3118"/>
                </a:lnTo>
                <a:lnTo>
                  <a:pt x="7044" y="3008"/>
                </a:lnTo>
                <a:lnTo>
                  <a:pt x="7044" y="2972"/>
                </a:lnTo>
                <a:lnTo>
                  <a:pt x="7007" y="2898"/>
                </a:lnTo>
                <a:lnTo>
                  <a:pt x="6897" y="2862"/>
                </a:lnTo>
                <a:lnTo>
                  <a:pt x="6824" y="2825"/>
                </a:lnTo>
                <a:lnTo>
                  <a:pt x="6604" y="2788"/>
                </a:lnTo>
                <a:close/>
                <a:moveTo>
                  <a:pt x="13500" y="1945"/>
                </a:moveTo>
                <a:lnTo>
                  <a:pt x="13280" y="1981"/>
                </a:lnTo>
                <a:lnTo>
                  <a:pt x="13060" y="2018"/>
                </a:lnTo>
                <a:lnTo>
                  <a:pt x="12876" y="2055"/>
                </a:lnTo>
                <a:lnTo>
                  <a:pt x="12693" y="2201"/>
                </a:lnTo>
                <a:lnTo>
                  <a:pt x="12546" y="2275"/>
                </a:lnTo>
                <a:lnTo>
                  <a:pt x="12436" y="2422"/>
                </a:lnTo>
                <a:lnTo>
                  <a:pt x="12289" y="2678"/>
                </a:lnTo>
                <a:lnTo>
                  <a:pt x="12179" y="3008"/>
                </a:lnTo>
                <a:lnTo>
                  <a:pt x="12179" y="3339"/>
                </a:lnTo>
                <a:lnTo>
                  <a:pt x="12179" y="3522"/>
                </a:lnTo>
                <a:lnTo>
                  <a:pt x="12216" y="3669"/>
                </a:lnTo>
                <a:lnTo>
                  <a:pt x="12289" y="3815"/>
                </a:lnTo>
                <a:lnTo>
                  <a:pt x="12363" y="3962"/>
                </a:lnTo>
                <a:lnTo>
                  <a:pt x="12473" y="4109"/>
                </a:lnTo>
                <a:lnTo>
                  <a:pt x="12583" y="4219"/>
                </a:lnTo>
                <a:lnTo>
                  <a:pt x="12729" y="4292"/>
                </a:lnTo>
                <a:lnTo>
                  <a:pt x="12876" y="4366"/>
                </a:lnTo>
                <a:lnTo>
                  <a:pt x="12986" y="4402"/>
                </a:lnTo>
                <a:lnTo>
                  <a:pt x="13096" y="4402"/>
                </a:lnTo>
                <a:lnTo>
                  <a:pt x="13353" y="4329"/>
                </a:lnTo>
                <a:lnTo>
                  <a:pt x="13757" y="4146"/>
                </a:lnTo>
                <a:lnTo>
                  <a:pt x="14197" y="3999"/>
                </a:lnTo>
                <a:lnTo>
                  <a:pt x="14417" y="3852"/>
                </a:lnTo>
                <a:lnTo>
                  <a:pt x="14564" y="3705"/>
                </a:lnTo>
                <a:lnTo>
                  <a:pt x="14600" y="3632"/>
                </a:lnTo>
                <a:lnTo>
                  <a:pt x="14564" y="3559"/>
                </a:lnTo>
                <a:lnTo>
                  <a:pt x="14527" y="3485"/>
                </a:lnTo>
                <a:lnTo>
                  <a:pt x="14453" y="3449"/>
                </a:lnTo>
                <a:lnTo>
                  <a:pt x="14343" y="3412"/>
                </a:lnTo>
                <a:lnTo>
                  <a:pt x="14197" y="3449"/>
                </a:lnTo>
                <a:lnTo>
                  <a:pt x="13940" y="3522"/>
                </a:lnTo>
                <a:lnTo>
                  <a:pt x="13426" y="3742"/>
                </a:lnTo>
                <a:lnTo>
                  <a:pt x="13280" y="3815"/>
                </a:lnTo>
                <a:lnTo>
                  <a:pt x="13133" y="3852"/>
                </a:lnTo>
                <a:lnTo>
                  <a:pt x="12986" y="3852"/>
                </a:lnTo>
                <a:lnTo>
                  <a:pt x="12839" y="3779"/>
                </a:lnTo>
                <a:lnTo>
                  <a:pt x="12766" y="3669"/>
                </a:lnTo>
                <a:lnTo>
                  <a:pt x="12729" y="3559"/>
                </a:lnTo>
                <a:lnTo>
                  <a:pt x="12656" y="3339"/>
                </a:lnTo>
                <a:lnTo>
                  <a:pt x="12656" y="3118"/>
                </a:lnTo>
                <a:lnTo>
                  <a:pt x="12729" y="2898"/>
                </a:lnTo>
                <a:lnTo>
                  <a:pt x="12839" y="2715"/>
                </a:lnTo>
                <a:lnTo>
                  <a:pt x="12986" y="2532"/>
                </a:lnTo>
                <a:lnTo>
                  <a:pt x="13133" y="2458"/>
                </a:lnTo>
                <a:lnTo>
                  <a:pt x="13280" y="2422"/>
                </a:lnTo>
                <a:lnTo>
                  <a:pt x="13610" y="2385"/>
                </a:lnTo>
                <a:lnTo>
                  <a:pt x="13940" y="2348"/>
                </a:lnTo>
                <a:lnTo>
                  <a:pt x="14307" y="2348"/>
                </a:lnTo>
                <a:lnTo>
                  <a:pt x="14307" y="2311"/>
                </a:lnTo>
                <a:lnTo>
                  <a:pt x="14307" y="2275"/>
                </a:lnTo>
                <a:lnTo>
                  <a:pt x="14307" y="2238"/>
                </a:lnTo>
                <a:lnTo>
                  <a:pt x="14123" y="2128"/>
                </a:lnTo>
                <a:lnTo>
                  <a:pt x="13903" y="2055"/>
                </a:lnTo>
                <a:lnTo>
                  <a:pt x="13720" y="1981"/>
                </a:lnTo>
                <a:lnTo>
                  <a:pt x="13500" y="1945"/>
                </a:lnTo>
                <a:close/>
                <a:moveTo>
                  <a:pt x="6787" y="4182"/>
                </a:moveTo>
                <a:lnTo>
                  <a:pt x="6347" y="4292"/>
                </a:lnTo>
                <a:lnTo>
                  <a:pt x="5907" y="4366"/>
                </a:lnTo>
                <a:lnTo>
                  <a:pt x="5466" y="4439"/>
                </a:lnTo>
                <a:lnTo>
                  <a:pt x="5063" y="4549"/>
                </a:lnTo>
                <a:lnTo>
                  <a:pt x="4990" y="4622"/>
                </a:lnTo>
                <a:lnTo>
                  <a:pt x="4953" y="4696"/>
                </a:lnTo>
                <a:lnTo>
                  <a:pt x="4953" y="4806"/>
                </a:lnTo>
                <a:lnTo>
                  <a:pt x="5063" y="4843"/>
                </a:lnTo>
                <a:lnTo>
                  <a:pt x="5283" y="4879"/>
                </a:lnTo>
                <a:lnTo>
                  <a:pt x="5980" y="4879"/>
                </a:lnTo>
                <a:lnTo>
                  <a:pt x="6457" y="4769"/>
                </a:lnTo>
                <a:lnTo>
                  <a:pt x="6897" y="4659"/>
                </a:lnTo>
                <a:lnTo>
                  <a:pt x="6970" y="4622"/>
                </a:lnTo>
                <a:lnTo>
                  <a:pt x="7044" y="4586"/>
                </a:lnTo>
                <a:lnTo>
                  <a:pt x="7080" y="4512"/>
                </a:lnTo>
                <a:lnTo>
                  <a:pt x="7117" y="4439"/>
                </a:lnTo>
                <a:lnTo>
                  <a:pt x="7080" y="4292"/>
                </a:lnTo>
                <a:lnTo>
                  <a:pt x="7007" y="4219"/>
                </a:lnTo>
                <a:lnTo>
                  <a:pt x="6934" y="4182"/>
                </a:lnTo>
                <a:close/>
                <a:moveTo>
                  <a:pt x="11079" y="2055"/>
                </a:moveTo>
                <a:lnTo>
                  <a:pt x="10785" y="2091"/>
                </a:lnTo>
                <a:lnTo>
                  <a:pt x="10565" y="2165"/>
                </a:lnTo>
                <a:lnTo>
                  <a:pt x="10382" y="2311"/>
                </a:lnTo>
                <a:lnTo>
                  <a:pt x="10235" y="2495"/>
                </a:lnTo>
                <a:lnTo>
                  <a:pt x="10198" y="2385"/>
                </a:lnTo>
                <a:lnTo>
                  <a:pt x="10088" y="2348"/>
                </a:lnTo>
                <a:lnTo>
                  <a:pt x="9942" y="2311"/>
                </a:lnTo>
                <a:lnTo>
                  <a:pt x="9611" y="2311"/>
                </a:lnTo>
                <a:lnTo>
                  <a:pt x="9501" y="2348"/>
                </a:lnTo>
                <a:lnTo>
                  <a:pt x="9208" y="2495"/>
                </a:lnTo>
                <a:lnTo>
                  <a:pt x="8988" y="2678"/>
                </a:lnTo>
                <a:lnTo>
                  <a:pt x="8951" y="2568"/>
                </a:lnTo>
                <a:lnTo>
                  <a:pt x="8915" y="2532"/>
                </a:lnTo>
                <a:lnTo>
                  <a:pt x="8878" y="2532"/>
                </a:lnTo>
                <a:lnTo>
                  <a:pt x="8804" y="2568"/>
                </a:lnTo>
                <a:lnTo>
                  <a:pt x="8731" y="2752"/>
                </a:lnTo>
                <a:lnTo>
                  <a:pt x="8658" y="2935"/>
                </a:lnTo>
                <a:lnTo>
                  <a:pt x="8621" y="3339"/>
                </a:lnTo>
                <a:lnTo>
                  <a:pt x="8584" y="3705"/>
                </a:lnTo>
                <a:lnTo>
                  <a:pt x="8621" y="4072"/>
                </a:lnTo>
                <a:lnTo>
                  <a:pt x="8694" y="4439"/>
                </a:lnTo>
                <a:lnTo>
                  <a:pt x="8768" y="4806"/>
                </a:lnTo>
                <a:lnTo>
                  <a:pt x="8804" y="4879"/>
                </a:lnTo>
                <a:lnTo>
                  <a:pt x="8878" y="4953"/>
                </a:lnTo>
                <a:lnTo>
                  <a:pt x="8951" y="4989"/>
                </a:lnTo>
                <a:lnTo>
                  <a:pt x="9061" y="4953"/>
                </a:lnTo>
                <a:lnTo>
                  <a:pt x="9135" y="4916"/>
                </a:lnTo>
                <a:lnTo>
                  <a:pt x="9208" y="4879"/>
                </a:lnTo>
                <a:lnTo>
                  <a:pt x="9245" y="4769"/>
                </a:lnTo>
                <a:lnTo>
                  <a:pt x="9208" y="4659"/>
                </a:lnTo>
                <a:lnTo>
                  <a:pt x="9135" y="4182"/>
                </a:lnTo>
                <a:lnTo>
                  <a:pt x="9098" y="3669"/>
                </a:lnTo>
                <a:lnTo>
                  <a:pt x="9135" y="3339"/>
                </a:lnTo>
                <a:lnTo>
                  <a:pt x="9208" y="3118"/>
                </a:lnTo>
                <a:lnTo>
                  <a:pt x="9391" y="2972"/>
                </a:lnTo>
                <a:lnTo>
                  <a:pt x="9575" y="2825"/>
                </a:lnTo>
                <a:lnTo>
                  <a:pt x="9795" y="2788"/>
                </a:lnTo>
                <a:lnTo>
                  <a:pt x="9868" y="4072"/>
                </a:lnTo>
                <a:lnTo>
                  <a:pt x="9905" y="4146"/>
                </a:lnTo>
                <a:lnTo>
                  <a:pt x="9942" y="4219"/>
                </a:lnTo>
                <a:lnTo>
                  <a:pt x="10015" y="4292"/>
                </a:lnTo>
                <a:lnTo>
                  <a:pt x="10125" y="4292"/>
                </a:lnTo>
                <a:lnTo>
                  <a:pt x="10198" y="4329"/>
                </a:lnTo>
                <a:lnTo>
                  <a:pt x="10272" y="4292"/>
                </a:lnTo>
                <a:lnTo>
                  <a:pt x="10308" y="4219"/>
                </a:lnTo>
                <a:lnTo>
                  <a:pt x="10345" y="4146"/>
                </a:lnTo>
                <a:lnTo>
                  <a:pt x="10455" y="3559"/>
                </a:lnTo>
                <a:lnTo>
                  <a:pt x="10565" y="3008"/>
                </a:lnTo>
                <a:lnTo>
                  <a:pt x="10602" y="2862"/>
                </a:lnTo>
                <a:lnTo>
                  <a:pt x="10675" y="2752"/>
                </a:lnTo>
                <a:lnTo>
                  <a:pt x="10785" y="2642"/>
                </a:lnTo>
                <a:lnTo>
                  <a:pt x="10895" y="2568"/>
                </a:lnTo>
                <a:lnTo>
                  <a:pt x="11079" y="2568"/>
                </a:lnTo>
                <a:lnTo>
                  <a:pt x="11115" y="2642"/>
                </a:lnTo>
                <a:lnTo>
                  <a:pt x="11115" y="2752"/>
                </a:lnTo>
                <a:lnTo>
                  <a:pt x="11115" y="2862"/>
                </a:lnTo>
                <a:lnTo>
                  <a:pt x="11189" y="3449"/>
                </a:lnTo>
                <a:lnTo>
                  <a:pt x="11299" y="4036"/>
                </a:lnTo>
                <a:lnTo>
                  <a:pt x="11372" y="4256"/>
                </a:lnTo>
                <a:lnTo>
                  <a:pt x="11446" y="4512"/>
                </a:lnTo>
                <a:lnTo>
                  <a:pt x="11556" y="4732"/>
                </a:lnTo>
                <a:lnTo>
                  <a:pt x="11629" y="4806"/>
                </a:lnTo>
                <a:lnTo>
                  <a:pt x="11739" y="4843"/>
                </a:lnTo>
                <a:lnTo>
                  <a:pt x="11849" y="4843"/>
                </a:lnTo>
                <a:lnTo>
                  <a:pt x="11922" y="4806"/>
                </a:lnTo>
                <a:lnTo>
                  <a:pt x="11996" y="4769"/>
                </a:lnTo>
                <a:lnTo>
                  <a:pt x="12032" y="4696"/>
                </a:lnTo>
                <a:lnTo>
                  <a:pt x="12069" y="4586"/>
                </a:lnTo>
                <a:lnTo>
                  <a:pt x="11996" y="4476"/>
                </a:lnTo>
                <a:lnTo>
                  <a:pt x="11922" y="4402"/>
                </a:lnTo>
                <a:lnTo>
                  <a:pt x="11886" y="4256"/>
                </a:lnTo>
                <a:lnTo>
                  <a:pt x="11812" y="4072"/>
                </a:lnTo>
                <a:lnTo>
                  <a:pt x="11776" y="3779"/>
                </a:lnTo>
                <a:lnTo>
                  <a:pt x="11666" y="3339"/>
                </a:lnTo>
                <a:lnTo>
                  <a:pt x="11629" y="2862"/>
                </a:lnTo>
                <a:lnTo>
                  <a:pt x="11629" y="2532"/>
                </a:lnTo>
                <a:lnTo>
                  <a:pt x="11592" y="2385"/>
                </a:lnTo>
                <a:lnTo>
                  <a:pt x="11482" y="2275"/>
                </a:lnTo>
                <a:lnTo>
                  <a:pt x="11299" y="2128"/>
                </a:lnTo>
                <a:lnTo>
                  <a:pt x="11189" y="2091"/>
                </a:lnTo>
                <a:lnTo>
                  <a:pt x="11079" y="2055"/>
                </a:lnTo>
                <a:close/>
                <a:moveTo>
                  <a:pt x="2715" y="1138"/>
                </a:moveTo>
                <a:lnTo>
                  <a:pt x="2569" y="1174"/>
                </a:lnTo>
                <a:lnTo>
                  <a:pt x="2422" y="1284"/>
                </a:lnTo>
                <a:lnTo>
                  <a:pt x="2385" y="1358"/>
                </a:lnTo>
                <a:lnTo>
                  <a:pt x="2165" y="1284"/>
                </a:lnTo>
                <a:lnTo>
                  <a:pt x="1762" y="1284"/>
                </a:lnTo>
                <a:lnTo>
                  <a:pt x="1542" y="1358"/>
                </a:lnTo>
                <a:lnTo>
                  <a:pt x="771" y="1504"/>
                </a:lnTo>
                <a:lnTo>
                  <a:pt x="368" y="1651"/>
                </a:lnTo>
                <a:lnTo>
                  <a:pt x="184" y="1725"/>
                </a:lnTo>
                <a:lnTo>
                  <a:pt x="38" y="1835"/>
                </a:lnTo>
                <a:lnTo>
                  <a:pt x="1" y="1908"/>
                </a:lnTo>
                <a:lnTo>
                  <a:pt x="1" y="1981"/>
                </a:lnTo>
                <a:lnTo>
                  <a:pt x="38" y="2018"/>
                </a:lnTo>
                <a:lnTo>
                  <a:pt x="111" y="2055"/>
                </a:lnTo>
                <a:lnTo>
                  <a:pt x="74" y="2348"/>
                </a:lnTo>
                <a:lnTo>
                  <a:pt x="74" y="2642"/>
                </a:lnTo>
                <a:lnTo>
                  <a:pt x="74" y="3705"/>
                </a:lnTo>
                <a:lnTo>
                  <a:pt x="111" y="4843"/>
                </a:lnTo>
                <a:lnTo>
                  <a:pt x="148" y="5980"/>
                </a:lnTo>
                <a:lnTo>
                  <a:pt x="184" y="6090"/>
                </a:lnTo>
                <a:lnTo>
                  <a:pt x="294" y="6200"/>
                </a:lnTo>
                <a:lnTo>
                  <a:pt x="404" y="6236"/>
                </a:lnTo>
                <a:lnTo>
                  <a:pt x="514" y="6200"/>
                </a:lnTo>
                <a:lnTo>
                  <a:pt x="624" y="6236"/>
                </a:lnTo>
                <a:lnTo>
                  <a:pt x="845" y="6273"/>
                </a:lnTo>
                <a:lnTo>
                  <a:pt x="1028" y="6236"/>
                </a:lnTo>
                <a:lnTo>
                  <a:pt x="1395" y="6163"/>
                </a:lnTo>
                <a:lnTo>
                  <a:pt x="2385" y="5980"/>
                </a:lnTo>
                <a:lnTo>
                  <a:pt x="2605" y="5943"/>
                </a:lnTo>
                <a:lnTo>
                  <a:pt x="2752" y="5906"/>
                </a:lnTo>
                <a:lnTo>
                  <a:pt x="2899" y="5833"/>
                </a:lnTo>
                <a:lnTo>
                  <a:pt x="2972" y="5686"/>
                </a:lnTo>
                <a:lnTo>
                  <a:pt x="2972" y="5576"/>
                </a:lnTo>
                <a:lnTo>
                  <a:pt x="2935" y="5503"/>
                </a:lnTo>
                <a:lnTo>
                  <a:pt x="2825" y="5429"/>
                </a:lnTo>
                <a:lnTo>
                  <a:pt x="2679" y="5393"/>
                </a:lnTo>
                <a:lnTo>
                  <a:pt x="2532" y="5393"/>
                </a:lnTo>
                <a:lnTo>
                  <a:pt x="2385" y="5429"/>
                </a:lnTo>
                <a:lnTo>
                  <a:pt x="2055" y="5503"/>
                </a:lnTo>
                <a:lnTo>
                  <a:pt x="1762" y="5576"/>
                </a:lnTo>
                <a:lnTo>
                  <a:pt x="1028" y="5723"/>
                </a:lnTo>
                <a:lnTo>
                  <a:pt x="698" y="5796"/>
                </a:lnTo>
                <a:lnTo>
                  <a:pt x="661" y="4953"/>
                </a:lnTo>
                <a:lnTo>
                  <a:pt x="624" y="4109"/>
                </a:lnTo>
                <a:lnTo>
                  <a:pt x="845" y="4109"/>
                </a:lnTo>
                <a:lnTo>
                  <a:pt x="1028" y="4072"/>
                </a:lnTo>
                <a:lnTo>
                  <a:pt x="1431" y="3962"/>
                </a:lnTo>
                <a:lnTo>
                  <a:pt x="2459" y="3742"/>
                </a:lnTo>
                <a:lnTo>
                  <a:pt x="2495" y="3779"/>
                </a:lnTo>
                <a:lnTo>
                  <a:pt x="2605" y="3779"/>
                </a:lnTo>
                <a:lnTo>
                  <a:pt x="2679" y="3742"/>
                </a:lnTo>
                <a:lnTo>
                  <a:pt x="2752" y="3705"/>
                </a:lnTo>
                <a:lnTo>
                  <a:pt x="2789" y="3669"/>
                </a:lnTo>
                <a:lnTo>
                  <a:pt x="2862" y="3559"/>
                </a:lnTo>
                <a:lnTo>
                  <a:pt x="2899" y="3485"/>
                </a:lnTo>
                <a:lnTo>
                  <a:pt x="2899" y="3412"/>
                </a:lnTo>
                <a:lnTo>
                  <a:pt x="2862" y="3339"/>
                </a:lnTo>
                <a:lnTo>
                  <a:pt x="2825" y="3265"/>
                </a:lnTo>
                <a:lnTo>
                  <a:pt x="2715" y="3155"/>
                </a:lnTo>
                <a:lnTo>
                  <a:pt x="2532" y="3155"/>
                </a:lnTo>
                <a:lnTo>
                  <a:pt x="1431" y="3449"/>
                </a:lnTo>
                <a:lnTo>
                  <a:pt x="1028" y="3522"/>
                </a:lnTo>
                <a:lnTo>
                  <a:pt x="808" y="3595"/>
                </a:lnTo>
                <a:lnTo>
                  <a:pt x="624" y="3632"/>
                </a:lnTo>
                <a:lnTo>
                  <a:pt x="588" y="2788"/>
                </a:lnTo>
                <a:lnTo>
                  <a:pt x="588" y="2458"/>
                </a:lnTo>
                <a:lnTo>
                  <a:pt x="551" y="2091"/>
                </a:lnTo>
                <a:lnTo>
                  <a:pt x="1065" y="1981"/>
                </a:lnTo>
                <a:lnTo>
                  <a:pt x="1615" y="1835"/>
                </a:lnTo>
                <a:lnTo>
                  <a:pt x="1798" y="1798"/>
                </a:lnTo>
                <a:lnTo>
                  <a:pt x="2055" y="1798"/>
                </a:lnTo>
                <a:lnTo>
                  <a:pt x="2165" y="1871"/>
                </a:lnTo>
                <a:lnTo>
                  <a:pt x="2238" y="1908"/>
                </a:lnTo>
                <a:lnTo>
                  <a:pt x="2312" y="1945"/>
                </a:lnTo>
                <a:lnTo>
                  <a:pt x="2422" y="1945"/>
                </a:lnTo>
                <a:lnTo>
                  <a:pt x="2495" y="1908"/>
                </a:lnTo>
                <a:lnTo>
                  <a:pt x="3009" y="1651"/>
                </a:lnTo>
                <a:lnTo>
                  <a:pt x="3082" y="1615"/>
                </a:lnTo>
                <a:lnTo>
                  <a:pt x="3119" y="1578"/>
                </a:lnTo>
                <a:lnTo>
                  <a:pt x="3156" y="1431"/>
                </a:lnTo>
                <a:lnTo>
                  <a:pt x="3119" y="1284"/>
                </a:lnTo>
                <a:lnTo>
                  <a:pt x="3082" y="1248"/>
                </a:lnTo>
                <a:lnTo>
                  <a:pt x="3009" y="1174"/>
                </a:lnTo>
                <a:lnTo>
                  <a:pt x="2862" y="1138"/>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464" name="Google Shape;464;p9"/>
          <p:cNvSpPr/>
          <p:nvPr/>
        </p:nvSpPr>
        <p:spPr>
          <a:xfrm>
            <a:off x="-324170" y="72280"/>
            <a:ext cx="786656" cy="552172"/>
          </a:xfrm>
          <a:custGeom>
            <a:rect b="b" l="l" r="r" t="t"/>
            <a:pathLst>
              <a:path extrusionOk="0" h="14600" w="2080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465" name="Google Shape;465;p9"/>
          <p:cNvSpPr/>
          <p:nvPr/>
        </p:nvSpPr>
        <p:spPr>
          <a:xfrm>
            <a:off x="10456070" y="-134497"/>
            <a:ext cx="517491" cy="545251"/>
          </a:xfrm>
          <a:custGeom>
            <a:rect b="b" l="l" r="r" t="t"/>
            <a:pathLst>
              <a:path extrusionOk="0" h="14417" w="13683">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466" name="Google Shape;466;p9"/>
          <p:cNvSpPr/>
          <p:nvPr/>
        </p:nvSpPr>
        <p:spPr>
          <a:xfrm>
            <a:off x="-51502" y="772061"/>
            <a:ext cx="396807" cy="281646"/>
          </a:xfrm>
          <a:custGeom>
            <a:rect b="b" l="l" r="r" t="t"/>
            <a:pathLst>
              <a:path extrusionOk="0" h="7447" w="10492">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467" name="Google Shape;467;p9"/>
          <p:cNvSpPr/>
          <p:nvPr/>
        </p:nvSpPr>
        <p:spPr>
          <a:xfrm>
            <a:off x="1871700" y="15334"/>
            <a:ext cx="384327" cy="245603"/>
          </a:xfrm>
          <a:custGeom>
            <a:rect b="b" l="l" r="r" t="t"/>
            <a:pathLst>
              <a:path extrusionOk="0" h="6494" w="10162">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468" name="Google Shape;468;p9"/>
          <p:cNvSpPr/>
          <p:nvPr/>
        </p:nvSpPr>
        <p:spPr>
          <a:xfrm>
            <a:off x="1274653" y="-76222"/>
            <a:ext cx="431488" cy="428728"/>
          </a:xfrm>
          <a:custGeom>
            <a:rect b="b" l="l" r="r" t="t"/>
            <a:pathLst>
              <a:path extrusionOk="0" h="11336" w="11409">
                <a:moveTo>
                  <a:pt x="5173" y="4219"/>
                </a:moveTo>
                <a:lnTo>
                  <a:pt x="5136" y="4256"/>
                </a:lnTo>
                <a:lnTo>
                  <a:pt x="5100" y="4292"/>
                </a:lnTo>
                <a:lnTo>
                  <a:pt x="4990" y="4366"/>
                </a:lnTo>
                <a:lnTo>
                  <a:pt x="4916" y="4476"/>
                </a:lnTo>
                <a:lnTo>
                  <a:pt x="4916" y="4512"/>
                </a:lnTo>
                <a:lnTo>
                  <a:pt x="4843" y="4659"/>
                </a:lnTo>
                <a:lnTo>
                  <a:pt x="4843" y="4769"/>
                </a:lnTo>
                <a:lnTo>
                  <a:pt x="4880" y="4843"/>
                </a:lnTo>
                <a:lnTo>
                  <a:pt x="4990" y="4916"/>
                </a:lnTo>
                <a:lnTo>
                  <a:pt x="5100" y="4989"/>
                </a:lnTo>
                <a:lnTo>
                  <a:pt x="5283" y="4989"/>
                </a:lnTo>
                <a:lnTo>
                  <a:pt x="5430" y="4916"/>
                </a:lnTo>
                <a:lnTo>
                  <a:pt x="5540" y="4769"/>
                </a:lnTo>
                <a:lnTo>
                  <a:pt x="5577" y="4696"/>
                </a:lnTo>
                <a:lnTo>
                  <a:pt x="5613" y="4623"/>
                </a:lnTo>
                <a:lnTo>
                  <a:pt x="5577" y="4549"/>
                </a:lnTo>
                <a:lnTo>
                  <a:pt x="5577" y="4476"/>
                </a:lnTo>
                <a:lnTo>
                  <a:pt x="5430" y="4402"/>
                </a:lnTo>
                <a:lnTo>
                  <a:pt x="5320" y="4366"/>
                </a:lnTo>
                <a:lnTo>
                  <a:pt x="5320" y="4292"/>
                </a:lnTo>
                <a:lnTo>
                  <a:pt x="5246" y="4256"/>
                </a:lnTo>
                <a:lnTo>
                  <a:pt x="5173" y="4219"/>
                </a:lnTo>
                <a:close/>
                <a:moveTo>
                  <a:pt x="5980" y="6016"/>
                </a:moveTo>
                <a:lnTo>
                  <a:pt x="6017" y="6053"/>
                </a:lnTo>
                <a:lnTo>
                  <a:pt x="6053" y="6126"/>
                </a:lnTo>
                <a:lnTo>
                  <a:pt x="6053" y="6200"/>
                </a:lnTo>
                <a:lnTo>
                  <a:pt x="5907" y="6237"/>
                </a:lnTo>
                <a:lnTo>
                  <a:pt x="5943" y="6090"/>
                </a:lnTo>
                <a:lnTo>
                  <a:pt x="5980" y="6016"/>
                </a:lnTo>
                <a:close/>
                <a:moveTo>
                  <a:pt x="5833" y="5613"/>
                </a:moveTo>
                <a:lnTo>
                  <a:pt x="5723" y="5650"/>
                </a:lnTo>
                <a:lnTo>
                  <a:pt x="5650" y="5723"/>
                </a:lnTo>
                <a:lnTo>
                  <a:pt x="5613" y="5796"/>
                </a:lnTo>
                <a:lnTo>
                  <a:pt x="5613" y="5870"/>
                </a:lnTo>
                <a:lnTo>
                  <a:pt x="5687" y="5943"/>
                </a:lnTo>
                <a:lnTo>
                  <a:pt x="5577" y="6163"/>
                </a:lnTo>
                <a:lnTo>
                  <a:pt x="5540" y="6420"/>
                </a:lnTo>
                <a:lnTo>
                  <a:pt x="5577" y="6530"/>
                </a:lnTo>
                <a:lnTo>
                  <a:pt x="5687" y="6567"/>
                </a:lnTo>
                <a:lnTo>
                  <a:pt x="5833" y="6603"/>
                </a:lnTo>
                <a:lnTo>
                  <a:pt x="5980" y="6603"/>
                </a:lnTo>
                <a:lnTo>
                  <a:pt x="6090" y="6567"/>
                </a:lnTo>
                <a:lnTo>
                  <a:pt x="6237" y="6530"/>
                </a:lnTo>
                <a:lnTo>
                  <a:pt x="6347" y="6457"/>
                </a:lnTo>
                <a:lnTo>
                  <a:pt x="6420" y="6347"/>
                </a:lnTo>
                <a:lnTo>
                  <a:pt x="6457" y="6200"/>
                </a:lnTo>
                <a:lnTo>
                  <a:pt x="6457" y="6053"/>
                </a:lnTo>
                <a:lnTo>
                  <a:pt x="6420" y="5943"/>
                </a:lnTo>
                <a:lnTo>
                  <a:pt x="6347" y="5833"/>
                </a:lnTo>
                <a:lnTo>
                  <a:pt x="6274" y="5760"/>
                </a:lnTo>
                <a:lnTo>
                  <a:pt x="6163" y="5686"/>
                </a:lnTo>
                <a:lnTo>
                  <a:pt x="6053" y="5650"/>
                </a:lnTo>
                <a:lnTo>
                  <a:pt x="5943" y="5613"/>
                </a:lnTo>
                <a:close/>
                <a:moveTo>
                  <a:pt x="3926" y="441"/>
                </a:moveTo>
                <a:lnTo>
                  <a:pt x="4623" y="478"/>
                </a:lnTo>
                <a:lnTo>
                  <a:pt x="5356" y="478"/>
                </a:lnTo>
                <a:lnTo>
                  <a:pt x="6824" y="551"/>
                </a:lnTo>
                <a:lnTo>
                  <a:pt x="7631" y="551"/>
                </a:lnTo>
                <a:lnTo>
                  <a:pt x="7704" y="734"/>
                </a:lnTo>
                <a:lnTo>
                  <a:pt x="7777" y="1064"/>
                </a:lnTo>
                <a:lnTo>
                  <a:pt x="7521" y="1174"/>
                </a:lnTo>
                <a:lnTo>
                  <a:pt x="7191" y="1211"/>
                </a:lnTo>
                <a:lnTo>
                  <a:pt x="7044" y="1211"/>
                </a:lnTo>
                <a:lnTo>
                  <a:pt x="6860" y="1174"/>
                </a:lnTo>
                <a:lnTo>
                  <a:pt x="6714" y="1174"/>
                </a:lnTo>
                <a:lnTo>
                  <a:pt x="6530" y="1211"/>
                </a:lnTo>
                <a:lnTo>
                  <a:pt x="6494" y="1248"/>
                </a:lnTo>
                <a:lnTo>
                  <a:pt x="6457" y="1321"/>
                </a:lnTo>
                <a:lnTo>
                  <a:pt x="6420" y="1395"/>
                </a:lnTo>
                <a:lnTo>
                  <a:pt x="6457" y="1468"/>
                </a:lnTo>
                <a:lnTo>
                  <a:pt x="6457" y="1505"/>
                </a:lnTo>
                <a:lnTo>
                  <a:pt x="6494" y="1578"/>
                </a:lnTo>
                <a:lnTo>
                  <a:pt x="6567" y="1651"/>
                </a:lnTo>
                <a:lnTo>
                  <a:pt x="6567" y="1871"/>
                </a:lnTo>
                <a:lnTo>
                  <a:pt x="6567" y="2092"/>
                </a:lnTo>
                <a:lnTo>
                  <a:pt x="6640" y="2642"/>
                </a:lnTo>
                <a:lnTo>
                  <a:pt x="6677" y="3192"/>
                </a:lnTo>
                <a:lnTo>
                  <a:pt x="6714" y="3632"/>
                </a:lnTo>
                <a:lnTo>
                  <a:pt x="6714" y="4072"/>
                </a:lnTo>
                <a:lnTo>
                  <a:pt x="6677" y="4586"/>
                </a:lnTo>
                <a:lnTo>
                  <a:pt x="6640" y="4843"/>
                </a:lnTo>
                <a:lnTo>
                  <a:pt x="6640" y="5099"/>
                </a:lnTo>
                <a:lnTo>
                  <a:pt x="6677" y="5246"/>
                </a:lnTo>
                <a:lnTo>
                  <a:pt x="6640" y="5319"/>
                </a:lnTo>
                <a:lnTo>
                  <a:pt x="6640" y="5393"/>
                </a:lnTo>
                <a:lnTo>
                  <a:pt x="6640" y="5466"/>
                </a:lnTo>
                <a:lnTo>
                  <a:pt x="6714" y="5540"/>
                </a:lnTo>
                <a:lnTo>
                  <a:pt x="7117" y="5796"/>
                </a:lnTo>
                <a:lnTo>
                  <a:pt x="7484" y="6016"/>
                </a:lnTo>
                <a:lnTo>
                  <a:pt x="7851" y="6310"/>
                </a:lnTo>
                <a:lnTo>
                  <a:pt x="8218" y="6640"/>
                </a:lnTo>
                <a:lnTo>
                  <a:pt x="8915" y="7300"/>
                </a:lnTo>
                <a:lnTo>
                  <a:pt x="8621" y="7337"/>
                </a:lnTo>
                <a:lnTo>
                  <a:pt x="8328" y="7300"/>
                </a:lnTo>
                <a:lnTo>
                  <a:pt x="8108" y="7227"/>
                </a:lnTo>
                <a:lnTo>
                  <a:pt x="7887" y="7154"/>
                </a:lnTo>
                <a:lnTo>
                  <a:pt x="7484" y="6933"/>
                </a:lnTo>
                <a:lnTo>
                  <a:pt x="7117" y="6823"/>
                </a:lnTo>
                <a:lnTo>
                  <a:pt x="6750" y="6787"/>
                </a:lnTo>
                <a:lnTo>
                  <a:pt x="6384" y="6823"/>
                </a:lnTo>
                <a:lnTo>
                  <a:pt x="5980" y="6933"/>
                </a:lnTo>
                <a:lnTo>
                  <a:pt x="5577" y="7044"/>
                </a:lnTo>
                <a:lnTo>
                  <a:pt x="5210" y="7227"/>
                </a:lnTo>
                <a:lnTo>
                  <a:pt x="4843" y="7374"/>
                </a:lnTo>
                <a:lnTo>
                  <a:pt x="4439" y="7520"/>
                </a:lnTo>
                <a:lnTo>
                  <a:pt x="4109" y="7557"/>
                </a:lnTo>
                <a:lnTo>
                  <a:pt x="3816" y="7594"/>
                </a:lnTo>
                <a:lnTo>
                  <a:pt x="3889" y="7557"/>
                </a:lnTo>
                <a:lnTo>
                  <a:pt x="3926" y="7484"/>
                </a:lnTo>
                <a:lnTo>
                  <a:pt x="3926" y="7374"/>
                </a:lnTo>
                <a:lnTo>
                  <a:pt x="3926" y="7300"/>
                </a:lnTo>
                <a:lnTo>
                  <a:pt x="3889" y="7227"/>
                </a:lnTo>
                <a:lnTo>
                  <a:pt x="3816" y="7190"/>
                </a:lnTo>
                <a:lnTo>
                  <a:pt x="2789" y="7190"/>
                </a:lnTo>
                <a:lnTo>
                  <a:pt x="2935" y="7044"/>
                </a:lnTo>
                <a:lnTo>
                  <a:pt x="3266" y="6677"/>
                </a:lnTo>
                <a:lnTo>
                  <a:pt x="3559" y="6713"/>
                </a:lnTo>
                <a:lnTo>
                  <a:pt x="3853" y="6713"/>
                </a:lnTo>
                <a:lnTo>
                  <a:pt x="4403" y="6677"/>
                </a:lnTo>
                <a:lnTo>
                  <a:pt x="4549" y="6640"/>
                </a:lnTo>
                <a:lnTo>
                  <a:pt x="4623" y="6530"/>
                </a:lnTo>
                <a:lnTo>
                  <a:pt x="4623" y="6457"/>
                </a:lnTo>
                <a:lnTo>
                  <a:pt x="4586" y="6383"/>
                </a:lnTo>
                <a:lnTo>
                  <a:pt x="4513" y="6310"/>
                </a:lnTo>
                <a:lnTo>
                  <a:pt x="4403" y="6273"/>
                </a:lnTo>
                <a:lnTo>
                  <a:pt x="3669" y="6273"/>
                </a:lnTo>
                <a:lnTo>
                  <a:pt x="3926" y="6016"/>
                </a:lnTo>
                <a:lnTo>
                  <a:pt x="4183" y="5723"/>
                </a:lnTo>
                <a:lnTo>
                  <a:pt x="4293" y="5723"/>
                </a:lnTo>
                <a:lnTo>
                  <a:pt x="4366" y="5686"/>
                </a:lnTo>
                <a:lnTo>
                  <a:pt x="4439" y="5576"/>
                </a:lnTo>
                <a:lnTo>
                  <a:pt x="4476" y="5466"/>
                </a:lnTo>
                <a:lnTo>
                  <a:pt x="4403" y="3449"/>
                </a:lnTo>
                <a:lnTo>
                  <a:pt x="4366" y="2495"/>
                </a:lnTo>
                <a:lnTo>
                  <a:pt x="4329" y="2018"/>
                </a:lnTo>
                <a:lnTo>
                  <a:pt x="4293" y="1541"/>
                </a:lnTo>
                <a:lnTo>
                  <a:pt x="4256" y="1431"/>
                </a:lnTo>
                <a:lnTo>
                  <a:pt x="4549" y="1505"/>
                </a:lnTo>
                <a:lnTo>
                  <a:pt x="4953" y="1578"/>
                </a:lnTo>
                <a:lnTo>
                  <a:pt x="5173" y="1578"/>
                </a:lnTo>
                <a:lnTo>
                  <a:pt x="5356" y="1505"/>
                </a:lnTo>
                <a:lnTo>
                  <a:pt x="5393" y="1468"/>
                </a:lnTo>
                <a:lnTo>
                  <a:pt x="5430" y="1431"/>
                </a:lnTo>
                <a:lnTo>
                  <a:pt x="5430" y="1358"/>
                </a:lnTo>
                <a:lnTo>
                  <a:pt x="5393" y="1321"/>
                </a:lnTo>
                <a:lnTo>
                  <a:pt x="5246" y="1211"/>
                </a:lnTo>
                <a:lnTo>
                  <a:pt x="5063" y="1174"/>
                </a:lnTo>
                <a:lnTo>
                  <a:pt x="4733" y="1138"/>
                </a:lnTo>
                <a:lnTo>
                  <a:pt x="4219" y="1064"/>
                </a:lnTo>
                <a:lnTo>
                  <a:pt x="4183" y="1028"/>
                </a:lnTo>
                <a:lnTo>
                  <a:pt x="4146" y="991"/>
                </a:lnTo>
                <a:lnTo>
                  <a:pt x="3999" y="991"/>
                </a:lnTo>
                <a:lnTo>
                  <a:pt x="3853" y="1028"/>
                </a:lnTo>
                <a:lnTo>
                  <a:pt x="3706" y="1064"/>
                </a:lnTo>
                <a:lnTo>
                  <a:pt x="3596" y="1064"/>
                </a:lnTo>
                <a:lnTo>
                  <a:pt x="3522" y="1028"/>
                </a:lnTo>
                <a:lnTo>
                  <a:pt x="3486" y="991"/>
                </a:lnTo>
                <a:lnTo>
                  <a:pt x="3412" y="881"/>
                </a:lnTo>
                <a:lnTo>
                  <a:pt x="3412" y="771"/>
                </a:lnTo>
                <a:lnTo>
                  <a:pt x="3412" y="698"/>
                </a:lnTo>
                <a:lnTo>
                  <a:pt x="3486" y="624"/>
                </a:lnTo>
                <a:lnTo>
                  <a:pt x="3559" y="551"/>
                </a:lnTo>
                <a:lnTo>
                  <a:pt x="3742" y="478"/>
                </a:lnTo>
                <a:lnTo>
                  <a:pt x="3926" y="441"/>
                </a:lnTo>
                <a:close/>
                <a:moveTo>
                  <a:pt x="6090" y="8071"/>
                </a:moveTo>
                <a:lnTo>
                  <a:pt x="6127" y="8144"/>
                </a:lnTo>
                <a:lnTo>
                  <a:pt x="6127" y="8217"/>
                </a:lnTo>
                <a:lnTo>
                  <a:pt x="6090" y="8291"/>
                </a:lnTo>
                <a:lnTo>
                  <a:pt x="6053" y="8364"/>
                </a:lnTo>
                <a:lnTo>
                  <a:pt x="5980" y="8401"/>
                </a:lnTo>
                <a:lnTo>
                  <a:pt x="5907" y="8401"/>
                </a:lnTo>
                <a:lnTo>
                  <a:pt x="5833" y="8364"/>
                </a:lnTo>
                <a:lnTo>
                  <a:pt x="5760" y="8291"/>
                </a:lnTo>
                <a:lnTo>
                  <a:pt x="5760" y="8181"/>
                </a:lnTo>
                <a:lnTo>
                  <a:pt x="5833" y="8144"/>
                </a:lnTo>
                <a:lnTo>
                  <a:pt x="5943" y="8071"/>
                </a:lnTo>
                <a:lnTo>
                  <a:pt x="6017" y="8107"/>
                </a:lnTo>
                <a:lnTo>
                  <a:pt x="6053" y="8107"/>
                </a:lnTo>
                <a:lnTo>
                  <a:pt x="6090" y="8071"/>
                </a:lnTo>
                <a:close/>
                <a:moveTo>
                  <a:pt x="5907" y="7630"/>
                </a:moveTo>
                <a:lnTo>
                  <a:pt x="5797" y="7667"/>
                </a:lnTo>
                <a:lnTo>
                  <a:pt x="5687" y="7704"/>
                </a:lnTo>
                <a:lnTo>
                  <a:pt x="5577" y="7777"/>
                </a:lnTo>
                <a:lnTo>
                  <a:pt x="5467" y="7887"/>
                </a:lnTo>
                <a:lnTo>
                  <a:pt x="5467" y="7924"/>
                </a:lnTo>
                <a:lnTo>
                  <a:pt x="5430" y="7997"/>
                </a:lnTo>
                <a:lnTo>
                  <a:pt x="5503" y="8071"/>
                </a:lnTo>
                <a:lnTo>
                  <a:pt x="5430" y="8217"/>
                </a:lnTo>
                <a:lnTo>
                  <a:pt x="5430" y="8364"/>
                </a:lnTo>
                <a:lnTo>
                  <a:pt x="5467" y="8474"/>
                </a:lnTo>
                <a:lnTo>
                  <a:pt x="5540" y="8584"/>
                </a:lnTo>
                <a:lnTo>
                  <a:pt x="5650" y="8694"/>
                </a:lnTo>
                <a:lnTo>
                  <a:pt x="5797" y="8731"/>
                </a:lnTo>
                <a:lnTo>
                  <a:pt x="5907" y="8768"/>
                </a:lnTo>
                <a:lnTo>
                  <a:pt x="6053" y="8768"/>
                </a:lnTo>
                <a:lnTo>
                  <a:pt x="6200" y="8731"/>
                </a:lnTo>
                <a:lnTo>
                  <a:pt x="6310" y="8658"/>
                </a:lnTo>
                <a:lnTo>
                  <a:pt x="6384" y="8584"/>
                </a:lnTo>
                <a:lnTo>
                  <a:pt x="6457" y="8474"/>
                </a:lnTo>
                <a:lnTo>
                  <a:pt x="6494" y="8327"/>
                </a:lnTo>
                <a:lnTo>
                  <a:pt x="6494" y="8217"/>
                </a:lnTo>
                <a:lnTo>
                  <a:pt x="6494" y="8071"/>
                </a:lnTo>
                <a:lnTo>
                  <a:pt x="6457" y="7961"/>
                </a:lnTo>
                <a:lnTo>
                  <a:pt x="6384" y="7851"/>
                </a:lnTo>
                <a:lnTo>
                  <a:pt x="6310" y="7777"/>
                </a:lnTo>
                <a:lnTo>
                  <a:pt x="6200" y="7704"/>
                </a:lnTo>
                <a:lnTo>
                  <a:pt x="6053" y="7667"/>
                </a:lnTo>
                <a:lnTo>
                  <a:pt x="5907" y="7630"/>
                </a:lnTo>
                <a:close/>
                <a:moveTo>
                  <a:pt x="4476" y="9134"/>
                </a:moveTo>
                <a:lnTo>
                  <a:pt x="4513" y="9281"/>
                </a:lnTo>
                <a:lnTo>
                  <a:pt x="4476" y="9391"/>
                </a:lnTo>
                <a:lnTo>
                  <a:pt x="4403" y="9538"/>
                </a:lnTo>
                <a:lnTo>
                  <a:pt x="4256" y="9648"/>
                </a:lnTo>
                <a:lnTo>
                  <a:pt x="4183" y="9685"/>
                </a:lnTo>
                <a:lnTo>
                  <a:pt x="4109" y="9685"/>
                </a:lnTo>
                <a:lnTo>
                  <a:pt x="4036" y="9648"/>
                </a:lnTo>
                <a:lnTo>
                  <a:pt x="3963" y="9575"/>
                </a:lnTo>
                <a:lnTo>
                  <a:pt x="3926" y="9501"/>
                </a:lnTo>
                <a:lnTo>
                  <a:pt x="3926" y="9428"/>
                </a:lnTo>
                <a:lnTo>
                  <a:pt x="3963" y="9354"/>
                </a:lnTo>
                <a:lnTo>
                  <a:pt x="4036" y="9281"/>
                </a:lnTo>
                <a:lnTo>
                  <a:pt x="4219" y="9208"/>
                </a:lnTo>
                <a:lnTo>
                  <a:pt x="4403" y="9171"/>
                </a:lnTo>
                <a:lnTo>
                  <a:pt x="4439" y="9171"/>
                </a:lnTo>
                <a:lnTo>
                  <a:pt x="4476" y="9134"/>
                </a:lnTo>
                <a:close/>
                <a:moveTo>
                  <a:pt x="7741" y="9391"/>
                </a:moveTo>
                <a:lnTo>
                  <a:pt x="7814" y="9464"/>
                </a:lnTo>
                <a:lnTo>
                  <a:pt x="7851" y="9575"/>
                </a:lnTo>
                <a:lnTo>
                  <a:pt x="7851" y="9685"/>
                </a:lnTo>
                <a:lnTo>
                  <a:pt x="7814" y="9795"/>
                </a:lnTo>
                <a:lnTo>
                  <a:pt x="7704" y="9868"/>
                </a:lnTo>
                <a:lnTo>
                  <a:pt x="7557" y="9905"/>
                </a:lnTo>
                <a:lnTo>
                  <a:pt x="7447" y="9905"/>
                </a:lnTo>
                <a:lnTo>
                  <a:pt x="7301" y="9868"/>
                </a:lnTo>
                <a:lnTo>
                  <a:pt x="7227" y="9795"/>
                </a:lnTo>
                <a:lnTo>
                  <a:pt x="7301" y="9648"/>
                </a:lnTo>
                <a:lnTo>
                  <a:pt x="7374" y="9538"/>
                </a:lnTo>
                <a:lnTo>
                  <a:pt x="7484" y="9464"/>
                </a:lnTo>
                <a:lnTo>
                  <a:pt x="7631" y="9428"/>
                </a:lnTo>
                <a:lnTo>
                  <a:pt x="7704" y="9391"/>
                </a:lnTo>
                <a:close/>
                <a:moveTo>
                  <a:pt x="4439" y="8658"/>
                </a:moveTo>
                <a:lnTo>
                  <a:pt x="4293" y="8694"/>
                </a:lnTo>
                <a:lnTo>
                  <a:pt x="4146" y="8694"/>
                </a:lnTo>
                <a:lnTo>
                  <a:pt x="4073" y="8731"/>
                </a:lnTo>
                <a:lnTo>
                  <a:pt x="3999" y="8804"/>
                </a:lnTo>
                <a:lnTo>
                  <a:pt x="3963" y="8951"/>
                </a:lnTo>
                <a:lnTo>
                  <a:pt x="3742" y="9061"/>
                </a:lnTo>
                <a:lnTo>
                  <a:pt x="3596" y="9244"/>
                </a:lnTo>
                <a:lnTo>
                  <a:pt x="3559" y="9354"/>
                </a:lnTo>
                <a:lnTo>
                  <a:pt x="3522" y="9501"/>
                </a:lnTo>
                <a:lnTo>
                  <a:pt x="3559" y="9611"/>
                </a:lnTo>
                <a:lnTo>
                  <a:pt x="3596" y="9758"/>
                </a:lnTo>
                <a:lnTo>
                  <a:pt x="3706" y="9868"/>
                </a:lnTo>
                <a:lnTo>
                  <a:pt x="3779" y="9978"/>
                </a:lnTo>
                <a:lnTo>
                  <a:pt x="3926" y="10051"/>
                </a:lnTo>
                <a:lnTo>
                  <a:pt x="4036" y="10088"/>
                </a:lnTo>
                <a:lnTo>
                  <a:pt x="4366" y="10088"/>
                </a:lnTo>
                <a:lnTo>
                  <a:pt x="4513" y="10015"/>
                </a:lnTo>
                <a:lnTo>
                  <a:pt x="4623" y="9905"/>
                </a:lnTo>
                <a:lnTo>
                  <a:pt x="4733" y="9795"/>
                </a:lnTo>
                <a:lnTo>
                  <a:pt x="4843" y="9648"/>
                </a:lnTo>
                <a:lnTo>
                  <a:pt x="4880" y="9501"/>
                </a:lnTo>
                <a:lnTo>
                  <a:pt x="4916" y="9354"/>
                </a:lnTo>
                <a:lnTo>
                  <a:pt x="4916" y="9171"/>
                </a:lnTo>
                <a:lnTo>
                  <a:pt x="4880" y="9024"/>
                </a:lnTo>
                <a:lnTo>
                  <a:pt x="4806" y="8878"/>
                </a:lnTo>
                <a:lnTo>
                  <a:pt x="4733" y="8768"/>
                </a:lnTo>
                <a:lnTo>
                  <a:pt x="4586" y="8694"/>
                </a:lnTo>
                <a:lnTo>
                  <a:pt x="4439" y="8658"/>
                </a:lnTo>
                <a:close/>
                <a:moveTo>
                  <a:pt x="7447" y="8951"/>
                </a:moveTo>
                <a:lnTo>
                  <a:pt x="7337" y="8988"/>
                </a:lnTo>
                <a:lnTo>
                  <a:pt x="7264" y="9061"/>
                </a:lnTo>
                <a:lnTo>
                  <a:pt x="7227" y="9134"/>
                </a:lnTo>
                <a:lnTo>
                  <a:pt x="7227" y="9208"/>
                </a:lnTo>
                <a:lnTo>
                  <a:pt x="7117" y="9318"/>
                </a:lnTo>
                <a:lnTo>
                  <a:pt x="7007" y="9391"/>
                </a:lnTo>
                <a:lnTo>
                  <a:pt x="6934" y="9501"/>
                </a:lnTo>
                <a:lnTo>
                  <a:pt x="6897" y="9611"/>
                </a:lnTo>
                <a:lnTo>
                  <a:pt x="6897" y="9575"/>
                </a:lnTo>
                <a:lnTo>
                  <a:pt x="6860" y="9611"/>
                </a:lnTo>
                <a:lnTo>
                  <a:pt x="6824" y="9758"/>
                </a:lnTo>
                <a:lnTo>
                  <a:pt x="6824" y="9905"/>
                </a:lnTo>
                <a:lnTo>
                  <a:pt x="6860" y="9978"/>
                </a:lnTo>
                <a:lnTo>
                  <a:pt x="6897" y="10051"/>
                </a:lnTo>
                <a:lnTo>
                  <a:pt x="7007" y="10125"/>
                </a:lnTo>
                <a:lnTo>
                  <a:pt x="7044" y="10161"/>
                </a:lnTo>
                <a:lnTo>
                  <a:pt x="7044" y="10198"/>
                </a:lnTo>
                <a:lnTo>
                  <a:pt x="7227" y="10271"/>
                </a:lnTo>
                <a:lnTo>
                  <a:pt x="7374" y="10345"/>
                </a:lnTo>
                <a:lnTo>
                  <a:pt x="7704" y="10345"/>
                </a:lnTo>
                <a:lnTo>
                  <a:pt x="7851" y="10271"/>
                </a:lnTo>
                <a:lnTo>
                  <a:pt x="7998" y="10198"/>
                </a:lnTo>
                <a:lnTo>
                  <a:pt x="8108" y="10088"/>
                </a:lnTo>
                <a:lnTo>
                  <a:pt x="8181" y="9941"/>
                </a:lnTo>
                <a:lnTo>
                  <a:pt x="8254" y="9795"/>
                </a:lnTo>
                <a:lnTo>
                  <a:pt x="8291" y="9611"/>
                </a:lnTo>
                <a:lnTo>
                  <a:pt x="8254" y="9464"/>
                </a:lnTo>
                <a:lnTo>
                  <a:pt x="8218" y="9318"/>
                </a:lnTo>
                <a:lnTo>
                  <a:pt x="8144" y="9171"/>
                </a:lnTo>
                <a:lnTo>
                  <a:pt x="7998" y="9024"/>
                </a:lnTo>
                <a:lnTo>
                  <a:pt x="7924" y="8988"/>
                </a:lnTo>
                <a:lnTo>
                  <a:pt x="7851" y="8951"/>
                </a:lnTo>
                <a:close/>
                <a:moveTo>
                  <a:pt x="6970" y="7227"/>
                </a:moveTo>
                <a:lnTo>
                  <a:pt x="7227" y="7300"/>
                </a:lnTo>
                <a:lnTo>
                  <a:pt x="7741" y="7520"/>
                </a:lnTo>
                <a:lnTo>
                  <a:pt x="8071" y="7667"/>
                </a:lnTo>
                <a:lnTo>
                  <a:pt x="8474" y="7740"/>
                </a:lnTo>
                <a:lnTo>
                  <a:pt x="8658" y="7777"/>
                </a:lnTo>
                <a:lnTo>
                  <a:pt x="8878" y="7777"/>
                </a:lnTo>
                <a:lnTo>
                  <a:pt x="9061" y="7740"/>
                </a:lnTo>
                <a:lnTo>
                  <a:pt x="9245" y="7667"/>
                </a:lnTo>
                <a:lnTo>
                  <a:pt x="9575" y="8071"/>
                </a:lnTo>
                <a:lnTo>
                  <a:pt x="10125" y="8841"/>
                </a:lnTo>
                <a:lnTo>
                  <a:pt x="10639" y="9648"/>
                </a:lnTo>
                <a:lnTo>
                  <a:pt x="10785" y="9868"/>
                </a:lnTo>
                <a:lnTo>
                  <a:pt x="10822" y="10015"/>
                </a:lnTo>
                <a:lnTo>
                  <a:pt x="10785" y="10161"/>
                </a:lnTo>
                <a:lnTo>
                  <a:pt x="10749" y="10235"/>
                </a:lnTo>
                <a:lnTo>
                  <a:pt x="10639" y="10345"/>
                </a:lnTo>
                <a:lnTo>
                  <a:pt x="10455" y="10455"/>
                </a:lnTo>
                <a:lnTo>
                  <a:pt x="10235" y="10602"/>
                </a:lnTo>
                <a:lnTo>
                  <a:pt x="9758" y="10565"/>
                </a:lnTo>
                <a:lnTo>
                  <a:pt x="9281" y="10492"/>
                </a:lnTo>
                <a:lnTo>
                  <a:pt x="8328" y="10455"/>
                </a:lnTo>
                <a:lnTo>
                  <a:pt x="7374" y="10492"/>
                </a:lnTo>
                <a:lnTo>
                  <a:pt x="6420" y="10528"/>
                </a:lnTo>
                <a:lnTo>
                  <a:pt x="2092" y="10675"/>
                </a:lnTo>
                <a:lnTo>
                  <a:pt x="1065" y="10712"/>
                </a:lnTo>
                <a:lnTo>
                  <a:pt x="735" y="10712"/>
                </a:lnTo>
                <a:lnTo>
                  <a:pt x="625" y="10638"/>
                </a:lnTo>
                <a:lnTo>
                  <a:pt x="588" y="10602"/>
                </a:lnTo>
                <a:lnTo>
                  <a:pt x="551" y="10565"/>
                </a:lnTo>
                <a:lnTo>
                  <a:pt x="588" y="10418"/>
                </a:lnTo>
                <a:lnTo>
                  <a:pt x="735" y="10198"/>
                </a:lnTo>
                <a:lnTo>
                  <a:pt x="1065" y="9685"/>
                </a:lnTo>
                <a:lnTo>
                  <a:pt x="1542" y="9575"/>
                </a:lnTo>
                <a:lnTo>
                  <a:pt x="1762" y="9538"/>
                </a:lnTo>
                <a:lnTo>
                  <a:pt x="2018" y="9501"/>
                </a:lnTo>
                <a:lnTo>
                  <a:pt x="2092" y="9464"/>
                </a:lnTo>
                <a:lnTo>
                  <a:pt x="2128" y="9428"/>
                </a:lnTo>
                <a:lnTo>
                  <a:pt x="2165" y="9281"/>
                </a:lnTo>
                <a:lnTo>
                  <a:pt x="2128" y="9171"/>
                </a:lnTo>
                <a:lnTo>
                  <a:pt x="2092" y="9134"/>
                </a:lnTo>
                <a:lnTo>
                  <a:pt x="2018" y="9098"/>
                </a:lnTo>
                <a:lnTo>
                  <a:pt x="1872" y="9061"/>
                </a:lnTo>
                <a:lnTo>
                  <a:pt x="1725" y="9061"/>
                </a:lnTo>
                <a:lnTo>
                  <a:pt x="1395" y="9134"/>
                </a:lnTo>
                <a:lnTo>
                  <a:pt x="1395" y="9134"/>
                </a:lnTo>
                <a:lnTo>
                  <a:pt x="1798" y="8547"/>
                </a:lnTo>
                <a:lnTo>
                  <a:pt x="1835" y="8511"/>
                </a:lnTo>
                <a:lnTo>
                  <a:pt x="1945" y="8547"/>
                </a:lnTo>
                <a:lnTo>
                  <a:pt x="2092" y="8584"/>
                </a:lnTo>
                <a:lnTo>
                  <a:pt x="2459" y="8621"/>
                </a:lnTo>
                <a:lnTo>
                  <a:pt x="2972" y="8621"/>
                </a:lnTo>
                <a:lnTo>
                  <a:pt x="3082" y="8584"/>
                </a:lnTo>
                <a:lnTo>
                  <a:pt x="3156" y="8511"/>
                </a:lnTo>
                <a:lnTo>
                  <a:pt x="3192" y="8401"/>
                </a:lnTo>
                <a:lnTo>
                  <a:pt x="3156" y="8291"/>
                </a:lnTo>
                <a:lnTo>
                  <a:pt x="3082" y="8217"/>
                </a:lnTo>
                <a:lnTo>
                  <a:pt x="2972" y="8181"/>
                </a:lnTo>
                <a:lnTo>
                  <a:pt x="2055" y="8181"/>
                </a:lnTo>
                <a:lnTo>
                  <a:pt x="2532" y="7520"/>
                </a:lnTo>
                <a:lnTo>
                  <a:pt x="2752" y="7557"/>
                </a:lnTo>
                <a:lnTo>
                  <a:pt x="2899" y="7704"/>
                </a:lnTo>
                <a:lnTo>
                  <a:pt x="3046" y="7777"/>
                </a:lnTo>
                <a:lnTo>
                  <a:pt x="3192" y="7851"/>
                </a:lnTo>
                <a:lnTo>
                  <a:pt x="3376" y="7924"/>
                </a:lnTo>
                <a:lnTo>
                  <a:pt x="3742" y="7961"/>
                </a:lnTo>
                <a:lnTo>
                  <a:pt x="4073" y="7961"/>
                </a:lnTo>
                <a:lnTo>
                  <a:pt x="4549" y="7887"/>
                </a:lnTo>
                <a:lnTo>
                  <a:pt x="4953" y="7777"/>
                </a:lnTo>
                <a:lnTo>
                  <a:pt x="5797" y="7410"/>
                </a:lnTo>
                <a:lnTo>
                  <a:pt x="6237" y="7264"/>
                </a:lnTo>
                <a:lnTo>
                  <a:pt x="6494" y="7227"/>
                </a:lnTo>
                <a:close/>
                <a:moveTo>
                  <a:pt x="4036" y="1"/>
                </a:moveTo>
                <a:lnTo>
                  <a:pt x="3816" y="37"/>
                </a:lnTo>
                <a:lnTo>
                  <a:pt x="3596" y="74"/>
                </a:lnTo>
                <a:lnTo>
                  <a:pt x="3412" y="147"/>
                </a:lnTo>
                <a:lnTo>
                  <a:pt x="3229" y="257"/>
                </a:lnTo>
                <a:lnTo>
                  <a:pt x="3119" y="404"/>
                </a:lnTo>
                <a:lnTo>
                  <a:pt x="3009" y="551"/>
                </a:lnTo>
                <a:lnTo>
                  <a:pt x="2972" y="771"/>
                </a:lnTo>
                <a:lnTo>
                  <a:pt x="3009" y="991"/>
                </a:lnTo>
                <a:lnTo>
                  <a:pt x="3082" y="1174"/>
                </a:lnTo>
                <a:lnTo>
                  <a:pt x="3156" y="1285"/>
                </a:lnTo>
                <a:lnTo>
                  <a:pt x="3266" y="1358"/>
                </a:lnTo>
                <a:lnTo>
                  <a:pt x="3412" y="1431"/>
                </a:lnTo>
                <a:lnTo>
                  <a:pt x="3559" y="1468"/>
                </a:lnTo>
                <a:lnTo>
                  <a:pt x="3706" y="1468"/>
                </a:lnTo>
                <a:lnTo>
                  <a:pt x="3853" y="1431"/>
                </a:lnTo>
                <a:lnTo>
                  <a:pt x="3999" y="1395"/>
                </a:lnTo>
                <a:lnTo>
                  <a:pt x="4073" y="1395"/>
                </a:lnTo>
                <a:lnTo>
                  <a:pt x="3963" y="1468"/>
                </a:lnTo>
                <a:lnTo>
                  <a:pt x="3926" y="1578"/>
                </a:lnTo>
                <a:lnTo>
                  <a:pt x="3889" y="2055"/>
                </a:lnTo>
                <a:lnTo>
                  <a:pt x="3889" y="2532"/>
                </a:lnTo>
                <a:lnTo>
                  <a:pt x="3926" y="3449"/>
                </a:lnTo>
                <a:lnTo>
                  <a:pt x="3926" y="5099"/>
                </a:lnTo>
                <a:lnTo>
                  <a:pt x="3926" y="5283"/>
                </a:lnTo>
                <a:lnTo>
                  <a:pt x="3963" y="5466"/>
                </a:lnTo>
                <a:lnTo>
                  <a:pt x="3963" y="5503"/>
                </a:lnTo>
                <a:lnTo>
                  <a:pt x="3742" y="5613"/>
                </a:lnTo>
                <a:lnTo>
                  <a:pt x="3559" y="5723"/>
                </a:lnTo>
                <a:lnTo>
                  <a:pt x="3229" y="6016"/>
                </a:lnTo>
                <a:lnTo>
                  <a:pt x="2899" y="6347"/>
                </a:lnTo>
                <a:lnTo>
                  <a:pt x="2605" y="6677"/>
                </a:lnTo>
                <a:lnTo>
                  <a:pt x="2239" y="7080"/>
                </a:lnTo>
                <a:lnTo>
                  <a:pt x="1908" y="7484"/>
                </a:lnTo>
                <a:lnTo>
                  <a:pt x="1285" y="8364"/>
                </a:lnTo>
                <a:lnTo>
                  <a:pt x="698" y="9244"/>
                </a:lnTo>
                <a:lnTo>
                  <a:pt x="148" y="10125"/>
                </a:lnTo>
                <a:lnTo>
                  <a:pt x="38" y="10308"/>
                </a:lnTo>
                <a:lnTo>
                  <a:pt x="1" y="10492"/>
                </a:lnTo>
                <a:lnTo>
                  <a:pt x="38" y="10675"/>
                </a:lnTo>
                <a:lnTo>
                  <a:pt x="111" y="10858"/>
                </a:lnTo>
                <a:lnTo>
                  <a:pt x="221" y="11005"/>
                </a:lnTo>
                <a:lnTo>
                  <a:pt x="368" y="11115"/>
                </a:lnTo>
                <a:lnTo>
                  <a:pt x="551" y="11225"/>
                </a:lnTo>
                <a:lnTo>
                  <a:pt x="771" y="11262"/>
                </a:lnTo>
                <a:lnTo>
                  <a:pt x="1321" y="11299"/>
                </a:lnTo>
                <a:lnTo>
                  <a:pt x="1872" y="11262"/>
                </a:lnTo>
                <a:lnTo>
                  <a:pt x="3009" y="11189"/>
                </a:lnTo>
                <a:lnTo>
                  <a:pt x="5503" y="11115"/>
                </a:lnTo>
                <a:lnTo>
                  <a:pt x="7447" y="11042"/>
                </a:lnTo>
                <a:lnTo>
                  <a:pt x="8401" y="11005"/>
                </a:lnTo>
                <a:lnTo>
                  <a:pt x="9355" y="11042"/>
                </a:lnTo>
                <a:lnTo>
                  <a:pt x="9391" y="11152"/>
                </a:lnTo>
                <a:lnTo>
                  <a:pt x="9465" y="11225"/>
                </a:lnTo>
                <a:lnTo>
                  <a:pt x="9612" y="11299"/>
                </a:lnTo>
                <a:lnTo>
                  <a:pt x="9795" y="11335"/>
                </a:lnTo>
                <a:lnTo>
                  <a:pt x="9978" y="11335"/>
                </a:lnTo>
                <a:lnTo>
                  <a:pt x="10125" y="11299"/>
                </a:lnTo>
                <a:lnTo>
                  <a:pt x="10272" y="11299"/>
                </a:lnTo>
                <a:lnTo>
                  <a:pt x="10382" y="11262"/>
                </a:lnTo>
                <a:lnTo>
                  <a:pt x="10455" y="11189"/>
                </a:lnTo>
                <a:lnTo>
                  <a:pt x="10565" y="11115"/>
                </a:lnTo>
                <a:lnTo>
                  <a:pt x="10785" y="10968"/>
                </a:lnTo>
                <a:lnTo>
                  <a:pt x="10969" y="10785"/>
                </a:lnTo>
                <a:lnTo>
                  <a:pt x="11152" y="10602"/>
                </a:lnTo>
                <a:lnTo>
                  <a:pt x="11299" y="10455"/>
                </a:lnTo>
                <a:lnTo>
                  <a:pt x="11336" y="10308"/>
                </a:lnTo>
                <a:lnTo>
                  <a:pt x="11372" y="10198"/>
                </a:lnTo>
                <a:lnTo>
                  <a:pt x="11409" y="10051"/>
                </a:lnTo>
                <a:lnTo>
                  <a:pt x="11372" y="9941"/>
                </a:lnTo>
                <a:lnTo>
                  <a:pt x="11299" y="9685"/>
                </a:lnTo>
                <a:lnTo>
                  <a:pt x="11189" y="9464"/>
                </a:lnTo>
                <a:lnTo>
                  <a:pt x="10859" y="8914"/>
                </a:lnTo>
                <a:lnTo>
                  <a:pt x="10492" y="8364"/>
                </a:lnTo>
                <a:lnTo>
                  <a:pt x="10125" y="7887"/>
                </a:lnTo>
                <a:lnTo>
                  <a:pt x="9722" y="7410"/>
                </a:lnTo>
                <a:lnTo>
                  <a:pt x="9318" y="6933"/>
                </a:lnTo>
                <a:lnTo>
                  <a:pt x="8878" y="6493"/>
                </a:lnTo>
                <a:lnTo>
                  <a:pt x="8474" y="6126"/>
                </a:lnTo>
                <a:lnTo>
                  <a:pt x="8071" y="5760"/>
                </a:lnTo>
                <a:lnTo>
                  <a:pt x="7851" y="5576"/>
                </a:lnTo>
                <a:lnTo>
                  <a:pt x="7594" y="5430"/>
                </a:lnTo>
                <a:lnTo>
                  <a:pt x="7374" y="5319"/>
                </a:lnTo>
                <a:lnTo>
                  <a:pt x="7117" y="5209"/>
                </a:lnTo>
                <a:lnTo>
                  <a:pt x="7117" y="5173"/>
                </a:lnTo>
                <a:lnTo>
                  <a:pt x="7191" y="4953"/>
                </a:lnTo>
                <a:lnTo>
                  <a:pt x="7227" y="4696"/>
                </a:lnTo>
                <a:lnTo>
                  <a:pt x="7227" y="4182"/>
                </a:lnTo>
                <a:lnTo>
                  <a:pt x="7227" y="3669"/>
                </a:lnTo>
                <a:lnTo>
                  <a:pt x="7191" y="3192"/>
                </a:lnTo>
                <a:lnTo>
                  <a:pt x="7154" y="2825"/>
                </a:lnTo>
                <a:lnTo>
                  <a:pt x="7117" y="2385"/>
                </a:lnTo>
                <a:lnTo>
                  <a:pt x="7044" y="2165"/>
                </a:lnTo>
                <a:lnTo>
                  <a:pt x="7007" y="1945"/>
                </a:lnTo>
                <a:lnTo>
                  <a:pt x="6934" y="1761"/>
                </a:lnTo>
                <a:lnTo>
                  <a:pt x="6824" y="1615"/>
                </a:lnTo>
                <a:lnTo>
                  <a:pt x="7191" y="1651"/>
                </a:lnTo>
                <a:lnTo>
                  <a:pt x="7521" y="1651"/>
                </a:lnTo>
                <a:lnTo>
                  <a:pt x="7851" y="1541"/>
                </a:lnTo>
                <a:lnTo>
                  <a:pt x="7998" y="1468"/>
                </a:lnTo>
                <a:lnTo>
                  <a:pt x="8144" y="1358"/>
                </a:lnTo>
                <a:lnTo>
                  <a:pt x="8254" y="1248"/>
                </a:lnTo>
                <a:lnTo>
                  <a:pt x="8254" y="1174"/>
                </a:lnTo>
                <a:lnTo>
                  <a:pt x="8254" y="1101"/>
                </a:lnTo>
                <a:lnTo>
                  <a:pt x="8144" y="624"/>
                </a:lnTo>
                <a:lnTo>
                  <a:pt x="8071" y="404"/>
                </a:lnTo>
                <a:lnTo>
                  <a:pt x="7998" y="294"/>
                </a:lnTo>
                <a:lnTo>
                  <a:pt x="7924" y="221"/>
                </a:lnTo>
                <a:lnTo>
                  <a:pt x="7851" y="147"/>
                </a:lnTo>
                <a:lnTo>
                  <a:pt x="7777" y="147"/>
                </a:lnTo>
                <a:lnTo>
                  <a:pt x="7631" y="111"/>
                </a:lnTo>
                <a:lnTo>
                  <a:pt x="6824" y="74"/>
                </a:lnTo>
                <a:lnTo>
                  <a:pt x="4036" y="1"/>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469" name="Google Shape;469;p9"/>
          <p:cNvSpPr/>
          <p:nvPr/>
        </p:nvSpPr>
        <p:spPr>
          <a:xfrm>
            <a:off x="1777725" y="6237939"/>
            <a:ext cx="409288" cy="513369"/>
          </a:xfrm>
          <a:custGeom>
            <a:rect b="b" l="l" r="r" t="t"/>
            <a:pathLst>
              <a:path extrusionOk="0" h="13574" w="10822">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470" name="Google Shape;470;p9"/>
          <p:cNvSpPr/>
          <p:nvPr/>
        </p:nvSpPr>
        <p:spPr>
          <a:xfrm>
            <a:off x="122166" y="6070570"/>
            <a:ext cx="554971" cy="546650"/>
          </a:xfrm>
          <a:custGeom>
            <a:rect b="b" l="l" r="r" t="t"/>
            <a:pathLst>
              <a:path extrusionOk="0" h="14454" w="14674">
                <a:moveTo>
                  <a:pt x="7887" y="3779"/>
                </a:moveTo>
                <a:lnTo>
                  <a:pt x="7961" y="3816"/>
                </a:lnTo>
                <a:lnTo>
                  <a:pt x="8071" y="3889"/>
                </a:lnTo>
                <a:lnTo>
                  <a:pt x="8218" y="4072"/>
                </a:lnTo>
                <a:lnTo>
                  <a:pt x="8291" y="4292"/>
                </a:lnTo>
                <a:lnTo>
                  <a:pt x="8364" y="4513"/>
                </a:lnTo>
                <a:lnTo>
                  <a:pt x="8401" y="4696"/>
                </a:lnTo>
                <a:lnTo>
                  <a:pt x="8401" y="4916"/>
                </a:lnTo>
                <a:lnTo>
                  <a:pt x="8401" y="5099"/>
                </a:lnTo>
                <a:lnTo>
                  <a:pt x="8291" y="5283"/>
                </a:lnTo>
                <a:lnTo>
                  <a:pt x="8144" y="4659"/>
                </a:lnTo>
                <a:lnTo>
                  <a:pt x="8034" y="4219"/>
                </a:lnTo>
                <a:lnTo>
                  <a:pt x="7961" y="3999"/>
                </a:lnTo>
                <a:lnTo>
                  <a:pt x="7887" y="3779"/>
                </a:lnTo>
                <a:close/>
                <a:moveTo>
                  <a:pt x="4329" y="5063"/>
                </a:moveTo>
                <a:lnTo>
                  <a:pt x="4476" y="5209"/>
                </a:lnTo>
                <a:lnTo>
                  <a:pt x="4586" y="5356"/>
                </a:lnTo>
                <a:lnTo>
                  <a:pt x="4696" y="5503"/>
                </a:lnTo>
                <a:lnTo>
                  <a:pt x="4769" y="5686"/>
                </a:lnTo>
                <a:lnTo>
                  <a:pt x="4769" y="5870"/>
                </a:lnTo>
                <a:lnTo>
                  <a:pt x="4769" y="6053"/>
                </a:lnTo>
                <a:lnTo>
                  <a:pt x="4659" y="6126"/>
                </a:lnTo>
                <a:lnTo>
                  <a:pt x="4549" y="6237"/>
                </a:lnTo>
                <a:lnTo>
                  <a:pt x="4439" y="5980"/>
                </a:lnTo>
                <a:lnTo>
                  <a:pt x="4329" y="5686"/>
                </a:lnTo>
                <a:lnTo>
                  <a:pt x="4293" y="5393"/>
                </a:lnTo>
                <a:lnTo>
                  <a:pt x="4293" y="5209"/>
                </a:lnTo>
                <a:lnTo>
                  <a:pt x="4293" y="5136"/>
                </a:lnTo>
                <a:lnTo>
                  <a:pt x="4329" y="5063"/>
                </a:lnTo>
                <a:close/>
                <a:moveTo>
                  <a:pt x="6604" y="7594"/>
                </a:moveTo>
                <a:lnTo>
                  <a:pt x="6714" y="7667"/>
                </a:lnTo>
                <a:lnTo>
                  <a:pt x="6787" y="7814"/>
                </a:lnTo>
                <a:lnTo>
                  <a:pt x="6934" y="8071"/>
                </a:lnTo>
                <a:lnTo>
                  <a:pt x="7337" y="8694"/>
                </a:lnTo>
                <a:lnTo>
                  <a:pt x="7117" y="8878"/>
                </a:lnTo>
                <a:lnTo>
                  <a:pt x="7080" y="8768"/>
                </a:lnTo>
                <a:lnTo>
                  <a:pt x="6860" y="8474"/>
                </a:lnTo>
                <a:lnTo>
                  <a:pt x="6677" y="8144"/>
                </a:lnTo>
                <a:lnTo>
                  <a:pt x="6567" y="7887"/>
                </a:lnTo>
                <a:lnTo>
                  <a:pt x="6420" y="7667"/>
                </a:lnTo>
                <a:lnTo>
                  <a:pt x="6604" y="7594"/>
                </a:lnTo>
                <a:close/>
                <a:moveTo>
                  <a:pt x="5283" y="8107"/>
                </a:moveTo>
                <a:lnTo>
                  <a:pt x="5356" y="8144"/>
                </a:lnTo>
                <a:lnTo>
                  <a:pt x="5833" y="9428"/>
                </a:lnTo>
                <a:lnTo>
                  <a:pt x="5650" y="9501"/>
                </a:lnTo>
                <a:lnTo>
                  <a:pt x="5686" y="9318"/>
                </a:lnTo>
                <a:lnTo>
                  <a:pt x="5650" y="9208"/>
                </a:lnTo>
                <a:lnTo>
                  <a:pt x="5613" y="9061"/>
                </a:lnTo>
                <a:lnTo>
                  <a:pt x="5503" y="8768"/>
                </a:lnTo>
                <a:lnTo>
                  <a:pt x="5246" y="8107"/>
                </a:lnTo>
                <a:close/>
                <a:moveTo>
                  <a:pt x="7337" y="9905"/>
                </a:moveTo>
                <a:lnTo>
                  <a:pt x="7337" y="10235"/>
                </a:lnTo>
                <a:lnTo>
                  <a:pt x="7190" y="9978"/>
                </a:lnTo>
                <a:lnTo>
                  <a:pt x="7337" y="9905"/>
                </a:lnTo>
                <a:close/>
                <a:moveTo>
                  <a:pt x="9721" y="9061"/>
                </a:moveTo>
                <a:lnTo>
                  <a:pt x="9832" y="9281"/>
                </a:lnTo>
                <a:lnTo>
                  <a:pt x="9942" y="9501"/>
                </a:lnTo>
                <a:lnTo>
                  <a:pt x="10052" y="9685"/>
                </a:lnTo>
                <a:lnTo>
                  <a:pt x="10162" y="9868"/>
                </a:lnTo>
                <a:lnTo>
                  <a:pt x="10198" y="10015"/>
                </a:lnTo>
                <a:lnTo>
                  <a:pt x="10198" y="10161"/>
                </a:lnTo>
                <a:lnTo>
                  <a:pt x="10198" y="10308"/>
                </a:lnTo>
                <a:lnTo>
                  <a:pt x="10125" y="10455"/>
                </a:lnTo>
                <a:lnTo>
                  <a:pt x="10052" y="10345"/>
                </a:lnTo>
                <a:lnTo>
                  <a:pt x="9978" y="10308"/>
                </a:lnTo>
                <a:lnTo>
                  <a:pt x="9758" y="9758"/>
                </a:lnTo>
                <a:lnTo>
                  <a:pt x="9685" y="9464"/>
                </a:lnTo>
                <a:lnTo>
                  <a:pt x="9575" y="9171"/>
                </a:lnTo>
                <a:lnTo>
                  <a:pt x="9648" y="9134"/>
                </a:lnTo>
                <a:lnTo>
                  <a:pt x="9721" y="9061"/>
                </a:lnTo>
                <a:close/>
                <a:moveTo>
                  <a:pt x="7667" y="9758"/>
                </a:moveTo>
                <a:lnTo>
                  <a:pt x="7777" y="9795"/>
                </a:lnTo>
                <a:lnTo>
                  <a:pt x="7924" y="9868"/>
                </a:lnTo>
                <a:lnTo>
                  <a:pt x="8071" y="10015"/>
                </a:lnTo>
                <a:lnTo>
                  <a:pt x="8181" y="10235"/>
                </a:lnTo>
                <a:lnTo>
                  <a:pt x="8291" y="10638"/>
                </a:lnTo>
                <a:lnTo>
                  <a:pt x="8328" y="10822"/>
                </a:lnTo>
                <a:lnTo>
                  <a:pt x="8328" y="10968"/>
                </a:lnTo>
                <a:lnTo>
                  <a:pt x="8291" y="11115"/>
                </a:lnTo>
                <a:lnTo>
                  <a:pt x="8181" y="11189"/>
                </a:lnTo>
                <a:lnTo>
                  <a:pt x="8181" y="11115"/>
                </a:lnTo>
                <a:lnTo>
                  <a:pt x="8144" y="11005"/>
                </a:lnTo>
                <a:lnTo>
                  <a:pt x="8071" y="10968"/>
                </a:lnTo>
                <a:lnTo>
                  <a:pt x="7997" y="10895"/>
                </a:lnTo>
                <a:lnTo>
                  <a:pt x="7887" y="10675"/>
                </a:lnTo>
                <a:lnTo>
                  <a:pt x="7814" y="10382"/>
                </a:lnTo>
                <a:lnTo>
                  <a:pt x="7741" y="9831"/>
                </a:lnTo>
                <a:lnTo>
                  <a:pt x="7667" y="9758"/>
                </a:lnTo>
                <a:close/>
                <a:moveTo>
                  <a:pt x="10162" y="1321"/>
                </a:moveTo>
                <a:lnTo>
                  <a:pt x="10198" y="1541"/>
                </a:lnTo>
                <a:lnTo>
                  <a:pt x="10272" y="1725"/>
                </a:lnTo>
                <a:lnTo>
                  <a:pt x="10455" y="2092"/>
                </a:lnTo>
                <a:lnTo>
                  <a:pt x="10932" y="3229"/>
                </a:lnTo>
                <a:lnTo>
                  <a:pt x="10969" y="3302"/>
                </a:lnTo>
                <a:lnTo>
                  <a:pt x="10749" y="3375"/>
                </a:lnTo>
                <a:lnTo>
                  <a:pt x="10528" y="3449"/>
                </a:lnTo>
                <a:lnTo>
                  <a:pt x="9758" y="3742"/>
                </a:lnTo>
                <a:lnTo>
                  <a:pt x="8988" y="4146"/>
                </a:lnTo>
                <a:lnTo>
                  <a:pt x="8841" y="4219"/>
                </a:lnTo>
                <a:lnTo>
                  <a:pt x="8731" y="4329"/>
                </a:lnTo>
                <a:lnTo>
                  <a:pt x="8658" y="4072"/>
                </a:lnTo>
                <a:lnTo>
                  <a:pt x="8511" y="3816"/>
                </a:lnTo>
                <a:lnTo>
                  <a:pt x="8364" y="3595"/>
                </a:lnTo>
                <a:lnTo>
                  <a:pt x="8254" y="3522"/>
                </a:lnTo>
                <a:lnTo>
                  <a:pt x="8144" y="3449"/>
                </a:lnTo>
                <a:lnTo>
                  <a:pt x="7997" y="3412"/>
                </a:lnTo>
                <a:lnTo>
                  <a:pt x="7851" y="3375"/>
                </a:lnTo>
                <a:lnTo>
                  <a:pt x="7777" y="3375"/>
                </a:lnTo>
                <a:lnTo>
                  <a:pt x="7704" y="3412"/>
                </a:lnTo>
                <a:lnTo>
                  <a:pt x="7667" y="3485"/>
                </a:lnTo>
                <a:lnTo>
                  <a:pt x="7667" y="3559"/>
                </a:lnTo>
                <a:lnTo>
                  <a:pt x="7484" y="3595"/>
                </a:lnTo>
                <a:lnTo>
                  <a:pt x="7337" y="3706"/>
                </a:lnTo>
                <a:lnTo>
                  <a:pt x="7190" y="3852"/>
                </a:lnTo>
                <a:lnTo>
                  <a:pt x="7044" y="3999"/>
                </a:lnTo>
                <a:lnTo>
                  <a:pt x="7007" y="4109"/>
                </a:lnTo>
                <a:lnTo>
                  <a:pt x="7044" y="4219"/>
                </a:lnTo>
                <a:lnTo>
                  <a:pt x="7264" y="4696"/>
                </a:lnTo>
                <a:lnTo>
                  <a:pt x="7080" y="4769"/>
                </a:lnTo>
                <a:lnTo>
                  <a:pt x="6310" y="5026"/>
                </a:lnTo>
                <a:lnTo>
                  <a:pt x="5576" y="5283"/>
                </a:lnTo>
                <a:lnTo>
                  <a:pt x="5320" y="5356"/>
                </a:lnTo>
                <a:lnTo>
                  <a:pt x="5210" y="5393"/>
                </a:lnTo>
                <a:lnTo>
                  <a:pt x="5136" y="5466"/>
                </a:lnTo>
                <a:lnTo>
                  <a:pt x="5100" y="5356"/>
                </a:lnTo>
                <a:lnTo>
                  <a:pt x="4916" y="5063"/>
                </a:lnTo>
                <a:lnTo>
                  <a:pt x="4806" y="4879"/>
                </a:lnTo>
                <a:lnTo>
                  <a:pt x="4659" y="4733"/>
                </a:lnTo>
                <a:lnTo>
                  <a:pt x="4513" y="4623"/>
                </a:lnTo>
                <a:lnTo>
                  <a:pt x="4329" y="4549"/>
                </a:lnTo>
                <a:lnTo>
                  <a:pt x="4183" y="4513"/>
                </a:lnTo>
                <a:lnTo>
                  <a:pt x="4036" y="4586"/>
                </a:lnTo>
                <a:lnTo>
                  <a:pt x="3852" y="4586"/>
                </a:lnTo>
                <a:lnTo>
                  <a:pt x="3779" y="4623"/>
                </a:lnTo>
                <a:lnTo>
                  <a:pt x="3742" y="4696"/>
                </a:lnTo>
                <a:lnTo>
                  <a:pt x="3706" y="4989"/>
                </a:lnTo>
                <a:lnTo>
                  <a:pt x="3706" y="5283"/>
                </a:lnTo>
                <a:lnTo>
                  <a:pt x="3742" y="5576"/>
                </a:lnTo>
                <a:lnTo>
                  <a:pt x="3816" y="5870"/>
                </a:lnTo>
                <a:lnTo>
                  <a:pt x="3596" y="5833"/>
                </a:lnTo>
                <a:lnTo>
                  <a:pt x="3376" y="5870"/>
                </a:lnTo>
                <a:lnTo>
                  <a:pt x="2972" y="6016"/>
                </a:lnTo>
                <a:lnTo>
                  <a:pt x="2422" y="6163"/>
                </a:lnTo>
                <a:lnTo>
                  <a:pt x="2165" y="6273"/>
                </a:lnTo>
                <a:lnTo>
                  <a:pt x="2055" y="6347"/>
                </a:lnTo>
                <a:lnTo>
                  <a:pt x="1945" y="6457"/>
                </a:lnTo>
                <a:lnTo>
                  <a:pt x="1945" y="6530"/>
                </a:lnTo>
                <a:lnTo>
                  <a:pt x="1982" y="6567"/>
                </a:lnTo>
                <a:lnTo>
                  <a:pt x="2238" y="6603"/>
                </a:lnTo>
                <a:lnTo>
                  <a:pt x="2459" y="6567"/>
                </a:lnTo>
                <a:lnTo>
                  <a:pt x="2972" y="6457"/>
                </a:lnTo>
                <a:lnTo>
                  <a:pt x="3449" y="6347"/>
                </a:lnTo>
                <a:lnTo>
                  <a:pt x="3706" y="6237"/>
                </a:lnTo>
                <a:lnTo>
                  <a:pt x="3816" y="6163"/>
                </a:lnTo>
                <a:lnTo>
                  <a:pt x="3889" y="6090"/>
                </a:lnTo>
                <a:lnTo>
                  <a:pt x="4073" y="6383"/>
                </a:lnTo>
                <a:lnTo>
                  <a:pt x="4256" y="6677"/>
                </a:lnTo>
                <a:lnTo>
                  <a:pt x="4293" y="6713"/>
                </a:lnTo>
                <a:lnTo>
                  <a:pt x="4366" y="6823"/>
                </a:lnTo>
                <a:lnTo>
                  <a:pt x="4549" y="6970"/>
                </a:lnTo>
                <a:lnTo>
                  <a:pt x="4659" y="7007"/>
                </a:lnTo>
                <a:lnTo>
                  <a:pt x="4733" y="7044"/>
                </a:lnTo>
                <a:lnTo>
                  <a:pt x="4806" y="7007"/>
                </a:lnTo>
                <a:lnTo>
                  <a:pt x="4879" y="6933"/>
                </a:lnTo>
                <a:lnTo>
                  <a:pt x="5063" y="6640"/>
                </a:lnTo>
                <a:lnTo>
                  <a:pt x="5173" y="6347"/>
                </a:lnTo>
                <a:lnTo>
                  <a:pt x="5210" y="6053"/>
                </a:lnTo>
                <a:lnTo>
                  <a:pt x="5210" y="5760"/>
                </a:lnTo>
                <a:lnTo>
                  <a:pt x="5320" y="5760"/>
                </a:lnTo>
                <a:lnTo>
                  <a:pt x="5430" y="5723"/>
                </a:lnTo>
                <a:lnTo>
                  <a:pt x="5686" y="5650"/>
                </a:lnTo>
                <a:lnTo>
                  <a:pt x="6457" y="5430"/>
                </a:lnTo>
                <a:lnTo>
                  <a:pt x="7190" y="5173"/>
                </a:lnTo>
                <a:lnTo>
                  <a:pt x="7447" y="5063"/>
                </a:lnTo>
                <a:lnTo>
                  <a:pt x="7631" y="5430"/>
                </a:lnTo>
                <a:lnTo>
                  <a:pt x="7704" y="5613"/>
                </a:lnTo>
                <a:lnTo>
                  <a:pt x="7814" y="5760"/>
                </a:lnTo>
                <a:lnTo>
                  <a:pt x="7924" y="5833"/>
                </a:lnTo>
                <a:lnTo>
                  <a:pt x="8218" y="5833"/>
                </a:lnTo>
                <a:lnTo>
                  <a:pt x="8328" y="5760"/>
                </a:lnTo>
                <a:lnTo>
                  <a:pt x="8548" y="5576"/>
                </a:lnTo>
                <a:lnTo>
                  <a:pt x="8731" y="5356"/>
                </a:lnTo>
                <a:lnTo>
                  <a:pt x="8804" y="5173"/>
                </a:lnTo>
                <a:lnTo>
                  <a:pt x="8841" y="4989"/>
                </a:lnTo>
                <a:lnTo>
                  <a:pt x="8841" y="4806"/>
                </a:lnTo>
                <a:lnTo>
                  <a:pt x="8804" y="4586"/>
                </a:lnTo>
                <a:lnTo>
                  <a:pt x="8914" y="4586"/>
                </a:lnTo>
                <a:lnTo>
                  <a:pt x="9061" y="4513"/>
                </a:lnTo>
                <a:lnTo>
                  <a:pt x="9942" y="4109"/>
                </a:lnTo>
                <a:lnTo>
                  <a:pt x="10639" y="3852"/>
                </a:lnTo>
                <a:lnTo>
                  <a:pt x="10895" y="3742"/>
                </a:lnTo>
                <a:lnTo>
                  <a:pt x="11115" y="3669"/>
                </a:lnTo>
                <a:lnTo>
                  <a:pt x="11519" y="4586"/>
                </a:lnTo>
                <a:lnTo>
                  <a:pt x="11849" y="5540"/>
                </a:lnTo>
                <a:lnTo>
                  <a:pt x="12069" y="6237"/>
                </a:lnTo>
                <a:lnTo>
                  <a:pt x="12032" y="6347"/>
                </a:lnTo>
                <a:lnTo>
                  <a:pt x="11996" y="6457"/>
                </a:lnTo>
                <a:lnTo>
                  <a:pt x="11959" y="6457"/>
                </a:lnTo>
                <a:lnTo>
                  <a:pt x="11592" y="6603"/>
                </a:lnTo>
                <a:lnTo>
                  <a:pt x="10969" y="6787"/>
                </a:lnTo>
                <a:lnTo>
                  <a:pt x="9685" y="7227"/>
                </a:lnTo>
                <a:lnTo>
                  <a:pt x="8438" y="7630"/>
                </a:lnTo>
                <a:lnTo>
                  <a:pt x="7887" y="7777"/>
                </a:lnTo>
                <a:lnTo>
                  <a:pt x="7631" y="7924"/>
                </a:lnTo>
                <a:lnTo>
                  <a:pt x="7521" y="7997"/>
                </a:lnTo>
                <a:lnTo>
                  <a:pt x="7447" y="8107"/>
                </a:lnTo>
                <a:lnTo>
                  <a:pt x="7447" y="8144"/>
                </a:lnTo>
                <a:lnTo>
                  <a:pt x="7631" y="8181"/>
                </a:lnTo>
                <a:lnTo>
                  <a:pt x="7997" y="8181"/>
                </a:lnTo>
                <a:lnTo>
                  <a:pt x="8181" y="8107"/>
                </a:lnTo>
                <a:lnTo>
                  <a:pt x="8914" y="7887"/>
                </a:lnTo>
                <a:lnTo>
                  <a:pt x="10565" y="7374"/>
                </a:lnTo>
                <a:lnTo>
                  <a:pt x="12216" y="6860"/>
                </a:lnTo>
                <a:lnTo>
                  <a:pt x="12289" y="6823"/>
                </a:lnTo>
                <a:lnTo>
                  <a:pt x="12546" y="7777"/>
                </a:lnTo>
                <a:lnTo>
                  <a:pt x="12766" y="8474"/>
                </a:lnTo>
                <a:lnTo>
                  <a:pt x="12729" y="8511"/>
                </a:lnTo>
                <a:lnTo>
                  <a:pt x="12693" y="8584"/>
                </a:lnTo>
                <a:lnTo>
                  <a:pt x="11629" y="8988"/>
                </a:lnTo>
                <a:lnTo>
                  <a:pt x="11042" y="9208"/>
                </a:lnTo>
                <a:lnTo>
                  <a:pt x="10859" y="9281"/>
                </a:lnTo>
                <a:lnTo>
                  <a:pt x="10749" y="9391"/>
                </a:lnTo>
                <a:lnTo>
                  <a:pt x="10455" y="9575"/>
                </a:lnTo>
                <a:lnTo>
                  <a:pt x="10455" y="9611"/>
                </a:lnTo>
                <a:lnTo>
                  <a:pt x="10418" y="9501"/>
                </a:lnTo>
                <a:lnTo>
                  <a:pt x="10198" y="9024"/>
                </a:lnTo>
                <a:lnTo>
                  <a:pt x="10052" y="8804"/>
                </a:lnTo>
                <a:lnTo>
                  <a:pt x="9942" y="8731"/>
                </a:lnTo>
                <a:lnTo>
                  <a:pt x="9832" y="8694"/>
                </a:lnTo>
                <a:lnTo>
                  <a:pt x="9758" y="8694"/>
                </a:lnTo>
                <a:lnTo>
                  <a:pt x="9721" y="8768"/>
                </a:lnTo>
                <a:lnTo>
                  <a:pt x="9685" y="8841"/>
                </a:lnTo>
                <a:lnTo>
                  <a:pt x="9501" y="8841"/>
                </a:lnTo>
                <a:lnTo>
                  <a:pt x="9355" y="8804"/>
                </a:lnTo>
                <a:lnTo>
                  <a:pt x="9208" y="8841"/>
                </a:lnTo>
                <a:lnTo>
                  <a:pt x="9061" y="8878"/>
                </a:lnTo>
                <a:lnTo>
                  <a:pt x="8988" y="8988"/>
                </a:lnTo>
                <a:lnTo>
                  <a:pt x="8914" y="9098"/>
                </a:lnTo>
                <a:lnTo>
                  <a:pt x="8914" y="9208"/>
                </a:lnTo>
                <a:lnTo>
                  <a:pt x="9025" y="9611"/>
                </a:lnTo>
                <a:lnTo>
                  <a:pt x="9135" y="10051"/>
                </a:lnTo>
                <a:lnTo>
                  <a:pt x="8694" y="10161"/>
                </a:lnTo>
                <a:lnTo>
                  <a:pt x="8658" y="10198"/>
                </a:lnTo>
                <a:lnTo>
                  <a:pt x="8621" y="10235"/>
                </a:lnTo>
                <a:lnTo>
                  <a:pt x="8584" y="10345"/>
                </a:lnTo>
                <a:lnTo>
                  <a:pt x="8511" y="10125"/>
                </a:lnTo>
                <a:lnTo>
                  <a:pt x="8401" y="9905"/>
                </a:lnTo>
                <a:lnTo>
                  <a:pt x="8254" y="9685"/>
                </a:lnTo>
                <a:lnTo>
                  <a:pt x="8034" y="9501"/>
                </a:lnTo>
                <a:lnTo>
                  <a:pt x="7777" y="9391"/>
                </a:lnTo>
                <a:lnTo>
                  <a:pt x="7557" y="9391"/>
                </a:lnTo>
                <a:lnTo>
                  <a:pt x="7411" y="9428"/>
                </a:lnTo>
                <a:lnTo>
                  <a:pt x="7300" y="9464"/>
                </a:lnTo>
                <a:lnTo>
                  <a:pt x="7190" y="9538"/>
                </a:lnTo>
                <a:lnTo>
                  <a:pt x="7080" y="9611"/>
                </a:lnTo>
                <a:lnTo>
                  <a:pt x="7044" y="9721"/>
                </a:lnTo>
                <a:lnTo>
                  <a:pt x="7007" y="9868"/>
                </a:lnTo>
                <a:lnTo>
                  <a:pt x="7044" y="9941"/>
                </a:lnTo>
                <a:lnTo>
                  <a:pt x="7117" y="9978"/>
                </a:lnTo>
                <a:lnTo>
                  <a:pt x="7044" y="10235"/>
                </a:lnTo>
                <a:lnTo>
                  <a:pt x="7080" y="10492"/>
                </a:lnTo>
                <a:lnTo>
                  <a:pt x="4806" y="11152"/>
                </a:lnTo>
                <a:lnTo>
                  <a:pt x="4219" y="11335"/>
                </a:lnTo>
                <a:lnTo>
                  <a:pt x="3632" y="11519"/>
                </a:lnTo>
                <a:lnTo>
                  <a:pt x="3449" y="11629"/>
                </a:lnTo>
                <a:lnTo>
                  <a:pt x="3192" y="10602"/>
                </a:lnTo>
                <a:lnTo>
                  <a:pt x="2862" y="9611"/>
                </a:lnTo>
                <a:lnTo>
                  <a:pt x="3339" y="9538"/>
                </a:lnTo>
                <a:lnTo>
                  <a:pt x="3816" y="9428"/>
                </a:lnTo>
                <a:lnTo>
                  <a:pt x="4769" y="9134"/>
                </a:lnTo>
                <a:lnTo>
                  <a:pt x="4843" y="9318"/>
                </a:lnTo>
                <a:lnTo>
                  <a:pt x="4953" y="9501"/>
                </a:lnTo>
                <a:lnTo>
                  <a:pt x="5063" y="9685"/>
                </a:lnTo>
                <a:lnTo>
                  <a:pt x="5246" y="9831"/>
                </a:lnTo>
                <a:lnTo>
                  <a:pt x="5356" y="9868"/>
                </a:lnTo>
                <a:lnTo>
                  <a:pt x="5466" y="9905"/>
                </a:lnTo>
                <a:lnTo>
                  <a:pt x="5613" y="9905"/>
                </a:lnTo>
                <a:lnTo>
                  <a:pt x="5723" y="9868"/>
                </a:lnTo>
                <a:lnTo>
                  <a:pt x="5980" y="9758"/>
                </a:lnTo>
                <a:lnTo>
                  <a:pt x="6163" y="9648"/>
                </a:lnTo>
                <a:lnTo>
                  <a:pt x="6237" y="9538"/>
                </a:lnTo>
                <a:lnTo>
                  <a:pt x="6273" y="9501"/>
                </a:lnTo>
                <a:lnTo>
                  <a:pt x="6237" y="9428"/>
                </a:lnTo>
                <a:lnTo>
                  <a:pt x="5980" y="8731"/>
                </a:lnTo>
                <a:lnTo>
                  <a:pt x="6200" y="8731"/>
                </a:lnTo>
                <a:lnTo>
                  <a:pt x="6383" y="8658"/>
                </a:lnTo>
                <a:lnTo>
                  <a:pt x="6604" y="9244"/>
                </a:lnTo>
                <a:lnTo>
                  <a:pt x="6677" y="9318"/>
                </a:lnTo>
                <a:lnTo>
                  <a:pt x="6714" y="9354"/>
                </a:lnTo>
                <a:lnTo>
                  <a:pt x="6787" y="9354"/>
                </a:lnTo>
                <a:lnTo>
                  <a:pt x="7044" y="9318"/>
                </a:lnTo>
                <a:lnTo>
                  <a:pt x="7300" y="9208"/>
                </a:lnTo>
                <a:lnTo>
                  <a:pt x="7521" y="9061"/>
                </a:lnTo>
                <a:lnTo>
                  <a:pt x="7704" y="8878"/>
                </a:lnTo>
                <a:lnTo>
                  <a:pt x="7741" y="8841"/>
                </a:lnTo>
                <a:lnTo>
                  <a:pt x="7777" y="8768"/>
                </a:lnTo>
                <a:lnTo>
                  <a:pt x="7741" y="8658"/>
                </a:lnTo>
                <a:lnTo>
                  <a:pt x="7264" y="7887"/>
                </a:lnTo>
                <a:lnTo>
                  <a:pt x="7080" y="7520"/>
                </a:lnTo>
                <a:lnTo>
                  <a:pt x="6970" y="7337"/>
                </a:lnTo>
                <a:lnTo>
                  <a:pt x="6824" y="7227"/>
                </a:lnTo>
                <a:lnTo>
                  <a:pt x="6640" y="7154"/>
                </a:lnTo>
                <a:lnTo>
                  <a:pt x="6457" y="7190"/>
                </a:lnTo>
                <a:lnTo>
                  <a:pt x="6383" y="7227"/>
                </a:lnTo>
                <a:lnTo>
                  <a:pt x="6310" y="7264"/>
                </a:lnTo>
                <a:lnTo>
                  <a:pt x="6237" y="7337"/>
                </a:lnTo>
                <a:lnTo>
                  <a:pt x="6200" y="7410"/>
                </a:lnTo>
                <a:lnTo>
                  <a:pt x="6017" y="7447"/>
                </a:lnTo>
                <a:lnTo>
                  <a:pt x="5980" y="7484"/>
                </a:lnTo>
                <a:lnTo>
                  <a:pt x="5943" y="7520"/>
                </a:lnTo>
                <a:lnTo>
                  <a:pt x="5907" y="7594"/>
                </a:lnTo>
                <a:lnTo>
                  <a:pt x="5907" y="7667"/>
                </a:lnTo>
                <a:lnTo>
                  <a:pt x="6200" y="8291"/>
                </a:lnTo>
                <a:lnTo>
                  <a:pt x="6163" y="8364"/>
                </a:lnTo>
                <a:lnTo>
                  <a:pt x="6127" y="8401"/>
                </a:lnTo>
                <a:lnTo>
                  <a:pt x="6090" y="8401"/>
                </a:lnTo>
                <a:lnTo>
                  <a:pt x="6053" y="8437"/>
                </a:lnTo>
                <a:lnTo>
                  <a:pt x="5943" y="8474"/>
                </a:lnTo>
                <a:lnTo>
                  <a:pt x="5907" y="8511"/>
                </a:lnTo>
                <a:lnTo>
                  <a:pt x="5613" y="7814"/>
                </a:lnTo>
                <a:lnTo>
                  <a:pt x="5576" y="7777"/>
                </a:lnTo>
                <a:lnTo>
                  <a:pt x="5540" y="7704"/>
                </a:lnTo>
                <a:lnTo>
                  <a:pt x="5393" y="7704"/>
                </a:lnTo>
                <a:lnTo>
                  <a:pt x="5356" y="7667"/>
                </a:lnTo>
                <a:lnTo>
                  <a:pt x="5173" y="7667"/>
                </a:lnTo>
                <a:lnTo>
                  <a:pt x="4990" y="7704"/>
                </a:lnTo>
                <a:lnTo>
                  <a:pt x="4843" y="7814"/>
                </a:lnTo>
                <a:lnTo>
                  <a:pt x="4733" y="7961"/>
                </a:lnTo>
                <a:lnTo>
                  <a:pt x="4659" y="8144"/>
                </a:lnTo>
                <a:lnTo>
                  <a:pt x="4623" y="8327"/>
                </a:lnTo>
                <a:lnTo>
                  <a:pt x="4623" y="8511"/>
                </a:lnTo>
                <a:lnTo>
                  <a:pt x="4623" y="8694"/>
                </a:lnTo>
                <a:lnTo>
                  <a:pt x="3669" y="8951"/>
                </a:lnTo>
                <a:lnTo>
                  <a:pt x="3229" y="9134"/>
                </a:lnTo>
                <a:lnTo>
                  <a:pt x="2752" y="9318"/>
                </a:lnTo>
                <a:lnTo>
                  <a:pt x="2348" y="7997"/>
                </a:lnTo>
                <a:lnTo>
                  <a:pt x="1908" y="6677"/>
                </a:lnTo>
                <a:lnTo>
                  <a:pt x="1541" y="5356"/>
                </a:lnTo>
                <a:lnTo>
                  <a:pt x="1395" y="4696"/>
                </a:lnTo>
                <a:lnTo>
                  <a:pt x="1285" y="3999"/>
                </a:lnTo>
                <a:lnTo>
                  <a:pt x="1505" y="3962"/>
                </a:lnTo>
                <a:lnTo>
                  <a:pt x="1725" y="3926"/>
                </a:lnTo>
                <a:lnTo>
                  <a:pt x="2165" y="3816"/>
                </a:lnTo>
                <a:lnTo>
                  <a:pt x="3302" y="3485"/>
                </a:lnTo>
                <a:lnTo>
                  <a:pt x="5760" y="2825"/>
                </a:lnTo>
                <a:lnTo>
                  <a:pt x="6934" y="2495"/>
                </a:lnTo>
                <a:lnTo>
                  <a:pt x="8071" y="2092"/>
                </a:lnTo>
                <a:lnTo>
                  <a:pt x="9135" y="1725"/>
                </a:lnTo>
                <a:lnTo>
                  <a:pt x="9758" y="1505"/>
                </a:lnTo>
                <a:lnTo>
                  <a:pt x="9978" y="1395"/>
                </a:lnTo>
                <a:lnTo>
                  <a:pt x="10088" y="1358"/>
                </a:lnTo>
                <a:lnTo>
                  <a:pt x="10162" y="1321"/>
                </a:lnTo>
                <a:close/>
                <a:moveTo>
                  <a:pt x="12876" y="8988"/>
                </a:moveTo>
                <a:lnTo>
                  <a:pt x="13023" y="9575"/>
                </a:lnTo>
                <a:lnTo>
                  <a:pt x="13096" y="9905"/>
                </a:lnTo>
                <a:lnTo>
                  <a:pt x="13206" y="10198"/>
                </a:lnTo>
                <a:lnTo>
                  <a:pt x="12619" y="10271"/>
                </a:lnTo>
                <a:lnTo>
                  <a:pt x="12069" y="10418"/>
                </a:lnTo>
                <a:lnTo>
                  <a:pt x="11519" y="10565"/>
                </a:lnTo>
                <a:lnTo>
                  <a:pt x="10969" y="10748"/>
                </a:lnTo>
                <a:lnTo>
                  <a:pt x="9685" y="11225"/>
                </a:lnTo>
                <a:lnTo>
                  <a:pt x="8438" y="11702"/>
                </a:lnTo>
                <a:lnTo>
                  <a:pt x="5980" y="12619"/>
                </a:lnTo>
                <a:lnTo>
                  <a:pt x="4879" y="13023"/>
                </a:lnTo>
                <a:lnTo>
                  <a:pt x="4329" y="13243"/>
                </a:lnTo>
                <a:lnTo>
                  <a:pt x="3816" y="13499"/>
                </a:lnTo>
                <a:lnTo>
                  <a:pt x="3669" y="12692"/>
                </a:lnTo>
                <a:lnTo>
                  <a:pt x="3522" y="11885"/>
                </a:lnTo>
                <a:lnTo>
                  <a:pt x="3742" y="11885"/>
                </a:lnTo>
                <a:lnTo>
                  <a:pt x="3999" y="11812"/>
                </a:lnTo>
                <a:lnTo>
                  <a:pt x="5173" y="11482"/>
                </a:lnTo>
                <a:lnTo>
                  <a:pt x="7190" y="10932"/>
                </a:lnTo>
                <a:lnTo>
                  <a:pt x="7374" y="11335"/>
                </a:lnTo>
                <a:lnTo>
                  <a:pt x="7594" y="11702"/>
                </a:lnTo>
                <a:lnTo>
                  <a:pt x="7631" y="11775"/>
                </a:lnTo>
                <a:lnTo>
                  <a:pt x="7814" y="11775"/>
                </a:lnTo>
                <a:lnTo>
                  <a:pt x="7887" y="11702"/>
                </a:lnTo>
                <a:lnTo>
                  <a:pt x="7961" y="11629"/>
                </a:lnTo>
                <a:lnTo>
                  <a:pt x="8107" y="11592"/>
                </a:lnTo>
                <a:lnTo>
                  <a:pt x="8401" y="11519"/>
                </a:lnTo>
                <a:lnTo>
                  <a:pt x="8474" y="11445"/>
                </a:lnTo>
                <a:lnTo>
                  <a:pt x="8548" y="11372"/>
                </a:lnTo>
                <a:lnTo>
                  <a:pt x="8658" y="11189"/>
                </a:lnTo>
                <a:lnTo>
                  <a:pt x="8694" y="11005"/>
                </a:lnTo>
                <a:lnTo>
                  <a:pt x="8694" y="10785"/>
                </a:lnTo>
                <a:lnTo>
                  <a:pt x="8658" y="10602"/>
                </a:lnTo>
                <a:lnTo>
                  <a:pt x="8621" y="10418"/>
                </a:lnTo>
                <a:lnTo>
                  <a:pt x="8658" y="10492"/>
                </a:lnTo>
                <a:lnTo>
                  <a:pt x="8768" y="10528"/>
                </a:lnTo>
                <a:lnTo>
                  <a:pt x="9025" y="10492"/>
                </a:lnTo>
                <a:lnTo>
                  <a:pt x="9281" y="10418"/>
                </a:lnTo>
                <a:lnTo>
                  <a:pt x="9428" y="10638"/>
                </a:lnTo>
                <a:lnTo>
                  <a:pt x="9611" y="10822"/>
                </a:lnTo>
                <a:lnTo>
                  <a:pt x="9758" y="10895"/>
                </a:lnTo>
                <a:lnTo>
                  <a:pt x="9942" y="10932"/>
                </a:lnTo>
                <a:lnTo>
                  <a:pt x="10088" y="10932"/>
                </a:lnTo>
                <a:lnTo>
                  <a:pt x="10235" y="10858"/>
                </a:lnTo>
                <a:lnTo>
                  <a:pt x="10382" y="10785"/>
                </a:lnTo>
                <a:lnTo>
                  <a:pt x="10492" y="10638"/>
                </a:lnTo>
                <a:lnTo>
                  <a:pt x="10565" y="10492"/>
                </a:lnTo>
                <a:lnTo>
                  <a:pt x="10602" y="10345"/>
                </a:lnTo>
                <a:lnTo>
                  <a:pt x="10639" y="10161"/>
                </a:lnTo>
                <a:lnTo>
                  <a:pt x="10602" y="9978"/>
                </a:lnTo>
                <a:lnTo>
                  <a:pt x="10492" y="9648"/>
                </a:lnTo>
                <a:lnTo>
                  <a:pt x="10749" y="9648"/>
                </a:lnTo>
                <a:lnTo>
                  <a:pt x="11005" y="9611"/>
                </a:lnTo>
                <a:lnTo>
                  <a:pt x="11629" y="9428"/>
                </a:lnTo>
                <a:lnTo>
                  <a:pt x="12876" y="8988"/>
                </a:lnTo>
                <a:close/>
                <a:moveTo>
                  <a:pt x="13206" y="10675"/>
                </a:moveTo>
                <a:lnTo>
                  <a:pt x="13096" y="10712"/>
                </a:lnTo>
                <a:lnTo>
                  <a:pt x="11592" y="11262"/>
                </a:lnTo>
                <a:lnTo>
                  <a:pt x="8731" y="12362"/>
                </a:lnTo>
                <a:lnTo>
                  <a:pt x="7300" y="12876"/>
                </a:lnTo>
                <a:lnTo>
                  <a:pt x="6604" y="13133"/>
                </a:lnTo>
                <a:lnTo>
                  <a:pt x="5870" y="13316"/>
                </a:lnTo>
                <a:lnTo>
                  <a:pt x="4696" y="13573"/>
                </a:lnTo>
                <a:lnTo>
                  <a:pt x="5393" y="13279"/>
                </a:lnTo>
                <a:lnTo>
                  <a:pt x="6090" y="13023"/>
                </a:lnTo>
                <a:lnTo>
                  <a:pt x="8438" y="12179"/>
                </a:lnTo>
                <a:lnTo>
                  <a:pt x="9611" y="11702"/>
                </a:lnTo>
                <a:lnTo>
                  <a:pt x="10822" y="11299"/>
                </a:lnTo>
                <a:lnTo>
                  <a:pt x="11409" y="11078"/>
                </a:lnTo>
                <a:lnTo>
                  <a:pt x="11996" y="10895"/>
                </a:lnTo>
                <a:lnTo>
                  <a:pt x="12619" y="10748"/>
                </a:lnTo>
                <a:lnTo>
                  <a:pt x="13206" y="10675"/>
                </a:lnTo>
                <a:close/>
                <a:moveTo>
                  <a:pt x="10492" y="478"/>
                </a:moveTo>
                <a:lnTo>
                  <a:pt x="10712" y="1064"/>
                </a:lnTo>
                <a:lnTo>
                  <a:pt x="10969" y="1688"/>
                </a:lnTo>
                <a:lnTo>
                  <a:pt x="11482" y="2862"/>
                </a:lnTo>
                <a:lnTo>
                  <a:pt x="11996" y="4182"/>
                </a:lnTo>
                <a:lnTo>
                  <a:pt x="12473" y="5466"/>
                </a:lnTo>
                <a:lnTo>
                  <a:pt x="12876" y="6713"/>
                </a:lnTo>
                <a:lnTo>
                  <a:pt x="13280" y="7924"/>
                </a:lnTo>
                <a:lnTo>
                  <a:pt x="13683" y="9171"/>
                </a:lnTo>
                <a:lnTo>
                  <a:pt x="14013" y="10418"/>
                </a:lnTo>
                <a:lnTo>
                  <a:pt x="13793" y="10418"/>
                </a:lnTo>
                <a:lnTo>
                  <a:pt x="13573" y="10492"/>
                </a:lnTo>
                <a:lnTo>
                  <a:pt x="13573" y="10418"/>
                </a:lnTo>
                <a:lnTo>
                  <a:pt x="13573" y="10308"/>
                </a:lnTo>
                <a:lnTo>
                  <a:pt x="13646" y="10235"/>
                </a:lnTo>
                <a:lnTo>
                  <a:pt x="13646" y="10125"/>
                </a:lnTo>
                <a:lnTo>
                  <a:pt x="13610" y="9831"/>
                </a:lnTo>
                <a:lnTo>
                  <a:pt x="13610" y="9758"/>
                </a:lnTo>
                <a:lnTo>
                  <a:pt x="13610" y="9721"/>
                </a:lnTo>
                <a:lnTo>
                  <a:pt x="13426" y="9024"/>
                </a:lnTo>
                <a:lnTo>
                  <a:pt x="13096" y="7777"/>
                </a:lnTo>
                <a:lnTo>
                  <a:pt x="12693" y="6603"/>
                </a:lnTo>
                <a:lnTo>
                  <a:pt x="12289" y="5430"/>
                </a:lnTo>
                <a:lnTo>
                  <a:pt x="11849" y="4256"/>
                </a:lnTo>
                <a:lnTo>
                  <a:pt x="11372" y="3119"/>
                </a:lnTo>
                <a:lnTo>
                  <a:pt x="10859" y="1981"/>
                </a:lnTo>
                <a:lnTo>
                  <a:pt x="10675" y="1651"/>
                </a:lnTo>
                <a:lnTo>
                  <a:pt x="10492" y="1358"/>
                </a:lnTo>
                <a:lnTo>
                  <a:pt x="10602" y="1285"/>
                </a:lnTo>
                <a:lnTo>
                  <a:pt x="10639" y="1174"/>
                </a:lnTo>
                <a:lnTo>
                  <a:pt x="10602" y="1064"/>
                </a:lnTo>
                <a:lnTo>
                  <a:pt x="10565" y="991"/>
                </a:lnTo>
                <a:lnTo>
                  <a:pt x="10528" y="954"/>
                </a:lnTo>
                <a:lnTo>
                  <a:pt x="10455" y="918"/>
                </a:lnTo>
                <a:lnTo>
                  <a:pt x="10272" y="881"/>
                </a:lnTo>
                <a:lnTo>
                  <a:pt x="10088" y="918"/>
                </a:lnTo>
                <a:lnTo>
                  <a:pt x="9391" y="1138"/>
                </a:lnTo>
                <a:lnTo>
                  <a:pt x="8658" y="1431"/>
                </a:lnTo>
                <a:lnTo>
                  <a:pt x="7924" y="1688"/>
                </a:lnTo>
                <a:lnTo>
                  <a:pt x="7190" y="1945"/>
                </a:lnTo>
                <a:lnTo>
                  <a:pt x="5650" y="2422"/>
                </a:lnTo>
                <a:lnTo>
                  <a:pt x="4109" y="2862"/>
                </a:lnTo>
                <a:lnTo>
                  <a:pt x="2569" y="3265"/>
                </a:lnTo>
                <a:lnTo>
                  <a:pt x="1762" y="3485"/>
                </a:lnTo>
                <a:lnTo>
                  <a:pt x="1358" y="3632"/>
                </a:lnTo>
                <a:lnTo>
                  <a:pt x="1175" y="3706"/>
                </a:lnTo>
                <a:lnTo>
                  <a:pt x="1028" y="3816"/>
                </a:lnTo>
                <a:lnTo>
                  <a:pt x="991" y="3816"/>
                </a:lnTo>
                <a:lnTo>
                  <a:pt x="955" y="3889"/>
                </a:lnTo>
                <a:lnTo>
                  <a:pt x="918" y="3962"/>
                </a:lnTo>
                <a:lnTo>
                  <a:pt x="991" y="4586"/>
                </a:lnTo>
                <a:lnTo>
                  <a:pt x="1101" y="5209"/>
                </a:lnTo>
                <a:lnTo>
                  <a:pt x="1248" y="5796"/>
                </a:lnTo>
                <a:lnTo>
                  <a:pt x="1395" y="6420"/>
                </a:lnTo>
                <a:lnTo>
                  <a:pt x="1725" y="7594"/>
                </a:lnTo>
                <a:lnTo>
                  <a:pt x="2128" y="8768"/>
                </a:lnTo>
                <a:lnTo>
                  <a:pt x="2532" y="9978"/>
                </a:lnTo>
                <a:lnTo>
                  <a:pt x="2899" y="11152"/>
                </a:lnTo>
                <a:lnTo>
                  <a:pt x="3045" y="11739"/>
                </a:lnTo>
                <a:lnTo>
                  <a:pt x="3192" y="12362"/>
                </a:lnTo>
                <a:lnTo>
                  <a:pt x="3302" y="12949"/>
                </a:lnTo>
                <a:lnTo>
                  <a:pt x="3412" y="13573"/>
                </a:lnTo>
                <a:lnTo>
                  <a:pt x="3412" y="13683"/>
                </a:lnTo>
                <a:lnTo>
                  <a:pt x="3486" y="13720"/>
                </a:lnTo>
                <a:lnTo>
                  <a:pt x="3559" y="13756"/>
                </a:lnTo>
                <a:lnTo>
                  <a:pt x="3632" y="13793"/>
                </a:lnTo>
                <a:lnTo>
                  <a:pt x="3669" y="13830"/>
                </a:lnTo>
                <a:lnTo>
                  <a:pt x="3742" y="13830"/>
                </a:lnTo>
                <a:lnTo>
                  <a:pt x="4036" y="13756"/>
                </a:lnTo>
                <a:lnTo>
                  <a:pt x="3706" y="13903"/>
                </a:lnTo>
                <a:lnTo>
                  <a:pt x="3412" y="14086"/>
                </a:lnTo>
                <a:lnTo>
                  <a:pt x="2569" y="11115"/>
                </a:lnTo>
                <a:lnTo>
                  <a:pt x="2128" y="9611"/>
                </a:lnTo>
                <a:lnTo>
                  <a:pt x="1725" y="8144"/>
                </a:lnTo>
                <a:lnTo>
                  <a:pt x="955" y="5136"/>
                </a:lnTo>
                <a:lnTo>
                  <a:pt x="808" y="4439"/>
                </a:lnTo>
                <a:lnTo>
                  <a:pt x="661" y="3999"/>
                </a:lnTo>
                <a:lnTo>
                  <a:pt x="588" y="3779"/>
                </a:lnTo>
                <a:lnTo>
                  <a:pt x="478" y="3632"/>
                </a:lnTo>
                <a:lnTo>
                  <a:pt x="1065" y="3522"/>
                </a:lnTo>
                <a:lnTo>
                  <a:pt x="1652" y="3412"/>
                </a:lnTo>
                <a:lnTo>
                  <a:pt x="2825" y="3045"/>
                </a:lnTo>
                <a:lnTo>
                  <a:pt x="4183" y="2642"/>
                </a:lnTo>
                <a:lnTo>
                  <a:pt x="5503" y="2202"/>
                </a:lnTo>
                <a:lnTo>
                  <a:pt x="8034" y="1358"/>
                </a:lnTo>
                <a:lnTo>
                  <a:pt x="9281" y="918"/>
                </a:lnTo>
                <a:lnTo>
                  <a:pt x="9905" y="734"/>
                </a:lnTo>
                <a:lnTo>
                  <a:pt x="10198" y="624"/>
                </a:lnTo>
                <a:lnTo>
                  <a:pt x="10492" y="478"/>
                </a:lnTo>
                <a:close/>
                <a:moveTo>
                  <a:pt x="10455" y="1"/>
                </a:moveTo>
                <a:lnTo>
                  <a:pt x="10162" y="37"/>
                </a:lnTo>
                <a:lnTo>
                  <a:pt x="9832" y="147"/>
                </a:lnTo>
                <a:lnTo>
                  <a:pt x="9245" y="367"/>
                </a:lnTo>
                <a:lnTo>
                  <a:pt x="7997" y="808"/>
                </a:lnTo>
                <a:lnTo>
                  <a:pt x="5503" y="1651"/>
                </a:lnTo>
                <a:lnTo>
                  <a:pt x="2935" y="2495"/>
                </a:lnTo>
                <a:lnTo>
                  <a:pt x="1615" y="2899"/>
                </a:lnTo>
                <a:lnTo>
                  <a:pt x="918" y="3082"/>
                </a:lnTo>
                <a:lnTo>
                  <a:pt x="258" y="3339"/>
                </a:lnTo>
                <a:lnTo>
                  <a:pt x="184" y="3412"/>
                </a:lnTo>
                <a:lnTo>
                  <a:pt x="148" y="3522"/>
                </a:lnTo>
                <a:lnTo>
                  <a:pt x="38" y="3559"/>
                </a:lnTo>
                <a:lnTo>
                  <a:pt x="1" y="3595"/>
                </a:lnTo>
                <a:lnTo>
                  <a:pt x="1" y="3632"/>
                </a:lnTo>
                <a:lnTo>
                  <a:pt x="38" y="3779"/>
                </a:lnTo>
                <a:lnTo>
                  <a:pt x="111" y="3926"/>
                </a:lnTo>
                <a:lnTo>
                  <a:pt x="184" y="4036"/>
                </a:lnTo>
                <a:lnTo>
                  <a:pt x="221" y="4146"/>
                </a:lnTo>
                <a:lnTo>
                  <a:pt x="294" y="4366"/>
                </a:lnTo>
                <a:lnTo>
                  <a:pt x="588" y="5796"/>
                </a:lnTo>
                <a:lnTo>
                  <a:pt x="955" y="7227"/>
                </a:lnTo>
                <a:lnTo>
                  <a:pt x="1285" y="8658"/>
                </a:lnTo>
                <a:lnTo>
                  <a:pt x="2055" y="11482"/>
                </a:lnTo>
                <a:lnTo>
                  <a:pt x="2459" y="12876"/>
                </a:lnTo>
                <a:lnTo>
                  <a:pt x="2899" y="14233"/>
                </a:lnTo>
                <a:lnTo>
                  <a:pt x="2935" y="14380"/>
                </a:lnTo>
                <a:lnTo>
                  <a:pt x="3045" y="14416"/>
                </a:lnTo>
                <a:lnTo>
                  <a:pt x="3155" y="14453"/>
                </a:lnTo>
                <a:lnTo>
                  <a:pt x="3302" y="14416"/>
                </a:lnTo>
                <a:lnTo>
                  <a:pt x="3596" y="14343"/>
                </a:lnTo>
                <a:lnTo>
                  <a:pt x="3889" y="14270"/>
                </a:lnTo>
                <a:lnTo>
                  <a:pt x="4513" y="14086"/>
                </a:lnTo>
                <a:lnTo>
                  <a:pt x="5980" y="13793"/>
                </a:lnTo>
                <a:lnTo>
                  <a:pt x="6714" y="13610"/>
                </a:lnTo>
                <a:lnTo>
                  <a:pt x="7447" y="13353"/>
                </a:lnTo>
                <a:lnTo>
                  <a:pt x="8878" y="12839"/>
                </a:lnTo>
                <a:lnTo>
                  <a:pt x="11739" y="11775"/>
                </a:lnTo>
                <a:lnTo>
                  <a:pt x="13133" y="11225"/>
                </a:lnTo>
                <a:lnTo>
                  <a:pt x="13646" y="11078"/>
                </a:lnTo>
                <a:lnTo>
                  <a:pt x="13903" y="10968"/>
                </a:lnTo>
                <a:lnTo>
                  <a:pt x="14160" y="10822"/>
                </a:lnTo>
                <a:lnTo>
                  <a:pt x="14197" y="10932"/>
                </a:lnTo>
                <a:lnTo>
                  <a:pt x="14270" y="10968"/>
                </a:lnTo>
                <a:lnTo>
                  <a:pt x="14380" y="11005"/>
                </a:lnTo>
                <a:lnTo>
                  <a:pt x="14490" y="11005"/>
                </a:lnTo>
                <a:lnTo>
                  <a:pt x="14563" y="10932"/>
                </a:lnTo>
                <a:lnTo>
                  <a:pt x="14637" y="10895"/>
                </a:lnTo>
                <a:lnTo>
                  <a:pt x="14674" y="10785"/>
                </a:lnTo>
                <a:lnTo>
                  <a:pt x="14637" y="10675"/>
                </a:lnTo>
                <a:lnTo>
                  <a:pt x="14270" y="9318"/>
                </a:lnTo>
                <a:lnTo>
                  <a:pt x="13867" y="7997"/>
                </a:lnTo>
                <a:lnTo>
                  <a:pt x="13426" y="6640"/>
                </a:lnTo>
                <a:lnTo>
                  <a:pt x="12949" y="5356"/>
                </a:lnTo>
                <a:lnTo>
                  <a:pt x="12473" y="4036"/>
                </a:lnTo>
                <a:lnTo>
                  <a:pt x="11922" y="2752"/>
                </a:lnTo>
                <a:lnTo>
                  <a:pt x="11409" y="1468"/>
                </a:lnTo>
                <a:lnTo>
                  <a:pt x="11115" y="881"/>
                </a:lnTo>
                <a:lnTo>
                  <a:pt x="10785" y="257"/>
                </a:lnTo>
                <a:lnTo>
                  <a:pt x="10749" y="221"/>
                </a:lnTo>
                <a:lnTo>
                  <a:pt x="10675" y="184"/>
                </a:lnTo>
                <a:lnTo>
                  <a:pt x="10639" y="111"/>
                </a:lnTo>
                <a:lnTo>
                  <a:pt x="10602" y="74"/>
                </a:lnTo>
                <a:lnTo>
                  <a:pt x="10528" y="37"/>
                </a:lnTo>
                <a:lnTo>
                  <a:pt x="10455" y="1"/>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471" name="Google Shape;471;p9"/>
          <p:cNvSpPr/>
          <p:nvPr/>
        </p:nvSpPr>
        <p:spPr>
          <a:xfrm>
            <a:off x="2034238" y="6548458"/>
            <a:ext cx="521651" cy="385726"/>
          </a:xfrm>
          <a:custGeom>
            <a:rect b="b" l="l" r="r" t="t"/>
            <a:pathLst>
              <a:path extrusionOk="0" h="10199" w="13793">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472" name="Google Shape;472;p9"/>
          <p:cNvSpPr/>
          <p:nvPr/>
        </p:nvSpPr>
        <p:spPr>
          <a:xfrm>
            <a:off x="3605" y="6533641"/>
            <a:ext cx="240044" cy="498052"/>
          </a:xfrm>
          <a:custGeom>
            <a:rect b="b" l="l" r="r" t="t"/>
            <a:pathLst>
              <a:path extrusionOk="0" h="13169" w="6347">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473" name="Google Shape;473;p9"/>
          <p:cNvSpPr/>
          <p:nvPr/>
        </p:nvSpPr>
        <p:spPr>
          <a:xfrm rot="1920612">
            <a:off x="10967391" y="833704"/>
            <a:ext cx="668704" cy="567426"/>
          </a:xfrm>
          <a:custGeom>
            <a:rect b="b" l="l" r="r" t="t"/>
            <a:pathLst>
              <a:path extrusionOk="0" h="15004" w="17681">
                <a:moveTo>
                  <a:pt x="6823" y="1981"/>
                </a:moveTo>
                <a:lnTo>
                  <a:pt x="6676" y="2018"/>
                </a:lnTo>
                <a:lnTo>
                  <a:pt x="6566" y="2055"/>
                </a:lnTo>
                <a:lnTo>
                  <a:pt x="6493" y="2201"/>
                </a:lnTo>
                <a:lnTo>
                  <a:pt x="6420" y="2385"/>
                </a:lnTo>
                <a:lnTo>
                  <a:pt x="6383" y="2531"/>
                </a:lnTo>
                <a:lnTo>
                  <a:pt x="6383" y="2641"/>
                </a:lnTo>
                <a:lnTo>
                  <a:pt x="6420" y="2752"/>
                </a:lnTo>
                <a:lnTo>
                  <a:pt x="6493" y="2825"/>
                </a:lnTo>
                <a:lnTo>
                  <a:pt x="6566" y="2862"/>
                </a:lnTo>
                <a:lnTo>
                  <a:pt x="6713" y="2862"/>
                </a:lnTo>
                <a:lnTo>
                  <a:pt x="6860" y="2825"/>
                </a:lnTo>
                <a:lnTo>
                  <a:pt x="6933" y="2752"/>
                </a:lnTo>
                <a:lnTo>
                  <a:pt x="7006" y="2641"/>
                </a:lnTo>
                <a:lnTo>
                  <a:pt x="7080" y="2531"/>
                </a:lnTo>
                <a:lnTo>
                  <a:pt x="7080" y="2421"/>
                </a:lnTo>
                <a:lnTo>
                  <a:pt x="7080" y="2275"/>
                </a:lnTo>
                <a:lnTo>
                  <a:pt x="7006" y="2165"/>
                </a:lnTo>
                <a:lnTo>
                  <a:pt x="6933" y="2055"/>
                </a:lnTo>
                <a:lnTo>
                  <a:pt x="6823" y="1981"/>
                </a:lnTo>
                <a:close/>
                <a:moveTo>
                  <a:pt x="5282" y="2641"/>
                </a:moveTo>
                <a:lnTo>
                  <a:pt x="5209" y="2678"/>
                </a:lnTo>
                <a:lnTo>
                  <a:pt x="5136" y="2715"/>
                </a:lnTo>
                <a:lnTo>
                  <a:pt x="5062" y="2788"/>
                </a:lnTo>
                <a:lnTo>
                  <a:pt x="5062" y="2898"/>
                </a:lnTo>
                <a:lnTo>
                  <a:pt x="5062" y="2935"/>
                </a:lnTo>
                <a:lnTo>
                  <a:pt x="4989" y="2972"/>
                </a:lnTo>
                <a:lnTo>
                  <a:pt x="4952" y="3045"/>
                </a:lnTo>
                <a:lnTo>
                  <a:pt x="4952" y="3118"/>
                </a:lnTo>
                <a:lnTo>
                  <a:pt x="4952" y="3228"/>
                </a:lnTo>
                <a:lnTo>
                  <a:pt x="5026" y="3338"/>
                </a:lnTo>
                <a:lnTo>
                  <a:pt x="5099" y="3412"/>
                </a:lnTo>
                <a:lnTo>
                  <a:pt x="5319" y="3412"/>
                </a:lnTo>
                <a:lnTo>
                  <a:pt x="5429" y="3338"/>
                </a:lnTo>
                <a:lnTo>
                  <a:pt x="5502" y="3265"/>
                </a:lnTo>
                <a:lnTo>
                  <a:pt x="5576" y="3155"/>
                </a:lnTo>
                <a:lnTo>
                  <a:pt x="5613" y="3008"/>
                </a:lnTo>
                <a:lnTo>
                  <a:pt x="5576" y="2862"/>
                </a:lnTo>
                <a:lnTo>
                  <a:pt x="5502" y="2752"/>
                </a:lnTo>
                <a:lnTo>
                  <a:pt x="5392" y="2678"/>
                </a:lnTo>
                <a:lnTo>
                  <a:pt x="5282" y="2641"/>
                </a:lnTo>
                <a:close/>
                <a:moveTo>
                  <a:pt x="6786" y="3559"/>
                </a:moveTo>
                <a:lnTo>
                  <a:pt x="6640" y="3595"/>
                </a:lnTo>
                <a:lnTo>
                  <a:pt x="6493" y="3705"/>
                </a:lnTo>
                <a:lnTo>
                  <a:pt x="6383" y="3815"/>
                </a:lnTo>
                <a:lnTo>
                  <a:pt x="6309" y="3962"/>
                </a:lnTo>
                <a:lnTo>
                  <a:pt x="6273" y="4109"/>
                </a:lnTo>
                <a:lnTo>
                  <a:pt x="6273" y="4255"/>
                </a:lnTo>
                <a:lnTo>
                  <a:pt x="6273" y="4366"/>
                </a:lnTo>
                <a:lnTo>
                  <a:pt x="6383" y="4439"/>
                </a:lnTo>
                <a:lnTo>
                  <a:pt x="6493" y="4476"/>
                </a:lnTo>
                <a:lnTo>
                  <a:pt x="6603" y="4439"/>
                </a:lnTo>
                <a:lnTo>
                  <a:pt x="6750" y="4329"/>
                </a:lnTo>
                <a:lnTo>
                  <a:pt x="6860" y="4329"/>
                </a:lnTo>
                <a:lnTo>
                  <a:pt x="6970" y="4292"/>
                </a:lnTo>
                <a:lnTo>
                  <a:pt x="7080" y="4182"/>
                </a:lnTo>
                <a:lnTo>
                  <a:pt x="7153" y="4035"/>
                </a:lnTo>
                <a:lnTo>
                  <a:pt x="7153" y="3852"/>
                </a:lnTo>
                <a:lnTo>
                  <a:pt x="7080" y="3705"/>
                </a:lnTo>
                <a:lnTo>
                  <a:pt x="7043" y="3632"/>
                </a:lnTo>
                <a:lnTo>
                  <a:pt x="6970" y="3595"/>
                </a:lnTo>
                <a:lnTo>
                  <a:pt x="6786" y="3559"/>
                </a:lnTo>
                <a:close/>
                <a:moveTo>
                  <a:pt x="4806" y="5979"/>
                </a:moveTo>
                <a:lnTo>
                  <a:pt x="4622" y="6090"/>
                </a:lnTo>
                <a:lnTo>
                  <a:pt x="4439" y="6200"/>
                </a:lnTo>
                <a:lnTo>
                  <a:pt x="4402" y="6236"/>
                </a:lnTo>
                <a:lnTo>
                  <a:pt x="4329" y="6310"/>
                </a:lnTo>
                <a:lnTo>
                  <a:pt x="4255" y="6383"/>
                </a:lnTo>
                <a:lnTo>
                  <a:pt x="4219" y="6493"/>
                </a:lnTo>
                <a:lnTo>
                  <a:pt x="4219" y="6566"/>
                </a:lnTo>
                <a:lnTo>
                  <a:pt x="4255" y="6713"/>
                </a:lnTo>
                <a:lnTo>
                  <a:pt x="4329" y="6860"/>
                </a:lnTo>
                <a:lnTo>
                  <a:pt x="4365" y="6897"/>
                </a:lnTo>
                <a:lnTo>
                  <a:pt x="4475" y="6970"/>
                </a:lnTo>
                <a:lnTo>
                  <a:pt x="4585" y="7007"/>
                </a:lnTo>
                <a:lnTo>
                  <a:pt x="4696" y="7043"/>
                </a:lnTo>
                <a:lnTo>
                  <a:pt x="4842" y="7007"/>
                </a:lnTo>
                <a:lnTo>
                  <a:pt x="4952" y="6970"/>
                </a:lnTo>
                <a:lnTo>
                  <a:pt x="5026" y="6897"/>
                </a:lnTo>
                <a:lnTo>
                  <a:pt x="5209" y="6750"/>
                </a:lnTo>
                <a:lnTo>
                  <a:pt x="5282" y="6640"/>
                </a:lnTo>
                <a:lnTo>
                  <a:pt x="5319" y="6493"/>
                </a:lnTo>
                <a:lnTo>
                  <a:pt x="5356" y="6346"/>
                </a:lnTo>
                <a:lnTo>
                  <a:pt x="5356" y="6236"/>
                </a:lnTo>
                <a:lnTo>
                  <a:pt x="5282" y="6126"/>
                </a:lnTo>
                <a:lnTo>
                  <a:pt x="5209" y="6053"/>
                </a:lnTo>
                <a:lnTo>
                  <a:pt x="5136" y="5979"/>
                </a:lnTo>
                <a:close/>
                <a:moveTo>
                  <a:pt x="4219" y="4916"/>
                </a:moveTo>
                <a:lnTo>
                  <a:pt x="4219" y="5062"/>
                </a:lnTo>
                <a:lnTo>
                  <a:pt x="4255" y="5136"/>
                </a:lnTo>
                <a:lnTo>
                  <a:pt x="4292" y="5173"/>
                </a:lnTo>
                <a:lnTo>
                  <a:pt x="4439" y="5209"/>
                </a:lnTo>
                <a:lnTo>
                  <a:pt x="4549" y="5173"/>
                </a:lnTo>
                <a:lnTo>
                  <a:pt x="4585" y="5136"/>
                </a:lnTo>
                <a:lnTo>
                  <a:pt x="4622" y="5062"/>
                </a:lnTo>
                <a:lnTo>
                  <a:pt x="4659" y="5026"/>
                </a:lnTo>
                <a:lnTo>
                  <a:pt x="4989" y="5136"/>
                </a:lnTo>
                <a:lnTo>
                  <a:pt x="5319" y="5209"/>
                </a:lnTo>
                <a:lnTo>
                  <a:pt x="5392" y="5319"/>
                </a:lnTo>
                <a:lnTo>
                  <a:pt x="5466" y="5429"/>
                </a:lnTo>
                <a:lnTo>
                  <a:pt x="5686" y="5613"/>
                </a:lnTo>
                <a:lnTo>
                  <a:pt x="5869" y="5833"/>
                </a:lnTo>
                <a:lnTo>
                  <a:pt x="5979" y="6053"/>
                </a:lnTo>
                <a:lnTo>
                  <a:pt x="6016" y="6273"/>
                </a:lnTo>
                <a:lnTo>
                  <a:pt x="5979" y="6530"/>
                </a:lnTo>
                <a:lnTo>
                  <a:pt x="5943" y="6676"/>
                </a:lnTo>
                <a:lnTo>
                  <a:pt x="5869" y="6823"/>
                </a:lnTo>
                <a:lnTo>
                  <a:pt x="5686" y="7080"/>
                </a:lnTo>
                <a:lnTo>
                  <a:pt x="5466" y="7227"/>
                </a:lnTo>
                <a:lnTo>
                  <a:pt x="5209" y="7373"/>
                </a:lnTo>
                <a:lnTo>
                  <a:pt x="4916" y="7447"/>
                </a:lnTo>
                <a:lnTo>
                  <a:pt x="4622" y="7483"/>
                </a:lnTo>
                <a:lnTo>
                  <a:pt x="4329" y="7520"/>
                </a:lnTo>
                <a:lnTo>
                  <a:pt x="4035" y="7483"/>
                </a:lnTo>
                <a:lnTo>
                  <a:pt x="3778" y="7447"/>
                </a:lnTo>
                <a:lnTo>
                  <a:pt x="3485" y="7337"/>
                </a:lnTo>
                <a:lnTo>
                  <a:pt x="3338" y="7227"/>
                </a:lnTo>
                <a:lnTo>
                  <a:pt x="3228" y="7080"/>
                </a:lnTo>
                <a:lnTo>
                  <a:pt x="3155" y="6897"/>
                </a:lnTo>
                <a:lnTo>
                  <a:pt x="3118" y="6713"/>
                </a:lnTo>
                <a:lnTo>
                  <a:pt x="3082" y="6383"/>
                </a:lnTo>
                <a:lnTo>
                  <a:pt x="3155" y="6090"/>
                </a:lnTo>
                <a:lnTo>
                  <a:pt x="3228" y="5796"/>
                </a:lnTo>
                <a:lnTo>
                  <a:pt x="3375" y="5539"/>
                </a:lnTo>
                <a:lnTo>
                  <a:pt x="3558" y="5319"/>
                </a:lnTo>
                <a:lnTo>
                  <a:pt x="3742" y="5173"/>
                </a:lnTo>
                <a:lnTo>
                  <a:pt x="3962" y="5026"/>
                </a:lnTo>
                <a:lnTo>
                  <a:pt x="4219" y="4916"/>
                </a:lnTo>
                <a:close/>
                <a:moveTo>
                  <a:pt x="11628" y="7190"/>
                </a:moveTo>
                <a:lnTo>
                  <a:pt x="11958" y="7263"/>
                </a:lnTo>
                <a:lnTo>
                  <a:pt x="12252" y="7263"/>
                </a:lnTo>
                <a:lnTo>
                  <a:pt x="12362" y="7227"/>
                </a:lnTo>
                <a:lnTo>
                  <a:pt x="12435" y="7447"/>
                </a:lnTo>
                <a:lnTo>
                  <a:pt x="12509" y="7704"/>
                </a:lnTo>
                <a:lnTo>
                  <a:pt x="12509" y="7814"/>
                </a:lnTo>
                <a:lnTo>
                  <a:pt x="12472" y="7814"/>
                </a:lnTo>
                <a:lnTo>
                  <a:pt x="12399" y="7850"/>
                </a:lnTo>
                <a:lnTo>
                  <a:pt x="12399" y="7887"/>
                </a:lnTo>
                <a:lnTo>
                  <a:pt x="12252" y="7814"/>
                </a:lnTo>
                <a:lnTo>
                  <a:pt x="11738" y="7557"/>
                </a:lnTo>
                <a:lnTo>
                  <a:pt x="11702" y="7483"/>
                </a:lnTo>
                <a:lnTo>
                  <a:pt x="11628" y="7373"/>
                </a:lnTo>
                <a:lnTo>
                  <a:pt x="11628" y="7190"/>
                </a:lnTo>
                <a:close/>
                <a:moveTo>
                  <a:pt x="4329" y="4402"/>
                </a:moveTo>
                <a:lnTo>
                  <a:pt x="4255" y="4476"/>
                </a:lnTo>
                <a:lnTo>
                  <a:pt x="4035" y="4512"/>
                </a:lnTo>
                <a:lnTo>
                  <a:pt x="3815" y="4622"/>
                </a:lnTo>
                <a:lnTo>
                  <a:pt x="3632" y="4732"/>
                </a:lnTo>
                <a:lnTo>
                  <a:pt x="3448" y="4842"/>
                </a:lnTo>
                <a:lnTo>
                  <a:pt x="3265" y="4989"/>
                </a:lnTo>
                <a:lnTo>
                  <a:pt x="3082" y="5173"/>
                </a:lnTo>
                <a:lnTo>
                  <a:pt x="2971" y="5356"/>
                </a:lnTo>
                <a:lnTo>
                  <a:pt x="2825" y="5576"/>
                </a:lnTo>
                <a:lnTo>
                  <a:pt x="2715" y="5906"/>
                </a:lnTo>
                <a:lnTo>
                  <a:pt x="2641" y="6236"/>
                </a:lnTo>
                <a:lnTo>
                  <a:pt x="2641" y="6603"/>
                </a:lnTo>
                <a:lnTo>
                  <a:pt x="2678" y="6933"/>
                </a:lnTo>
                <a:lnTo>
                  <a:pt x="2825" y="7263"/>
                </a:lnTo>
                <a:lnTo>
                  <a:pt x="3008" y="7520"/>
                </a:lnTo>
                <a:lnTo>
                  <a:pt x="3118" y="7667"/>
                </a:lnTo>
                <a:lnTo>
                  <a:pt x="3265" y="7740"/>
                </a:lnTo>
                <a:lnTo>
                  <a:pt x="3412" y="7850"/>
                </a:lnTo>
                <a:lnTo>
                  <a:pt x="3595" y="7887"/>
                </a:lnTo>
                <a:lnTo>
                  <a:pt x="3962" y="7997"/>
                </a:lnTo>
                <a:lnTo>
                  <a:pt x="4292" y="8034"/>
                </a:lnTo>
                <a:lnTo>
                  <a:pt x="4659" y="7997"/>
                </a:lnTo>
                <a:lnTo>
                  <a:pt x="5026" y="7960"/>
                </a:lnTo>
                <a:lnTo>
                  <a:pt x="5356" y="7850"/>
                </a:lnTo>
                <a:lnTo>
                  <a:pt x="5686" y="7704"/>
                </a:lnTo>
                <a:lnTo>
                  <a:pt x="5979" y="7483"/>
                </a:lnTo>
                <a:lnTo>
                  <a:pt x="6236" y="7227"/>
                </a:lnTo>
                <a:lnTo>
                  <a:pt x="6383" y="6933"/>
                </a:lnTo>
                <a:lnTo>
                  <a:pt x="6456" y="6640"/>
                </a:lnTo>
                <a:lnTo>
                  <a:pt x="6530" y="6346"/>
                </a:lnTo>
                <a:lnTo>
                  <a:pt x="6493" y="6016"/>
                </a:lnTo>
                <a:lnTo>
                  <a:pt x="6420" y="5759"/>
                </a:lnTo>
                <a:lnTo>
                  <a:pt x="6273" y="5503"/>
                </a:lnTo>
                <a:lnTo>
                  <a:pt x="6163" y="5393"/>
                </a:lnTo>
                <a:lnTo>
                  <a:pt x="5979" y="5246"/>
                </a:lnTo>
                <a:lnTo>
                  <a:pt x="5833" y="5099"/>
                </a:lnTo>
                <a:lnTo>
                  <a:pt x="5796" y="5026"/>
                </a:lnTo>
                <a:lnTo>
                  <a:pt x="5796" y="4952"/>
                </a:lnTo>
                <a:lnTo>
                  <a:pt x="5759" y="4879"/>
                </a:lnTo>
                <a:lnTo>
                  <a:pt x="5723" y="4806"/>
                </a:lnTo>
                <a:lnTo>
                  <a:pt x="5649" y="4732"/>
                </a:lnTo>
                <a:lnTo>
                  <a:pt x="5539" y="4696"/>
                </a:lnTo>
                <a:lnTo>
                  <a:pt x="5209" y="4659"/>
                </a:lnTo>
                <a:lnTo>
                  <a:pt x="5136" y="4586"/>
                </a:lnTo>
                <a:lnTo>
                  <a:pt x="5136" y="4512"/>
                </a:lnTo>
                <a:lnTo>
                  <a:pt x="5062" y="4439"/>
                </a:lnTo>
                <a:lnTo>
                  <a:pt x="4585" y="4439"/>
                </a:lnTo>
                <a:lnTo>
                  <a:pt x="4475" y="4402"/>
                </a:lnTo>
                <a:close/>
                <a:moveTo>
                  <a:pt x="1761" y="7447"/>
                </a:moveTo>
                <a:lnTo>
                  <a:pt x="1908" y="7483"/>
                </a:lnTo>
                <a:lnTo>
                  <a:pt x="2054" y="7520"/>
                </a:lnTo>
                <a:lnTo>
                  <a:pt x="2164" y="7630"/>
                </a:lnTo>
                <a:lnTo>
                  <a:pt x="2275" y="7740"/>
                </a:lnTo>
                <a:lnTo>
                  <a:pt x="2348" y="7887"/>
                </a:lnTo>
                <a:lnTo>
                  <a:pt x="2348" y="8070"/>
                </a:lnTo>
                <a:lnTo>
                  <a:pt x="2348" y="8107"/>
                </a:lnTo>
                <a:lnTo>
                  <a:pt x="2311" y="8144"/>
                </a:lnTo>
                <a:lnTo>
                  <a:pt x="2238" y="8144"/>
                </a:lnTo>
                <a:lnTo>
                  <a:pt x="2128" y="8070"/>
                </a:lnTo>
                <a:lnTo>
                  <a:pt x="2018" y="7960"/>
                </a:lnTo>
                <a:lnTo>
                  <a:pt x="1908" y="7814"/>
                </a:lnTo>
                <a:lnTo>
                  <a:pt x="1724" y="7520"/>
                </a:lnTo>
                <a:lnTo>
                  <a:pt x="1651" y="7447"/>
                </a:lnTo>
                <a:close/>
                <a:moveTo>
                  <a:pt x="14233" y="7630"/>
                </a:moveTo>
                <a:lnTo>
                  <a:pt x="14159" y="7667"/>
                </a:lnTo>
                <a:lnTo>
                  <a:pt x="14123" y="7740"/>
                </a:lnTo>
                <a:lnTo>
                  <a:pt x="14013" y="7960"/>
                </a:lnTo>
                <a:lnTo>
                  <a:pt x="14013" y="8070"/>
                </a:lnTo>
                <a:lnTo>
                  <a:pt x="14049" y="8180"/>
                </a:lnTo>
                <a:lnTo>
                  <a:pt x="14086" y="8254"/>
                </a:lnTo>
                <a:lnTo>
                  <a:pt x="14159" y="8290"/>
                </a:lnTo>
                <a:lnTo>
                  <a:pt x="14306" y="8290"/>
                </a:lnTo>
                <a:lnTo>
                  <a:pt x="14416" y="8254"/>
                </a:lnTo>
                <a:lnTo>
                  <a:pt x="14453" y="8180"/>
                </a:lnTo>
                <a:lnTo>
                  <a:pt x="14490" y="8107"/>
                </a:lnTo>
                <a:lnTo>
                  <a:pt x="14490" y="7997"/>
                </a:lnTo>
                <a:lnTo>
                  <a:pt x="14490" y="7924"/>
                </a:lnTo>
                <a:lnTo>
                  <a:pt x="14490" y="7777"/>
                </a:lnTo>
                <a:lnTo>
                  <a:pt x="14453" y="7704"/>
                </a:lnTo>
                <a:lnTo>
                  <a:pt x="14416" y="7667"/>
                </a:lnTo>
                <a:lnTo>
                  <a:pt x="14306" y="7630"/>
                </a:lnTo>
                <a:close/>
                <a:moveTo>
                  <a:pt x="7410" y="6236"/>
                </a:moveTo>
                <a:lnTo>
                  <a:pt x="7300" y="6310"/>
                </a:lnTo>
                <a:lnTo>
                  <a:pt x="7227" y="6346"/>
                </a:lnTo>
                <a:lnTo>
                  <a:pt x="7190" y="6420"/>
                </a:lnTo>
                <a:lnTo>
                  <a:pt x="7153" y="6566"/>
                </a:lnTo>
                <a:lnTo>
                  <a:pt x="7153" y="6750"/>
                </a:lnTo>
                <a:lnTo>
                  <a:pt x="7190" y="6933"/>
                </a:lnTo>
                <a:lnTo>
                  <a:pt x="7227" y="7007"/>
                </a:lnTo>
                <a:lnTo>
                  <a:pt x="7300" y="7080"/>
                </a:lnTo>
                <a:lnTo>
                  <a:pt x="7667" y="7153"/>
                </a:lnTo>
                <a:lnTo>
                  <a:pt x="7410" y="7373"/>
                </a:lnTo>
                <a:lnTo>
                  <a:pt x="7263" y="7520"/>
                </a:lnTo>
                <a:lnTo>
                  <a:pt x="7190" y="7593"/>
                </a:lnTo>
                <a:lnTo>
                  <a:pt x="7153" y="7704"/>
                </a:lnTo>
                <a:lnTo>
                  <a:pt x="7153" y="7887"/>
                </a:lnTo>
                <a:lnTo>
                  <a:pt x="7227" y="8070"/>
                </a:lnTo>
                <a:lnTo>
                  <a:pt x="7337" y="8180"/>
                </a:lnTo>
                <a:lnTo>
                  <a:pt x="7483" y="8290"/>
                </a:lnTo>
                <a:lnTo>
                  <a:pt x="7520" y="8400"/>
                </a:lnTo>
                <a:lnTo>
                  <a:pt x="7557" y="8474"/>
                </a:lnTo>
                <a:lnTo>
                  <a:pt x="7593" y="8511"/>
                </a:lnTo>
                <a:lnTo>
                  <a:pt x="7740" y="8511"/>
                </a:lnTo>
                <a:lnTo>
                  <a:pt x="7813" y="8437"/>
                </a:lnTo>
                <a:lnTo>
                  <a:pt x="7850" y="8364"/>
                </a:lnTo>
                <a:lnTo>
                  <a:pt x="7923" y="8217"/>
                </a:lnTo>
                <a:lnTo>
                  <a:pt x="7923" y="8144"/>
                </a:lnTo>
                <a:lnTo>
                  <a:pt x="7887" y="8070"/>
                </a:lnTo>
                <a:lnTo>
                  <a:pt x="7850" y="7997"/>
                </a:lnTo>
                <a:lnTo>
                  <a:pt x="7777" y="7960"/>
                </a:lnTo>
                <a:lnTo>
                  <a:pt x="7667" y="7924"/>
                </a:lnTo>
                <a:lnTo>
                  <a:pt x="7630" y="7887"/>
                </a:lnTo>
                <a:lnTo>
                  <a:pt x="7630" y="7814"/>
                </a:lnTo>
                <a:lnTo>
                  <a:pt x="7630" y="7777"/>
                </a:lnTo>
                <a:lnTo>
                  <a:pt x="7703" y="7667"/>
                </a:lnTo>
                <a:lnTo>
                  <a:pt x="7850" y="7593"/>
                </a:lnTo>
                <a:lnTo>
                  <a:pt x="7997" y="7410"/>
                </a:lnTo>
                <a:lnTo>
                  <a:pt x="8107" y="7190"/>
                </a:lnTo>
                <a:lnTo>
                  <a:pt x="8107" y="7080"/>
                </a:lnTo>
                <a:lnTo>
                  <a:pt x="8070" y="6970"/>
                </a:lnTo>
                <a:lnTo>
                  <a:pt x="8034" y="6897"/>
                </a:lnTo>
                <a:lnTo>
                  <a:pt x="7960" y="6823"/>
                </a:lnTo>
                <a:lnTo>
                  <a:pt x="7740" y="6750"/>
                </a:lnTo>
                <a:lnTo>
                  <a:pt x="7520" y="6713"/>
                </a:lnTo>
                <a:lnTo>
                  <a:pt x="7557" y="6566"/>
                </a:lnTo>
                <a:lnTo>
                  <a:pt x="7593" y="6493"/>
                </a:lnTo>
                <a:lnTo>
                  <a:pt x="7667" y="6456"/>
                </a:lnTo>
                <a:lnTo>
                  <a:pt x="7703" y="6383"/>
                </a:lnTo>
                <a:lnTo>
                  <a:pt x="7667" y="6310"/>
                </a:lnTo>
                <a:lnTo>
                  <a:pt x="7593" y="6236"/>
                </a:lnTo>
                <a:close/>
                <a:moveTo>
                  <a:pt x="1651" y="6897"/>
                </a:moveTo>
                <a:lnTo>
                  <a:pt x="1578" y="6933"/>
                </a:lnTo>
                <a:lnTo>
                  <a:pt x="1541" y="7007"/>
                </a:lnTo>
                <a:lnTo>
                  <a:pt x="1504" y="7080"/>
                </a:lnTo>
                <a:lnTo>
                  <a:pt x="1504" y="7227"/>
                </a:lnTo>
                <a:lnTo>
                  <a:pt x="1541" y="7300"/>
                </a:lnTo>
                <a:lnTo>
                  <a:pt x="1578" y="7373"/>
                </a:lnTo>
                <a:lnTo>
                  <a:pt x="1541" y="7410"/>
                </a:lnTo>
                <a:lnTo>
                  <a:pt x="1504" y="7410"/>
                </a:lnTo>
                <a:lnTo>
                  <a:pt x="1468" y="7483"/>
                </a:lnTo>
                <a:lnTo>
                  <a:pt x="1431" y="7557"/>
                </a:lnTo>
                <a:lnTo>
                  <a:pt x="1468" y="7814"/>
                </a:lnTo>
                <a:lnTo>
                  <a:pt x="1578" y="8034"/>
                </a:lnTo>
                <a:lnTo>
                  <a:pt x="1724" y="8254"/>
                </a:lnTo>
                <a:lnTo>
                  <a:pt x="1908" y="8437"/>
                </a:lnTo>
                <a:lnTo>
                  <a:pt x="2128" y="8547"/>
                </a:lnTo>
                <a:lnTo>
                  <a:pt x="2238" y="8584"/>
                </a:lnTo>
                <a:lnTo>
                  <a:pt x="2348" y="8621"/>
                </a:lnTo>
                <a:lnTo>
                  <a:pt x="2458" y="8621"/>
                </a:lnTo>
                <a:lnTo>
                  <a:pt x="2568" y="8547"/>
                </a:lnTo>
                <a:lnTo>
                  <a:pt x="2641" y="8474"/>
                </a:lnTo>
                <a:lnTo>
                  <a:pt x="2715" y="8364"/>
                </a:lnTo>
                <a:lnTo>
                  <a:pt x="2788" y="8144"/>
                </a:lnTo>
                <a:lnTo>
                  <a:pt x="2788" y="7960"/>
                </a:lnTo>
                <a:lnTo>
                  <a:pt x="2751" y="7740"/>
                </a:lnTo>
                <a:lnTo>
                  <a:pt x="2678" y="7557"/>
                </a:lnTo>
                <a:lnTo>
                  <a:pt x="2531" y="7373"/>
                </a:lnTo>
                <a:lnTo>
                  <a:pt x="2385" y="7227"/>
                </a:lnTo>
                <a:lnTo>
                  <a:pt x="2201" y="7117"/>
                </a:lnTo>
                <a:lnTo>
                  <a:pt x="1981" y="7043"/>
                </a:lnTo>
                <a:lnTo>
                  <a:pt x="1908" y="6933"/>
                </a:lnTo>
                <a:lnTo>
                  <a:pt x="1834" y="6897"/>
                </a:lnTo>
                <a:close/>
                <a:moveTo>
                  <a:pt x="14306" y="7227"/>
                </a:moveTo>
                <a:lnTo>
                  <a:pt x="14453" y="7263"/>
                </a:lnTo>
                <a:lnTo>
                  <a:pt x="14563" y="7300"/>
                </a:lnTo>
                <a:lnTo>
                  <a:pt x="14636" y="7410"/>
                </a:lnTo>
                <a:lnTo>
                  <a:pt x="14673" y="7520"/>
                </a:lnTo>
                <a:lnTo>
                  <a:pt x="14673" y="7667"/>
                </a:lnTo>
                <a:lnTo>
                  <a:pt x="14673" y="7814"/>
                </a:lnTo>
                <a:lnTo>
                  <a:pt x="14600" y="8070"/>
                </a:lnTo>
                <a:lnTo>
                  <a:pt x="14490" y="8290"/>
                </a:lnTo>
                <a:lnTo>
                  <a:pt x="14343" y="8511"/>
                </a:lnTo>
                <a:lnTo>
                  <a:pt x="14269" y="8584"/>
                </a:lnTo>
                <a:lnTo>
                  <a:pt x="14196" y="8621"/>
                </a:lnTo>
                <a:lnTo>
                  <a:pt x="14123" y="8621"/>
                </a:lnTo>
                <a:lnTo>
                  <a:pt x="14049" y="8584"/>
                </a:lnTo>
                <a:lnTo>
                  <a:pt x="14013" y="8547"/>
                </a:lnTo>
                <a:lnTo>
                  <a:pt x="13976" y="8474"/>
                </a:lnTo>
                <a:lnTo>
                  <a:pt x="13903" y="8290"/>
                </a:lnTo>
                <a:lnTo>
                  <a:pt x="13939" y="8034"/>
                </a:lnTo>
                <a:lnTo>
                  <a:pt x="13976" y="7777"/>
                </a:lnTo>
                <a:lnTo>
                  <a:pt x="14086" y="7263"/>
                </a:lnTo>
                <a:lnTo>
                  <a:pt x="14306" y="7227"/>
                </a:lnTo>
                <a:close/>
                <a:moveTo>
                  <a:pt x="14233" y="6750"/>
                </a:moveTo>
                <a:lnTo>
                  <a:pt x="14123" y="6786"/>
                </a:lnTo>
                <a:lnTo>
                  <a:pt x="13866" y="6786"/>
                </a:lnTo>
                <a:lnTo>
                  <a:pt x="13829" y="6823"/>
                </a:lnTo>
                <a:lnTo>
                  <a:pt x="13756" y="6933"/>
                </a:lnTo>
                <a:lnTo>
                  <a:pt x="13609" y="7373"/>
                </a:lnTo>
                <a:lnTo>
                  <a:pt x="13499" y="7850"/>
                </a:lnTo>
                <a:lnTo>
                  <a:pt x="13462" y="8107"/>
                </a:lnTo>
                <a:lnTo>
                  <a:pt x="13462" y="8327"/>
                </a:lnTo>
                <a:lnTo>
                  <a:pt x="13499" y="8584"/>
                </a:lnTo>
                <a:lnTo>
                  <a:pt x="13572" y="8804"/>
                </a:lnTo>
                <a:lnTo>
                  <a:pt x="13683" y="8914"/>
                </a:lnTo>
                <a:lnTo>
                  <a:pt x="13829" y="9024"/>
                </a:lnTo>
                <a:lnTo>
                  <a:pt x="13976" y="9097"/>
                </a:lnTo>
                <a:lnTo>
                  <a:pt x="14123" y="9134"/>
                </a:lnTo>
                <a:lnTo>
                  <a:pt x="14343" y="9097"/>
                </a:lnTo>
                <a:lnTo>
                  <a:pt x="14490" y="9024"/>
                </a:lnTo>
                <a:lnTo>
                  <a:pt x="14600" y="8877"/>
                </a:lnTo>
                <a:lnTo>
                  <a:pt x="14746" y="8731"/>
                </a:lnTo>
                <a:lnTo>
                  <a:pt x="14966" y="8400"/>
                </a:lnTo>
                <a:lnTo>
                  <a:pt x="15076" y="8180"/>
                </a:lnTo>
                <a:lnTo>
                  <a:pt x="15113" y="7997"/>
                </a:lnTo>
                <a:lnTo>
                  <a:pt x="15150" y="7814"/>
                </a:lnTo>
                <a:lnTo>
                  <a:pt x="15150" y="7593"/>
                </a:lnTo>
                <a:lnTo>
                  <a:pt x="15113" y="7410"/>
                </a:lnTo>
                <a:lnTo>
                  <a:pt x="15040" y="7190"/>
                </a:lnTo>
                <a:lnTo>
                  <a:pt x="15003" y="7080"/>
                </a:lnTo>
                <a:lnTo>
                  <a:pt x="14893" y="7007"/>
                </a:lnTo>
                <a:lnTo>
                  <a:pt x="14673" y="6823"/>
                </a:lnTo>
                <a:lnTo>
                  <a:pt x="14526" y="6786"/>
                </a:lnTo>
                <a:lnTo>
                  <a:pt x="14379" y="6750"/>
                </a:lnTo>
                <a:close/>
                <a:moveTo>
                  <a:pt x="6273" y="7887"/>
                </a:moveTo>
                <a:lnTo>
                  <a:pt x="6199" y="7924"/>
                </a:lnTo>
                <a:lnTo>
                  <a:pt x="6126" y="7997"/>
                </a:lnTo>
                <a:lnTo>
                  <a:pt x="5979" y="8107"/>
                </a:lnTo>
                <a:lnTo>
                  <a:pt x="5869" y="8290"/>
                </a:lnTo>
                <a:lnTo>
                  <a:pt x="5796" y="8474"/>
                </a:lnTo>
                <a:lnTo>
                  <a:pt x="5796" y="8584"/>
                </a:lnTo>
                <a:lnTo>
                  <a:pt x="5833" y="8657"/>
                </a:lnTo>
                <a:lnTo>
                  <a:pt x="5906" y="8694"/>
                </a:lnTo>
                <a:lnTo>
                  <a:pt x="6236" y="8694"/>
                </a:lnTo>
                <a:lnTo>
                  <a:pt x="6420" y="8767"/>
                </a:lnTo>
                <a:lnTo>
                  <a:pt x="6199" y="9024"/>
                </a:lnTo>
                <a:lnTo>
                  <a:pt x="6199" y="9061"/>
                </a:lnTo>
                <a:lnTo>
                  <a:pt x="6199" y="9134"/>
                </a:lnTo>
                <a:lnTo>
                  <a:pt x="6236" y="9244"/>
                </a:lnTo>
                <a:lnTo>
                  <a:pt x="6346" y="9354"/>
                </a:lnTo>
                <a:lnTo>
                  <a:pt x="6456" y="9391"/>
                </a:lnTo>
                <a:lnTo>
                  <a:pt x="6713" y="9391"/>
                </a:lnTo>
                <a:lnTo>
                  <a:pt x="6786" y="9318"/>
                </a:lnTo>
                <a:lnTo>
                  <a:pt x="6860" y="9207"/>
                </a:lnTo>
                <a:lnTo>
                  <a:pt x="6823" y="9097"/>
                </a:lnTo>
                <a:lnTo>
                  <a:pt x="6750" y="9024"/>
                </a:lnTo>
                <a:lnTo>
                  <a:pt x="6860" y="8951"/>
                </a:lnTo>
                <a:lnTo>
                  <a:pt x="6933" y="8877"/>
                </a:lnTo>
                <a:lnTo>
                  <a:pt x="6933" y="8804"/>
                </a:lnTo>
                <a:lnTo>
                  <a:pt x="6933" y="8731"/>
                </a:lnTo>
                <a:lnTo>
                  <a:pt x="6896" y="8621"/>
                </a:lnTo>
                <a:lnTo>
                  <a:pt x="6750" y="8511"/>
                </a:lnTo>
                <a:lnTo>
                  <a:pt x="6603" y="8437"/>
                </a:lnTo>
                <a:lnTo>
                  <a:pt x="6456" y="8364"/>
                </a:lnTo>
                <a:lnTo>
                  <a:pt x="6273" y="8327"/>
                </a:lnTo>
                <a:lnTo>
                  <a:pt x="6346" y="8180"/>
                </a:lnTo>
                <a:lnTo>
                  <a:pt x="6420" y="8034"/>
                </a:lnTo>
                <a:lnTo>
                  <a:pt x="6420" y="7960"/>
                </a:lnTo>
                <a:lnTo>
                  <a:pt x="6383" y="7924"/>
                </a:lnTo>
                <a:lnTo>
                  <a:pt x="6346" y="7924"/>
                </a:lnTo>
                <a:lnTo>
                  <a:pt x="6273" y="7887"/>
                </a:lnTo>
                <a:close/>
                <a:moveTo>
                  <a:pt x="7630" y="551"/>
                </a:moveTo>
                <a:lnTo>
                  <a:pt x="7777" y="587"/>
                </a:lnTo>
                <a:lnTo>
                  <a:pt x="7923" y="661"/>
                </a:lnTo>
                <a:lnTo>
                  <a:pt x="8437" y="1101"/>
                </a:lnTo>
                <a:lnTo>
                  <a:pt x="8657" y="1321"/>
                </a:lnTo>
                <a:lnTo>
                  <a:pt x="8877" y="1578"/>
                </a:lnTo>
                <a:lnTo>
                  <a:pt x="9061" y="1834"/>
                </a:lnTo>
                <a:lnTo>
                  <a:pt x="9207" y="2128"/>
                </a:lnTo>
                <a:lnTo>
                  <a:pt x="9281" y="2421"/>
                </a:lnTo>
                <a:lnTo>
                  <a:pt x="9317" y="2752"/>
                </a:lnTo>
                <a:lnTo>
                  <a:pt x="9281" y="3082"/>
                </a:lnTo>
                <a:lnTo>
                  <a:pt x="9244" y="3375"/>
                </a:lnTo>
                <a:lnTo>
                  <a:pt x="9024" y="3962"/>
                </a:lnTo>
                <a:lnTo>
                  <a:pt x="8804" y="4512"/>
                </a:lnTo>
                <a:lnTo>
                  <a:pt x="8584" y="5099"/>
                </a:lnTo>
                <a:lnTo>
                  <a:pt x="8547" y="5356"/>
                </a:lnTo>
                <a:lnTo>
                  <a:pt x="8510" y="5613"/>
                </a:lnTo>
                <a:lnTo>
                  <a:pt x="8510" y="5869"/>
                </a:lnTo>
                <a:lnTo>
                  <a:pt x="8547" y="6163"/>
                </a:lnTo>
                <a:lnTo>
                  <a:pt x="8584" y="6310"/>
                </a:lnTo>
                <a:lnTo>
                  <a:pt x="8657" y="6493"/>
                </a:lnTo>
                <a:lnTo>
                  <a:pt x="8804" y="6823"/>
                </a:lnTo>
                <a:lnTo>
                  <a:pt x="8987" y="7117"/>
                </a:lnTo>
                <a:lnTo>
                  <a:pt x="9134" y="7447"/>
                </a:lnTo>
                <a:lnTo>
                  <a:pt x="9207" y="7777"/>
                </a:lnTo>
                <a:lnTo>
                  <a:pt x="9244" y="8144"/>
                </a:lnTo>
                <a:lnTo>
                  <a:pt x="9207" y="8474"/>
                </a:lnTo>
                <a:lnTo>
                  <a:pt x="9097" y="8804"/>
                </a:lnTo>
                <a:lnTo>
                  <a:pt x="8951" y="9134"/>
                </a:lnTo>
                <a:lnTo>
                  <a:pt x="8767" y="9428"/>
                </a:lnTo>
                <a:lnTo>
                  <a:pt x="8510" y="9684"/>
                </a:lnTo>
                <a:lnTo>
                  <a:pt x="8254" y="9904"/>
                </a:lnTo>
                <a:lnTo>
                  <a:pt x="7960" y="10051"/>
                </a:lnTo>
                <a:lnTo>
                  <a:pt x="7667" y="10198"/>
                </a:lnTo>
                <a:lnTo>
                  <a:pt x="7373" y="10308"/>
                </a:lnTo>
                <a:lnTo>
                  <a:pt x="7043" y="10345"/>
                </a:lnTo>
                <a:lnTo>
                  <a:pt x="6676" y="10418"/>
                </a:lnTo>
                <a:lnTo>
                  <a:pt x="6493" y="10381"/>
                </a:lnTo>
                <a:lnTo>
                  <a:pt x="6309" y="10345"/>
                </a:lnTo>
                <a:lnTo>
                  <a:pt x="6163" y="10235"/>
                </a:lnTo>
                <a:lnTo>
                  <a:pt x="6016" y="10088"/>
                </a:lnTo>
                <a:lnTo>
                  <a:pt x="5906" y="9941"/>
                </a:lnTo>
                <a:lnTo>
                  <a:pt x="5759" y="9831"/>
                </a:lnTo>
                <a:lnTo>
                  <a:pt x="5649" y="9758"/>
                </a:lnTo>
                <a:lnTo>
                  <a:pt x="5502" y="9684"/>
                </a:lnTo>
                <a:lnTo>
                  <a:pt x="5209" y="9611"/>
                </a:lnTo>
                <a:lnTo>
                  <a:pt x="4916" y="9611"/>
                </a:lnTo>
                <a:lnTo>
                  <a:pt x="4622" y="9684"/>
                </a:lnTo>
                <a:lnTo>
                  <a:pt x="3999" y="9868"/>
                </a:lnTo>
                <a:lnTo>
                  <a:pt x="3705" y="9978"/>
                </a:lnTo>
                <a:lnTo>
                  <a:pt x="3412" y="10051"/>
                </a:lnTo>
                <a:lnTo>
                  <a:pt x="3118" y="10088"/>
                </a:lnTo>
                <a:lnTo>
                  <a:pt x="2825" y="10051"/>
                </a:lnTo>
                <a:lnTo>
                  <a:pt x="2495" y="10014"/>
                </a:lnTo>
                <a:lnTo>
                  <a:pt x="2201" y="9904"/>
                </a:lnTo>
                <a:lnTo>
                  <a:pt x="1944" y="9794"/>
                </a:lnTo>
                <a:lnTo>
                  <a:pt x="1651" y="9648"/>
                </a:lnTo>
                <a:lnTo>
                  <a:pt x="1394" y="9464"/>
                </a:lnTo>
                <a:lnTo>
                  <a:pt x="1174" y="9281"/>
                </a:lnTo>
                <a:lnTo>
                  <a:pt x="954" y="8987"/>
                </a:lnTo>
                <a:lnTo>
                  <a:pt x="771" y="8694"/>
                </a:lnTo>
                <a:lnTo>
                  <a:pt x="624" y="8364"/>
                </a:lnTo>
                <a:lnTo>
                  <a:pt x="550" y="8034"/>
                </a:lnTo>
                <a:lnTo>
                  <a:pt x="514" y="7667"/>
                </a:lnTo>
                <a:lnTo>
                  <a:pt x="514" y="7337"/>
                </a:lnTo>
                <a:lnTo>
                  <a:pt x="587" y="6970"/>
                </a:lnTo>
                <a:lnTo>
                  <a:pt x="661" y="6640"/>
                </a:lnTo>
                <a:lnTo>
                  <a:pt x="807" y="6310"/>
                </a:lnTo>
                <a:lnTo>
                  <a:pt x="991" y="6016"/>
                </a:lnTo>
                <a:lnTo>
                  <a:pt x="1211" y="5759"/>
                </a:lnTo>
                <a:lnTo>
                  <a:pt x="1468" y="5539"/>
                </a:lnTo>
                <a:lnTo>
                  <a:pt x="2018" y="5099"/>
                </a:lnTo>
                <a:lnTo>
                  <a:pt x="2568" y="4622"/>
                </a:lnTo>
                <a:lnTo>
                  <a:pt x="2788" y="4366"/>
                </a:lnTo>
                <a:lnTo>
                  <a:pt x="2971" y="4109"/>
                </a:lnTo>
                <a:lnTo>
                  <a:pt x="3082" y="3815"/>
                </a:lnTo>
                <a:lnTo>
                  <a:pt x="3192" y="3485"/>
                </a:lnTo>
                <a:lnTo>
                  <a:pt x="3265" y="3118"/>
                </a:lnTo>
                <a:lnTo>
                  <a:pt x="3302" y="2715"/>
                </a:lnTo>
                <a:lnTo>
                  <a:pt x="3375" y="2348"/>
                </a:lnTo>
                <a:lnTo>
                  <a:pt x="3448" y="2165"/>
                </a:lnTo>
                <a:lnTo>
                  <a:pt x="3558" y="1981"/>
                </a:lnTo>
                <a:lnTo>
                  <a:pt x="3705" y="1798"/>
                </a:lnTo>
                <a:lnTo>
                  <a:pt x="3852" y="1651"/>
                </a:lnTo>
                <a:lnTo>
                  <a:pt x="4072" y="1541"/>
                </a:lnTo>
                <a:lnTo>
                  <a:pt x="4292" y="1468"/>
                </a:lnTo>
                <a:lnTo>
                  <a:pt x="4512" y="1431"/>
                </a:lnTo>
                <a:lnTo>
                  <a:pt x="4769" y="1394"/>
                </a:lnTo>
                <a:lnTo>
                  <a:pt x="4989" y="1394"/>
                </a:lnTo>
                <a:lnTo>
                  <a:pt x="5209" y="1468"/>
                </a:lnTo>
                <a:lnTo>
                  <a:pt x="4952" y="1688"/>
                </a:lnTo>
                <a:lnTo>
                  <a:pt x="4916" y="1761"/>
                </a:lnTo>
                <a:lnTo>
                  <a:pt x="4879" y="1834"/>
                </a:lnTo>
                <a:lnTo>
                  <a:pt x="4916" y="1981"/>
                </a:lnTo>
                <a:lnTo>
                  <a:pt x="4989" y="2091"/>
                </a:lnTo>
                <a:lnTo>
                  <a:pt x="5062" y="2128"/>
                </a:lnTo>
                <a:lnTo>
                  <a:pt x="5136" y="2128"/>
                </a:lnTo>
                <a:lnTo>
                  <a:pt x="5319" y="2091"/>
                </a:lnTo>
                <a:lnTo>
                  <a:pt x="5429" y="2018"/>
                </a:lnTo>
                <a:lnTo>
                  <a:pt x="5539" y="1945"/>
                </a:lnTo>
                <a:lnTo>
                  <a:pt x="5613" y="1798"/>
                </a:lnTo>
                <a:lnTo>
                  <a:pt x="5759" y="1651"/>
                </a:lnTo>
                <a:lnTo>
                  <a:pt x="5833" y="1614"/>
                </a:lnTo>
                <a:lnTo>
                  <a:pt x="5869" y="1578"/>
                </a:lnTo>
                <a:lnTo>
                  <a:pt x="6420" y="1138"/>
                </a:lnTo>
                <a:lnTo>
                  <a:pt x="7006" y="771"/>
                </a:lnTo>
                <a:lnTo>
                  <a:pt x="7337" y="624"/>
                </a:lnTo>
                <a:lnTo>
                  <a:pt x="7483" y="551"/>
                </a:lnTo>
                <a:close/>
                <a:moveTo>
                  <a:pt x="10821" y="9281"/>
                </a:moveTo>
                <a:lnTo>
                  <a:pt x="10968" y="9538"/>
                </a:lnTo>
                <a:lnTo>
                  <a:pt x="11115" y="9758"/>
                </a:lnTo>
                <a:lnTo>
                  <a:pt x="11335" y="9978"/>
                </a:lnTo>
                <a:lnTo>
                  <a:pt x="11592" y="10161"/>
                </a:lnTo>
                <a:lnTo>
                  <a:pt x="11408" y="10418"/>
                </a:lnTo>
                <a:lnTo>
                  <a:pt x="11188" y="10198"/>
                </a:lnTo>
                <a:lnTo>
                  <a:pt x="10968" y="9978"/>
                </a:lnTo>
                <a:lnTo>
                  <a:pt x="10711" y="9831"/>
                </a:lnTo>
                <a:lnTo>
                  <a:pt x="10455" y="9648"/>
                </a:lnTo>
                <a:lnTo>
                  <a:pt x="10601" y="9464"/>
                </a:lnTo>
                <a:lnTo>
                  <a:pt x="10821" y="9281"/>
                </a:lnTo>
                <a:close/>
                <a:moveTo>
                  <a:pt x="13903" y="9941"/>
                </a:moveTo>
                <a:lnTo>
                  <a:pt x="13829" y="9978"/>
                </a:lnTo>
                <a:lnTo>
                  <a:pt x="13756" y="10014"/>
                </a:lnTo>
                <a:lnTo>
                  <a:pt x="13719" y="10014"/>
                </a:lnTo>
                <a:lnTo>
                  <a:pt x="13719" y="10051"/>
                </a:lnTo>
                <a:lnTo>
                  <a:pt x="13646" y="10161"/>
                </a:lnTo>
                <a:lnTo>
                  <a:pt x="13609" y="10271"/>
                </a:lnTo>
                <a:lnTo>
                  <a:pt x="13646" y="10418"/>
                </a:lnTo>
                <a:lnTo>
                  <a:pt x="13719" y="10565"/>
                </a:lnTo>
                <a:lnTo>
                  <a:pt x="13829" y="10638"/>
                </a:lnTo>
                <a:lnTo>
                  <a:pt x="13939" y="10675"/>
                </a:lnTo>
                <a:lnTo>
                  <a:pt x="14049" y="10638"/>
                </a:lnTo>
                <a:lnTo>
                  <a:pt x="14159" y="10601"/>
                </a:lnTo>
                <a:lnTo>
                  <a:pt x="14269" y="10491"/>
                </a:lnTo>
                <a:lnTo>
                  <a:pt x="14343" y="10418"/>
                </a:lnTo>
                <a:lnTo>
                  <a:pt x="14379" y="10308"/>
                </a:lnTo>
                <a:lnTo>
                  <a:pt x="14379" y="10271"/>
                </a:lnTo>
                <a:lnTo>
                  <a:pt x="14379" y="10198"/>
                </a:lnTo>
                <a:lnTo>
                  <a:pt x="14306" y="10124"/>
                </a:lnTo>
                <a:lnTo>
                  <a:pt x="14233" y="10051"/>
                </a:lnTo>
                <a:lnTo>
                  <a:pt x="14159" y="10014"/>
                </a:lnTo>
                <a:lnTo>
                  <a:pt x="14086" y="9978"/>
                </a:lnTo>
                <a:lnTo>
                  <a:pt x="13939" y="9941"/>
                </a:lnTo>
                <a:close/>
                <a:moveTo>
                  <a:pt x="7593" y="0"/>
                </a:moveTo>
                <a:lnTo>
                  <a:pt x="7447" y="37"/>
                </a:lnTo>
                <a:lnTo>
                  <a:pt x="7190" y="110"/>
                </a:lnTo>
                <a:lnTo>
                  <a:pt x="6970" y="221"/>
                </a:lnTo>
                <a:lnTo>
                  <a:pt x="6566" y="441"/>
                </a:lnTo>
                <a:lnTo>
                  <a:pt x="6199" y="697"/>
                </a:lnTo>
                <a:lnTo>
                  <a:pt x="5502" y="1211"/>
                </a:lnTo>
                <a:lnTo>
                  <a:pt x="5209" y="1064"/>
                </a:lnTo>
                <a:lnTo>
                  <a:pt x="4916" y="991"/>
                </a:lnTo>
                <a:lnTo>
                  <a:pt x="4585" y="991"/>
                </a:lnTo>
                <a:lnTo>
                  <a:pt x="4255" y="1027"/>
                </a:lnTo>
                <a:lnTo>
                  <a:pt x="3999" y="1101"/>
                </a:lnTo>
                <a:lnTo>
                  <a:pt x="3778" y="1211"/>
                </a:lnTo>
                <a:lnTo>
                  <a:pt x="3595" y="1358"/>
                </a:lnTo>
                <a:lnTo>
                  <a:pt x="3412" y="1504"/>
                </a:lnTo>
                <a:lnTo>
                  <a:pt x="3228" y="1688"/>
                </a:lnTo>
                <a:lnTo>
                  <a:pt x="3118" y="1908"/>
                </a:lnTo>
                <a:lnTo>
                  <a:pt x="3008" y="2128"/>
                </a:lnTo>
                <a:lnTo>
                  <a:pt x="2935" y="2348"/>
                </a:lnTo>
                <a:lnTo>
                  <a:pt x="2861" y="2678"/>
                </a:lnTo>
                <a:lnTo>
                  <a:pt x="2788" y="3008"/>
                </a:lnTo>
                <a:lnTo>
                  <a:pt x="2751" y="3338"/>
                </a:lnTo>
                <a:lnTo>
                  <a:pt x="2641" y="3669"/>
                </a:lnTo>
                <a:lnTo>
                  <a:pt x="2605" y="3852"/>
                </a:lnTo>
                <a:lnTo>
                  <a:pt x="2495" y="3999"/>
                </a:lnTo>
                <a:lnTo>
                  <a:pt x="2275" y="4255"/>
                </a:lnTo>
                <a:lnTo>
                  <a:pt x="2018" y="4476"/>
                </a:lnTo>
                <a:lnTo>
                  <a:pt x="1761" y="4696"/>
                </a:lnTo>
                <a:lnTo>
                  <a:pt x="1284" y="5062"/>
                </a:lnTo>
                <a:lnTo>
                  <a:pt x="844" y="5466"/>
                </a:lnTo>
                <a:lnTo>
                  <a:pt x="661" y="5649"/>
                </a:lnTo>
                <a:lnTo>
                  <a:pt x="514" y="5906"/>
                </a:lnTo>
                <a:lnTo>
                  <a:pt x="367" y="6126"/>
                </a:lnTo>
                <a:lnTo>
                  <a:pt x="220" y="6420"/>
                </a:lnTo>
                <a:lnTo>
                  <a:pt x="110" y="6713"/>
                </a:lnTo>
                <a:lnTo>
                  <a:pt x="37" y="7007"/>
                </a:lnTo>
                <a:lnTo>
                  <a:pt x="0" y="7263"/>
                </a:lnTo>
                <a:lnTo>
                  <a:pt x="0" y="7557"/>
                </a:lnTo>
                <a:lnTo>
                  <a:pt x="37" y="7850"/>
                </a:lnTo>
                <a:lnTo>
                  <a:pt x="74" y="8144"/>
                </a:lnTo>
                <a:lnTo>
                  <a:pt x="147" y="8400"/>
                </a:lnTo>
                <a:lnTo>
                  <a:pt x="220" y="8657"/>
                </a:lnTo>
                <a:lnTo>
                  <a:pt x="367" y="8914"/>
                </a:lnTo>
                <a:lnTo>
                  <a:pt x="514" y="9171"/>
                </a:lnTo>
                <a:lnTo>
                  <a:pt x="661" y="9391"/>
                </a:lnTo>
                <a:lnTo>
                  <a:pt x="844" y="9611"/>
                </a:lnTo>
                <a:lnTo>
                  <a:pt x="1064" y="9831"/>
                </a:lnTo>
                <a:lnTo>
                  <a:pt x="1284" y="10014"/>
                </a:lnTo>
                <a:lnTo>
                  <a:pt x="1541" y="10161"/>
                </a:lnTo>
                <a:lnTo>
                  <a:pt x="1798" y="10308"/>
                </a:lnTo>
                <a:lnTo>
                  <a:pt x="2054" y="10381"/>
                </a:lnTo>
                <a:lnTo>
                  <a:pt x="2348" y="10491"/>
                </a:lnTo>
                <a:lnTo>
                  <a:pt x="2641" y="10528"/>
                </a:lnTo>
                <a:lnTo>
                  <a:pt x="2898" y="10565"/>
                </a:lnTo>
                <a:lnTo>
                  <a:pt x="3192" y="10565"/>
                </a:lnTo>
                <a:lnTo>
                  <a:pt x="3485" y="10528"/>
                </a:lnTo>
                <a:lnTo>
                  <a:pt x="3742" y="10491"/>
                </a:lnTo>
                <a:lnTo>
                  <a:pt x="4035" y="10418"/>
                </a:lnTo>
                <a:lnTo>
                  <a:pt x="4365" y="10271"/>
                </a:lnTo>
                <a:lnTo>
                  <a:pt x="4696" y="10161"/>
                </a:lnTo>
                <a:lnTo>
                  <a:pt x="4879" y="10124"/>
                </a:lnTo>
                <a:lnTo>
                  <a:pt x="5209" y="10124"/>
                </a:lnTo>
                <a:lnTo>
                  <a:pt x="5392" y="10161"/>
                </a:lnTo>
                <a:lnTo>
                  <a:pt x="5502" y="10271"/>
                </a:lnTo>
                <a:lnTo>
                  <a:pt x="5613" y="10381"/>
                </a:lnTo>
                <a:lnTo>
                  <a:pt x="5833" y="10601"/>
                </a:lnTo>
                <a:lnTo>
                  <a:pt x="5979" y="10711"/>
                </a:lnTo>
                <a:lnTo>
                  <a:pt x="6089" y="10785"/>
                </a:lnTo>
                <a:lnTo>
                  <a:pt x="6273" y="10858"/>
                </a:lnTo>
                <a:lnTo>
                  <a:pt x="6420" y="10895"/>
                </a:lnTo>
                <a:lnTo>
                  <a:pt x="6933" y="10895"/>
                </a:lnTo>
                <a:lnTo>
                  <a:pt x="7227" y="10858"/>
                </a:lnTo>
                <a:lnTo>
                  <a:pt x="7483" y="10821"/>
                </a:lnTo>
                <a:lnTo>
                  <a:pt x="7740" y="10748"/>
                </a:lnTo>
                <a:lnTo>
                  <a:pt x="7997" y="10638"/>
                </a:lnTo>
                <a:lnTo>
                  <a:pt x="8217" y="10528"/>
                </a:lnTo>
                <a:lnTo>
                  <a:pt x="8437" y="10381"/>
                </a:lnTo>
                <a:lnTo>
                  <a:pt x="8657" y="10198"/>
                </a:lnTo>
                <a:lnTo>
                  <a:pt x="8877" y="10014"/>
                </a:lnTo>
                <a:lnTo>
                  <a:pt x="9061" y="9831"/>
                </a:lnTo>
                <a:lnTo>
                  <a:pt x="9207" y="9611"/>
                </a:lnTo>
                <a:lnTo>
                  <a:pt x="9354" y="9391"/>
                </a:lnTo>
                <a:lnTo>
                  <a:pt x="9501" y="9171"/>
                </a:lnTo>
                <a:lnTo>
                  <a:pt x="9574" y="8914"/>
                </a:lnTo>
                <a:lnTo>
                  <a:pt x="9684" y="8694"/>
                </a:lnTo>
                <a:lnTo>
                  <a:pt x="9721" y="8400"/>
                </a:lnTo>
                <a:lnTo>
                  <a:pt x="9721" y="8144"/>
                </a:lnTo>
                <a:lnTo>
                  <a:pt x="9721" y="7887"/>
                </a:lnTo>
                <a:lnTo>
                  <a:pt x="9684" y="7630"/>
                </a:lnTo>
                <a:lnTo>
                  <a:pt x="9611" y="7373"/>
                </a:lnTo>
                <a:lnTo>
                  <a:pt x="9537" y="7117"/>
                </a:lnTo>
                <a:lnTo>
                  <a:pt x="9281" y="6640"/>
                </a:lnTo>
                <a:lnTo>
                  <a:pt x="9171" y="6383"/>
                </a:lnTo>
                <a:lnTo>
                  <a:pt x="9061" y="6090"/>
                </a:lnTo>
                <a:lnTo>
                  <a:pt x="9061" y="5833"/>
                </a:lnTo>
                <a:lnTo>
                  <a:pt x="9061" y="5576"/>
                </a:lnTo>
                <a:lnTo>
                  <a:pt x="9097" y="5319"/>
                </a:lnTo>
                <a:lnTo>
                  <a:pt x="9134" y="5062"/>
                </a:lnTo>
                <a:lnTo>
                  <a:pt x="9317" y="4512"/>
                </a:lnTo>
                <a:lnTo>
                  <a:pt x="9501" y="4035"/>
                </a:lnTo>
                <a:lnTo>
                  <a:pt x="9684" y="3559"/>
                </a:lnTo>
                <a:lnTo>
                  <a:pt x="9794" y="3082"/>
                </a:lnTo>
                <a:lnTo>
                  <a:pt x="9831" y="2825"/>
                </a:lnTo>
                <a:lnTo>
                  <a:pt x="9831" y="2568"/>
                </a:lnTo>
                <a:lnTo>
                  <a:pt x="9794" y="2311"/>
                </a:lnTo>
                <a:lnTo>
                  <a:pt x="9721" y="2055"/>
                </a:lnTo>
                <a:lnTo>
                  <a:pt x="9611" y="1834"/>
                </a:lnTo>
                <a:lnTo>
                  <a:pt x="9501" y="1578"/>
                </a:lnTo>
                <a:lnTo>
                  <a:pt x="9354" y="1358"/>
                </a:lnTo>
                <a:lnTo>
                  <a:pt x="9207" y="1174"/>
                </a:lnTo>
                <a:lnTo>
                  <a:pt x="8841" y="771"/>
                </a:lnTo>
                <a:lnTo>
                  <a:pt x="8400" y="404"/>
                </a:lnTo>
                <a:lnTo>
                  <a:pt x="7960" y="110"/>
                </a:lnTo>
                <a:lnTo>
                  <a:pt x="7850" y="37"/>
                </a:lnTo>
                <a:lnTo>
                  <a:pt x="7703" y="0"/>
                </a:lnTo>
                <a:close/>
                <a:moveTo>
                  <a:pt x="12912" y="10675"/>
                </a:moveTo>
                <a:lnTo>
                  <a:pt x="12839" y="10711"/>
                </a:lnTo>
                <a:lnTo>
                  <a:pt x="12765" y="10785"/>
                </a:lnTo>
                <a:lnTo>
                  <a:pt x="12729" y="10858"/>
                </a:lnTo>
                <a:lnTo>
                  <a:pt x="12729" y="11005"/>
                </a:lnTo>
                <a:lnTo>
                  <a:pt x="12765" y="11115"/>
                </a:lnTo>
                <a:lnTo>
                  <a:pt x="12876" y="11225"/>
                </a:lnTo>
                <a:lnTo>
                  <a:pt x="13022" y="11262"/>
                </a:lnTo>
                <a:lnTo>
                  <a:pt x="13132" y="11225"/>
                </a:lnTo>
                <a:lnTo>
                  <a:pt x="13242" y="11115"/>
                </a:lnTo>
                <a:lnTo>
                  <a:pt x="13279" y="11005"/>
                </a:lnTo>
                <a:lnTo>
                  <a:pt x="13279" y="10858"/>
                </a:lnTo>
                <a:lnTo>
                  <a:pt x="13242" y="10785"/>
                </a:lnTo>
                <a:lnTo>
                  <a:pt x="13169" y="10711"/>
                </a:lnTo>
                <a:lnTo>
                  <a:pt x="13096" y="10675"/>
                </a:lnTo>
                <a:close/>
                <a:moveTo>
                  <a:pt x="13572" y="11262"/>
                </a:moveTo>
                <a:lnTo>
                  <a:pt x="13499" y="11298"/>
                </a:lnTo>
                <a:lnTo>
                  <a:pt x="13462" y="11372"/>
                </a:lnTo>
                <a:lnTo>
                  <a:pt x="13389" y="11408"/>
                </a:lnTo>
                <a:lnTo>
                  <a:pt x="13316" y="11445"/>
                </a:lnTo>
                <a:lnTo>
                  <a:pt x="13242" y="11555"/>
                </a:lnTo>
                <a:lnTo>
                  <a:pt x="13242" y="11702"/>
                </a:lnTo>
                <a:lnTo>
                  <a:pt x="13242" y="11775"/>
                </a:lnTo>
                <a:lnTo>
                  <a:pt x="13279" y="11849"/>
                </a:lnTo>
                <a:lnTo>
                  <a:pt x="13352" y="11959"/>
                </a:lnTo>
                <a:lnTo>
                  <a:pt x="13609" y="11959"/>
                </a:lnTo>
                <a:lnTo>
                  <a:pt x="13719" y="11922"/>
                </a:lnTo>
                <a:lnTo>
                  <a:pt x="13829" y="11849"/>
                </a:lnTo>
                <a:lnTo>
                  <a:pt x="13866" y="11738"/>
                </a:lnTo>
                <a:lnTo>
                  <a:pt x="13939" y="11628"/>
                </a:lnTo>
                <a:lnTo>
                  <a:pt x="13939" y="11555"/>
                </a:lnTo>
                <a:lnTo>
                  <a:pt x="13939" y="11518"/>
                </a:lnTo>
                <a:lnTo>
                  <a:pt x="13903" y="11445"/>
                </a:lnTo>
                <a:lnTo>
                  <a:pt x="13866" y="11372"/>
                </a:lnTo>
                <a:lnTo>
                  <a:pt x="13829" y="11298"/>
                </a:lnTo>
                <a:lnTo>
                  <a:pt x="13719" y="11262"/>
                </a:lnTo>
                <a:close/>
                <a:moveTo>
                  <a:pt x="12215" y="11555"/>
                </a:moveTo>
                <a:lnTo>
                  <a:pt x="12142" y="11592"/>
                </a:lnTo>
                <a:lnTo>
                  <a:pt x="12069" y="11702"/>
                </a:lnTo>
                <a:lnTo>
                  <a:pt x="12032" y="11812"/>
                </a:lnTo>
                <a:lnTo>
                  <a:pt x="12032" y="11959"/>
                </a:lnTo>
                <a:lnTo>
                  <a:pt x="12032" y="12069"/>
                </a:lnTo>
                <a:lnTo>
                  <a:pt x="12105" y="12362"/>
                </a:lnTo>
                <a:lnTo>
                  <a:pt x="12252" y="12582"/>
                </a:lnTo>
                <a:lnTo>
                  <a:pt x="12325" y="12619"/>
                </a:lnTo>
                <a:lnTo>
                  <a:pt x="12399" y="12656"/>
                </a:lnTo>
                <a:lnTo>
                  <a:pt x="12509" y="12656"/>
                </a:lnTo>
                <a:lnTo>
                  <a:pt x="12582" y="12582"/>
                </a:lnTo>
                <a:lnTo>
                  <a:pt x="12619" y="12545"/>
                </a:lnTo>
                <a:lnTo>
                  <a:pt x="12692" y="12545"/>
                </a:lnTo>
                <a:lnTo>
                  <a:pt x="12802" y="12619"/>
                </a:lnTo>
                <a:lnTo>
                  <a:pt x="12876" y="12619"/>
                </a:lnTo>
                <a:lnTo>
                  <a:pt x="12949" y="12582"/>
                </a:lnTo>
                <a:lnTo>
                  <a:pt x="12986" y="12545"/>
                </a:lnTo>
                <a:lnTo>
                  <a:pt x="13022" y="12435"/>
                </a:lnTo>
                <a:lnTo>
                  <a:pt x="12986" y="12325"/>
                </a:lnTo>
                <a:lnTo>
                  <a:pt x="12912" y="12215"/>
                </a:lnTo>
                <a:lnTo>
                  <a:pt x="12802" y="12179"/>
                </a:lnTo>
                <a:lnTo>
                  <a:pt x="12655" y="12142"/>
                </a:lnTo>
                <a:lnTo>
                  <a:pt x="12545" y="12142"/>
                </a:lnTo>
                <a:lnTo>
                  <a:pt x="12472" y="12179"/>
                </a:lnTo>
                <a:lnTo>
                  <a:pt x="12399" y="12032"/>
                </a:lnTo>
                <a:lnTo>
                  <a:pt x="12399" y="11849"/>
                </a:lnTo>
                <a:lnTo>
                  <a:pt x="12399" y="11665"/>
                </a:lnTo>
                <a:lnTo>
                  <a:pt x="12362" y="11592"/>
                </a:lnTo>
                <a:lnTo>
                  <a:pt x="12289" y="11555"/>
                </a:lnTo>
                <a:close/>
                <a:moveTo>
                  <a:pt x="14049" y="5466"/>
                </a:moveTo>
                <a:lnTo>
                  <a:pt x="14196" y="5503"/>
                </a:lnTo>
                <a:lnTo>
                  <a:pt x="14490" y="5649"/>
                </a:lnTo>
                <a:lnTo>
                  <a:pt x="14673" y="5723"/>
                </a:lnTo>
                <a:lnTo>
                  <a:pt x="14930" y="5906"/>
                </a:lnTo>
                <a:lnTo>
                  <a:pt x="15150" y="6090"/>
                </a:lnTo>
                <a:lnTo>
                  <a:pt x="15370" y="6310"/>
                </a:lnTo>
                <a:lnTo>
                  <a:pt x="15590" y="6566"/>
                </a:lnTo>
                <a:lnTo>
                  <a:pt x="15773" y="6860"/>
                </a:lnTo>
                <a:lnTo>
                  <a:pt x="15883" y="7190"/>
                </a:lnTo>
                <a:lnTo>
                  <a:pt x="15993" y="7520"/>
                </a:lnTo>
                <a:lnTo>
                  <a:pt x="16067" y="7850"/>
                </a:lnTo>
                <a:lnTo>
                  <a:pt x="16104" y="8217"/>
                </a:lnTo>
                <a:lnTo>
                  <a:pt x="16104" y="8547"/>
                </a:lnTo>
                <a:lnTo>
                  <a:pt x="16067" y="9244"/>
                </a:lnTo>
                <a:lnTo>
                  <a:pt x="15957" y="9941"/>
                </a:lnTo>
                <a:lnTo>
                  <a:pt x="15773" y="10601"/>
                </a:lnTo>
                <a:lnTo>
                  <a:pt x="15517" y="11225"/>
                </a:lnTo>
                <a:lnTo>
                  <a:pt x="15370" y="11555"/>
                </a:lnTo>
                <a:lnTo>
                  <a:pt x="15186" y="11849"/>
                </a:lnTo>
                <a:lnTo>
                  <a:pt x="15003" y="12105"/>
                </a:lnTo>
                <a:lnTo>
                  <a:pt x="14783" y="12362"/>
                </a:lnTo>
                <a:lnTo>
                  <a:pt x="14526" y="12619"/>
                </a:lnTo>
                <a:lnTo>
                  <a:pt x="14269" y="12839"/>
                </a:lnTo>
                <a:lnTo>
                  <a:pt x="14013" y="13022"/>
                </a:lnTo>
                <a:lnTo>
                  <a:pt x="13719" y="13169"/>
                </a:lnTo>
                <a:lnTo>
                  <a:pt x="13389" y="13316"/>
                </a:lnTo>
                <a:lnTo>
                  <a:pt x="13059" y="13463"/>
                </a:lnTo>
                <a:lnTo>
                  <a:pt x="12802" y="13499"/>
                </a:lnTo>
                <a:lnTo>
                  <a:pt x="12509" y="13536"/>
                </a:lnTo>
                <a:lnTo>
                  <a:pt x="12325" y="13499"/>
                </a:lnTo>
                <a:lnTo>
                  <a:pt x="12179" y="13426"/>
                </a:lnTo>
                <a:lnTo>
                  <a:pt x="12032" y="13279"/>
                </a:lnTo>
                <a:lnTo>
                  <a:pt x="11922" y="13169"/>
                </a:lnTo>
                <a:lnTo>
                  <a:pt x="11482" y="12692"/>
                </a:lnTo>
                <a:lnTo>
                  <a:pt x="11298" y="12435"/>
                </a:lnTo>
                <a:lnTo>
                  <a:pt x="11225" y="12289"/>
                </a:lnTo>
                <a:lnTo>
                  <a:pt x="11188" y="12105"/>
                </a:lnTo>
                <a:lnTo>
                  <a:pt x="11188" y="11922"/>
                </a:lnTo>
                <a:lnTo>
                  <a:pt x="11262" y="11738"/>
                </a:lnTo>
                <a:lnTo>
                  <a:pt x="11445" y="11408"/>
                </a:lnTo>
                <a:lnTo>
                  <a:pt x="11812" y="10785"/>
                </a:lnTo>
                <a:lnTo>
                  <a:pt x="12142" y="10161"/>
                </a:lnTo>
                <a:lnTo>
                  <a:pt x="12472" y="9501"/>
                </a:lnTo>
                <a:lnTo>
                  <a:pt x="12765" y="8877"/>
                </a:lnTo>
                <a:lnTo>
                  <a:pt x="12876" y="8547"/>
                </a:lnTo>
                <a:lnTo>
                  <a:pt x="12949" y="8217"/>
                </a:lnTo>
                <a:lnTo>
                  <a:pt x="12986" y="7887"/>
                </a:lnTo>
                <a:lnTo>
                  <a:pt x="12949" y="7593"/>
                </a:lnTo>
                <a:lnTo>
                  <a:pt x="12876" y="7263"/>
                </a:lnTo>
                <a:lnTo>
                  <a:pt x="12765" y="6970"/>
                </a:lnTo>
                <a:lnTo>
                  <a:pt x="12729" y="6750"/>
                </a:lnTo>
                <a:lnTo>
                  <a:pt x="12692" y="6566"/>
                </a:lnTo>
                <a:lnTo>
                  <a:pt x="12729" y="6346"/>
                </a:lnTo>
                <a:lnTo>
                  <a:pt x="12802" y="6200"/>
                </a:lnTo>
                <a:lnTo>
                  <a:pt x="12876" y="6016"/>
                </a:lnTo>
                <a:lnTo>
                  <a:pt x="12986" y="5869"/>
                </a:lnTo>
                <a:lnTo>
                  <a:pt x="13132" y="5723"/>
                </a:lnTo>
                <a:lnTo>
                  <a:pt x="13279" y="5613"/>
                </a:lnTo>
                <a:lnTo>
                  <a:pt x="13316" y="5686"/>
                </a:lnTo>
                <a:lnTo>
                  <a:pt x="13389" y="5723"/>
                </a:lnTo>
                <a:lnTo>
                  <a:pt x="13536" y="5759"/>
                </a:lnTo>
                <a:lnTo>
                  <a:pt x="13646" y="5686"/>
                </a:lnTo>
                <a:lnTo>
                  <a:pt x="13719" y="5649"/>
                </a:lnTo>
                <a:lnTo>
                  <a:pt x="13756" y="5576"/>
                </a:lnTo>
                <a:lnTo>
                  <a:pt x="13829" y="5503"/>
                </a:lnTo>
                <a:lnTo>
                  <a:pt x="13939" y="5466"/>
                </a:lnTo>
                <a:close/>
                <a:moveTo>
                  <a:pt x="13646" y="3852"/>
                </a:moveTo>
                <a:lnTo>
                  <a:pt x="13609" y="3925"/>
                </a:lnTo>
                <a:lnTo>
                  <a:pt x="13499" y="4182"/>
                </a:lnTo>
                <a:lnTo>
                  <a:pt x="13462" y="4476"/>
                </a:lnTo>
                <a:lnTo>
                  <a:pt x="13462" y="4732"/>
                </a:lnTo>
                <a:lnTo>
                  <a:pt x="13499" y="5026"/>
                </a:lnTo>
                <a:lnTo>
                  <a:pt x="13316" y="5099"/>
                </a:lnTo>
                <a:lnTo>
                  <a:pt x="13132" y="5173"/>
                </a:lnTo>
                <a:lnTo>
                  <a:pt x="13022" y="4769"/>
                </a:lnTo>
                <a:lnTo>
                  <a:pt x="12839" y="4439"/>
                </a:lnTo>
                <a:lnTo>
                  <a:pt x="12802" y="4402"/>
                </a:lnTo>
                <a:lnTo>
                  <a:pt x="12729" y="4402"/>
                </a:lnTo>
                <a:lnTo>
                  <a:pt x="12692" y="4439"/>
                </a:lnTo>
                <a:lnTo>
                  <a:pt x="12692" y="4476"/>
                </a:lnTo>
                <a:lnTo>
                  <a:pt x="12655" y="4732"/>
                </a:lnTo>
                <a:lnTo>
                  <a:pt x="12692" y="4952"/>
                </a:lnTo>
                <a:lnTo>
                  <a:pt x="12802" y="5429"/>
                </a:lnTo>
                <a:lnTo>
                  <a:pt x="12582" y="5649"/>
                </a:lnTo>
                <a:lnTo>
                  <a:pt x="12399" y="5466"/>
                </a:lnTo>
                <a:lnTo>
                  <a:pt x="12142" y="5173"/>
                </a:lnTo>
                <a:lnTo>
                  <a:pt x="12105" y="5136"/>
                </a:lnTo>
                <a:lnTo>
                  <a:pt x="12032" y="5173"/>
                </a:lnTo>
                <a:lnTo>
                  <a:pt x="11995" y="5209"/>
                </a:lnTo>
                <a:lnTo>
                  <a:pt x="11995" y="5283"/>
                </a:lnTo>
                <a:lnTo>
                  <a:pt x="12032" y="5466"/>
                </a:lnTo>
                <a:lnTo>
                  <a:pt x="12142" y="5649"/>
                </a:lnTo>
                <a:lnTo>
                  <a:pt x="12252" y="5796"/>
                </a:lnTo>
                <a:lnTo>
                  <a:pt x="12435" y="5906"/>
                </a:lnTo>
                <a:lnTo>
                  <a:pt x="12399" y="6016"/>
                </a:lnTo>
                <a:lnTo>
                  <a:pt x="12362" y="6053"/>
                </a:lnTo>
                <a:lnTo>
                  <a:pt x="12142" y="6016"/>
                </a:lnTo>
                <a:lnTo>
                  <a:pt x="11738" y="5833"/>
                </a:lnTo>
                <a:lnTo>
                  <a:pt x="11665" y="5686"/>
                </a:lnTo>
                <a:lnTo>
                  <a:pt x="11628" y="5649"/>
                </a:lnTo>
                <a:lnTo>
                  <a:pt x="11592" y="5686"/>
                </a:lnTo>
                <a:lnTo>
                  <a:pt x="11555" y="5833"/>
                </a:lnTo>
                <a:lnTo>
                  <a:pt x="11518" y="5906"/>
                </a:lnTo>
                <a:lnTo>
                  <a:pt x="11518" y="5979"/>
                </a:lnTo>
                <a:lnTo>
                  <a:pt x="11555" y="6053"/>
                </a:lnTo>
                <a:lnTo>
                  <a:pt x="11628" y="6126"/>
                </a:lnTo>
                <a:lnTo>
                  <a:pt x="11775" y="6236"/>
                </a:lnTo>
                <a:lnTo>
                  <a:pt x="11995" y="6346"/>
                </a:lnTo>
                <a:lnTo>
                  <a:pt x="12289" y="6456"/>
                </a:lnTo>
                <a:lnTo>
                  <a:pt x="12252" y="6676"/>
                </a:lnTo>
                <a:lnTo>
                  <a:pt x="12289" y="6897"/>
                </a:lnTo>
                <a:lnTo>
                  <a:pt x="11555" y="6897"/>
                </a:lnTo>
                <a:lnTo>
                  <a:pt x="11445" y="6933"/>
                </a:lnTo>
                <a:lnTo>
                  <a:pt x="11408" y="7007"/>
                </a:lnTo>
                <a:lnTo>
                  <a:pt x="11408" y="7153"/>
                </a:lnTo>
                <a:lnTo>
                  <a:pt x="11408" y="7337"/>
                </a:lnTo>
                <a:lnTo>
                  <a:pt x="11482" y="7483"/>
                </a:lnTo>
                <a:lnTo>
                  <a:pt x="11555" y="7593"/>
                </a:lnTo>
                <a:lnTo>
                  <a:pt x="11592" y="7630"/>
                </a:lnTo>
                <a:lnTo>
                  <a:pt x="11922" y="7960"/>
                </a:lnTo>
                <a:lnTo>
                  <a:pt x="12142" y="8107"/>
                </a:lnTo>
                <a:lnTo>
                  <a:pt x="12252" y="8180"/>
                </a:lnTo>
                <a:lnTo>
                  <a:pt x="12362" y="8217"/>
                </a:lnTo>
                <a:lnTo>
                  <a:pt x="12472" y="8217"/>
                </a:lnTo>
                <a:lnTo>
                  <a:pt x="12362" y="8547"/>
                </a:lnTo>
                <a:lnTo>
                  <a:pt x="12252" y="8804"/>
                </a:lnTo>
                <a:lnTo>
                  <a:pt x="12215" y="8841"/>
                </a:lnTo>
                <a:lnTo>
                  <a:pt x="12179" y="8877"/>
                </a:lnTo>
                <a:lnTo>
                  <a:pt x="11812" y="8731"/>
                </a:lnTo>
                <a:lnTo>
                  <a:pt x="11555" y="8584"/>
                </a:lnTo>
                <a:lnTo>
                  <a:pt x="11335" y="8364"/>
                </a:lnTo>
                <a:lnTo>
                  <a:pt x="11225" y="8364"/>
                </a:lnTo>
                <a:lnTo>
                  <a:pt x="11188" y="8437"/>
                </a:lnTo>
                <a:lnTo>
                  <a:pt x="11188" y="8511"/>
                </a:lnTo>
                <a:lnTo>
                  <a:pt x="11335" y="8731"/>
                </a:lnTo>
                <a:lnTo>
                  <a:pt x="11555" y="8951"/>
                </a:lnTo>
                <a:lnTo>
                  <a:pt x="11812" y="9134"/>
                </a:lnTo>
                <a:lnTo>
                  <a:pt x="12069" y="9244"/>
                </a:lnTo>
                <a:lnTo>
                  <a:pt x="11848" y="9648"/>
                </a:lnTo>
                <a:lnTo>
                  <a:pt x="11738" y="9648"/>
                </a:lnTo>
                <a:lnTo>
                  <a:pt x="11665" y="9721"/>
                </a:lnTo>
                <a:lnTo>
                  <a:pt x="11262" y="9428"/>
                </a:lnTo>
                <a:lnTo>
                  <a:pt x="10895" y="9134"/>
                </a:lnTo>
                <a:lnTo>
                  <a:pt x="10858" y="9097"/>
                </a:lnTo>
                <a:lnTo>
                  <a:pt x="10821" y="9134"/>
                </a:lnTo>
                <a:lnTo>
                  <a:pt x="10601" y="9391"/>
                </a:lnTo>
                <a:lnTo>
                  <a:pt x="10381" y="9648"/>
                </a:lnTo>
                <a:lnTo>
                  <a:pt x="10308" y="9648"/>
                </a:lnTo>
                <a:lnTo>
                  <a:pt x="10234" y="9684"/>
                </a:lnTo>
                <a:lnTo>
                  <a:pt x="10198" y="9758"/>
                </a:lnTo>
                <a:lnTo>
                  <a:pt x="10234" y="9831"/>
                </a:lnTo>
                <a:lnTo>
                  <a:pt x="10748" y="10308"/>
                </a:lnTo>
                <a:lnTo>
                  <a:pt x="11188" y="10821"/>
                </a:lnTo>
                <a:lnTo>
                  <a:pt x="10968" y="11262"/>
                </a:lnTo>
                <a:lnTo>
                  <a:pt x="10785" y="11152"/>
                </a:lnTo>
                <a:lnTo>
                  <a:pt x="10601" y="11078"/>
                </a:lnTo>
                <a:lnTo>
                  <a:pt x="10381" y="11042"/>
                </a:lnTo>
                <a:lnTo>
                  <a:pt x="10308" y="11005"/>
                </a:lnTo>
                <a:lnTo>
                  <a:pt x="10198" y="10968"/>
                </a:lnTo>
                <a:lnTo>
                  <a:pt x="10161" y="10931"/>
                </a:lnTo>
                <a:lnTo>
                  <a:pt x="10088" y="10931"/>
                </a:lnTo>
                <a:lnTo>
                  <a:pt x="9978" y="10968"/>
                </a:lnTo>
                <a:lnTo>
                  <a:pt x="9941" y="11078"/>
                </a:lnTo>
                <a:lnTo>
                  <a:pt x="9941" y="11152"/>
                </a:lnTo>
                <a:lnTo>
                  <a:pt x="9978" y="11188"/>
                </a:lnTo>
                <a:lnTo>
                  <a:pt x="10124" y="11335"/>
                </a:lnTo>
                <a:lnTo>
                  <a:pt x="10308" y="11445"/>
                </a:lnTo>
                <a:lnTo>
                  <a:pt x="10565" y="11555"/>
                </a:lnTo>
                <a:lnTo>
                  <a:pt x="10675" y="11592"/>
                </a:lnTo>
                <a:lnTo>
                  <a:pt x="10785" y="11592"/>
                </a:lnTo>
                <a:lnTo>
                  <a:pt x="10748" y="11775"/>
                </a:lnTo>
                <a:lnTo>
                  <a:pt x="10711" y="11959"/>
                </a:lnTo>
                <a:lnTo>
                  <a:pt x="10675" y="12179"/>
                </a:lnTo>
                <a:lnTo>
                  <a:pt x="10711" y="12362"/>
                </a:lnTo>
                <a:lnTo>
                  <a:pt x="10785" y="12582"/>
                </a:lnTo>
                <a:lnTo>
                  <a:pt x="10638" y="12692"/>
                </a:lnTo>
                <a:lnTo>
                  <a:pt x="10455" y="12876"/>
                </a:lnTo>
                <a:lnTo>
                  <a:pt x="10381" y="12949"/>
                </a:lnTo>
                <a:lnTo>
                  <a:pt x="10308" y="12949"/>
                </a:lnTo>
                <a:lnTo>
                  <a:pt x="10271" y="12986"/>
                </a:lnTo>
                <a:lnTo>
                  <a:pt x="10234" y="13059"/>
                </a:lnTo>
                <a:lnTo>
                  <a:pt x="10234" y="13169"/>
                </a:lnTo>
                <a:lnTo>
                  <a:pt x="10271" y="13206"/>
                </a:lnTo>
                <a:lnTo>
                  <a:pt x="10308" y="13242"/>
                </a:lnTo>
                <a:lnTo>
                  <a:pt x="10455" y="13242"/>
                </a:lnTo>
                <a:lnTo>
                  <a:pt x="10565" y="13206"/>
                </a:lnTo>
                <a:lnTo>
                  <a:pt x="10748" y="13059"/>
                </a:lnTo>
                <a:lnTo>
                  <a:pt x="11005" y="12912"/>
                </a:lnTo>
                <a:lnTo>
                  <a:pt x="11408" y="13352"/>
                </a:lnTo>
                <a:lnTo>
                  <a:pt x="11482" y="13426"/>
                </a:lnTo>
                <a:lnTo>
                  <a:pt x="11335" y="13609"/>
                </a:lnTo>
                <a:lnTo>
                  <a:pt x="11262" y="13829"/>
                </a:lnTo>
                <a:lnTo>
                  <a:pt x="11188" y="13829"/>
                </a:lnTo>
                <a:lnTo>
                  <a:pt x="11115" y="13866"/>
                </a:lnTo>
                <a:lnTo>
                  <a:pt x="11005" y="13939"/>
                </a:lnTo>
                <a:lnTo>
                  <a:pt x="10968" y="14013"/>
                </a:lnTo>
                <a:lnTo>
                  <a:pt x="11005" y="14123"/>
                </a:lnTo>
                <a:lnTo>
                  <a:pt x="11041" y="14233"/>
                </a:lnTo>
                <a:lnTo>
                  <a:pt x="11151" y="14306"/>
                </a:lnTo>
                <a:lnTo>
                  <a:pt x="11262" y="14343"/>
                </a:lnTo>
                <a:lnTo>
                  <a:pt x="11372" y="14343"/>
                </a:lnTo>
                <a:lnTo>
                  <a:pt x="11482" y="14270"/>
                </a:lnTo>
                <a:lnTo>
                  <a:pt x="11555" y="14196"/>
                </a:lnTo>
                <a:lnTo>
                  <a:pt x="11628" y="14086"/>
                </a:lnTo>
                <a:lnTo>
                  <a:pt x="11665" y="13976"/>
                </a:lnTo>
                <a:lnTo>
                  <a:pt x="11665" y="13866"/>
                </a:lnTo>
                <a:lnTo>
                  <a:pt x="11738" y="13719"/>
                </a:lnTo>
                <a:lnTo>
                  <a:pt x="11848" y="13829"/>
                </a:lnTo>
                <a:lnTo>
                  <a:pt x="11995" y="13903"/>
                </a:lnTo>
                <a:lnTo>
                  <a:pt x="12142" y="13976"/>
                </a:lnTo>
                <a:lnTo>
                  <a:pt x="12325" y="14013"/>
                </a:lnTo>
                <a:lnTo>
                  <a:pt x="12362" y="14049"/>
                </a:lnTo>
                <a:lnTo>
                  <a:pt x="12252" y="14270"/>
                </a:lnTo>
                <a:lnTo>
                  <a:pt x="12179" y="14453"/>
                </a:lnTo>
                <a:lnTo>
                  <a:pt x="12105" y="14563"/>
                </a:lnTo>
                <a:lnTo>
                  <a:pt x="11995" y="14600"/>
                </a:lnTo>
                <a:lnTo>
                  <a:pt x="11958" y="14600"/>
                </a:lnTo>
                <a:lnTo>
                  <a:pt x="11885" y="14636"/>
                </a:lnTo>
                <a:lnTo>
                  <a:pt x="11848" y="14746"/>
                </a:lnTo>
                <a:lnTo>
                  <a:pt x="11848" y="14856"/>
                </a:lnTo>
                <a:lnTo>
                  <a:pt x="11922" y="14930"/>
                </a:lnTo>
                <a:lnTo>
                  <a:pt x="11995" y="15003"/>
                </a:lnTo>
                <a:lnTo>
                  <a:pt x="12069" y="15003"/>
                </a:lnTo>
                <a:lnTo>
                  <a:pt x="12215" y="14966"/>
                </a:lnTo>
                <a:lnTo>
                  <a:pt x="12362" y="14856"/>
                </a:lnTo>
                <a:lnTo>
                  <a:pt x="12472" y="14746"/>
                </a:lnTo>
                <a:lnTo>
                  <a:pt x="12545" y="14563"/>
                </a:lnTo>
                <a:lnTo>
                  <a:pt x="12619" y="14416"/>
                </a:lnTo>
                <a:lnTo>
                  <a:pt x="12692" y="14049"/>
                </a:lnTo>
                <a:lnTo>
                  <a:pt x="13132" y="13976"/>
                </a:lnTo>
                <a:lnTo>
                  <a:pt x="13536" y="13829"/>
                </a:lnTo>
                <a:lnTo>
                  <a:pt x="13279" y="14526"/>
                </a:lnTo>
                <a:lnTo>
                  <a:pt x="13206" y="14710"/>
                </a:lnTo>
                <a:lnTo>
                  <a:pt x="13206" y="14820"/>
                </a:lnTo>
                <a:lnTo>
                  <a:pt x="13242" y="14856"/>
                </a:lnTo>
                <a:lnTo>
                  <a:pt x="13279" y="14930"/>
                </a:lnTo>
                <a:lnTo>
                  <a:pt x="13352" y="14966"/>
                </a:lnTo>
                <a:lnTo>
                  <a:pt x="13426" y="14966"/>
                </a:lnTo>
                <a:lnTo>
                  <a:pt x="13499" y="14930"/>
                </a:lnTo>
                <a:lnTo>
                  <a:pt x="13572" y="14893"/>
                </a:lnTo>
                <a:lnTo>
                  <a:pt x="13609" y="14820"/>
                </a:lnTo>
                <a:lnTo>
                  <a:pt x="13719" y="14563"/>
                </a:lnTo>
                <a:lnTo>
                  <a:pt x="13793" y="14270"/>
                </a:lnTo>
                <a:lnTo>
                  <a:pt x="13829" y="13976"/>
                </a:lnTo>
                <a:lnTo>
                  <a:pt x="13829" y="13719"/>
                </a:lnTo>
                <a:lnTo>
                  <a:pt x="14269" y="13463"/>
                </a:lnTo>
                <a:lnTo>
                  <a:pt x="14306" y="13939"/>
                </a:lnTo>
                <a:lnTo>
                  <a:pt x="14343" y="14049"/>
                </a:lnTo>
                <a:lnTo>
                  <a:pt x="14379" y="14123"/>
                </a:lnTo>
                <a:lnTo>
                  <a:pt x="14379" y="14159"/>
                </a:lnTo>
                <a:lnTo>
                  <a:pt x="14416" y="14270"/>
                </a:lnTo>
                <a:lnTo>
                  <a:pt x="14490" y="14343"/>
                </a:lnTo>
                <a:lnTo>
                  <a:pt x="14673" y="14343"/>
                </a:lnTo>
                <a:lnTo>
                  <a:pt x="14673" y="14306"/>
                </a:lnTo>
                <a:lnTo>
                  <a:pt x="14746" y="14233"/>
                </a:lnTo>
                <a:lnTo>
                  <a:pt x="14783" y="14159"/>
                </a:lnTo>
                <a:lnTo>
                  <a:pt x="14710" y="13903"/>
                </a:lnTo>
                <a:lnTo>
                  <a:pt x="14673" y="13646"/>
                </a:lnTo>
                <a:lnTo>
                  <a:pt x="14563" y="13279"/>
                </a:lnTo>
                <a:lnTo>
                  <a:pt x="15003" y="12876"/>
                </a:lnTo>
                <a:lnTo>
                  <a:pt x="15113" y="13022"/>
                </a:lnTo>
                <a:lnTo>
                  <a:pt x="15223" y="13132"/>
                </a:lnTo>
                <a:lnTo>
                  <a:pt x="15370" y="13352"/>
                </a:lnTo>
                <a:lnTo>
                  <a:pt x="15480" y="13463"/>
                </a:lnTo>
                <a:lnTo>
                  <a:pt x="15590" y="13536"/>
                </a:lnTo>
                <a:lnTo>
                  <a:pt x="15663" y="13536"/>
                </a:lnTo>
                <a:lnTo>
                  <a:pt x="15737" y="13463"/>
                </a:lnTo>
                <a:lnTo>
                  <a:pt x="15773" y="13389"/>
                </a:lnTo>
                <a:lnTo>
                  <a:pt x="15773" y="13316"/>
                </a:lnTo>
                <a:lnTo>
                  <a:pt x="15737" y="13132"/>
                </a:lnTo>
                <a:lnTo>
                  <a:pt x="15627" y="12986"/>
                </a:lnTo>
                <a:lnTo>
                  <a:pt x="15480" y="12876"/>
                </a:lnTo>
                <a:lnTo>
                  <a:pt x="15370" y="12729"/>
                </a:lnTo>
                <a:lnTo>
                  <a:pt x="15260" y="12582"/>
                </a:lnTo>
                <a:lnTo>
                  <a:pt x="15480" y="12289"/>
                </a:lnTo>
                <a:lnTo>
                  <a:pt x="15700" y="11995"/>
                </a:lnTo>
                <a:lnTo>
                  <a:pt x="15773" y="12069"/>
                </a:lnTo>
                <a:lnTo>
                  <a:pt x="15993" y="12215"/>
                </a:lnTo>
                <a:lnTo>
                  <a:pt x="16177" y="12399"/>
                </a:lnTo>
                <a:lnTo>
                  <a:pt x="16250" y="12435"/>
                </a:lnTo>
                <a:lnTo>
                  <a:pt x="16397" y="12435"/>
                </a:lnTo>
                <a:lnTo>
                  <a:pt x="16434" y="12399"/>
                </a:lnTo>
                <a:lnTo>
                  <a:pt x="16470" y="12325"/>
                </a:lnTo>
                <a:lnTo>
                  <a:pt x="16507" y="12252"/>
                </a:lnTo>
                <a:lnTo>
                  <a:pt x="16507" y="12179"/>
                </a:lnTo>
                <a:lnTo>
                  <a:pt x="16434" y="12105"/>
                </a:lnTo>
                <a:lnTo>
                  <a:pt x="16250" y="11922"/>
                </a:lnTo>
                <a:lnTo>
                  <a:pt x="16030" y="11775"/>
                </a:lnTo>
                <a:lnTo>
                  <a:pt x="15883" y="11702"/>
                </a:lnTo>
                <a:lnTo>
                  <a:pt x="16140" y="11115"/>
                </a:lnTo>
                <a:lnTo>
                  <a:pt x="16324" y="11225"/>
                </a:lnTo>
                <a:lnTo>
                  <a:pt x="16617" y="11335"/>
                </a:lnTo>
                <a:lnTo>
                  <a:pt x="16984" y="11408"/>
                </a:lnTo>
                <a:lnTo>
                  <a:pt x="17057" y="11408"/>
                </a:lnTo>
                <a:lnTo>
                  <a:pt x="17094" y="11372"/>
                </a:lnTo>
                <a:lnTo>
                  <a:pt x="17131" y="11298"/>
                </a:lnTo>
                <a:lnTo>
                  <a:pt x="17167" y="11225"/>
                </a:lnTo>
                <a:lnTo>
                  <a:pt x="17167" y="11152"/>
                </a:lnTo>
                <a:lnTo>
                  <a:pt x="17131" y="11078"/>
                </a:lnTo>
                <a:lnTo>
                  <a:pt x="17094" y="11042"/>
                </a:lnTo>
                <a:lnTo>
                  <a:pt x="17021" y="11005"/>
                </a:lnTo>
                <a:lnTo>
                  <a:pt x="16764" y="10968"/>
                </a:lnTo>
                <a:lnTo>
                  <a:pt x="16544" y="10895"/>
                </a:lnTo>
                <a:lnTo>
                  <a:pt x="16250" y="10821"/>
                </a:lnTo>
                <a:lnTo>
                  <a:pt x="16397" y="10345"/>
                </a:lnTo>
                <a:lnTo>
                  <a:pt x="16507" y="9831"/>
                </a:lnTo>
                <a:lnTo>
                  <a:pt x="16727" y="9941"/>
                </a:lnTo>
                <a:lnTo>
                  <a:pt x="16984" y="9978"/>
                </a:lnTo>
                <a:lnTo>
                  <a:pt x="17131" y="10014"/>
                </a:lnTo>
                <a:lnTo>
                  <a:pt x="17277" y="10014"/>
                </a:lnTo>
                <a:lnTo>
                  <a:pt x="17424" y="9978"/>
                </a:lnTo>
                <a:lnTo>
                  <a:pt x="17461" y="9904"/>
                </a:lnTo>
                <a:lnTo>
                  <a:pt x="17497" y="9831"/>
                </a:lnTo>
                <a:lnTo>
                  <a:pt x="17497" y="9794"/>
                </a:lnTo>
                <a:lnTo>
                  <a:pt x="17497" y="9721"/>
                </a:lnTo>
                <a:lnTo>
                  <a:pt x="17387" y="9648"/>
                </a:lnTo>
                <a:lnTo>
                  <a:pt x="17277" y="9611"/>
                </a:lnTo>
                <a:lnTo>
                  <a:pt x="17167" y="9574"/>
                </a:lnTo>
                <a:lnTo>
                  <a:pt x="16544" y="9501"/>
                </a:lnTo>
                <a:lnTo>
                  <a:pt x="16544" y="9464"/>
                </a:lnTo>
                <a:lnTo>
                  <a:pt x="16580" y="8987"/>
                </a:lnTo>
                <a:lnTo>
                  <a:pt x="16617" y="8511"/>
                </a:lnTo>
                <a:lnTo>
                  <a:pt x="16800" y="8584"/>
                </a:lnTo>
                <a:lnTo>
                  <a:pt x="17021" y="8621"/>
                </a:lnTo>
                <a:lnTo>
                  <a:pt x="17204" y="8657"/>
                </a:lnTo>
                <a:lnTo>
                  <a:pt x="17424" y="8621"/>
                </a:lnTo>
                <a:lnTo>
                  <a:pt x="17571" y="8584"/>
                </a:lnTo>
                <a:lnTo>
                  <a:pt x="17644" y="8511"/>
                </a:lnTo>
                <a:lnTo>
                  <a:pt x="17681" y="8437"/>
                </a:lnTo>
                <a:lnTo>
                  <a:pt x="17681" y="8364"/>
                </a:lnTo>
                <a:lnTo>
                  <a:pt x="17644" y="8290"/>
                </a:lnTo>
                <a:lnTo>
                  <a:pt x="17534" y="8217"/>
                </a:lnTo>
                <a:lnTo>
                  <a:pt x="17387" y="8217"/>
                </a:lnTo>
                <a:lnTo>
                  <a:pt x="17094" y="8254"/>
                </a:lnTo>
                <a:lnTo>
                  <a:pt x="16617" y="8217"/>
                </a:lnTo>
                <a:lnTo>
                  <a:pt x="16580" y="7814"/>
                </a:lnTo>
                <a:lnTo>
                  <a:pt x="16507" y="7410"/>
                </a:lnTo>
                <a:lnTo>
                  <a:pt x="16507" y="7410"/>
                </a:lnTo>
                <a:lnTo>
                  <a:pt x="16690" y="7447"/>
                </a:lnTo>
                <a:lnTo>
                  <a:pt x="16874" y="7447"/>
                </a:lnTo>
                <a:lnTo>
                  <a:pt x="17021" y="7410"/>
                </a:lnTo>
                <a:lnTo>
                  <a:pt x="17204" y="7337"/>
                </a:lnTo>
                <a:lnTo>
                  <a:pt x="17351" y="7263"/>
                </a:lnTo>
                <a:lnTo>
                  <a:pt x="17387" y="7190"/>
                </a:lnTo>
                <a:lnTo>
                  <a:pt x="17424" y="7117"/>
                </a:lnTo>
                <a:lnTo>
                  <a:pt x="17424" y="7043"/>
                </a:lnTo>
                <a:lnTo>
                  <a:pt x="17424" y="7007"/>
                </a:lnTo>
                <a:lnTo>
                  <a:pt x="17351" y="6933"/>
                </a:lnTo>
                <a:lnTo>
                  <a:pt x="17314" y="6897"/>
                </a:lnTo>
                <a:lnTo>
                  <a:pt x="17131" y="6897"/>
                </a:lnTo>
                <a:lnTo>
                  <a:pt x="16947" y="6970"/>
                </a:lnTo>
                <a:lnTo>
                  <a:pt x="16764" y="7007"/>
                </a:lnTo>
                <a:lnTo>
                  <a:pt x="16397" y="7080"/>
                </a:lnTo>
                <a:lnTo>
                  <a:pt x="16324" y="6897"/>
                </a:lnTo>
                <a:lnTo>
                  <a:pt x="16140" y="6493"/>
                </a:lnTo>
                <a:lnTo>
                  <a:pt x="16397" y="6420"/>
                </a:lnTo>
                <a:lnTo>
                  <a:pt x="16764" y="6273"/>
                </a:lnTo>
                <a:lnTo>
                  <a:pt x="16947" y="6200"/>
                </a:lnTo>
                <a:lnTo>
                  <a:pt x="17094" y="6090"/>
                </a:lnTo>
                <a:lnTo>
                  <a:pt x="17131" y="6053"/>
                </a:lnTo>
                <a:lnTo>
                  <a:pt x="17131" y="5979"/>
                </a:lnTo>
                <a:lnTo>
                  <a:pt x="17131" y="5906"/>
                </a:lnTo>
                <a:lnTo>
                  <a:pt x="17021" y="5833"/>
                </a:lnTo>
                <a:lnTo>
                  <a:pt x="16910" y="5796"/>
                </a:lnTo>
                <a:lnTo>
                  <a:pt x="16764" y="5833"/>
                </a:lnTo>
                <a:lnTo>
                  <a:pt x="16580" y="5906"/>
                </a:lnTo>
                <a:lnTo>
                  <a:pt x="16250" y="6090"/>
                </a:lnTo>
                <a:lnTo>
                  <a:pt x="16104" y="6163"/>
                </a:lnTo>
                <a:lnTo>
                  <a:pt x="15957" y="6236"/>
                </a:lnTo>
                <a:lnTo>
                  <a:pt x="15957" y="6200"/>
                </a:lnTo>
                <a:lnTo>
                  <a:pt x="15957" y="6163"/>
                </a:lnTo>
                <a:lnTo>
                  <a:pt x="15920" y="6163"/>
                </a:lnTo>
                <a:lnTo>
                  <a:pt x="15590" y="5796"/>
                </a:lnTo>
                <a:lnTo>
                  <a:pt x="15920" y="5503"/>
                </a:lnTo>
                <a:lnTo>
                  <a:pt x="16250" y="5173"/>
                </a:lnTo>
                <a:lnTo>
                  <a:pt x="16287" y="5099"/>
                </a:lnTo>
                <a:lnTo>
                  <a:pt x="16324" y="4989"/>
                </a:lnTo>
                <a:lnTo>
                  <a:pt x="16287" y="4916"/>
                </a:lnTo>
                <a:lnTo>
                  <a:pt x="16250" y="4879"/>
                </a:lnTo>
                <a:lnTo>
                  <a:pt x="16177" y="4806"/>
                </a:lnTo>
                <a:lnTo>
                  <a:pt x="16030" y="4806"/>
                </a:lnTo>
                <a:lnTo>
                  <a:pt x="15957" y="4842"/>
                </a:lnTo>
                <a:lnTo>
                  <a:pt x="15627" y="5209"/>
                </a:lnTo>
                <a:lnTo>
                  <a:pt x="15333" y="5576"/>
                </a:lnTo>
                <a:lnTo>
                  <a:pt x="15076" y="5393"/>
                </a:lnTo>
                <a:lnTo>
                  <a:pt x="14820" y="5246"/>
                </a:lnTo>
                <a:lnTo>
                  <a:pt x="14673" y="5173"/>
                </a:lnTo>
                <a:lnTo>
                  <a:pt x="14746" y="5026"/>
                </a:lnTo>
                <a:lnTo>
                  <a:pt x="14966" y="4659"/>
                </a:lnTo>
                <a:lnTo>
                  <a:pt x="15003" y="4586"/>
                </a:lnTo>
                <a:lnTo>
                  <a:pt x="15003" y="4512"/>
                </a:lnTo>
                <a:lnTo>
                  <a:pt x="14930" y="4402"/>
                </a:lnTo>
                <a:lnTo>
                  <a:pt x="14856" y="4366"/>
                </a:lnTo>
                <a:lnTo>
                  <a:pt x="14746" y="4366"/>
                </a:lnTo>
                <a:lnTo>
                  <a:pt x="14673" y="4439"/>
                </a:lnTo>
                <a:lnTo>
                  <a:pt x="14526" y="4622"/>
                </a:lnTo>
                <a:lnTo>
                  <a:pt x="14416" y="4842"/>
                </a:lnTo>
                <a:lnTo>
                  <a:pt x="14343" y="5026"/>
                </a:lnTo>
                <a:lnTo>
                  <a:pt x="14159" y="4989"/>
                </a:lnTo>
                <a:lnTo>
                  <a:pt x="13939" y="4989"/>
                </a:lnTo>
                <a:lnTo>
                  <a:pt x="13903" y="4732"/>
                </a:lnTo>
                <a:lnTo>
                  <a:pt x="13866" y="4476"/>
                </a:lnTo>
                <a:lnTo>
                  <a:pt x="13829" y="3962"/>
                </a:lnTo>
                <a:lnTo>
                  <a:pt x="13829" y="3889"/>
                </a:lnTo>
                <a:lnTo>
                  <a:pt x="13756" y="3852"/>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474" name="Google Shape;474;p9"/>
          <p:cNvSpPr/>
          <p:nvPr/>
        </p:nvSpPr>
        <p:spPr>
          <a:xfrm>
            <a:off x="462489" y="5418856"/>
            <a:ext cx="639574" cy="452289"/>
          </a:xfrm>
          <a:custGeom>
            <a:rect b="b" l="l" r="r" t="t"/>
            <a:pathLst>
              <a:path extrusionOk="0" h="11959" w="16911">
                <a:moveTo>
                  <a:pt x="12215" y="8951"/>
                </a:moveTo>
                <a:lnTo>
                  <a:pt x="12032" y="9098"/>
                </a:lnTo>
                <a:lnTo>
                  <a:pt x="11848" y="9244"/>
                </a:lnTo>
                <a:lnTo>
                  <a:pt x="11408" y="9538"/>
                </a:lnTo>
                <a:lnTo>
                  <a:pt x="11005" y="9685"/>
                </a:lnTo>
                <a:lnTo>
                  <a:pt x="10638" y="9868"/>
                </a:lnTo>
                <a:lnTo>
                  <a:pt x="10124" y="10051"/>
                </a:lnTo>
                <a:lnTo>
                  <a:pt x="9977" y="10125"/>
                </a:lnTo>
                <a:lnTo>
                  <a:pt x="9794" y="10161"/>
                </a:lnTo>
                <a:lnTo>
                  <a:pt x="9904" y="9978"/>
                </a:lnTo>
                <a:lnTo>
                  <a:pt x="10051" y="9795"/>
                </a:lnTo>
                <a:lnTo>
                  <a:pt x="10344" y="9758"/>
                </a:lnTo>
                <a:lnTo>
                  <a:pt x="10601" y="9648"/>
                </a:lnTo>
                <a:lnTo>
                  <a:pt x="10858" y="9538"/>
                </a:lnTo>
                <a:lnTo>
                  <a:pt x="11115" y="9354"/>
                </a:lnTo>
                <a:lnTo>
                  <a:pt x="11335" y="9171"/>
                </a:lnTo>
                <a:lnTo>
                  <a:pt x="11371" y="9061"/>
                </a:lnTo>
                <a:lnTo>
                  <a:pt x="11445" y="9061"/>
                </a:lnTo>
                <a:lnTo>
                  <a:pt x="11481" y="9024"/>
                </a:lnTo>
                <a:lnTo>
                  <a:pt x="11848" y="8951"/>
                </a:lnTo>
                <a:close/>
                <a:moveTo>
                  <a:pt x="12619" y="8988"/>
                </a:moveTo>
                <a:lnTo>
                  <a:pt x="12839" y="9061"/>
                </a:lnTo>
                <a:lnTo>
                  <a:pt x="12839" y="9171"/>
                </a:lnTo>
                <a:lnTo>
                  <a:pt x="12215" y="9685"/>
                </a:lnTo>
                <a:lnTo>
                  <a:pt x="11518" y="10125"/>
                </a:lnTo>
                <a:lnTo>
                  <a:pt x="11115" y="10345"/>
                </a:lnTo>
                <a:lnTo>
                  <a:pt x="10711" y="10528"/>
                </a:lnTo>
                <a:lnTo>
                  <a:pt x="10308" y="10712"/>
                </a:lnTo>
                <a:lnTo>
                  <a:pt x="9904" y="10932"/>
                </a:lnTo>
                <a:lnTo>
                  <a:pt x="9831" y="10822"/>
                </a:lnTo>
                <a:lnTo>
                  <a:pt x="9794" y="10712"/>
                </a:lnTo>
                <a:lnTo>
                  <a:pt x="9757" y="10455"/>
                </a:lnTo>
                <a:lnTo>
                  <a:pt x="9904" y="10455"/>
                </a:lnTo>
                <a:lnTo>
                  <a:pt x="10051" y="10381"/>
                </a:lnTo>
                <a:lnTo>
                  <a:pt x="10344" y="10271"/>
                </a:lnTo>
                <a:lnTo>
                  <a:pt x="11078" y="10015"/>
                </a:lnTo>
                <a:lnTo>
                  <a:pt x="11481" y="9831"/>
                </a:lnTo>
                <a:lnTo>
                  <a:pt x="11922" y="9611"/>
                </a:lnTo>
                <a:lnTo>
                  <a:pt x="12288" y="9318"/>
                </a:lnTo>
                <a:lnTo>
                  <a:pt x="12435" y="9171"/>
                </a:lnTo>
                <a:lnTo>
                  <a:pt x="12619" y="8988"/>
                </a:lnTo>
                <a:close/>
                <a:moveTo>
                  <a:pt x="9464" y="514"/>
                </a:moveTo>
                <a:lnTo>
                  <a:pt x="9721" y="551"/>
                </a:lnTo>
                <a:lnTo>
                  <a:pt x="9941" y="588"/>
                </a:lnTo>
                <a:lnTo>
                  <a:pt x="10161" y="661"/>
                </a:lnTo>
                <a:lnTo>
                  <a:pt x="10344" y="771"/>
                </a:lnTo>
                <a:lnTo>
                  <a:pt x="10491" y="918"/>
                </a:lnTo>
                <a:lnTo>
                  <a:pt x="10564" y="1101"/>
                </a:lnTo>
                <a:lnTo>
                  <a:pt x="10601" y="1101"/>
                </a:lnTo>
                <a:lnTo>
                  <a:pt x="10528" y="1211"/>
                </a:lnTo>
                <a:lnTo>
                  <a:pt x="10528" y="1321"/>
                </a:lnTo>
                <a:lnTo>
                  <a:pt x="10564" y="1615"/>
                </a:lnTo>
                <a:lnTo>
                  <a:pt x="10638" y="1871"/>
                </a:lnTo>
                <a:lnTo>
                  <a:pt x="10748" y="2091"/>
                </a:lnTo>
                <a:lnTo>
                  <a:pt x="10931" y="2348"/>
                </a:lnTo>
                <a:lnTo>
                  <a:pt x="11005" y="2495"/>
                </a:lnTo>
                <a:lnTo>
                  <a:pt x="11041" y="2678"/>
                </a:lnTo>
                <a:lnTo>
                  <a:pt x="11041" y="2752"/>
                </a:lnTo>
                <a:lnTo>
                  <a:pt x="11005" y="2788"/>
                </a:lnTo>
                <a:lnTo>
                  <a:pt x="10931" y="2788"/>
                </a:lnTo>
                <a:lnTo>
                  <a:pt x="10858" y="2752"/>
                </a:lnTo>
                <a:lnTo>
                  <a:pt x="10784" y="2642"/>
                </a:lnTo>
                <a:lnTo>
                  <a:pt x="10674" y="2312"/>
                </a:lnTo>
                <a:lnTo>
                  <a:pt x="10601" y="2128"/>
                </a:lnTo>
                <a:lnTo>
                  <a:pt x="10491" y="1981"/>
                </a:lnTo>
                <a:lnTo>
                  <a:pt x="10381" y="1798"/>
                </a:lnTo>
                <a:lnTo>
                  <a:pt x="10234" y="1651"/>
                </a:lnTo>
                <a:lnTo>
                  <a:pt x="10088" y="1541"/>
                </a:lnTo>
                <a:lnTo>
                  <a:pt x="9904" y="1431"/>
                </a:lnTo>
                <a:lnTo>
                  <a:pt x="9721" y="1358"/>
                </a:lnTo>
                <a:lnTo>
                  <a:pt x="9537" y="1321"/>
                </a:lnTo>
                <a:lnTo>
                  <a:pt x="9134" y="1321"/>
                </a:lnTo>
                <a:lnTo>
                  <a:pt x="8950" y="1358"/>
                </a:lnTo>
                <a:lnTo>
                  <a:pt x="8767" y="1431"/>
                </a:lnTo>
                <a:lnTo>
                  <a:pt x="8694" y="1468"/>
                </a:lnTo>
                <a:lnTo>
                  <a:pt x="8657" y="1505"/>
                </a:lnTo>
                <a:lnTo>
                  <a:pt x="8694" y="1615"/>
                </a:lnTo>
                <a:lnTo>
                  <a:pt x="8767" y="1688"/>
                </a:lnTo>
                <a:lnTo>
                  <a:pt x="8804" y="1725"/>
                </a:lnTo>
                <a:lnTo>
                  <a:pt x="8877" y="1725"/>
                </a:lnTo>
                <a:lnTo>
                  <a:pt x="9097" y="1688"/>
                </a:lnTo>
                <a:lnTo>
                  <a:pt x="9281" y="1688"/>
                </a:lnTo>
                <a:lnTo>
                  <a:pt x="9501" y="1725"/>
                </a:lnTo>
                <a:lnTo>
                  <a:pt x="9684" y="1798"/>
                </a:lnTo>
                <a:lnTo>
                  <a:pt x="9867" y="1871"/>
                </a:lnTo>
                <a:lnTo>
                  <a:pt x="10014" y="2018"/>
                </a:lnTo>
                <a:lnTo>
                  <a:pt x="10161" y="2165"/>
                </a:lnTo>
                <a:lnTo>
                  <a:pt x="10271" y="2348"/>
                </a:lnTo>
                <a:lnTo>
                  <a:pt x="10418" y="2788"/>
                </a:lnTo>
                <a:lnTo>
                  <a:pt x="10528" y="2972"/>
                </a:lnTo>
                <a:lnTo>
                  <a:pt x="10638" y="3119"/>
                </a:lnTo>
                <a:lnTo>
                  <a:pt x="10528" y="3192"/>
                </a:lnTo>
                <a:lnTo>
                  <a:pt x="10308" y="3375"/>
                </a:lnTo>
                <a:lnTo>
                  <a:pt x="10088" y="3595"/>
                </a:lnTo>
                <a:lnTo>
                  <a:pt x="9904" y="3816"/>
                </a:lnTo>
                <a:lnTo>
                  <a:pt x="9794" y="4072"/>
                </a:lnTo>
                <a:lnTo>
                  <a:pt x="9721" y="4292"/>
                </a:lnTo>
                <a:lnTo>
                  <a:pt x="9684" y="4512"/>
                </a:lnTo>
                <a:lnTo>
                  <a:pt x="9721" y="4733"/>
                </a:lnTo>
                <a:lnTo>
                  <a:pt x="9757" y="4953"/>
                </a:lnTo>
                <a:lnTo>
                  <a:pt x="9867" y="5136"/>
                </a:lnTo>
                <a:lnTo>
                  <a:pt x="10014" y="5283"/>
                </a:lnTo>
                <a:lnTo>
                  <a:pt x="10198" y="5429"/>
                </a:lnTo>
                <a:lnTo>
                  <a:pt x="10418" y="5503"/>
                </a:lnTo>
                <a:lnTo>
                  <a:pt x="10638" y="5576"/>
                </a:lnTo>
                <a:lnTo>
                  <a:pt x="10895" y="5540"/>
                </a:lnTo>
                <a:lnTo>
                  <a:pt x="11151" y="5503"/>
                </a:lnTo>
                <a:lnTo>
                  <a:pt x="11371" y="5393"/>
                </a:lnTo>
                <a:lnTo>
                  <a:pt x="12032" y="5063"/>
                </a:lnTo>
                <a:lnTo>
                  <a:pt x="12692" y="4659"/>
                </a:lnTo>
                <a:lnTo>
                  <a:pt x="12729" y="4586"/>
                </a:lnTo>
                <a:lnTo>
                  <a:pt x="12765" y="4512"/>
                </a:lnTo>
                <a:lnTo>
                  <a:pt x="12765" y="4439"/>
                </a:lnTo>
                <a:lnTo>
                  <a:pt x="12729" y="4402"/>
                </a:lnTo>
                <a:lnTo>
                  <a:pt x="12692" y="4329"/>
                </a:lnTo>
                <a:lnTo>
                  <a:pt x="12619" y="4292"/>
                </a:lnTo>
                <a:lnTo>
                  <a:pt x="12472" y="4292"/>
                </a:lnTo>
                <a:lnTo>
                  <a:pt x="12032" y="4549"/>
                </a:lnTo>
                <a:lnTo>
                  <a:pt x="11591" y="4843"/>
                </a:lnTo>
                <a:lnTo>
                  <a:pt x="11371" y="4953"/>
                </a:lnTo>
                <a:lnTo>
                  <a:pt x="11151" y="5063"/>
                </a:lnTo>
                <a:lnTo>
                  <a:pt x="10895" y="5136"/>
                </a:lnTo>
                <a:lnTo>
                  <a:pt x="10528" y="5136"/>
                </a:lnTo>
                <a:lnTo>
                  <a:pt x="10418" y="5099"/>
                </a:lnTo>
                <a:lnTo>
                  <a:pt x="10308" y="5026"/>
                </a:lnTo>
                <a:lnTo>
                  <a:pt x="10234" y="4953"/>
                </a:lnTo>
                <a:lnTo>
                  <a:pt x="10161" y="4843"/>
                </a:lnTo>
                <a:lnTo>
                  <a:pt x="10124" y="4733"/>
                </a:lnTo>
                <a:lnTo>
                  <a:pt x="10088" y="4476"/>
                </a:lnTo>
                <a:lnTo>
                  <a:pt x="10124" y="4366"/>
                </a:lnTo>
                <a:lnTo>
                  <a:pt x="10161" y="4219"/>
                </a:lnTo>
                <a:lnTo>
                  <a:pt x="10271" y="3999"/>
                </a:lnTo>
                <a:lnTo>
                  <a:pt x="10454" y="3816"/>
                </a:lnTo>
                <a:lnTo>
                  <a:pt x="10674" y="3632"/>
                </a:lnTo>
                <a:lnTo>
                  <a:pt x="10968" y="3375"/>
                </a:lnTo>
                <a:lnTo>
                  <a:pt x="11225" y="3119"/>
                </a:lnTo>
                <a:lnTo>
                  <a:pt x="11335" y="2972"/>
                </a:lnTo>
                <a:lnTo>
                  <a:pt x="11408" y="2825"/>
                </a:lnTo>
                <a:lnTo>
                  <a:pt x="11408" y="2642"/>
                </a:lnTo>
                <a:lnTo>
                  <a:pt x="11408" y="2422"/>
                </a:lnTo>
                <a:lnTo>
                  <a:pt x="11335" y="2275"/>
                </a:lnTo>
                <a:lnTo>
                  <a:pt x="11261" y="2165"/>
                </a:lnTo>
                <a:lnTo>
                  <a:pt x="11078" y="1871"/>
                </a:lnTo>
                <a:lnTo>
                  <a:pt x="10895" y="1578"/>
                </a:lnTo>
                <a:lnTo>
                  <a:pt x="10821" y="1431"/>
                </a:lnTo>
                <a:lnTo>
                  <a:pt x="10821" y="1284"/>
                </a:lnTo>
                <a:lnTo>
                  <a:pt x="10895" y="1248"/>
                </a:lnTo>
                <a:lnTo>
                  <a:pt x="11298" y="1138"/>
                </a:lnTo>
                <a:lnTo>
                  <a:pt x="11702" y="1028"/>
                </a:lnTo>
                <a:lnTo>
                  <a:pt x="12142" y="954"/>
                </a:lnTo>
                <a:lnTo>
                  <a:pt x="12582" y="918"/>
                </a:lnTo>
                <a:lnTo>
                  <a:pt x="12802" y="954"/>
                </a:lnTo>
                <a:lnTo>
                  <a:pt x="13022" y="1028"/>
                </a:lnTo>
                <a:lnTo>
                  <a:pt x="13205" y="1101"/>
                </a:lnTo>
                <a:lnTo>
                  <a:pt x="13352" y="1211"/>
                </a:lnTo>
                <a:lnTo>
                  <a:pt x="13499" y="1358"/>
                </a:lnTo>
                <a:lnTo>
                  <a:pt x="13609" y="1505"/>
                </a:lnTo>
                <a:lnTo>
                  <a:pt x="13829" y="1908"/>
                </a:lnTo>
                <a:lnTo>
                  <a:pt x="14012" y="2202"/>
                </a:lnTo>
                <a:lnTo>
                  <a:pt x="13866" y="2422"/>
                </a:lnTo>
                <a:lnTo>
                  <a:pt x="13682" y="2568"/>
                </a:lnTo>
                <a:lnTo>
                  <a:pt x="13499" y="2678"/>
                </a:lnTo>
                <a:lnTo>
                  <a:pt x="13279" y="2788"/>
                </a:lnTo>
                <a:lnTo>
                  <a:pt x="12839" y="2935"/>
                </a:lnTo>
                <a:lnTo>
                  <a:pt x="12362" y="3082"/>
                </a:lnTo>
                <a:lnTo>
                  <a:pt x="11995" y="3229"/>
                </a:lnTo>
                <a:lnTo>
                  <a:pt x="11518" y="3449"/>
                </a:lnTo>
                <a:lnTo>
                  <a:pt x="11298" y="3559"/>
                </a:lnTo>
                <a:lnTo>
                  <a:pt x="11151" y="3742"/>
                </a:lnTo>
                <a:lnTo>
                  <a:pt x="11041" y="3889"/>
                </a:lnTo>
                <a:lnTo>
                  <a:pt x="11005" y="3999"/>
                </a:lnTo>
                <a:lnTo>
                  <a:pt x="11005" y="4109"/>
                </a:lnTo>
                <a:lnTo>
                  <a:pt x="11005" y="4182"/>
                </a:lnTo>
                <a:lnTo>
                  <a:pt x="11041" y="4256"/>
                </a:lnTo>
                <a:lnTo>
                  <a:pt x="11115" y="4292"/>
                </a:lnTo>
                <a:lnTo>
                  <a:pt x="11335" y="4292"/>
                </a:lnTo>
                <a:lnTo>
                  <a:pt x="11371" y="4219"/>
                </a:lnTo>
                <a:lnTo>
                  <a:pt x="11408" y="4146"/>
                </a:lnTo>
                <a:lnTo>
                  <a:pt x="11445" y="4072"/>
                </a:lnTo>
                <a:lnTo>
                  <a:pt x="11555" y="3962"/>
                </a:lnTo>
                <a:lnTo>
                  <a:pt x="11775" y="3816"/>
                </a:lnTo>
                <a:lnTo>
                  <a:pt x="12068" y="3669"/>
                </a:lnTo>
                <a:lnTo>
                  <a:pt x="12288" y="3595"/>
                </a:lnTo>
                <a:lnTo>
                  <a:pt x="12802" y="3412"/>
                </a:lnTo>
                <a:lnTo>
                  <a:pt x="13279" y="3229"/>
                </a:lnTo>
                <a:lnTo>
                  <a:pt x="13572" y="3119"/>
                </a:lnTo>
                <a:lnTo>
                  <a:pt x="13866" y="2972"/>
                </a:lnTo>
                <a:lnTo>
                  <a:pt x="14086" y="2752"/>
                </a:lnTo>
                <a:lnTo>
                  <a:pt x="14159" y="2642"/>
                </a:lnTo>
                <a:lnTo>
                  <a:pt x="14233" y="2495"/>
                </a:lnTo>
                <a:lnTo>
                  <a:pt x="14306" y="2568"/>
                </a:lnTo>
                <a:lnTo>
                  <a:pt x="14489" y="2715"/>
                </a:lnTo>
                <a:lnTo>
                  <a:pt x="14673" y="2788"/>
                </a:lnTo>
                <a:lnTo>
                  <a:pt x="14893" y="2898"/>
                </a:lnTo>
                <a:lnTo>
                  <a:pt x="15076" y="3009"/>
                </a:lnTo>
                <a:lnTo>
                  <a:pt x="15296" y="3192"/>
                </a:lnTo>
                <a:lnTo>
                  <a:pt x="15480" y="3449"/>
                </a:lnTo>
                <a:lnTo>
                  <a:pt x="15626" y="3705"/>
                </a:lnTo>
                <a:lnTo>
                  <a:pt x="15700" y="3999"/>
                </a:lnTo>
                <a:lnTo>
                  <a:pt x="15480" y="4366"/>
                </a:lnTo>
                <a:lnTo>
                  <a:pt x="15370" y="4549"/>
                </a:lnTo>
                <a:lnTo>
                  <a:pt x="15186" y="4696"/>
                </a:lnTo>
                <a:lnTo>
                  <a:pt x="14966" y="4879"/>
                </a:lnTo>
                <a:lnTo>
                  <a:pt x="14709" y="5063"/>
                </a:lnTo>
                <a:lnTo>
                  <a:pt x="14416" y="5173"/>
                </a:lnTo>
                <a:lnTo>
                  <a:pt x="14123" y="5283"/>
                </a:lnTo>
                <a:lnTo>
                  <a:pt x="13572" y="5429"/>
                </a:lnTo>
                <a:lnTo>
                  <a:pt x="13022" y="5613"/>
                </a:lnTo>
                <a:lnTo>
                  <a:pt x="12765" y="5723"/>
                </a:lnTo>
                <a:lnTo>
                  <a:pt x="12509" y="5870"/>
                </a:lnTo>
                <a:lnTo>
                  <a:pt x="12288" y="6016"/>
                </a:lnTo>
                <a:lnTo>
                  <a:pt x="12105" y="6236"/>
                </a:lnTo>
                <a:lnTo>
                  <a:pt x="11958" y="6420"/>
                </a:lnTo>
                <a:lnTo>
                  <a:pt x="11922" y="6640"/>
                </a:lnTo>
                <a:lnTo>
                  <a:pt x="11922" y="6823"/>
                </a:lnTo>
                <a:lnTo>
                  <a:pt x="11958" y="7007"/>
                </a:lnTo>
                <a:lnTo>
                  <a:pt x="12032" y="7154"/>
                </a:lnTo>
                <a:lnTo>
                  <a:pt x="12178" y="7300"/>
                </a:lnTo>
                <a:lnTo>
                  <a:pt x="12325" y="7410"/>
                </a:lnTo>
                <a:lnTo>
                  <a:pt x="12545" y="7520"/>
                </a:lnTo>
                <a:lnTo>
                  <a:pt x="12765" y="7557"/>
                </a:lnTo>
                <a:lnTo>
                  <a:pt x="12985" y="7557"/>
                </a:lnTo>
                <a:lnTo>
                  <a:pt x="13205" y="7520"/>
                </a:lnTo>
                <a:lnTo>
                  <a:pt x="13426" y="7484"/>
                </a:lnTo>
                <a:lnTo>
                  <a:pt x="13682" y="7410"/>
                </a:lnTo>
                <a:lnTo>
                  <a:pt x="13976" y="7300"/>
                </a:lnTo>
                <a:lnTo>
                  <a:pt x="14196" y="7154"/>
                </a:lnTo>
                <a:lnTo>
                  <a:pt x="14306" y="7043"/>
                </a:lnTo>
                <a:lnTo>
                  <a:pt x="14343" y="6970"/>
                </a:lnTo>
                <a:lnTo>
                  <a:pt x="14379" y="6823"/>
                </a:lnTo>
                <a:lnTo>
                  <a:pt x="14343" y="6787"/>
                </a:lnTo>
                <a:lnTo>
                  <a:pt x="14269" y="6750"/>
                </a:lnTo>
                <a:lnTo>
                  <a:pt x="14086" y="6750"/>
                </a:lnTo>
                <a:lnTo>
                  <a:pt x="13902" y="6823"/>
                </a:lnTo>
                <a:lnTo>
                  <a:pt x="13536" y="6970"/>
                </a:lnTo>
                <a:lnTo>
                  <a:pt x="13316" y="7043"/>
                </a:lnTo>
                <a:lnTo>
                  <a:pt x="13095" y="7080"/>
                </a:lnTo>
                <a:lnTo>
                  <a:pt x="12655" y="7080"/>
                </a:lnTo>
                <a:lnTo>
                  <a:pt x="12509" y="7007"/>
                </a:lnTo>
                <a:lnTo>
                  <a:pt x="12435" y="6933"/>
                </a:lnTo>
                <a:lnTo>
                  <a:pt x="12362" y="6823"/>
                </a:lnTo>
                <a:lnTo>
                  <a:pt x="12362" y="6713"/>
                </a:lnTo>
                <a:lnTo>
                  <a:pt x="12398" y="6603"/>
                </a:lnTo>
                <a:lnTo>
                  <a:pt x="12472" y="6493"/>
                </a:lnTo>
                <a:lnTo>
                  <a:pt x="12655" y="6310"/>
                </a:lnTo>
                <a:lnTo>
                  <a:pt x="12875" y="6163"/>
                </a:lnTo>
                <a:lnTo>
                  <a:pt x="13132" y="6053"/>
                </a:lnTo>
                <a:lnTo>
                  <a:pt x="13609" y="5906"/>
                </a:lnTo>
                <a:lnTo>
                  <a:pt x="14453" y="5613"/>
                </a:lnTo>
                <a:lnTo>
                  <a:pt x="14893" y="5429"/>
                </a:lnTo>
                <a:lnTo>
                  <a:pt x="15076" y="5319"/>
                </a:lnTo>
                <a:lnTo>
                  <a:pt x="15260" y="5173"/>
                </a:lnTo>
                <a:lnTo>
                  <a:pt x="15516" y="4953"/>
                </a:lnTo>
                <a:lnTo>
                  <a:pt x="15736" y="4659"/>
                </a:lnTo>
                <a:lnTo>
                  <a:pt x="15736" y="4696"/>
                </a:lnTo>
                <a:lnTo>
                  <a:pt x="15700" y="4806"/>
                </a:lnTo>
                <a:lnTo>
                  <a:pt x="15773" y="4916"/>
                </a:lnTo>
                <a:lnTo>
                  <a:pt x="15847" y="4989"/>
                </a:lnTo>
                <a:lnTo>
                  <a:pt x="15957" y="5026"/>
                </a:lnTo>
                <a:lnTo>
                  <a:pt x="16103" y="5063"/>
                </a:lnTo>
                <a:lnTo>
                  <a:pt x="16177" y="5099"/>
                </a:lnTo>
                <a:lnTo>
                  <a:pt x="16250" y="5209"/>
                </a:lnTo>
                <a:lnTo>
                  <a:pt x="16323" y="5356"/>
                </a:lnTo>
                <a:lnTo>
                  <a:pt x="16140" y="5393"/>
                </a:lnTo>
                <a:lnTo>
                  <a:pt x="15920" y="5466"/>
                </a:lnTo>
                <a:lnTo>
                  <a:pt x="15553" y="5650"/>
                </a:lnTo>
                <a:lnTo>
                  <a:pt x="15003" y="5833"/>
                </a:lnTo>
                <a:lnTo>
                  <a:pt x="14783" y="5906"/>
                </a:lnTo>
                <a:lnTo>
                  <a:pt x="14709" y="5980"/>
                </a:lnTo>
                <a:lnTo>
                  <a:pt x="14636" y="6090"/>
                </a:lnTo>
                <a:lnTo>
                  <a:pt x="14599" y="6163"/>
                </a:lnTo>
                <a:lnTo>
                  <a:pt x="14673" y="6273"/>
                </a:lnTo>
                <a:lnTo>
                  <a:pt x="14783" y="6310"/>
                </a:lnTo>
                <a:lnTo>
                  <a:pt x="14893" y="6310"/>
                </a:lnTo>
                <a:lnTo>
                  <a:pt x="15150" y="6273"/>
                </a:lnTo>
                <a:lnTo>
                  <a:pt x="15406" y="6163"/>
                </a:lnTo>
                <a:lnTo>
                  <a:pt x="15626" y="6053"/>
                </a:lnTo>
                <a:lnTo>
                  <a:pt x="16030" y="5870"/>
                </a:lnTo>
                <a:lnTo>
                  <a:pt x="16213" y="5723"/>
                </a:lnTo>
                <a:lnTo>
                  <a:pt x="16397" y="5576"/>
                </a:lnTo>
                <a:lnTo>
                  <a:pt x="16397" y="5833"/>
                </a:lnTo>
                <a:lnTo>
                  <a:pt x="16397" y="6090"/>
                </a:lnTo>
                <a:lnTo>
                  <a:pt x="16397" y="6493"/>
                </a:lnTo>
                <a:lnTo>
                  <a:pt x="16397" y="6567"/>
                </a:lnTo>
                <a:lnTo>
                  <a:pt x="16323" y="6603"/>
                </a:lnTo>
                <a:lnTo>
                  <a:pt x="16177" y="6933"/>
                </a:lnTo>
                <a:lnTo>
                  <a:pt x="16067" y="7264"/>
                </a:lnTo>
                <a:lnTo>
                  <a:pt x="15076" y="7264"/>
                </a:lnTo>
                <a:lnTo>
                  <a:pt x="14783" y="7300"/>
                </a:lnTo>
                <a:lnTo>
                  <a:pt x="14526" y="7410"/>
                </a:lnTo>
                <a:lnTo>
                  <a:pt x="14343" y="7594"/>
                </a:lnTo>
                <a:lnTo>
                  <a:pt x="14196" y="7814"/>
                </a:lnTo>
                <a:lnTo>
                  <a:pt x="14086" y="8034"/>
                </a:lnTo>
                <a:lnTo>
                  <a:pt x="14049" y="8181"/>
                </a:lnTo>
                <a:lnTo>
                  <a:pt x="14012" y="8327"/>
                </a:lnTo>
                <a:lnTo>
                  <a:pt x="14049" y="8584"/>
                </a:lnTo>
                <a:lnTo>
                  <a:pt x="14159" y="8841"/>
                </a:lnTo>
                <a:lnTo>
                  <a:pt x="14306" y="9098"/>
                </a:lnTo>
                <a:lnTo>
                  <a:pt x="14489" y="9318"/>
                </a:lnTo>
                <a:lnTo>
                  <a:pt x="14673" y="9538"/>
                </a:lnTo>
                <a:lnTo>
                  <a:pt x="14856" y="9758"/>
                </a:lnTo>
                <a:lnTo>
                  <a:pt x="15003" y="9831"/>
                </a:lnTo>
                <a:lnTo>
                  <a:pt x="15150" y="9868"/>
                </a:lnTo>
                <a:lnTo>
                  <a:pt x="15223" y="9831"/>
                </a:lnTo>
                <a:lnTo>
                  <a:pt x="15260" y="9758"/>
                </a:lnTo>
                <a:lnTo>
                  <a:pt x="15260" y="9685"/>
                </a:lnTo>
                <a:lnTo>
                  <a:pt x="15260" y="9574"/>
                </a:lnTo>
                <a:lnTo>
                  <a:pt x="15150" y="9428"/>
                </a:lnTo>
                <a:lnTo>
                  <a:pt x="14893" y="9134"/>
                </a:lnTo>
                <a:lnTo>
                  <a:pt x="14709" y="8951"/>
                </a:lnTo>
                <a:lnTo>
                  <a:pt x="14563" y="8731"/>
                </a:lnTo>
                <a:lnTo>
                  <a:pt x="14489" y="8511"/>
                </a:lnTo>
                <a:lnTo>
                  <a:pt x="14453" y="8364"/>
                </a:lnTo>
                <a:lnTo>
                  <a:pt x="14453" y="8254"/>
                </a:lnTo>
                <a:lnTo>
                  <a:pt x="14489" y="8107"/>
                </a:lnTo>
                <a:lnTo>
                  <a:pt x="14563" y="7997"/>
                </a:lnTo>
                <a:lnTo>
                  <a:pt x="14673" y="7850"/>
                </a:lnTo>
                <a:lnTo>
                  <a:pt x="14893" y="7740"/>
                </a:lnTo>
                <a:lnTo>
                  <a:pt x="15113" y="7667"/>
                </a:lnTo>
                <a:lnTo>
                  <a:pt x="15333" y="7630"/>
                </a:lnTo>
                <a:lnTo>
                  <a:pt x="16103" y="7630"/>
                </a:lnTo>
                <a:lnTo>
                  <a:pt x="15993" y="7850"/>
                </a:lnTo>
                <a:lnTo>
                  <a:pt x="15957" y="7961"/>
                </a:lnTo>
                <a:lnTo>
                  <a:pt x="15993" y="8107"/>
                </a:lnTo>
                <a:lnTo>
                  <a:pt x="16030" y="8327"/>
                </a:lnTo>
                <a:lnTo>
                  <a:pt x="16030" y="8584"/>
                </a:lnTo>
                <a:lnTo>
                  <a:pt x="16030" y="8804"/>
                </a:lnTo>
                <a:lnTo>
                  <a:pt x="15993" y="9024"/>
                </a:lnTo>
                <a:lnTo>
                  <a:pt x="15920" y="8841"/>
                </a:lnTo>
                <a:lnTo>
                  <a:pt x="15847" y="8694"/>
                </a:lnTo>
                <a:lnTo>
                  <a:pt x="15736" y="8511"/>
                </a:lnTo>
                <a:lnTo>
                  <a:pt x="15590" y="8364"/>
                </a:lnTo>
                <a:lnTo>
                  <a:pt x="15516" y="8327"/>
                </a:lnTo>
                <a:lnTo>
                  <a:pt x="15370" y="8327"/>
                </a:lnTo>
                <a:lnTo>
                  <a:pt x="15296" y="8364"/>
                </a:lnTo>
                <a:lnTo>
                  <a:pt x="15260" y="8437"/>
                </a:lnTo>
                <a:lnTo>
                  <a:pt x="15260" y="8511"/>
                </a:lnTo>
                <a:lnTo>
                  <a:pt x="15260" y="8584"/>
                </a:lnTo>
                <a:lnTo>
                  <a:pt x="15296" y="8657"/>
                </a:lnTo>
                <a:lnTo>
                  <a:pt x="15480" y="8914"/>
                </a:lnTo>
                <a:lnTo>
                  <a:pt x="15590" y="9171"/>
                </a:lnTo>
                <a:lnTo>
                  <a:pt x="15626" y="9464"/>
                </a:lnTo>
                <a:lnTo>
                  <a:pt x="15590" y="9795"/>
                </a:lnTo>
                <a:lnTo>
                  <a:pt x="15590" y="9868"/>
                </a:lnTo>
                <a:lnTo>
                  <a:pt x="15626" y="9978"/>
                </a:lnTo>
                <a:lnTo>
                  <a:pt x="15370" y="10308"/>
                </a:lnTo>
                <a:lnTo>
                  <a:pt x="15040" y="10638"/>
                </a:lnTo>
                <a:lnTo>
                  <a:pt x="14893" y="10748"/>
                </a:lnTo>
                <a:lnTo>
                  <a:pt x="14673" y="10895"/>
                </a:lnTo>
                <a:lnTo>
                  <a:pt x="14269" y="11042"/>
                </a:lnTo>
                <a:lnTo>
                  <a:pt x="14306" y="10968"/>
                </a:lnTo>
                <a:lnTo>
                  <a:pt x="14343" y="10638"/>
                </a:lnTo>
                <a:lnTo>
                  <a:pt x="14306" y="10345"/>
                </a:lnTo>
                <a:lnTo>
                  <a:pt x="14233" y="10015"/>
                </a:lnTo>
                <a:lnTo>
                  <a:pt x="14086" y="9721"/>
                </a:lnTo>
                <a:lnTo>
                  <a:pt x="13902" y="9428"/>
                </a:lnTo>
                <a:lnTo>
                  <a:pt x="13682" y="9171"/>
                </a:lnTo>
                <a:lnTo>
                  <a:pt x="13499" y="9024"/>
                </a:lnTo>
                <a:lnTo>
                  <a:pt x="13426" y="8914"/>
                </a:lnTo>
                <a:lnTo>
                  <a:pt x="13352" y="8841"/>
                </a:lnTo>
                <a:lnTo>
                  <a:pt x="13169" y="8841"/>
                </a:lnTo>
                <a:lnTo>
                  <a:pt x="12839" y="8694"/>
                </a:lnTo>
                <a:lnTo>
                  <a:pt x="12875" y="8584"/>
                </a:lnTo>
                <a:lnTo>
                  <a:pt x="12875" y="8437"/>
                </a:lnTo>
                <a:lnTo>
                  <a:pt x="12875" y="8364"/>
                </a:lnTo>
                <a:lnTo>
                  <a:pt x="12839" y="8327"/>
                </a:lnTo>
                <a:lnTo>
                  <a:pt x="12765" y="8291"/>
                </a:lnTo>
                <a:lnTo>
                  <a:pt x="12655" y="8291"/>
                </a:lnTo>
                <a:lnTo>
                  <a:pt x="12582" y="8327"/>
                </a:lnTo>
                <a:lnTo>
                  <a:pt x="12545" y="8401"/>
                </a:lnTo>
                <a:lnTo>
                  <a:pt x="12472" y="8584"/>
                </a:lnTo>
                <a:lnTo>
                  <a:pt x="12252" y="8547"/>
                </a:lnTo>
                <a:lnTo>
                  <a:pt x="12032" y="8584"/>
                </a:lnTo>
                <a:lnTo>
                  <a:pt x="11812" y="8621"/>
                </a:lnTo>
                <a:lnTo>
                  <a:pt x="11628" y="8694"/>
                </a:lnTo>
                <a:lnTo>
                  <a:pt x="11555" y="8584"/>
                </a:lnTo>
                <a:lnTo>
                  <a:pt x="11445" y="8511"/>
                </a:lnTo>
                <a:lnTo>
                  <a:pt x="11261" y="8511"/>
                </a:lnTo>
                <a:lnTo>
                  <a:pt x="11188" y="8584"/>
                </a:lnTo>
                <a:lnTo>
                  <a:pt x="11115" y="8657"/>
                </a:lnTo>
                <a:lnTo>
                  <a:pt x="11041" y="8731"/>
                </a:lnTo>
                <a:lnTo>
                  <a:pt x="10895" y="8914"/>
                </a:lnTo>
                <a:lnTo>
                  <a:pt x="10748" y="9061"/>
                </a:lnTo>
                <a:lnTo>
                  <a:pt x="10454" y="9208"/>
                </a:lnTo>
                <a:lnTo>
                  <a:pt x="10124" y="9318"/>
                </a:lnTo>
                <a:lnTo>
                  <a:pt x="9794" y="9391"/>
                </a:lnTo>
                <a:lnTo>
                  <a:pt x="9464" y="9428"/>
                </a:lnTo>
                <a:lnTo>
                  <a:pt x="8767" y="9428"/>
                </a:lnTo>
                <a:lnTo>
                  <a:pt x="8327" y="9354"/>
                </a:lnTo>
                <a:lnTo>
                  <a:pt x="8180" y="9318"/>
                </a:lnTo>
                <a:lnTo>
                  <a:pt x="8143" y="9318"/>
                </a:lnTo>
                <a:lnTo>
                  <a:pt x="8143" y="9281"/>
                </a:lnTo>
                <a:lnTo>
                  <a:pt x="8143" y="9134"/>
                </a:lnTo>
                <a:lnTo>
                  <a:pt x="8033" y="9024"/>
                </a:lnTo>
                <a:lnTo>
                  <a:pt x="8290" y="8621"/>
                </a:lnTo>
                <a:lnTo>
                  <a:pt x="8547" y="8181"/>
                </a:lnTo>
                <a:lnTo>
                  <a:pt x="8767" y="7924"/>
                </a:lnTo>
                <a:lnTo>
                  <a:pt x="8987" y="7630"/>
                </a:lnTo>
                <a:lnTo>
                  <a:pt x="9244" y="7410"/>
                </a:lnTo>
                <a:lnTo>
                  <a:pt x="9501" y="7154"/>
                </a:lnTo>
                <a:lnTo>
                  <a:pt x="9794" y="6970"/>
                </a:lnTo>
                <a:lnTo>
                  <a:pt x="10088" y="6787"/>
                </a:lnTo>
                <a:lnTo>
                  <a:pt x="10234" y="6713"/>
                </a:lnTo>
                <a:lnTo>
                  <a:pt x="10418" y="6713"/>
                </a:lnTo>
                <a:lnTo>
                  <a:pt x="10491" y="6750"/>
                </a:lnTo>
                <a:lnTo>
                  <a:pt x="10528" y="6823"/>
                </a:lnTo>
                <a:lnTo>
                  <a:pt x="10528" y="6897"/>
                </a:lnTo>
                <a:lnTo>
                  <a:pt x="10528" y="7043"/>
                </a:lnTo>
                <a:lnTo>
                  <a:pt x="10454" y="7154"/>
                </a:lnTo>
                <a:lnTo>
                  <a:pt x="10308" y="7374"/>
                </a:lnTo>
                <a:lnTo>
                  <a:pt x="10051" y="7667"/>
                </a:lnTo>
                <a:lnTo>
                  <a:pt x="9757" y="7961"/>
                </a:lnTo>
                <a:lnTo>
                  <a:pt x="9501" y="8291"/>
                </a:lnTo>
                <a:lnTo>
                  <a:pt x="9281" y="8657"/>
                </a:lnTo>
                <a:lnTo>
                  <a:pt x="9281" y="8731"/>
                </a:lnTo>
                <a:lnTo>
                  <a:pt x="9317" y="8841"/>
                </a:lnTo>
                <a:lnTo>
                  <a:pt x="9391" y="8878"/>
                </a:lnTo>
                <a:lnTo>
                  <a:pt x="9501" y="8878"/>
                </a:lnTo>
                <a:lnTo>
                  <a:pt x="9721" y="8694"/>
                </a:lnTo>
                <a:lnTo>
                  <a:pt x="9941" y="8474"/>
                </a:lnTo>
                <a:lnTo>
                  <a:pt x="10271" y="7997"/>
                </a:lnTo>
                <a:lnTo>
                  <a:pt x="10601" y="7630"/>
                </a:lnTo>
                <a:lnTo>
                  <a:pt x="10748" y="7447"/>
                </a:lnTo>
                <a:lnTo>
                  <a:pt x="10858" y="7227"/>
                </a:lnTo>
                <a:lnTo>
                  <a:pt x="10895" y="7043"/>
                </a:lnTo>
                <a:lnTo>
                  <a:pt x="10895" y="6860"/>
                </a:lnTo>
                <a:lnTo>
                  <a:pt x="10858" y="6677"/>
                </a:lnTo>
                <a:lnTo>
                  <a:pt x="10784" y="6530"/>
                </a:lnTo>
                <a:lnTo>
                  <a:pt x="10674" y="6383"/>
                </a:lnTo>
                <a:lnTo>
                  <a:pt x="10491" y="6310"/>
                </a:lnTo>
                <a:lnTo>
                  <a:pt x="10344" y="6310"/>
                </a:lnTo>
                <a:lnTo>
                  <a:pt x="10124" y="6347"/>
                </a:lnTo>
                <a:lnTo>
                  <a:pt x="9904" y="6420"/>
                </a:lnTo>
                <a:lnTo>
                  <a:pt x="9684" y="6567"/>
                </a:lnTo>
                <a:lnTo>
                  <a:pt x="9281" y="6860"/>
                </a:lnTo>
                <a:lnTo>
                  <a:pt x="8914" y="7190"/>
                </a:lnTo>
                <a:lnTo>
                  <a:pt x="8584" y="7557"/>
                </a:lnTo>
                <a:lnTo>
                  <a:pt x="8290" y="7887"/>
                </a:lnTo>
                <a:lnTo>
                  <a:pt x="8033" y="8254"/>
                </a:lnTo>
                <a:lnTo>
                  <a:pt x="7850" y="8657"/>
                </a:lnTo>
                <a:lnTo>
                  <a:pt x="7777" y="8878"/>
                </a:lnTo>
                <a:lnTo>
                  <a:pt x="7740" y="9098"/>
                </a:lnTo>
                <a:lnTo>
                  <a:pt x="7703" y="9098"/>
                </a:lnTo>
                <a:lnTo>
                  <a:pt x="7667" y="9171"/>
                </a:lnTo>
                <a:lnTo>
                  <a:pt x="7556" y="9208"/>
                </a:lnTo>
                <a:lnTo>
                  <a:pt x="7300" y="9208"/>
                </a:lnTo>
                <a:lnTo>
                  <a:pt x="6823" y="9098"/>
                </a:lnTo>
                <a:lnTo>
                  <a:pt x="6236" y="9098"/>
                </a:lnTo>
                <a:lnTo>
                  <a:pt x="5686" y="9171"/>
                </a:lnTo>
                <a:lnTo>
                  <a:pt x="5612" y="9171"/>
                </a:lnTo>
                <a:lnTo>
                  <a:pt x="5612" y="8988"/>
                </a:lnTo>
                <a:lnTo>
                  <a:pt x="5612" y="8804"/>
                </a:lnTo>
                <a:lnTo>
                  <a:pt x="5686" y="8657"/>
                </a:lnTo>
                <a:lnTo>
                  <a:pt x="5759" y="8511"/>
                </a:lnTo>
                <a:lnTo>
                  <a:pt x="5869" y="8364"/>
                </a:lnTo>
                <a:lnTo>
                  <a:pt x="6016" y="8291"/>
                </a:lnTo>
                <a:lnTo>
                  <a:pt x="6163" y="8181"/>
                </a:lnTo>
                <a:lnTo>
                  <a:pt x="6383" y="8144"/>
                </a:lnTo>
                <a:lnTo>
                  <a:pt x="6749" y="8034"/>
                </a:lnTo>
                <a:lnTo>
                  <a:pt x="7080" y="7924"/>
                </a:lnTo>
                <a:lnTo>
                  <a:pt x="7410" y="7777"/>
                </a:lnTo>
                <a:lnTo>
                  <a:pt x="7703" y="7594"/>
                </a:lnTo>
                <a:lnTo>
                  <a:pt x="7960" y="7374"/>
                </a:lnTo>
                <a:lnTo>
                  <a:pt x="8217" y="7154"/>
                </a:lnTo>
                <a:lnTo>
                  <a:pt x="8437" y="6897"/>
                </a:lnTo>
                <a:lnTo>
                  <a:pt x="8620" y="6603"/>
                </a:lnTo>
                <a:lnTo>
                  <a:pt x="8767" y="6383"/>
                </a:lnTo>
                <a:lnTo>
                  <a:pt x="8914" y="6090"/>
                </a:lnTo>
                <a:lnTo>
                  <a:pt x="8950" y="5943"/>
                </a:lnTo>
                <a:lnTo>
                  <a:pt x="8987" y="5796"/>
                </a:lnTo>
                <a:lnTo>
                  <a:pt x="8950" y="5650"/>
                </a:lnTo>
                <a:lnTo>
                  <a:pt x="8914" y="5540"/>
                </a:lnTo>
                <a:lnTo>
                  <a:pt x="8804" y="5540"/>
                </a:lnTo>
                <a:lnTo>
                  <a:pt x="8694" y="5576"/>
                </a:lnTo>
                <a:lnTo>
                  <a:pt x="8620" y="5686"/>
                </a:lnTo>
                <a:lnTo>
                  <a:pt x="8510" y="5943"/>
                </a:lnTo>
                <a:lnTo>
                  <a:pt x="8327" y="6310"/>
                </a:lnTo>
                <a:lnTo>
                  <a:pt x="8107" y="6677"/>
                </a:lnTo>
                <a:lnTo>
                  <a:pt x="7813" y="7007"/>
                </a:lnTo>
                <a:lnTo>
                  <a:pt x="7483" y="7264"/>
                </a:lnTo>
                <a:lnTo>
                  <a:pt x="7116" y="7484"/>
                </a:lnTo>
                <a:lnTo>
                  <a:pt x="6713" y="7667"/>
                </a:lnTo>
                <a:lnTo>
                  <a:pt x="6346" y="7777"/>
                </a:lnTo>
                <a:lnTo>
                  <a:pt x="6016" y="7887"/>
                </a:lnTo>
                <a:lnTo>
                  <a:pt x="5832" y="7924"/>
                </a:lnTo>
                <a:lnTo>
                  <a:pt x="5686" y="8034"/>
                </a:lnTo>
                <a:lnTo>
                  <a:pt x="5539" y="8144"/>
                </a:lnTo>
                <a:lnTo>
                  <a:pt x="5429" y="8291"/>
                </a:lnTo>
                <a:lnTo>
                  <a:pt x="5282" y="8511"/>
                </a:lnTo>
                <a:lnTo>
                  <a:pt x="5209" y="8768"/>
                </a:lnTo>
                <a:lnTo>
                  <a:pt x="5209" y="9024"/>
                </a:lnTo>
                <a:lnTo>
                  <a:pt x="5282" y="9281"/>
                </a:lnTo>
                <a:lnTo>
                  <a:pt x="4915" y="9391"/>
                </a:lnTo>
                <a:lnTo>
                  <a:pt x="4512" y="9501"/>
                </a:lnTo>
                <a:lnTo>
                  <a:pt x="4365" y="9501"/>
                </a:lnTo>
                <a:lnTo>
                  <a:pt x="4218" y="9464"/>
                </a:lnTo>
                <a:lnTo>
                  <a:pt x="4072" y="9428"/>
                </a:lnTo>
                <a:lnTo>
                  <a:pt x="3962" y="9354"/>
                </a:lnTo>
                <a:lnTo>
                  <a:pt x="3852" y="9244"/>
                </a:lnTo>
                <a:lnTo>
                  <a:pt x="3778" y="9134"/>
                </a:lnTo>
                <a:lnTo>
                  <a:pt x="3742" y="9024"/>
                </a:lnTo>
                <a:lnTo>
                  <a:pt x="3778" y="8841"/>
                </a:lnTo>
                <a:lnTo>
                  <a:pt x="3815" y="8768"/>
                </a:lnTo>
                <a:lnTo>
                  <a:pt x="3778" y="8694"/>
                </a:lnTo>
                <a:lnTo>
                  <a:pt x="3888" y="8547"/>
                </a:lnTo>
                <a:lnTo>
                  <a:pt x="3962" y="8401"/>
                </a:lnTo>
                <a:lnTo>
                  <a:pt x="4108" y="8107"/>
                </a:lnTo>
                <a:lnTo>
                  <a:pt x="4255" y="7850"/>
                </a:lnTo>
                <a:lnTo>
                  <a:pt x="4439" y="7520"/>
                </a:lnTo>
                <a:lnTo>
                  <a:pt x="4475" y="7374"/>
                </a:lnTo>
                <a:lnTo>
                  <a:pt x="4512" y="7227"/>
                </a:lnTo>
                <a:lnTo>
                  <a:pt x="4475" y="7043"/>
                </a:lnTo>
                <a:lnTo>
                  <a:pt x="4439" y="6897"/>
                </a:lnTo>
                <a:lnTo>
                  <a:pt x="4328" y="6823"/>
                </a:lnTo>
                <a:lnTo>
                  <a:pt x="4218" y="6750"/>
                </a:lnTo>
                <a:lnTo>
                  <a:pt x="4108" y="6713"/>
                </a:lnTo>
                <a:lnTo>
                  <a:pt x="3962" y="6713"/>
                </a:lnTo>
                <a:lnTo>
                  <a:pt x="3705" y="6750"/>
                </a:lnTo>
                <a:lnTo>
                  <a:pt x="3485" y="6823"/>
                </a:lnTo>
                <a:lnTo>
                  <a:pt x="3191" y="7007"/>
                </a:lnTo>
                <a:lnTo>
                  <a:pt x="2935" y="7227"/>
                </a:lnTo>
                <a:lnTo>
                  <a:pt x="2751" y="7447"/>
                </a:lnTo>
                <a:lnTo>
                  <a:pt x="2568" y="7667"/>
                </a:lnTo>
                <a:lnTo>
                  <a:pt x="2494" y="7667"/>
                </a:lnTo>
                <a:lnTo>
                  <a:pt x="2421" y="7704"/>
                </a:lnTo>
                <a:lnTo>
                  <a:pt x="2348" y="7850"/>
                </a:lnTo>
                <a:lnTo>
                  <a:pt x="2348" y="7887"/>
                </a:lnTo>
                <a:lnTo>
                  <a:pt x="2348" y="7961"/>
                </a:lnTo>
                <a:lnTo>
                  <a:pt x="2384" y="8034"/>
                </a:lnTo>
                <a:lnTo>
                  <a:pt x="2458" y="8071"/>
                </a:lnTo>
                <a:lnTo>
                  <a:pt x="2568" y="8107"/>
                </a:lnTo>
                <a:lnTo>
                  <a:pt x="2678" y="8107"/>
                </a:lnTo>
                <a:lnTo>
                  <a:pt x="2788" y="8071"/>
                </a:lnTo>
                <a:lnTo>
                  <a:pt x="2861" y="7997"/>
                </a:lnTo>
                <a:lnTo>
                  <a:pt x="3191" y="7630"/>
                </a:lnTo>
                <a:lnTo>
                  <a:pt x="3338" y="7447"/>
                </a:lnTo>
                <a:lnTo>
                  <a:pt x="3521" y="7300"/>
                </a:lnTo>
                <a:lnTo>
                  <a:pt x="3742" y="7227"/>
                </a:lnTo>
                <a:lnTo>
                  <a:pt x="3962" y="7154"/>
                </a:lnTo>
                <a:lnTo>
                  <a:pt x="4035" y="7154"/>
                </a:lnTo>
                <a:lnTo>
                  <a:pt x="4035" y="7190"/>
                </a:lnTo>
                <a:lnTo>
                  <a:pt x="4035" y="7300"/>
                </a:lnTo>
                <a:lnTo>
                  <a:pt x="3925" y="7557"/>
                </a:lnTo>
                <a:lnTo>
                  <a:pt x="3668" y="8034"/>
                </a:lnTo>
                <a:lnTo>
                  <a:pt x="3558" y="8327"/>
                </a:lnTo>
                <a:lnTo>
                  <a:pt x="3485" y="8474"/>
                </a:lnTo>
                <a:lnTo>
                  <a:pt x="3411" y="8547"/>
                </a:lnTo>
                <a:lnTo>
                  <a:pt x="3301" y="8621"/>
                </a:lnTo>
                <a:lnTo>
                  <a:pt x="3301" y="8657"/>
                </a:lnTo>
                <a:lnTo>
                  <a:pt x="3265" y="8694"/>
                </a:lnTo>
                <a:lnTo>
                  <a:pt x="3118" y="8804"/>
                </a:lnTo>
                <a:lnTo>
                  <a:pt x="2935" y="8841"/>
                </a:lnTo>
                <a:lnTo>
                  <a:pt x="2751" y="8878"/>
                </a:lnTo>
                <a:lnTo>
                  <a:pt x="2531" y="8878"/>
                </a:lnTo>
                <a:lnTo>
                  <a:pt x="2348" y="8841"/>
                </a:lnTo>
                <a:lnTo>
                  <a:pt x="2164" y="8768"/>
                </a:lnTo>
                <a:lnTo>
                  <a:pt x="2018" y="8694"/>
                </a:lnTo>
                <a:lnTo>
                  <a:pt x="1871" y="8584"/>
                </a:lnTo>
                <a:lnTo>
                  <a:pt x="1724" y="8437"/>
                </a:lnTo>
                <a:lnTo>
                  <a:pt x="1651" y="8291"/>
                </a:lnTo>
                <a:lnTo>
                  <a:pt x="1577" y="8144"/>
                </a:lnTo>
                <a:lnTo>
                  <a:pt x="1504" y="7961"/>
                </a:lnTo>
                <a:lnTo>
                  <a:pt x="1504" y="7777"/>
                </a:lnTo>
                <a:lnTo>
                  <a:pt x="1504" y="7594"/>
                </a:lnTo>
                <a:lnTo>
                  <a:pt x="1504" y="7447"/>
                </a:lnTo>
                <a:lnTo>
                  <a:pt x="1577" y="7264"/>
                </a:lnTo>
                <a:lnTo>
                  <a:pt x="1614" y="7154"/>
                </a:lnTo>
                <a:lnTo>
                  <a:pt x="1651" y="7043"/>
                </a:lnTo>
                <a:lnTo>
                  <a:pt x="1614" y="6970"/>
                </a:lnTo>
                <a:lnTo>
                  <a:pt x="1687" y="6970"/>
                </a:lnTo>
                <a:lnTo>
                  <a:pt x="1944" y="6860"/>
                </a:lnTo>
                <a:lnTo>
                  <a:pt x="2201" y="6787"/>
                </a:lnTo>
                <a:lnTo>
                  <a:pt x="2788" y="6493"/>
                </a:lnTo>
                <a:lnTo>
                  <a:pt x="3375" y="6163"/>
                </a:lnTo>
                <a:lnTo>
                  <a:pt x="3815" y="5870"/>
                </a:lnTo>
                <a:lnTo>
                  <a:pt x="3998" y="5686"/>
                </a:lnTo>
                <a:lnTo>
                  <a:pt x="4145" y="5503"/>
                </a:lnTo>
                <a:lnTo>
                  <a:pt x="4292" y="5283"/>
                </a:lnTo>
                <a:lnTo>
                  <a:pt x="4402" y="5099"/>
                </a:lnTo>
                <a:lnTo>
                  <a:pt x="4475" y="4843"/>
                </a:lnTo>
                <a:lnTo>
                  <a:pt x="4512" y="4586"/>
                </a:lnTo>
                <a:lnTo>
                  <a:pt x="4512" y="4402"/>
                </a:lnTo>
                <a:lnTo>
                  <a:pt x="4475" y="4182"/>
                </a:lnTo>
                <a:lnTo>
                  <a:pt x="4365" y="3999"/>
                </a:lnTo>
                <a:lnTo>
                  <a:pt x="4292" y="3926"/>
                </a:lnTo>
                <a:lnTo>
                  <a:pt x="4218" y="3889"/>
                </a:lnTo>
                <a:lnTo>
                  <a:pt x="3962" y="3816"/>
                </a:lnTo>
                <a:lnTo>
                  <a:pt x="3742" y="3779"/>
                </a:lnTo>
                <a:lnTo>
                  <a:pt x="3485" y="3816"/>
                </a:lnTo>
                <a:lnTo>
                  <a:pt x="3228" y="3852"/>
                </a:lnTo>
                <a:lnTo>
                  <a:pt x="2935" y="3962"/>
                </a:lnTo>
                <a:lnTo>
                  <a:pt x="2678" y="4072"/>
                </a:lnTo>
                <a:lnTo>
                  <a:pt x="2164" y="4366"/>
                </a:lnTo>
                <a:lnTo>
                  <a:pt x="1504" y="4733"/>
                </a:lnTo>
                <a:lnTo>
                  <a:pt x="1211" y="4916"/>
                </a:lnTo>
                <a:lnTo>
                  <a:pt x="917" y="5099"/>
                </a:lnTo>
                <a:lnTo>
                  <a:pt x="844" y="5173"/>
                </a:lnTo>
                <a:lnTo>
                  <a:pt x="807" y="5246"/>
                </a:lnTo>
                <a:lnTo>
                  <a:pt x="807" y="5319"/>
                </a:lnTo>
                <a:lnTo>
                  <a:pt x="844" y="5356"/>
                </a:lnTo>
                <a:lnTo>
                  <a:pt x="880" y="5429"/>
                </a:lnTo>
                <a:lnTo>
                  <a:pt x="954" y="5466"/>
                </a:lnTo>
                <a:lnTo>
                  <a:pt x="1101" y="5466"/>
                </a:lnTo>
                <a:lnTo>
                  <a:pt x="1541" y="5246"/>
                </a:lnTo>
                <a:lnTo>
                  <a:pt x="1944" y="4989"/>
                </a:lnTo>
                <a:lnTo>
                  <a:pt x="2788" y="4512"/>
                </a:lnTo>
                <a:lnTo>
                  <a:pt x="3191" y="4329"/>
                </a:lnTo>
                <a:lnTo>
                  <a:pt x="3375" y="4256"/>
                </a:lnTo>
                <a:lnTo>
                  <a:pt x="3595" y="4219"/>
                </a:lnTo>
                <a:lnTo>
                  <a:pt x="3742" y="4182"/>
                </a:lnTo>
                <a:lnTo>
                  <a:pt x="3852" y="4219"/>
                </a:lnTo>
                <a:lnTo>
                  <a:pt x="3998" y="4256"/>
                </a:lnTo>
                <a:lnTo>
                  <a:pt x="4035" y="4292"/>
                </a:lnTo>
                <a:lnTo>
                  <a:pt x="4072" y="4366"/>
                </a:lnTo>
                <a:lnTo>
                  <a:pt x="4108" y="4476"/>
                </a:lnTo>
                <a:lnTo>
                  <a:pt x="4108" y="4586"/>
                </a:lnTo>
                <a:lnTo>
                  <a:pt x="4072" y="4843"/>
                </a:lnTo>
                <a:lnTo>
                  <a:pt x="3998" y="5026"/>
                </a:lnTo>
                <a:lnTo>
                  <a:pt x="3852" y="5246"/>
                </a:lnTo>
                <a:lnTo>
                  <a:pt x="3705" y="5393"/>
                </a:lnTo>
                <a:lnTo>
                  <a:pt x="3558" y="5576"/>
                </a:lnTo>
                <a:lnTo>
                  <a:pt x="3155" y="5833"/>
                </a:lnTo>
                <a:lnTo>
                  <a:pt x="2788" y="6053"/>
                </a:lnTo>
                <a:lnTo>
                  <a:pt x="2348" y="6310"/>
                </a:lnTo>
                <a:lnTo>
                  <a:pt x="1908" y="6530"/>
                </a:lnTo>
                <a:lnTo>
                  <a:pt x="1467" y="6750"/>
                </a:lnTo>
                <a:lnTo>
                  <a:pt x="1321" y="6823"/>
                </a:lnTo>
                <a:lnTo>
                  <a:pt x="1247" y="6860"/>
                </a:lnTo>
                <a:lnTo>
                  <a:pt x="1211" y="6933"/>
                </a:lnTo>
                <a:lnTo>
                  <a:pt x="1174" y="6933"/>
                </a:lnTo>
                <a:lnTo>
                  <a:pt x="1064" y="6860"/>
                </a:lnTo>
                <a:lnTo>
                  <a:pt x="880" y="6713"/>
                </a:lnTo>
                <a:lnTo>
                  <a:pt x="697" y="6457"/>
                </a:lnTo>
                <a:lnTo>
                  <a:pt x="587" y="6273"/>
                </a:lnTo>
                <a:lnTo>
                  <a:pt x="514" y="6053"/>
                </a:lnTo>
                <a:lnTo>
                  <a:pt x="477" y="5833"/>
                </a:lnTo>
                <a:lnTo>
                  <a:pt x="477" y="5613"/>
                </a:lnTo>
                <a:lnTo>
                  <a:pt x="477" y="5356"/>
                </a:lnTo>
                <a:lnTo>
                  <a:pt x="550" y="5136"/>
                </a:lnTo>
                <a:lnTo>
                  <a:pt x="660" y="4879"/>
                </a:lnTo>
                <a:lnTo>
                  <a:pt x="770" y="4659"/>
                </a:lnTo>
                <a:lnTo>
                  <a:pt x="917" y="4476"/>
                </a:lnTo>
                <a:lnTo>
                  <a:pt x="1101" y="4292"/>
                </a:lnTo>
                <a:lnTo>
                  <a:pt x="1504" y="3962"/>
                </a:lnTo>
                <a:lnTo>
                  <a:pt x="1908" y="3705"/>
                </a:lnTo>
                <a:lnTo>
                  <a:pt x="2384" y="3485"/>
                </a:lnTo>
                <a:lnTo>
                  <a:pt x="2458" y="3412"/>
                </a:lnTo>
                <a:lnTo>
                  <a:pt x="2494" y="3302"/>
                </a:lnTo>
                <a:lnTo>
                  <a:pt x="2568" y="3119"/>
                </a:lnTo>
                <a:lnTo>
                  <a:pt x="2715" y="2898"/>
                </a:lnTo>
                <a:lnTo>
                  <a:pt x="2898" y="2715"/>
                </a:lnTo>
                <a:lnTo>
                  <a:pt x="3045" y="2532"/>
                </a:lnTo>
                <a:lnTo>
                  <a:pt x="3228" y="2385"/>
                </a:lnTo>
                <a:lnTo>
                  <a:pt x="3448" y="2238"/>
                </a:lnTo>
                <a:lnTo>
                  <a:pt x="3632" y="2128"/>
                </a:lnTo>
                <a:lnTo>
                  <a:pt x="3852" y="2055"/>
                </a:lnTo>
                <a:lnTo>
                  <a:pt x="4108" y="1981"/>
                </a:lnTo>
                <a:lnTo>
                  <a:pt x="4328" y="1945"/>
                </a:lnTo>
                <a:lnTo>
                  <a:pt x="4549" y="1908"/>
                </a:lnTo>
                <a:lnTo>
                  <a:pt x="4695" y="2055"/>
                </a:lnTo>
                <a:lnTo>
                  <a:pt x="4879" y="2165"/>
                </a:lnTo>
                <a:lnTo>
                  <a:pt x="5135" y="2348"/>
                </a:lnTo>
                <a:lnTo>
                  <a:pt x="5356" y="2568"/>
                </a:lnTo>
                <a:lnTo>
                  <a:pt x="5466" y="2715"/>
                </a:lnTo>
                <a:lnTo>
                  <a:pt x="5539" y="2898"/>
                </a:lnTo>
                <a:lnTo>
                  <a:pt x="5649" y="3229"/>
                </a:lnTo>
                <a:lnTo>
                  <a:pt x="5722" y="3559"/>
                </a:lnTo>
                <a:lnTo>
                  <a:pt x="5686" y="3926"/>
                </a:lnTo>
                <a:lnTo>
                  <a:pt x="5612" y="4256"/>
                </a:lnTo>
                <a:lnTo>
                  <a:pt x="5466" y="4549"/>
                </a:lnTo>
                <a:lnTo>
                  <a:pt x="5062" y="5063"/>
                </a:lnTo>
                <a:lnTo>
                  <a:pt x="4879" y="5319"/>
                </a:lnTo>
                <a:lnTo>
                  <a:pt x="4732" y="5613"/>
                </a:lnTo>
                <a:lnTo>
                  <a:pt x="4659" y="5943"/>
                </a:lnTo>
                <a:lnTo>
                  <a:pt x="4659" y="6090"/>
                </a:lnTo>
                <a:lnTo>
                  <a:pt x="4659" y="6273"/>
                </a:lnTo>
                <a:lnTo>
                  <a:pt x="4695" y="6420"/>
                </a:lnTo>
                <a:lnTo>
                  <a:pt x="4769" y="6567"/>
                </a:lnTo>
                <a:lnTo>
                  <a:pt x="4805" y="6677"/>
                </a:lnTo>
                <a:lnTo>
                  <a:pt x="4915" y="6787"/>
                </a:lnTo>
                <a:lnTo>
                  <a:pt x="5135" y="6933"/>
                </a:lnTo>
                <a:lnTo>
                  <a:pt x="5392" y="7007"/>
                </a:lnTo>
                <a:lnTo>
                  <a:pt x="5649" y="7043"/>
                </a:lnTo>
                <a:lnTo>
                  <a:pt x="5942" y="7007"/>
                </a:lnTo>
                <a:lnTo>
                  <a:pt x="6199" y="6933"/>
                </a:lnTo>
                <a:lnTo>
                  <a:pt x="6456" y="6823"/>
                </a:lnTo>
                <a:lnTo>
                  <a:pt x="6676" y="6677"/>
                </a:lnTo>
                <a:lnTo>
                  <a:pt x="6896" y="6457"/>
                </a:lnTo>
                <a:lnTo>
                  <a:pt x="7043" y="6200"/>
                </a:lnTo>
                <a:lnTo>
                  <a:pt x="7226" y="5980"/>
                </a:lnTo>
                <a:lnTo>
                  <a:pt x="7667" y="5246"/>
                </a:lnTo>
                <a:lnTo>
                  <a:pt x="7887" y="4879"/>
                </a:lnTo>
                <a:lnTo>
                  <a:pt x="8107" y="4476"/>
                </a:lnTo>
                <a:lnTo>
                  <a:pt x="8143" y="4402"/>
                </a:lnTo>
                <a:lnTo>
                  <a:pt x="8107" y="4329"/>
                </a:lnTo>
                <a:lnTo>
                  <a:pt x="8070" y="4256"/>
                </a:lnTo>
                <a:lnTo>
                  <a:pt x="8033" y="4182"/>
                </a:lnTo>
                <a:lnTo>
                  <a:pt x="7777" y="4182"/>
                </a:lnTo>
                <a:lnTo>
                  <a:pt x="7703" y="4256"/>
                </a:lnTo>
                <a:lnTo>
                  <a:pt x="7520" y="4586"/>
                </a:lnTo>
                <a:lnTo>
                  <a:pt x="7300" y="4879"/>
                </a:lnTo>
                <a:lnTo>
                  <a:pt x="6933" y="5540"/>
                </a:lnTo>
                <a:lnTo>
                  <a:pt x="6749" y="5796"/>
                </a:lnTo>
                <a:lnTo>
                  <a:pt x="6566" y="6053"/>
                </a:lnTo>
                <a:lnTo>
                  <a:pt x="6383" y="6273"/>
                </a:lnTo>
                <a:lnTo>
                  <a:pt x="6126" y="6493"/>
                </a:lnTo>
                <a:lnTo>
                  <a:pt x="5942" y="6567"/>
                </a:lnTo>
                <a:lnTo>
                  <a:pt x="5796" y="6603"/>
                </a:lnTo>
                <a:lnTo>
                  <a:pt x="5612" y="6567"/>
                </a:lnTo>
                <a:lnTo>
                  <a:pt x="5466" y="6530"/>
                </a:lnTo>
                <a:lnTo>
                  <a:pt x="5319" y="6457"/>
                </a:lnTo>
                <a:lnTo>
                  <a:pt x="5209" y="6347"/>
                </a:lnTo>
                <a:lnTo>
                  <a:pt x="5135" y="6200"/>
                </a:lnTo>
                <a:lnTo>
                  <a:pt x="5099" y="6016"/>
                </a:lnTo>
                <a:lnTo>
                  <a:pt x="5135" y="5833"/>
                </a:lnTo>
                <a:lnTo>
                  <a:pt x="5172" y="5686"/>
                </a:lnTo>
                <a:lnTo>
                  <a:pt x="5356" y="5393"/>
                </a:lnTo>
                <a:lnTo>
                  <a:pt x="5759" y="4879"/>
                </a:lnTo>
                <a:lnTo>
                  <a:pt x="5906" y="4659"/>
                </a:lnTo>
                <a:lnTo>
                  <a:pt x="6016" y="4402"/>
                </a:lnTo>
                <a:lnTo>
                  <a:pt x="6126" y="4146"/>
                </a:lnTo>
                <a:lnTo>
                  <a:pt x="6163" y="3889"/>
                </a:lnTo>
                <a:lnTo>
                  <a:pt x="6163" y="3632"/>
                </a:lnTo>
                <a:lnTo>
                  <a:pt x="6163" y="3339"/>
                </a:lnTo>
                <a:lnTo>
                  <a:pt x="6089" y="3082"/>
                </a:lnTo>
                <a:lnTo>
                  <a:pt x="6016" y="2825"/>
                </a:lnTo>
                <a:lnTo>
                  <a:pt x="5832" y="2532"/>
                </a:lnTo>
                <a:lnTo>
                  <a:pt x="5576" y="2165"/>
                </a:lnTo>
                <a:lnTo>
                  <a:pt x="5429" y="2018"/>
                </a:lnTo>
                <a:lnTo>
                  <a:pt x="5282" y="1908"/>
                </a:lnTo>
                <a:lnTo>
                  <a:pt x="5099" y="1798"/>
                </a:lnTo>
                <a:lnTo>
                  <a:pt x="4915" y="1725"/>
                </a:lnTo>
                <a:lnTo>
                  <a:pt x="4915" y="1688"/>
                </a:lnTo>
                <a:lnTo>
                  <a:pt x="4915" y="1468"/>
                </a:lnTo>
                <a:lnTo>
                  <a:pt x="4989" y="1321"/>
                </a:lnTo>
                <a:lnTo>
                  <a:pt x="5062" y="1174"/>
                </a:lnTo>
                <a:lnTo>
                  <a:pt x="5172" y="1028"/>
                </a:lnTo>
                <a:lnTo>
                  <a:pt x="5319" y="918"/>
                </a:lnTo>
                <a:lnTo>
                  <a:pt x="5502" y="844"/>
                </a:lnTo>
                <a:lnTo>
                  <a:pt x="5686" y="808"/>
                </a:lnTo>
                <a:lnTo>
                  <a:pt x="5869" y="771"/>
                </a:lnTo>
                <a:lnTo>
                  <a:pt x="6016" y="771"/>
                </a:lnTo>
                <a:lnTo>
                  <a:pt x="6199" y="808"/>
                </a:lnTo>
                <a:lnTo>
                  <a:pt x="6529" y="918"/>
                </a:lnTo>
                <a:lnTo>
                  <a:pt x="7190" y="1211"/>
                </a:lnTo>
                <a:lnTo>
                  <a:pt x="7080" y="1321"/>
                </a:lnTo>
                <a:lnTo>
                  <a:pt x="7043" y="1431"/>
                </a:lnTo>
                <a:lnTo>
                  <a:pt x="7043" y="1541"/>
                </a:lnTo>
                <a:lnTo>
                  <a:pt x="7043" y="1651"/>
                </a:lnTo>
                <a:lnTo>
                  <a:pt x="7153" y="1871"/>
                </a:lnTo>
                <a:lnTo>
                  <a:pt x="7300" y="2018"/>
                </a:lnTo>
                <a:lnTo>
                  <a:pt x="7446" y="2165"/>
                </a:lnTo>
                <a:lnTo>
                  <a:pt x="7556" y="2275"/>
                </a:lnTo>
                <a:lnTo>
                  <a:pt x="7446" y="2495"/>
                </a:lnTo>
                <a:lnTo>
                  <a:pt x="7263" y="3045"/>
                </a:lnTo>
                <a:lnTo>
                  <a:pt x="7153" y="3265"/>
                </a:lnTo>
                <a:lnTo>
                  <a:pt x="7043" y="3485"/>
                </a:lnTo>
                <a:lnTo>
                  <a:pt x="6933" y="3705"/>
                </a:lnTo>
                <a:lnTo>
                  <a:pt x="6896" y="3926"/>
                </a:lnTo>
                <a:lnTo>
                  <a:pt x="6896" y="3999"/>
                </a:lnTo>
                <a:lnTo>
                  <a:pt x="6970" y="4036"/>
                </a:lnTo>
                <a:lnTo>
                  <a:pt x="7043" y="4072"/>
                </a:lnTo>
                <a:lnTo>
                  <a:pt x="7116" y="4036"/>
                </a:lnTo>
                <a:lnTo>
                  <a:pt x="7263" y="3889"/>
                </a:lnTo>
                <a:lnTo>
                  <a:pt x="7410" y="3705"/>
                </a:lnTo>
                <a:lnTo>
                  <a:pt x="7593" y="3265"/>
                </a:lnTo>
                <a:lnTo>
                  <a:pt x="7777" y="2715"/>
                </a:lnTo>
                <a:lnTo>
                  <a:pt x="7813" y="2458"/>
                </a:lnTo>
                <a:lnTo>
                  <a:pt x="7813" y="2422"/>
                </a:lnTo>
                <a:lnTo>
                  <a:pt x="8363" y="2678"/>
                </a:lnTo>
                <a:lnTo>
                  <a:pt x="8584" y="2862"/>
                </a:lnTo>
                <a:lnTo>
                  <a:pt x="8694" y="3009"/>
                </a:lnTo>
                <a:lnTo>
                  <a:pt x="8804" y="3155"/>
                </a:lnTo>
                <a:lnTo>
                  <a:pt x="8877" y="3302"/>
                </a:lnTo>
                <a:lnTo>
                  <a:pt x="8877" y="3449"/>
                </a:lnTo>
                <a:lnTo>
                  <a:pt x="8840" y="3595"/>
                </a:lnTo>
                <a:lnTo>
                  <a:pt x="8694" y="3705"/>
                </a:lnTo>
                <a:lnTo>
                  <a:pt x="8620" y="3779"/>
                </a:lnTo>
                <a:lnTo>
                  <a:pt x="8584" y="3852"/>
                </a:lnTo>
                <a:lnTo>
                  <a:pt x="8584" y="3926"/>
                </a:lnTo>
                <a:lnTo>
                  <a:pt x="8620" y="3999"/>
                </a:lnTo>
                <a:lnTo>
                  <a:pt x="8657" y="4072"/>
                </a:lnTo>
                <a:lnTo>
                  <a:pt x="8730" y="4109"/>
                </a:lnTo>
                <a:lnTo>
                  <a:pt x="8840" y="4109"/>
                </a:lnTo>
                <a:lnTo>
                  <a:pt x="8914" y="4072"/>
                </a:lnTo>
                <a:lnTo>
                  <a:pt x="9097" y="3926"/>
                </a:lnTo>
                <a:lnTo>
                  <a:pt x="9207" y="3779"/>
                </a:lnTo>
                <a:lnTo>
                  <a:pt x="9281" y="3595"/>
                </a:lnTo>
                <a:lnTo>
                  <a:pt x="9281" y="3412"/>
                </a:lnTo>
                <a:lnTo>
                  <a:pt x="9281" y="3192"/>
                </a:lnTo>
                <a:lnTo>
                  <a:pt x="9207" y="3009"/>
                </a:lnTo>
                <a:lnTo>
                  <a:pt x="9097" y="2825"/>
                </a:lnTo>
                <a:lnTo>
                  <a:pt x="8987" y="2642"/>
                </a:lnTo>
                <a:lnTo>
                  <a:pt x="8804" y="2458"/>
                </a:lnTo>
                <a:lnTo>
                  <a:pt x="8584" y="2348"/>
                </a:lnTo>
                <a:lnTo>
                  <a:pt x="8107" y="2091"/>
                </a:lnTo>
                <a:lnTo>
                  <a:pt x="7887" y="1981"/>
                </a:lnTo>
                <a:lnTo>
                  <a:pt x="7593" y="1798"/>
                </a:lnTo>
                <a:lnTo>
                  <a:pt x="7446" y="1651"/>
                </a:lnTo>
                <a:lnTo>
                  <a:pt x="7373" y="1541"/>
                </a:lnTo>
                <a:lnTo>
                  <a:pt x="7336" y="1431"/>
                </a:lnTo>
                <a:lnTo>
                  <a:pt x="7373" y="1284"/>
                </a:lnTo>
                <a:lnTo>
                  <a:pt x="7483" y="1358"/>
                </a:lnTo>
                <a:lnTo>
                  <a:pt x="7556" y="1358"/>
                </a:lnTo>
                <a:lnTo>
                  <a:pt x="7593" y="1321"/>
                </a:lnTo>
                <a:lnTo>
                  <a:pt x="7630" y="1248"/>
                </a:lnTo>
                <a:lnTo>
                  <a:pt x="7703" y="1138"/>
                </a:lnTo>
                <a:lnTo>
                  <a:pt x="7813" y="954"/>
                </a:lnTo>
                <a:lnTo>
                  <a:pt x="7923" y="808"/>
                </a:lnTo>
                <a:lnTo>
                  <a:pt x="8107" y="698"/>
                </a:lnTo>
                <a:lnTo>
                  <a:pt x="8290" y="624"/>
                </a:lnTo>
                <a:lnTo>
                  <a:pt x="8474" y="588"/>
                </a:lnTo>
                <a:lnTo>
                  <a:pt x="8694" y="551"/>
                </a:lnTo>
                <a:lnTo>
                  <a:pt x="9060" y="514"/>
                </a:lnTo>
                <a:close/>
                <a:moveTo>
                  <a:pt x="13279" y="9318"/>
                </a:moveTo>
                <a:lnTo>
                  <a:pt x="13426" y="9428"/>
                </a:lnTo>
                <a:lnTo>
                  <a:pt x="13426" y="9464"/>
                </a:lnTo>
                <a:lnTo>
                  <a:pt x="13352" y="9464"/>
                </a:lnTo>
                <a:lnTo>
                  <a:pt x="13242" y="9538"/>
                </a:lnTo>
                <a:lnTo>
                  <a:pt x="12985" y="9868"/>
                </a:lnTo>
                <a:lnTo>
                  <a:pt x="12692" y="10198"/>
                </a:lnTo>
                <a:lnTo>
                  <a:pt x="12362" y="10492"/>
                </a:lnTo>
                <a:lnTo>
                  <a:pt x="12032" y="10748"/>
                </a:lnTo>
                <a:lnTo>
                  <a:pt x="11445" y="11078"/>
                </a:lnTo>
                <a:lnTo>
                  <a:pt x="10858" y="11409"/>
                </a:lnTo>
                <a:lnTo>
                  <a:pt x="10638" y="11372"/>
                </a:lnTo>
                <a:lnTo>
                  <a:pt x="10418" y="11299"/>
                </a:lnTo>
                <a:lnTo>
                  <a:pt x="10234" y="11188"/>
                </a:lnTo>
                <a:lnTo>
                  <a:pt x="10051" y="11078"/>
                </a:lnTo>
                <a:lnTo>
                  <a:pt x="10491" y="11005"/>
                </a:lnTo>
                <a:lnTo>
                  <a:pt x="10895" y="10858"/>
                </a:lnTo>
                <a:lnTo>
                  <a:pt x="11298" y="10675"/>
                </a:lnTo>
                <a:lnTo>
                  <a:pt x="11702" y="10492"/>
                </a:lnTo>
                <a:lnTo>
                  <a:pt x="12142" y="10235"/>
                </a:lnTo>
                <a:lnTo>
                  <a:pt x="12545" y="9941"/>
                </a:lnTo>
                <a:lnTo>
                  <a:pt x="12912" y="9648"/>
                </a:lnTo>
                <a:lnTo>
                  <a:pt x="13279" y="9318"/>
                </a:lnTo>
                <a:close/>
                <a:moveTo>
                  <a:pt x="13609" y="9648"/>
                </a:moveTo>
                <a:lnTo>
                  <a:pt x="13719" y="9795"/>
                </a:lnTo>
                <a:lnTo>
                  <a:pt x="13792" y="9978"/>
                </a:lnTo>
                <a:lnTo>
                  <a:pt x="13939" y="10345"/>
                </a:lnTo>
                <a:lnTo>
                  <a:pt x="13939" y="10602"/>
                </a:lnTo>
                <a:lnTo>
                  <a:pt x="13939" y="10858"/>
                </a:lnTo>
                <a:lnTo>
                  <a:pt x="13866" y="10968"/>
                </a:lnTo>
                <a:lnTo>
                  <a:pt x="13829" y="10932"/>
                </a:lnTo>
                <a:lnTo>
                  <a:pt x="13719" y="10932"/>
                </a:lnTo>
                <a:lnTo>
                  <a:pt x="13719" y="10968"/>
                </a:lnTo>
                <a:lnTo>
                  <a:pt x="13609" y="11188"/>
                </a:lnTo>
                <a:lnTo>
                  <a:pt x="12765" y="11299"/>
                </a:lnTo>
                <a:lnTo>
                  <a:pt x="12912" y="11188"/>
                </a:lnTo>
                <a:lnTo>
                  <a:pt x="13316" y="10895"/>
                </a:lnTo>
                <a:lnTo>
                  <a:pt x="13682" y="10565"/>
                </a:lnTo>
                <a:lnTo>
                  <a:pt x="13756" y="10492"/>
                </a:lnTo>
                <a:lnTo>
                  <a:pt x="13756" y="10381"/>
                </a:lnTo>
                <a:lnTo>
                  <a:pt x="13719" y="10308"/>
                </a:lnTo>
                <a:lnTo>
                  <a:pt x="13609" y="10271"/>
                </a:lnTo>
                <a:lnTo>
                  <a:pt x="13536" y="10271"/>
                </a:lnTo>
                <a:lnTo>
                  <a:pt x="13462" y="10308"/>
                </a:lnTo>
                <a:lnTo>
                  <a:pt x="13059" y="10638"/>
                </a:lnTo>
                <a:lnTo>
                  <a:pt x="12655" y="10968"/>
                </a:lnTo>
                <a:lnTo>
                  <a:pt x="12398" y="11152"/>
                </a:lnTo>
                <a:lnTo>
                  <a:pt x="12325" y="11225"/>
                </a:lnTo>
                <a:lnTo>
                  <a:pt x="12252" y="11372"/>
                </a:lnTo>
                <a:lnTo>
                  <a:pt x="11665" y="11409"/>
                </a:lnTo>
                <a:lnTo>
                  <a:pt x="11481" y="11445"/>
                </a:lnTo>
                <a:lnTo>
                  <a:pt x="11775" y="11299"/>
                </a:lnTo>
                <a:lnTo>
                  <a:pt x="12068" y="11115"/>
                </a:lnTo>
                <a:lnTo>
                  <a:pt x="12362" y="10932"/>
                </a:lnTo>
                <a:lnTo>
                  <a:pt x="12655" y="10748"/>
                </a:lnTo>
                <a:lnTo>
                  <a:pt x="12912" y="10492"/>
                </a:lnTo>
                <a:lnTo>
                  <a:pt x="13132" y="10271"/>
                </a:lnTo>
                <a:lnTo>
                  <a:pt x="13352" y="10015"/>
                </a:lnTo>
                <a:lnTo>
                  <a:pt x="13572" y="9721"/>
                </a:lnTo>
                <a:lnTo>
                  <a:pt x="13609" y="9648"/>
                </a:lnTo>
                <a:close/>
                <a:moveTo>
                  <a:pt x="9060" y="1"/>
                </a:moveTo>
                <a:lnTo>
                  <a:pt x="8804" y="37"/>
                </a:lnTo>
                <a:lnTo>
                  <a:pt x="8547" y="37"/>
                </a:lnTo>
                <a:lnTo>
                  <a:pt x="8290" y="111"/>
                </a:lnTo>
                <a:lnTo>
                  <a:pt x="8033" y="184"/>
                </a:lnTo>
                <a:lnTo>
                  <a:pt x="7813" y="294"/>
                </a:lnTo>
                <a:lnTo>
                  <a:pt x="7593" y="441"/>
                </a:lnTo>
                <a:lnTo>
                  <a:pt x="7410" y="624"/>
                </a:lnTo>
                <a:lnTo>
                  <a:pt x="7300" y="844"/>
                </a:lnTo>
                <a:lnTo>
                  <a:pt x="6896" y="624"/>
                </a:lnTo>
                <a:lnTo>
                  <a:pt x="6493" y="441"/>
                </a:lnTo>
                <a:lnTo>
                  <a:pt x="6273" y="367"/>
                </a:lnTo>
                <a:lnTo>
                  <a:pt x="6053" y="331"/>
                </a:lnTo>
                <a:lnTo>
                  <a:pt x="5612" y="331"/>
                </a:lnTo>
                <a:lnTo>
                  <a:pt x="5392" y="404"/>
                </a:lnTo>
                <a:lnTo>
                  <a:pt x="5209" y="477"/>
                </a:lnTo>
                <a:lnTo>
                  <a:pt x="5025" y="588"/>
                </a:lnTo>
                <a:lnTo>
                  <a:pt x="4842" y="734"/>
                </a:lnTo>
                <a:lnTo>
                  <a:pt x="4695" y="881"/>
                </a:lnTo>
                <a:lnTo>
                  <a:pt x="4585" y="1064"/>
                </a:lnTo>
                <a:lnTo>
                  <a:pt x="4512" y="1248"/>
                </a:lnTo>
                <a:lnTo>
                  <a:pt x="4475" y="1468"/>
                </a:lnTo>
                <a:lnTo>
                  <a:pt x="4182" y="1505"/>
                </a:lnTo>
                <a:lnTo>
                  <a:pt x="3888" y="1541"/>
                </a:lnTo>
                <a:lnTo>
                  <a:pt x="3595" y="1651"/>
                </a:lnTo>
                <a:lnTo>
                  <a:pt x="3338" y="1798"/>
                </a:lnTo>
                <a:lnTo>
                  <a:pt x="3081" y="1945"/>
                </a:lnTo>
                <a:lnTo>
                  <a:pt x="2861" y="2091"/>
                </a:lnTo>
                <a:lnTo>
                  <a:pt x="2641" y="2312"/>
                </a:lnTo>
                <a:lnTo>
                  <a:pt x="2421" y="2532"/>
                </a:lnTo>
                <a:lnTo>
                  <a:pt x="2238" y="2788"/>
                </a:lnTo>
                <a:lnTo>
                  <a:pt x="2091" y="3082"/>
                </a:lnTo>
                <a:lnTo>
                  <a:pt x="1981" y="3155"/>
                </a:lnTo>
                <a:lnTo>
                  <a:pt x="1834" y="3229"/>
                </a:lnTo>
                <a:lnTo>
                  <a:pt x="1504" y="3375"/>
                </a:lnTo>
                <a:lnTo>
                  <a:pt x="1211" y="3559"/>
                </a:lnTo>
                <a:lnTo>
                  <a:pt x="954" y="3779"/>
                </a:lnTo>
                <a:lnTo>
                  <a:pt x="697" y="3999"/>
                </a:lnTo>
                <a:lnTo>
                  <a:pt x="477" y="4256"/>
                </a:lnTo>
                <a:lnTo>
                  <a:pt x="330" y="4512"/>
                </a:lnTo>
                <a:lnTo>
                  <a:pt x="183" y="4769"/>
                </a:lnTo>
                <a:lnTo>
                  <a:pt x="73" y="5063"/>
                </a:lnTo>
                <a:lnTo>
                  <a:pt x="37" y="5319"/>
                </a:lnTo>
                <a:lnTo>
                  <a:pt x="0" y="5613"/>
                </a:lnTo>
                <a:lnTo>
                  <a:pt x="0" y="5906"/>
                </a:lnTo>
                <a:lnTo>
                  <a:pt x="73" y="6200"/>
                </a:lnTo>
                <a:lnTo>
                  <a:pt x="183" y="6493"/>
                </a:lnTo>
                <a:lnTo>
                  <a:pt x="294" y="6713"/>
                </a:lnTo>
                <a:lnTo>
                  <a:pt x="440" y="6933"/>
                </a:lnTo>
                <a:lnTo>
                  <a:pt x="660" y="7117"/>
                </a:lnTo>
                <a:lnTo>
                  <a:pt x="880" y="7300"/>
                </a:lnTo>
                <a:lnTo>
                  <a:pt x="1064" y="7374"/>
                </a:lnTo>
                <a:lnTo>
                  <a:pt x="1027" y="7594"/>
                </a:lnTo>
                <a:lnTo>
                  <a:pt x="1027" y="7814"/>
                </a:lnTo>
                <a:lnTo>
                  <a:pt x="1064" y="8034"/>
                </a:lnTo>
                <a:lnTo>
                  <a:pt x="1101" y="8217"/>
                </a:lnTo>
                <a:lnTo>
                  <a:pt x="1174" y="8437"/>
                </a:lnTo>
                <a:lnTo>
                  <a:pt x="1284" y="8621"/>
                </a:lnTo>
                <a:lnTo>
                  <a:pt x="1431" y="8804"/>
                </a:lnTo>
                <a:lnTo>
                  <a:pt x="1614" y="8988"/>
                </a:lnTo>
                <a:lnTo>
                  <a:pt x="1797" y="9098"/>
                </a:lnTo>
                <a:lnTo>
                  <a:pt x="1981" y="9208"/>
                </a:lnTo>
                <a:lnTo>
                  <a:pt x="2201" y="9281"/>
                </a:lnTo>
                <a:lnTo>
                  <a:pt x="2421" y="9318"/>
                </a:lnTo>
                <a:lnTo>
                  <a:pt x="2641" y="9354"/>
                </a:lnTo>
                <a:lnTo>
                  <a:pt x="2861" y="9318"/>
                </a:lnTo>
                <a:lnTo>
                  <a:pt x="3081" y="9281"/>
                </a:lnTo>
                <a:lnTo>
                  <a:pt x="3301" y="9208"/>
                </a:lnTo>
                <a:lnTo>
                  <a:pt x="3375" y="9354"/>
                </a:lnTo>
                <a:lnTo>
                  <a:pt x="3448" y="9501"/>
                </a:lnTo>
                <a:lnTo>
                  <a:pt x="3595" y="9648"/>
                </a:lnTo>
                <a:lnTo>
                  <a:pt x="3742" y="9758"/>
                </a:lnTo>
                <a:lnTo>
                  <a:pt x="3925" y="9868"/>
                </a:lnTo>
                <a:lnTo>
                  <a:pt x="4108" y="9905"/>
                </a:lnTo>
                <a:lnTo>
                  <a:pt x="4292" y="9941"/>
                </a:lnTo>
                <a:lnTo>
                  <a:pt x="4475" y="9941"/>
                </a:lnTo>
                <a:lnTo>
                  <a:pt x="4842" y="9905"/>
                </a:lnTo>
                <a:lnTo>
                  <a:pt x="5246" y="9795"/>
                </a:lnTo>
                <a:lnTo>
                  <a:pt x="5686" y="9648"/>
                </a:lnTo>
                <a:lnTo>
                  <a:pt x="6163" y="9574"/>
                </a:lnTo>
                <a:lnTo>
                  <a:pt x="6603" y="9574"/>
                </a:lnTo>
                <a:lnTo>
                  <a:pt x="7080" y="9611"/>
                </a:lnTo>
                <a:lnTo>
                  <a:pt x="7446" y="9648"/>
                </a:lnTo>
                <a:lnTo>
                  <a:pt x="7630" y="9648"/>
                </a:lnTo>
                <a:lnTo>
                  <a:pt x="7813" y="9611"/>
                </a:lnTo>
                <a:lnTo>
                  <a:pt x="7960" y="9721"/>
                </a:lnTo>
                <a:lnTo>
                  <a:pt x="8143" y="9795"/>
                </a:lnTo>
                <a:lnTo>
                  <a:pt x="8327" y="9831"/>
                </a:lnTo>
                <a:lnTo>
                  <a:pt x="8547" y="9868"/>
                </a:lnTo>
                <a:lnTo>
                  <a:pt x="9024" y="9905"/>
                </a:lnTo>
                <a:lnTo>
                  <a:pt x="9391" y="9868"/>
                </a:lnTo>
                <a:lnTo>
                  <a:pt x="9501" y="9868"/>
                </a:lnTo>
                <a:lnTo>
                  <a:pt x="9354" y="10161"/>
                </a:lnTo>
                <a:lnTo>
                  <a:pt x="9317" y="10308"/>
                </a:lnTo>
                <a:lnTo>
                  <a:pt x="9281" y="10492"/>
                </a:lnTo>
                <a:lnTo>
                  <a:pt x="9317" y="10638"/>
                </a:lnTo>
                <a:lnTo>
                  <a:pt x="9354" y="10785"/>
                </a:lnTo>
                <a:lnTo>
                  <a:pt x="9464" y="11078"/>
                </a:lnTo>
                <a:lnTo>
                  <a:pt x="9647" y="11335"/>
                </a:lnTo>
                <a:lnTo>
                  <a:pt x="9831" y="11519"/>
                </a:lnTo>
                <a:lnTo>
                  <a:pt x="9977" y="11629"/>
                </a:lnTo>
                <a:lnTo>
                  <a:pt x="10198" y="11739"/>
                </a:lnTo>
                <a:lnTo>
                  <a:pt x="10381" y="11812"/>
                </a:lnTo>
                <a:lnTo>
                  <a:pt x="10821" y="11922"/>
                </a:lnTo>
                <a:lnTo>
                  <a:pt x="11298" y="11959"/>
                </a:lnTo>
                <a:lnTo>
                  <a:pt x="11775" y="11922"/>
                </a:lnTo>
                <a:lnTo>
                  <a:pt x="12215" y="11885"/>
                </a:lnTo>
                <a:lnTo>
                  <a:pt x="13095" y="11775"/>
                </a:lnTo>
                <a:lnTo>
                  <a:pt x="13939" y="11665"/>
                </a:lnTo>
                <a:lnTo>
                  <a:pt x="14343" y="11555"/>
                </a:lnTo>
                <a:lnTo>
                  <a:pt x="14746" y="11409"/>
                </a:lnTo>
                <a:lnTo>
                  <a:pt x="15076" y="11262"/>
                </a:lnTo>
                <a:lnTo>
                  <a:pt x="15370" y="11042"/>
                </a:lnTo>
                <a:lnTo>
                  <a:pt x="15626" y="10785"/>
                </a:lnTo>
                <a:lnTo>
                  <a:pt x="15847" y="10528"/>
                </a:lnTo>
                <a:lnTo>
                  <a:pt x="16030" y="10235"/>
                </a:lnTo>
                <a:lnTo>
                  <a:pt x="16213" y="9941"/>
                </a:lnTo>
                <a:lnTo>
                  <a:pt x="16360" y="9648"/>
                </a:lnTo>
                <a:lnTo>
                  <a:pt x="16433" y="9318"/>
                </a:lnTo>
                <a:lnTo>
                  <a:pt x="16507" y="8988"/>
                </a:lnTo>
                <a:lnTo>
                  <a:pt x="16543" y="8657"/>
                </a:lnTo>
                <a:lnTo>
                  <a:pt x="16507" y="8327"/>
                </a:lnTo>
                <a:lnTo>
                  <a:pt x="16470" y="7997"/>
                </a:lnTo>
                <a:lnTo>
                  <a:pt x="16690" y="7447"/>
                </a:lnTo>
                <a:lnTo>
                  <a:pt x="16837" y="6933"/>
                </a:lnTo>
                <a:lnTo>
                  <a:pt x="16910" y="6347"/>
                </a:lnTo>
                <a:lnTo>
                  <a:pt x="16910" y="5796"/>
                </a:lnTo>
                <a:lnTo>
                  <a:pt x="16837" y="5429"/>
                </a:lnTo>
                <a:lnTo>
                  <a:pt x="16727" y="5063"/>
                </a:lnTo>
                <a:lnTo>
                  <a:pt x="16654" y="4916"/>
                </a:lnTo>
                <a:lnTo>
                  <a:pt x="16543" y="4769"/>
                </a:lnTo>
                <a:lnTo>
                  <a:pt x="16397" y="4659"/>
                </a:lnTo>
                <a:lnTo>
                  <a:pt x="16250" y="4586"/>
                </a:lnTo>
                <a:lnTo>
                  <a:pt x="16250" y="4146"/>
                </a:lnTo>
                <a:lnTo>
                  <a:pt x="16177" y="3742"/>
                </a:lnTo>
                <a:lnTo>
                  <a:pt x="16030" y="3375"/>
                </a:lnTo>
                <a:lnTo>
                  <a:pt x="15773" y="3009"/>
                </a:lnTo>
                <a:lnTo>
                  <a:pt x="15626" y="2825"/>
                </a:lnTo>
                <a:lnTo>
                  <a:pt x="15443" y="2642"/>
                </a:lnTo>
                <a:lnTo>
                  <a:pt x="15223" y="2495"/>
                </a:lnTo>
                <a:lnTo>
                  <a:pt x="15003" y="2385"/>
                </a:lnTo>
                <a:lnTo>
                  <a:pt x="14746" y="2238"/>
                </a:lnTo>
                <a:lnTo>
                  <a:pt x="14526" y="2055"/>
                </a:lnTo>
                <a:lnTo>
                  <a:pt x="14379" y="1835"/>
                </a:lnTo>
                <a:lnTo>
                  <a:pt x="14233" y="1578"/>
                </a:lnTo>
                <a:lnTo>
                  <a:pt x="14123" y="1358"/>
                </a:lnTo>
                <a:lnTo>
                  <a:pt x="13976" y="1138"/>
                </a:lnTo>
                <a:lnTo>
                  <a:pt x="13829" y="991"/>
                </a:lnTo>
                <a:lnTo>
                  <a:pt x="13682" y="808"/>
                </a:lnTo>
                <a:lnTo>
                  <a:pt x="13499" y="698"/>
                </a:lnTo>
                <a:lnTo>
                  <a:pt x="13279" y="588"/>
                </a:lnTo>
                <a:lnTo>
                  <a:pt x="13059" y="514"/>
                </a:lnTo>
                <a:lnTo>
                  <a:pt x="12802" y="441"/>
                </a:lnTo>
                <a:lnTo>
                  <a:pt x="12362" y="441"/>
                </a:lnTo>
                <a:lnTo>
                  <a:pt x="11885" y="477"/>
                </a:lnTo>
                <a:lnTo>
                  <a:pt x="11408" y="588"/>
                </a:lnTo>
                <a:lnTo>
                  <a:pt x="10968" y="698"/>
                </a:lnTo>
                <a:lnTo>
                  <a:pt x="10821" y="514"/>
                </a:lnTo>
                <a:lnTo>
                  <a:pt x="10601" y="331"/>
                </a:lnTo>
                <a:lnTo>
                  <a:pt x="10381" y="221"/>
                </a:lnTo>
                <a:lnTo>
                  <a:pt x="10124" y="147"/>
                </a:lnTo>
                <a:lnTo>
                  <a:pt x="9867" y="74"/>
                </a:lnTo>
                <a:lnTo>
                  <a:pt x="9574" y="37"/>
                </a:lnTo>
                <a:lnTo>
                  <a:pt x="9060" y="1"/>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475" name="Google Shape;475;p9"/>
          <p:cNvSpPr/>
          <p:nvPr/>
        </p:nvSpPr>
        <p:spPr>
          <a:xfrm rot="-5400000">
            <a:off x="10661707" y="422573"/>
            <a:ext cx="373208" cy="477288"/>
          </a:xfrm>
          <a:custGeom>
            <a:rect b="b" l="l" r="r" t="t"/>
            <a:pathLst>
              <a:path extrusionOk="0" h="12620" w="9868">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476" name="Google Shape;476;p9"/>
          <p:cNvSpPr/>
          <p:nvPr/>
        </p:nvSpPr>
        <p:spPr>
          <a:xfrm>
            <a:off x="11735680" y="1053695"/>
            <a:ext cx="503611" cy="568851"/>
          </a:xfrm>
          <a:custGeom>
            <a:rect b="b" l="l" r="r" t="t"/>
            <a:pathLst>
              <a:path extrusionOk="0" h="15041" w="13316">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477" name="Google Shape;477;p9"/>
          <p:cNvSpPr/>
          <p:nvPr/>
        </p:nvSpPr>
        <p:spPr>
          <a:xfrm>
            <a:off x="345283" y="6610609"/>
            <a:ext cx="514730" cy="344086"/>
          </a:xfrm>
          <a:custGeom>
            <a:rect b="b" l="l" r="r" t="t"/>
            <a:pathLst>
              <a:path extrusionOk="0" h="9098" w="1361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478" name="Google Shape;478;p9"/>
          <p:cNvSpPr/>
          <p:nvPr/>
        </p:nvSpPr>
        <p:spPr>
          <a:xfrm>
            <a:off x="11599127" y="1535209"/>
            <a:ext cx="233122" cy="249763"/>
          </a:xfrm>
          <a:custGeom>
            <a:rect b="b" l="l" r="r" t="t"/>
            <a:pathLst>
              <a:path extrusionOk="0" h="6604" w="6164">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479" name="Google Shape;479;p9"/>
          <p:cNvSpPr txBox="1"/>
          <p:nvPr>
            <p:ph idx="12" type="sldNum"/>
          </p:nvPr>
        </p:nvSpPr>
        <p:spPr>
          <a:xfrm>
            <a:off x="5730200" y="6471066"/>
            <a:ext cx="731700" cy="386700"/>
          </a:xfrm>
          <a:prstGeom prst="rect">
            <a:avLst/>
          </a:prstGeom>
        </p:spPr>
        <p:txBody>
          <a:bodyPr anchorCtr="0" anchor="ctr" bIns="121900" lIns="121900" spcFirstLastPara="1" rIns="121900" wrap="square" tIns="121900">
            <a:noAutofit/>
          </a:bodyPr>
          <a:lstStyle>
            <a:lvl1pPr lvl="0" rtl="0" algn="ctr">
              <a:buNone/>
              <a:defRPr/>
            </a:lvl1pPr>
            <a:lvl2pPr lvl="1" rtl="0" algn="ctr">
              <a:buNone/>
              <a:defRPr/>
            </a:lvl2pPr>
            <a:lvl3pPr lvl="2" rtl="0" algn="ctr">
              <a:buNone/>
              <a:defRPr/>
            </a:lvl3pPr>
            <a:lvl4pPr lvl="3" rtl="0" algn="ctr">
              <a:buNone/>
              <a:defRPr/>
            </a:lvl4pPr>
            <a:lvl5pPr lvl="4" rtl="0" algn="ctr">
              <a:buNone/>
              <a:defRPr/>
            </a:lvl5pPr>
            <a:lvl6pPr lvl="5" rtl="0" algn="ctr">
              <a:buNone/>
              <a:defRPr/>
            </a:lvl6pPr>
            <a:lvl7pPr lvl="6" rtl="0" algn="ctr">
              <a:buNone/>
              <a:defRPr/>
            </a:lvl7pPr>
            <a:lvl8pPr lvl="7" rtl="0" algn="ctr">
              <a:buNone/>
              <a:defRPr/>
            </a:lvl8pPr>
            <a:lvl9pPr lvl="8" rtl="0" algn="ctr">
              <a:buNone/>
              <a:defRPr/>
            </a:lvl9pPr>
          </a:lstStyle>
          <a:p>
            <a:pPr indent="0" lvl="0" marL="0" rtl="0" algn="ct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0" name="Shape 480"/>
        <p:cNvGrpSpPr/>
        <p:nvPr/>
      </p:nvGrpSpPr>
      <p:grpSpPr>
        <a:xfrm>
          <a:off x="0" y="0"/>
          <a:ext cx="0" cy="0"/>
          <a:chOff x="0" y="0"/>
          <a:chExt cx="0" cy="0"/>
        </a:xfrm>
      </p:grpSpPr>
      <p:sp>
        <p:nvSpPr>
          <p:cNvPr id="481" name="Google Shape;481;p10"/>
          <p:cNvSpPr/>
          <p:nvPr/>
        </p:nvSpPr>
        <p:spPr>
          <a:xfrm>
            <a:off x="9737174" y="-392482"/>
            <a:ext cx="600733" cy="744978"/>
          </a:xfrm>
          <a:custGeom>
            <a:rect b="b" l="l" r="r" t="t"/>
            <a:pathLst>
              <a:path extrusionOk="0" h="19698" w="15884">
                <a:moveTo>
                  <a:pt x="9355" y="4108"/>
                </a:moveTo>
                <a:lnTo>
                  <a:pt x="9465" y="4145"/>
                </a:lnTo>
                <a:lnTo>
                  <a:pt x="9538" y="4182"/>
                </a:lnTo>
                <a:lnTo>
                  <a:pt x="9648" y="4328"/>
                </a:lnTo>
                <a:lnTo>
                  <a:pt x="9721" y="4549"/>
                </a:lnTo>
                <a:lnTo>
                  <a:pt x="9721" y="4769"/>
                </a:lnTo>
                <a:lnTo>
                  <a:pt x="9721" y="4842"/>
                </a:lnTo>
                <a:lnTo>
                  <a:pt x="9685" y="4879"/>
                </a:lnTo>
                <a:lnTo>
                  <a:pt x="9575" y="4952"/>
                </a:lnTo>
                <a:lnTo>
                  <a:pt x="9391" y="4952"/>
                </a:lnTo>
                <a:lnTo>
                  <a:pt x="9355" y="4915"/>
                </a:lnTo>
                <a:lnTo>
                  <a:pt x="9281" y="4842"/>
                </a:lnTo>
                <a:lnTo>
                  <a:pt x="9208" y="4695"/>
                </a:lnTo>
                <a:lnTo>
                  <a:pt x="9171" y="4549"/>
                </a:lnTo>
                <a:lnTo>
                  <a:pt x="9171" y="4438"/>
                </a:lnTo>
                <a:lnTo>
                  <a:pt x="9171" y="4328"/>
                </a:lnTo>
                <a:lnTo>
                  <a:pt x="9245" y="4108"/>
                </a:lnTo>
                <a:close/>
                <a:moveTo>
                  <a:pt x="9355" y="3705"/>
                </a:moveTo>
                <a:lnTo>
                  <a:pt x="9245" y="3742"/>
                </a:lnTo>
                <a:lnTo>
                  <a:pt x="9135" y="3778"/>
                </a:lnTo>
                <a:lnTo>
                  <a:pt x="9025" y="3852"/>
                </a:lnTo>
                <a:lnTo>
                  <a:pt x="8988" y="3925"/>
                </a:lnTo>
                <a:lnTo>
                  <a:pt x="8914" y="3998"/>
                </a:lnTo>
                <a:lnTo>
                  <a:pt x="8841" y="4218"/>
                </a:lnTo>
                <a:lnTo>
                  <a:pt x="8804" y="4475"/>
                </a:lnTo>
                <a:lnTo>
                  <a:pt x="8804" y="4659"/>
                </a:lnTo>
                <a:lnTo>
                  <a:pt x="8841" y="4805"/>
                </a:lnTo>
                <a:lnTo>
                  <a:pt x="8878" y="4952"/>
                </a:lnTo>
                <a:lnTo>
                  <a:pt x="8988" y="5099"/>
                </a:lnTo>
                <a:lnTo>
                  <a:pt x="9098" y="5209"/>
                </a:lnTo>
                <a:lnTo>
                  <a:pt x="9245" y="5282"/>
                </a:lnTo>
                <a:lnTo>
                  <a:pt x="9391" y="5355"/>
                </a:lnTo>
                <a:lnTo>
                  <a:pt x="9538" y="5355"/>
                </a:lnTo>
                <a:lnTo>
                  <a:pt x="9721" y="5319"/>
                </a:lnTo>
                <a:lnTo>
                  <a:pt x="9868" y="5245"/>
                </a:lnTo>
                <a:lnTo>
                  <a:pt x="10015" y="5135"/>
                </a:lnTo>
                <a:lnTo>
                  <a:pt x="10088" y="4989"/>
                </a:lnTo>
                <a:lnTo>
                  <a:pt x="10125" y="4805"/>
                </a:lnTo>
                <a:lnTo>
                  <a:pt x="10125" y="4659"/>
                </a:lnTo>
                <a:lnTo>
                  <a:pt x="10088" y="4475"/>
                </a:lnTo>
                <a:lnTo>
                  <a:pt x="10052" y="4292"/>
                </a:lnTo>
                <a:lnTo>
                  <a:pt x="9978" y="4145"/>
                </a:lnTo>
                <a:lnTo>
                  <a:pt x="9905" y="3998"/>
                </a:lnTo>
                <a:lnTo>
                  <a:pt x="9795" y="3888"/>
                </a:lnTo>
                <a:lnTo>
                  <a:pt x="9648" y="3778"/>
                </a:lnTo>
                <a:lnTo>
                  <a:pt x="9501" y="3742"/>
                </a:lnTo>
                <a:lnTo>
                  <a:pt x="9355" y="3705"/>
                </a:lnTo>
                <a:close/>
                <a:moveTo>
                  <a:pt x="11262" y="6676"/>
                </a:moveTo>
                <a:lnTo>
                  <a:pt x="11262" y="6786"/>
                </a:lnTo>
                <a:lnTo>
                  <a:pt x="11225" y="6859"/>
                </a:lnTo>
                <a:lnTo>
                  <a:pt x="11152" y="6933"/>
                </a:lnTo>
                <a:lnTo>
                  <a:pt x="11042" y="7006"/>
                </a:lnTo>
                <a:lnTo>
                  <a:pt x="10785" y="7116"/>
                </a:lnTo>
                <a:lnTo>
                  <a:pt x="10602" y="7190"/>
                </a:lnTo>
                <a:lnTo>
                  <a:pt x="9795" y="7556"/>
                </a:lnTo>
                <a:lnTo>
                  <a:pt x="9721" y="7263"/>
                </a:lnTo>
                <a:lnTo>
                  <a:pt x="10639" y="6823"/>
                </a:lnTo>
                <a:lnTo>
                  <a:pt x="11079" y="6676"/>
                </a:lnTo>
                <a:close/>
                <a:moveTo>
                  <a:pt x="11115" y="6273"/>
                </a:moveTo>
                <a:lnTo>
                  <a:pt x="10859" y="6346"/>
                </a:lnTo>
                <a:lnTo>
                  <a:pt x="10052" y="6639"/>
                </a:lnTo>
                <a:lnTo>
                  <a:pt x="9648" y="6823"/>
                </a:lnTo>
                <a:lnTo>
                  <a:pt x="9281" y="7006"/>
                </a:lnTo>
                <a:lnTo>
                  <a:pt x="9208" y="7080"/>
                </a:lnTo>
                <a:lnTo>
                  <a:pt x="9208" y="7116"/>
                </a:lnTo>
                <a:lnTo>
                  <a:pt x="9208" y="7190"/>
                </a:lnTo>
                <a:lnTo>
                  <a:pt x="9208" y="7263"/>
                </a:lnTo>
                <a:lnTo>
                  <a:pt x="9318" y="7336"/>
                </a:lnTo>
                <a:lnTo>
                  <a:pt x="9465" y="7336"/>
                </a:lnTo>
                <a:lnTo>
                  <a:pt x="9465" y="7593"/>
                </a:lnTo>
                <a:lnTo>
                  <a:pt x="9538" y="7813"/>
                </a:lnTo>
                <a:lnTo>
                  <a:pt x="9575" y="7887"/>
                </a:lnTo>
                <a:lnTo>
                  <a:pt x="9648" y="7923"/>
                </a:lnTo>
                <a:lnTo>
                  <a:pt x="9758" y="7923"/>
                </a:lnTo>
                <a:lnTo>
                  <a:pt x="10492" y="7630"/>
                </a:lnTo>
                <a:lnTo>
                  <a:pt x="10859" y="7483"/>
                </a:lnTo>
                <a:lnTo>
                  <a:pt x="11225" y="7336"/>
                </a:lnTo>
                <a:lnTo>
                  <a:pt x="11409" y="7190"/>
                </a:lnTo>
                <a:lnTo>
                  <a:pt x="11556" y="7006"/>
                </a:lnTo>
                <a:lnTo>
                  <a:pt x="11629" y="6896"/>
                </a:lnTo>
                <a:lnTo>
                  <a:pt x="11629" y="6786"/>
                </a:lnTo>
                <a:lnTo>
                  <a:pt x="11629" y="6676"/>
                </a:lnTo>
                <a:lnTo>
                  <a:pt x="11592" y="6566"/>
                </a:lnTo>
                <a:lnTo>
                  <a:pt x="11556" y="6419"/>
                </a:lnTo>
                <a:lnTo>
                  <a:pt x="11482" y="6346"/>
                </a:lnTo>
                <a:lnTo>
                  <a:pt x="11372" y="6273"/>
                </a:lnTo>
                <a:close/>
                <a:moveTo>
                  <a:pt x="10198" y="2861"/>
                </a:moveTo>
                <a:lnTo>
                  <a:pt x="10235" y="3228"/>
                </a:lnTo>
                <a:lnTo>
                  <a:pt x="10345" y="3595"/>
                </a:lnTo>
                <a:lnTo>
                  <a:pt x="10565" y="4292"/>
                </a:lnTo>
                <a:lnTo>
                  <a:pt x="10822" y="5062"/>
                </a:lnTo>
                <a:lnTo>
                  <a:pt x="10895" y="5282"/>
                </a:lnTo>
                <a:lnTo>
                  <a:pt x="9025" y="6052"/>
                </a:lnTo>
                <a:lnTo>
                  <a:pt x="7154" y="6786"/>
                </a:lnTo>
                <a:lnTo>
                  <a:pt x="5173" y="7593"/>
                </a:lnTo>
                <a:lnTo>
                  <a:pt x="4146" y="7997"/>
                </a:lnTo>
                <a:lnTo>
                  <a:pt x="3816" y="8143"/>
                </a:lnTo>
                <a:lnTo>
                  <a:pt x="3486" y="8290"/>
                </a:lnTo>
                <a:lnTo>
                  <a:pt x="3266" y="7887"/>
                </a:lnTo>
                <a:lnTo>
                  <a:pt x="3045" y="7446"/>
                </a:lnTo>
                <a:lnTo>
                  <a:pt x="2679" y="6566"/>
                </a:lnTo>
                <a:lnTo>
                  <a:pt x="2532" y="6162"/>
                </a:lnTo>
                <a:lnTo>
                  <a:pt x="2385" y="5869"/>
                </a:lnTo>
                <a:lnTo>
                  <a:pt x="2238" y="5612"/>
                </a:lnTo>
                <a:lnTo>
                  <a:pt x="2715" y="5539"/>
                </a:lnTo>
                <a:lnTo>
                  <a:pt x="3192" y="5429"/>
                </a:lnTo>
                <a:lnTo>
                  <a:pt x="3669" y="5282"/>
                </a:lnTo>
                <a:lnTo>
                  <a:pt x="4146" y="5099"/>
                </a:lnTo>
                <a:lnTo>
                  <a:pt x="5210" y="4659"/>
                </a:lnTo>
                <a:lnTo>
                  <a:pt x="6273" y="4218"/>
                </a:lnTo>
                <a:lnTo>
                  <a:pt x="6824" y="4035"/>
                </a:lnTo>
                <a:lnTo>
                  <a:pt x="7374" y="3852"/>
                </a:lnTo>
                <a:lnTo>
                  <a:pt x="8474" y="3558"/>
                </a:lnTo>
                <a:lnTo>
                  <a:pt x="9025" y="3411"/>
                </a:lnTo>
                <a:lnTo>
                  <a:pt x="9538" y="3191"/>
                </a:lnTo>
                <a:lnTo>
                  <a:pt x="9868" y="3081"/>
                </a:lnTo>
                <a:lnTo>
                  <a:pt x="10015" y="2971"/>
                </a:lnTo>
                <a:lnTo>
                  <a:pt x="10198" y="2861"/>
                </a:lnTo>
                <a:close/>
                <a:moveTo>
                  <a:pt x="8658" y="7740"/>
                </a:moveTo>
                <a:lnTo>
                  <a:pt x="8694" y="7923"/>
                </a:lnTo>
                <a:lnTo>
                  <a:pt x="8071" y="8253"/>
                </a:lnTo>
                <a:lnTo>
                  <a:pt x="7704" y="8437"/>
                </a:lnTo>
                <a:lnTo>
                  <a:pt x="7594" y="8437"/>
                </a:lnTo>
                <a:lnTo>
                  <a:pt x="7557" y="8363"/>
                </a:lnTo>
                <a:lnTo>
                  <a:pt x="7557" y="8180"/>
                </a:lnTo>
                <a:lnTo>
                  <a:pt x="8658" y="7740"/>
                </a:lnTo>
                <a:close/>
                <a:moveTo>
                  <a:pt x="10198" y="2384"/>
                </a:moveTo>
                <a:lnTo>
                  <a:pt x="9978" y="2458"/>
                </a:lnTo>
                <a:lnTo>
                  <a:pt x="9795" y="2568"/>
                </a:lnTo>
                <a:lnTo>
                  <a:pt x="9391" y="2788"/>
                </a:lnTo>
                <a:lnTo>
                  <a:pt x="8841" y="2971"/>
                </a:lnTo>
                <a:lnTo>
                  <a:pt x="8328" y="3155"/>
                </a:lnTo>
                <a:lnTo>
                  <a:pt x="7264" y="3411"/>
                </a:lnTo>
                <a:lnTo>
                  <a:pt x="6750" y="3558"/>
                </a:lnTo>
                <a:lnTo>
                  <a:pt x="6237" y="3742"/>
                </a:lnTo>
                <a:lnTo>
                  <a:pt x="5210" y="4145"/>
                </a:lnTo>
                <a:lnTo>
                  <a:pt x="4219" y="4585"/>
                </a:lnTo>
                <a:lnTo>
                  <a:pt x="3669" y="4805"/>
                </a:lnTo>
                <a:lnTo>
                  <a:pt x="3119" y="4989"/>
                </a:lnTo>
                <a:lnTo>
                  <a:pt x="2018" y="5319"/>
                </a:lnTo>
                <a:lnTo>
                  <a:pt x="1945" y="5355"/>
                </a:lnTo>
                <a:lnTo>
                  <a:pt x="1908" y="5392"/>
                </a:lnTo>
                <a:lnTo>
                  <a:pt x="1908" y="5466"/>
                </a:lnTo>
                <a:lnTo>
                  <a:pt x="1945" y="5539"/>
                </a:lnTo>
                <a:lnTo>
                  <a:pt x="1982" y="5576"/>
                </a:lnTo>
                <a:lnTo>
                  <a:pt x="1945" y="5686"/>
                </a:lnTo>
                <a:lnTo>
                  <a:pt x="1945" y="5759"/>
                </a:lnTo>
                <a:lnTo>
                  <a:pt x="2018" y="5979"/>
                </a:lnTo>
                <a:lnTo>
                  <a:pt x="2165" y="6456"/>
                </a:lnTo>
                <a:lnTo>
                  <a:pt x="2385" y="6933"/>
                </a:lnTo>
                <a:lnTo>
                  <a:pt x="2752" y="7850"/>
                </a:lnTo>
                <a:lnTo>
                  <a:pt x="2972" y="8290"/>
                </a:lnTo>
                <a:lnTo>
                  <a:pt x="3192" y="8694"/>
                </a:lnTo>
                <a:lnTo>
                  <a:pt x="3266" y="8767"/>
                </a:lnTo>
                <a:lnTo>
                  <a:pt x="3302" y="8804"/>
                </a:lnTo>
                <a:lnTo>
                  <a:pt x="3412" y="8804"/>
                </a:lnTo>
                <a:lnTo>
                  <a:pt x="3522" y="8730"/>
                </a:lnTo>
                <a:lnTo>
                  <a:pt x="3596" y="8620"/>
                </a:lnTo>
                <a:lnTo>
                  <a:pt x="3999" y="8510"/>
                </a:lnTo>
                <a:lnTo>
                  <a:pt x="4403" y="8363"/>
                </a:lnTo>
                <a:lnTo>
                  <a:pt x="5173" y="8033"/>
                </a:lnTo>
                <a:lnTo>
                  <a:pt x="7300" y="7190"/>
                </a:lnTo>
                <a:lnTo>
                  <a:pt x="9281" y="6419"/>
                </a:lnTo>
                <a:lnTo>
                  <a:pt x="10235" y="6052"/>
                </a:lnTo>
                <a:lnTo>
                  <a:pt x="10712" y="5832"/>
                </a:lnTo>
                <a:lnTo>
                  <a:pt x="11152" y="5612"/>
                </a:lnTo>
                <a:lnTo>
                  <a:pt x="11262" y="5612"/>
                </a:lnTo>
                <a:lnTo>
                  <a:pt x="11335" y="5539"/>
                </a:lnTo>
                <a:lnTo>
                  <a:pt x="11372" y="5392"/>
                </a:lnTo>
                <a:lnTo>
                  <a:pt x="11372" y="5282"/>
                </a:lnTo>
                <a:lnTo>
                  <a:pt x="11299" y="5025"/>
                </a:lnTo>
                <a:lnTo>
                  <a:pt x="11042" y="4255"/>
                </a:lnTo>
                <a:lnTo>
                  <a:pt x="10785" y="3485"/>
                </a:lnTo>
                <a:lnTo>
                  <a:pt x="10639" y="3118"/>
                </a:lnTo>
                <a:lnTo>
                  <a:pt x="10455" y="2751"/>
                </a:lnTo>
                <a:lnTo>
                  <a:pt x="10418" y="2714"/>
                </a:lnTo>
                <a:lnTo>
                  <a:pt x="10345" y="2678"/>
                </a:lnTo>
                <a:lnTo>
                  <a:pt x="10382" y="2568"/>
                </a:lnTo>
                <a:lnTo>
                  <a:pt x="10382" y="2494"/>
                </a:lnTo>
                <a:lnTo>
                  <a:pt x="10308" y="2421"/>
                </a:lnTo>
                <a:lnTo>
                  <a:pt x="10198" y="2384"/>
                </a:lnTo>
                <a:close/>
                <a:moveTo>
                  <a:pt x="8694" y="7263"/>
                </a:moveTo>
                <a:lnTo>
                  <a:pt x="7337" y="7813"/>
                </a:lnTo>
                <a:lnTo>
                  <a:pt x="7264" y="7850"/>
                </a:lnTo>
                <a:lnTo>
                  <a:pt x="7227" y="7923"/>
                </a:lnTo>
                <a:lnTo>
                  <a:pt x="7190" y="7997"/>
                </a:lnTo>
                <a:lnTo>
                  <a:pt x="7227" y="8070"/>
                </a:lnTo>
                <a:lnTo>
                  <a:pt x="7190" y="8143"/>
                </a:lnTo>
                <a:lnTo>
                  <a:pt x="7154" y="8363"/>
                </a:lnTo>
                <a:lnTo>
                  <a:pt x="7190" y="8620"/>
                </a:lnTo>
                <a:lnTo>
                  <a:pt x="7227" y="8730"/>
                </a:lnTo>
                <a:lnTo>
                  <a:pt x="7300" y="8840"/>
                </a:lnTo>
                <a:lnTo>
                  <a:pt x="7411" y="8877"/>
                </a:lnTo>
                <a:lnTo>
                  <a:pt x="7557" y="8877"/>
                </a:lnTo>
                <a:lnTo>
                  <a:pt x="7704" y="8840"/>
                </a:lnTo>
                <a:lnTo>
                  <a:pt x="7887" y="8804"/>
                </a:lnTo>
                <a:lnTo>
                  <a:pt x="8218" y="8620"/>
                </a:lnTo>
                <a:lnTo>
                  <a:pt x="9061" y="8217"/>
                </a:lnTo>
                <a:lnTo>
                  <a:pt x="9098" y="8180"/>
                </a:lnTo>
                <a:lnTo>
                  <a:pt x="9171" y="8107"/>
                </a:lnTo>
                <a:lnTo>
                  <a:pt x="9171" y="8033"/>
                </a:lnTo>
                <a:lnTo>
                  <a:pt x="9171" y="7960"/>
                </a:lnTo>
                <a:lnTo>
                  <a:pt x="8951" y="7410"/>
                </a:lnTo>
                <a:lnTo>
                  <a:pt x="8914" y="7336"/>
                </a:lnTo>
                <a:lnTo>
                  <a:pt x="8841" y="7300"/>
                </a:lnTo>
                <a:lnTo>
                  <a:pt x="8768" y="7263"/>
                </a:lnTo>
                <a:close/>
                <a:moveTo>
                  <a:pt x="11702" y="8327"/>
                </a:moveTo>
                <a:lnTo>
                  <a:pt x="11886" y="8694"/>
                </a:lnTo>
                <a:lnTo>
                  <a:pt x="12106" y="9060"/>
                </a:lnTo>
                <a:lnTo>
                  <a:pt x="11702" y="9244"/>
                </a:lnTo>
                <a:lnTo>
                  <a:pt x="11335" y="9390"/>
                </a:lnTo>
                <a:lnTo>
                  <a:pt x="10932" y="9500"/>
                </a:lnTo>
                <a:lnTo>
                  <a:pt x="10528" y="9611"/>
                </a:lnTo>
                <a:lnTo>
                  <a:pt x="10382" y="9244"/>
                </a:lnTo>
                <a:lnTo>
                  <a:pt x="10198" y="8877"/>
                </a:lnTo>
                <a:lnTo>
                  <a:pt x="10162" y="8840"/>
                </a:lnTo>
                <a:lnTo>
                  <a:pt x="10565" y="8730"/>
                </a:lnTo>
                <a:lnTo>
                  <a:pt x="10932" y="8620"/>
                </a:lnTo>
                <a:lnTo>
                  <a:pt x="11702" y="8327"/>
                </a:lnTo>
                <a:close/>
                <a:moveTo>
                  <a:pt x="11776" y="7887"/>
                </a:moveTo>
                <a:lnTo>
                  <a:pt x="11299" y="8070"/>
                </a:lnTo>
                <a:lnTo>
                  <a:pt x="10822" y="8217"/>
                </a:lnTo>
                <a:lnTo>
                  <a:pt x="9868" y="8510"/>
                </a:lnTo>
                <a:lnTo>
                  <a:pt x="9832" y="8510"/>
                </a:lnTo>
                <a:lnTo>
                  <a:pt x="9795" y="8583"/>
                </a:lnTo>
                <a:lnTo>
                  <a:pt x="9758" y="8694"/>
                </a:lnTo>
                <a:lnTo>
                  <a:pt x="9832" y="8804"/>
                </a:lnTo>
                <a:lnTo>
                  <a:pt x="9868" y="8840"/>
                </a:lnTo>
                <a:lnTo>
                  <a:pt x="9942" y="8877"/>
                </a:lnTo>
                <a:lnTo>
                  <a:pt x="9905" y="8950"/>
                </a:lnTo>
                <a:lnTo>
                  <a:pt x="9905" y="9024"/>
                </a:lnTo>
                <a:lnTo>
                  <a:pt x="10088" y="9427"/>
                </a:lnTo>
                <a:lnTo>
                  <a:pt x="10198" y="9867"/>
                </a:lnTo>
                <a:lnTo>
                  <a:pt x="10235" y="9941"/>
                </a:lnTo>
                <a:lnTo>
                  <a:pt x="10272" y="9977"/>
                </a:lnTo>
                <a:lnTo>
                  <a:pt x="10308" y="10014"/>
                </a:lnTo>
                <a:lnTo>
                  <a:pt x="10382" y="10051"/>
                </a:lnTo>
                <a:lnTo>
                  <a:pt x="10932" y="9904"/>
                </a:lnTo>
                <a:lnTo>
                  <a:pt x="11446" y="9757"/>
                </a:lnTo>
                <a:lnTo>
                  <a:pt x="11959" y="9574"/>
                </a:lnTo>
                <a:lnTo>
                  <a:pt x="12436" y="9317"/>
                </a:lnTo>
                <a:lnTo>
                  <a:pt x="12509" y="9280"/>
                </a:lnTo>
                <a:lnTo>
                  <a:pt x="12583" y="9207"/>
                </a:lnTo>
                <a:lnTo>
                  <a:pt x="12583" y="9097"/>
                </a:lnTo>
                <a:lnTo>
                  <a:pt x="12546" y="9024"/>
                </a:lnTo>
                <a:lnTo>
                  <a:pt x="12253" y="8547"/>
                </a:lnTo>
                <a:lnTo>
                  <a:pt x="11996" y="7997"/>
                </a:lnTo>
                <a:lnTo>
                  <a:pt x="11959" y="7923"/>
                </a:lnTo>
                <a:lnTo>
                  <a:pt x="11922" y="7887"/>
                </a:lnTo>
                <a:close/>
                <a:moveTo>
                  <a:pt x="8914" y="9354"/>
                </a:moveTo>
                <a:lnTo>
                  <a:pt x="9061" y="9757"/>
                </a:lnTo>
                <a:lnTo>
                  <a:pt x="9281" y="10161"/>
                </a:lnTo>
                <a:lnTo>
                  <a:pt x="8658" y="10491"/>
                </a:lnTo>
                <a:lnTo>
                  <a:pt x="7961" y="10784"/>
                </a:lnTo>
                <a:lnTo>
                  <a:pt x="7814" y="10858"/>
                </a:lnTo>
                <a:lnTo>
                  <a:pt x="7741" y="10858"/>
                </a:lnTo>
                <a:lnTo>
                  <a:pt x="7704" y="10821"/>
                </a:lnTo>
                <a:lnTo>
                  <a:pt x="7631" y="10674"/>
                </a:lnTo>
                <a:lnTo>
                  <a:pt x="7594" y="10491"/>
                </a:lnTo>
                <a:lnTo>
                  <a:pt x="7521" y="10161"/>
                </a:lnTo>
                <a:lnTo>
                  <a:pt x="7374" y="9867"/>
                </a:lnTo>
                <a:lnTo>
                  <a:pt x="8914" y="9354"/>
                </a:lnTo>
                <a:close/>
                <a:moveTo>
                  <a:pt x="8951" y="8950"/>
                </a:moveTo>
                <a:lnTo>
                  <a:pt x="7154" y="9537"/>
                </a:lnTo>
                <a:lnTo>
                  <a:pt x="7117" y="9574"/>
                </a:lnTo>
                <a:lnTo>
                  <a:pt x="7080" y="9611"/>
                </a:lnTo>
                <a:lnTo>
                  <a:pt x="7044" y="9721"/>
                </a:lnTo>
                <a:lnTo>
                  <a:pt x="7080" y="9831"/>
                </a:lnTo>
                <a:lnTo>
                  <a:pt x="7190" y="9904"/>
                </a:lnTo>
                <a:lnTo>
                  <a:pt x="7190" y="10124"/>
                </a:lnTo>
                <a:lnTo>
                  <a:pt x="7227" y="10381"/>
                </a:lnTo>
                <a:lnTo>
                  <a:pt x="7374" y="10858"/>
                </a:lnTo>
                <a:lnTo>
                  <a:pt x="7411" y="11004"/>
                </a:lnTo>
                <a:lnTo>
                  <a:pt x="7521" y="11114"/>
                </a:lnTo>
                <a:lnTo>
                  <a:pt x="7631" y="11188"/>
                </a:lnTo>
                <a:lnTo>
                  <a:pt x="7777" y="11225"/>
                </a:lnTo>
                <a:lnTo>
                  <a:pt x="8034" y="11151"/>
                </a:lnTo>
                <a:lnTo>
                  <a:pt x="8291" y="11078"/>
                </a:lnTo>
                <a:lnTo>
                  <a:pt x="8768" y="10858"/>
                </a:lnTo>
                <a:lnTo>
                  <a:pt x="9245" y="10601"/>
                </a:lnTo>
                <a:lnTo>
                  <a:pt x="9685" y="10344"/>
                </a:lnTo>
                <a:lnTo>
                  <a:pt x="9721" y="10271"/>
                </a:lnTo>
                <a:lnTo>
                  <a:pt x="9758" y="10197"/>
                </a:lnTo>
                <a:lnTo>
                  <a:pt x="9758" y="10161"/>
                </a:lnTo>
                <a:lnTo>
                  <a:pt x="9721" y="10087"/>
                </a:lnTo>
                <a:lnTo>
                  <a:pt x="9538" y="9867"/>
                </a:lnTo>
                <a:lnTo>
                  <a:pt x="9391" y="9611"/>
                </a:lnTo>
                <a:lnTo>
                  <a:pt x="9281" y="9354"/>
                </a:lnTo>
                <a:lnTo>
                  <a:pt x="9208" y="9060"/>
                </a:lnTo>
                <a:lnTo>
                  <a:pt x="9171" y="8987"/>
                </a:lnTo>
                <a:lnTo>
                  <a:pt x="9098" y="8950"/>
                </a:lnTo>
                <a:close/>
                <a:moveTo>
                  <a:pt x="12473" y="10344"/>
                </a:moveTo>
                <a:lnTo>
                  <a:pt x="12619" y="10711"/>
                </a:lnTo>
                <a:lnTo>
                  <a:pt x="11959" y="11078"/>
                </a:lnTo>
                <a:lnTo>
                  <a:pt x="11299" y="11445"/>
                </a:lnTo>
                <a:lnTo>
                  <a:pt x="11152" y="10894"/>
                </a:lnTo>
                <a:lnTo>
                  <a:pt x="11189" y="10858"/>
                </a:lnTo>
                <a:lnTo>
                  <a:pt x="11189" y="10784"/>
                </a:lnTo>
                <a:lnTo>
                  <a:pt x="11482" y="10674"/>
                </a:lnTo>
                <a:lnTo>
                  <a:pt x="11776" y="10601"/>
                </a:lnTo>
                <a:lnTo>
                  <a:pt x="12473" y="10344"/>
                </a:lnTo>
                <a:close/>
                <a:moveTo>
                  <a:pt x="6273" y="10418"/>
                </a:moveTo>
                <a:lnTo>
                  <a:pt x="6347" y="10454"/>
                </a:lnTo>
                <a:lnTo>
                  <a:pt x="6420" y="10564"/>
                </a:lnTo>
                <a:lnTo>
                  <a:pt x="6567" y="10894"/>
                </a:lnTo>
                <a:lnTo>
                  <a:pt x="5797" y="11261"/>
                </a:lnTo>
                <a:lnTo>
                  <a:pt x="5100" y="11738"/>
                </a:lnTo>
                <a:lnTo>
                  <a:pt x="4953" y="11298"/>
                </a:lnTo>
                <a:lnTo>
                  <a:pt x="4843" y="11078"/>
                </a:lnTo>
                <a:lnTo>
                  <a:pt x="4733" y="10894"/>
                </a:lnTo>
                <a:lnTo>
                  <a:pt x="5613" y="10601"/>
                </a:lnTo>
                <a:lnTo>
                  <a:pt x="5943" y="10491"/>
                </a:lnTo>
                <a:lnTo>
                  <a:pt x="6237" y="10418"/>
                </a:lnTo>
                <a:close/>
                <a:moveTo>
                  <a:pt x="12583" y="9867"/>
                </a:moveTo>
                <a:lnTo>
                  <a:pt x="12509" y="9904"/>
                </a:lnTo>
                <a:lnTo>
                  <a:pt x="11519" y="10271"/>
                </a:lnTo>
                <a:lnTo>
                  <a:pt x="11115" y="10381"/>
                </a:lnTo>
                <a:lnTo>
                  <a:pt x="10932" y="10491"/>
                </a:lnTo>
                <a:lnTo>
                  <a:pt x="10859" y="10564"/>
                </a:lnTo>
                <a:lnTo>
                  <a:pt x="10785" y="10638"/>
                </a:lnTo>
                <a:lnTo>
                  <a:pt x="10785" y="10748"/>
                </a:lnTo>
                <a:lnTo>
                  <a:pt x="10822" y="10821"/>
                </a:lnTo>
                <a:lnTo>
                  <a:pt x="10859" y="10858"/>
                </a:lnTo>
                <a:lnTo>
                  <a:pt x="10859" y="10894"/>
                </a:lnTo>
                <a:lnTo>
                  <a:pt x="10895" y="11335"/>
                </a:lnTo>
                <a:lnTo>
                  <a:pt x="11005" y="11738"/>
                </a:lnTo>
                <a:lnTo>
                  <a:pt x="11005" y="11848"/>
                </a:lnTo>
                <a:lnTo>
                  <a:pt x="11079" y="11885"/>
                </a:lnTo>
                <a:lnTo>
                  <a:pt x="11152" y="11921"/>
                </a:lnTo>
                <a:lnTo>
                  <a:pt x="11225" y="11921"/>
                </a:lnTo>
                <a:lnTo>
                  <a:pt x="12142" y="11445"/>
                </a:lnTo>
                <a:lnTo>
                  <a:pt x="12986" y="10931"/>
                </a:lnTo>
                <a:lnTo>
                  <a:pt x="13060" y="10858"/>
                </a:lnTo>
                <a:lnTo>
                  <a:pt x="13096" y="10784"/>
                </a:lnTo>
                <a:lnTo>
                  <a:pt x="13096" y="10711"/>
                </a:lnTo>
                <a:lnTo>
                  <a:pt x="13060" y="10638"/>
                </a:lnTo>
                <a:lnTo>
                  <a:pt x="12876" y="10344"/>
                </a:lnTo>
                <a:lnTo>
                  <a:pt x="12766" y="10014"/>
                </a:lnTo>
                <a:lnTo>
                  <a:pt x="12729" y="9941"/>
                </a:lnTo>
                <a:lnTo>
                  <a:pt x="12656" y="9904"/>
                </a:lnTo>
                <a:lnTo>
                  <a:pt x="12583" y="9867"/>
                </a:lnTo>
                <a:close/>
                <a:moveTo>
                  <a:pt x="6200" y="9977"/>
                </a:moveTo>
                <a:lnTo>
                  <a:pt x="5980" y="10014"/>
                </a:lnTo>
                <a:lnTo>
                  <a:pt x="5760" y="10087"/>
                </a:lnTo>
                <a:lnTo>
                  <a:pt x="5356" y="10234"/>
                </a:lnTo>
                <a:lnTo>
                  <a:pt x="4843" y="10381"/>
                </a:lnTo>
                <a:lnTo>
                  <a:pt x="4329" y="10564"/>
                </a:lnTo>
                <a:lnTo>
                  <a:pt x="4293" y="10601"/>
                </a:lnTo>
                <a:lnTo>
                  <a:pt x="4256" y="10638"/>
                </a:lnTo>
                <a:lnTo>
                  <a:pt x="4219" y="10784"/>
                </a:lnTo>
                <a:lnTo>
                  <a:pt x="4256" y="10894"/>
                </a:lnTo>
                <a:lnTo>
                  <a:pt x="4293" y="10931"/>
                </a:lnTo>
                <a:lnTo>
                  <a:pt x="4366" y="10968"/>
                </a:lnTo>
                <a:lnTo>
                  <a:pt x="4513" y="11298"/>
                </a:lnTo>
                <a:lnTo>
                  <a:pt x="4659" y="11701"/>
                </a:lnTo>
                <a:lnTo>
                  <a:pt x="4769" y="12142"/>
                </a:lnTo>
                <a:lnTo>
                  <a:pt x="4843" y="12215"/>
                </a:lnTo>
                <a:lnTo>
                  <a:pt x="4916" y="12252"/>
                </a:lnTo>
                <a:lnTo>
                  <a:pt x="4990" y="12252"/>
                </a:lnTo>
                <a:lnTo>
                  <a:pt x="5100" y="12215"/>
                </a:lnTo>
                <a:lnTo>
                  <a:pt x="5540" y="11921"/>
                </a:lnTo>
                <a:lnTo>
                  <a:pt x="5980" y="11665"/>
                </a:lnTo>
                <a:lnTo>
                  <a:pt x="6420" y="11445"/>
                </a:lnTo>
                <a:lnTo>
                  <a:pt x="6934" y="11225"/>
                </a:lnTo>
                <a:lnTo>
                  <a:pt x="6970" y="11188"/>
                </a:lnTo>
                <a:lnTo>
                  <a:pt x="7044" y="11114"/>
                </a:lnTo>
                <a:lnTo>
                  <a:pt x="7044" y="11041"/>
                </a:lnTo>
                <a:lnTo>
                  <a:pt x="7044" y="10931"/>
                </a:lnTo>
                <a:lnTo>
                  <a:pt x="6897" y="10601"/>
                </a:lnTo>
                <a:lnTo>
                  <a:pt x="6750" y="10307"/>
                </a:lnTo>
                <a:lnTo>
                  <a:pt x="6677" y="10161"/>
                </a:lnTo>
                <a:lnTo>
                  <a:pt x="6530" y="10051"/>
                </a:lnTo>
                <a:lnTo>
                  <a:pt x="6383" y="10014"/>
                </a:lnTo>
                <a:lnTo>
                  <a:pt x="6200" y="9977"/>
                </a:lnTo>
                <a:close/>
                <a:moveTo>
                  <a:pt x="9832" y="11371"/>
                </a:moveTo>
                <a:lnTo>
                  <a:pt x="10125" y="11921"/>
                </a:lnTo>
                <a:lnTo>
                  <a:pt x="9721" y="12142"/>
                </a:lnTo>
                <a:lnTo>
                  <a:pt x="9318" y="12288"/>
                </a:lnTo>
                <a:lnTo>
                  <a:pt x="8914" y="12435"/>
                </a:lnTo>
                <a:lnTo>
                  <a:pt x="8511" y="12545"/>
                </a:lnTo>
                <a:lnTo>
                  <a:pt x="8328" y="12032"/>
                </a:lnTo>
                <a:lnTo>
                  <a:pt x="8694" y="11921"/>
                </a:lnTo>
                <a:lnTo>
                  <a:pt x="9098" y="11738"/>
                </a:lnTo>
                <a:lnTo>
                  <a:pt x="9832" y="11371"/>
                </a:lnTo>
                <a:close/>
                <a:moveTo>
                  <a:pt x="9868" y="10894"/>
                </a:moveTo>
                <a:lnTo>
                  <a:pt x="8951" y="11298"/>
                </a:lnTo>
                <a:lnTo>
                  <a:pt x="8474" y="11481"/>
                </a:lnTo>
                <a:lnTo>
                  <a:pt x="8071" y="11738"/>
                </a:lnTo>
                <a:lnTo>
                  <a:pt x="7997" y="11738"/>
                </a:lnTo>
                <a:lnTo>
                  <a:pt x="7924" y="11775"/>
                </a:lnTo>
                <a:lnTo>
                  <a:pt x="7887" y="11885"/>
                </a:lnTo>
                <a:lnTo>
                  <a:pt x="7887" y="11958"/>
                </a:lnTo>
                <a:lnTo>
                  <a:pt x="8034" y="12398"/>
                </a:lnTo>
                <a:lnTo>
                  <a:pt x="8181" y="12839"/>
                </a:lnTo>
                <a:lnTo>
                  <a:pt x="8254" y="12949"/>
                </a:lnTo>
                <a:lnTo>
                  <a:pt x="8328" y="12985"/>
                </a:lnTo>
                <a:lnTo>
                  <a:pt x="8364" y="12985"/>
                </a:lnTo>
                <a:lnTo>
                  <a:pt x="8951" y="12839"/>
                </a:lnTo>
                <a:lnTo>
                  <a:pt x="9465" y="12655"/>
                </a:lnTo>
                <a:lnTo>
                  <a:pt x="10015" y="12472"/>
                </a:lnTo>
                <a:lnTo>
                  <a:pt x="10528" y="12215"/>
                </a:lnTo>
                <a:lnTo>
                  <a:pt x="10565" y="12142"/>
                </a:lnTo>
                <a:lnTo>
                  <a:pt x="10602" y="12105"/>
                </a:lnTo>
                <a:lnTo>
                  <a:pt x="10602" y="12032"/>
                </a:lnTo>
                <a:lnTo>
                  <a:pt x="10602" y="11958"/>
                </a:lnTo>
                <a:lnTo>
                  <a:pt x="10125" y="11041"/>
                </a:lnTo>
                <a:lnTo>
                  <a:pt x="10088" y="10968"/>
                </a:lnTo>
                <a:lnTo>
                  <a:pt x="10015" y="10894"/>
                </a:lnTo>
                <a:close/>
                <a:moveTo>
                  <a:pt x="13133" y="12288"/>
                </a:moveTo>
                <a:lnTo>
                  <a:pt x="13243" y="12325"/>
                </a:lnTo>
                <a:lnTo>
                  <a:pt x="13353" y="12472"/>
                </a:lnTo>
                <a:lnTo>
                  <a:pt x="13610" y="12985"/>
                </a:lnTo>
                <a:lnTo>
                  <a:pt x="12839" y="13242"/>
                </a:lnTo>
                <a:lnTo>
                  <a:pt x="12106" y="13572"/>
                </a:lnTo>
                <a:lnTo>
                  <a:pt x="11996" y="13352"/>
                </a:lnTo>
                <a:lnTo>
                  <a:pt x="11886" y="13132"/>
                </a:lnTo>
                <a:lnTo>
                  <a:pt x="11739" y="12692"/>
                </a:lnTo>
                <a:lnTo>
                  <a:pt x="12032" y="12618"/>
                </a:lnTo>
                <a:lnTo>
                  <a:pt x="12289" y="12545"/>
                </a:lnTo>
                <a:lnTo>
                  <a:pt x="12839" y="12362"/>
                </a:lnTo>
                <a:lnTo>
                  <a:pt x="13023" y="12288"/>
                </a:lnTo>
                <a:close/>
                <a:moveTo>
                  <a:pt x="7044" y="12325"/>
                </a:moveTo>
                <a:lnTo>
                  <a:pt x="7337" y="13022"/>
                </a:lnTo>
                <a:lnTo>
                  <a:pt x="5833" y="13792"/>
                </a:lnTo>
                <a:lnTo>
                  <a:pt x="5613" y="13132"/>
                </a:lnTo>
                <a:lnTo>
                  <a:pt x="5943" y="12875"/>
                </a:lnTo>
                <a:lnTo>
                  <a:pt x="6273" y="12655"/>
                </a:lnTo>
                <a:lnTo>
                  <a:pt x="6677" y="12472"/>
                </a:lnTo>
                <a:lnTo>
                  <a:pt x="7044" y="12325"/>
                </a:lnTo>
                <a:close/>
                <a:moveTo>
                  <a:pt x="13060" y="11885"/>
                </a:moveTo>
                <a:lnTo>
                  <a:pt x="12839" y="11921"/>
                </a:lnTo>
                <a:lnTo>
                  <a:pt x="12473" y="12068"/>
                </a:lnTo>
                <a:lnTo>
                  <a:pt x="11922" y="12215"/>
                </a:lnTo>
                <a:lnTo>
                  <a:pt x="11666" y="12288"/>
                </a:lnTo>
                <a:lnTo>
                  <a:pt x="11446" y="12398"/>
                </a:lnTo>
                <a:lnTo>
                  <a:pt x="11372" y="12435"/>
                </a:lnTo>
                <a:lnTo>
                  <a:pt x="11372" y="12472"/>
                </a:lnTo>
                <a:lnTo>
                  <a:pt x="11372" y="12582"/>
                </a:lnTo>
                <a:lnTo>
                  <a:pt x="11446" y="12655"/>
                </a:lnTo>
                <a:lnTo>
                  <a:pt x="11519" y="12692"/>
                </a:lnTo>
                <a:lnTo>
                  <a:pt x="11482" y="12839"/>
                </a:lnTo>
                <a:lnTo>
                  <a:pt x="11482" y="13022"/>
                </a:lnTo>
                <a:lnTo>
                  <a:pt x="11519" y="13169"/>
                </a:lnTo>
                <a:lnTo>
                  <a:pt x="11556" y="13315"/>
                </a:lnTo>
                <a:lnTo>
                  <a:pt x="11702" y="13646"/>
                </a:lnTo>
                <a:lnTo>
                  <a:pt x="11886" y="13902"/>
                </a:lnTo>
                <a:lnTo>
                  <a:pt x="11996" y="13976"/>
                </a:lnTo>
                <a:lnTo>
                  <a:pt x="12106" y="13976"/>
                </a:lnTo>
                <a:lnTo>
                  <a:pt x="13023" y="13609"/>
                </a:lnTo>
                <a:lnTo>
                  <a:pt x="13940" y="13279"/>
                </a:lnTo>
                <a:lnTo>
                  <a:pt x="14013" y="13205"/>
                </a:lnTo>
                <a:lnTo>
                  <a:pt x="14050" y="13169"/>
                </a:lnTo>
                <a:lnTo>
                  <a:pt x="14087" y="13095"/>
                </a:lnTo>
                <a:lnTo>
                  <a:pt x="14050" y="13022"/>
                </a:lnTo>
                <a:lnTo>
                  <a:pt x="13646" y="12142"/>
                </a:lnTo>
                <a:lnTo>
                  <a:pt x="13573" y="12032"/>
                </a:lnTo>
                <a:lnTo>
                  <a:pt x="13463" y="11958"/>
                </a:lnTo>
                <a:lnTo>
                  <a:pt x="13353" y="11885"/>
                </a:lnTo>
                <a:close/>
                <a:moveTo>
                  <a:pt x="7190" y="11848"/>
                </a:moveTo>
                <a:lnTo>
                  <a:pt x="7117" y="11885"/>
                </a:lnTo>
                <a:lnTo>
                  <a:pt x="6640" y="12032"/>
                </a:lnTo>
                <a:lnTo>
                  <a:pt x="6163" y="12215"/>
                </a:lnTo>
                <a:lnTo>
                  <a:pt x="5723" y="12508"/>
                </a:lnTo>
                <a:lnTo>
                  <a:pt x="5320" y="12802"/>
                </a:lnTo>
                <a:lnTo>
                  <a:pt x="5246" y="12839"/>
                </a:lnTo>
                <a:lnTo>
                  <a:pt x="5210" y="12875"/>
                </a:lnTo>
                <a:lnTo>
                  <a:pt x="5173" y="12912"/>
                </a:lnTo>
                <a:lnTo>
                  <a:pt x="5173" y="12985"/>
                </a:lnTo>
                <a:lnTo>
                  <a:pt x="5246" y="13279"/>
                </a:lnTo>
                <a:lnTo>
                  <a:pt x="5320" y="13572"/>
                </a:lnTo>
                <a:lnTo>
                  <a:pt x="5540" y="14159"/>
                </a:lnTo>
                <a:lnTo>
                  <a:pt x="5576" y="14196"/>
                </a:lnTo>
                <a:lnTo>
                  <a:pt x="5650" y="14269"/>
                </a:lnTo>
                <a:lnTo>
                  <a:pt x="5797" y="14269"/>
                </a:lnTo>
                <a:lnTo>
                  <a:pt x="7667" y="13315"/>
                </a:lnTo>
                <a:lnTo>
                  <a:pt x="7741" y="13279"/>
                </a:lnTo>
                <a:lnTo>
                  <a:pt x="7777" y="13205"/>
                </a:lnTo>
                <a:lnTo>
                  <a:pt x="7814" y="13132"/>
                </a:lnTo>
                <a:lnTo>
                  <a:pt x="7777" y="13059"/>
                </a:lnTo>
                <a:lnTo>
                  <a:pt x="7374" y="11995"/>
                </a:lnTo>
                <a:lnTo>
                  <a:pt x="7337" y="11921"/>
                </a:lnTo>
                <a:lnTo>
                  <a:pt x="7264" y="11885"/>
                </a:lnTo>
                <a:lnTo>
                  <a:pt x="7190" y="11848"/>
                </a:lnTo>
                <a:close/>
                <a:moveTo>
                  <a:pt x="10528" y="13279"/>
                </a:moveTo>
                <a:lnTo>
                  <a:pt x="10895" y="13976"/>
                </a:lnTo>
                <a:lnTo>
                  <a:pt x="9318" y="14599"/>
                </a:lnTo>
                <a:lnTo>
                  <a:pt x="9025" y="13902"/>
                </a:lnTo>
                <a:lnTo>
                  <a:pt x="9098" y="13829"/>
                </a:lnTo>
                <a:lnTo>
                  <a:pt x="9098" y="13792"/>
                </a:lnTo>
                <a:lnTo>
                  <a:pt x="9135" y="13756"/>
                </a:lnTo>
                <a:lnTo>
                  <a:pt x="9465" y="13609"/>
                </a:lnTo>
                <a:lnTo>
                  <a:pt x="9758" y="13535"/>
                </a:lnTo>
                <a:lnTo>
                  <a:pt x="10528" y="13279"/>
                </a:lnTo>
                <a:close/>
                <a:moveTo>
                  <a:pt x="10639" y="12839"/>
                </a:moveTo>
                <a:lnTo>
                  <a:pt x="10565" y="12875"/>
                </a:lnTo>
                <a:lnTo>
                  <a:pt x="9501" y="13242"/>
                </a:lnTo>
                <a:lnTo>
                  <a:pt x="9061" y="13352"/>
                </a:lnTo>
                <a:lnTo>
                  <a:pt x="8878" y="13462"/>
                </a:lnTo>
                <a:lnTo>
                  <a:pt x="8768" y="13499"/>
                </a:lnTo>
                <a:lnTo>
                  <a:pt x="8731" y="13572"/>
                </a:lnTo>
                <a:lnTo>
                  <a:pt x="8658" y="13682"/>
                </a:lnTo>
                <a:lnTo>
                  <a:pt x="8694" y="13829"/>
                </a:lnTo>
                <a:lnTo>
                  <a:pt x="8731" y="13866"/>
                </a:lnTo>
                <a:lnTo>
                  <a:pt x="8731" y="13902"/>
                </a:lnTo>
                <a:lnTo>
                  <a:pt x="8768" y="14159"/>
                </a:lnTo>
                <a:lnTo>
                  <a:pt x="8841" y="14416"/>
                </a:lnTo>
                <a:lnTo>
                  <a:pt x="9025" y="14893"/>
                </a:lnTo>
                <a:lnTo>
                  <a:pt x="9098" y="14929"/>
                </a:lnTo>
                <a:lnTo>
                  <a:pt x="9135" y="14966"/>
                </a:lnTo>
                <a:lnTo>
                  <a:pt x="9208" y="15003"/>
                </a:lnTo>
                <a:lnTo>
                  <a:pt x="9281" y="15003"/>
                </a:lnTo>
                <a:lnTo>
                  <a:pt x="11225" y="14269"/>
                </a:lnTo>
                <a:lnTo>
                  <a:pt x="11262" y="14232"/>
                </a:lnTo>
                <a:lnTo>
                  <a:pt x="11299" y="14159"/>
                </a:lnTo>
                <a:lnTo>
                  <a:pt x="11335" y="14086"/>
                </a:lnTo>
                <a:lnTo>
                  <a:pt x="11335" y="14012"/>
                </a:lnTo>
                <a:lnTo>
                  <a:pt x="10822" y="12985"/>
                </a:lnTo>
                <a:lnTo>
                  <a:pt x="10785" y="12912"/>
                </a:lnTo>
                <a:lnTo>
                  <a:pt x="10712" y="12875"/>
                </a:lnTo>
                <a:lnTo>
                  <a:pt x="10639" y="12839"/>
                </a:lnTo>
                <a:close/>
                <a:moveTo>
                  <a:pt x="7997" y="14342"/>
                </a:moveTo>
                <a:lnTo>
                  <a:pt x="8107" y="14489"/>
                </a:lnTo>
                <a:lnTo>
                  <a:pt x="8144" y="14599"/>
                </a:lnTo>
                <a:lnTo>
                  <a:pt x="8107" y="14746"/>
                </a:lnTo>
                <a:lnTo>
                  <a:pt x="8034" y="14893"/>
                </a:lnTo>
                <a:lnTo>
                  <a:pt x="7924" y="15003"/>
                </a:lnTo>
                <a:lnTo>
                  <a:pt x="7814" y="15149"/>
                </a:lnTo>
                <a:lnTo>
                  <a:pt x="7557" y="15296"/>
                </a:lnTo>
                <a:lnTo>
                  <a:pt x="7044" y="15516"/>
                </a:lnTo>
                <a:lnTo>
                  <a:pt x="6787" y="15590"/>
                </a:lnTo>
                <a:lnTo>
                  <a:pt x="6567" y="15736"/>
                </a:lnTo>
                <a:lnTo>
                  <a:pt x="6310" y="15113"/>
                </a:lnTo>
                <a:lnTo>
                  <a:pt x="6383" y="15076"/>
                </a:lnTo>
                <a:lnTo>
                  <a:pt x="6457" y="14966"/>
                </a:lnTo>
                <a:lnTo>
                  <a:pt x="6457" y="14929"/>
                </a:lnTo>
                <a:lnTo>
                  <a:pt x="6530" y="15003"/>
                </a:lnTo>
                <a:lnTo>
                  <a:pt x="6604" y="14966"/>
                </a:lnTo>
                <a:lnTo>
                  <a:pt x="6787" y="14929"/>
                </a:lnTo>
                <a:lnTo>
                  <a:pt x="7227" y="14783"/>
                </a:lnTo>
                <a:lnTo>
                  <a:pt x="7631" y="14599"/>
                </a:lnTo>
                <a:lnTo>
                  <a:pt x="7997" y="14342"/>
                </a:lnTo>
                <a:close/>
                <a:moveTo>
                  <a:pt x="15150" y="15370"/>
                </a:moveTo>
                <a:lnTo>
                  <a:pt x="15150" y="15443"/>
                </a:lnTo>
                <a:lnTo>
                  <a:pt x="15224" y="15480"/>
                </a:lnTo>
                <a:lnTo>
                  <a:pt x="15260" y="15516"/>
                </a:lnTo>
                <a:lnTo>
                  <a:pt x="15150" y="15736"/>
                </a:lnTo>
                <a:lnTo>
                  <a:pt x="15004" y="15993"/>
                </a:lnTo>
                <a:lnTo>
                  <a:pt x="14857" y="15626"/>
                </a:lnTo>
                <a:lnTo>
                  <a:pt x="15150" y="15370"/>
                </a:lnTo>
                <a:close/>
                <a:moveTo>
                  <a:pt x="7997" y="13902"/>
                </a:moveTo>
                <a:lnTo>
                  <a:pt x="7887" y="13939"/>
                </a:lnTo>
                <a:lnTo>
                  <a:pt x="7631" y="14122"/>
                </a:lnTo>
                <a:lnTo>
                  <a:pt x="7337" y="14269"/>
                </a:lnTo>
                <a:lnTo>
                  <a:pt x="7044" y="14416"/>
                </a:lnTo>
                <a:lnTo>
                  <a:pt x="6750" y="14526"/>
                </a:lnTo>
                <a:lnTo>
                  <a:pt x="6347" y="14599"/>
                </a:lnTo>
                <a:lnTo>
                  <a:pt x="6163" y="14673"/>
                </a:lnTo>
                <a:lnTo>
                  <a:pt x="6090" y="14746"/>
                </a:lnTo>
                <a:lnTo>
                  <a:pt x="6017" y="14819"/>
                </a:lnTo>
                <a:lnTo>
                  <a:pt x="6017" y="14929"/>
                </a:lnTo>
                <a:lnTo>
                  <a:pt x="5943" y="15003"/>
                </a:lnTo>
                <a:lnTo>
                  <a:pt x="5943" y="15113"/>
                </a:lnTo>
                <a:lnTo>
                  <a:pt x="6127" y="15590"/>
                </a:lnTo>
                <a:lnTo>
                  <a:pt x="6273" y="16103"/>
                </a:lnTo>
                <a:lnTo>
                  <a:pt x="6347" y="16177"/>
                </a:lnTo>
                <a:lnTo>
                  <a:pt x="6420" y="16213"/>
                </a:lnTo>
                <a:lnTo>
                  <a:pt x="6493" y="16213"/>
                </a:lnTo>
                <a:lnTo>
                  <a:pt x="6567" y="16177"/>
                </a:lnTo>
                <a:lnTo>
                  <a:pt x="6787" y="16030"/>
                </a:lnTo>
                <a:lnTo>
                  <a:pt x="7007" y="15920"/>
                </a:lnTo>
                <a:lnTo>
                  <a:pt x="7484" y="15736"/>
                </a:lnTo>
                <a:lnTo>
                  <a:pt x="7704" y="15663"/>
                </a:lnTo>
                <a:lnTo>
                  <a:pt x="7924" y="15553"/>
                </a:lnTo>
                <a:lnTo>
                  <a:pt x="8144" y="15406"/>
                </a:lnTo>
                <a:lnTo>
                  <a:pt x="8328" y="15223"/>
                </a:lnTo>
                <a:lnTo>
                  <a:pt x="8438" y="15076"/>
                </a:lnTo>
                <a:lnTo>
                  <a:pt x="8511" y="14893"/>
                </a:lnTo>
                <a:lnTo>
                  <a:pt x="8511" y="14709"/>
                </a:lnTo>
                <a:lnTo>
                  <a:pt x="8511" y="14526"/>
                </a:lnTo>
                <a:lnTo>
                  <a:pt x="8474" y="14342"/>
                </a:lnTo>
                <a:lnTo>
                  <a:pt x="8364" y="14159"/>
                </a:lnTo>
                <a:lnTo>
                  <a:pt x="8254" y="14049"/>
                </a:lnTo>
                <a:lnTo>
                  <a:pt x="8071" y="13939"/>
                </a:lnTo>
                <a:lnTo>
                  <a:pt x="7997" y="13902"/>
                </a:lnTo>
                <a:close/>
                <a:moveTo>
                  <a:pt x="14710" y="15736"/>
                </a:moveTo>
                <a:lnTo>
                  <a:pt x="14747" y="15993"/>
                </a:lnTo>
                <a:lnTo>
                  <a:pt x="14820" y="16250"/>
                </a:lnTo>
                <a:lnTo>
                  <a:pt x="14490" y="16507"/>
                </a:lnTo>
                <a:lnTo>
                  <a:pt x="14417" y="16397"/>
                </a:lnTo>
                <a:lnTo>
                  <a:pt x="14307" y="15993"/>
                </a:lnTo>
                <a:lnTo>
                  <a:pt x="14380" y="15956"/>
                </a:lnTo>
                <a:lnTo>
                  <a:pt x="14710" y="15736"/>
                </a:lnTo>
                <a:close/>
                <a:moveTo>
                  <a:pt x="14123" y="16103"/>
                </a:moveTo>
                <a:lnTo>
                  <a:pt x="14160" y="16397"/>
                </a:lnTo>
                <a:lnTo>
                  <a:pt x="14233" y="16690"/>
                </a:lnTo>
                <a:lnTo>
                  <a:pt x="13830" y="16873"/>
                </a:lnTo>
                <a:lnTo>
                  <a:pt x="13720" y="16727"/>
                </a:lnTo>
                <a:lnTo>
                  <a:pt x="13500" y="16433"/>
                </a:lnTo>
                <a:lnTo>
                  <a:pt x="14123" y="16103"/>
                </a:lnTo>
                <a:close/>
                <a:moveTo>
                  <a:pt x="13426" y="16470"/>
                </a:moveTo>
                <a:lnTo>
                  <a:pt x="13500" y="16727"/>
                </a:lnTo>
                <a:lnTo>
                  <a:pt x="13536" y="16873"/>
                </a:lnTo>
                <a:lnTo>
                  <a:pt x="13573" y="16984"/>
                </a:lnTo>
                <a:lnTo>
                  <a:pt x="13096" y="17167"/>
                </a:lnTo>
                <a:lnTo>
                  <a:pt x="12986" y="17057"/>
                </a:lnTo>
                <a:lnTo>
                  <a:pt x="12876" y="16873"/>
                </a:lnTo>
                <a:lnTo>
                  <a:pt x="12839" y="16727"/>
                </a:lnTo>
                <a:lnTo>
                  <a:pt x="13426" y="16470"/>
                </a:lnTo>
                <a:close/>
                <a:moveTo>
                  <a:pt x="12583" y="16837"/>
                </a:moveTo>
                <a:lnTo>
                  <a:pt x="12656" y="17094"/>
                </a:lnTo>
                <a:lnTo>
                  <a:pt x="12803" y="17277"/>
                </a:lnTo>
                <a:lnTo>
                  <a:pt x="12399" y="17460"/>
                </a:lnTo>
                <a:lnTo>
                  <a:pt x="12326" y="17387"/>
                </a:lnTo>
                <a:lnTo>
                  <a:pt x="12253" y="17277"/>
                </a:lnTo>
                <a:lnTo>
                  <a:pt x="12216" y="17167"/>
                </a:lnTo>
                <a:lnTo>
                  <a:pt x="12216" y="17020"/>
                </a:lnTo>
                <a:lnTo>
                  <a:pt x="12583" y="16837"/>
                </a:lnTo>
                <a:close/>
                <a:moveTo>
                  <a:pt x="12032" y="17094"/>
                </a:moveTo>
                <a:lnTo>
                  <a:pt x="11996" y="17240"/>
                </a:lnTo>
                <a:lnTo>
                  <a:pt x="12032" y="17387"/>
                </a:lnTo>
                <a:lnTo>
                  <a:pt x="12106" y="17570"/>
                </a:lnTo>
                <a:lnTo>
                  <a:pt x="11812" y="17644"/>
                </a:lnTo>
                <a:lnTo>
                  <a:pt x="11776" y="17644"/>
                </a:lnTo>
                <a:lnTo>
                  <a:pt x="11739" y="17497"/>
                </a:lnTo>
                <a:lnTo>
                  <a:pt x="11666" y="17240"/>
                </a:lnTo>
                <a:lnTo>
                  <a:pt x="12032" y="17094"/>
                </a:lnTo>
                <a:close/>
                <a:moveTo>
                  <a:pt x="11446" y="17350"/>
                </a:moveTo>
                <a:lnTo>
                  <a:pt x="11482" y="17607"/>
                </a:lnTo>
                <a:lnTo>
                  <a:pt x="11519" y="17791"/>
                </a:lnTo>
                <a:lnTo>
                  <a:pt x="11189" y="17901"/>
                </a:lnTo>
                <a:lnTo>
                  <a:pt x="11115" y="17937"/>
                </a:lnTo>
                <a:lnTo>
                  <a:pt x="11115" y="17864"/>
                </a:lnTo>
                <a:lnTo>
                  <a:pt x="11115" y="17827"/>
                </a:lnTo>
                <a:lnTo>
                  <a:pt x="11115" y="17717"/>
                </a:lnTo>
                <a:lnTo>
                  <a:pt x="11005" y="17607"/>
                </a:lnTo>
                <a:lnTo>
                  <a:pt x="10969" y="17534"/>
                </a:lnTo>
                <a:lnTo>
                  <a:pt x="11446" y="17350"/>
                </a:lnTo>
                <a:close/>
                <a:moveTo>
                  <a:pt x="10639" y="17644"/>
                </a:moveTo>
                <a:lnTo>
                  <a:pt x="10749" y="17791"/>
                </a:lnTo>
                <a:lnTo>
                  <a:pt x="10859" y="17901"/>
                </a:lnTo>
                <a:lnTo>
                  <a:pt x="10932" y="17974"/>
                </a:lnTo>
                <a:lnTo>
                  <a:pt x="10969" y="17974"/>
                </a:lnTo>
                <a:lnTo>
                  <a:pt x="10455" y="18194"/>
                </a:lnTo>
                <a:lnTo>
                  <a:pt x="10418" y="18121"/>
                </a:lnTo>
                <a:lnTo>
                  <a:pt x="10345" y="18121"/>
                </a:lnTo>
                <a:lnTo>
                  <a:pt x="10235" y="18157"/>
                </a:lnTo>
                <a:lnTo>
                  <a:pt x="10162" y="17901"/>
                </a:lnTo>
                <a:lnTo>
                  <a:pt x="10125" y="17827"/>
                </a:lnTo>
                <a:lnTo>
                  <a:pt x="10639" y="17644"/>
                </a:lnTo>
                <a:close/>
                <a:moveTo>
                  <a:pt x="10272" y="440"/>
                </a:moveTo>
                <a:lnTo>
                  <a:pt x="10455" y="477"/>
                </a:lnTo>
                <a:lnTo>
                  <a:pt x="10565" y="550"/>
                </a:lnTo>
                <a:lnTo>
                  <a:pt x="10675" y="624"/>
                </a:lnTo>
                <a:lnTo>
                  <a:pt x="10785" y="734"/>
                </a:lnTo>
                <a:lnTo>
                  <a:pt x="10969" y="990"/>
                </a:lnTo>
                <a:lnTo>
                  <a:pt x="11005" y="1210"/>
                </a:lnTo>
                <a:lnTo>
                  <a:pt x="11042" y="1431"/>
                </a:lnTo>
                <a:lnTo>
                  <a:pt x="11335" y="2348"/>
                </a:lnTo>
                <a:lnTo>
                  <a:pt x="11886" y="3998"/>
                </a:lnTo>
                <a:lnTo>
                  <a:pt x="13060" y="7300"/>
                </a:lnTo>
                <a:lnTo>
                  <a:pt x="14233" y="10564"/>
                </a:lnTo>
                <a:lnTo>
                  <a:pt x="14857" y="12215"/>
                </a:lnTo>
                <a:lnTo>
                  <a:pt x="15187" y="13095"/>
                </a:lnTo>
                <a:lnTo>
                  <a:pt x="15407" y="13646"/>
                </a:lnTo>
                <a:lnTo>
                  <a:pt x="15334" y="13682"/>
                </a:lnTo>
                <a:lnTo>
                  <a:pt x="15297" y="13829"/>
                </a:lnTo>
                <a:lnTo>
                  <a:pt x="15297" y="13939"/>
                </a:lnTo>
                <a:lnTo>
                  <a:pt x="15260" y="14196"/>
                </a:lnTo>
                <a:lnTo>
                  <a:pt x="15224" y="14379"/>
                </a:lnTo>
                <a:lnTo>
                  <a:pt x="15187" y="14526"/>
                </a:lnTo>
                <a:lnTo>
                  <a:pt x="15004" y="14856"/>
                </a:lnTo>
                <a:lnTo>
                  <a:pt x="14747" y="15149"/>
                </a:lnTo>
                <a:lnTo>
                  <a:pt x="14453" y="15370"/>
                </a:lnTo>
                <a:lnTo>
                  <a:pt x="14123" y="15590"/>
                </a:lnTo>
                <a:lnTo>
                  <a:pt x="13793" y="15773"/>
                </a:lnTo>
                <a:lnTo>
                  <a:pt x="13060" y="16140"/>
                </a:lnTo>
                <a:lnTo>
                  <a:pt x="12326" y="16470"/>
                </a:lnTo>
                <a:lnTo>
                  <a:pt x="10859" y="17094"/>
                </a:lnTo>
                <a:lnTo>
                  <a:pt x="10015" y="17424"/>
                </a:lnTo>
                <a:lnTo>
                  <a:pt x="9978" y="17387"/>
                </a:lnTo>
                <a:lnTo>
                  <a:pt x="9942" y="17387"/>
                </a:lnTo>
                <a:lnTo>
                  <a:pt x="9905" y="17424"/>
                </a:lnTo>
                <a:lnTo>
                  <a:pt x="9905" y="17460"/>
                </a:lnTo>
                <a:lnTo>
                  <a:pt x="8841" y="17791"/>
                </a:lnTo>
                <a:lnTo>
                  <a:pt x="7777" y="18121"/>
                </a:lnTo>
                <a:lnTo>
                  <a:pt x="6970" y="18304"/>
                </a:lnTo>
                <a:lnTo>
                  <a:pt x="6163" y="18487"/>
                </a:lnTo>
                <a:lnTo>
                  <a:pt x="5797" y="18524"/>
                </a:lnTo>
                <a:lnTo>
                  <a:pt x="5613" y="18524"/>
                </a:lnTo>
                <a:lnTo>
                  <a:pt x="5430" y="18451"/>
                </a:lnTo>
                <a:lnTo>
                  <a:pt x="5283" y="18377"/>
                </a:lnTo>
                <a:lnTo>
                  <a:pt x="5173" y="18231"/>
                </a:lnTo>
                <a:lnTo>
                  <a:pt x="5063" y="18121"/>
                </a:lnTo>
                <a:lnTo>
                  <a:pt x="4953" y="17974"/>
                </a:lnTo>
                <a:lnTo>
                  <a:pt x="4879" y="17680"/>
                </a:lnTo>
                <a:lnTo>
                  <a:pt x="4769" y="17387"/>
                </a:lnTo>
                <a:lnTo>
                  <a:pt x="4476" y="16507"/>
                </a:lnTo>
                <a:lnTo>
                  <a:pt x="3926" y="14819"/>
                </a:lnTo>
                <a:lnTo>
                  <a:pt x="3376" y="13169"/>
                </a:lnTo>
                <a:lnTo>
                  <a:pt x="2752" y="11518"/>
                </a:lnTo>
                <a:lnTo>
                  <a:pt x="2165" y="9867"/>
                </a:lnTo>
                <a:lnTo>
                  <a:pt x="1505" y="8253"/>
                </a:lnTo>
                <a:lnTo>
                  <a:pt x="845" y="6603"/>
                </a:lnTo>
                <a:lnTo>
                  <a:pt x="588" y="6052"/>
                </a:lnTo>
                <a:lnTo>
                  <a:pt x="478" y="5796"/>
                </a:lnTo>
                <a:lnTo>
                  <a:pt x="331" y="5539"/>
                </a:lnTo>
                <a:lnTo>
                  <a:pt x="368" y="5502"/>
                </a:lnTo>
                <a:lnTo>
                  <a:pt x="404" y="5429"/>
                </a:lnTo>
                <a:lnTo>
                  <a:pt x="368" y="5209"/>
                </a:lnTo>
                <a:lnTo>
                  <a:pt x="404" y="5025"/>
                </a:lnTo>
                <a:lnTo>
                  <a:pt x="404" y="4879"/>
                </a:lnTo>
                <a:lnTo>
                  <a:pt x="478" y="4695"/>
                </a:lnTo>
                <a:lnTo>
                  <a:pt x="624" y="4402"/>
                </a:lnTo>
                <a:lnTo>
                  <a:pt x="845" y="4145"/>
                </a:lnTo>
                <a:lnTo>
                  <a:pt x="1101" y="3888"/>
                </a:lnTo>
                <a:lnTo>
                  <a:pt x="1395" y="3668"/>
                </a:lnTo>
                <a:lnTo>
                  <a:pt x="1725" y="3485"/>
                </a:lnTo>
                <a:lnTo>
                  <a:pt x="2018" y="3301"/>
                </a:lnTo>
                <a:lnTo>
                  <a:pt x="2789" y="2935"/>
                </a:lnTo>
                <a:lnTo>
                  <a:pt x="3596" y="2641"/>
                </a:lnTo>
                <a:lnTo>
                  <a:pt x="5210" y="2017"/>
                </a:lnTo>
                <a:lnTo>
                  <a:pt x="6787" y="1394"/>
                </a:lnTo>
                <a:lnTo>
                  <a:pt x="7557" y="1100"/>
                </a:lnTo>
                <a:lnTo>
                  <a:pt x="8364" y="807"/>
                </a:lnTo>
                <a:lnTo>
                  <a:pt x="9135" y="587"/>
                </a:lnTo>
                <a:lnTo>
                  <a:pt x="9538" y="514"/>
                </a:lnTo>
                <a:lnTo>
                  <a:pt x="9942" y="440"/>
                </a:lnTo>
                <a:close/>
                <a:moveTo>
                  <a:pt x="9868" y="17937"/>
                </a:moveTo>
                <a:lnTo>
                  <a:pt x="9868" y="17974"/>
                </a:lnTo>
                <a:lnTo>
                  <a:pt x="9905" y="18157"/>
                </a:lnTo>
                <a:lnTo>
                  <a:pt x="10015" y="18341"/>
                </a:lnTo>
                <a:lnTo>
                  <a:pt x="9575" y="18524"/>
                </a:lnTo>
                <a:lnTo>
                  <a:pt x="9575" y="18487"/>
                </a:lnTo>
                <a:lnTo>
                  <a:pt x="9538" y="18341"/>
                </a:lnTo>
                <a:lnTo>
                  <a:pt x="9465" y="18231"/>
                </a:lnTo>
                <a:lnTo>
                  <a:pt x="9391" y="18084"/>
                </a:lnTo>
                <a:lnTo>
                  <a:pt x="9868" y="17937"/>
                </a:lnTo>
                <a:close/>
                <a:moveTo>
                  <a:pt x="9098" y="18194"/>
                </a:moveTo>
                <a:lnTo>
                  <a:pt x="9171" y="18414"/>
                </a:lnTo>
                <a:lnTo>
                  <a:pt x="9245" y="18524"/>
                </a:lnTo>
                <a:lnTo>
                  <a:pt x="9318" y="18598"/>
                </a:lnTo>
                <a:lnTo>
                  <a:pt x="8841" y="18781"/>
                </a:lnTo>
                <a:lnTo>
                  <a:pt x="8768" y="18708"/>
                </a:lnTo>
                <a:lnTo>
                  <a:pt x="8694" y="18598"/>
                </a:lnTo>
                <a:lnTo>
                  <a:pt x="8621" y="18487"/>
                </a:lnTo>
                <a:lnTo>
                  <a:pt x="8584" y="18341"/>
                </a:lnTo>
                <a:lnTo>
                  <a:pt x="9098" y="18194"/>
                </a:lnTo>
                <a:close/>
                <a:moveTo>
                  <a:pt x="8254" y="18414"/>
                </a:moveTo>
                <a:lnTo>
                  <a:pt x="8291" y="18561"/>
                </a:lnTo>
                <a:lnTo>
                  <a:pt x="8364" y="18744"/>
                </a:lnTo>
                <a:lnTo>
                  <a:pt x="8511" y="18928"/>
                </a:lnTo>
                <a:lnTo>
                  <a:pt x="8181" y="19038"/>
                </a:lnTo>
                <a:lnTo>
                  <a:pt x="8144" y="18964"/>
                </a:lnTo>
                <a:lnTo>
                  <a:pt x="8107" y="18928"/>
                </a:lnTo>
                <a:lnTo>
                  <a:pt x="7997" y="18854"/>
                </a:lnTo>
                <a:lnTo>
                  <a:pt x="7961" y="18818"/>
                </a:lnTo>
                <a:lnTo>
                  <a:pt x="7851" y="18634"/>
                </a:lnTo>
                <a:lnTo>
                  <a:pt x="7851" y="18561"/>
                </a:lnTo>
                <a:lnTo>
                  <a:pt x="8254" y="18414"/>
                </a:lnTo>
                <a:close/>
                <a:moveTo>
                  <a:pt x="5246" y="18818"/>
                </a:moveTo>
                <a:lnTo>
                  <a:pt x="5430" y="18891"/>
                </a:lnTo>
                <a:lnTo>
                  <a:pt x="5650" y="18928"/>
                </a:lnTo>
                <a:lnTo>
                  <a:pt x="5870" y="18964"/>
                </a:lnTo>
                <a:lnTo>
                  <a:pt x="5943" y="19221"/>
                </a:lnTo>
                <a:lnTo>
                  <a:pt x="5760" y="19148"/>
                </a:lnTo>
                <a:lnTo>
                  <a:pt x="5576" y="19038"/>
                </a:lnTo>
                <a:lnTo>
                  <a:pt x="5393" y="18928"/>
                </a:lnTo>
                <a:lnTo>
                  <a:pt x="5246" y="18818"/>
                </a:lnTo>
                <a:close/>
                <a:moveTo>
                  <a:pt x="7557" y="18634"/>
                </a:moveTo>
                <a:lnTo>
                  <a:pt x="7557" y="18781"/>
                </a:lnTo>
                <a:lnTo>
                  <a:pt x="7631" y="18928"/>
                </a:lnTo>
                <a:lnTo>
                  <a:pt x="7704" y="19038"/>
                </a:lnTo>
                <a:lnTo>
                  <a:pt x="7777" y="19148"/>
                </a:lnTo>
                <a:lnTo>
                  <a:pt x="7704" y="19184"/>
                </a:lnTo>
                <a:lnTo>
                  <a:pt x="7227" y="19294"/>
                </a:lnTo>
                <a:lnTo>
                  <a:pt x="7154" y="19184"/>
                </a:lnTo>
                <a:lnTo>
                  <a:pt x="7080" y="19074"/>
                </a:lnTo>
                <a:lnTo>
                  <a:pt x="6970" y="18928"/>
                </a:lnTo>
                <a:lnTo>
                  <a:pt x="6897" y="18781"/>
                </a:lnTo>
                <a:lnTo>
                  <a:pt x="7117" y="18708"/>
                </a:lnTo>
                <a:lnTo>
                  <a:pt x="7557" y="18634"/>
                </a:lnTo>
                <a:close/>
                <a:moveTo>
                  <a:pt x="6604" y="18854"/>
                </a:moveTo>
                <a:lnTo>
                  <a:pt x="6677" y="19111"/>
                </a:lnTo>
                <a:lnTo>
                  <a:pt x="6750" y="19221"/>
                </a:lnTo>
                <a:lnTo>
                  <a:pt x="6824" y="19331"/>
                </a:lnTo>
                <a:lnTo>
                  <a:pt x="6493" y="19331"/>
                </a:lnTo>
                <a:lnTo>
                  <a:pt x="6493" y="19258"/>
                </a:lnTo>
                <a:lnTo>
                  <a:pt x="6493" y="19221"/>
                </a:lnTo>
                <a:lnTo>
                  <a:pt x="6420" y="19184"/>
                </a:lnTo>
                <a:lnTo>
                  <a:pt x="6383" y="19184"/>
                </a:lnTo>
                <a:lnTo>
                  <a:pt x="6310" y="19221"/>
                </a:lnTo>
                <a:lnTo>
                  <a:pt x="6273" y="19221"/>
                </a:lnTo>
                <a:lnTo>
                  <a:pt x="6200" y="19184"/>
                </a:lnTo>
                <a:lnTo>
                  <a:pt x="6163" y="19074"/>
                </a:lnTo>
                <a:lnTo>
                  <a:pt x="6127" y="18928"/>
                </a:lnTo>
                <a:lnTo>
                  <a:pt x="6604" y="18854"/>
                </a:lnTo>
                <a:close/>
                <a:moveTo>
                  <a:pt x="10125" y="0"/>
                </a:moveTo>
                <a:lnTo>
                  <a:pt x="9721" y="37"/>
                </a:lnTo>
                <a:lnTo>
                  <a:pt x="9318" y="110"/>
                </a:lnTo>
                <a:lnTo>
                  <a:pt x="8804" y="220"/>
                </a:lnTo>
                <a:lnTo>
                  <a:pt x="8291" y="403"/>
                </a:lnTo>
                <a:lnTo>
                  <a:pt x="7300" y="734"/>
                </a:lnTo>
                <a:lnTo>
                  <a:pt x="5320" y="1504"/>
                </a:lnTo>
                <a:lnTo>
                  <a:pt x="3376" y="2274"/>
                </a:lnTo>
                <a:lnTo>
                  <a:pt x="2422" y="2678"/>
                </a:lnTo>
                <a:lnTo>
                  <a:pt x="1945" y="2898"/>
                </a:lnTo>
                <a:lnTo>
                  <a:pt x="1505" y="3118"/>
                </a:lnTo>
                <a:lnTo>
                  <a:pt x="1248" y="3301"/>
                </a:lnTo>
                <a:lnTo>
                  <a:pt x="955" y="3485"/>
                </a:lnTo>
                <a:lnTo>
                  <a:pt x="698" y="3742"/>
                </a:lnTo>
                <a:lnTo>
                  <a:pt x="441" y="3998"/>
                </a:lnTo>
                <a:lnTo>
                  <a:pt x="221" y="4292"/>
                </a:lnTo>
                <a:lnTo>
                  <a:pt x="74" y="4622"/>
                </a:lnTo>
                <a:lnTo>
                  <a:pt x="38" y="4769"/>
                </a:lnTo>
                <a:lnTo>
                  <a:pt x="38" y="4915"/>
                </a:lnTo>
                <a:lnTo>
                  <a:pt x="38" y="5099"/>
                </a:lnTo>
                <a:lnTo>
                  <a:pt x="74" y="5245"/>
                </a:lnTo>
                <a:lnTo>
                  <a:pt x="1" y="5282"/>
                </a:lnTo>
                <a:lnTo>
                  <a:pt x="1" y="5319"/>
                </a:lnTo>
                <a:lnTo>
                  <a:pt x="38" y="5722"/>
                </a:lnTo>
                <a:lnTo>
                  <a:pt x="148" y="6052"/>
                </a:lnTo>
                <a:lnTo>
                  <a:pt x="441" y="6786"/>
                </a:lnTo>
                <a:lnTo>
                  <a:pt x="1065" y="8400"/>
                </a:lnTo>
                <a:lnTo>
                  <a:pt x="2348" y="11665"/>
                </a:lnTo>
                <a:lnTo>
                  <a:pt x="2935" y="13315"/>
                </a:lnTo>
                <a:lnTo>
                  <a:pt x="3522" y="15003"/>
                </a:lnTo>
                <a:lnTo>
                  <a:pt x="4072" y="16653"/>
                </a:lnTo>
                <a:lnTo>
                  <a:pt x="4293" y="17424"/>
                </a:lnTo>
                <a:lnTo>
                  <a:pt x="4439" y="17827"/>
                </a:lnTo>
                <a:lnTo>
                  <a:pt x="4513" y="18047"/>
                </a:lnTo>
                <a:lnTo>
                  <a:pt x="4623" y="18231"/>
                </a:lnTo>
                <a:lnTo>
                  <a:pt x="4659" y="18451"/>
                </a:lnTo>
                <a:lnTo>
                  <a:pt x="4733" y="18634"/>
                </a:lnTo>
                <a:lnTo>
                  <a:pt x="4806" y="18781"/>
                </a:lnTo>
                <a:lnTo>
                  <a:pt x="4916" y="18928"/>
                </a:lnTo>
                <a:lnTo>
                  <a:pt x="5026" y="19074"/>
                </a:lnTo>
                <a:lnTo>
                  <a:pt x="5173" y="19221"/>
                </a:lnTo>
                <a:lnTo>
                  <a:pt x="5503" y="19404"/>
                </a:lnTo>
                <a:lnTo>
                  <a:pt x="5833" y="19551"/>
                </a:lnTo>
                <a:lnTo>
                  <a:pt x="6237" y="19661"/>
                </a:lnTo>
                <a:lnTo>
                  <a:pt x="6604" y="19698"/>
                </a:lnTo>
                <a:lnTo>
                  <a:pt x="7007" y="19698"/>
                </a:lnTo>
                <a:lnTo>
                  <a:pt x="7484" y="19625"/>
                </a:lnTo>
                <a:lnTo>
                  <a:pt x="7924" y="19515"/>
                </a:lnTo>
                <a:lnTo>
                  <a:pt x="8841" y="19184"/>
                </a:lnTo>
                <a:lnTo>
                  <a:pt x="11079" y="18341"/>
                </a:lnTo>
                <a:lnTo>
                  <a:pt x="13206" y="17570"/>
                </a:lnTo>
                <a:lnTo>
                  <a:pt x="13830" y="17314"/>
                </a:lnTo>
                <a:lnTo>
                  <a:pt x="14417" y="17020"/>
                </a:lnTo>
                <a:lnTo>
                  <a:pt x="14527" y="17020"/>
                </a:lnTo>
                <a:lnTo>
                  <a:pt x="14674" y="16947"/>
                </a:lnTo>
                <a:lnTo>
                  <a:pt x="14710" y="16873"/>
                </a:lnTo>
                <a:lnTo>
                  <a:pt x="14710" y="16837"/>
                </a:lnTo>
                <a:lnTo>
                  <a:pt x="14894" y="16690"/>
                </a:lnTo>
                <a:lnTo>
                  <a:pt x="15187" y="16433"/>
                </a:lnTo>
                <a:lnTo>
                  <a:pt x="15407" y="16103"/>
                </a:lnTo>
                <a:lnTo>
                  <a:pt x="15554" y="15773"/>
                </a:lnTo>
                <a:lnTo>
                  <a:pt x="15701" y="15406"/>
                </a:lnTo>
                <a:lnTo>
                  <a:pt x="15774" y="15039"/>
                </a:lnTo>
                <a:lnTo>
                  <a:pt x="15811" y="14636"/>
                </a:lnTo>
                <a:lnTo>
                  <a:pt x="15847" y="13866"/>
                </a:lnTo>
                <a:lnTo>
                  <a:pt x="15884" y="13829"/>
                </a:lnTo>
                <a:lnTo>
                  <a:pt x="15884" y="13756"/>
                </a:lnTo>
                <a:lnTo>
                  <a:pt x="15847" y="13572"/>
                </a:lnTo>
                <a:lnTo>
                  <a:pt x="15811" y="13389"/>
                </a:lnTo>
                <a:lnTo>
                  <a:pt x="15664" y="13059"/>
                </a:lnTo>
                <a:lnTo>
                  <a:pt x="15334" y="12178"/>
                </a:lnTo>
                <a:lnTo>
                  <a:pt x="14710" y="10564"/>
                </a:lnTo>
                <a:lnTo>
                  <a:pt x="13500" y="7263"/>
                </a:lnTo>
                <a:lnTo>
                  <a:pt x="12326" y="3962"/>
                </a:lnTo>
                <a:lnTo>
                  <a:pt x="11776" y="2311"/>
                </a:lnTo>
                <a:lnTo>
                  <a:pt x="11446" y="1431"/>
                </a:lnTo>
                <a:lnTo>
                  <a:pt x="11372" y="1174"/>
                </a:lnTo>
                <a:lnTo>
                  <a:pt x="11409" y="1027"/>
                </a:lnTo>
                <a:lnTo>
                  <a:pt x="11409" y="917"/>
                </a:lnTo>
                <a:lnTo>
                  <a:pt x="11372" y="770"/>
                </a:lnTo>
                <a:lnTo>
                  <a:pt x="11299" y="624"/>
                </a:lnTo>
                <a:lnTo>
                  <a:pt x="11152" y="403"/>
                </a:lnTo>
                <a:lnTo>
                  <a:pt x="10895" y="220"/>
                </a:lnTo>
                <a:lnTo>
                  <a:pt x="10712" y="110"/>
                </a:lnTo>
                <a:lnTo>
                  <a:pt x="10528" y="37"/>
                </a:lnTo>
                <a:lnTo>
                  <a:pt x="10345"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482" name="Google Shape;482;p10"/>
          <p:cNvSpPr/>
          <p:nvPr/>
        </p:nvSpPr>
        <p:spPr>
          <a:xfrm>
            <a:off x="-47166" y="4489283"/>
            <a:ext cx="591013" cy="672893"/>
          </a:xfrm>
          <a:custGeom>
            <a:rect b="b" l="l" r="r" t="t"/>
            <a:pathLst>
              <a:path extrusionOk="0" h="17792" w="15627">
                <a:moveTo>
                  <a:pt x="10528" y="1"/>
                </a:moveTo>
                <a:lnTo>
                  <a:pt x="10455" y="37"/>
                </a:lnTo>
                <a:lnTo>
                  <a:pt x="10308" y="221"/>
                </a:lnTo>
                <a:lnTo>
                  <a:pt x="10198" y="441"/>
                </a:lnTo>
                <a:lnTo>
                  <a:pt x="10015" y="881"/>
                </a:lnTo>
                <a:lnTo>
                  <a:pt x="9831" y="1468"/>
                </a:lnTo>
                <a:lnTo>
                  <a:pt x="9685" y="2091"/>
                </a:lnTo>
                <a:lnTo>
                  <a:pt x="9685" y="2201"/>
                </a:lnTo>
                <a:lnTo>
                  <a:pt x="9721" y="2311"/>
                </a:lnTo>
                <a:lnTo>
                  <a:pt x="9795" y="2348"/>
                </a:lnTo>
                <a:lnTo>
                  <a:pt x="9868" y="2385"/>
                </a:lnTo>
                <a:lnTo>
                  <a:pt x="9941" y="2421"/>
                </a:lnTo>
                <a:lnTo>
                  <a:pt x="10051" y="2385"/>
                </a:lnTo>
                <a:lnTo>
                  <a:pt x="10125" y="2311"/>
                </a:lnTo>
                <a:lnTo>
                  <a:pt x="10198" y="2238"/>
                </a:lnTo>
                <a:lnTo>
                  <a:pt x="10235" y="2055"/>
                </a:lnTo>
                <a:lnTo>
                  <a:pt x="10235" y="2018"/>
                </a:lnTo>
                <a:lnTo>
                  <a:pt x="10235" y="1981"/>
                </a:lnTo>
                <a:lnTo>
                  <a:pt x="10455" y="1138"/>
                </a:lnTo>
                <a:lnTo>
                  <a:pt x="10638" y="624"/>
                </a:lnTo>
                <a:lnTo>
                  <a:pt x="10675" y="367"/>
                </a:lnTo>
                <a:lnTo>
                  <a:pt x="10712" y="111"/>
                </a:lnTo>
                <a:lnTo>
                  <a:pt x="10675" y="37"/>
                </a:lnTo>
                <a:lnTo>
                  <a:pt x="10602" y="1"/>
                </a:lnTo>
                <a:close/>
                <a:moveTo>
                  <a:pt x="3559" y="1028"/>
                </a:moveTo>
                <a:lnTo>
                  <a:pt x="3522" y="1064"/>
                </a:lnTo>
                <a:lnTo>
                  <a:pt x="3485" y="1101"/>
                </a:lnTo>
                <a:lnTo>
                  <a:pt x="3485" y="1138"/>
                </a:lnTo>
                <a:lnTo>
                  <a:pt x="3559" y="1321"/>
                </a:lnTo>
                <a:lnTo>
                  <a:pt x="3669" y="1468"/>
                </a:lnTo>
                <a:lnTo>
                  <a:pt x="3889" y="1761"/>
                </a:lnTo>
                <a:lnTo>
                  <a:pt x="4109" y="2055"/>
                </a:lnTo>
                <a:lnTo>
                  <a:pt x="4366" y="2348"/>
                </a:lnTo>
                <a:lnTo>
                  <a:pt x="4476" y="2605"/>
                </a:lnTo>
                <a:lnTo>
                  <a:pt x="4586" y="2862"/>
                </a:lnTo>
                <a:lnTo>
                  <a:pt x="4696" y="2972"/>
                </a:lnTo>
                <a:lnTo>
                  <a:pt x="4769" y="3045"/>
                </a:lnTo>
                <a:lnTo>
                  <a:pt x="4916" y="3082"/>
                </a:lnTo>
                <a:lnTo>
                  <a:pt x="5063" y="3082"/>
                </a:lnTo>
                <a:lnTo>
                  <a:pt x="5136" y="3045"/>
                </a:lnTo>
                <a:lnTo>
                  <a:pt x="5209" y="3008"/>
                </a:lnTo>
                <a:lnTo>
                  <a:pt x="5246" y="2935"/>
                </a:lnTo>
                <a:lnTo>
                  <a:pt x="5246" y="2862"/>
                </a:lnTo>
                <a:lnTo>
                  <a:pt x="5209" y="2715"/>
                </a:lnTo>
                <a:lnTo>
                  <a:pt x="5173" y="2642"/>
                </a:lnTo>
                <a:lnTo>
                  <a:pt x="5099" y="2605"/>
                </a:lnTo>
                <a:lnTo>
                  <a:pt x="4989" y="2605"/>
                </a:lnTo>
                <a:lnTo>
                  <a:pt x="4989" y="2568"/>
                </a:lnTo>
                <a:lnTo>
                  <a:pt x="4989" y="2495"/>
                </a:lnTo>
                <a:lnTo>
                  <a:pt x="4953" y="2385"/>
                </a:lnTo>
                <a:lnTo>
                  <a:pt x="4806" y="2128"/>
                </a:lnTo>
                <a:lnTo>
                  <a:pt x="4623" y="1871"/>
                </a:lnTo>
                <a:lnTo>
                  <a:pt x="4402" y="1615"/>
                </a:lnTo>
                <a:lnTo>
                  <a:pt x="4146" y="1394"/>
                </a:lnTo>
                <a:lnTo>
                  <a:pt x="3889" y="1174"/>
                </a:lnTo>
                <a:lnTo>
                  <a:pt x="3595" y="1028"/>
                </a:lnTo>
                <a:close/>
                <a:moveTo>
                  <a:pt x="15334" y="3999"/>
                </a:moveTo>
                <a:lnTo>
                  <a:pt x="15260" y="4035"/>
                </a:lnTo>
                <a:lnTo>
                  <a:pt x="15187" y="4109"/>
                </a:lnTo>
                <a:lnTo>
                  <a:pt x="15077" y="4182"/>
                </a:lnTo>
                <a:lnTo>
                  <a:pt x="14967" y="4256"/>
                </a:lnTo>
                <a:lnTo>
                  <a:pt x="14820" y="4329"/>
                </a:lnTo>
                <a:lnTo>
                  <a:pt x="14673" y="4329"/>
                </a:lnTo>
                <a:lnTo>
                  <a:pt x="14527" y="4402"/>
                </a:lnTo>
                <a:lnTo>
                  <a:pt x="14490" y="4439"/>
                </a:lnTo>
                <a:lnTo>
                  <a:pt x="14453" y="4549"/>
                </a:lnTo>
                <a:lnTo>
                  <a:pt x="14417" y="4586"/>
                </a:lnTo>
                <a:lnTo>
                  <a:pt x="14380" y="4622"/>
                </a:lnTo>
                <a:lnTo>
                  <a:pt x="14233" y="4732"/>
                </a:lnTo>
                <a:lnTo>
                  <a:pt x="13940" y="4842"/>
                </a:lnTo>
                <a:lnTo>
                  <a:pt x="13720" y="4989"/>
                </a:lnTo>
                <a:lnTo>
                  <a:pt x="13536" y="5173"/>
                </a:lnTo>
                <a:lnTo>
                  <a:pt x="13499" y="5246"/>
                </a:lnTo>
                <a:lnTo>
                  <a:pt x="13499" y="5319"/>
                </a:lnTo>
                <a:lnTo>
                  <a:pt x="13573" y="5356"/>
                </a:lnTo>
                <a:lnTo>
                  <a:pt x="13830" y="5356"/>
                </a:lnTo>
                <a:lnTo>
                  <a:pt x="14013" y="5319"/>
                </a:lnTo>
                <a:lnTo>
                  <a:pt x="14380" y="5173"/>
                </a:lnTo>
                <a:lnTo>
                  <a:pt x="14673" y="5026"/>
                </a:lnTo>
                <a:lnTo>
                  <a:pt x="14783" y="4953"/>
                </a:lnTo>
                <a:lnTo>
                  <a:pt x="14857" y="4806"/>
                </a:lnTo>
                <a:lnTo>
                  <a:pt x="15077" y="4769"/>
                </a:lnTo>
                <a:lnTo>
                  <a:pt x="15260" y="4659"/>
                </a:lnTo>
                <a:lnTo>
                  <a:pt x="15370" y="4696"/>
                </a:lnTo>
                <a:lnTo>
                  <a:pt x="15444" y="4696"/>
                </a:lnTo>
                <a:lnTo>
                  <a:pt x="15554" y="4622"/>
                </a:lnTo>
                <a:lnTo>
                  <a:pt x="15627" y="4549"/>
                </a:lnTo>
                <a:lnTo>
                  <a:pt x="15627" y="4476"/>
                </a:lnTo>
                <a:lnTo>
                  <a:pt x="15590" y="4366"/>
                </a:lnTo>
                <a:lnTo>
                  <a:pt x="15627" y="4329"/>
                </a:lnTo>
                <a:lnTo>
                  <a:pt x="15627" y="4256"/>
                </a:lnTo>
                <a:lnTo>
                  <a:pt x="15590" y="4182"/>
                </a:lnTo>
                <a:lnTo>
                  <a:pt x="15554" y="4109"/>
                </a:lnTo>
                <a:lnTo>
                  <a:pt x="15480" y="4035"/>
                </a:lnTo>
                <a:lnTo>
                  <a:pt x="15407" y="4035"/>
                </a:lnTo>
                <a:lnTo>
                  <a:pt x="15334" y="3999"/>
                </a:lnTo>
                <a:close/>
                <a:moveTo>
                  <a:pt x="2238" y="7447"/>
                </a:moveTo>
                <a:lnTo>
                  <a:pt x="2128" y="7484"/>
                </a:lnTo>
                <a:lnTo>
                  <a:pt x="1064" y="7960"/>
                </a:lnTo>
                <a:lnTo>
                  <a:pt x="477" y="8217"/>
                </a:lnTo>
                <a:lnTo>
                  <a:pt x="257" y="8364"/>
                </a:lnTo>
                <a:lnTo>
                  <a:pt x="147" y="8474"/>
                </a:lnTo>
                <a:lnTo>
                  <a:pt x="111" y="8437"/>
                </a:lnTo>
                <a:lnTo>
                  <a:pt x="74" y="8437"/>
                </a:lnTo>
                <a:lnTo>
                  <a:pt x="1" y="8511"/>
                </a:lnTo>
                <a:lnTo>
                  <a:pt x="1" y="8584"/>
                </a:lnTo>
                <a:lnTo>
                  <a:pt x="37" y="8621"/>
                </a:lnTo>
                <a:lnTo>
                  <a:pt x="111" y="8694"/>
                </a:lnTo>
                <a:lnTo>
                  <a:pt x="221" y="8731"/>
                </a:lnTo>
                <a:lnTo>
                  <a:pt x="367" y="8694"/>
                </a:lnTo>
                <a:lnTo>
                  <a:pt x="514" y="8657"/>
                </a:lnTo>
                <a:lnTo>
                  <a:pt x="808" y="8547"/>
                </a:lnTo>
                <a:lnTo>
                  <a:pt x="1028" y="8474"/>
                </a:lnTo>
                <a:lnTo>
                  <a:pt x="2385" y="7887"/>
                </a:lnTo>
                <a:lnTo>
                  <a:pt x="2458" y="7850"/>
                </a:lnTo>
                <a:lnTo>
                  <a:pt x="2532" y="7777"/>
                </a:lnTo>
                <a:lnTo>
                  <a:pt x="2532" y="7667"/>
                </a:lnTo>
                <a:lnTo>
                  <a:pt x="2495" y="7594"/>
                </a:lnTo>
                <a:lnTo>
                  <a:pt x="2422" y="7520"/>
                </a:lnTo>
                <a:lnTo>
                  <a:pt x="2348" y="7484"/>
                </a:lnTo>
                <a:lnTo>
                  <a:pt x="2238" y="7447"/>
                </a:lnTo>
                <a:close/>
                <a:moveTo>
                  <a:pt x="6677" y="7814"/>
                </a:moveTo>
                <a:lnTo>
                  <a:pt x="6603" y="7887"/>
                </a:lnTo>
                <a:lnTo>
                  <a:pt x="6603" y="7960"/>
                </a:lnTo>
                <a:lnTo>
                  <a:pt x="6603" y="8070"/>
                </a:lnTo>
                <a:lnTo>
                  <a:pt x="6933" y="8474"/>
                </a:lnTo>
                <a:lnTo>
                  <a:pt x="7044" y="8694"/>
                </a:lnTo>
                <a:lnTo>
                  <a:pt x="7154" y="8914"/>
                </a:lnTo>
                <a:lnTo>
                  <a:pt x="7227" y="8951"/>
                </a:lnTo>
                <a:lnTo>
                  <a:pt x="7264" y="8987"/>
                </a:lnTo>
                <a:lnTo>
                  <a:pt x="7410" y="8987"/>
                </a:lnTo>
                <a:lnTo>
                  <a:pt x="7594" y="8877"/>
                </a:lnTo>
                <a:lnTo>
                  <a:pt x="7777" y="8767"/>
                </a:lnTo>
                <a:lnTo>
                  <a:pt x="7924" y="8621"/>
                </a:lnTo>
                <a:lnTo>
                  <a:pt x="7924" y="8657"/>
                </a:lnTo>
                <a:lnTo>
                  <a:pt x="7997" y="8767"/>
                </a:lnTo>
                <a:lnTo>
                  <a:pt x="8071" y="8877"/>
                </a:lnTo>
                <a:lnTo>
                  <a:pt x="8181" y="8951"/>
                </a:lnTo>
                <a:lnTo>
                  <a:pt x="8327" y="9024"/>
                </a:lnTo>
                <a:lnTo>
                  <a:pt x="8584" y="9061"/>
                </a:lnTo>
                <a:lnTo>
                  <a:pt x="8768" y="9061"/>
                </a:lnTo>
                <a:lnTo>
                  <a:pt x="8951" y="8987"/>
                </a:lnTo>
                <a:lnTo>
                  <a:pt x="9281" y="8841"/>
                </a:lnTo>
                <a:lnTo>
                  <a:pt x="9611" y="8657"/>
                </a:lnTo>
                <a:lnTo>
                  <a:pt x="9721" y="8547"/>
                </a:lnTo>
                <a:lnTo>
                  <a:pt x="9758" y="8474"/>
                </a:lnTo>
                <a:lnTo>
                  <a:pt x="9758" y="8364"/>
                </a:lnTo>
                <a:lnTo>
                  <a:pt x="9685" y="8254"/>
                </a:lnTo>
                <a:lnTo>
                  <a:pt x="9648" y="8217"/>
                </a:lnTo>
                <a:lnTo>
                  <a:pt x="9464" y="8217"/>
                </a:lnTo>
                <a:lnTo>
                  <a:pt x="9428" y="8291"/>
                </a:lnTo>
                <a:lnTo>
                  <a:pt x="9244" y="8437"/>
                </a:lnTo>
                <a:lnTo>
                  <a:pt x="8988" y="8547"/>
                </a:lnTo>
                <a:lnTo>
                  <a:pt x="8768" y="8621"/>
                </a:lnTo>
                <a:lnTo>
                  <a:pt x="8584" y="8657"/>
                </a:lnTo>
                <a:lnTo>
                  <a:pt x="8474" y="8657"/>
                </a:lnTo>
                <a:lnTo>
                  <a:pt x="8401" y="8621"/>
                </a:lnTo>
                <a:lnTo>
                  <a:pt x="8364" y="8584"/>
                </a:lnTo>
                <a:lnTo>
                  <a:pt x="8327" y="8547"/>
                </a:lnTo>
                <a:lnTo>
                  <a:pt x="8254" y="8254"/>
                </a:lnTo>
                <a:lnTo>
                  <a:pt x="8181" y="8144"/>
                </a:lnTo>
                <a:lnTo>
                  <a:pt x="8071" y="8107"/>
                </a:lnTo>
                <a:lnTo>
                  <a:pt x="7961" y="8107"/>
                </a:lnTo>
                <a:lnTo>
                  <a:pt x="7887" y="8144"/>
                </a:lnTo>
                <a:lnTo>
                  <a:pt x="7740" y="8254"/>
                </a:lnTo>
                <a:lnTo>
                  <a:pt x="7630" y="8401"/>
                </a:lnTo>
                <a:lnTo>
                  <a:pt x="7410" y="8547"/>
                </a:lnTo>
                <a:lnTo>
                  <a:pt x="7264" y="8364"/>
                </a:lnTo>
                <a:lnTo>
                  <a:pt x="7117" y="8180"/>
                </a:lnTo>
                <a:lnTo>
                  <a:pt x="6970" y="7997"/>
                </a:lnTo>
                <a:lnTo>
                  <a:pt x="6787" y="7850"/>
                </a:lnTo>
                <a:lnTo>
                  <a:pt x="6713" y="7814"/>
                </a:lnTo>
                <a:close/>
                <a:moveTo>
                  <a:pt x="12876" y="11005"/>
                </a:moveTo>
                <a:lnTo>
                  <a:pt x="12803" y="11042"/>
                </a:lnTo>
                <a:lnTo>
                  <a:pt x="12766" y="11078"/>
                </a:lnTo>
                <a:lnTo>
                  <a:pt x="12766" y="11152"/>
                </a:lnTo>
                <a:lnTo>
                  <a:pt x="12729" y="11225"/>
                </a:lnTo>
                <a:lnTo>
                  <a:pt x="12766" y="11298"/>
                </a:lnTo>
                <a:lnTo>
                  <a:pt x="12986" y="11702"/>
                </a:lnTo>
                <a:lnTo>
                  <a:pt x="13279" y="12069"/>
                </a:lnTo>
                <a:lnTo>
                  <a:pt x="13499" y="12399"/>
                </a:lnTo>
                <a:lnTo>
                  <a:pt x="13646" y="12509"/>
                </a:lnTo>
                <a:lnTo>
                  <a:pt x="13830" y="12619"/>
                </a:lnTo>
                <a:lnTo>
                  <a:pt x="13976" y="12619"/>
                </a:lnTo>
                <a:lnTo>
                  <a:pt x="14013" y="12582"/>
                </a:lnTo>
                <a:lnTo>
                  <a:pt x="14086" y="12546"/>
                </a:lnTo>
                <a:lnTo>
                  <a:pt x="14160" y="12436"/>
                </a:lnTo>
                <a:lnTo>
                  <a:pt x="14160" y="12325"/>
                </a:lnTo>
                <a:lnTo>
                  <a:pt x="14160" y="12252"/>
                </a:lnTo>
                <a:lnTo>
                  <a:pt x="14123" y="12142"/>
                </a:lnTo>
                <a:lnTo>
                  <a:pt x="14086" y="12069"/>
                </a:lnTo>
                <a:lnTo>
                  <a:pt x="14050" y="12032"/>
                </a:lnTo>
                <a:lnTo>
                  <a:pt x="13903" y="12032"/>
                </a:lnTo>
                <a:lnTo>
                  <a:pt x="13830" y="11885"/>
                </a:lnTo>
                <a:lnTo>
                  <a:pt x="13573" y="11592"/>
                </a:lnTo>
                <a:lnTo>
                  <a:pt x="13316" y="11298"/>
                </a:lnTo>
                <a:lnTo>
                  <a:pt x="13059" y="11042"/>
                </a:lnTo>
                <a:lnTo>
                  <a:pt x="13023" y="11005"/>
                </a:lnTo>
                <a:close/>
                <a:moveTo>
                  <a:pt x="8181" y="3192"/>
                </a:moveTo>
                <a:lnTo>
                  <a:pt x="8511" y="3228"/>
                </a:lnTo>
                <a:lnTo>
                  <a:pt x="8878" y="3265"/>
                </a:lnTo>
                <a:lnTo>
                  <a:pt x="9208" y="3339"/>
                </a:lnTo>
                <a:lnTo>
                  <a:pt x="9538" y="3412"/>
                </a:lnTo>
                <a:lnTo>
                  <a:pt x="9868" y="3522"/>
                </a:lnTo>
                <a:lnTo>
                  <a:pt x="10198" y="3669"/>
                </a:lnTo>
                <a:lnTo>
                  <a:pt x="10528" y="3852"/>
                </a:lnTo>
                <a:lnTo>
                  <a:pt x="10822" y="4035"/>
                </a:lnTo>
                <a:lnTo>
                  <a:pt x="11078" y="4256"/>
                </a:lnTo>
                <a:lnTo>
                  <a:pt x="11335" y="4476"/>
                </a:lnTo>
                <a:lnTo>
                  <a:pt x="11592" y="4732"/>
                </a:lnTo>
                <a:lnTo>
                  <a:pt x="11812" y="4989"/>
                </a:lnTo>
                <a:lnTo>
                  <a:pt x="11996" y="5319"/>
                </a:lnTo>
                <a:lnTo>
                  <a:pt x="12142" y="5576"/>
                </a:lnTo>
                <a:lnTo>
                  <a:pt x="12252" y="5870"/>
                </a:lnTo>
                <a:lnTo>
                  <a:pt x="12362" y="6200"/>
                </a:lnTo>
                <a:lnTo>
                  <a:pt x="12436" y="6530"/>
                </a:lnTo>
                <a:lnTo>
                  <a:pt x="12509" y="6823"/>
                </a:lnTo>
                <a:lnTo>
                  <a:pt x="12509" y="7153"/>
                </a:lnTo>
                <a:lnTo>
                  <a:pt x="12509" y="7484"/>
                </a:lnTo>
                <a:lnTo>
                  <a:pt x="12472" y="7814"/>
                </a:lnTo>
                <a:lnTo>
                  <a:pt x="12399" y="8144"/>
                </a:lnTo>
                <a:lnTo>
                  <a:pt x="12289" y="8511"/>
                </a:lnTo>
                <a:lnTo>
                  <a:pt x="12142" y="8804"/>
                </a:lnTo>
                <a:lnTo>
                  <a:pt x="11996" y="9134"/>
                </a:lnTo>
                <a:lnTo>
                  <a:pt x="11812" y="9428"/>
                </a:lnTo>
                <a:lnTo>
                  <a:pt x="11592" y="9721"/>
                </a:lnTo>
                <a:lnTo>
                  <a:pt x="11115" y="10271"/>
                </a:lnTo>
                <a:lnTo>
                  <a:pt x="10345" y="11115"/>
                </a:lnTo>
                <a:lnTo>
                  <a:pt x="9941" y="11555"/>
                </a:lnTo>
                <a:lnTo>
                  <a:pt x="9575" y="12032"/>
                </a:lnTo>
                <a:lnTo>
                  <a:pt x="9281" y="12509"/>
                </a:lnTo>
                <a:lnTo>
                  <a:pt x="8988" y="13022"/>
                </a:lnTo>
                <a:lnTo>
                  <a:pt x="8914" y="13279"/>
                </a:lnTo>
                <a:lnTo>
                  <a:pt x="8804" y="13573"/>
                </a:lnTo>
                <a:lnTo>
                  <a:pt x="8768" y="13829"/>
                </a:lnTo>
                <a:lnTo>
                  <a:pt x="8731" y="14123"/>
                </a:lnTo>
                <a:lnTo>
                  <a:pt x="8217" y="14013"/>
                </a:lnTo>
                <a:lnTo>
                  <a:pt x="7704" y="13939"/>
                </a:lnTo>
                <a:lnTo>
                  <a:pt x="8584" y="11665"/>
                </a:lnTo>
                <a:lnTo>
                  <a:pt x="9061" y="10418"/>
                </a:lnTo>
                <a:lnTo>
                  <a:pt x="9318" y="9831"/>
                </a:lnTo>
                <a:lnTo>
                  <a:pt x="9391" y="9538"/>
                </a:lnTo>
                <a:lnTo>
                  <a:pt x="9391" y="9391"/>
                </a:lnTo>
                <a:lnTo>
                  <a:pt x="9354" y="9244"/>
                </a:lnTo>
                <a:lnTo>
                  <a:pt x="9318" y="9208"/>
                </a:lnTo>
                <a:lnTo>
                  <a:pt x="9281" y="9208"/>
                </a:lnTo>
                <a:lnTo>
                  <a:pt x="9171" y="9281"/>
                </a:lnTo>
                <a:lnTo>
                  <a:pt x="9098" y="9391"/>
                </a:lnTo>
                <a:lnTo>
                  <a:pt x="8988" y="9611"/>
                </a:lnTo>
                <a:lnTo>
                  <a:pt x="8768" y="10088"/>
                </a:lnTo>
                <a:lnTo>
                  <a:pt x="8217" y="11445"/>
                </a:lnTo>
                <a:lnTo>
                  <a:pt x="7337" y="13719"/>
                </a:lnTo>
                <a:lnTo>
                  <a:pt x="7227" y="13903"/>
                </a:lnTo>
                <a:lnTo>
                  <a:pt x="6970" y="13829"/>
                </a:lnTo>
                <a:lnTo>
                  <a:pt x="6420" y="13683"/>
                </a:lnTo>
                <a:lnTo>
                  <a:pt x="6420" y="13646"/>
                </a:lnTo>
                <a:lnTo>
                  <a:pt x="6493" y="13389"/>
                </a:lnTo>
                <a:lnTo>
                  <a:pt x="6530" y="13096"/>
                </a:lnTo>
                <a:lnTo>
                  <a:pt x="6530" y="12546"/>
                </a:lnTo>
                <a:lnTo>
                  <a:pt x="6603" y="11372"/>
                </a:lnTo>
                <a:lnTo>
                  <a:pt x="6677" y="10125"/>
                </a:lnTo>
                <a:lnTo>
                  <a:pt x="6713" y="9501"/>
                </a:lnTo>
                <a:lnTo>
                  <a:pt x="6677" y="8877"/>
                </a:lnTo>
                <a:lnTo>
                  <a:pt x="6677" y="8804"/>
                </a:lnTo>
                <a:lnTo>
                  <a:pt x="6640" y="8767"/>
                </a:lnTo>
                <a:lnTo>
                  <a:pt x="6530" y="8694"/>
                </a:lnTo>
                <a:lnTo>
                  <a:pt x="6420" y="8731"/>
                </a:lnTo>
                <a:lnTo>
                  <a:pt x="6383" y="8767"/>
                </a:lnTo>
                <a:lnTo>
                  <a:pt x="6347" y="8841"/>
                </a:lnTo>
                <a:lnTo>
                  <a:pt x="6273" y="9391"/>
                </a:lnTo>
                <a:lnTo>
                  <a:pt x="6237" y="9978"/>
                </a:lnTo>
                <a:lnTo>
                  <a:pt x="6200" y="11115"/>
                </a:lnTo>
                <a:lnTo>
                  <a:pt x="6090" y="12289"/>
                </a:lnTo>
                <a:lnTo>
                  <a:pt x="6016" y="12912"/>
                </a:lnTo>
                <a:lnTo>
                  <a:pt x="6016" y="13206"/>
                </a:lnTo>
                <a:lnTo>
                  <a:pt x="6016" y="13536"/>
                </a:lnTo>
                <a:lnTo>
                  <a:pt x="5540" y="13353"/>
                </a:lnTo>
                <a:lnTo>
                  <a:pt x="5099" y="13206"/>
                </a:lnTo>
                <a:lnTo>
                  <a:pt x="4623" y="13132"/>
                </a:lnTo>
                <a:lnTo>
                  <a:pt x="4182" y="13132"/>
                </a:lnTo>
                <a:lnTo>
                  <a:pt x="4329" y="12876"/>
                </a:lnTo>
                <a:lnTo>
                  <a:pt x="4439" y="12619"/>
                </a:lnTo>
                <a:lnTo>
                  <a:pt x="4549" y="12362"/>
                </a:lnTo>
                <a:lnTo>
                  <a:pt x="4623" y="12069"/>
                </a:lnTo>
                <a:lnTo>
                  <a:pt x="4696" y="11482"/>
                </a:lnTo>
                <a:lnTo>
                  <a:pt x="4696" y="10895"/>
                </a:lnTo>
                <a:lnTo>
                  <a:pt x="4623" y="10161"/>
                </a:lnTo>
                <a:lnTo>
                  <a:pt x="4512" y="9428"/>
                </a:lnTo>
                <a:lnTo>
                  <a:pt x="4366" y="8694"/>
                </a:lnTo>
                <a:lnTo>
                  <a:pt x="4219" y="7960"/>
                </a:lnTo>
                <a:lnTo>
                  <a:pt x="4182" y="7594"/>
                </a:lnTo>
                <a:lnTo>
                  <a:pt x="4182" y="7190"/>
                </a:lnTo>
                <a:lnTo>
                  <a:pt x="4182" y="6823"/>
                </a:lnTo>
                <a:lnTo>
                  <a:pt x="4219" y="6456"/>
                </a:lnTo>
                <a:lnTo>
                  <a:pt x="4292" y="6090"/>
                </a:lnTo>
                <a:lnTo>
                  <a:pt x="4439" y="5760"/>
                </a:lnTo>
                <a:lnTo>
                  <a:pt x="4586" y="5429"/>
                </a:lnTo>
                <a:lnTo>
                  <a:pt x="4769" y="5063"/>
                </a:lnTo>
                <a:lnTo>
                  <a:pt x="5026" y="4769"/>
                </a:lnTo>
                <a:lnTo>
                  <a:pt x="5246" y="4476"/>
                </a:lnTo>
                <a:lnTo>
                  <a:pt x="5503" y="4219"/>
                </a:lnTo>
                <a:lnTo>
                  <a:pt x="5796" y="3999"/>
                </a:lnTo>
                <a:lnTo>
                  <a:pt x="6090" y="3779"/>
                </a:lnTo>
                <a:lnTo>
                  <a:pt x="6420" y="3595"/>
                </a:lnTo>
                <a:lnTo>
                  <a:pt x="6787" y="3449"/>
                </a:lnTo>
                <a:lnTo>
                  <a:pt x="7117" y="3339"/>
                </a:lnTo>
                <a:lnTo>
                  <a:pt x="7484" y="3265"/>
                </a:lnTo>
                <a:lnTo>
                  <a:pt x="7814" y="3228"/>
                </a:lnTo>
                <a:lnTo>
                  <a:pt x="8181" y="3192"/>
                </a:lnTo>
                <a:close/>
                <a:moveTo>
                  <a:pt x="3962" y="13426"/>
                </a:moveTo>
                <a:lnTo>
                  <a:pt x="4623" y="13536"/>
                </a:lnTo>
                <a:lnTo>
                  <a:pt x="5246" y="13719"/>
                </a:lnTo>
                <a:lnTo>
                  <a:pt x="5943" y="13939"/>
                </a:lnTo>
                <a:lnTo>
                  <a:pt x="6603" y="14196"/>
                </a:lnTo>
                <a:lnTo>
                  <a:pt x="6860" y="14270"/>
                </a:lnTo>
                <a:lnTo>
                  <a:pt x="7154" y="14306"/>
                </a:lnTo>
                <a:lnTo>
                  <a:pt x="7704" y="14380"/>
                </a:lnTo>
                <a:lnTo>
                  <a:pt x="8217" y="14490"/>
                </a:lnTo>
                <a:lnTo>
                  <a:pt x="8474" y="14563"/>
                </a:lnTo>
                <a:lnTo>
                  <a:pt x="8731" y="14636"/>
                </a:lnTo>
                <a:lnTo>
                  <a:pt x="8768" y="14783"/>
                </a:lnTo>
                <a:lnTo>
                  <a:pt x="8841" y="14857"/>
                </a:lnTo>
                <a:lnTo>
                  <a:pt x="8951" y="14893"/>
                </a:lnTo>
                <a:lnTo>
                  <a:pt x="9061" y="14893"/>
                </a:lnTo>
                <a:lnTo>
                  <a:pt x="9061" y="15003"/>
                </a:lnTo>
                <a:lnTo>
                  <a:pt x="9024" y="15150"/>
                </a:lnTo>
                <a:lnTo>
                  <a:pt x="8914" y="15223"/>
                </a:lnTo>
                <a:lnTo>
                  <a:pt x="8768" y="15333"/>
                </a:lnTo>
                <a:lnTo>
                  <a:pt x="8034" y="15040"/>
                </a:lnTo>
                <a:lnTo>
                  <a:pt x="6383" y="14490"/>
                </a:lnTo>
                <a:lnTo>
                  <a:pt x="5576" y="14270"/>
                </a:lnTo>
                <a:lnTo>
                  <a:pt x="4769" y="14086"/>
                </a:lnTo>
                <a:lnTo>
                  <a:pt x="4292" y="14013"/>
                </a:lnTo>
                <a:lnTo>
                  <a:pt x="4072" y="14013"/>
                </a:lnTo>
                <a:lnTo>
                  <a:pt x="3852" y="14050"/>
                </a:lnTo>
                <a:lnTo>
                  <a:pt x="3742" y="14013"/>
                </a:lnTo>
                <a:lnTo>
                  <a:pt x="3669" y="13939"/>
                </a:lnTo>
                <a:lnTo>
                  <a:pt x="3632" y="13829"/>
                </a:lnTo>
                <a:lnTo>
                  <a:pt x="3632" y="13719"/>
                </a:lnTo>
                <a:lnTo>
                  <a:pt x="3632" y="13609"/>
                </a:lnTo>
                <a:lnTo>
                  <a:pt x="3705" y="13536"/>
                </a:lnTo>
                <a:lnTo>
                  <a:pt x="3816" y="13463"/>
                </a:lnTo>
                <a:lnTo>
                  <a:pt x="3926" y="13426"/>
                </a:lnTo>
                <a:close/>
                <a:moveTo>
                  <a:pt x="4256" y="15737"/>
                </a:moveTo>
                <a:lnTo>
                  <a:pt x="4696" y="15847"/>
                </a:lnTo>
                <a:lnTo>
                  <a:pt x="4476" y="16067"/>
                </a:lnTo>
                <a:lnTo>
                  <a:pt x="4292" y="16287"/>
                </a:lnTo>
                <a:lnTo>
                  <a:pt x="4292" y="16250"/>
                </a:lnTo>
                <a:lnTo>
                  <a:pt x="4256" y="16140"/>
                </a:lnTo>
                <a:lnTo>
                  <a:pt x="4256" y="15994"/>
                </a:lnTo>
                <a:lnTo>
                  <a:pt x="4256" y="15737"/>
                </a:lnTo>
                <a:close/>
                <a:moveTo>
                  <a:pt x="4843" y="15920"/>
                </a:moveTo>
                <a:lnTo>
                  <a:pt x="4989" y="15957"/>
                </a:lnTo>
                <a:lnTo>
                  <a:pt x="5136" y="15994"/>
                </a:lnTo>
                <a:lnTo>
                  <a:pt x="4879" y="16140"/>
                </a:lnTo>
                <a:lnTo>
                  <a:pt x="4623" y="16360"/>
                </a:lnTo>
                <a:lnTo>
                  <a:pt x="4623" y="16360"/>
                </a:lnTo>
                <a:lnTo>
                  <a:pt x="4733" y="16140"/>
                </a:lnTo>
                <a:lnTo>
                  <a:pt x="4843" y="15920"/>
                </a:lnTo>
                <a:close/>
                <a:moveTo>
                  <a:pt x="4146" y="14453"/>
                </a:moveTo>
                <a:lnTo>
                  <a:pt x="4659" y="14490"/>
                </a:lnTo>
                <a:lnTo>
                  <a:pt x="5356" y="14673"/>
                </a:lnTo>
                <a:lnTo>
                  <a:pt x="6053" y="14857"/>
                </a:lnTo>
                <a:lnTo>
                  <a:pt x="7410" y="15333"/>
                </a:lnTo>
                <a:lnTo>
                  <a:pt x="8034" y="15553"/>
                </a:lnTo>
                <a:lnTo>
                  <a:pt x="8401" y="15663"/>
                </a:lnTo>
                <a:lnTo>
                  <a:pt x="8694" y="15774"/>
                </a:lnTo>
                <a:lnTo>
                  <a:pt x="8731" y="15847"/>
                </a:lnTo>
                <a:lnTo>
                  <a:pt x="8768" y="15884"/>
                </a:lnTo>
                <a:lnTo>
                  <a:pt x="8841" y="15957"/>
                </a:lnTo>
                <a:lnTo>
                  <a:pt x="8951" y="15957"/>
                </a:lnTo>
                <a:lnTo>
                  <a:pt x="8914" y="16067"/>
                </a:lnTo>
                <a:lnTo>
                  <a:pt x="8841" y="16214"/>
                </a:lnTo>
                <a:lnTo>
                  <a:pt x="8694" y="16397"/>
                </a:lnTo>
                <a:lnTo>
                  <a:pt x="8547" y="16507"/>
                </a:lnTo>
                <a:lnTo>
                  <a:pt x="8401" y="16581"/>
                </a:lnTo>
                <a:lnTo>
                  <a:pt x="7227" y="16140"/>
                </a:lnTo>
                <a:lnTo>
                  <a:pt x="6016" y="15774"/>
                </a:lnTo>
                <a:lnTo>
                  <a:pt x="4733" y="15370"/>
                </a:lnTo>
                <a:lnTo>
                  <a:pt x="4072" y="15223"/>
                </a:lnTo>
                <a:lnTo>
                  <a:pt x="3449" y="15113"/>
                </a:lnTo>
                <a:lnTo>
                  <a:pt x="3449" y="15040"/>
                </a:lnTo>
                <a:lnTo>
                  <a:pt x="3449" y="14857"/>
                </a:lnTo>
                <a:lnTo>
                  <a:pt x="3522" y="14673"/>
                </a:lnTo>
                <a:lnTo>
                  <a:pt x="3632" y="14563"/>
                </a:lnTo>
                <a:lnTo>
                  <a:pt x="3705" y="14490"/>
                </a:lnTo>
                <a:lnTo>
                  <a:pt x="3926" y="14490"/>
                </a:lnTo>
                <a:lnTo>
                  <a:pt x="3962" y="14526"/>
                </a:lnTo>
                <a:lnTo>
                  <a:pt x="3999" y="14526"/>
                </a:lnTo>
                <a:lnTo>
                  <a:pt x="4036" y="14490"/>
                </a:lnTo>
                <a:lnTo>
                  <a:pt x="4146" y="14453"/>
                </a:lnTo>
                <a:close/>
                <a:moveTo>
                  <a:pt x="5503" y="16067"/>
                </a:moveTo>
                <a:lnTo>
                  <a:pt x="5723" y="16140"/>
                </a:lnTo>
                <a:lnTo>
                  <a:pt x="5503" y="16287"/>
                </a:lnTo>
                <a:lnTo>
                  <a:pt x="5246" y="16434"/>
                </a:lnTo>
                <a:lnTo>
                  <a:pt x="5026" y="16617"/>
                </a:lnTo>
                <a:lnTo>
                  <a:pt x="4843" y="16837"/>
                </a:lnTo>
                <a:lnTo>
                  <a:pt x="4659" y="16764"/>
                </a:lnTo>
                <a:lnTo>
                  <a:pt x="4733" y="16691"/>
                </a:lnTo>
                <a:lnTo>
                  <a:pt x="5503" y="16067"/>
                </a:lnTo>
                <a:close/>
                <a:moveTo>
                  <a:pt x="5980" y="16214"/>
                </a:moveTo>
                <a:lnTo>
                  <a:pt x="6200" y="16287"/>
                </a:lnTo>
                <a:lnTo>
                  <a:pt x="6200" y="16324"/>
                </a:lnTo>
                <a:lnTo>
                  <a:pt x="5943" y="16434"/>
                </a:lnTo>
                <a:lnTo>
                  <a:pt x="5723" y="16581"/>
                </a:lnTo>
                <a:lnTo>
                  <a:pt x="5540" y="16727"/>
                </a:lnTo>
                <a:lnTo>
                  <a:pt x="5393" y="16947"/>
                </a:lnTo>
                <a:lnTo>
                  <a:pt x="5246" y="16911"/>
                </a:lnTo>
                <a:lnTo>
                  <a:pt x="5613" y="16544"/>
                </a:lnTo>
                <a:lnTo>
                  <a:pt x="5980" y="16214"/>
                </a:lnTo>
                <a:close/>
                <a:moveTo>
                  <a:pt x="6383" y="16360"/>
                </a:moveTo>
                <a:lnTo>
                  <a:pt x="6897" y="16544"/>
                </a:lnTo>
                <a:lnTo>
                  <a:pt x="6420" y="16801"/>
                </a:lnTo>
                <a:lnTo>
                  <a:pt x="6200" y="16947"/>
                </a:lnTo>
                <a:lnTo>
                  <a:pt x="5980" y="17131"/>
                </a:lnTo>
                <a:lnTo>
                  <a:pt x="5796" y="17057"/>
                </a:lnTo>
                <a:lnTo>
                  <a:pt x="5833" y="16984"/>
                </a:lnTo>
                <a:lnTo>
                  <a:pt x="5833" y="16911"/>
                </a:lnTo>
                <a:lnTo>
                  <a:pt x="5833" y="16874"/>
                </a:lnTo>
                <a:lnTo>
                  <a:pt x="6090" y="16617"/>
                </a:lnTo>
                <a:lnTo>
                  <a:pt x="6383" y="16397"/>
                </a:lnTo>
                <a:lnTo>
                  <a:pt x="6383" y="16360"/>
                </a:lnTo>
                <a:close/>
                <a:moveTo>
                  <a:pt x="7080" y="16581"/>
                </a:moveTo>
                <a:lnTo>
                  <a:pt x="7410" y="16691"/>
                </a:lnTo>
                <a:lnTo>
                  <a:pt x="7154" y="16911"/>
                </a:lnTo>
                <a:lnTo>
                  <a:pt x="6787" y="17314"/>
                </a:lnTo>
                <a:lnTo>
                  <a:pt x="6457" y="17241"/>
                </a:lnTo>
                <a:lnTo>
                  <a:pt x="6493" y="17167"/>
                </a:lnTo>
                <a:lnTo>
                  <a:pt x="6457" y="17131"/>
                </a:lnTo>
                <a:lnTo>
                  <a:pt x="6750" y="16837"/>
                </a:lnTo>
                <a:lnTo>
                  <a:pt x="7080" y="16581"/>
                </a:lnTo>
                <a:close/>
                <a:moveTo>
                  <a:pt x="8034" y="2678"/>
                </a:moveTo>
                <a:lnTo>
                  <a:pt x="7704" y="2715"/>
                </a:lnTo>
                <a:lnTo>
                  <a:pt x="7374" y="2752"/>
                </a:lnTo>
                <a:lnTo>
                  <a:pt x="7044" y="2825"/>
                </a:lnTo>
                <a:lnTo>
                  <a:pt x="6750" y="2898"/>
                </a:lnTo>
                <a:lnTo>
                  <a:pt x="6420" y="3008"/>
                </a:lnTo>
                <a:lnTo>
                  <a:pt x="6126" y="3155"/>
                </a:lnTo>
                <a:lnTo>
                  <a:pt x="5833" y="3302"/>
                </a:lnTo>
                <a:lnTo>
                  <a:pt x="5576" y="3522"/>
                </a:lnTo>
                <a:lnTo>
                  <a:pt x="5026" y="3962"/>
                </a:lnTo>
                <a:lnTo>
                  <a:pt x="4806" y="4219"/>
                </a:lnTo>
                <a:lnTo>
                  <a:pt x="4586" y="4512"/>
                </a:lnTo>
                <a:lnTo>
                  <a:pt x="4366" y="4769"/>
                </a:lnTo>
                <a:lnTo>
                  <a:pt x="4182" y="5099"/>
                </a:lnTo>
                <a:lnTo>
                  <a:pt x="3999" y="5393"/>
                </a:lnTo>
                <a:lnTo>
                  <a:pt x="3852" y="5723"/>
                </a:lnTo>
                <a:lnTo>
                  <a:pt x="3742" y="6163"/>
                </a:lnTo>
                <a:lnTo>
                  <a:pt x="3669" y="6603"/>
                </a:lnTo>
                <a:lnTo>
                  <a:pt x="3632" y="7043"/>
                </a:lnTo>
                <a:lnTo>
                  <a:pt x="3632" y="7520"/>
                </a:lnTo>
                <a:lnTo>
                  <a:pt x="3705" y="7960"/>
                </a:lnTo>
                <a:lnTo>
                  <a:pt x="3779" y="8437"/>
                </a:lnTo>
                <a:lnTo>
                  <a:pt x="3962" y="9318"/>
                </a:lnTo>
                <a:lnTo>
                  <a:pt x="4109" y="10308"/>
                </a:lnTo>
                <a:lnTo>
                  <a:pt x="4182" y="10785"/>
                </a:lnTo>
                <a:lnTo>
                  <a:pt x="4219" y="11262"/>
                </a:lnTo>
                <a:lnTo>
                  <a:pt x="4182" y="11739"/>
                </a:lnTo>
                <a:lnTo>
                  <a:pt x="4109" y="12215"/>
                </a:lnTo>
                <a:lnTo>
                  <a:pt x="3999" y="12619"/>
                </a:lnTo>
                <a:lnTo>
                  <a:pt x="3816" y="13059"/>
                </a:lnTo>
                <a:lnTo>
                  <a:pt x="3595" y="13132"/>
                </a:lnTo>
                <a:lnTo>
                  <a:pt x="3449" y="13279"/>
                </a:lnTo>
                <a:lnTo>
                  <a:pt x="3302" y="13426"/>
                </a:lnTo>
                <a:lnTo>
                  <a:pt x="3229" y="13646"/>
                </a:lnTo>
                <a:lnTo>
                  <a:pt x="3229" y="13829"/>
                </a:lnTo>
                <a:lnTo>
                  <a:pt x="3265" y="13976"/>
                </a:lnTo>
                <a:lnTo>
                  <a:pt x="3339" y="14160"/>
                </a:lnTo>
                <a:lnTo>
                  <a:pt x="3412" y="14270"/>
                </a:lnTo>
                <a:lnTo>
                  <a:pt x="3339" y="14343"/>
                </a:lnTo>
                <a:lnTo>
                  <a:pt x="3265" y="14416"/>
                </a:lnTo>
                <a:lnTo>
                  <a:pt x="3192" y="14526"/>
                </a:lnTo>
                <a:lnTo>
                  <a:pt x="3119" y="14673"/>
                </a:lnTo>
                <a:lnTo>
                  <a:pt x="3082" y="14857"/>
                </a:lnTo>
                <a:lnTo>
                  <a:pt x="3045" y="15040"/>
                </a:lnTo>
                <a:lnTo>
                  <a:pt x="3045" y="15187"/>
                </a:lnTo>
                <a:lnTo>
                  <a:pt x="3082" y="15370"/>
                </a:lnTo>
                <a:lnTo>
                  <a:pt x="3192" y="15480"/>
                </a:lnTo>
                <a:lnTo>
                  <a:pt x="3302" y="15590"/>
                </a:lnTo>
                <a:lnTo>
                  <a:pt x="3412" y="15627"/>
                </a:lnTo>
                <a:lnTo>
                  <a:pt x="3485" y="15590"/>
                </a:lnTo>
                <a:lnTo>
                  <a:pt x="3522" y="15553"/>
                </a:lnTo>
                <a:lnTo>
                  <a:pt x="3559" y="15553"/>
                </a:lnTo>
                <a:lnTo>
                  <a:pt x="4072" y="15700"/>
                </a:lnTo>
                <a:lnTo>
                  <a:pt x="3999" y="15810"/>
                </a:lnTo>
                <a:lnTo>
                  <a:pt x="3926" y="15957"/>
                </a:lnTo>
                <a:lnTo>
                  <a:pt x="3926" y="16140"/>
                </a:lnTo>
                <a:lnTo>
                  <a:pt x="3926" y="16324"/>
                </a:lnTo>
                <a:lnTo>
                  <a:pt x="3999" y="16507"/>
                </a:lnTo>
                <a:lnTo>
                  <a:pt x="4072" y="16654"/>
                </a:lnTo>
                <a:lnTo>
                  <a:pt x="4146" y="16801"/>
                </a:lnTo>
                <a:lnTo>
                  <a:pt x="4292" y="16874"/>
                </a:lnTo>
                <a:lnTo>
                  <a:pt x="4256" y="16947"/>
                </a:lnTo>
                <a:lnTo>
                  <a:pt x="4292" y="17021"/>
                </a:lnTo>
                <a:lnTo>
                  <a:pt x="4329" y="17057"/>
                </a:lnTo>
                <a:lnTo>
                  <a:pt x="4402" y="17094"/>
                </a:lnTo>
                <a:lnTo>
                  <a:pt x="4586" y="17167"/>
                </a:lnTo>
                <a:lnTo>
                  <a:pt x="4806" y="17277"/>
                </a:lnTo>
                <a:lnTo>
                  <a:pt x="5283" y="17388"/>
                </a:lnTo>
                <a:lnTo>
                  <a:pt x="5393" y="17424"/>
                </a:lnTo>
                <a:lnTo>
                  <a:pt x="5576" y="17461"/>
                </a:lnTo>
                <a:lnTo>
                  <a:pt x="6310" y="17681"/>
                </a:lnTo>
                <a:lnTo>
                  <a:pt x="6677" y="17754"/>
                </a:lnTo>
                <a:lnTo>
                  <a:pt x="6860" y="17791"/>
                </a:lnTo>
                <a:lnTo>
                  <a:pt x="7044" y="17754"/>
                </a:lnTo>
                <a:lnTo>
                  <a:pt x="7117" y="17718"/>
                </a:lnTo>
                <a:lnTo>
                  <a:pt x="7154" y="17681"/>
                </a:lnTo>
                <a:lnTo>
                  <a:pt x="7154" y="17608"/>
                </a:lnTo>
                <a:lnTo>
                  <a:pt x="7117" y="17534"/>
                </a:lnTo>
                <a:lnTo>
                  <a:pt x="7447" y="17204"/>
                </a:lnTo>
                <a:lnTo>
                  <a:pt x="7594" y="17021"/>
                </a:lnTo>
                <a:lnTo>
                  <a:pt x="7740" y="16837"/>
                </a:lnTo>
                <a:lnTo>
                  <a:pt x="8327" y="17021"/>
                </a:lnTo>
                <a:lnTo>
                  <a:pt x="8437" y="17021"/>
                </a:lnTo>
                <a:lnTo>
                  <a:pt x="8547" y="16984"/>
                </a:lnTo>
                <a:lnTo>
                  <a:pt x="8731" y="16911"/>
                </a:lnTo>
                <a:lnTo>
                  <a:pt x="8914" y="16764"/>
                </a:lnTo>
                <a:lnTo>
                  <a:pt x="9098" y="16581"/>
                </a:lnTo>
                <a:lnTo>
                  <a:pt x="9208" y="16360"/>
                </a:lnTo>
                <a:lnTo>
                  <a:pt x="9281" y="16140"/>
                </a:lnTo>
                <a:lnTo>
                  <a:pt x="9318" y="15884"/>
                </a:lnTo>
                <a:lnTo>
                  <a:pt x="9281" y="15700"/>
                </a:lnTo>
                <a:lnTo>
                  <a:pt x="9208" y="15590"/>
                </a:lnTo>
                <a:lnTo>
                  <a:pt x="9171" y="15517"/>
                </a:lnTo>
                <a:lnTo>
                  <a:pt x="9244" y="15407"/>
                </a:lnTo>
                <a:lnTo>
                  <a:pt x="9354" y="15260"/>
                </a:lnTo>
                <a:lnTo>
                  <a:pt x="9391" y="15113"/>
                </a:lnTo>
                <a:lnTo>
                  <a:pt x="9428" y="15003"/>
                </a:lnTo>
                <a:lnTo>
                  <a:pt x="9501" y="14930"/>
                </a:lnTo>
                <a:lnTo>
                  <a:pt x="9575" y="14857"/>
                </a:lnTo>
                <a:lnTo>
                  <a:pt x="9575" y="14783"/>
                </a:lnTo>
                <a:lnTo>
                  <a:pt x="9538" y="14673"/>
                </a:lnTo>
                <a:lnTo>
                  <a:pt x="9391" y="14526"/>
                </a:lnTo>
                <a:lnTo>
                  <a:pt x="9244" y="14380"/>
                </a:lnTo>
                <a:lnTo>
                  <a:pt x="9244" y="14050"/>
                </a:lnTo>
                <a:lnTo>
                  <a:pt x="9318" y="13683"/>
                </a:lnTo>
                <a:lnTo>
                  <a:pt x="9428" y="13353"/>
                </a:lnTo>
                <a:lnTo>
                  <a:pt x="9538" y="13059"/>
                </a:lnTo>
                <a:lnTo>
                  <a:pt x="9721" y="12766"/>
                </a:lnTo>
                <a:lnTo>
                  <a:pt x="9905" y="12472"/>
                </a:lnTo>
                <a:lnTo>
                  <a:pt x="10308" y="11885"/>
                </a:lnTo>
                <a:lnTo>
                  <a:pt x="10785" y="11335"/>
                </a:lnTo>
                <a:lnTo>
                  <a:pt x="11299" y="10822"/>
                </a:lnTo>
                <a:lnTo>
                  <a:pt x="11775" y="10308"/>
                </a:lnTo>
                <a:lnTo>
                  <a:pt x="12179" y="9758"/>
                </a:lnTo>
                <a:lnTo>
                  <a:pt x="12362" y="9501"/>
                </a:lnTo>
                <a:lnTo>
                  <a:pt x="12546" y="9208"/>
                </a:lnTo>
                <a:lnTo>
                  <a:pt x="12656" y="8951"/>
                </a:lnTo>
                <a:lnTo>
                  <a:pt x="12803" y="8657"/>
                </a:lnTo>
                <a:lnTo>
                  <a:pt x="12876" y="8364"/>
                </a:lnTo>
                <a:lnTo>
                  <a:pt x="12949" y="8034"/>
                </a:lnTo>
                <a:lnTo>
                  <a:pt x="12986" y="7740"/>
                </a:lnTo>
                <a:lnTo>
                  <a:pt x="13023" y="7447"/>
                </a:lnTo>
                <a:lnTo>
                  <a:pt x="13023" y="6823"/>
                </a:lnTo>
                <a:lnTo>
                  <a:pt x="12913" y="6236"/>
                </a:lnTo>
                <a:lnTo>
                  <a:pt x="12729" y="5613"/>
                </a:lnTo>
                <a:lnTo>
                  <a:pt x="12436" y="5026"/>
                </a:lnTo>
                <a:lnTo>
                  <a:pt x="12252" y="4769"/>
                </a:lnTo>
                <a:lnTo>
                  <a:pt x="12069" y="4476"/>
                </a:lnTo>
                <a:lnTo>
                  <a:pt x="11849" y="4256"/>
                </a:lnTo>
                <a:lnTo>
                  <a:pt x="11629" y="3999"/>
                </a:lnTo>
                <a:lnTo>
                  <a:pt x="11372" y="3815"/>
                </a:lnTo>
                <a:lnTo>
                  <a:pt x="11115" y="3595"/>
                </a:lnTo>
                <a:lnTo>
                  <a:pt x="10565" y="3265"/>
                </a:lnTo>
                <a:lnTo>
                  <a:pt x="9978" y="3008"/>
                </a:lnTo>
                <a:lnTo>
                  <a:pt x="9354" y="2825"/>
                </a:lnTo>
                <a:lnTo>
                  <a:pt x="8694" y="2715"/>
                </a:lnTo>
                <a:lnTo>
                  <a:pt x="8034" y="2678"/>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483" name="Google Shape;483;p10"/>
          <p:cNvSpPr/>
          <p:nvPr/>
        </p:nvSpPr>
        <p:spPr>
          <a:xfrm>
            <a:off x="11757264" y="4586215"/>
            <a:ext cx="552210" cy="677016"/>
          </a:xfrm>
          <a:custGeom>
            <a:rect b="b" l="l" r="r" t="t"/>
            <a:pathLst>
              <a:path extrusionOk="0" h="17901" w="14601">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484" name="Google Shape;484;p10"/>
          <p:cNvSpPr/>
          <p:nvPr/>
        </p:nvSpPr>
        <p:spPr>
          <a:xfrm>
            <a:off x="11657298" y="5555569"/>
            <a:ext cx="660375" cy="453651"/>
          </a:xfrm>
          <a:custGeom>
            <a:rect b="b" l="l" r="r" t="t"/>
            <a:pathLst>
              <a:path extrusionOk="0" h="11995" w="17461">
                <a:moveTo>
                  <a:pt x="9758" y="2238"/>
                </a:moveTo>
                <a:lnTo>
                  <a:pt x="9721" y="2274"/>
                </a:lnTo>
                <a:lnTo>
                  <a:pt x="9648" y="2311"/>
                </a:lnTo>
                <a:lnTo>
                  <a:pt x="9611" y="2458"/>
                </a:lnTo>
                <a:lnTo>
                  <a:pt x="9648" y="2568"/>
                </a:lnTo>
                <a:lnTo>
                  <a:pt x="9721" y="2605"/>
                </a:lnTo>
                <a:lnTo>
                  <a:pt x="9758" y="2641"/>
                </a:lnTo>
                <a:lnTo>
                  <a:pt x="9941" y="2641"/>
                </a:lnTo>
                <a:lnTo>
                  <a:pt x="9978" y="2605"/>
                </a:lnTo>
                <a:lnTo>
                  <a:pt x="10051" y="2531"/>
                </a:lnTo>
                <a:lnTo>
                  <a:pt x="10051" y="2458"/>
                </a:lnTo>
                <a:lnTo>
                  <a:pt x="10051" y="2348"/>
                </a:lnTo>
                <a:lnTo>
                  <a:pt x="9978" y="2274"/>
                </a:lnTo>
                <a:lnTo>
                  <a:pt x="9941" y="2238"/>
                </a:lnTo>
                <a:close/>
                <a:moveTo>
                  <a:pt x="9795" y="3191"/>
                </a:moveTo>
                <a:lnTo>
                  <a:pt x="9721" y="3265"/>
                </a:lnTo>
                <a:lnTo>
                  <a:pt x="9684" y="3301"/>
                </a:lnTo>
                <a:lnTo>
                  <a:pt x="9684" y="3375"/>
                </a:lnTo>
                <a:lnTo>
                  <a:pt x="9684" y="3485"/>
                </a:lnTo>
                <a:lnTo>
                  <a:pt x="9758" y="3522"/>
                </a:lnTo>
                <a:lnTo>
                  <a:pt x="9795" y="3558"/>
                </a:lnTo>
                <a:lnTo>
                  <a:pt x="9941" y="3558"/>
                </a:lnTo>
                <a:lnTo>
                  <a:pt x="9978" y="3522"/>
                </a:lnTo>
                <a:lnTo>
                  <a:pt x="10015" y="3485"/>
                </a:lnTo>
                <a:lnTo>
                  <a:pt x="10051" y="3375"/>
                </a:lnTo>
                <a:lnTo>
                  <a:pt x="10015" y="3301"/>
                </a:lnTo>
                <a:lnTo>
                  <a:pt x="9978" y="3228"/>
                </a:lnTo>
                <a:lnTo>
                  <a:pt x="9941" y="3191"/>
                </a:lnTo>
                <a:close/>
                <a:moveTo>
                  <a:pt x="11519" y="3045"/>
                </a:moveTo>
                <a:lnTo>
                  <a:pt x="11409" y="3081"/>
                </a:lnTo>
                <a:lnTo>
                  <a:pt x="11335" y="3118"/>
                </a:lnTo>
                <a:lnTo>
                  <a:pt x="11298" y="3191"/>
                </a:lnTo>
                <a:lnTo>
                  <a:pt x="11262" y="3265"/>
                </a:lnTo>
                <a:lnTo>
                  <a:pt x="11262" y="3338"/>
                </a:lnTo>
                <a:lnTo>
                  <a:pt x="11262" y="3412"/>
                </a:lnTo>
                <a:lnTo>
                  <a:pt x="11298" y="3485"/>
                </a:lnTo>
                <a:lnTo>
                  <a:pt x="11372" y="3522"/>
                </a:lnTo>
                <a:lnTo>
                  <a:pt x="11445" y="3595"/>
                </a:lnTo>
                <a:lnTo>
                  <a:pt x="11592" y="3595"/>
                </a:lnTo>
                <a:lnTo>
                  <a:pt x="11665" y="3522"/>
                </a:lnTo>
                <a:lnTo>
                  <a:pt x="11702" y="3485"/>
                </a:lnTo>
                <a:lnTo>
                  <a:pt x="11739" y="3412"/>
                </a:lnTo>
                <a:lnTo>
                  <a:pt x="11702" y="3265"/>
                </a:lnTo>
                <a:lnTo>
                  <a:pt x="11702" y="3155"/>
                </a:lnTo>
                <a:lnTo>
                  <a:pt x="11629" y="3081"/>
                </a:lnTo>
                <a:lnTo>
                  <a:pt x="11519" y="3045"/>
                </a:lnTo>
                <a:close/>
                <a:moveTo>
                  <a:pt x="15554" y="1541"/>
                </a:moveTo>
                <a:lnTo>
                  <a:pt x="15407" y="1871"/>
                </a:lnTo>
                <a:lnTo>
                  <a:pt x="15187" y="2164"/>
                </a:lnTo>
                <a:lnTo>
                  <a:pt x="14967" y="2458"/>
                </a:lnTo>
                <a:lnTo>
                  <a:pt x="14710" y="2715"/>
                </a:lnTo>
                <a:lnTo>
                  <a:pt x="14416" y="2935"/>
                </a:lnTo>
                <a:lnTo>
                  <a:pt x="14123" y="3155"/>
                </a:lnTo>
                <a:lnTo>
                  <a:pt x="13536" y="3595"/>
                </a:lnTo>
                <a:lnTo>
                  <a:pt x="13279" y="3265"/>
                </a:lnTo>
                <a:lnTo>
                  <a:pt x="12986" y="2971"/>
                </a:lnTo>
                <a:lnTo>
                  <a:pt x="13096" y="2935"/>
                </a:lnTo>
                <a:lnTo>
                  <a:pt x="13683" y="2531"/>
                </a:lnTo>
                <a:lnTo>
                  <a:pt x="14306" y="2164"/>
                </a:lnTo>
                <a:lnTo>
                  <a:pt x="14930" y="1834"/>
                </a:lnTo>
                <a:lnTo>
                  <a:pt x="15554" y="1541"/>
                </a:lnTo>
                <a:close/>
                <a:moveTo>
                  <a:pt x="8914" y="3228"/>
                </a:moveTo>
                <a:lnTo>
                  <a:pt x="8841" y="3301"/>
                </a:lnTo>
                <a:lnTo>
                  <a:pt x="8804" y="3375"/>
                </a:lnTo>
                <a:lnTo>
                  <a:pt x="8804" y="3485"/>
                </a:lnTo>
                <a:lnTo>
                  <a:pt x="8804" y="3558"/>
                </a:lnTo>
                <a:lnTo>
                  <a:pt x="8877" y="3632"/>
                </a:lnTo>
                <a:lnTo>
                  <a:pt x="8951" y="3668"/>
                </a:lnTo>
                <a:lnTo>
                  <a:pt x="9098" y="3668"/>
                </a:lnTo>
                <a:lnTo>
                  <a:pt x="9134" y="3632"/>
                </a:lnTo>
                <a:lnTo>
                  <a:pt x="9208" y="3558"/>
                </a:lnTo>
                <a:lnTo>
                  <a:pt x="9208" y="3485"/>
                </a:lnTo>
                <a:lnTo>
                  <a:pt x="9208" y="3375"/>
                </a:lnTo>
                <a:lnTo>
                  <a:pt x="9171" y="3338"/>
                </a:lnTo>
                <a:lnTo>
                  <a:pt x="9134" y="3265"/>
                </a:lnTo>
                <a:lnTo>
                  <a:pt x="9061" y="3228"/>
                </a:lnTo>
                <a:close/>
                <a:moveTo>
                  <a:pt x="16324" y="1101"/>
                </a:moveTo>
                <a:lnTo>
                  <a:pt x="16140" y="1541"/>
                </a:lnTo>
                <a:lnTo>
                  <a:pt x="15884" y="1944"/>
                </a:lnTo>
                <a:lnTo>
                  <a:pt x="15590" y="2348"/>
                </a:lnTo>
                <a:lnTo>
                  <a:pt x="15297" y="2751"/>
                </a:lnTo>
                <a:lnTo>
                  <a:pt x="14967" y="3081"/>
                </a:lnTo>
                <a:lnTo>
                  <a:pt x="14600" y="3412"/>
                </a:lnTo>
                <a:lnTo>
                  <a:pt x="13829" y="4072"/>
                </a:lnTo>
                <a:lnTo>
                  <a:pt x="13756" y="3925"/>
                </a:lnTo>
                <a:lnTo>
                  <a:pt x="13976" y="3778"/>
                </a:lnTo>
                <a:lnTo>
                  <a:pt x="14343" y="3558"/>
                </a:lnTo>
                <a:lnTo>
                  <a:pt x="14673" y="3301"/>
                </a:lnTo>
                <a:lnTo>
                  <a:pt x="15003" y="3008"/>
                </a:lnTo>
                <a:lnTo>
                  <a:pt x="15297" y="2715"/>
                </a:lnTo>
                <a:lnTo>
                  <a:pt x="15554" y="2384"/>
                </a:lnTo>
                <a:lnTo>
                  <a:pt x="15774" y="2018"/>
                </a:lnTo>
                <a:lnTo>
                  <a:pt x="15957" y="1651"/>
                </a:lnTo>
                <a:lnTo>
                  <a:pt x="16104" y="1211"/>
                </a:lnTo>
                <a:lnTo>
                  <a:pt x="16104" y="1137"/>
                </a:lnTo>
                <a:lnTo>
                  <a:pt x="16324" y="1101"/>
                </a:lnTo>
                <a:close/>
                <a:moveTo>
                  <a:pt x="10528" y="3962"/>
                </a:moveTo>
                <a:lnTo>
                  <a:pt x="10455" y="3998"/>
                </a:lnTo>
                <a:lnTo>
                  <a:pt x="10381" y="4072"/>
                </a:lnTo>
                <a:lnTo>
                  <a:pt x="10381" y="4108"/>
                </a:lnTo>
                <a:lnTo>
                  <a:pt x="10345" y="4219"/>
                </a:lnTo>
                <a:lnTo>
                  <a:pt x="10381" y="4329"/>
                </a:lnTo>
                <a:lnTo>
                  <a:pt x="10455" y="4402"/>
                </a:lnTo>
                <a:lnTo>
                  <a:pt x="10491" y="4439"/>
                </a:lnTo>
                <a:lnTo>
                  <a:pt x="10638" y="4439"/>
                </a:lnTo>
                <a:lnTo>
                  <a:pt x="10748" y="4365"/>
                </a:lnTo>
                <a:lnTo>
                  <a:pt x="10785" y="4292"/>
                </a:lnTo>
                <a:lnTo>
                  <a:pt x="10822" y="4219"/>
                </a:lnTo>
                <a:lnTo>
                  <a:pt x="10785" y="4108"/>
                </a:lnTo>
                <a:lnTo>
                  <a:pt x="10748" y="4072"/>
                </a:lnTo>
                <a:lnTo>
                  <a:pt x="10712" y="3998"/>
                </a:lnTo>
                <a:lnTo>
                  <a:pt x="10675" y="3962"/>
                </a:lnTo>
                <a:close/>
                <a:moveTo>
                  <a:pt x="16434" y="477"/>
                </a:moveTo>
                <a:lnTo>
                  <a:pt x="16617" y="514"/>
                </a:lnTo>
                <a:lnTo>
                  <a:pt x="16764" y="587"/>
                </a:lnTo>
                <a:lnTo>
                  <a:pt x="16837" y="734"/>
                </a:lnTo>
                <a:lnTo>
                  <a:pt x="16911" y="880"/>
                </a:lnTo>
                <a:lnTo>
                  <a:pt x="16947" y="1064"/>
                </a:lnTo>
                <a:lnTo>
                  <a:pt x="16947" y="1247"/>
                </a:lnTo>
                <a:lnTo>
                  <a:pt x="16911" y="1541"/>
                </a:lnTo>
                <a:lnTo>
                  <a:pt x="16764" y="1871"/>
                </a:lnTo>
                <a:lnTo>
                  <a:pt x="16544" y="2128"/>
                </a:lnTo>
                <a:lnTo>
                  <a:pt x="16104" y="2641"/>
                </a:lnTo>
                <a:lnTo>
                  <a:pt x="15077" y="3668"/>
                </a:lnTo>
                <a:lnTo>
                  <a:pt x="14086" y="4549"/>
                </a:lnTo>
                <a:lnTo>
                  <a:pt x="14013" y="4402"/>
                </a:lnTo>
                <a:lnTo>
                  <a:pt x="14123" y="4329"/>
                </a:lnTo>
                <a:lnTo>
                  <a:pt x="14967" y="3632"/>
                </a:lnTo>
                <a:lnTo>
                  <a:pt x="15370" y="3228"/>
                </a:lnTo>
                <a:lnTo>
                  <a:pt x="15737" y="2825"/>
                </a:lnTo>
                <a:lnTo>
                  <a:pt x="16067" y="2384"/>
                </a:lnTo>
                <a:lnTo>
                  <a:pt x="16361" y="1908"/>
                </a:lnTo>
                <a:lnTo>
                  <a:pt x="16617" y="1431"/>
                </a:lnTo>
                <a:lnTo>
                  <a:pt x="16764" y="880"/>
                </a:lnTo>
                <a:lnTo>
                  <a:pt x="16764" y="770"/>
                </a:lnTo>
                <a:lnTo>
                  <a:pt x="16727" y="697"/>
                </a:lnTo>
                <a:lnTo>
                  <a:pt x="16654" y="660"/>
                </a:lnTo>
                <a:lnTo>
                  <a:pt x="16544" y="660"/>
                </a:lnTo>
                <a:lnTo>
                  <a:pt x="15920" y="770"/>
                </a:lnTo>
                <a:lnTo>
                  <a:pt x="15333" y="954"/>
                </a:lnTo>
                <a:lnTo>
                  <a:pt x="15333" y="954"/>
                </a:lnTo>
                <a:lnTo>
                  <a:pt x="15590" y="807"/>
                </a:lnTo>
                <a:lnTo>
                  <a:pt x="15884" y="660"/>
                </a:lnTo>
                <a:lnTo>
                  <a:pt x="16177" y="550"/>
                </a:lnTo>
                <a:lnTo>
                  <a:pt x="16434" y="477"/>
                </a:lnTo>
                <a:close/>
                <a:moveTo>
                  <a:pt x="9354" y="4182"/>
                </a:moveTo>
                <a:lnTo>
                  <a:pt x="9208" y="4255"/>
                </a:lnTo>
                <a:lnTo>
                  <a:pt x="9134" y="4365"/>
                </a:lnTo>
                <a:lnTo>
                  <a:pt x="9134" y="4439"/>
                </a:lnTo>
                <a:lnTo>
                  <a:pt x="9171" y="4512"/>
                </a:lnTo>
                <a:lnTo>
                  <a:pt x="9208" y="4585"/>
                </a:lnTo>
                <a:lnTo>
                  <a:pt x="9281" y="4622"/>
                </a:lnTo>
                <a:lnTo>
                  <a:pt x="9428" y="4622"/>
                </a:lnTo>
                <a:lnTo>
                  <a:pt x="9538" y="4585"/>
                </a:lnTo>
                <a:lnTo>
                  <a:pt x="9611" y="4475"/>
                </a:lnTo>
                <a:lnTo>
                  <a:pt x="9648" y="4402"/>
                </a:lnTo>
                <a:lnTo>
                  <a:pt x="9648" y="4292"/>
                </a:lnTo>
                <a:lnTo>
                  <a:pt x="9611" y="4255"/>
                </a:lnTo>
                <a:lnTo>
                  <a:pt x="9538" y="4182"/>
                </a:lnTo>
                <a:close/>
                <a:moveTo>
                  <a:pt x="13243" y="6566"/>
                </a:moveTo>
                <a:lnTo>
                  <a:pt x="13169" y="6639"/>
                </a:lnTo>
                <a:lnTo>
                  <a:pt x="13133" y="6713"/>
                </a:lnTo>
                <a:lnTo>
                  <a:pt x="13133" y="6860"/>
                </a:lnTo>
                <a:lnTo>
                  <a:pt x="13133" y="6933"/>
                </a:lnTo>
                <a:lnTo>
                  <a:pt x="13206" y="6970"/>
                </a:lnTo>
                <a:lnTo>
                  <a:pt x="13316" y="7006"/>
                </a:lnTo>
                <a:lnTo>
                  <a:pt x="13463" y="6970"/>
                </a:lnTo>
                <a:lnTo>
                  <a:pt x="13536" y="6933"/>
                </a:lnTo>
                <a:lnTo>
                  <a:pt x="13536" y="6860"/>
                </a:lnTo>
                <a:lnTo>
                  <a:pt x="13573" y="6750"/>
                </a:lnTo>
                <a:lnTo>
                  <a:pt x="13536" y="6676"/>
                </a:lnTo>
                <a:lnTo>
                  <a:pt x="13463" y="6603"/>
                </a:lnTo>
                <a:lnTo>
                  <a:pt x="13316" y="6566"/>
                </a:lnTo>
                <a:close/>
                <a:moveTo>
                  <a:pt x="12216" y="7300"/>
                </a:moveTo>
                <a:lnTo>
                  <a:pt x="12105" y="7336"/>
                </a:lnTo>
                <a:lnTo>
                  <a:pt x="12032" y="7410"/>
                </a:lnTo>
                <a:lnTo>
                  <a:pt x="11995" y="7520"/>
                </a:lnTo>
                <a:lnTo>
                  <a:pt x="11995" y="7630"/>
                </a:lnTo>
                <a:lnTo>
                  <a:pt x="12032" y="7703"/>
                </a:lnTo>
                <a:lnTo>
                  <a:pt x="12105" y="7777"/>
                </a:lnTo>
                <a:lnTo>
                  <a:pt x="12216" y="7777"/>
                </a:lnTo>
                <a:lnTo>
                  <a:pt x="12289" y="7740"/>
                </a:lnTo>
                <a:lnTo>
                  <a:pt x="12362" y="7703"/>
                </a:lnTo>
                <a:lnTo>
                  <a:pt x="12436" y="7630"/>
                </a:lnTo>
                <a:lnTo>
                  <a:pt x="12436" y="7520"/>
                </a:lnTo>
                <a:lnTo>
                  <a:pt x="12436" y="7410"/>
                </a:lnTo>
                <a:lnTo>
                  <a:pt x="12326" y="7336"/>
                </a:lnTo>
                <a:lnTo>
                  <a:pt x="12216" y="7300"/>
                </a:lnTo>
                <a:close/>
                <a:moveTo>
                  <a:pt x="12729" y="8033"/>
                </a:moveTo>
                <a:lnTo>
                  <a:pt x="12656" y="8107"/>
                </a:lnTo>
                <a:lnTo>
                  <a:pt x="12656" y="8143"/>
                </a:lnTo>
                <a:lnTo>
                  <a:pt x="12619" y="8253"/>
                </a:lnTo>
                <a:lnTo>
                  <a:pt x="12619" y="8400"/>
                </a:lnTo>
                <a:lnTo>
                  <a:pt x="12656" y="8437"/>
                </a:lnTo>
                <a:lnTo>
                  <a:pt x="12692" y="8474"/>
                </a:lnTo>
                <a:lnTo>
                  <a:pt x="12729" y="8474"/>
                </a:lnTo>
                <a:lnTo>
                  <a:pt x="12802" y="8510"/>
                </a:lnTo>
                <a:lnTo>
                  <a:pt x="12912" y="8474"/>
                </a:lnTo>
                <a:lnTo>
                  <a:pt x="12986" y="8437"/>
                </a:lnTo>
                <a:lnTo>
                  <a:pt x="13022" y="8400"/>
                </a:lnTo>
                <a:lnTo>
                  <a:pt x="13022" y="8253"/>
                </a:lnTo>
                <a:lnTo>
                  <a:pt x="13022" y="8180"/>
                </a:lnTo>
                <a:lnTo>
                  <a:pt x="12949" y="8107"/>
                </a:lnTo>
                <a:lnTo>
                  <a:pt x="12912" y="8033"/>
                </a:lnTo>
                <a:close/>
                <a:moveTo>
                  <a:pt x="10051" y="2128"/>
                </a:moveTo>
                <a:lnTo>
                  <a:pt x="10455" y="2164"/>
                </a:lnTo>
                <a:lnTo>
                  <a:pt x="10858" y="2238"/>
                </a:lnTo>
                <a:lnTo>
                  <a:pt x="11262" y="2348"/>
                </a:lnTo>
                <a:lnTo>
                  <a:pt x="11225" y="2458"/>
                </a:lnTo>
                <a:lnTo>
                  <a:pt x="11262" y="2568"/>
                </a:lnTo>
                <a:lnTo>
                  <a:pt x="11335" y="2641"/>
                </a:lnTo>
                <a:lnTo>
                  <a:pt x="11445" y="2715"/>
                </a:lnTo>
                <a:lnTo>
                  <a:pt x="11629" y="2715"/>
                </a:lnTo>
                <a:lnTo>
                  <a:pt x="11775" y="2788"/>
                </a:lnTo>
                <a:lnTo>
                  <a:pt x="12105" y="2935"/>
                </a:lnTo>
                <a:lnTo>
                  <a:pt x="12179" y="2971"/>
                </a:lnTo>
                <a:lnTo>
                  <a:pt x="12252" y="3008"/>
                </a:lnTo>
                <a:lnTo>
                  <a:pt x="12472" y="3191"/>
                </a:lnTo>
                <a:lnTo>
                  <a:pt x="12692" y="3412"/>
                </a:lnTo>
                <a:lnTo>
                  <a:pt x="13096" y="3852"/>
                </a:lnTo>
                <a:lnTo>
                  <a:pt x="11482" y="4842"/>
                </a:lnTo>
                <a:lnTo>
                  <a:pt x="9868" y="5796"/>
                </a:lnTo>
                <a:lnTo>
                  <a:pt x="6090" y="8070"/>
                </a:lnTo>
                <a:lnTo>
                  <a:pt x="5209" y="8620"/>
                </a:lnTo>
                <a:lnTo>
                  <a:pt x="5356" y="8327"/>
                </a:lnTo>
                <a:lnTo>
                  <a:pt x="5649" y="7960"/>
                </a:lnTo>
                <a:lnTo>
                  <a:pt x="5943" y="7557"/>
                </a:lnTo>
                <a:lnTo>
                  <a:pt x="5906" y="7483"/>
                </a:lnTo>
                <a:lnTo>
                  <a:pt x="5870" y="7483"/>
                </a:lnTo>
                <a:lnTo>
                  <a:pt x="5686" y="7593"/>
                </a:lnTo>
                <a:lnTo>
                  <a:pt x="5539" y="7740"/>
                </a:lnTo>
                <a:lnTo>
                  <a:pt x="5209" y="8070"/>
                </a:lnTo>
                <a:lnTo>
                  <a:pt x="4989" y="8437"/>
                </a:lnTo>
                <a:lnTo>
                  <a:pt x="4769" y="8840"/>
                </a:lnTo>
                <a:lnTo>
                  <a:pt x="4732" y="8877"/>
                </a:lnTo>
                <a:lnTo>
                  <a:pt x="4622" y="8584"/>
                </a:lnTo>
                <a:lnTo>
                  <a:pt x="4916" y="8107"/>
                </a:lnTo>
                <a:lnTo>
                  <a:pt x="5283" y="7630"/>
                </a:lnTo>
                <a:lnTo>
                  <a:pt x="5649" y="7190"/>
                </a:lnTo>
                <a:lnTo>
                  <a:pt x="6016" y="6786"/>
                </a:lnTo>
                <a:lnTo>
                  <a:pt x="6016" y="6750"/>
                </a:lnTo>
                <a:lnTo>
                  <a:pt x="6016" y="6713"/>
                </a:lnTo>
                <a:lnTo>
                  <a:pt x="5943" y="6713"/>
                </a:lnTo>
                <a:lnTo>
                  <a:pt x="5539" y="7043"/>
                </a:lnTo>
                <a:lnTo>
                  <a:pt x="5173" y="7410"/>
                </a:lnTo>
                <a:lnTo>
                  <a:pt x="4842" y="7777"/>
                </a:lnTo>
                <a:lnTo>
                  <a:pt x="4512" y="8180"/>
                </a:lnTo>
                <a:lnTo>
                  <a:pt x="4476" y="7923"/>
                </a:lnTo>
                <a:lnTo>
                  <a:pt x="4439" y="7667"/>
                </a:lnTo>
                <a:lnTo>
                  <a:pt x="4659" y="7336"/>
                </a:lnTo>
                <a:lnTo>
                  <a:pt x="4879" y="7080"/>
                </a:lnTo>
                <a:lnTo>
                  <a:pt x="5686" y="6016"/>
                </a:lnTo>
                <a:lnTo>
                  <a:pt x="5723" y="5943"/>
                </a:lnTo>
                <a:lnTo>
                  <a:pt x="5686" y="5906"/>
                </a:lnTo>
                <a:lnTo>
                  <a:pt x="5576" y="5906"/>
                </a:lnTo>
                <a:lnTo>
                  <a:pt x="5283" y="6199"/>
                </a:lnTo>
                <a:lnTo>
                  <a:pt x="4953" y="6529"/>
                </a:lnTo>
                <a:lnTo>
                  <a:pt x="4402" y="7153"/>
                </a:lnTo>
                <a:lnTo>
                  <a:pt x="4402" y="6529"/>
                </a:lnTo>
                <a:lnTo>
                  <a:pt x="4622" y="6199"/>
                </a:lnTo>
                <a:lnTo>
                  <a:pt x="4953" y="5759"/>
                </a:lnTo>
                <a:lnTo>
                  <a:pt x="5136" y="5502"/>
                </a:lnTo>
                <a:lnTo>
                  <a:pt x="5246" y="5392"/>
                </a:lnTo>
                <a:lnTo>
                  <a:pt x="5393" y="5319"/>
                </a:lnTo>
                <a:lnTo>
                  <a:pt x="5429" y="5319"/>
                </a:lnTo>
                <a:lnTo>
                  <a:pt x="5429" y="5282"/>
                </a:lnTo>
                <a:lnTo>
                  <a:pt x="5393" y="5246"/>
                </a:lnTo>
                <a:lnTo>
                  <a:pt x="5393" y="5209"/>
                </a:lnTo>
                <a:lnTo>
                  <a:pt x="5173" y="5209"/>
                </a:lnTo>
                <a:lnTo>
                  <a:pt x="5063" y="5282"/>
                </a:lnTo>
                <a:lnTo>
                  <a:pt x="4953" y="5356"/>
                </a:lnTo>
                <a:lnTo>
                  <a:pt x="4769" y="5539"/>
                </a:lnTo>
                <a:lnTo>
                  <a:pt x="4622" y="5722"/>
                </a:lnTo>
                <a:lnTo>
                  <a:pt x="4476" y="5869"/>
                </a:lnTo>
                <a:lnTo>
                  <a:pt x="4586" y="5466"/>
                </a:lnTo>
                <a:lnTo>
                  <a:pt x="4732" y="5062"/>
                </a:lnTo>
                <a:lnTo>
                  <a:pt x="4879" y="4842"/>
                </a:lnTo>
                <a:lnTo>
                  <a:pt x="5026" y="4622"/>
                </a:lnTo>
                <a:lnTo>
                  <a:pt x="5209" y="4402"/>
                </a:lnTo>
                <a:lnTo>
                  <a:pt x="5393" y="4219"/>
                </a:lnTo>
                <a:lnTo>
                  <a:pt x="5796" y="3852"/>
                </a:lnTo>
                <a:lnTo>
                  <a:pt x="6236" y="3522"/>
                </a:lnTo>
                <a:lnTo>
                  <a:pt x="6677" y="3228"/>
                </a:lnTo>
                <a:lnTo>
                  <a:pt x="7117" y="2935"/>
                </a:lnTo>
                <a:lnTo>
                  <a:pt x="7594" y="2715"/>
                </a:lnTo>
                <a:lnTo>
                  <a:pt x="8070" y="2494"/>
                </a:lnTo>
                <a:lnTo>
                  <a:pt x="8474" y="2348"/>
                </a:lnTo>
                <a:lnTo>
                  <a:pt x="8841" y="2238"/>
                </a:lnTo>
                <a:lnTo>
                  <a:pt x="9244" y="2164"/>
                </a:lnTo>
                <a:lnTo>
                  <a:pt x="9648" y="2128"/>
                </a:lnTo>
                <a:close/>
                <a:moveTo>
                  <a:pt x="13316" y="4219"/>
                </a:moveTo>
                <a:lnTo>
                  <a:pt x="13426" y="4365"/>
                </a:lnTo>
                <a:lnTo>
                  <a:pt x="12582" y="5026"/>
                </a:lnTo>
                <a:lnTo>
                  <a:pt x="11702" y="5649"/>
                </a:lnTo>
                <a:lnTo>
                  <a:pt x="10785" y="6273"/>
                </a:lnTo>
                <a:lnTo>
                  <a:pt x="9868" y="6860"/>
                </a:lnTo>
                <a:lnTo>
                  <a:pt x="8877" y="7446"/>
                </a:lnTo>
                <a:lnTo>
                  <a:pt x="7887" y="8033"/>
                </a:lnTo>
                <a:lnTo>
                  <a:pt x="6860" y="8584"/>
                </a:lnTo>
                <a:lnTo>
                  <a:pt x="5796" y="9097"/>
                </a:lnTo>
                <a:lnTo>
                  <a:pt x="4989" y="9464"/>
                </a:lnTo>
                <a:lnTo>
                  <a:pt x="4916" y="9317"/>
                </a:lnTo>
                <a:lnTo>
                  <a:pt x="4953" y="9207"/>
                </a:lnTo>
                <a:lnTo>
                  <a:pt x="6053" y="8584"/>
                </a:lnTo>
                <a:lnTo>
                  <a:pt x="10198" y="6089"/>
                </a:lnTo>
                <a:lnTo>
                  <a:pt x="11775" y="5136"/>
                </a:lnTo>
                <a:lnTo>
                  <a:pt x="13316" y="4219"/>
                </a:lnTo>
                <a:close/>
                <a:moveTo>
                  <a:pt x="3962" y="7960"/>
                </a:moveTo>
                <a:lnTo>
                  <a:pt x="3999" y="8070"/>
                </a:lnTo>
                <a:lnTo>
                  <a:pt x="3999" y="8107"/>
                </a:lnTo>
                <a:lnTo>
                  <a:pt x="4146" y="8694"/>
                </a:lnTo>
                <a:lnTo>
                  <a:pt x="3962" y="9024"/>
                </a:lnTo>
                <a:lnTo>
                  <a:pt x="3925" y="9097"/>
                </a:lnTo>
                <a:lnTo>
                  <a:pt x="3925" y="9134"/>
                </a:lnTo>
                <a:lnTo>
                  <a:pt x="3999" y="9244"/>
                </a:lnTo>
                <a:lnTo>
                  <a:pt x="3339" y="9501"/>
                </a:lnTo>
                <a:lnTo>
                  <a:pt x="3008" y="9611"/>
                </a:lnTo>
                <a:lnTo>
                  <a:pt x="2642" y="9684"/>
                </a:lnTo>
                <a:lnTo>
                  <a:pt x="2898" y="9171"/>
                </a:lnTo>
                <a:lnTo>
                  <a:pt x="3229" y="8694"/>
                </a:lnTo>
                <a:lnTo>
                  <a:pt x="3559" y="8327"/>
                </a:lnTo>
                <a:lnTo>
                  <a:pt x="3962" y="7960"/>
                </a:lnTo>
                <a:close/>
                <a:moveTo>
                  <a:pt x="13609" y="4732"/>
                </a:moveTo>
                <a:lnTo>
                  <a:pt x="13683" y="4915"/>
                </a:lnTo>
                <a:lnTo>
                  <a:pt x="12986" y="5502"/>
                </a:lnTo>
                <a:lnTo>
                  <a:pt x="12105" y="6199"/>
                </a:lnTo>
                <a:lnTo>
                  <a:pt x="11225" y="6823"/>
                </a:lnTo>
                <a:lnTo>
                  <a:pt x="10308" y="7446"/>
                </a:lnTo>
                <a:lnTo>
                  <a:pt x="9354" y="8033"/>
                </a:lnTo>
                <a:lnTo>
                  <a:pt x="8401" y="8584"/>
                </a:lnTo>
                <a:lnTo>
                  <a:pt x="7447" y="9097"/>
                </a:lnTo>
                <a:lnTo>
                  <a:pt x="6456" y="9574"/>
                </a:lnTo>
                <a:lnTo>
                  <a:pt x="5429" y="10014"/>
                </a:lnTo>
                <a:lnTo>
                  <a:pt x="5246" y="9794"/>
                </a:lnTo>
                <a:lnTo>
                  <a:pt x="5466" y="9684"/>
                </a:lnTo>
                <a:lnTo>
                  <a:pt x="6603" y="9134"/>
                </a:lnTo>
                <a:lnTo>
                  <a:pt x="7740" y="8547"/>
                </a:lnTo>
                <a:lnTo>
                  <a:pt x="8877" y="7923"/>
                </a:lnTo>
                <a:lnTo>
                  <a:pt x="9978" y="7263"/>
                </a:lnTo>
                <a:lnTo>
                  <a:pt x="10895" y="6676"/>
                </a:lnTo>
                <a:lnTo>
                  <a:pt x="11812" y="6053"/>
                </a:lnTo>
                <a:lnTo>
                  <a:pt x="12729" y="5392"/>
                </a:lnTo>
                <a:lnTo>
                  <a:pt x="13609" y="4732"/>
                </a:lnTo>
                <a:close/>
                <a:moveTo>
                  <a:pt x="11995" y="9721"/>
                </a:moveTo>
                <a:lnTo>
                  <a:pt x="12472" y="9831"/>
                </a:lnTo>
                <a:lnTo>
                  <a:pt x="12436" y="9867"/>
                </a:lnTo>
                <a:lnTo>
                  <a:pt x="12032" y="10271"/>
                </a:lnTo>
                <a:lnTo>
                  <a:pt x="12032" y="10198"/>
                </a:lnTo>
                <a:lnTo>
                  <a:pt x="11995" y="9721"/>
                </a:lnTo>
                <a:close/>
                <a:moveTo>
                  <a:pt x="2715" y="8804"/>
                </a:moveTo>
                <a:lnTo>
                  <a:pt x="2422" y="9317"/>
                </a:lnTo>
                <a:lnTo>
                  <a:pt x="2165" y="9867"/>
                </a:lnTo>
                <a:lnTo>
                  <a:pt x="2165" y="9941"/>
                </a:lnTo>
                <a:lnTo>
                  <a:pt x="2201" y="10051"/>
                </a:lnTo>
                <a:lnTo>
                  <a:pt x="2275" y="10088"/>
                </a:lnTo>
                <a:lnTo>
                  <a:pt x="2348" y="10124"/>
                </a:lnTo>
                <a:lnTo>
                  <a:pt x="2898" y="10014"/>
                </a:lnTo>
                <a:lnTo>
                  <a:pt x="3449" y="9867"/>
                </a:lnTo>
                <a:lnTo>
                  <a:pt x="3925" y="9684"/>
                </a:lnTo>
                <a:lnTo>
                  <a:pt x="4439" y="9464"/>
                </a:lnTo>
                <a:lnTo>
                  <a:pt x="4549" y="9684"/>
                </a:lnTo>
                <a:lnTo>
                  <a:pt x="3559" y="10124"/>
                </a:lnTo>
                <a:lnTo>
                  <a:pt x="3082" y="10308"/>
                </a:lnTo>
                <a:lnTo>
                  <a:pt x="2568" y="10528"/>
                </a:lnTo>
                <a:lnTo>
                  <a:pt x="2275" y="10638"/>
                </a:lnTo>
                <a:lnTo>
                  <a:pt x="2018" y="10674"/>
                </a:lnTo>
                <a:lnTo>
                  <a:pt x="1761" y="10711"/>
                </a:lnTo>
                <a:lnTo>
                  <a:pt x="1468" y="10711"/>
                </a:lnTo>
                <a:lnTo>
                  <a:pt x="2091" y="9794"/>
                </a:lnTo>
                <a:lnTo>
                  <a:pt x="2348" y="9317"/>
                </a:lnTo>
                <a:lnTo>
                  <a:pt x="2642" y="8877"/>
                </a:lnTo>
                <a:lnTo>
                  <a:pt x="2715" y="8804"/>
                </a:lnTo>
                <a:close/>
                <a:moveTo>
                  <a:pt x="13829" y="5429"/>
                </a:moveTo>
                <a:lnTo>
                  <a:pt x="13940" y="5943"/>
                </a:lnTo>
                <a:lnTo>
                  <a:pt x="13940" y="6456"/>
                </a:lnTo>
                <a:lnTo>
                  <a:pt x="13940" y="6896"/>
                </a:lnTo>
                <a:lnTo>
                  <a:pt x="13866" y="7336"/>
                </a:lnTo>
                <a:lnTo>
                  <a:pt x="13756" y="7740"/>
                </a:lnTo>
                <a:lnTo>
                  <a:pt x="13609" y="8143"/>
                </a:lnTo>
                <a:lnTo>
                  <a:pt x="13426" y="8547"/>
                </a:lnTo>
                <a:lnTo>
                  <a:pt x="13206" y="8914"/>
                </a:lnTo>
                <a:lnTo>
                  <a:pt x="12949" y="9281"/>
                </a:lnTo>
                <a:lnTo>
                  <a:pt x="12656" y="9647"/>
                </a:lnTo>
                <a:lnTo>
                  <a:pt x="12289" y="9611"/>
                </a:lnTo>
                <a:lnTo>
                  <a:pt x="11922" y="9537"/>
                </a:lnTo>
                <a:lnTo>
                  <a:pt x="11849" y="9574"/>
                </a:lnTo>
                <a:lnTo>
                  <a:pt x="11812" y="9574"/>
                </a:lnTo>
                <a:lnTo>
                  <a:pt x="11775" y="9647"/>
                </a:lnTo>
                <a:lnTo>
                  <a:pt x="11702" y="10418"/>
                </a:lnTo>
                <a:lnTo>
                  <a:pt x="11702" y="10491"/>
                </a:lnTo>
                <a:lnTo>
                  <a:pt x="11409" y="10711"/>
                </a:lnTo>
                <a:lnTo>
                  <a:pt x="11188" y="10821"/>
                </a:lnTo>
                <a:lnTo>
                  <a:pt x="11152" y="10858"/>
                </a:lnTo>
                <a:lnTo>
                  <a:pt x="11042" y="10931"/>
                </a:lnTo>
                <a:lnTo>
                  <a:pt x="11042" y="10564"/>
                </a:lnTo>
                <a:lnTo>
                  <a:pt x="11115" y="10198"/>
                </a:lnTo>
                <a:lnTo>
                  <a:pt x="11188" y="9867"/>
                </a:lnTo>
                <a:lnTo>
                  <a:pt x="11298" y="9501"/>
                </a:lnTo>
                <a:lnTo>
                  <a:pt x="11298" y="9464"/>
                </a:lnTo>
                <a:lnTo>
                  <a:pt x="11262" y="9427"/>
                </a:lnTo>
                <a:lnTo>
                  <a:pt x="11225" y="9427"/>
                </a:lnTo>
                <a:lnTo>
                  <a:pt x="11188" y="9464"/>
                </a:lnTo>
                <a:lnTo>
                  <a:pt x="11078" y="9647"/>
                </a:lnTo>
                <a:lnTo>
                  <a:pt x="10968" y="9831"/>
                </a:lnTo>
                <a:lnTo>
                  <a:pt x="10785" y="10234"/>
                </a:lnTo>
                <a:lnTo>
                  <a:pt x="10712" y="10638"/>
                </a:lnTo>
                <a:lnTo>
                  <a:pt x="10712" y="11078"/>
                </a:lnTo>
                <a:lnTo>
                  <a:pt x="10271" y="11261"/>
                </a:lnTo>
                <a:lnTo>
                  <a:pt x="9831" y="11371"/>
                </a:lnTo>
                <a:lnTo>
                  <a:pt x="9868" y="11005"/>
                </a:lnTo>
                <a:lnTo>
                  <a:pt x="9978" y="10638"/>
                </a:lnTo>
                <a:lnTo>
                  <a:pt x="10051" y="10344"/>
                </a:lnTo>
                <a:lnTo>
                  <a:pt x="10161" y="10088"/>
                </a:lnTo>
                <a:lnTo>
                  <a:pt x="10418" y="9574"/>
                </a:lnTo>
                <a:lnTo>
                  <a:pt x="10418" y="9537"/>
                </a:lnTo>
                <a:lnTo>
                  <a:pt x="10381" y="9501"/>
                </a:lnTo>
                <a:lnTo>
                  <a:pt x="10345" y="9501"/>
                </a:lnTo>
                <a:lnTo>
                  <a:pt x="10345" y="9537"/>
                </a:lnTo>
                <a:lnTo>
                  <a:pt x="10015" y="9941"/>
                </a:lnTo>
                <a:lnTo>
                  <a:pt x="9758" y="10418"/>
                </a:lnTo>
                <a:lnTo>
                  <a:pt x="9538" y="10895"/>
                </a:lnTo>
                <a:lnTo>
                  <a:pt x="9501" y="11151"/>
                </a:lnTo>
                <a:lnTo>
                  <a:pt x="9428" y="11408"/>
                </a:lnTo>
                <a:lnTo>
                  <a:pt x="8951" y="11408"/>
                </a:lnTo>
                <a:lnTo>
                  <a:pt x="8951" y="11261"/>
                </a:lnTo>
                <a:lnTo>
                  <a:pt x="8914" y="11225"/>
                </a:lnTo>
                <a:lnTo>
                  <a:pt x="8877" y="11188"/>
                </a:lnTo>
                <a:lnTo>
                  <a:pt x="8841" y="11188"/>
                </a:lnTo>
                <a:lnTo>
                  <a:pt x="8804" y="11225"/>
                </a:lnTo>
                <a:lnTo>
                  <a:pt x="8731" y="11298"/>
                </a:lnTo>
                <a:lnTo>
                  <a:pt x="9171" y="10454"/>
                </a:lnTo>
                <a:lnTo>
                  <a:pt x="9391" y="10051"/>
                </a:lnTo>
                <a:lnTo>
                  <a:pt x="9684" y="9647"/>
                </a:lnTo>
                <a:lnTo>
                  <a:pt x="9684" y="9611"/>
                </a:lnTo>
                <a:lnTo>
                  <a:pt x="9648" y="9611"/>
                </a:lnTo>
                <a:lnTo>
                  <a:pt x="9648" y="9574"/>
                </a:lnTo>
                <a:lnTo>
                  <a:pt x="9611" y="9611"/>
                </a:lnTo>
                <a:lnTo>
                  <a:pt x="9244" y="10014"/>
                </a:lnTo>
                <a:lnTo>
                  <a:pt x="8914" y="10418"/>
                </a:lnTo>
                <a:lnTo>
                  <a:pt x="8621" y="10858"/>
                </a:lnTo>
                <a:lnTo>
                  <a:pt x="8327" y="11335"/>
                </a:lnTo>
                <a:lnTo>
                  <a:pt x="7960" y="11225"/>
                </a:lnTo>
                <a:lnTo>
                  <a:pt x="7997" y="11188"/>
                </a:lnTo>
                <a:lnTo>
                  <a:pt x="7997" y="11151"/>
                </a:lnTo>
                <a:lnTo>
                  <a:pt x="7960" y="11115"/>
                </a:lnTo>
                <a:lnTo>
                  <a:pt x="7960" y="11078"/>
                </a:lnTo>
                <a:lnTo>
                  <a:pt x="7924" y="10968"/>
                </a:lnTo>
                <a:lnTo>
                  <a:pt x="7960" y="10858"/>
                </a:lnTo>
                <a:lnTo>
                  <a:pt x="8034" y="10601"/>
                </a:lnTo>
                <a:lnTo>
                  <a:pt x="8181" y="10308"/>
                </a:lnTo>
                <a:lnTo>
                  <a:pt x="8474" y="9831"/>
                </a:lnTo>
                <a:lnTo>
                  <a:pt x="8767" y="9427"/>
                </a:lnTo>
                <a:lnTo>
                  <a:pt x="8804" y="9391"/>
                </a:lnTo>
                <a:lnTo>
                  <a:pt x="8767" y="9317"/>
                </a:lnTo>
                <a:lnTo>
                  <a:pt x="8694" y="9317"/>
                </a:lnTo>
                <a:lnTo>
                  <a:pt x="8364" y="9537"/>
                </a:lnTo>
                <a:lnTo>
                  <a:pt x="8107" y="9831"/>
                </a:lnTo>
                <a:lnTo>
                  <a:pt x="7887" y="10124"/>
                </a:lnTo>
                <a:lnTo>
                  <a:pt x="7704" y="10454"/>
                </a:lnTo>
                <a:lnTo>
                  <a:pt x="7594" y="10784"/>
                </a:lnTo>
                <a:lnTo>
                  <a:pt x="7557" y="10968"/>
                </a:lnTo>
                <a:lnTo>
                  <a:pt x="7594" y="11115"/>
                </a:lnTo>
                <a:lnTo>
                  <a:pt x="7153" y="10968"/>
                </a:lnTo>
                <a:lnTo>
                  <a:pt x="6713" y="10784"/>
                </a:lnTo>
                <a:lnTo>
                  <a:pt x="6933" y="10564"/>
                </a:lnTo>
                <a:lnTo>
                  <a:pt x="7080" y="10344"/>
                </a:lnTo>
                <a:lnTo>
                  <a:pt x="7153" y="10234"/>
                </a:lnTo>
                <a:lnTo>
                  <a:pt x="7190" y="10124"/>
                </a:lnTo>
                <a:lnTo>
                  <a:pt x="7190" y="10088"/>
                </a:lnTo>
                <a:lnTo>
                  <a:pt x="7153" y="10088"/>
                </a:lnTo>
                <a:lnTo>
                  <a:pt x="7080" y="10124"/>
                </a:lnTo>
                <a:lnTo>
                  <a:pt x="7007" y="10161"/>
                </a:lnTo>
                <a:lnTo>
                  <a:pt x="6823" y="10308"/>
                </a:lnTo>
                <a:lnTo>
                  <a:pt x="6493" y="10564"/>
                </a:lnTo>
                <a:lnTo>
                  <a:pt x="6420" y="10638"/>
                </a:lnTo>
                <a:lnTo>
                  <a:pt x="5906" y="10344"/>
                </a:lnTo>
                <a:lnTo>
                  <a:pt x="6897" y="9904"/>
                </a:lnTo>
                <a:lnTo>
                  <a:pt x="7887" y="9391"/>
                </a:lnTo>
                <a:lnTo>
                  <a:pt x="8877" y="8877"/>
                </a:lnTo>
                <a:lnTo>
                  <a:pt x="9795" y="8327"/>
                </a:lnTo>
                <a:lnTo>
                  <a:pt x="10748" y="7740"/>
                </a:lnTo>
                <a:lnTo>
                  <a:pt x="11665" y="7116"/>
                </a:lnTo>
                <a:lnTo>
                  <a:pt x="12546" y="6456"/>
                </a:lnTo>
                <a:lnTo>
                  <a:pt x="13426" y="5796"/>
                </a:lnTo>
                <a:lnTo>
                  <a:pt x="13829" y="5429"/>
                </a:lnTo>
                <a:close/>
                <a:moveTo>
                  <a:pt x="1651" y="9757"/>
                </a:moveTo>
                <a:lnTo>
                  <a:pt x="1028" y="10711"/>
                </a:lnTo>
                <a:lnTo>
                  <a:pt x="991" y="10784"/>
                </a:lnTo>
                <a:lnTo>
                  <a:pt x="1028" y="10858"/>
                </a:lnTo>
                <a:lnTo>
                  <a:pt x="1028" y="10931"/>
                </a:lnTo>
                <a:lnTo>
                  <a:pt x="1101" y="10968"/>
                </a:lnTo>
                <a:lnTo>
                  <a:pt x="1358" y="11041"/>
                </a:lnTo>
                <a:lnTo>
                  <a:pt x="1651" y="11078"/>
                </a:lnTo>
                <a:lnTo>
                  <a:pt x="1908" y="11078"/>
                </a:lnTo>
                <a:lnTo>
                  <a:pt x="2165" y="11041"/>
                </a:lnTo>
                <a:lnTo>
                  <a:pt x="2715" y="10858"/>
                </a:lnTo>
                <a:lnTo>
                  <a:pt x="3229" y="10638"/>
                </a:lnTo>
                <a:lnTo>
                  <a:pt x="4769" y="10014"/>
                </a:lnTo>
                <a:lnTo>
                  <a:pt x="4953" y="10198"/>
                </a:lnTo>
                <a:lnTo>
                  <a:pt x="4072" y="10564"/>
                </a:lnTo>
                <a:lnTo>
                  <a:pt x="3192" y="10895"/>
                </a:lnTo>
                <a:lnTo>
                  <a:pt x="2238" y="11188"/>
                </a:lnTo>
                <a:lnTo>
                  <a:pt x="1248" y="11445"/>
                </a:lnTo>
                <a:lnTo>
                  <a:pt x="1101" y="11518"/>
                </a:lnTo>
                <a:lnTo>
                  <a:pt x="844" y="11555"/>
                </a:lnTo>
                <a:lnTo>
                  <a:pt x="624" y="11555"/>
                </a:lnTo>
                <a:lnTo>
                  <a:pt x="551" y="11518"/>
                </a:lnTo>
                <a:lnTo>
                  <a:pt x="477" y="11481"/>
                </a:lnTo>
                <a:lnTo>
                  <a:pt x="477" y="11408"/>
                </a:lnTo>
                <a:lnTo>
                  <a:pt x="514" y="11298"/>
                </a:lnTo>
                <a:lnTo>
                  <a:pt x="661" y="11005"/>
                </a:lnTo>
                <a:lnTo>
                  <a:pt x="991" y="10601"/>
                </a:lnTo>
                <a:lnTo>
                  <a:pt x="1321" y="10161"/>
                </a:lnTo>
                <a:lnTo>
                  <a:pt x="1651" y="9757"/>
                </a:lnTo>
                <a:close/>
                <a:moveTo>
                  <a:pt x="16324" y="0"/>
                </a:moveTo>
                <a:lnTo>
                  <a:pt x="16140" y="37"/>
                </a:lnTo>
                <a:lnTo>
                  <a:pt x="15774" y="147"/>
                </a:lnTo>
                <a:lnTo>
                  <a:pt x="15480" y="330"/>
                </a:lnTo>
                <a:lnTo>
                  <a:pt x="14636" y="807"/>
                </a:lnTo>
                <a:lnTo>
                  <a:pt x="13866" y="1357"/>
                </a:lnTo>
                <a:lnTo>
                  <a:pt x="13059" y="1908"/>
                </a:lnTo>
                <a:lnTo>
                  <a:pt x="12289" y="2458"/>
                </a:lnTo>
                <a:lnTo>
                  <a:pt x="12032" y="2311"/>
                </a:lnTo>
                <a:lnTo>
                  <a:pt x="11812" y="2238"/>
                </a:lnTo>
                <a:lnTo>
                  <a:pt x="11629" y="2238"/>
                </a:lnTo>
                <a:lnTo>
                  <a:pt x="11372" y="2091"/>
                </a:lnTo>
                <a:lnTo>
                  <a:pt x="11115" y="1981"/>
                </a:lnTo>
                <a:lnTo>
                  <a:pt x="10858" y="1908"/>
                </a:lnTo>
                <a:lnTo>
                  <a:pt x="10565" y="1834"/>
                </a:lnTo>
                <a:lnTo>
                  <a:pt x="10015" y="1761"/>
                </a:lnTo>
                <a:lnTo>
                  <a:pt x="9464" y="1761"/>
                </a:lnTo>
                <a:lnTo>
                  <a:pt x="8914" y="1834"/>
                </a:lnTo>
                <a:lnTo>
                  <a:pt x="8364" y="1981"/>
                </a:lnTo>
                <a:lnTo>
                  <a:pt x="7814" y="2164"/>
                </a:lnTo>
                <a:lnTo>
                  <a:pt x="7300" y="2384"/>
                </a:lnTo>
                <a:lnTo>
                  <a:pt x="6677" y="2715"/>
                </a:lnTo>
                <a:lnTo>
                  <a:pt x="6090" y="3081"/>
                </a:lnTo>
                <a:lnTo>
                  <a:pt x="5503" y="3522"/>
                </a:lnTo>
                <a:lnTo>
                  <a:pt x="4989" y="3962"/>
                </a:lnTo>
                <a:lnTo>
                  <a:pt x="4769" y="4219"/>
                </a:lnTo>
                <a:lnTo>
                  <a:pt x="4549" y="4475"/>
                </a:lnTo>
                <a:lnTo>
                  <a:pt x="4402" y="4769"/>
                </a:lnTo>
                <a:lnTo>
                  <a:pt x="4256" y="5062"/>
                </a:lnTo>
                <a:lnTo>
                  <a:pt x="4146" y="5356"/>
                </a:lnTo>
                <a:lnTo>
                  <a:pt x="4035" y="5686"/>
                </a:lnTo>
                <a:lnTo>
                  <a:pt x="3999" y="6016"/>
                </a:lnTo>
                <a:lnTo>
                  <a:pt x="3925" y="6346"/>
                </a:lnTo>
                <a:lnTo>
                  <a:pt x="3889" y="6970"/>
                </a:lnTo>
                <a:lnTo>
                  <a:pt x="3925" y="7630"/>
                </a:lnTo>
                <a:lnTo>
                  <a:pt x="3339" y="7960"/>
                </a:lnTo>
                <a:lnTo>
                  <a:pt x="2752" y="8290"/>
                </a:lnTo>
                <a:lnTo>
                  <a:pt x="2238" y="8657"/>
                </a:lnTo>
                <a:lnTo>
                  <a:pt x="1725" y="9097"/>
                </a:lnTo>
                <a:lnTo>
                  <a:pt x="1248" y="9574"/>
                </a:lnTo>
                <a:lnTo>
                  <a:pt x="808" y="10051"/>
                </a:lnTo>
                <a:lnTo>
                  <a:pt x="404" y="10601"/>
                </a:lnTo>
                <a:lnTo>
                  <a:pt x="221" y="10858"/>
                </a:lnTo>
                <a:lnTo>
                  <a:pt x="74" y="11151"/>
                </a:lnTo>
                <a:lnTo>
                  <a:pt x="1" y="11371"/>
                </a:lnTo>
                <a:lnTo>
                  <a:pt x="37" y="11555"/>
                </a:lnTo>
                <a:lnTo>
                  <a:pt x="111" y="11738"/>
                </a:lnTo>
                <a:lnTo>
                  <a:pt x="184" y="11812"/>
                </a:lnTo>
                <a:lnTo>
                  <a:pt x="257" y="11885"/>
                </a:lnTo>
                <a:lnTo>
                  <a:pt x="477" y="11958"/>
                </a:lnTo>
                <a:lnTo>
                  <a:pt x="697" y="11995"/>
                </a:lnTo>
                <a:lnTo>
                  <a:pt x="918" y="11995"/>
                </a:lnTo>
                <a:lnTo>
                  <a:pt x="1174" y="11958"/>
                </a:lnTo>
                <a:lnTo>
                  <a:pt x="1835" y="11812"/>
                </a:lnTo>
                <a:lnTo>
                  <a:pt x="2495" y="11591"/>
                </a:lnTo>
                <a:lnTo>
                  <a:pt x="3815" y="11151"/>
                </a:lnTo>
                <a:lnTo>
                  <a:pt x="4586" y="10858"/>
                </a:lnTo>
                <a:lnTo>
                  <a:pt x="5356" y="10564"/>
                </a:lnTo>
                <a:lnTo>
                  <a:pt x="5760" y="10858"/>
                </a:lnTo>
                <a:lnTo>
                  <a:pt x="6200" y="11078"/>
                </a:lnTo>
                <a:lnTo>
                  <a:pt x="6236" y="11261"/>
                </a:lnTo>
                <a:lnTo>
                  <a:pt x="6273" y="11335"/>
                </a:lnTo>
                <a:lnTo>
                  <a:pt x="6346" y="11371"/>
                </a:lnTo>
                <a:lnTo>
                  <a:pt x="6493" y="11371"/>
                </a:lnTo>
                <a:lnTo>
                  <a:pt x="6603" y="11261"/>
                </a:lnTo>
                <a:lnTo>
                  <a:pt x="7410" y="11591"/>
                </a:lnTo>
                <a:lnTo>
                  <a:pt x="7814" y="11702"/>
                </a:lnTo>
                <a:lnTo>
                  <a:pt x="8217" y="11812"/>
                </a:lnTo>
                <a:lnTo>
                  <a:pt x="8291" y="11848"/>
                </a:lnTo>
                <a:lnTo>
                  <a:pt x="8364" y="11885"/>
                </a:lnTo>
                <a:lnTo>
                  <a:pt x="8474" y="11848"/>
                </a:lnTo>
                <a:lnTo>
                  <a:pt x="8547" y="11885"/>
                </a:lnTo>
                <a:lnTo>
                  <a:pt x="8877" y="11922"/>
                </a:lnTo>
                <a:lnTo>
                  <a:pt x="9574" y="11922"/>
                </a:lnTo>
                <a:lnTo>
                  <a:pt x="9905" y="11885"/>
                </a:lnTo>
                <a:lnTo>
                  <a:pt x="10235" y="11812"/>
                </a:lnTo>
                <a:lnTo>
                  <a:pt x="10565" y="11702"/>
                </a:lnTo>
                <a:lnTo>
                  <a:pt x="10895" y="11555"/>
                </a:lnTo>
                <a:lnTo>
                  <a:pt x="11225" y="11408"/>
                </a:lnTo>
                <a:lnTo>
                  <a:pt x="11555" y="11225"/>
                </a:lnTo>
                <a:lnTo>
                  <a:pt x="11885" y="11041"/>
                </a:lnTo>
                <a:lnTo>
                  <a:pt x="12179" y="10784"/>
                </a:lnTo>
                <a:lnTo>
                  <a:pt x="12472" y="10564"/>
                </a:lnTo>
                <a:lnTo>
                  <a:pt x="12766" y="10308"/>
                </a:lnTo>
                <a:lnTo>
                  <a:pt x="13022" y="10014"/>
                </a:lnTo>
                <a:lnTo>
                  <a:pt x="13279" y="9721"/>
                </a:lnTo>
                <a:lnTo>
                  <a:pt x="13499" y="9391"/>
                </a:lnTo>
                <a:lnTo>
                  <a:pt x="13719" y="9097"/>
                </a:lnTo>
                <a:lnTo>
                  <a:pt x="13903" y="8730"/>
                </a:lnTo>
                <a:lnTo>
                  <a:pt x="14050" y="8400"/>
                </a:lnTo>
                <a:lnTo>
                  <a:pt x="14196" y="8033"/>
                </a:lnTo>
                <a:lnTo>
                  <a:pt x="14306" y="7667"/>
                </a:lnTo>
                <a:lnTo>
                  <a:pt x="14380" y="7300"/>
                </a:lnTo>
                <a:lnTo>
                  <a:pt x="14453" y="6933"/>
                </a:lnTo>
                <a:lnTo>
                  <a:pt x="14490" y="6529"/>
                </a:lnTo>
                <a:lnTo>
                  <a:pt x="14490" y="6163"/>
                </a:lnTo>
                <a:lnTo>
                  <a:pt x="14453" y="5796"/>
                </a:lnTo>
                <a:lnTo>
                  <a:pt x="14380" y="5429"/>
                </a:lnTo>
                <a:lnTo>
                  <a:pt x="14270" y="5062"/>
                </a:lnTo>
                <a:lnTo>
                  <a:pt x="15113" y="4329"/>
                </a:lnTo>
                <a:lnTo>
                  <a:pt x="15920" y="3558"/>
                </a:lnTo>
                <a:lnTo>
                  <a:pt x="16434" y="3045"/>
                </a:lnTo>
                <a:lnTo>
                  <a:pt x="16691" y="2751"/>
                </a:lnTo>
                <a:lnTo>
                  <a:pt x="16947" y="2458"/>
                </a:lnTo>
                <a:lnTo>
                  <a:pt x="17168" y="2128"/>
                </a:lnTo>
                <a:lnTo>
                  <a:pt x="17351" y="1798"/>
                </a:lnTo>
                <a:lnTo>
                  <a:pt x="17461" y="1431"/>
                </a:lnTo>
                <a:lnTo>
                  <a:pt x="17461" y="1247"/>
                </a:lnTo>
                <a:lnTo>
                  <a:pt x="17461" y="1064"/>
                </a:lnTo>
                <a:lnTo>
                  <a:pt x="17388" y="770"/>
                </a:lnTo>
                <a:lnTo>
                  <a:pt x="17278" y="514"/>
                </a:lnTo>
                <a:lnTo>
                  <a:pt x="17094" y="257"/>
                </a:lnTo>
                <a:lnTo>
                  <a:pt x="16837" y="74"/>
                </a:lnTo>
                <a:lnTo>
                  <a:pt x="16691" y="37"/>
                </a:lnTo>
                <a:lnTo>
                  <a:pt x="16507"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485" name="Google Shape;485;p10"/>
          <p:cNvSpPr/>
          <p:nvPr/>
        </p:nvSpPr>
        <p:spPr>
          <a:xfrm>
            <a:off x="11147940" y="6009222"/>
            <a:ext cx="496690" cy="513331"/>
          </a:xfrm>
          <a:custGeom>
            <a:rect b="b" l="l" r="r" t="t"/>
            <a:pathLst>
              <a:path extrusionOk="0" h="13573" w="13133">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486" name="Google Shape;486;p10"/>
          <p:cNvSpPr/>
          <p:nvPr/>
        </p:nvSpPr>
        <p:spPr>
          <a:xfrm>
            <a:off x="-102771" y="1984025"/>
            <a:ext cx="452811" cy="534146"/>
          </a:xfrm>
          <a:custGeom>
            <a:rect b="b" l="l" r="r" t="t"/>
            <a:pathLst>
              <a:path extrusionOk="0" h="11079" w="9391">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487" name="Google Shape;487;p10"/>
          <p:cNvSpPr/>
          <p:nvPr/>
        </p:nvSpPr>
        <p:spPr>
          <a:xfrm>
            <a:off x="10736763" y="6433680"/>
            <a:ext cx="786656" cy="552172"/>
          </a:xfrm>
          <a:custGeom>
            <a:rect b="b" l="l" r="r" t="t"/>
            <a:pathLst>
              <a:path extrusionOk="0" h="14600" w="2080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488" name="Google Shape;488;p10"/>
          <p:cNvSpPr/>
          <p:nvPr/>
        </p:nvSpPr>
        <p:spPr>
          <a:xfrm>
            <a:off x="10736770" y="5509769"/>
            <a:ext cx="517491" cy="545251"/>
          </a:xfrm>
          <a:custGeom>
            <a:rect b="b" l="l" r="r" t="t"/>
            <a:pathLst>
              <a:path extrusionOk="0" h="14417" w="13683">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489" name="Google Shape;489;p10"/>
          <p:cNvSpPr/>
          <p:nvPr/>
        </p:nvSpPr>
        <p:spPr>
          <a:xfrm>
            <a:off x="9907865" y="6497561"/>
            <a:ext cx="396807" cy="281646"/>
          </a:xfrm>
          <a:custGeom>
            <a:rect b="b" l="l" r="r" t="t"/>
            <a:pathLst>
              <a:path extrusionOk="0" h="7447" w="10492">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490" name="Google Shape;490;p10"/>
          <p:cNvSpPr/>
          <p:nvPr/>
        </p:nvSpPr>
        <p:spPr>
          <a:xfrm>
            <a:off x="11666300" y="6600167"/>
            <a:ext cx="384327" cy="245603"/>
          </a:xfrm>
          <a:custGeom>
            <a:rect b="b" l="l" r="r" t="t"/>
            <a:pathLst>
              <a:path extrusionOk="0" h="6494" w="10162">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491" name="Google Shape;491;p10"/>
          <p:cNvSpPr/>
          <p:nvPr/>
        </p:nvSpPr>
        <p:spPr>
          <a:xfrm>
            <a:off x="11363258" y="5333706"/>
            <a:ext cx="409288" cy="513369"/>
          </a:xfrm>
          <a:custGeom>
            <a:rect b="b" l="l" r="r" t="t"/>
            <a:pathLst>
              <a:path extrusionOk="0" h="13574" w="10822">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492" name="Google Shape;492;p10"/>
          <p:cNvSpPr/>
          <p:nvPr/>
        </p:nvSpPr>
        <p:spPr>
          <a:xfrm>
            <a:off x="11772538" y="6111824"/>
            <a:ext cx="521651" cy="385726"/>
          </a:xfrm>
          <a:custGeom>
            <a:rect b="b" l="l" r="r" t="t"/>
            <a:pathLst>
              <a:path extrusionOk="0" h="10199" w="13793">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493" name="Google Shape;493;p10"/>
          <p:cNvSpPr/>
          <p:nvPr/>
        </p:nvSpPr>
        <p:spPr>
          <a:xfrm>
            <a:off x="11951972" y="1784958"/>
            <a:ext cx="240044" cy="498052"/>
          </a:xfrm>
          <a:custGeom>
            <a:rect b="b" l="l" r="r" t="t"/>
            <a:pathLst>
              <a:path extrusionOk="0" h="13169" w="6347">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494" name="Google Shape;494;p10"/>
          <p:cNvSpPr/>
          <p:nvPr/>
        </p:nvSpPr>
        <p:spPr>
          <a:xfrm rot="-2426071">
            <a:off x="9480177" y="6502683"/>
            <a:ext cx="373219" cy="477303"/>
          </a:xfrm>
          <a:custGeom>
            <a:rect b="b" l="l" r="r" t="t"/>
            <a:pathLst>
              <a:path extrusionOk="0" h="12620" w="9868">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495" name="Google Shape;495;p10"/>
          <p:cNvSpPr/>
          <p:nvPr/>
        </p:nvSpPr>
        <p:spPr>
          <a:xfrm>
            <a:off x="10212864" y="5826928"/>
            <a:ext cx="503611" cy="568851"/>
          </a:xfrm>
          <a:custGeom>
            <a:rect b="b" l="l" r="r" t="t"/>
            <a:pathLst>
              <a:path extrusionOk="0" h="15041" w="13316">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496" name="Google Shape;496;p10"/>
          <p:cNvSpPr/>
          <p:nvPr/>
        </p:nvSpPr>
        <p:spPr>
          <a:xfrm>
            <a:off x="11730117" y="4104976"/>
            <a:ext cx="514730" cy="344086"/>
          </a:xfrm>
          <a:custGeom>
            <a:rect b="b" l="l" r="r" t="t"/>
            <a:pathLst>
              <a:path extrusionOk="0" h="9098" w="1361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497" name="Google Shape;497;p10"/>
          <p:cNvSpPr/>
          <p:nvPr/>
        </p:nvSpPr>
        <p:spPr>
          <a:xfrm>
            <a:off x="10376560" y="6513509"/>
            <a:ext cx="233122" cy="249763"/>
          </a:xfrm>
          <a:custGeom>
            <a:rect b="b" l="l" r="r" t="t"/>
            <a:pathLst>
              <a:path extrusionOk="0" h="6604" w="6164">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498" name="Google Shape;498;p10"/>
          <p:cNvSpPr/>
          <p:nvPr/>
        </p:nvSpPr>
        <p:spPr>
          <a:xfrm>
            <a:off x="462503" y="811486"/>
            <a:ext cx="280284" cy="611852"/>
          </a:xfrm>
          <a:custGeom>
            <a:rect b="b" l="l" r="r" t="t"/>
            <a:pathLst>
              <a:path extrusionOk="0" h="16178" w="7411">
                <a:moveTo>
                  <a:pt x="3339" y="147"/>
                </a:moveTo>
                <a:lnTo>
                  <a:pt x="3229" y="441"/>
                </a:lnTo>
                <a:lnTo>
                  <a:pt x="3155" y="734"/>
                </a:lnTo>
                <a:lnTo>
                  <a:pt x="3119" y="1358"/>
                </a:lnTo>
                <a:lnTo>
                  <a:pt x="3082" y="2972"/>
                </a:lnTo>
                <a:lnTo>
                  <a:pt x="3119" y="4476"/>
                </a:lnTo>
                <a:lnTo>
                  <a:pt x="3119" y="5283"/>
                </a:lnTo>
                <a:lnTo>
                  <a:pt x="3119" y="5576"/>
                </a:lnTo>
                <a:lnTo>
                  <a:pt x="3155" y="5723"/>
                </a:lnTo>
                <a:lnTo>
                  <a:pt x="3229" y="5870"/>
                </a:lnTo>
                <a:lnTo>
                  <a:pt x="3265" y="5906"/>
                </a:lnTo>
                <a:lnTo>
                  <a:pt x="3339" y="5943"/>
                </a:lnTo>
                <a:lnTo>
                  <a:pt x="3375" y="5943"/>
                </a:lnTo>
                <a:lnTo>
                  <a:pt x="3449" y="5870"/>
                </a:lnTo>
                <a:lnTo>
                  <a:pt x="3486" y="5760"/>
                </a:lnTo>
                <a:lnTo>
                  <a:pt x="3522" y="5649"/>
                </a:lnTo>
                <a:lnTo>
                  <a:pt x="3522" y="5393"/>
                </a:lnTo>
                <a:lnTo>
                  <a:pt x="3522" y="4586"/>
                </a:lnTo>
                <a:lnTo>
                  <a:pt x="3486" y="2972"/>
                </a:lnTo>
                <a:lnTo>
                  <a:pt x="3522" y="1504"/>
                </a:lnTo>
                <a:lnTo>
                  <a:pt x="3522" y="808"/>
                </a:lnTo>
                <a:lnTo>
                  <a:pt x="3486" y="477"/>
                </a:lnTo>
                <a:lnTo>
                  <a:pt x="3412" y="294"/>
                </a:lnTo>
                <a:lnTo>
                  <a:pt x="3375" y="147"/>
                </a:lnTo>
                <a:close/>
                <a:moveTo>
                  <a:pt x="1725" y="1"/>
                </a:moveTo>
                <a:lnTo>
                  <a:pt x="1688" y="37"/>
                </a:lnTo>
                <a:lnTo>
                  <a:pt x="1615" y="147"/>
                </a:lnTo>
                <a:lnTo>
                  <a:pt x="1578" y="294"/>
                </a:lnTo>
                <a:lnTo>
                  <a:pt x="1541" y="624"/>
                </a:lnTo>
                <a:lnTo>
                  <a:pt x="1578" y="1284"/>
                </a:lnTo>
                <a:lnTo>
                  <a:pt x="1615" y="2898"/>
                </a:lnTo>
                <a:lnTo>
                  <a:pt x="1725" y="6236"/>
                </a:lnTo>
                <a:lnTo>
                  <a:pt x="1761" y="6346"/>
                </a:lnTo>
                <a:lnTo>
                  <a:pt x="1798" y="6383"/>
                </a:lnTo>
                <a:lnTo>
                  <a:pt x="1872" y="6420"/>
                </a:lnTo>
                <a:lnTo>
                  <a:pt x="1945" y="6456"/>
                </a:lnTo>
                <a:lnTo>
                  <a:pt x="2018" y="6420"/>
                </a:lnTo>
                <a:lnTo>
                  <a:pt x="2092" y="6383"/>
                </a:lnTo>
                <a:lnTo>
                  <a:pt x="2165" y="6346"/>
                </a:lnTo>
                <a:lnTo>
                  <a:pt x="2165" y="6236"/>
                </a:lnTo>
                <a:lnTo>
                  <a:pt x="2165" y="5980"/>
                </a:lnTo>
                <a:lnTo>
                  <a:pt x="2165" y="5943"/>
                </a:lnTo>
                <a:lnTo>
                  <a:pt x="2055" y="3008"/>
                </a:lnTo>
                <a:lnTo>
                  <a:pt x="1982" y="1394"/>
                </a:lnTo>
                <a:lnTo>
                  <a:pt x="1945" y="587"/>
                </a:lnTo>
                <a:lnTo>
                  <a:pt x="1908" y="294"/>
                </a:lnTo>
                <a:lnTo>
                  <a:pt x="1872" y="147"/>
                </a:lnTo>
                <a:lnTo>
                  <a:pt x="1761" y="37"/>
                </a:lnTo>
                <a:lnTo>
                  <a:pt x="1725" y="1"/>
                </a:lnTo>
                <a:close/>
                <a:moveTo>
                  <a:pt x="4953" y="184"/>
                </a:moveTo>
                <a:lnTo>
                  <a:pt x="4879" y="221"/>
                </a:lnTo>
                <a:lnTo>
                  <a:pt x="4843" y="257"/>
                </a:lnTo>
                <a:lnTo>
                  <a:pt x="4843" y="331"/>
                </a:lnTo>
                <a:lnTo>
                  <a:pt x="4769" y="1101"/>
                </a:lnTo>
                <a:lnTo>
                  <a:pt x="4733" y="1908"/>
                </a:lnTo>
                <a:lnTo>
                  <a:pt x="4733" y="3522"/>
                </a:lnTo>
                <a:lnTo>
                  <a:pt x="4733" y="5136"/>
                </a:lnTo>
                <a:lnTo>
                  <a:pt x="4696" y="5870"/>
                </a:lnTo>
                <a:lnTo>
                  <a:pt x="4696" y="6273"/>
                </a:lnTo>
                <a:lnTo>
                  <a:pt x="4769" y="6640"/>
                </a:lnTo>
                <a:lnTo>
                  <a:pt x="4806" y="6713"/>
                </a:lnTo>
                <a:lnTo>
                  <a:pt x="4916" y="6750"/>
                </a:lnTo>
                <a:lnTo>
                  <a:pt x="5026" y="6713"/>
                </a:lnTo>
                <a:lnTo>
                  <a:pt x="5100" y="6640"/>
                </a:lnTo>
                <a:lnTo>
                  <a:pt x="5173" y="6273"/>
                </a:lnTo>
                <a:lnTo>
                  <a:pt x="5173" y="5870"/>
                </a:lnTo>
                <a:lnTo>
                  <a:pt x="5136" y="5136"/>
                </a:lnTo>
                <a:lnTo>
                  <a:pt x="5136" y="3522"/>
                </a:lnTo>
                <a:lnTo>
                  <a:pt x="5173" y="1908"/>
                </a:lnTo>
                <a:lnTo>
                  <a:pt x="5136" y="1138"/>
                </a:lnTo>
                <a:lnTo>
                  <a:pt x="5100" y="331"/>
                </a:lnTo>
                <a:lnTo>
                  <a:pt x="5100" y="257"/>
                </a:lnTo>
                <a:lnTo>
                  <a:pt x="5063" y="221"/>
                </a:lnTo>
                <a:lnTo>
                  <a:pt x="4953" y="184"/>
                </a:lnTo>
                <a:close/>
                <a:moveTo>
                  <a:pt x="6273" y="2678"/>
                </a:moveTo>
                <a:lnTo>
                  <a:pt x="6273" y="2715"/>
                </a:lnTo>
                <a:lnTo>
                  <a:pt x="6200" y="3008"/>
                </a:lnTo>
                <a:lnTo>
                  <a:pt x="6163" y="3302"/>
                </a:lnTo>
                <a:lnTo>
                  <a:pt x="6127" y="3925"/>
                </a:lnTo>
                <a:lnTo>
                  <a:pt x="6127" y="5173"/>
                </a:lnTo>
                <a:lnTo>
                  <a:pt x="6090" y="7667"/>
                </a:lnTo>
                <a:lnTo>
                  <a:pt x="6090" y="7887"/>
                </a:lnTo>
                <a:lnTo>
                  <a:pt x="6127" y="7960"/>
                </a:lnTo>
                <a:lnTo>
                  <a:pt x="6163" y="8034"/>
                </a:lnTo>
                <a:lnTo>
                  <a:pt x="6237" y="8070"/>
                </a:lnTo>
                <a:lnTo>
                  <a:pt x="6383" y="8070"/>
                </a:lnTo>
                <a:lnTo>
                  <a:pt x="6457" y="8034"/>
                </a:lnTo>
                <a:lnTo>
                  <a:pt x="6493" y="7960"/>
                </a:lnTo>
                <a:lnTo>
                  <a:pt x="6530" y="7887"/>
                </a:lnTo>
                <a:lnTo>
                  <a:pt x="6530" y="5283"/>
                </a:lnTo>
                <a:lnTo>
                  <a:pt x="6530" y="3962"/>
                </a:lnTo>
                <a:lnTo>
                  <a:pt x="6493" y="3339"/>
                </a:lnTo>
                <a:lnTo>
                  <a:pt x="6457" y="3008"/>
                </a:lnTo>
                <a:lnTo>
                  <a:pt x="6383" y="2715"/>
                </a:lnTo>
                <a:lnTo>
                  <a:pt x="6347" y="2678"/>
                </a:lnTo>
                <a:close/>
                <a:moveTo>
                  <a:pt x="3265" y="7887"/>
                </a:moveTo>
                <a:lnTo>
                  <a:pt x="3082" y="8107"/>
                </a:lnTo>
                <a:lnTo>
                  <a:pt x="2862" y="8291"/>
                </a:lnTo>
                <a:lnTo>
                  <a:pt x="2679" y="8401"/>
                </a:lnTo>
                <a:lnTo>
                  <a:pt x="2458" y="8474"/>
                </a:lnTo>
                <a:lnTo>
                  <a:pt x="2458" y="8474"/>
                </a:lnTo>
                <a:lnTo>
                  <a:pt x="2605" y="8291"/>
                </a:lnTo>
                <a:lnTo>
                  <a:pt x="2752" y="8144"/>
                </a:lnTo>
                <a:lnTo>
                  <a:pt x="2972" y="7997"/>
                </a:lnTo>
                <a:lnTo>
                  <a:pt x="3192" y="7924"/>
                </a:lnTo>
                <a:lnTo>
                  <a:pt x="3265" y="7887"/>
                </a:lnTo>
                <a:close/>
                <a:moveTo>
                  <a:pt x="4806" y="9501"/>
                </a:moveTo>
                <a:lnTo>
                  <a:pt x="4513" y="9538"/>
                </a:lnTo>
                <a:lnTo>
                  <a:pt x="4329" y="9574"/>
                </a:lnTo>
                <a:lnTo>
                  <a:pt x="4072" y="9574"/>
                </a:lnTo>
                <a:lnTo>
                  <a:pt x="4072" y="9611"/>
                </a:lnTo>
                <a:lnTo>
                  <a:pt x="4072" y="9684"/>
                </a:lnTo>
                <a:lnTo>
                  <a:pt x="4109" y="9758"/>
                </a:lnTo>
                <a:lnTo>
                  <a:pt x="4146" y="9831"/>
                </a:lnTo>
                <a:lnTo>
                  <a:pt x="4219" y="9868"/>
                </a:lnTo>
                <a:lnTo>
                  <a:pt x="4293" y="9905"/>
                </a:lnTo>
                <a:lnTo>
                  <a:pt x="4476" y="9941"/>
                </a:lnTo>
                <a:lnTo>
                  <a:pt x="4659" y="9905"/>
                </a:lnTo>
                <a:lnTo>
                  <a:pt x="4806" y="9941"/>
                </a:lnTo>
                <a:lnTo>
                  <a:pt x="4953" y="9978"/>
                </a:lnTo>
                <a:lnTo>
                  <a:pt x="5100" y="10015"/>
                </a:lnTo>
                <a:lnTo>
                  <a:pt x="5246" y="10125"/>
                </a:lnTo>
                <a:lnTo>
                  <a:pt x="5320" y="10235"/>
                </a:lnTo>
                <a:lnTo>
                  <a:pt x="5430" y="10381"/>
                </a:lnTo>
                <a:lnTo>
                  <a:pt x="5466" y="10528"/>
                </a:lnTo>
                <a:lnTo>
                  <a:pt x="5503" y="10675"/>
                </a:lnTo>
                <a:lnTo>
                  <a:pt x="5540" y="10748"/>
                </a:lnTo>
                <a:lnTo>
                  <a:pt x="5613" y="10822"/>
                </a:lnTo>
                <a:lnTo>
                  <a:pt x="5833" y="10822"/>
                </a:lnTo>
                <a:lnTo>
                  <a:pt x="5907" y="10748"/>
                </a:lnTo>
                <a:lnTo>
                  <a:pt x="5943" y="10711"/>
                </a:lnTo>
                <a:lnTo>
                  <a:pt x="5980" y="10601"/>
                </a:lnTo>
                <a:lnTo>
                  <a:pt x="5907" y="10308"/>
                </a:lnTo>
                <a:lnTo>
                  <a:pt x="5760" y="10051"/>
                </a:lnTo>
                <a:lnTo>
                  <a:pt x="5576" y="9831"/>
                </a:lnTo>
                <a:lnTo>
                  <a:pt x="5356" y="9648"/>
                </a:lnTo>
                <a:lnTo>
                  <a:pt x="5100" y="9538"/>
                </a:lnTo>
                <a:lnTo>
                  <a:pt x="4806" y="9501"/>
                </a:lnTo>
                <a:close/>
                <a:moveTo>
                  <a:pt x="4879" y="8547"/>
                </a:moveTo>
                <a:lnTo>
                  <a:pt x="5136" y="8621"/>
                </a:lnTo>
                <a:lnTo>
                  <a:pt x="5393" y="8731"/>
                </a:lnTo>
                <a:lnTo>
                  <a:pt x="5650" y="8877"/>
                </a:lnTo>
                <a:lnTo>
                  <a:pt x="5907" y="9061"/>
                </a:lnTo>
                <a:lnTo>
                  <a:pt x="6090" y="9244"/>
                </a:lnTo>
                <a:lnTo>
                  <a:pt x="6310" y="9464"/>
                </a:lnTo>
                <a:lnTo>
                  <a:pt x="6457" y="9684"/>
                </a:lnTo>
                <a:lnTo>
                  <a:pt x="6603" y="9941"/>
                </a:lnTo>
                <a:lnTo>
                  <a:pt x="6714" y="10198"/>
                </a:lnTo>
                <a:lnTo>
                  <a:pt x="6787" y="10491"/>
                </a:lnTo>
                <a:lnTo>
                  <a:pt x="6860" y="10748"/>
                </a:lnTo>
                <a:lnTo>
                  <a:pt x="6934" y="11078"/>
                </a:lnTo>
                <a:lnTo>
                  <a:pt x="6934" y="11372"/>
                </a:lnTo>
                <a:lnTo>
                  <a:pt x="6934" y="11665"/>
                </a:lnTo>
                <a:lnTo>
                  <a:pt x="6934" y="11995"/>
                </a:lnTo>
                <a:lnTo>
                  <a:pt x="6824" y="12619"/>
                </a:lnTo>
                <a:lnTo>
                  <a:pt x="6677" y="13206"/>
                </a:lnTo>
                <a:lnTo>
                  <a:pt x="6530" y="13499"/>
                </a:lnTo>
                <a:lnTo>
                  <a:pt x="6383" y="13793"/>
                </a:lnTo>
                <a:lnTo>
                  <a:pt x="6310" y="13939"/>
                </a:lnTo>
                <a:lnTo>
                  <a:pt x="6163" y="14050"/>
                </a:lnTo>
                <a:lnTo>
                  <a:pt x="5907" y="14270"/>
                </a:lnTo>
                <a:lnTo>
                  <a:pt x="5540" y="14526"/>
                </a:lnTo>
                <a:lnTo>
                  <a:pt x="5173" y="14857"/>
                </a:lnTo>
                <a:lnTo>
                  <a:pt x="5026" y="14967"/>
                </a:lnTo>
                <a:lnTo>
                  <a:pt x="4659" y="15187"/>
                </a:lnTo>
                <a:lnTo>
                  <a:pt x="4659" y="15187"/>
                </a:lnTo>
                <a:lnTo>
                  <a:pt x="4806" y="14857"/>
                </a:lnTo>
                <a:lnTo>
                  <a:pt x="4916" y="14636"/>
                </a:lnTo>
                <a:lnTo>
                  <a:pt x="4953" y="14490"/>
                </a:lnTo>
                <a:lnTo>
                  <a:pt x="4989" y="14380"/>
                </a:lnTo>
                <a:lnTo>
                  <a:pt x="4953" y="14270"/>
                </a:lnTo>
                <a:lnTo>
                  <a:pt x="4916" y="14160"/>
                </a:lnTo>
                <a:lnTo>
                  <a:pt x="4843" y="14123"/>
                </a:lnTo>
                <a:lnTo>
                  <a:pt x="4659" y="14123"/>
                </a:lnTo>
                <a:lnTo>
                  <a:pt x="4586" y="14160"/>
                </a:lnTo>
                <a:lnTo>
                  <a:pt x="4549" y="14233"/>
                </a:lnTo>
                <a:lnTo>
                  <a:pt x="4513" y="14343"/>
                </a:lnTo>
                <a:lnTo>
                  <a:pt x="4549" y="14453"/>
                </a:lnTo>
                <a:lnTo>
                  <a:pt x="4513" y="14526"/>
                </a:lnTo>
                <a:lnTo>
                  <a:pt x="4439" y="14783"/>
                </a:lnTo>
                <a:lnTo>
                  <a:pt x="4366" y="15003"/>
                </a:lnTo>
                <a:lnTo>
                  <a:pt x="4329" y="15260"/>
                </a:lnTo>
                <a:lnTo>
                  <a:pt x="4366" y="15333"/>
                </a:lnTo>
                <a:lnTo>
                  <a:pt x="4293" y="15370"/>
                </a:lnTo>
                <a:lnTo>
                  <a:pt x="3999" y="15480"/>
                </a:lnTo>
                <a:lnTo>
                  <a:pt x="3632" y="15590"/>
                </a:lnTo>
                <a:lnTo>
                  <a:pt x="3816" y="15333"/>
                </a:lnTo>
                <a:lnTo>
                  <a:pt x="4109" y="14746"/>
                </a:lnTo>
                <a:lnTo>
                  <a:pt x="4109" y="14673"/>
                </a:lnTo>
                <a:lnTo>
                  <a:pt x="4109" y="14600"/>
                </a:lnTo>
                <a:lnTo>
                  <a:pt x="4072" y="14526"/>
                </a:lnTo>
                <a:lnTo>
                  <a:pt x="4036" y="14490"/>
                </a:lnTo>
                <a:lnTo>
                  <a:pt x="3962" y="14453"/>
                </a:lnTo>
                <a:lnTo>
                  <a:pt x="3889" y="14453"/>
                </a:lnTo>
                <a:lnTo>
                  <a:pt x="3816" y="14490"/>
                </a:lnTo>
                <a:lnTo>
                  <a:pt x="3779" y="14563"/>
                </a:lnTo>
                <a:lnTo>
                  <a:pt x="3486" y="15150"/>
                </a:lnTo>
                <a:lnTo>
                  <a:pt x="3339" y="15407"/>
                </a:lnTo>
                <a:lnTo>
                  <a:pt x="3229" y="15663"/>
                </a:lnTo>
                <a:lnTo>
                  <a:pt x="2899" y="15700"/>
                </a:lnTo>
                <a:lnTo>
                  <a:pt x="2532" y="15627"/>
                </a:lnTo>
                <a:lnTo>
                  <a:pt x="2752" y="15407"/>
                </a:lnTo>
                <a:lnTo>
                  <a:pt x="2935" y="15187"/>
                </a:lnTo>
                <a:lnTo>
                  <a:pt x="3119" y="14893"/>
                </a:lnTo>
                <a:lnTo>
                  <a:pt x="3265" y="14600"/>
                </a:lnTo>
                <a:lnTo>
                  <a:pt x="3339" y="14600"/>
                </a:lnTo>
                <a:lnTo>
                  <a:pt x="3375" y="14526"/>
                </a:lnTo>
                <a:lnTo>
                  <a:pt x="3412" y="14490"/>
                </a:lnTo>
                <a:lnTo>
                  <a:pt x="3449" y="14380"/>
                </a:lnTo>
                <a:lnTo>
                  <a:pt x="3412" y="14343"/>
                </a:lnTo>
                <a:lnTo>
                  <a:pt x="3412" y="14270"/>
                </a:lnTo>
                <a:lnTo>
                  <a:pt x="3339" y="14233"/>
                </a:lnTo>
                <a:lnTo>
                  <a:pt x="3229" y="14196"/>
                </a:lnTo>
                <a:lnTo>
                  <a:pt x="3155" y="14196"/>
                </a:lnTo>
                <a:lnTo>
                  <a:pt x="3045" y="14233"/>
                </a:lnTo>
                <a:lnTo>
                  <a:pt x="2935" y="14380"/>
                </a:lnTo>
                <a:lnTo>
                  <a:pt x="2752" y="14673"/>
                </a:lnTo>
                <a:lnTo>
                  <a:pt x="2495" y="15077"/>
                </a:lnTo>
                <a:lnTo>
                  <a:pt x="2238" y="15443"/>
                </a:lnTo>
                <a:lnTo>
                  <a:pt x="2202" y="15553"/>
                </a:lnTo>
                <a:lnTo>
                  <a:pt x="1908" y="15370"/>
                </a:lnTo>
                <a:lnTo>
                  <a:pt x="1615" y="15187"/>
                </a:lnTo>
                <a:lnTo>
                  <a:pt x="1761" y="15077"/>
                </a:lnTo>
                <a:lnTo>
                  <a:pt x="1872" y="14967"/>
                </a:lnTo>
                <a:lnTo>
                  <a:pt x="2238" y="14563"/>
                </a:lnTo>
                <a:lnTo>
                  <a:pt x="2568" y="14196"/>
                </a:lnTo>
                <a:lnTo>
                  <a:pt x="2715" y="13976"/>
                </a:lnTo>
                <a:lnTo>
                  <a:pt x="2789" y="13756"/>
                </a:lnTo>
                <a:lnTo>
                  <a:pt x="2789" y="13683"/>
                </a:lnTo>
                <a:lnTo>
                  <a:pt x="2752" y="13609"/>
                </a:lnTo>
                <a:lnTo>
                  <a:pt x="2642" y="13609"/>
                </a:lnTo>
                <a:lnTo>
                  <a:pt x="2422" y="13719"/>
                </a:lnTo>
                <a:lnTo>
                  <a:pt x="2238" y="13866"/>
                </a:lnTo>
                <a:lnTo>
                  <a:pt x="1945" y="14233"/>
                </a:lnTo>
                <a:lnTo>
                  <a:pt x="1578" y="14673"/>
                </a:lnTo>
                <a:lnTo>
                  <a:pt x="1505" y="14820"/>
                </a:lnTo>
                <a:lnTo>
                  <a:pt x="1431" y="15003"/>
                </a:lnTo>
                <a:lnTo>
                  <a:pt x="1138" y="14636"/>
                </a:lnTo>
                <a:lnTo>
                  <a:pt x="1468" y="14306"/>
                </a:lnTo>
                <a:lnTo>
                  <a:pt x="1761" y="13939"/>
                </a:lnTo>
                <a:lnTo>
                  <a:pt x="2312" y="13206"/>
                </a:lnTo>
                <a:lnTo>
                  <a:pt x="2312" y="13132"/>
                </a:lnTo>
                <a:lnTo>
                  <a:pt x="2312" y="13059"/>
                </a:lnTo>
                <a:lnTo>
                  <a:pt x="2238" y="12949"/>
                </a:lnTo>
                <a:lnTo>
                  <a:pt x="2202" y="12912"/>
                </a:lnTo>
                <a:lnTo>
                  <a:pt x="2055" y="12912"/>
                </a:lnTo>
                <a:lnTo>
                  <a:pt x="1982" y="12949"/>
                </a:lnTo>
                <a:lnTo>
                  <a:pt x="1431" y="13646"/>
                </a:lnTo>
                <a:lnTo>
                  <a:pt x="1211" y="14013"/>
                </a:lnTo>
                <a:lnTo>
                  <a:pt x="991" y="14380"/>
                </a:lnTo>
                <a:lnTo>
                  <a:pt x="844" y="14050"/>
                </a:lnTo>
                <a:lnTo>
                  <a:pt x="698" y="13719"/>
                </a:lnTo>
                <a:lnTo>
                  <a:pt x="1028" y="13426"/>
                </a:lnTo>
                <a:lnTo>
                  <a:pt x="1358" y="13096"/>
                </a:lnTo>
                <a:lnTo>
                  <a:pt x="1872" y="12436"/>
                </a:lnTo>
                <a:lnTo>
                  <a:pt x="1908" y="12362"/>
                </a:lnTo>
                <a:lnTo>
                  <a:pt x="1908" y="12289"/>
                </a:lnTo>
                <a:lnTo>
                  <a:pt x="1872" y="12215"/>
                </a:lnTo>
                <a:lnTo>
                  <a:pt x="1835" y="12179"/>
                </a:lnTo>
                <a:lnTo>
                  <a:pt x="1761" y="12142"/>
                </a:lnTo>
                <a:lnTo>
                  <a:pt x="1688" y="12105"/>
                </a:lnTo>
                <a:lnTo>
                  <a:pt x="1615" y="12105"/>
                </a:lnTo>
                <a:lnTo>
                  <a:pt x="1541" y="12179"/>
                </a:lnTo>
                <a:lnTo>
                  <a:pt x="1065" y="12729"/>
                </a:lnTo>
                <a:lnTo>
                  <a:pt x="808" y="13022"/>
                </a:lnTo>
                <a:lnTo>
                  <a:pt x="624" y="13353"/>
                </a:lnTo>
                <a:lnTo>
                  <a:pt x="588" y="13206"/>
                </a:lnTo>
                <a:lnTo>
                  <a:pt x="551" y="12876"/>
                </a:lnTo>
                <a:lnTo>
                  <a:pt x="771" y="12656"/>
                </a:lnTo>
                <a:lnTo>
                  <a:pt x="1028" y="12399"/>
                </a:lnTo>
                <a:lnTo>
                  <a:pt x="1321" y="12069"/>
                </a:lnTo>
                <a:lnTo>
                  <a:pt x="1468" y="11885"/>
                </a:lnTo>
                <a:lnTo>
                  <a:pt x="1505" y="11775"/>
                </a:lnTo>
                <a:lnTo>
                  <a:pt x="1505" y="11665"/>
                </a:lnTo>
                <a:lnTo>
                  <a:pt x="1505" y="11592"/>
                </a:lnTo>
                <a:lnTo>
                  <a:pt x="1468" y="11555"/>
                </a:lnTo>
                <a:lnTo>
                  <a:pt x="1395" y="11518"/>
                </a:lnTo>
                <a:lnTo>
                  <a:pt x="1358" y="11555"/>
                </a:lnTo>
                <a:lnTo>
                  <a:pt x="1175" y="11629"/>
                </a:lnTo>
                <a:lnTo>
                  <a:pt x="1028" y="11775"/>
                </a:lnTo>
                <a:lnTo>
                  <a:pt x="771" y="12105"/>
                </a:lnTo>
                <a:lnTo>
                  <a:pt x="514" y="12436"/>
                </a:lnTo>
                <a:lnTo>
                  <a:pt x="514" y="11922"/>
                </a:lnTo>
                <a:lnTo>
                  <a:pt x="624" y="11812"/>
                </a:lnTo>
                <a:lnTo>
                  <a:pt x="734" y="11702"/>
                </a:lnTo>
                <a:lnTo>
                  <a:pt x="808" y="11482"/>
                </a:lnTo>
                <a:lnTo>
                  <a:pt x="991" y="11445"/>
                </a:lnTo>
                <a:lnTo>
                  <a:pt x="1138" y="11408"/>
                </a:lnTo>
                <a:lnTo>
                  <a:pt x="1248" y="11298"/>
                </a:lnTo>
                <a:lnTo>
                  <a:pt x="1358" y="11188"/>
                </a:lnTo>
                <a:lnTo>
                  <a:pt x="1468" y="11078"/>
                </a:lnTo>
                <a:lnTo>
                  <a:pt x="1505" y="10932"/>
                </a:lnTo>
                <a:lnTo>
                  <a:pt x="1505" y="10858"/>
                </a:lnTo>
                <a:lnTo>
                  <a:pt x="1505" y="10785"/>
                </a:lnTo>
                <a:lnTo>
                  <a:pt x="1468" y="10711"/>
                </a:lnTo>
                <a:lnTo>
                  <a:pt x="1395" y="10675"/>
                </a:lnTo>
                <a:lnTo>
                  <a:pt x="1175" y="10675"/>
                </a:lnTo>
                <a:lnTo>
                  <a:pt x="1101" y="10748"/>
                </a:lnTo>
                <a:lnTo>
                  <a:pt x="1065" y="10822"/>
                </a:lnTo>
                <a:lnTo>
                  <a:pt x="1028" y="10932"/>
                </a:lnTo>
                <a:lnTo>
                  <a:pt x="954" y="11005"/>
                </a:lnTo>
                <a:lnTo>
                  <a:pt x="844" y="11042"/>
                </a:lnTo>
                <a:lnTo>
                  <a:pt x="698" y="11078"/>
                </a:lnTo>
                <a:lnTo>
                  <a:pt x="881" y="10785"/>
                </a:lnTo>
                <a:lnTo>
                  <a:pt x="954" y="10675"/>
                </a:lnTo>
                <a:lnTo>
                  <a:pt x="1101" y="10565"/>
                </a:lnTo>
                <a:lnTo>
                  <a:pt x="1211" y="10455"/>
                </a:lnTo>
                <a:lnTo>
                  <a:pt x="1395" y="10418"/>
                </a:lnTo>
                <a:lnTo>
                  <a:pt x="1541" y="10345"/>
                </a:lnTo>
                <a:lnTo>
                  <a:pt x="1725" y="10345"/>
                </a:lnTo>
                <a:lnTo>
                  <a:pt x="2092" y="10308"/>
                </a:lnTo>
                <a:lnTo>
                  <a:pt x="2422" y="10271"/>
                </a:lnTo>
                <a:lnTo>
                  <a:pt x="2715" y="10161"/>
                </a:lnTo>
                <a:lnTo>
                  <a:pt x="3009" y="9978"/>
                </a:lnTo>
                <a:lnTo>
                  <a:pt x="3229" y="9721"/>
                </a:lnTo>
                <a:lnTo>
                  <a:pt x="3412" y="9464"/>
                </a:lnTo>
                <a:lnTo>
                  <a:pt x="3559" y="9171"/>
                </a:lnTo>
                <a:lnTo>
                  <a:pt x="3706" y="8841"/>
                </a:lnTo>
                <a:lnTo>
                  <a:pt x="3706" y="8804"/>
                </a:lnTo>
                <a:lnTo>
                  <a:pt x="3706" y="8767"/>
                </a:lnTo>
                <a:lnTo>
                  <a:pt x="3926" y="8731"/>
                </a:lnTo>
                <a:lnTo>
                  <a:pt x="4146" y="8657"/>
                </a:lnTo>
                <a:lnTo>
                  <a:pt x="4366" y="8584"/>
                </a:lnTo>
                <a:lnTo>
                  <a:pt x="4586" y="8547"/>
                </a:lnTo>
                <a:close/>
                <a:moveTo>
                  <a:pt x="3265" y="7484"/>
                </a:moveTo>
                <a:lnTo>
                  <a:pt x="3009" y="7557"/>
                </a:lnTo>
                <a:lnTo>
                  <a:pt x="2789" y="7704"/>
                </a:lnTo>
                <a:lnTo>
                  <a:pt x="2568" y="7850"/>
                </a:lnTo>
                <a:lnTo>
                  <a:pt x="2422" y="7997"/>
                </a:lnTo>
                <a:lnTo>
                  <a:pt x="2275" y="8180"/>
                </a:lnTo>
                <a:lnTo>
                  <a:pt x="2165" y="8364"/>
                </a:lnTo>
                <a:lnTo>
                  <a:pt x="2092" y="8584"/>
                </a:lnTo>
                <a:lnTo>
                  <a:pt x="2018" y="8254"/>
                </a:lnTo>
                <a:lnTo>
                  <a:pt x="1945" y="7924"/>
                </a:lnTo>
                <a:lnTo>
                  <a:pt x="1872" y="7850"/>
                </a:lnTo>
                <a:lnTo>
                  <a:pt x="1835" y="7850"/>
                </a:lnTo>
                <a:lnTo>
                  <a:pt x="1761" y="7887"/>
                </a:lnTo>
                <a:lnTo>
                  <a:pt x="1688" y="7997"/>
                </a:lnTo>
                <a:lnTo>
                  <a:pt x="1651" y="8107"/>
                </a:lnTo>
                <a:lnTo>
                  <a:pt x="1615" y="8364"/>
                </a:lnTo>
                <a:lnTo>
                  <a:pt x="1651" y="8657"/>
                </a:lnTo>
                <a:lnTo>
                  <a:pt x="1725" y="8914"/>
                </a:lnTo>
                <a:lnTo>
                  <a:pt x="1872" y="9208"/>
                </a:lnTo>
                <a:lnTo>
                  <a:pt x="2055" y="9428"/>
                </a:lnTo>
                <a:lnTo>
                  <a:pt x="2275" y="9611"/>
                </a:lnTo>
                <a:lnTo>
                  <a:pt x="2495" y="9758"/>
                </a:lnTo>
                <a:lnTo>
                  <a:pt x="2312" y="9831"/>
                </a:lnTo>
                <a:lnTo>
                  <a:pt x="2128" y="9868"/>
                </a:lnTo>
                <a:lnTo>
                  <a:pt x="1688" y="9868"/>
                </a:lnTo>
                <a:lnTo>
                  <a:pt x="1468" y="9905"/>
                </a:lnTo>
                <a:lnTo>
                  <a:pt x="1248" y="9941"/>
                </a:lnTo>
                <a:lnTo>
                  <a:pt x="1065" y="10015"/>
                </a:lnTo>
                <a:lnTo>
                  <a:pt x="881" y="10125"/>
                </a:lnTo>
                <a:lnTo>
                  <a:pt x="588" y="10381"/>
                </a:lnTo>
                <a:lnTo>
                  <a:pt x="441" y="10528"/>
                </a:lnTo>
                <a:lnTo>
                  <a:pt x="331" y="10711"/>
                </a:lnTo>
                <a:lnTo>
                  <a:pt x="221" y="10932"/>
                </a:lnTo>
                <a:lnTo>
                  <a:pt x="147" y="11115"/>
                </a:lnTo>
                <a:lnTo>
                  <a:pt x="37" y="11592"/>
                </a:lnTo>
                <a:lnTo>
                  <a:pt x="1" y="12069"/>
                </a:lnTo>
                <a:lnTo>
                  <a:pt x="1" y="12546"/>
                </a:lnTo>
                <a:lnTo>
                  <a:pt x="74" y="13022"/>
                </a:lnTo>
                <a:lnTo>
                  <a:pt x="147" y="13463"/>
                </a:lnTo>
                <a:lnTo>
                  <a:pt x="258" y="13903"/>
                </a:lnTo>
                <a:lnTo>
                  <a:pt x="404" y="14270"/>
                </a:lnTo>
                <a:lnTo>
                  <a:pt x="588" y="14673"/>
                </a:lnTo>
                <a:lnTo>
                  <a:pt x="844" y="15040"/>
                </a:lnTo>
                <a:lnTo>
                  <a:pt x="1101" y="15333"/>
                </a:lnTo>
                <a:lnTo>
                  <a:pt x="1431" y="15627"/>
                </a:lnTo>
                <a:lnTo>
                  <a:pt x="1761" y="15847"/>
                </a:lnTo>
                <a:lnTo>
                  <a:pt x="2165" y="16030"/>
                </a:lnTo>
                <a:lnTo>
                  <a:pt x="2568" y="16140"/>
                </a:lnTo>
                <a:lnTo>
                  <a:pt x="2789" y="16177"/>
                </a:lnTo>
                <a:lnTo>
                  <a:pt x="3009" y="16177"/>
                </a:lnTo>
                <a:lnTo>
                  <a:pt x="3486" y="16140"/>
                </a:lnTo>
                <a:lnTo>
                  <a:pt x="3926" y="16030"/>
                </a:lnTo>
                <a:lnTo>
                  <a:pt x="4329" y="15884"/>
                </a:lnTo>
                <a:lnTo>
                  <a:pt x="4696" y="15700"/>
                </a:lnTo>
                <a:lnTo>
                  <a:pt x="5100" y="15517"/>
                </a:lnTo>
                <a:lnTo>
                  <a:pt x="5430" y="15297"/>
                </a:lnTo>
                <a:lnTo>
                  <a:pt x="5613" y="15150"/>
                </a:lnTo>
                <a:lnTo>
                  <a:pt x="5723" y="15003"/>
                </a:lnTo>
                <a:lnTo>
                  <a:pt x="6310" y="14490"/>
                </a:lnTo>
                <a:lnTo>
                  <a:pt x="6567" y="14270"/>
                </a:lnTo>
                <a:lnTo>
                  <a:pt x="6714" y="14160"/>
                </a:lnTo>
                <a:lnTo>
                  <a:pt x="6787" y="14013"/>
                </a:lnTo>
                <a:lnTo>
                  <a:pt x="6970" y="13683"/>
                </a:lnTo>
                <a:lnTo>
                  <a:pt x="7117" y="13316"/>
                </a:lnTo>
                <a:lnTo>
                  <a:pt x="7227" y="12949"/>
                </a:lnTo>
                <a:lnTo>
                  <a:pt x="7300" y="12619"/>
                </a:lnTo>
                <a:lnTo>
                  <a:pt x="7374" y="12252"/>
                </a:lnTo>
                <a:lnTo>
                  <a:pt x="7410" y="11885"/>
                </a:lnTo>
                <a:lnTo>
                  <a:pt x="7410" y="11518"/>
                </a:lnTo>
                <a:lnTo>
                  <a:pt x="7374" y="11152"/>
                </a:lnTo>
                <a:lnTo>
                  <a:pt x="7337" y="10785"/>
                </a:lnTo>
                <a:lnTo>
                  <a:pt x="7264" y="10418"/>
                </a:lnTo>
                <a:lnTo>
                  <a:pt x="7154" y="10125"/>
                </a:lnTo>
                <a:lnTo>
                  <a:pt x="7007" y="9794"/>
                </a:lnTo>
                <a:lnTo>
                  <a:pt x="6860" y="9538"/>
                </a:lnTo>
                <a:lnTo>
                  <a:pt x="6677" y="9244"/>
                </a:lnTo>
                <a:lnTo>
                  <a:pt x="6457" y="8987"/>
                </a:lnTo>
                <a:lnTo>
                  <a:pt x="6237" y="8767"/>
                </a:lnTo>
                <a:lnTo>
                  <a:pt x="5980" y="8584"/>
                </a:lnTo>
                <a:lnTo>
                  <a:pt x="5686" y="8401"/>
                </a:lnTo>
                <a:lnTo>
                  <a:pt x="5393" y="8291"/>
                </a:lnTo>
                <a:lnTo>
                  <a:pt x="5100" y="8180"/>
                </a:lnTo>
                <a:lnTo>
                  <a:pt x="4769" y="8144"/>
                </a:lnTo>
                <a:lnTo>
                  <a:pt x="4476" y="8144"/>
                </a:lnTo>
                <a:lnTo>
                  <a:pt x="4219" y="8180"/>
                </a:lnTo>
                <a:lnTo>
                  <a:pt x="3926" y="8291"/>
                </a:lnTo>
                <a:lnTo>
                  <a:pt x="3816" y="8364"/>
                </a:lnTo>
                <a:lnTo>
                  <a:pt x="3706" y="8437"/>
                </a:lnTo>
                <a:lnTo>
                  <a:pt x="3632" y="8547"/>
                </a:lnTo>
                <a:lnTo>
                  <a:pt x="3559" y="8657"/>
                </a:lnTo>
                <a:lnTo>
                  <a:pt x="3559" y="8694"/>
                </a:lnTo>
                <a:lnTo>
                  <a:pt x="3522" y="8731"/>
                </a:lnTo>
                <a:lnTo>
                  <a:pt x="3486" y="8767"/>
                </a:lnTo>
                <a:lnTo>
                  <a:pt x="3192" y="9171"/>
                </a:lnTo>
                <a:lnTo>
                  <a:pt x="3009" y="9354"/>
                </a:lnTo>
                <a:lnTo>
                  <a:pt x="2825" y="9538"/>
                </a:lnTo>
                <a:lnTo>
                  <a:pt x="2789" y="9464"/>
                </a:lnTo>
                <a:lnTo>
                  <a:pt x="2458" y="9171"/>
                </a:lnTo>
                <a:lnTo>
                  <a:pt x="2348" y="9024"/>
                </a:lnTo>
                <a:lnTo>
                  <a:pt x="2202" y="8877"/>
                </a:lnTo>
                <a:lnTo>
                  <a:pt x="2275" y="8877"/>
                </a:lnTo>
                <a:lnTo>
                  <a:pt x="2312" y="8841"/>
                </a:lnTo>
                <a:lnTo>
                  <a:pt x="2532" y="8841"/>
                </a:lnTo>
                <a:lnTo>
                  <a:pt x="2715" y="8804"/>
                </a:lnTo>
                <a:lnTo>
                  <a:pt x="2899" y="8731"/>
                </a:lnTo>
                <a:lnTo>
                  <a:pt x="3045" y="8621"/>
                </a:lnTo>
                <a:lnTo>
                  <a:pt x="3265" y="8474"/>
                </a:lnTo>
                <a:lnTo>
                  <a:pt x="3486" y="8254"/>
                </a:lnTo>
                <a:lnTo>
                  <a:pt x="3669" y="8034"/>
                </a:lnTo>
                <a:lnTo>
                  <a:pt x="3816" y="7814"/>
                </a:lnTo>
                <a:lnTo>
                  <a:pt x="3852" y="7740"/>
                </a:lnTo>
                <a:lnTo>
                  <a:pt x="3852" y="7667"/>
                </a:lnTo>
                <a:lnTo>
                  <a:pt x="3779" y="7557"/>
                </a:lnTo>
                <a:lnTo>
                  <a:pt x="3669" y="7484"/>
                </a:lnTo>
                <a:lnTo>
                  <a:pt x="3596" y="7484"/>
                </a:lnTo>
                <a:lnTo>
                  <a:pt x="3522" y="7520"/>
                </a:lnTo>
                <a:lnTo>
                  <a:pt x="3412" y="7484"/>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499" name="Google Shape;499;p10"/>
          <p:cNvSpPr/>
          <p:nvPr/>
        </p:nvSpPr>
        <p:spPr>
          <a:xfrm>
            <a:off x="860014" y="474615"/>
            <a:ext cx="552210" cy="677016"/>
          </a:xfrm>
          <a:custGeom>
            <a:rect b="b" l="l" r="r" t="t"/>
            <a:pathLst>
              <a:path extrusionOk="0" h="17901" w="14601">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500" name="Google Shape;500;p10"/>
          <p:cNvSpPr/>
          <p:nvPr/>
        </p:nvSpPr>
        <p:spPr>
          <a:xfrm>
            <a:off x="11091747" y="-39763"/>
            <a:ext cx="609091" cy="567451"/>
          </a:xfrm>
          <a:custGeom>
            <a:rect b="b" l="l" r="r" t="t"/>
            <a:pathLst>
              <a:path extrusionOk="0" h="15004" w="16105">
                <a:moveTo>
                  <a:pt x="13170" y="587"/>
                </a:moveTo>
                <a:lnTo>
                  <a:pt x="13206" y="624"/>
                </a:lnTo>
                <a:lnTo>
                  <a:pt x="13280" y="661"/>
                </a:lnTo>
                <a:lnTo>
                  <a:pt x="13353" y="697"/>
                </a:lnTo>
                <a:lnTo>
                  <a:pt x="13610" y="771"/>
                </a:lnTo>
                <a:lnTo>
                  <a:pt x="13830" y="844"/>
                </a:lnTo>
                <a:lnTo>
                  <a:pt x="14013" y="954"/>
                </a:lnTo>
                <a:lnTo>
                  <a:pt x="14160" y="1174"/>
                </a:lnTo>
                <a:lnTo>
                  <a:pt x="14307" y="1394"/>
                </a:lnTo>
                <a:lnTo>
                  <a:pt x="14343" y="1651"/>
                </a:lnTo>
                <a:lnTo>
                  <a:pt x="14307" y="1908"/>
                </a:lnTo>
                <a:lnTo>
                  <a:pt x="14233" y="2128"/>
                </a:lnTo>
                <a:lnTo>
                  <a:pt x="14087" y="2348"/>
                </a:lnTo>
                <a:lnTo>
                  <a:pt x="13903" y="2531"/>
                </a:lnTo>
                <a:lnTo>
                  <a:pt x="13683" y="2678"/>
                </a:lnTo>
                <a:lnTo>
                  <a:pt x="13463" y="2788"/>
                </a:lnTo>
                <a:lnTo>
                  <a:pt x="13170" y="2825"/>
                </a:lnTo>
                <a:lnTo>
                  <a:pt x="12840" y="2788"/>
                </a:lnTo>
                <a:lnTo>
                  <a:pt x="12656" y="2751"/>
                </a:lnTo>
                <a:lnTo>
                  <a:pt x="12546" y="2715"/>
                </a:lnTo>
                <a:lnTo>
                  <a:pt x="12436" y="2641"/>
                </a:lnTo>
                <a:lnTo>
                  <a:pt x="12363" y="2495"/>
                </a:lnTo>
                <a:lnTo>
                  <a:pt x="12289" y="2495"/>
                </a:lnTo>
                <a:lnTo>
                  <a:pt x="12253" y="2275"/>
                </a:lnTo>
                <a:lnTo>
                  <a:pt x="12253" y="2054"/>
                </a:lnTo>
                <a:lnTo>
                  <a:pt x="12253" y="1871"/>
                </a:lnTo>
                <a:lnTo>
                  <a:pt x="12289" y="1724"/>
                </a:lnTo>
                <a:lnTo>
                  <a:pt x="12399" y="1394"/>
                </a:lnTo>
                <a:lnTo>
                  <a:pt x="12583" y="1064"/>
                </a:lnTo>
                <a:lnTo>
                  <a:pt x="12840" y="807"/>
                </a:lnTo>
                <a:lnTo>
                  <a:pt x="12986" y="697"/>
                </a:lnTo>
                <a:lnTo>
                  <a:pt x="13170" y="587"/>
                </a:lnTo>
                <a:close/>
                <a:moveTo>
                  <a:pt x="9061" y="3338"/>
                </a:moveTo>
                <a:lnTo>
                  <a:pt x="9245" y="3412"/>
                </a:lnTo>
                <a:lnTo>
                  <a:pt x="9245" y="3448"/>
                </a:lnTo>
                <a:lnTo>
                  <a:pt x="9171" y="3632"/>
                </a:lnTo>
                <a:lnTo>
                  <a:pt x="9171" y="3668"/>
                </a:lnTo>
                <a:lnTo>
                  <a:pt x="9135" y="3632"/>
                </a:lnTo>
                <a:lnTo>
                  <a:pt x="9061" y="3522"/>
                </a:lnTo>
                <a:lnTo>
                  <a:pt x="8988" y="3448"/>
                </a:lnTo>
                <a:lnTo>
                  <a:pt x="8988" y="3412"/>
                </a:lnTo>
                <a:lnTo>
                  <a:pt x="8988" y="3375"/>
                </a:lnTo>
                <a:lnTo>
                  <a:pt x="9061" y="3338"/>
                </a:lnTo>
                <a:close/>
                <a:moveTo>
                  <a:pt x="14123" y="440"/>
                </a:moveTo>
                <a:lnTo>
                  <a:pt x="14233" y="477"/>
                </a:lnTo>
                <a:lnTo>
                  <a:pt x="14307" y="587"/>
                </a:lnTo>
                <a:lnTo>
                  <a:pt x="14417" y="661"/>
                </a:lnTo>
                <a:lnTo>
                  <a:pt x="14454" y="807"/>
                </a:lnTo>
                <a:lnTo>
                  <a:pt x="14527" y="807"/>
                </a:lnTo>
                <a:lnTo>
                  <a:pt x="14490" y="624"/>
                </a:lnTo>
                <a:lnTo>
                  <a:pt x="14454" y="477"/>
                </a:lnTo>
                <a:lnTo>
                  <a:pt x="14600" y="551"/>
                </a:lnTo>
                <a:lnTo>
                  <a:pt x="14784" y="624"/>
                </a:lnTo>
                <a:lnTo>
                  <a:pt x="14967" y="771"/>
                </a:lnTo>
                <a:lnTo>
                  <a:pt x="15114" y="881"/>
                </a:lnTo>
                <a:lnTo>
                  <a:pt x="15224" y="1064"/>
                </a:lnTo>
                <a:lnTo>
                  <a:pt x="15334" y="1211"/>
                </a:lnTo>
                <a:lnTo>
                  <a:pt x="15444" y="1578"/>
                </a:lnTo>
                <a:lnTo>
                  <a:pt x="15554" y="1944"/>
                </a:lnTo>
                <a:lnTo>
                  <a:pt x="15627" y="2385"/>
                </a:lnTo>
                <a:lnTo>
                  <a:pt x="15664" y="2568"/>
                </a:lnTo>
                <a:lnTo>
                  <a:pt x="15627" y="2788"/>
                </a:lnTo>
                <a:lnTo>
                  <a:pt x="15591" y="2972"/>
                </a:lnTo>
                <a:lnTo>
                  <a:pt x="15481" y="3118"/>
                </a:lnTo>
                <a:lnTo>
                  <a:pt x="15187" y="3412"/>
                </a:lnTo>
                <a:lnTo>
                  <a:pt x="14930" y="3595"/>
                </a:lnTo>
                <a:lnTo>
                  <a:pt x="14600" y="3705"/>
                </a:lnTo>
                <a:lnTo>
                  <a:pt x="14270" y="3779"/>
                </a:lnTo>
                <a:lnTo>
                  <a:pt x="13940" y="3815"/>
                </a:lnTo>
                <a:lnTo>
                  <a:pt x="13720" y="3779"/>
                </a:lnTo>
                <a:lnTo>
                  <a:pt x="13500" y="3742"/>
                </a:lnTo>
                <a:lnTo>
                  <a:pt x="13316" y="3668"/>
                </a:lnTo>
                <a:lnTo>
                  <a:pt x="13133" y="3595"/>
                </a:lnTo>
                <a:lnTo>
                  <a:pt x="12950" y="3485"/>
                </a:lnTo>
                <a:lnTo>
                  <a:pt x="12803" y="3338"/>
                </a:lnTo>
                <a:lnTo>
                  <a:pt x="12656" y="3192"/>
                </a:lnTo>
                <a:lnTo>
                  <a:pt x="12546" y="3045"/>
                </a:lnTo>
                <a:lnTo>
                  <a:pt x="12840" y="3118"/>
                </a:lnTo>
                <a:lnTo>
                  <a:pt x="13133" y="3155"/>
                </a:lnTo>
                <a:lnTo>
                  <a:pt x="13426" y="3118"/>
                </a:lnTo>
                <a:lnTo>
                  <a:pt x="13720" y="3045"/>
                </a:lnTo>
                <a:lnTo>
                  <a:pt x="13977" y="2935"/>
                </a:lnTo>
                <a:lnTo>
                  <a:pt x="14233" y="2751"/>
                </a:lnTo>
                <a:lnTo>
                  <a:pt x="14417" y="2495"/>
                </a:lnTo>
                <a:lnTo>
                  <a:pt x="14600" y="2238"/>
                </a:lnTo>
                <a:lnTo>
                  <a:pt x="14674" y="1981"/>
                </a:lnTo>
                <a:lnTo>
                  <a:pt x="14710" y="1724"/>
                </a:lnTo>
                <a:lnTo>
                  <a:pt x="14674" y="1468"/>
                </a:lnTo>
                <a:lnTo>
                  <a:pt x="14600" y="1211"/>
                </a:lnTo>
                <a:lnTo>
                  <a:pt x="14490" y="991"/>
                </a:lnTo>
                <a:lnTo>
                  <a:pt x="14343" y="771"/>
                </a:lnTo>
                <a:lnTo>
                  <a:pt x="14160" y="587"/>
                </a:lnTo>
                <a:lnTo>
                  <a:pt x="13940" y="440"/>
                </a:lnTo>
                <a:close/>
                <a:moveTo>
                  <a:pt x="13757" y="0"/>
                </a:moveTo>
                <a:lnTo>
                  <a:pt x="13610" y="74"/>
                </a:lnTo>
                <a:lnTo>
                  <a:pt x="13353" y="110"/>
                </a:lnTo>
                <a:lnTo>
                  <a:pt x="13133" y="147"/>
                </a:lnTo>
                <a:lnTo>
                  <a:pt x="12913" y="257"/>
                </a:lnTo>
                <a:lnTo>
                  <a:pt x="12729" y="404"/>
                </a:lnTo>
                <a:lnTo>
                  <a:pt x="12509" y="551"/>
                </a:lnTo>
                <a:lnTo>
                  <a:pt x="12363" y="734"/>
                </a:lnTo>
                <a:lnTo>
                  <a:pt x="12216" y="917"/>
                </a:lnTo>
                <a:lnTo>
                  <a:pt x="12069" y="1137"/>
                </a:lnTo>
                <a:lnTo>
                  <a:pt x="11996" y="1321"/>
                </a:lnTo>
                <a:lnTo>
                  <a:pt x="11922" y="1578"/>
                </a:lnTo>
                <a:lnTo>
                  <a:pt x="11849" y="1798"/>
                </a:lnTo>
                <a:lnTo>
                  <a:pt x="11849" y="2054"/>
                </a:lnTo>
                <a:lnTo>
                  <a:pt x="11849" y="2275"/>
                </a:lnTo>
                <a:lnTo>
                  <a:pt x="11886" y="2531"/>
                </a:lnTo>
                <a:lnTo>
                  <a:pt x="11959" y="2751"/>
                </a:lnTo>
                <a:lnTo>
                  <a:pt x="12033" y="2972"/>
                </a:lnTo>
                <a:lnTo>
                  <a:pt x="12143" y="3192"/>
                </a:lnTo>
                <a:lnTo>
                  <a:pt x="12253" y="3375"/>
                </a:lnTo>
                <a:lnTo>
                  <a:pt x="12399" y="3558"/>
                </a:lnTo>
                <a:lnTo>
                  <a:pt x="12583" y="3705"/>
                </a:lnTo>
                <a:lnTo>
                  <a:pt x="12766" y="3852"/>
                </a:lnTo>
                <a:lnTo>
                  <a:pt x="12986" y="3999"/>
                </a:lnTo>
                <a:lnTo>
                  <a:pt x="13206" y="4072"/>
                </a:lnTo>
                <a:lnTo>
                  <a:pt x="13426" y="4145"/>
                </a:lnTo>
                <a:lnTo>
                  <a:pt x="13683" y="4219"/>
                </a:lnTo>
                <a:lnTo>
                  <a:pt x="14123" y="4219"/>
                </a:lnTo>
                <a:lnTo>
                  <a:pt x="14564" y="4145"/>
                </a:lnTo>
                <a:lnTo>
                  <a:pt x="15004" y="3999"/>
                </a:lnTo>
                <a:lnTo>
                  <a:pt x="15371" y="3779"/>
                </a:lnTo>
                <a:lnTo>
                  <a:pt x="15591" y="3632"/>
                </a:lnTo>
                <a:lnTo>
                  <a:pt x="15737" y="3448"/>
                </a:lnTo>
                <a:lnTo>
                  <a:pt x="15884" y="3265"/>
                </a:lnTo>
                <a:lnTo>
                  <a:pt x="15994" y="3045"/>
                </a:lnTo>
                <a:lnTo>
                  <a:pt x="16067" y="2788"/>
                </a:lnTo>
                <a:lnTo>
                  <a:pt x="16104" y="2495"/>
                </a:lnTo>
                <a:lnTo>
                  <a:pt x="16067" y="2238"/>
                </a:lnTo>
                <a:lnTo>
                  <a:pt x="15994" y="1981"/>
                </a:lnTo>
                <a:lnTo>
                  <a:pt x="15884" y="1431"/>
                </a:lnTo>
                <a:lnTo>
                  <a:pt x="15774" y="1174"/>
                </a:lnTo>
                <a:lnTo>
                  <a:pt x="15664" y="954"/>
                </a:lnTo>
                <a:lnTo>
                  <a:pt x="15517" y="734"/>
                </a:lnTo>
                <a:lnTo>
                  <a:pt x="15371" y="551"/>
                </a:lnTo>
                <a:lnTo>
                  <a:pt x="15150" y="367"/>
                </a:lnTo>
                <a:lnTo>
                  <a:pt x="14930" y="220"/>
                </a:lnTo>
                <a:lnTo>
                  <a:pt x="14637" y="74"/>
                </a:lnTo>
                <a:lnTo>
                  <a:pt x="14270" y="0"/>
                </a:lnTo>
                <a:close/>
                <a:moveTo>
                  <a:pt x="11115" y="4549"/>
                </a:moveTo>
                <a:lnTo>
                  <a:pt x="11446" y="4842"/>
                </a:lnTo>
                <a:lnTo>
                  <a:pt x="11299" y="4952"/>
                </a:lnTo>
                <a:lnTo>
                  <a:pt x="11115" y="4916"/>
                </a:lnTo>
                <a:lnTo>
                  <a:pt x="10932" y="4916"/>
                </a:lnTo>
                <a:lnTo>
                  <a:pt x="10639" y="4952"/>
                </a:lnTo>
                <a:lnTo>
                  <a:pt x="10859" y="4732"/>
                </a:lnTo>
                <a:lnTo>
                  <a:pt x="11115" y="4549"/>
                </a:lnTo>
                <a:close/>
                <a:moveTo>
                  <a:pt x="6860" y="3632"/>
                </a:moveTo>
                <a:lnTo>
                  <a:pt x="7007" y="3668"/>
                </a:lnTo>
                <a:lnTo>
                  <a:pt x="7044" y="3705"/>
                </a:lnTo>
                <a:lnTo>
                  <a:pt x="7044" y="3742"/>
                </a:lnTo>
                <a:lnTo>
                  <a:pt x="7044" y="3779"/>
                </a:lnTo>
                <a:lnTo>
                  <a:pt x="7080" y="3852"/>
                </a:lnTo>
                <a:lnTo>
                  <a:pt x="7191" y="3889"/>
                </a:lnTo>
                <a:lnTo>
                  <a:pt x="7374" y="3889"/>
                </a:lnTo>
                <a:lnTo>
                  <a:pt x="7411" y="3925"/>
                </a:lnTo>
                <a:lnTo>
                  <a:pt x="7447" y="4035"/>
                </a:lnTo>
                <a:lnTo>
                  <a:pt x="7484" y="4145"/>
                </a:lnTo>
                <a:lnTo>
                  <a:pt x="7484" y="4255"/>
                </a:lnTo>
                <a:lnTo>
                  <a:pt x="7447" y="4512"/>
                </a:lnTo>
                <a:lnTo>
                  <a:pt x="7374" y="4769"/>
                </a:lnTo>
                <a:lnTo>
                  <a:pt x="7227" y="5026"/>
                </a:lnTo>
                <a:lnTo>
                  <a:pt x="7154" y="5136"/>
                </a:lnTo>
                <a:lnTo>
                  <a:pt x="7044" y="5209"/>
                </a:lnTo>
                <a:lnTo>
                  <a:pt x="6934" y="5246"/>
                </a:lnTo>
                <a:lnTo>
                  <a:pt x="6787" y="5246"/>
                </a:lnTo>
                <a:lnTo>
                  <a:pt x="6787" y="4989"/>
                </a:lnTo>
                <a:lnTo>
                  <a:pt x="6750" y="4769"/>
                </a:lnTo>
                <a:lnTo>
                  <a:pt x="6640" y="4549"/>
                </a:lnTo>
                <a:lnTo>
                  <a:pt x="6494" y="4329"/>
                </a:lnTo>
                <a:lnTo>
                  <a:pt x="6310" y="4145"/>
                </a:lnTo>
                <a:lnTo>
                  <a:pt x="6090" y="4035"/>
                </a:lnTo>
                <a:lnTo>
                  <a:pt x="6090" y="3925"/>
                </a:lnTo>
                <a:lnTo>
                  <a:pt x="6163" y="3852"/>
                </a:lnTo>
                <a:lnTo>
                  <a:pt x="6237" y="3779"/>
                </a:lnTo>
                <a:lnTo>
                  <a:pt x="6347" y="3742"/>
                </a:lnTo>
                <a:lnTo>
                  <a:pt x="6567" y="3705"/>
                </a:lnTo>
                <a:lnTo>
                  <a:pt x="6860" y="3632"/>
                </a:lnTo>
                <a:close/>
                <a:moveTo>
                  <a:pt x="6530" y="3192"/>
                </a:moveTo>
                <a:lnTo>
                  <a:pt x="6494" y="3228"/>
                </a:lnTo>
                <a:lnTo>
                  <a:pt x="6457" y="3302"/>
                </a:lnTo>
                <a:lnTo>
                  <a:pt x="6457" y="3338"/>
                </a:lnTo>
                <a:lnTo>
                  <a:pt x="6457" y="3412"/>
                </a:lnTo>
                <a:lnTo>
                  <a:pt x="6200" y="3485"/>
                </a:lnTo>
                <a:lnTo>
                  <a:pt x="5980" y="3558"/>
                </a:lnTo>
                <a:lnTo>
                  <a:pt x="5797" y="3742"/>
                </a:lnTo>
                <a:lnTo>
                  <a:pt x="5760" y="3815"/>
                </a:lnTo>
                <a:lnTo>
                  <a:pt x="5687" y="3925"/>
                </a:lnTo>
                <a:lnTo>
                  <a:pt x="5687" y="4035"/>
                </a:lnTo>
                <a:lnTo>
                  <a:pt x="5687" y="4072"/>
                </a:lnTo>
                <a:lnTo>
                  <a:pt x="5797" y="4219"/>
                </a:lnTo>
                <a:lnTo>
                  <a:pt x="5907" y="4292"/>
                </a:lnTo>
                <a:lnTo>
                  <a:pt x="6053" y="4365"/>
                </a:lnTo>
                <a:lnTo>
                  <a:pt x="6163" y="4439"/>
                </a:lnTo>
                <a:lnTo>
                  <a:pt x="6274" y="4512"/>
                </a:lnTo>
                <a:lnTo>
                  <a:pt x="6347" y="4622"/>
                </a:lnTo>
                <a:lnTo>
                  <a:pt x="6420" y="4769"/>
                </a:lnTo>
                <a:lnTo>
                  <a:pt x="6494" y="5026"/>
                </a:lnTo>
                <a:lnTo>
                  <a:pt x="6457" y="5282"/>
                </a:lnTo>
                <a:lnTo>
                  <a:pt x="6494" y="5392"/>
                </a:lnTo>
                <a:lnTo>
                  <a:pt x="6530" y="5466"/>
                </a:lnTo>
                <a:lnTo>
                  <a:pt x="6750" y="5539"/>
                </a:lnTo>
                <a:lnTo>
                  <a:pt x="6934" y="5539"/>
                </a:lnTo>
                <a:lnTo>
                  <a:pt x="7117" y="5503"/>
                </a:lnTo>
                <a:lnTo>
                  <a:pt x="7264" y="5429"/>
                </a:lnTo>
                <a:lnTo>
                  <a:pt x="7411" y="5282"/>
                </a:lnTo>
                <a:lnTo>
                  <a:pt x="7521" y="5136"/>
                </a:lnTo>
                <a:lnTo>
                  <a:pt x="7631" y="4952"/>
                </a:lnTo>
                <a:lnTo>
                  <a:pt x="7704" y="4769"/>
                </a:lnTo>
                <a:lnTo>
                  <a:pt x="7741" y="4585"/>
                </a:lnTo>
                <a:lnTo>
                  <a:pt x="7777" y="4365"/>
                </a:lnTo>
                <a:lnTo>
                  <a:pt x="7777" y="4145"/>
                </a:lnTo>
                <a:lnTo>
                  <a:pt x="7777" y="3925"/>
                </a:lnTo>
                <a:lnTo>
                  <a:pt x="7704" y="3779"/>
                </a:lnTo>
                <a:lnTo>
                  <a:pt x="7631" y="3668"/>
                </a:lnTo>
                <a:lnTo>
                  <a:pt x="7484" y="3595"/>
                </a:lnTo>
                <a:lnTo>
                  <a:pt x="7337" y="3595"/>
                </a:lnTo>
                <a:lnTo>
                  <a:pt x="7301" y="3485"/>
                </a:lnTo>
                <a:lnTo>
                  <a:pt x="7227" y="3448"/>
                </a:lnTo>
                <a:lnTo>
                  <a:pt x="7044" y="3375"/>
                </a:lnTo>
                <a:lnTo>
                  <a:pt x="6824" y="3302"/>
                </a:lnTo>
                <a:lnTo>
                  <a:pt x="6677" y="3228"/>
                </a:lnTo>
                <a:lnTo>
                  <a:pt x="6567" y="3192"/>
                </a:lnTo>
                <a:close/>
                <a:moveTo>
                  <a:pt x="11739" y="5136"/>
                </a:moveTo>
                <a:lnTo>
                  <a:pt x="12179" y="5686"/>
                </a:lnTo>
                <a:lnTo>
                  <a:pt x="11776" y="5796"/>
                </a:lnTo>
                <a:lnTo>
                  <a:pt x="11409" y="6016"/>
                </a:lnTo>
                <a:lnTo>
                  <a:pt x="11042" y="6236"/>
                </a:lnTo>
                <a:lnTo>
                  <a:pt x="10895" y="6383"/>
                </a:lnTo>
                <a:lnTo>
                  <a:pt x="10785" y="6566"/>
                </a:lnTo>
                <a:lnTo>
                  <a:pt x="10749" y="6640"/>
                </a:lnTo>
                <a:lnTo>
                  <a:pt x="10785" y="6676"/>
                </a:lnTo>
                <a:lnTo>
                  <a:pt x="10859" y="6713"/>
                </a:lnTo>
                <a:lnTo>
                  <a:pt x="10932" y="6713"/>
                </a:lnTo>
                <a:lnTo>
                  <a:pt x="11262" y="6493"/>
                </a:lnTo>
                <a:lnTo>
                  <a:pt x="11556" y="6310"/>
                </a:lnTo>
                <a:lnTo>
                  <a:pt x="11849" y="6199"/>
                </a:lnTo>
                <a:lnTo>
                  <a:pt x="12143" y="6089"/>
                </a:lnTo>
                <a:lnTo>
                  <a:pt x="12253" y="6053"/>
                </a:lnTo>
                <a:lnTo>
                  <a:pt x="12363" y="6016"/>
                </a:lnTo>
                <a:lnTo>
                  <a:pt x="12399" y="5979"/>
                </a:lnTo>
                <a:lnTo>
                  <a:pt x="12619" y="6456"/>
                </a:lnTo>
                <a:lnTo>
                  <a:pt x="12840" y="6896"/>
                </a:lnTo>
                <a:lnTo>
                  <a:pt x="12803" y="6933"/>
                </a:lnTo>
                <a:lnTo>
                  <a:pt x="12326" y="7043"/>
                </a:lnTo>
                <a:lnTo>
                  <a:pt x="11812" y="7117"/>
                </a:lnTo>
                <a:lnTo>
                  <a:pt x="11299" y="7117"/>
                </a:lnTo>
                <a:lnTo>
                  <a:pt x="10749" y="7080"/>
                </a:lnTo>
                <a:lnTo>
                  <a:pt x="10675" y="7117"/>
                </a:lnTo>
                <a:lnTo>
                  <a:pt x="10639" y="7153"/>
                </a:lnTo>
                <a:lnTo>
                  <a:pt x="10639" y="7227"/>
                </a:lnTo>
                <a:lnTo>
                  <a:pt x="10712" y="7300"/>
                </a:lnTo>
                <a:lnTo>
                  <a:pt x="10932" y="7373"/>
                </a:lnTo>
                <a:lnTo>
                  <a:pt x="11189" y="7447"/>
                </a:lnTo>
                <a:lnTo>
                  <a:pt x="11702" y="7483"/>
                </a:lnTo>
                <a:lnTo>
                  <a:pt x="11959" y="7483"/>
                </a:lnTo>
                <a:lnTo>
                  <a:pt x="12216" y="7447"/>
                </a:lnTo>
                <a:lnTo>
                  <a:pt x="12583" y="7373"/>
                </a:lnTo>
                <a:lnTo>
                  <a:pt x="12693" y="7373"/>
                </a:lnTo>
                <a:lnTo>
                  <a:pt x="12766" y="7337"/>
                </a:lnTo>
                <a:lnTo>
                  <a:pt x="12803" y="7410"/>
                </a:lnTo>
                <a:lnTo>
                  <a:pt x="12840" y="7447"/>
                </a:lnTo>
                <a:lnTo>
                  <a:pt x="12876" y="7483"/>
                </a:lnTo>
                <a:lnTo>
                  <a:pt x="12986" y="7520"/>
                </a:lnTo>
                <a:lnTo>
                  <a:pt x="13023" y="7777"/>
                </a:lnTo>
                <a:lnTo>
                  <a:pt x="13060" y="8070"/>
                </a:lnTo>
                <a:lnTo>
                  <a:pt x="12986" y="8107"/>
                </a:lnTo>
                <a:lnTo>
                  <a:pt x="12693" y="7997"/>
                </a:lnTo>
                <a:lnTo>
                  <a:pt x="12473" y="7887"/>
                </a:lnTo>
                <a:lnTo>
                  <a:pt x="12253" y="7777"/>
                </a:lnTo>
                <a:lnTo>
                  <a:pt x="11886" y="7777"/>
                </a:lnTo>
                <a:lnTo>
                  <a:pt x="11776" y="7813"/>
                </a:lnTo>
                <a:lnTo>
                  <a:pt x="11226" y="7777"/>
                </a:lnTo>
                <a:lnTo>
                  <a:pt x="10895" y="7740"/>
                </a:lnTo>
                <a:lnTo>
                  <a:pt x="10749" y="7740"/>
                </a:lnTo>
                <a:lnTo>
                  <a:pt x="10675" y="7703"/>
                </a:lnTo>
                <a:lnTo>
                  <a:pt x="10565" y="7483"/>
                </a:lnTo>
                <a:lnTo>
                  <a:pt x="10529" y="7483"/>
                </a:lnTo>
                <a:lnTo>
                  <a:pt x="10529" y="7520"/>
                </a:lnTo>
                <a:lnTo>
                  <a:pt x="10529" y="7887"/>
                </a:lnTo>
                <a:lnTo>
                  <a:pt x="10529" y="7960"/>
                </a:lnTo>
                <a:lnTo>
                  <a:pt x="10602" y="7997"/>
                </a:lnTo>
                <a:lnTo>
                  <a:pt x="11042" y="8107"/>
                </a:lnTo>
                <a:lnTo>
                  <a:pt x="11482" y="8144"/>
                </a:lnTo>
                <a:lnTo>
                  <a:pt x="11482" y="8327"/>
                </a:lnTo>
                <a:lnTo>
                  <a:pt x="11519" y="8474"/>
                </a:lnTo>
                <a:lnTo>
                  <a:pt x="11592" y="8547"/>
                </a:lnTo>
                <a:lnTo>
                  <a:pt x="11629" y="8584"/>
                </a:lnTo>
                <a:lnTo>
                  <a:pt x="11776" y="8657"/>
                </a:lnTo>
                <a:lnTo>
                  <a:pt x="11959" y="8767"/>
                </a:lnTo>
                <a:lnTo>
                  <a:pt x="11409" y="8657"/>
                </a:lnTo>
                <a:lnTo>
                  <a:pt x="10969" y="8474"/>
                </a:lnTo>
                <a:lnTo>
                  <a:pt x="10712" y="8437"/>
                </a:lnTo>
                <a:lnTo>
                  <a:pt x="10455" y="8400"/>
                </a:lnTo>
                <a:lnTo>
                  <a:pt x="10198" y="8217"/>
                </a:lnTo>
                <a:lnTo>
                  <a:pt x="10052" y="8180"/>
                </a:lnTo>
                <a:lnTo>
                  <a:pt x="9942" y="8144"/>
                </a:lnTo>
                <a:lnTo>
                  <a:pt x="9722" y="8180"/>
                </a:lnTo>
                <a:lnTo>
                  <a:pt x="9575" y="8254"/>
                </a:lnTo>
                <a:lnTo>
                  <a:pt x="9465" y="8364"/>
                </a:lnTo>
                <a:lnTo>
                  <a:pt x="9355" y="8510"/>
                </a:lnTo>
                <a:lnTo>
                  <a:pt x="9245" y="8584"/>
                </a:lnTo>
                <a:lnTo>
                  <a:pt x="9098" y="8620"/>
                </a:lnTo>
                <a:lnTo>
                  <a:pt x="8841" y="8584"/>
                </a:lnTo>
                <a:lnTo>
                  <a:pt x="8621" y="8620"/>
                </a:lnTo>
                <a:lnTo>
                  <a:pt x="8401" y="8694"/>
                </a:lnTo>
                <a:lnTo>
                  <a:pt x="8181" y="8804"/>
                </a:lnTo>
                <a:lnTo>
                  <a:pt x="7924" y="8804"/>
                </a:lnTo>
                <a:lnTo>
                  <a:pt x="7851" y="8767"/>
                </a:lnTo>
                <a:lnTo>
                  <a:pt x="7814" y="8730"/>
                </a:lnTo>
                <a:lnTo>
                  <a:pt x="7814" y="8694"/>
                </a:lnTo>
                <a:lnTo>
                  <a:pt x="7887" y="8620"/>
                </a:lnTo>
                <a:lnTo>
                  <a:pt x="7998" y="8510"/>
                </a:lnTo>
                <a:lnTo>
                  <a:pt x="8144" y="8437"/>
                </a:lnTo>
                <a:lnTo>
                  <a:pt x="8401" y="8327"/>
                </a:lnTo>
                <a:lnTo>
                  <a:pt x="8731" y="8180"/>
                </a:lnTo>
                <a:lnTo>
                  <a:pt x="8915" y="8070"/>
                </a:lnTo>
                <a:lnTo>
                  <a:pt x="9025" y="7924"/>
                </a:lnTo>
                <a:lnTo>
                  <a:pt x="9135" y="7777"/>
                </a:lnTo>
                <a:lnTo>
                  <a:pt x="9208" y="7630"/>
                </a:lnTo>
                <a:lnTo>
                  <a:pt x="9208" y="7447"/>
                </a:lnTo>
                <a:lnTo>
                  <a:pt x="9171" y="7227"/>
                </a:lnTo>
                <a:lnTo>
                  <a:pt x="9098" y="7117"/>
                </a:lnTo>
                <a:lnTo>
                  <a:pt x="8988" y="7006"/>
                </a:lnTo>
                <a:lnTo>
                  <a:pt x="8841" y="6896"/>
                </a:lnTo>
                <a:lnTo>
                  <a:pt x="8694" y="6860"/>
                </a:lnTo>
                <a:lnTo>
                  <a:pt x="8548" y="6823"/>
                </a:lnTo>
                <a:lnTo>
                  <a:pt x="8401" y="6823"/>
                </a:lnTo>
                <a:lnTo>
                  <a:pt x="8254" y="6860"/>
                </a:lnTo>
                <a:lnTo>
                  <a:pt x="8108" y="6933"/>
                </a:lnTo>
                <a:lnTo>
                  <a:pt x="7924" y="7117"/>
                </a:lnTo>
                <a:lnTo>
                  <a:pt x="7924" y="7117"/>
                </a:lnTo>
                <a:lnTo>
                  <a:pt x="7998" y="6970"/>
                </a:lnTo>
                <a:lnTo>
                  <a:pt x="8108" y="6860"/>
                </a:lnTo>
                <a:lnTo>
                  <a:pt x="8291" y="6603"/>
                </a:lnTo>
                <a:lnTo>
                  <a:pt x="8511" y="6383"/>
                </a:lnTo>
                <a:lnTo>
                  <a:pt x="8768" y="6126"/>
                </a:lnTo>
                <a:lnTo>
                  <a:pt x="8951" y="5943"/>
                </a:lnTo>
                <a:lnTo>
                  <a:pt x="9135" y="5796"/>
                </a:lnTo>
                <a:lnTo>
                  <a:pt x="9171" y="5796"/>
                </a:lnTo>
                <a:lnTo>
                  <a:pt x="9391" y="5759"/>
                </a:lnTo>
                <a:lnTo>
                  <a:pt x="9612" y="5686"/>
                </a:lnTo>
                <a:lnTo>
                  <a:pt x="10052" y="5539"/>
                </a:lnTo>
                <a:lnTo>
                  <a:pt x="10455" y="5356"/>
                </a:lnTo>
                <a:lnTo>
                  <a:pt x="10639" y="5282"/>
                </a:lnTo>
                <a:lnTo>
                  <a:pt x="10895" y="5246"/>
                </a:lnTo>
                <a:lnTo>
                  <a:pt x="10895" y="5246"/>
                </a:lnTo>
                <a:lnTo>
                  <a:pt x="10602" y="5503"/>
                </a:lnTo>
                <a:lnTo>
                  <a:pt x="10492" y="5649"/>
                </a:lnTo>
                <a:lnTo>
                  <a:pt x="10419" y="5833"/>
                </a:lnTo>
                <a:lnTo>
                  <a:pt x="10455" y="5869"/>
                </a:lnTo>
                <a:lnTo>
                  <a:pt x="10639" y="5796"/>
                </a:lnTo>
                <a:lnTo>
                  <a:pt x="10822" y="5723"/>
                </a:lnTo>
                <a:lnTo>
                  <a:pt x="11152" y="5503"/>
                </a:lnTo>
                <a:lnTo>
                  <a:pt x="11739" y="5136"/>
                </a:lnTo>
                <a:close/>
                <a:moveTo>
                  <a:pt x="11996" y="8254"/>
                </a:moveTo>
                <a:lnTo>
                  <a:pt x="12546" y="8400"/>
                </a:lnTo>
                <a:lnTo>
                  <a:pt x="12729" y="8584"/>
                </a:lnTo>
                <a:lnTo>
                  <a:pt x="12803" y="8620"/>
                </a:lnTo>
                <a:lnTo>
                  <a:pt x="12876" y="8657"/>
                </a:lnTo>
                <a:lnTo>
                  <a:pt x="12950" y="8620"/>
                </a:lnTo>
                <a:lnTo>
                  <a:pt x="13023" y="8584"/>
                </a:lnTo>
                <a:lnTo>
                  <a:pt x="12950" y="9024"/>
                </a:lnTo>
                <a:lnTo>
                  <a:pt x="12509" y="8914"/>
                </a:lnTo>
                <a:lnTo>
                  <a:pt x="12399" y="8657"/>
                </a:lnTo>
                <a:lnTo>
                  <a:pt x="12216" y="8474"/>
                </a:lnTo>
                <a:lnTo>
                  <a:pt x="12033" y="8327"/>
                </a:lnTo>
                <a:lnTo>
                  <a:pt x="11959" y="8290"/>
                </a:lnTo>
                <a:lnTo>
                  <a:pt x="11996" y="8254"/>
                </a:lnTo>
                <a:close/>
                <a:moveTo>
                  <a:pt x="10932" y="8841"/>
                </a:moveTo>
                <a:lnTo>
                  <a:pt x="11519" y="9097"/>
                </a:lnTo>
                <a:lnTo>
                  <a:pt x="12106" y="9244"/>
                </a:lnTo>
                <a:lnTo>
                  <a:pt x="12033" y="9391"/>
                </a:lnTo>
                <a:lnTo>
                  <a:pt x="11922" y="9537"/>
                </a:lnTo>
                <a:lnTo>
                  <a:pt x="11776" y="9611"/>
                </a:lnTo>
                <a:lnTo>
                  <a:pt x="11702" y="9611"/>
                </a:lnTo>
                <a:lnTo>
                  <a:pt x="11629" y="9574"/>
                </a:lnTo>
                <a:lnTo>
                  <a:pt x="11519" y="9537"/>
                </a:lnTo>
                <a:lnTo>
                  <a:pt x="11409" y="9427"/>
                </a:lnTo>
                <a:lnTo>
                  <a:pt x="11226" y="9244"/>
                </a:lnTo>
                <a:lnTo>
                  <a:pt x="10932" y="8841"/>
                </a:lnTo>
                <a:close/>
                <a:moveTo>
                  <a:pt x="12509" y="9354"/>
                </a:moveTo>
                <a:lnTo>
                  <a:pt x="12876" y="9391"/>
                </a:lnTo>
                <a:lnTo>
                  <a:pt x="12656" y="10161"/>
                </a:lnTo>
                <a:lnTo>
                  <a:pt x="12583" y="10088"/>
                </a:lnTo>
                <a:lnTo>
                  <a:pt x="12363" y="10088"/>
                </a:lnTo>
                <a:lnTo>
                  <a:pt x="12216" y="10051"/>
                </a:lnTo>
                <a:lnTo>
                  <a:pt x="11886" y="9978"/>
                </a:lnTo>
                <a:lnTo>
                  <a:pt x="12106" y="9868"/>
                </a:lnTo>
                <a:lnTo>
                  <a:pt x="12289" y="9758"/>
                </a:lnTo>
                <a:lnTo>
                  <a:pt x="12399" y="9574"/>
                </a:lnTo>
                <a:lnTo>
                  <a:pt x="12509" y="9354"/>
                </a:lnTo>
                <a:close/>
                <a:moveTo>
                  <a:pt x="10382" y="9721"/>
                </a:moveTo>
                <a:lnTo>
                  <a:pt x="11409" y="10161"/>
                </a:lnTo>
                <a:lnTo>
                  <a:pt x="11922" y="10381"/>
                </a:lnTo>
                <a:lnTo>
                  <a:pt x="12253" y="10491"/>
                </a:lnTo>
                <a:lnTo>
                  <a:pt x="12399" y="10491"/>
                </a:lnTo>
                <a:lnTo>
                  <a:pt x="12509" y="10455"/>
                </a:lnTo>
                <a:lnTo>
                  <a:pt x="12326" y="10968"/>
                </a:lnTo>
                <a:lnTo>
                  <a:pt x="12033" y="10858"/>
                </a:lnTo>
                <a:lnTo>
                  <a:pt x="11886" y="10785"/>
                </a:lnTo>
                <a:lnTo>
                  <a:pt x="11776" y="10711"/>
                </a:lnTo>
                <a:lnTo>
                  <a:pt x="11519" y="10528"/>
                </a:lnTo>
                <a:lnTo>
                  <a:pt x="11409" y="10418"/>
                </a:lnTo>
                <a:lnTo>
                  <a:pt x="11262" y="10344"/>
                </a:lnTo>
                <a:lnTo>
                  <a:pt x="11079" y="10308"/>
                </a:lnTo>
                <a:lnTo>
                  <a:pt x="10895" y="10271"/>
                </a:lnTo>
                <a:lnTo>
                  <a:pt x="10492" y="10234"/>
                </a:lnTo>
                <a:lnTo>
                  <a:pt x="10455" y="9978"/>
                </a:lnTo>
                <a:lnTo>
                  <a:pt x="10382" y="9721"/>
                </a:lnTo>
                <a:close/>
                <a:moveTo>
                  <a:pt x="10455" y="10528"/>
                </a:moveTo>
                <a:lnTo>
                  <a:pt x="10785" y="10601"/>
                </a:lnTo>
                <a:lnTo>
                  <a:pt x="10969" y="10638"/>
                </a:lnTo>
                <a:lnTo>
                  <a:pt x="11115" y="10711"/>
                </a:lnTo>
                <a:lnTo>
                  <a:pt x="11336" y="10821"/>
                </a:lnTo>
                <a:lnTo>
                  <a:pt x="11519" y="10968"/>
                </a:lnTo>
                <a:lnTo>
                  <a:pt x="11702" y="11115"/>
                </a:lnTo>
                <a:lnTo>
                  <a:pt x="11886" y="11262"/>
                </a:lnTo>
                <a:lnTo>
                  <a:pt x="12106" y="11335"/>
                </a:lnTo>
                <a:lnTo>
                  <a:pt x="11739" y="11922"/>
                </a:lnTo>
                <a:lnTo>
                  <a:pt x="11629" y="11922"/>
                </a:lnTo>
                <a:lnTo>
                  <a:pt x="11482" y="11885"/>
                </a:lnTo>
                <a:lnTo>
                  <a:pt x="11226" y="11738"/>
                </a:lnTo>
                <a:lnTo>
                  <a:pt x="10565" y="11482"/>
                </a:lnTo>
                <a:lnTo>
                  <a:pt x="10272" y="11335"/>
                </a:lnTo>
                <a:lnTo>
                  <a:pt x="10382" y="10968"/>
                </a:lnTo>
                <a:lnTo>
                  <a:pt x="10455" y="10601"/>
                </a:lnTo>
                <a:lnTo>
                  <a:pt x="10455" y="10528"/>
                </a:lnTo>
                <a:close/>
                <a:moveTo>
                  <a:pt x="10125" y="11665"/>
                </a:moveTo>
                <a:lnTo>
                  <a:pt x="10785" y="11958"/>
                </a:lnTo>
                <a:lnTo>
                  <a:pt x="11115" y="12142"/>
                </a:lnTo>
                <a:lnTo>
                  <a:pt x="11299" y="12215"/>
                </a:lnTo>
                <a:lnTo>
                  <a:pt x="11482" y="12289"/>
                </a:lnTo>
                <a:lnTo>
                  <a:pt x="11226" y="12655"/>
                </a:lnTo>
                <a:lnTo>
                  <a:pt x="10895" y="12545"/>
                </a:lnTo>
                <a:lnTo>
                  <a:pt x="10455" y="12399"/>
                </a:lnTo>
                <a:lnTo>
                  <a:pt x="10052" y="12252"/>
                </a:lnTo>
                <a:lnTo>
                  <a:pt x="9868" y="12142"/>
                </a:lnTo>
                <a:lnTo>
                  <a:pt x="10125" y="11665"/>
                </a:lnTo>
                <a:close/>
                <a:moveTo>
                  <a:pt x="9355" y="9574"/>
                </a:moveTo>
                <a:lnTo>
                  <a:pt x="9575" y="9611"/>
                </a:lnTo>
                <a:lnTo>
                  <a:pt x="9795" y="9648"/>
                </a:lnTo>
                <a:lnTo>
                  <a:pt x="9978" y="9758"/>
                </a:lnTo>
                <a:lnTo>
                  <a:pt x="10052" y="9868"/>
                </a:lnTo>
                <a:lnTo>
                  <a:pt x="10088" y="9941"/>
                </a:lnTo>
                <a:lnTo>
                  <a:pt x="10125" y="10088"/>
                </a:lnTo>
                <a:lnTo>
                  <a:pt x="10125" y="10198"/>
                </a:lnTo>
                <a:lnTo>
                  <a:pt x="9832" y="10161"/>
                </a:lnTo>
                <a:lnTo>
                  <a:pt x="9795" y="10198"/>
                </a:lnTo>
                <a:lnTo>
                  <a:pt x="9795" y="10234"/>
                </a:lnTo>
                <a:lnTo>
                  <a:pt x="9942" y="10344"/>
                </a:lnTo>
                <a:lnTo>
                  <a:pt x="10088" y="10455"/>
                </a:lnTo>
                <a:lnTo>
                  <a:pt x="10015" y="10785"/>
                </a:lnTo>
                <a:lnTo>
                  <a:pt x="9942" y="11078"/>
                </a:lnTo>
                <a:lnTo>
                  <a:pt x="9905" y="11188"/>
                </a:lnTo>
                <a:lnTo>
                  <a:pt x="9648" y="11115"/>
                </a:lnTo>
                <a:lnTo>
                  <a:pt x="9391" y="11078"/>
                </a:lnTo>
                <a:lnTo>
                  <a:pt x="9355" y="11078"/>
                </a:lnTo>
                <a:lnTo>
                  <a:pt x="9318" y="11115"/>
                </a:lnTo>
                <a:lnTo>
                  <a:pt x="9318" y="11151"/>
                </a:lnTo>
                <a:lnTo>
                  <a:pt x="9355" y="11188"/>
                </a:lnTo>
                <a:lnTo>
                  <a:pt x="9538" y="11372"/>
                </a:lnTo>
                <a:lnTo>
                  <a:pt x="9795" y="11518"/>
                </a:lnTo>
                <a:lnTo>
                  <a:pt x="9501" y="11995"/>
                </a:lnTo>
                <a:lnTo>
                  <a:pt x="9061" y="11812"/>
                </a:lnTo>
                <a:lnTo>
                  <a:pt x="8584" y="11628"/>
                </a:lnTo>
                <a:lnTo>
                  <a:pt x="8548" y="11628"/>
                </a:lnTo>
                <a:lnTo>
                  <a:pt x="8548" y="11702"/>
                </a:lnTo>
                <a:lnTo>
                  <a:pt x="8731" y="11848"/>
                </a:lnTo>
                <a:lnTo>
                  <a:pt x="8915" y="12032"/>
                </a:lnTo>
                <a:lnTo>
                  <a:pt x="9318" y="12289"/>
                </a:lnTo>
                <a:lnTo>
                  <a:pt x="9061" y="12582"/>
                </a:lnTo>
                <a:lnTo>
                  <a:pt x="8805" y="12802"/>
                </a:lnTo>
                <a:lnTo>
                  <a:pt x="8548" y="12692"/>
                </a:lnTo>
                <a:lnTo>
                  <a:pt x="8401" y="12069"/>
                </a:lnTo>
                <a:lnTo>
                  <a:pt x="8291" y="11445"/>
                </a:lnTo>
                <a:lnTo>
                  <a:pt x="8218" y="11298"/>
                </a:lnTo>
                <a:lnTo>
                  <a:pt x="8144" y="11188"/>
                </a:lnTo>
                <a:lnTo>
                  <a:pt x="8034" y="11115"/>
                </a:lnTo>
                <a:lnTo>
                  <a:pt x="7374" y="11115"/>
                </a:lnTo>
                <a:lnTo>
                  <a:pt x="7264" y="11078"/>
                </a:lnTo>
                <a:lnTo>
                  <a:pt x="7154" y="11041"/>
                </a:lnTo>
                <a:lnTo>
                  <a:pt x="7007" y="10895"/>
                </a:lnTo>
                <a:lnTo>
                  <a:pt x="6897" y="10675"/>
                </a:lnTo>
                <a:lnTo>
                  <a:pt x="6860" y="10455"/>
                </a:lnTo>
                <a:lnTo>
                  <a:pt x="6860" y="10344"/>
                </a:lnTo>
                <a:lnTo>
                  <a:pt x="6897" y="10234"/>
                </a:lnTo>
                <a:lnTo>
                  <a:pt x="6934" y="10124"/>
                </a:lnTo>
                <a:lnTo>
                  <a:pt x="7007" y="10051"/>
                </a:lnTo>
                <a:lnTo>
                  <a:pt x="7227" y="9978"/>
                </a:lnTo>
                <a:lnTo>
                  <a:pt x="7447" y="9904"/>
                </a:lnTo>
                <a:lnTo>
                  <a:pt x="8328" y="9721"/>
                </a:lnTo>
                <a:lnTo>
                  <a:pt x="8401" y="9758"/>
                </a:lnTo>
                <a:lnTo>
                  <a:pt x="8548" y="9758"/>
                </a:lnTo>
                <a:lnTo>
                  <a:pt x="8841" y="9648"/>
                </a:lnTo>
                <a:lnTo>
                  <a:pt x="9135" y="9574"/>
                </a:lnTo>
                <a:close/>
                <a:moveTo>
                  <a:pt x="1028" y="7373"/>
                </a:moveTo>
                <a:lnTo>
                  <a:pt x="1028" y="7887"/>
                </a:lnTo>
                <a:lnTo>
                  <a:pt x="1101" y="8437"/>
                </a:lnTo>
                <a:lnTo>
                  <a:pt x="1138" y="8474"/>
                </a:lnTo>
                <a:lnTo>
                  <a:pt x="1211" y="8510"/>
                </a:lnTo>
                <a:lnTo>
                  <a:pt x="1285" y="8510"/>
                </a:lnTo>
                <a:lnTo>
                  <a:pt x="1358" y="8474"/>
                </a:lnTo>
                <a:lnTo>
                  <a:pt x="1872" y="8070"/>
                </a:lnTo>
                <a:lnTo>
                  <a:pt x="1945" y="8951"/>
                </a:lnTo>
                <a:lnTo>
                  <a:pt x="1982" y="9611"/>
                </a:lnTo>
                <a:lnTo>
                  <a:pt x="1982" y="9758"/>
                </a:lnTo>
                <a:lnTo>
                  <a:pt x="1982" y="9904"/>
                </a:lnTo>
                <a:lnTo>
                  <a:pt x="1872" y="10014"/>
                </a:lnTo>
                <a:lnTo>
                  <a:pt x="1762" y="10088"/>
                </a:lnTo>
                <a:lnTo>
                  <a:pt x="1615" y="10271"/>
                </a:lnTo>
                <a:lnTo>
                  <a:pt x="1505" y="10455"/>
                </a:lnTo>
                <a:lnTo>
                  <a:pt x="1468" y="10638"/>
                </a:lnTo>
                <a:lnTo>
                  <a:pt x="1468" y="10858"/>
                </a:lnTo>
                <a:lnTo>
                  <a:pt x="1505" y="11078"/>
                </a:lnTo>
                <a:lnTo>
                  <a:pt x="1578" y="11298"/>
                </a:lnTo>
                <a:lnTo>
                  <a:pt x="1688" y="11702"/>
                </a:lnTo>
                <a:lnTo>
                  <a:pt x="2165" y="12876"/>
                </a:lnTo>
                <a:lnTo>
                  <a:pt x="1835" y="12509"/>
                </a:lnTo>
                <a:lnTo>
                  <a:pt x="1505" y="12142"/>
                </a:lnTo>
                <a:lnTo>
                  <a:pt x="1211" y="11665"/>
                </a:lnTo>
                <a:lnTo>
                  <a:pt x="918" y="11188"/>
                </a:lnTo>
                <a:lnTo>
                  <a:pt x="735" y="10675"/>
                </a:lnTo>
                <a:lnTo>
                  <a:pt x="588" y="10161"/>
                </a:lnTo>
                <a:lnTo>
                  <a:pt x="551" y="9831"/>
                </a:lnTo>
                <a:lnTo>
                  <a:pt x="514" y="9501"/>
                </a:lnTo>
                <a:lnTo>
                  <a:pt x="551" y="9171"/>
                </a:lnTo>
                <a:lnTo>
                  <a:pt x="588" y="8841"/>
                </a:lnTo>
                <a:lnTo>
                  <a:pt x="771" y="8180"/>
                </a:lnTo>
                <a:lnTo>
                  <a:pt x="955" y="7557"/>
                </a:lnTo>
                <a:lnTo>
                  <a:pt x="1028" y="7373"/>
                </a:lnTo>
                <a:close/>
                <a:moveTo>
                  <a:pt x="9612" y="12472"/>
                </a:moveTo>
                <a:lnTo>
                  <a:pt x="9942" y="12619"/>
                </a:lnTo>
                <a:lnTo>
                  <a:pt x="10675" y="12912"/>
                </a:lnTo>
                <a:lnTo>
                  <a:pt x="10895" y="12986"/>
                </a:lnTo>
                <a:lnTo>
                  <a:pt x="10529" y="13316"/>
                </a:lnTo>
                <a:lnTo>
                  <a:pt x="10162" y="13609"/>
                </a:lnTo>
                <a:lnTo>
                  <a:pt x="9685" y="13279"/>
                </a:lnTo>
                <a:lnTo>
                  <a:pt x="9171" y="12986"/>
                </a:lnTo>
                <a:lnTo>
                  <a:pt x="9391" y="12729"/>
                </a:lnTo>
                <a:lnTo>
                  <a:pt x="9612" y="12472"/>
                </a:lnTo>
                <a:close/>
                <a:moveTo>
                  <a:pt x="2569" y="5209"/>
                </a:moveTo>
                <a:lnTo>
                  <a:pt x="2899" y="5319"/>
                </a:lnTo>
                <a:lnTo>
                  <a:pt x="3266" y="5356"/>
                </a:lnTo>
                <a:lnTo>
                  <a:pt x="3999" y="5356"/>
                </a:lnTo>
                <a:lnTo>
                  <a:pt x="4733" y="5429"/>
                </a:lnTo>
                <a:lnTo>
                  <a:pt x="5467" y="5539"/>
                </a:lnTo>
                <a:lnTo>
                  <a:pt x="5320" y="5649"/>
                </a:lnTo>
                <a:lnTo>
                  <a:pt x="5173" y="5723"/>
                </a:lnTo>
                <a:lnTo>
                  <a:pt x="4880" y="5833"/>
                </a:lnTo>
                <a:lnTo>
                  <a:pt x="4696" y="5943"/>
                </a:lnTo>
                <a:lnTo>
                  <a:pt x="4513" y="6053"/>
                </a:lnTo>
                <a:lnTo>
                  <a:pt x="4366" y="6236"/>
                </a:lnTo>
                <a:lnTo>
                  <a:pt x="4293" y="6420"/>
                </a:lnTo>
                <a:lnTo>
                  <a:pt x="4256" y="6493"/>
                </a:lnTo>
                <a:lnTo>
                  <a:pt x="4293" y="6603"/>
                </a:lnTo>
                <a:lnTo>
                  <a:pt x="4329" y="6676"/>
                </a:lnTo>
                <a:lnTo>
                  <a:pt x="4366" y="6750"/>
                </a:lnTo>
                <a:lnTo>
                  <a:pt x="4439" y="6823"/>
                </a:lnTo>
                <a:lnTo>
                  <a:pt x="4549" y="6823"/>
                </a:lnTo>
                <a:lnTo>
                  <a:pt x="4660" y="6860"/>
                </a:lnTo>
                <a:lnTo>
                  <a:pt x="4696" y="6933"/>
                </a:lnTo>
                <a:lnTo>
                  <a:pt x="4733" y="7117"/>
                </a:lnTo>
                <a:lnTo>
                  <a:pt x="4770" y="7300"/>
                </a:lnTo>
                <a:lnTo>
                  <a:pt x="4770" y="7667"/>
                </a:lnTo>
                <a:lnTo>
                  <a:pt x="4806" y="7813"/>
                </a:lnTo>
                <a:lnTo>
                  <a:pt x="4586" y="7520"/>
                </a:lnTo>
                <a:lnTo>
                  <a:pt x="4366" y="7263"/>
                </a:lnTo>
                <a:lnTo>
                  <a:pt x="4256" y="7190"/>
                </a:lnTo>
                <a:lnTo>
                  <a:pt x="4146" y="7153"/>
                </a:lnTo>
                <a:lnTo>
                  <a:pt x="3999" y="7117"/>
                </a:lnTo>
                <a:lnTo>
                  <a:pt x="3889" y="7153"/>
                </a:lnTo>
                <a:lnTo>
                  <a:pt x="3632" y="7227"/>
                </a:lnTo>
                <a:lnTo>
                  <a:pt x="3412" y="7373"/>
                </a:lnTo>
                <a:lnTo>
                  <a:pt x="3192" y="7593"/>
                </a:lnTo>
                <a:lnTo>
                  <a:pt x="2972" y="7813"/>
                </a:lnTo>
                <a:lnTo>
                  <a:pt x="2825" y="8070"/>
                </a:lnTo>
                <a:lnTo>
                  <a:pt x="2715" y="8364"/>
                </a:lnTo>
                <a:lnTo>
                  <a:pt x="2642" y="8657"/>
                </a:lnTo>
                <a:lnTo>
                  <a:pt x="2605" y="8951"/>
                </a:lnTo>
                <a:lnTo>
                  <a:pt x="2605" y="9244"/>
                </a:lnTo>
                <a:lnTo>
                  <a:pt x="2679" y="9537"/>
                </a:lnTo>
                <a:lnTo>
                  <a:pt x="2679" y="9611"/>
                </a:lnTo>
                <a:lnTo>
                  <a:pt x="2752" y="9648"/>
                </a:lnTo>
                <a:lnTo>
                  <a:pt x="2789" y="9684"/>
                </a:lnTo>
                <a:lnTo>
                  <a:pt x="3156" y="9684"/>
                </a:lnTo>
                <a:lnTo>
                  <a:pt x="3449" y="9758"/>
                </a:lnTo>
                <a:lnTo>
                  <a:pt x="3706" y="9868"/>
                </a:lnTo>
                <a:lnTo>
                  <a:pt x="3963" y="10014"/>
                </a:lnTo>
                <a:lnTo>
                  <a:pt x="4183" y="10198"/>
                </a:lnTo>
                <a:lnTo>
                  <a:pt x="4403" y="10418"/>
                </a:lnTo>
                <a:lnTo>
                  <a:pt x="4770" y="10858"/>
                </a:lnTo>
                <a:lnTo>
                  <a:pt x="4403" y="11151"/>
                </a:lnTo>
                <a:lnTo>
                  <a:pt x="4109" y="11445"/>
                </a:lnTo>
                <a:lnTo>
                  <a:pt x="3816" y="11775"/>
                </a:lnTo>
                <a:lnTo>
                  <a:pt x="3596" y="12142"/>
                </a:lnTo>
                <a:lnTo>
                  <a:pt x="3412" y="12545"/>
                </a:lnTo>
                <a:lnTo>
                  <a:pt x="3266" y="12986"/>
                </a:lnTo>
                <a:lnTo>
                  <a:pt x="3192" y="13426"/>
                </a:lnTo>
                <a:lnTo>
                  <a:pt x="3156" y="13866"/>
                </a:lnTo>
                <a:lnTo>
                  <a:pt x="3082" y="13829"/>
                </a:lnTo>
                <a:lnTo>
                  <a:pt x="2972" y="13719"/>
                </a:lnTo>
                <a:lnTo>
                  <a:pt x="2899" y="13572"/>
                </a:lnTo>
                <a:lnTo>
                  <a:pt x="2459" y="12582"/>
                </a:lnTo>
                <a:lnTo>
                  <a:pt x="2092" y="11702"/>
                </a:lnTo>
                <a:lnTo>
                  <a:pt x="1945" y="11262"/>
                </a:lnTo>
                <a:lnTo>
                  <a:pt x="1872" y="10821"/>
                </a:lnTo>
                <a:lnTo>
                  <a:pt x="1872" y="10638"/>
                </a:lnTo>
                <a:lnTo>
                  <a:pt x="1945" y="10491"/>
                </a:lnTo>
                <a:lnTo>
                  <a:pt x="2055" y="10381"/>
                </a:lnTo>
                <a:lnTo>
                  <a:pt x="2202" y="10271"/>
                </a:lnTo>
                <a:lnTo>
                  <a:pt x="2312" y="10161"/>
                </a:lnTo>
                <a:lnTo>
                  <a:pt x="2385" y="10051"/>
                </a:lnTo>
                <a:lnTo>
                  <a:pt x="2385" y="9904"/>
                </a:lnTo>
                <a:lnTo>
                  <a:pt x="2385" y="9721"/>
                </a:lnTo>
                <a:lnTo>
                  <a:pt x="2312" y="8730"/>
                </a:lnTo>
                <a:lnTo>
                  <a:pt x="2165" y="7740"/>
                </a:lnTo>
                <a:lnTo>
                  <a:pt x="2165" y="7667"/>
                </a:lnTo>
                <a:lnTo>
                  <a:pt x="2092" y="7593"/>
                </a:lnTo>
                <a:lnTo>
                  <a:pt x="1945" y="7593"/>
                </a:lnTo>
                <a:lnTo>
                  <a:pt x="1358" y="8070"/>
                </a:lnTo>
                <a:lnTo>
                  <a:pt x="1321" y="7667"/>
                </a:lnTo>
                <a:lnTo>
                  <a:pt x="1358" y="7263"/>
                </a:lnTo>
                <a:lnTo>
                  <a:pt x="1395" y="6860"/>
                </a:lnTo>
                <a:lnTo>
                  <a:pt x="1505" y="6456"/>
                </a:lnTo>
                <a:lnTo>
                  <a:pt x="1505" y="6383"/>
                </a:lnTo>
                <a:lnTo>
                  <a:pt x="1468" y="6310"/>
                </a:lnTo>
                <a:lnTo>
                  <a:pt x="1725" y="5796"/>
                </a:lnTo>
                <a:lnTo>
                  <a:pt x="1982" y="5319"/>
                </a:lnTo>
                <a:lnTo>
                  <a:pt x="2239" y="5356"/>
                </a:lnTo>
                <a:lnTo>
                  <a:pt x="2495" y="5392"/>
                </a:lnTo>
                <a:lnTo>
                  <a:pt x="2569" y="5356"/>
                </a:lnTo>
                <a:lnTo>
                  <a:pt x="2605" y="5319"/>
                </a:lnTo>
                <a:lnTo>
                  <a:pt x="2605" y="5282"/>
                </a:lnTo>
                <a:lnTo>
                  <a:pt x="2569" y="5209"/>
                </a:lnTo>
                <a:close/>
                <a:moveTo>
                  <a:pt x="8805" y="13939"/>
                </a:moveTo>
                <a:lnTo>
                  <a:pt x="9098" y="13976"/>
                </a:lnTo>
                <a:lnTo>
                  <a:pt x="9391" y="14049"/>
                </a:lnTo>
                <a:lnTo>
                  <a:pt x="9208" y="14086"/>
                </a:lnTo>
                <a:lnTo>
                  <a:pt x="9171" y="14049"/>
                </a:lnTo>
                <a:lnTo>
                  <a:pt x="9061" y="14049"/>
                </a:lnTo>
                <a:lnTo>
                  <a:pt x="8988" y="13976"/>
                </a:lnTo>
                <a:lnTo>
                  <a:pt x="8805" y="13939"/>
                </a:lnTo>
                <a:close/>
                <a:moveTo>
                  <a:pt x="5815" y="14178"/>
                </a:moveTo>
                <a:lnTo>
                  <a:pt x="5797" y="14196"/>
                </a:lnTo>
                <a:lnTo>
                  <a:pt x="5760" y="14196"/>
                </a:lnTo>
                <a:lnTo>
                  <a:pt x="5815" y="14178"/>
                </a:lnTo>
                <a:close/>
                <a:moveTo>
                  <a:pt x="7154" y="2935"/>
                </a:moveTo>
                <a:lnTo>
                  <a:pt x="7594" y="3008"/>
                </a:lnTo>
                <a:lnTo>
                  <a:pt x="8034" y="3082"/>
                </a:lnTo>
                <a:lnTo>
                  <a:pt x="8438" y="3155"/>
                </a:lnTo>
                <a:lnTo>
                  <a:pt x="8401" y="3192"/>
                </a:lnTo>
                <a:lnTo>
                  <a:pt x="8401" y="3228"/>
                </a:lnTo>
                <a:lnTo>
                  <a:pt x="8401" y="3265"/>
                </a:lnTo>
                <a:lnTo>
                  <a:pt x="8438" y="3265"/>
                </a:lnTo>
                <a:lnTo>
                  <a:pt x="8621" y="3228"/>
                </a:lnTo>
                <a:lnTo>
                  <a:pt x="8768" y="3265"/>
                </a:lnTo>
                <a:lnTo>
                  <a:pt x="8805" y="3265"/>
                </a:lnTo>
                <a:lnTo>
                  <a:pt x="8768" y="3338"/>
                </a:lnTo>
                <a:lnTo>
                  <a:pt x="8768" y="3412"/>
                </a:lnTo>
                <a:lnTo>
                  <a:pt x="8768" y="3448"/>
                </a:lnTo>
                <a:lnTo>
                  <a:pt x="8805" y="3485"/>
                </a:lnTo>
                <a:lnTo>
                  <a:pt x="8841" y="3485"/>
                </a:lnTo>
                <a:lnTo>
                  <a:pt x="8915" y="3522"/>
                </a:lnTo>
                <a:lnTo>
                  <a:pt x="8988" y="3558"/>
                </a:lnTo>
                <a:lnTo>
                  <a:pt x="9098" y="3668"/>
                </a:lnTo>
                <a:lnTo>
                  <a:pt x="9208" y="3815"/>
                </a:lnTo>
                <a:lnTo>
                  <a:pt x="9245" y="3852"/>
                </a:lnTo>
                <a:lnTo>
                  <a:pt x="9281" y="3889"/>
                </a:lnTo>
                <a:lnTo>
                  <a:pt x="9318" y="3852"/>
                </a:lnTo>
                <a:lnTo>
                  <a:pt x="9391" y="3742"/>
                </a:lnTo>
                <a:lnTo>
                  <a:pt x="9465" y="3632"/>
                </a:lnTo>
                <a:lnTo>
                  <a:pt x="9538" y="3558"/>
                </a:lnTo>
                <a:lnTo>
                  <a:pt x="9758" y="3632"/>
                </a:lnTo>
                <a:lnTo>
                  <a:pt x="9612" y="3815"/>
                </a:lnTo>
                <a:lnTo>
                  <a:pt x="9501" y="3999"/>
                </a:lnTo>
                <a:lnTo>
                  <a:pt x="9465" y="4072"/>
                </a:lnTo>
                <a:lnTo>
                  <a:pt x="9465" y="4182"/>
                </a:lnTo>
                <a:lnTo>
                  <a:pt x="9575" y="4182"/>
                </a:lnTo>
                <a:lnTo>
                  <a:pt x="9648" y="4145"/>
                </a:lnTo>
                <a:lnTo>
                  <a:pt x="9795" y="4035"/>
                </a:lnTo>
                <a:lnTo>
                  <a:pt x="10052" y="3815"/>
                </a:lnTo>
                <a:lnTo>
                  <a:pt x="10308" y="3962"/>
                </a:lnTo>
                <a:lnTo>
                  <a:pt x="10235" y="4035"/>
                </a:lnTo>
                <a:lnTo>
                  <a:pt x="9978" y="4365"/>
                </a:lnTo>
                <a:lnTo>
                  <a:pt x="9868" y="4512"/>
                </a:lnTo>
                <a:lnTo>
                  <a:pt x="9795" y="4696"/>
                </a:lnTo>
                <a:lnTo>
                  <a:pt x="9795" y="4732"/>
                </a:lnTo>
                <a:lnTo>
                  <a:pt x="9832" y="4732"/>
                </a:lnTo>
                <a:lnTo>
                  <a:pt x="10015" y="4659"/>
                </a:lnTo>
                <a:lnTo>
                  <a:pt x="10198" y="4549"/>
                </a:lnTo>
                <a:lnTo>
                  <a:pt x="10492" y="4329"/>
                </a:lnTo>
                <a:lnTo>
                  <a:pt x="10639" y="4182"/>
                </a:lnTo>
                <a:lnTo>
                  <a:pt x="10822" y="4292"/>
                </a:lnTo>
                <a:lnTo>
                  <a:pt x="10565" y="4549"/>
                </a:lnTo>
                <a:lnTo>
                  <a:pt x="10272" y="4879"/>
                </a:lnTo>
                <a:lnTo>
                  <a:pt x="10052" y="5209"/>
                </a:lnTo>
                <a:lnTo>
                  <a:pt x="9942" y="5246"/>
                </a:lnTo>
                <a:lnTo>
                  <a:pt x="9648" y="5392"/>
                </a:lnTo>
                <a:lnTo>
                  <a:pt x="9391" y="5539"/>
                </a:lnTo>
                <a:lnTo>
                  <a:pt x="9281" y="5539"/>
                </a:lnTo>
                <a:lnTo>
                  <a:pt x="9135" y="5576"/>
                </a:lnTo>
                <a:lnTo>
                  <a:pt x="8805" y="5759"/>
                </a:lnTo>
                <a:lnTo>
                  <a:pt x="8548" y="5979"/>
                </a:lnTo>
                <a:lnTo>
                  <a:pt x="8364" y="6089"/>
                </a:lnTo>
                <a:lnTo>
                  <a:pt x="8071" y="6346"/>
                </a:lnTo>
                <a:lnTo>
                  <a:pt x="7924" y="6566"/>
                </a:lnTo>
                <a:lnTo>
                  <a:pt x="7741" y="6750"/>
                </a:lnTo>
                <a:lnTo>
                  <a:pt x="7631" y="6970"/>
                </a:lnTo>
                <a:lnTo>
                  <a:pt x="7594" y="7153"/>
                </a:lnTo>
                <a:lnTo>
                  <a:pt x="7631" y="7227"/>
                </a:lnTo>
                <a:lnTo>
                  <a:pt x="7667" y="7300"/>
                </a:lnTo>
                <a:lnTo>
                  <a:pt x="7741" y="7373"/>
                </a:lnTo>
                <a:lnTo>
                  <a:pt x="7851" y="7410"/>
                </a:lnTo>
                <a:lnTo>
                  <a:pt x="7998" y="7410"/>
                </a:lnTo>
                <a:lnTo>
                  <a:pt x="8144" y="7337"/>
                </a:lnTo>
                <a:lnTo>
                  <a:pt x="8401" y="7190"/>
                </a:lnTo>
                <a:lnTo>
                  <a:pt x="8548" y="7153"/>
                </a:lnTo>
                <a:lnTo>
                  <a:pt x="8731" y="7227"/>
                </a:lnTo>
                <a:lnTo>
                  <a:pt x="8805" y="7263"/>
                </a:lnTo>
                <a:lnTo>
                  <a:pt x="8878" y="7337"/>
                </a:lnTo>
                <a:lnTo>
                  <a:pt x="8915" y="7410"/>
                </a:lnTo>
                <a:lnTo>
                  <a:pt x="8915" y="7483"/>
                </a:lnTo>
                <a:lnTo>
                  <a:pt x="8841" y="7593"/>
                </a:lnTo>
                <a:lnTo>
                  <a:pt x="8731" y="7740"/>
                </a:lnTo>
                <a:lnTo>
                  <a:pt x="8584" y="7850"/>
                </a:lnTo>
                <a:lnTo>
                  <a:pt x="8401" y="7960"/>
                </a:lnTo>
                <a:lnTo>
                  <a:pt x="8144" y="8070"/>
                </a:lnTo>
                <a:lnTo>
                  <a:pt x="7961" y="8144"/>
                </a:lnTo>
                <a:lnTo>
                  <a:pt x="7741" y="8254"/>
                </a:lnTo>
                <a:lnTo>
                  <a:pt x="7557" y="8400"/>
                </a:lnTo>
                <a:lnTo>
                  <a:pt x="7521" y="8474"/>
                </a:lnTo>
                <a:lnTo>
                  <a:pt x="7484" y="8584"/>
                </a:lnTo>
                <a:lnTo>
                  <a:pt x="7447" y="8767"/>
                </a:lnTo>
                <a:lnTo>
                  <a:pt x="7521" y="8914"/>
                </a:lnTo>
                <a:lnTo>
                  <a:pt x="7631" y="9061"/>
                </a:lnTo>
                <a:lnTo>
                  <a:pt x="7777" y="9134"/>
                </a:lnTo>
                <a:lnTo>
                  <a:pt x="7887" y="9171"/>
                </a:lnTo>
                <a:lnTo>
                  <a:pt x="8034" y="9207"/>
                </a:lnTo>
                <a:lnTo>
                  <a:pt x="8254" y="9134"/>
                </a:lnTo>
                <a:lnTo>
                  <a:pt x="8694" y="8951"/>
                </a:lnTo>
                <a:lnTo>
                  <a:pt x="9208" y="8951"/>
                </a:lnTo>
                <a:lnTo>
                  <a:pt x="9391" y="8877"/>
                </a:lnTo>
                <a:lnTo>
                  <a:pt x="9575" y="8767"/>
                </a:lnTo>
                <a:lnTo>
                  <a:pt x="9685" y="8657"/>
                </a:lnTo>
                <a:lnTo>
                  <a:pt x="9795" y="8547"/>
                </a:lnTo>
                <a:lnTo>
                  <a:pt x="9905" y="8547"/>
                </a:lnTo>
                <a:lnTo>
                  <a:pt x="10052" y="8584"/>
                </a:lnTo>
                <a:lnTo>
                  <a:pt x="10088" y="8620"/>
                </a:lnTo>
                <a:lnTo>
                  <a:pt x="10125" y="8620"/>
                </a:lnTo>
                <a:lnTo>
                  <a:pt x="10198" y="8657"/>
                </a:lnTo>
                <a:lnTo>
                  <a:pt x="10382" y="8804"/>
                </a:lnTo>
                <a:lnTo>
                  <a:pt x="10565" y="8987"/>
                </a:lnTo>
                <a:lnTo>
                  <a:pt x="11115" y="9648"/>
                </a:lnTo>
                <a:lnTo>
                  <a:pt x="10382" y="9391"/>
                </a:lnTo>
                <a:lnTo>
                  <a:pt x="10015" y="9281"/>
                </a:lnTo>
                <a:lnTo>
                  <a:pt x="9648" y="9171"/>
                </a:lnTo>
                <a:lnTo>
                  <a:pt x="9612" y="9207"/>
                </a:lnTo>
                <a:lnTo>
                  <a:pt x="9281" y="9171"/>
                </a:lnTo>
                <a:lnTo>
                  <a:pt x="8951" y="9207"/>
                </a:lnTo>
                <a:lnTo>
                  <a:pt x="8621" y="9281"/>
                </a:lnTo>
                <a:lnTo>
                  <a:pt x="8328" y="9391"/>
                </a:lnTo>
                <a:lnTo>
                  <a:pt x="8291" y="9427"/>
                </a:lnTo>
                <a:lnTo>
                  <a:pt x="8144" y="9427"/>
                </a:lnTo>
                <a:lnTo>
                  <a:pt x="7631" y="9537"/>
                </a:lnTo>
                <a:lnTo>
                  <a:pt x="7117" y="9648"/>
                </a:lnTo>
                <a:lnTo>
                  <a:pt x="6934" y="9684"/>
                </a:lnTo>
                <a:lnTo>
                  <a:pt x="6787" y="9794"/>
                </a:lnTo>
                <a:lnTo>
                  <a:pt x="6677" y="9904"/>
                </a:lnTo>
                <a:lnTo>
                  <a:pt x="6567" y="10088"/>
                </a:lnTo>
                <a:lnTo>
                  <a:pt x="6494" y="10271"/>
                </a:lnTo>
                <a:lnTo>
                  <a:pt x="6494" y="10455"/>
                </a:lnTo>
                <a:lnTo>
                  <a:pt x="6494" y="10601"/>
                </a:lnTo>
                <a:lnTo>
                  <a:pt x="6530" y="10785"/>
                </a:lnTo>
                <a:lnTo>
                  <a:pt x="6604" y="10968"/>
                </a:lnTo>
                <a:lnTo>
                  <a:pt x="6714" y="11115"/>
                </a:lnTo>
                <a:lnTo>
                  <a:pt x="6824" y="11225"/>
                </a:lnTo>
                <a:lnTo>
                  <a:pt x="6970" y="11335"/>
                </a:lnTo>
                <a:lnTo>
                  <a:pt x="7117" y="11408"/>
                </a:lnTo>
                <a:lnTo>
                  <a:pt x="7301" y="11445"/>
                </a:lnTo>
                <a:lnTo>
                  <a:pt x="7484" y="11482"/>
                </a:lnTo>
                <a:lnTo>
                  <a:pt x="7777" y="11482"/>
                </a:lnTo>
                <a:lnTo>
                  <a:pt x="7851" y="11555"/>
                </a:lnTo>
                <a:lnTo>
                  <a:pt x="7924" y="11665"/>
                </a:lnTo>
                <a:lnTo>
                  <a:pt x="7961" y="11812"/>
                </a:lnTo>
                <a:lnTo>
                  <a:pt x="8034" y="12105"/>
                </a:lnTo>
                <a:lnTo>
                  <a:pt x="8071" y="12362"/>
                </a:lnTo>
                <a:lnTo>
                  <a:pt x="8108" y="12509"/>
                </a:lnTo>
                <a:lnTo>
                  <a:pt x="7851" y="12435"/>
                </a:lnTo>
                <a:lnTo>
                  <a:pt x="7631" y="12399"/>
                </a:lnTo>
                <a:lnTo>
                  <a:pt x="7557" y="12362"/>
                </a:lnTo>
                <a:lnTo>
                  <a:pt x="7521" y="12215"/>
                </a:lnTo>
                <a:lnTo>
                  <a:pt x="7521" y="12179"/>
                </a:lnTo>
                <a:lnTo>
                  <a:pt x="7447" y="12179"/>
                </a:lnTo>
                <a:lnTo>
                  <a:pt x="7447" y="12215"/>
                </a:lnTo>
                <a:lnTo>
                  <a:pt x="7411" y="12472"/>
                </a:lnTo>
                <a:lnTo>
                  <a:pt x="7411" y="12509"/>
                </a:lnTo>
                <a:lnTo>
                  <a:pt x="7447" y="12545"/>
                </a:lnTo>
                <a:lnTo>
                  <a:pt x="7851" y="12729"/>
                </a:lnTo>
                <a:lnTo>
                  <a:pt x="8254" y="12949"/>
                </a:lnTo>
                <a:lnTo>
                  <a:pt x="8438" y="13316"/>
                </a:lnTo>
                <a:lnTo>
                  <a:pt x="8474" y="13389"/>
                </a:lnTo>
                <a:lnTo>
                  <a:pt x="8548" y="13426"/>
                </a:lnTo>
                <a:lnTo>
                  <a:pt x="8621" y="13426"/>
                </a:lnTo>
                <a:lnTo>
                  <a:pt x="8694" y="13389"/>
                </a:lnTo>
                <a:lnTo>
                  <a:pt x="8841" y="13279"/>
                </a:lnTo>
                <a:lnTo>
                  <a:pt x="9428" y="13609"/>
                </a:lnTo>
                <a:lnTo>
                  <a:pt x="9281" y="13609"/>
                </a:lnTo>
                <a:lnTo>
                  <a:pt x="8548" y="13536"/>
                </a:lnTo>
                <a:lnTo>
                  <a:pt x="7851" y="13536"/>
                </a:lnTo>
                <a:lnTo>
                  <a:pt x="7374" y="13206"/>
                </a:lnTo>
                <a:lnTo>
                  <a:pt x="6860" y="12912"/>
                </a:lnTo>
                <a:lnTo>
                  <a:pt x="6824" y="12876"/>
                </a:lnTo>
                <a:lnTo>
                  <a:pt x="6750" y="12912"/>
                </a:lnTo>
                <a:lnTo>
                  <a:pt x="6750" y="12949"/>
                </a:lnTo>
                <a:lnTo>
                  <a:pt x="6750" y="13022"/>
                </a:lnTo>
                <a:lnTo>
                  <a:pt x="6970" y="13316"/>
                </a:lnTo>
                <a:lnTo>
                  <a:pt x="7227" y="13572"/>
                </a:lnTo>
                <a:lnTo>
                  <a:pt x="6897" y="13609"/>
                </a:lnTo>
                <a:lnTo>
                  <a:pt x="6567" y="13646"/>
                </a:lnTo>
                <a:lnTo>
                  <a:pt x="6310" y="13426"/>
                </a:lnTo>
                <a:lnTo>
                  <a:pt x="6090" y="13169"/>
                </a:lnTo>
                <a:lnTo>
                  <a:pt x="6017" y="13169"/>
                </a:lnTo>
                <a:lnTo>
                  <a:pt x="5943" y="13242"/>
                </a:lnTo>
                <a:lnTo>
                  <a:pt x="5907" y="13389"/>
                </a:lnTo>
                <a:lnTo>
                  <a:pt x="5943" y="13499"/>
                </a:lnTo>
                <a:lnTo>
                  <a:pt x="5980" y="13646"/>
                </a:lnTo>
                <a:lnTo>
                  <a:pt x="6090" y="13756"/>
                </a:lnTo>
                <a:lnTo>
                  <a:pt x="5760" y="13829"/>
                </a:lnTo>
                <a:lnTo>
                  <a:pt x="5430" y="13939"/>
                </a:lnTo>
                <a:lnTo>
                  <a:pt x="5393" y="13903"/>
                </a:lnTo>
                <a:lnTo>
                  <a:pt x="5173" y="13682"/>
                </a:lnTo>
                <a:lnTo>
                  <a:pt x="5026" y="13609"/>
                </a:lnTo>
                <a:lnTo>
                  <a:pt x="4916" y="13572"/>
                </a:lnTo>
                <a:lnTo>
                  <a:pt x="4880" y="13572"/>
                </a:lnTo>
                <a:lnTo>
                  <a:pt x="4880" y="13609"/>
                </a:lnTo>
                <a:lnTo>
                  <a:pt x="4880" y="13682"/>
                </a:lnTo>
                <a:lnTo>
                  <a:pt x="4916" y="13793"/>
                </a:lnTo>
                <a:lnTo>
                  <a:pt x="4990" y="13939"/>
                </a:lnTo>
                <a:lnTo>
                  <a:pt x="5100" y="14086"/>
                </a:lnTo>
                <a:lnTo>
                  <a:pt x="5136" y="14086"/>
                </a:lnTo>
                <a:lnTo>
                  <a:pt x="4843" y="14306"/>
                </a:lnTo>
                <a:lnTo>
                  <a:pt x="4623" y="14269"/>
                </a:lnTo>
                <a:lnTo>
                  <a:pt x="4109" y="14196"/>
                </a:lnTo>
                <a:lnTo>
                  <a:pt x="3853" y="14159"/>
                </a:lnTo>
                <a:lnTo>
                  <a:pt x="3596" y="14086"/>
                </a:lnTo>
                <a:lnTo>
                  <a:pt x="3669" y="14013"/>
                </a:lnTo>
                <a:lnTo>
                  <a:pt x="3706" y="13903"/>
                </a:lnTo>
                <a:lnTo>
                  <a:pt x="3706" y="13829"/>
                </a:lnTo>
                <a:lnTo>
                  <a:pt x="3669" y="13719"/>
                </a:lnTo>
                <a:lnTo>
                  <a:pt x="3632" y="13646"/>
                </a:lnTo>
                <a:lnTo>
                  <a:pt x="3559" y="13609"/>
                </a:lnTo>
                <a:lnTo>
                  <a:pt x="3632" y="13242"/>
                </a:lnTo>
                <a:lnTo>
                  <a:pt x="3742" y="12876"/>
                </a:lnTo>
                <a:lnTo>
                  <a:pt x="3889" y="12509"/>
                </a:lnTo>
                <a:lnTo>
                  <a:pt x="4073" y="12179"/>
                </a:lnTo>
                <a:lnTo>
                  <a:pt x="4293" y="11848"/>
                </a:lnTo>
                <a:lnTo>
                  <a:pt x="4549" y="11555"/>
                </a:lnTo>
                <a:lnTo>
                  <a:pt x="4843" y="11298"/>
                </a:lnTo>
                <a:lnTo>
                  <a:pt x="5173" y="11115"/>
                </a:lnTo>
                <a:lnTo>
                  <a:pt x="5246" y="11041"/>
                </a:lnTo>
                <a:lnTo>
                  <a:pt x="5283" y="10931"/>
                </a:lnTo>
                <a:lnTo>
                  <a:pt x="5283" y="10858"/>
                </a:lnTo>
                <a:lnTo>
                  <a:pt x="5210" y="10785"/>
                </a:lnTo>
                <a:lnTo>
                  <a:pt x="4770" y="10234"/>
                </a:lnTo>
                <a:lnTo>
                  <a:pt x="4549" y="9978"/>
                </a:lnTo>
                <a:lnTo>
                  <a:pt x="4293" y="9758"/>
                </a:lnTo>
                <a:lnTo>
                  <a:pt x="3999" y="9574"/>
                </a:lnTo>
                <a:lnTo>
                  <a:pt x="3706" y="9427"/>
                </a:lnTo>
                <a:lnTo>
                  <a:pt x="3376" y="9317"/>
                </a:lnTo>
                <a:lnTo>
                  <a:pt x="3046" y="9281"/>
                </a:lnTo>
                <a:lnTo>
                  <a:pt x="3046" y="8877"/>
                </a:lnTo>
                <a:lnTo>
                  <a:pt x="3119" y="8510"/>
                </a:lnTo>
                <a:lnTo>
                  <a:pt x="3266" y="8180"/>
                </a:lnTo>
                <a:lnTo>
                  <a:pt x="3486" y="7887"/>
                </a:lnTo>
                <a:lnTo>
                  <a:pt x="3632" y="7740"/>
                </a:lnTo>
                <a:lnTo>
                  <a:pt x="3816" y="7593"/>
                </a:lnTo>
                <a:lnTo>
                  <a:pt x="3889" y="7557"/>
                </a:lnTo>
                <a:lnTo>
                  <a:pt x="3963" y="7557"/>
                </a:lnTo>
                <a:lnTo>
                  <a:pt x="4036" y="7593"/>
                </a:lnTo>
                <a:lnTo>
                  <a:pt x="4109" y="7630"/>
                </a:lnTo>
                <a:lnTo>
                  <a:pt x="4219" y="7740"/>
                </a:lnTo>
                <a:lnTo>
                  <a:pt x="4329" y="7887"/>
                </a:lnTo>
                <a:lnTo>
                  <a:pt x="4916" y="8657"/>
                </a:lnTo>
                <a:lnTo>
                  <a:pt x="5026" y="8730"/>
                </a:lnTo>
                <a:lnTo>
                  <a:pt x="5136" y="8767"/>
                </a:lnTo>
                <a:lnTo>
                  <a:pt x="5210" y="8730"/>
                </a:lnTo>
                <a:lnTo>
                  <a:pt x="5246" y="8694"/>
                </a:lnTo>
                <a:lnTo>
                  <a:pt x="5283" y="8620"/>
                </a:lnTo>
                <a:lnTo>
                  <a:pt x="5283" y="8547"/>
                </a:lnTo>
                <a:lnTo>
                  <a:pt x="5136" y="7006"/>
                </a:lnTo>
                <a:lnTo>
                  <a:pt x="5100" y="6823"/>
                </a:lnTo>
                <a:lnTo>
                  <a:pt x="4990" y="6640"/>
                </a:lnTo>
                <a:lnTo>
                  <a:pt x="4880" y="6493"/>
                </a:lnTo>
                <a:lnTo>
                  <a:pt x="4660" y="6456"/>
                </a:lnTo>
                <a:lnTo>
                  <a:pt x="4733" y="6420"/>
                </a:lnTo>
                <a:lnTo>
                  <a:pt x="4843" y="6346"/>
                </a:lnTo>
                <a:lnTo>
                  <a:pt x="5026" y="6199"/>
                </a:lnTo>
                <a:lnTo>
                  <a:pt x="5430" y="6016"/>
                </a:lnTo>
                <a:lnTo>
                  <a:pt x="5613" y="5943"/>
                </a:lnTo>
                <a:lnTo>
                  <a:pt x="5760" y="5796"/>
                </a:lnTo>
                <a:lnTo>
                  <a:pt x="5870" y="5649"/>
                </a:lnTo>
                <a:lnTo>
                  <a:pt x="5980" y="5466"/>
                </a:lnTo>
                <a:lnTo>
                  <a:pt x="5980" y="5392"/>
                </a:lnTo>
                <a:lnTo>
                  <a:pt x="5943" y="5319"/>
                </a:lnTo>
                <a:lnTo>
                  <a:pt x="5907" y="5246"/>
                </a:lnTo>
                <a:lnTo>
                  <a:pt x="5833" y="5209"/>
                </a:lnTo>
                <a:lnTo>
                  <a:pt x="4990" y="5099"/>
                </a:lnTo>
                <a:lnTo>
                  <a:pt x="4109" y="4989"/>
                </a:lnTo>
                <a:lnTo>
                  <a:pt x="3742" y="4989"/>
                </a:lnTo>
                <a:lnTo>
                  <a:pt x="3302" y="4952"/>
                </a:lnTo>
                <a:lnTo>
                  <a:pt x="2899" y="4989"/>
                </a:lnTo>
                <a:lnTo>
                  <a:pt x="2715" y="5026"/>
                </a:lnTo>
                <a:lnTo>
                  <a:pt x="2532" y="5099"/>
                </a:lnTo>
                <a:lnTo>
                  <a:pt x="2495" y="5136"/>
                </a:lnTo>
                <a:lnTo>
                  <a:pt x="2532" y="5209"/>
                </a:lnTo>
                <a:lnTo>
                  <a:pt x="2165" y="5062"/>
                </a:lnTo>
                <a:lnTo>
                  <a:pt x="2459" y="4732"/>
                </a:lnTo>
                <a:lnTo>
                  <a:pt x="2752" y="4402"/>
                </a:lnTo>
                <a:lnTo>
                  <a:pt x="3082" y="4145"/>
                </a:lnTo>
                <a:lnTo>
                  <a:pt x="3449" y="3889"/>
                </a:lnTo>
                <a:lnTo>
                  <a:pt x="3816" y="3668"/>
                </a:lnTo>
                <a:lnTo>
                  <a:pt x="4219" y="3448"/>
                </a:lnTo>
                <a:lnTo>
                  <a:pt x="4623" y="3302"/>
                </a:lnTo>
                <a:lnTo>
                  <a:pt x="5026" y="3155"/>
                </a:lnTo>
                <a:lnTo>
                  <a:pt x="5467" y="3045"/>
                </a:lnTo>
                <a:lnTo>
                  <a:pt x="5907" y="2972"/>
                </a:lnTo>
                <a:lnTo>
                  <a:pt x="6310" y="2935"/>
                </a:lnTo>
                <a:close/>
                <a:moveTo>
                  <a:pt x="5393" y="14343"/>
                </a:moveTo>
                <a:lnTo>
                  <a:pt x="5430" y="14379"/>
                </a:lnTo>
                <a:lnTo>
                  <a:pt x="5356" y="14379"/>
                </a:lnTo>
                <a:lnTo>
                  <a:pt x="5393" y="14343"/>
                </a:lnTo>
                <a:close/>
                <a:moveTo>
                  <a:pt x="7704" y="13903"/>
                </a:moveTo>
                <a:lnTo>
                  <a:pt x="7961" y="14049"/>
                </a:lnTo>
                <a:lnTo>
                  <a:pt x="8291" y="14196"/>
                </a:lnTo>
                <a:lnTo>
                  <a:pt x="8584" y="14306"/>
                </a:lnTo>
                <a:lnTo>
                  <a:pt x="8181" y="14379"/>
                </a:lnTo>
                <a:lnTo>
                  <a:pt x="7741" y="14416"/>
                </a:lnTo>
                <a:lnTo>
                  <a:pt x="7704" y="14306"/>
                </a:lnTo>
                <a:lnTo>
                  <a:pt x="7631" y="14233"/>
                </a:lnTo>
                <a:lnTo>
                  <a:pt x="7264" y="14123"/>
                </a:lnTo>
                <a:lnTo>
                  <a:pt x="6970" y="13939"/>
                </a:lnTo>
                <a:lnTo>
                  <a:pt x="7521" y="13903"/>
                </a:lnTo>
                <a:close/>
                <a:moveTo>
                  <a:pt x="6420" y="14013"/>
                </a:moveTo>
                <a:lnTo>
                  <a:pt x="6567" y="14123"/>
                </a:lnTo>
                <a:lnTo>
                  <a:pt x="6787" y="14306"/>
                </a:lnTo>
                <a:lnTo>
                  <a:pt x="7007" y="14453"/>
                </a:lnTo>
                <a:lnTo>
                  <a:pt x="6053" y="14416"/>
                </a:lnTo>
                <a:lnTo>
                  <a:pt x="6053" y="14343"/>
                </a:lnTo>
                <a:lnTo>
                  <a:pt x="6053" y="14269"/>
                </a:lnTo>
                <a:lnTo>
                  <a:pt x="5980" y="14196"/>
                </a:lnTo>
                <a:lnTo>
                  <a:pt x="5907" y="14159"/>
                </a:lnTo>
                <a:lnTo>
                  <a:pt x="5870" y="14159"/>
                </a:lnTo>
                <a:lnTo>
                  <a:pt x="5980" y="14123"/>
                </a:lnTo>
                <a:lnTo>
                  <a:pt x="6420" y="14013"/>
                </a:lnTo>
                <a:close/>
                <a:moveTo>
                  <a:pt x="6824" y="2385"/>
                </a:moveTo>
                <a:lnTo>
                  <a:pt x="6750" y="2421"/>
                </a:lnTo>
                <a:lnTo>
                  <a:pt x="6677" y="2495"/>
                </a:lnTo>
                <a:lnTo>
                  <a:pt x="6127" y="2531"/>
                </a:lnTo>
                <a:lnTo>
                  <a:pt x="5540" y="2605"/>
                </a:lnTo>
                <a:lnTo>
                  <a:pt x="5026" y="2715"/>
                </a:lnTo>
                <a:lnTo>
                  <a:pt x="4476" y="2861"/>
                </a:lnTo>
                <a:lnTo>
                  <a:pt x="3926" y="3082"/>
                </a:lnTo>
                <a:lnTo>
                  <a:pt x="3376" y="3375"/>
                </a:lnTo>
                <a:lnTo>
                  <a:pt x="2899" y="3705"/>
                </a:lnTo>
                <a:lnTo>
                  <a:pt x="2459" y="4109"/>
                </a:lnTo>
                <a:lnTo>
                  <a:pt x="2018" y="4512"/>
                </a:lnTo>
                <a:lnTo>
                  <a:pt x="1652" y="4989"/>
                </a:lnTo>
                <a:lnTo>
                  <a:pt x="1321" y="5466"/>
                </a:lnTo>
                <a:lnTo>
                  <a:pt x="1065" y="6016"/>
                </a:lnTo>
                <a:lnTo>
                  <a:pt x="735" y="6713"/>
                </a:lnTo>
                <a:lnTo>
                  <a:pt x="478" y="7447"/>
                </a:lnTo>
                <a:lnTo>
                  <a:pt x="221" y="8180"/>
                </a:lnTo>
                <a:lnTo>
                  <a:pt x="74" y="8914"/>
                </a:lnTo>
                <a:lnTo>
                  <a:pt x="38" y="9244"/>
                </a:lnTo>
                <a:lnTo>
                  <a:pt x="1" y="9611"/>
                </a:lnTo>
                <a:lnTo>
                  <a:pt x="38" y="9941"/>
                </a:lnTo>
                <a:lnTo>
                  <a:pt x="74" y="10271"/>
                </a:lnTo>
                <a:lnTo>
                  <a:pt x="148" y="10601"/>
                </a:lnTo>
                <a:lnTo>
                  <a:pt x="258" y="10931"/>
                </a:lnTo>
                <a:lnTo>
                  <a:pt x="368" y="11262"/>
                </a:lnTo>
                <a:lnTo>
                  <a:pt x="514" y="11555"/>
                </a:lnTo>
                <a:lnTo>
                  <a:pt x="881" y="12142"/>
                </a:lnTo>
                <a:lnTo>
                  <a:pt x="1285" y="12692"/>
                </a:lnTo>
                <a:lnTo>
                  <a:pt x="1725" y="13206"/>
                </a:lnTo>
                <a:lnTo>
                  <a:pt x="2202" y="13719"/>
                </a:lnTo>
                <a:lnTo>
                  <a:pt x="2459" y="13976"/>
                </a:lnTo>
                <a:lnTo>
                  <a:pt x="2752" y="14233"/>
                </a:lnTo>
                <a:lnTo>
                  <a:pt x="2825" y="14343"/>
                </a:lnTo>
                <a:lnTo>
                  <a:pt x="2899" y="14416"/>
                </a:lnTo>
                <a:lnTo>
                  <a:pt x="3009" y="14453"/>
                </a:lnTo>
                <a:lnTo>
                  <a:pt x="3119" y="14453"/>
                </a:lnTo>
                <a:lnTo>
                  <a:pt x="3192" y="14526"/>
                </a:lnTo>
                <a:lnTo>
                  <a:pt x="3559" y="14636"/>
                </a:lnTo>
                <a:lnTo>
                  <a:pt x="3889" y="14746"/>
                </a:lnTo>
                <a:lnTo>
                  <a:pt x="4623" y="14820"/>
                </a:lnTo>
                <a:lnTo>
                  <a:pt x="6017" y="14966"/>
                </a:lnTo>
                <a:lnTo>
                  <a:pt x="6714" y="15003"/>
                </a:lnTo>
                <a:lnTo>
                  <a:pt x="7411" y="15003"/>
                </a:lnTo>
                <a:lnTo>
                  <a:pt x="8108" y="14930"/>
                </a:lnTo>
                <a:lnTo>
                  <a:pt x="8768" y="14783"/>
                </a:lnTo>
                <a:lnTo>
                  <a:pt x="9465" y="14600"/>
                </a:lnTo>
                <a:lnTo>
                  <a:pt x="9758" y="14453"/>
                </a:lnTo>
                <a:lnTo>
                  <a:pt x="10088" y="14306"/>
                </a:lnTo>
                <a:lnTo>
                  <a:pt x="10382" y="14159"/>
                </a:lnTo>
                <a:lnTo>
                  <a:pt x="10675" y="13976"/>
                </a:lnTo>
                <a:lnTo>
                  <a:pt x="11152" y="13536"/>
                </a:lnTo>
                <a:lnTo>
                  <a:pt x="11629" y="13059"/>
                </a:lnTo>
                <a:lnTo>
                  <a:pt x="12033" y="12509"/>
                </a:lnTo>
                <a:lnTo>
                  <a:pt x="12399" y="11958"/>
                </a:lnTo>
                <a:lnTo>
                  <a:pt x="12729" y="11372"/>
                </a:lnTo>
                <a:lnTo>
                  <a:pt x="12986" y="10748"/>
                </a:lnTo>
                <a:lnTo>
                  <a:pt x="13243" y="10161"/>
                </a:lnTo>
                <a:lnTo>
                  <a:pt x="13426" y="9464"/>
                </a:lnTo>
                <a:lnTo>
                  <a:pt x="13500" y="9097"/>
                </a:lnTo>
                <a:lnTo>
                  <a:pt x="13573" y="8730"/>
                </a:lnTo>
                <a:lnTo>
                  <a:pt x="13573" y="8400"/>
                </a:lnTo>
                <a:lnTo>
                  <a:pt x="13573" y="8034"/>
                </a:lnTo>
                <a:lnTo>
                  <a:pt x="13573" y="7667"/>
                </a:lnTo>
                <a:lnTo>
                  <a:pt x="13500" y="7300"/>
                </a:lnTo>
                <a:lnTo>
                  <a:pt x="13426" y="6970"/>
                </a:lnTo>
                <a:lnTo>
                  <a:pt x="13353" y="6640"/>
                </a:lnTo>
                <a:lnTo>
                  <a:pt x="13206" y="6346"/>
                </a:lnTo>
                <a:lnTo>
                  <a:pt x="13060" y="6053"/>
                </a:lnTo>
                <a:lnTo>
                  <a:pt x="12693" y="5466"/>
                </a:lnTo>
                <a:lnTo>
                  <a:pt x="12289" y="4916"/>
                </a:lnTo>
                <a:lnTo>
                  <a:pt x="11849" y="4475"/>
                </a:lnTo>
                <a:lnTo>
                  <a:pt x="11372" y="4035"/>
                </a:lnTo>
                <a:lnTo>
                  <a:pt x="10895" y="3668"/>
                </a:lnTo>
                <a:lnTo>
                  <a:pt x="10345" y="3338"/>
                </a:lnTo>
                <a:lnTo>
                  <a:pt x="9795" y="3045"/>
                </a:lnTo>
                <a:lnTo>
                  <a:pt x="9208" y="2788"/>
                </a:lnTo>
                <a:lnTo>
                  <a:pt x="8584" y="2605"/>
                </a:lnTo>
                <a:lnTo>
                  <a:pt x="7998" y="2458"/>
                </a:lnTo>
                <a:lnTo>
                  <a:pt x="7447" y="2385"/>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501" name="Google Shape;501;p10"/>
          <p:cNvSpPr/>
          <p:nvPr/>
        </p:nvSpPr>
        <p:spPr>
          <a:xfrm>
            <a:off x="-10" y="1351155"/>
            <a:ext cx="496690" cy="513331"/>
          </a:xfrm>
          <a:custGeom>
            <a:rect b="b" l="l" r="r" t="t"/>
            <a:pathLst>
              <a:path extrusionOk="0" h="13573" w="13133">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502" name="Google Shape;502;p10"/>
          <p:cNvSpPr/>
          <p:nvPr/>
        </p:nvSpPr>
        <p:spPr>
          <a:xfrm>
            <a:off x="11599142" y="238816"/>
            <a:ext cx="695056" cy="718656"/>
          </a:xfrm>
          <a:custGeom>
            <a:rect b="b" l="l" r="r" t="t"/>
            <a:pathLst>
              <a:path extrusionOk="0" h="19002" w="18378">
                <a:moveTo>
                  <a:pt x="13793" y="5429"/>
                </a:moveTo>
                <a:lnTo>
                  <a:pt x="13682" y="5466"/>
                </a:lnTo>
                <a:lnTo>
                  <a:pt x="13572" y="5502"/>
                </a:lnTo>
                <a:lnTo>
                  <a:pt x="13499" y="5576"/>
                </a:lnTo>
                <a:lnTo>
                  <a:pt x="13352" y="5759"/>
                </a:lnTo>
                <a:lnTo>
                  <a:pt x="13352" y="5869"/>
                </a:lnTo>
                <a:lnTo>
                  <a:pt x="13352" y="5979"/>
                </a:lnTo>
                <a:lnTo>
                  <a:pt x="13389" y="6016"/>
                </a:lnTo>
                <a:lnTo>
                  <a:pt x="13426" y="6053"/>
                </a:lnTo>
                <a:lnTo>
                  <a:pt x="13499" y="6053"/>
                </a:lnTo>
                <a:lnTo>
                  <a:pt x="13572" y="5979"/>
                </a:lnTo>
                <a:lnTo>
                  <a:pt x="13646" y="5943"/>
                </a:lnTo>
                <a:lnTo>
                  <a:pt x="13719" y="5796"/>
                </a:lnTo>
                <a:lnTo>
                  <a:pt x="13829" y="5649"/>
                </a:lnTo>
                <a:lnTo>
                  <a:pt x="13903" y="5502"/>
                </a:lnTo>
                <a:lnTo>
                  <a:pt x="13903" y="5466"/>
                </a:lnTo>
                <a:lnTo>
                  <a:pt x="13903" y="5429"/>
                </a:lnTo>
                <a:close/>
                <a:moveTo>
                  <a:pt x="13242" y="6089"/>
                </a:moveTo>
                <a:lnTo>
                  <a:pt x="13169" y="6126"/>
                </a:lnTo>
                <a:lnTo>
                  <a:pt x="13022" y="6309"/>
                </a:lnTo>
                <a:lnTo>
                  <a:pt x="12912" y="6493"/>
                </a:lnTo>
                <a:lnTo>
                  <a:pt x="12875" y="6529"/>
                </a:lnTo>
                <a:lnTo>
                  <a:pt x="12875" y="6603"/>
                </a:lnTo>
                <a:lnTo>
                  <a:pt x="12949" y="6676"/>
                </a:lnTo>
                <a:lnTo>
                  <a:pt x="13022" y="6713"/>
                </a:lnTo>
                <a:lnTo>
                  <a:pt x="13096" y="6676"/>
                </a:lnTo>
                <a:lnTo>
                  <a:pt x="13132" y="6639"/>
                </a:lnTo>
                <a:lnTo>
                  <a:pt x="13242" y="6456"/>
                </a:lnTo>
                <a:lnTo>
                  <a:pt x="13352" y="6273"/>
                </a:lnTo>
                <a:lnTo>
                  <a:pt x="13389" y="6199"/>
                </a:lnTo>
                <a:lnTo>
                  <a:pt x="13316" y="6126"/>
                </a:lnTo>
                <a:lnTo>
                  <a:pt x="13242" y="6089"/>
                </a:lnTo>
                <a:close/>
                <a:moveTo>
                  <a:pt x="17241" y="6419"/>
                </a:moveTo>
                <a:lnTo>
                  <a:pt x="17534" y="6713"/>
                </a:lnTo>
                <a:lnTo>
                  <a:pt x="17497" y="6713"/>
                </a:lnTo>
                <a:lnTo>
                  <a:pt x="17387" y="6823"/>
                </a:lnTo>
                <a:lnTo>
                  <a:pt x="17351" y="6676"/>
                </a:lnTo>
                <a:lnTo>
                  <a:pt x="17241" y="6419"/>
                </a:lnTo>
                <a:close/>
                <a:moveTo>
                  <a:pt x="12692" y="6786"/>
                </a:moveTo>
                <a:lnTo>
                  <a:pt x="12582" y="6860"/>
                </a:lnTo>
                <a:lnTo>
                  <a:pt x="12435" y="6970"/>
                </a:lnTo>
                <a:lnTo>
                  <a:pt x="12399" y="7116"/>
                </a:lnTo>
                <a:lnTo>
                  <a:pt x="12362" y="7190"/>
                </a:lnTo>
                <a:lnTo>
                  <a:pt x="12399" y="7226"/>
                </a:lnTo>
                <a:lnTo>
                  <a:pt x="12472" y="7300"/>
                </a:lnTo>
                <a:lnTo>
                  <a:pt x="12582" y="7300"/>
                </a:lnTo>
                <a:lnTo>
                  <a:pt x="12619" y="7263"/>
                </a:lnTo>
                <a:lnTo>
                  <a:pt x="12655" y="7190"/>
                </a:lnTo>
                <a:lnTo>
                  <a:pt x="12729" y="7043"/>
                </a:lnTo>
                <a:lnTo>
                  <a:pt x="12802" y="7006"/>
                </a:lnTo>
                <a:lnTo>
                  <a:pt x="12839" y="6933"/>
                </a:lnTo>
                <a:lnTo>
                  <a:pt x="12875" y="6860"/>
                </a:lnTo>
                <a:lnTo>
                  <a:pt x="12875" y="6823"/>
                </a:lnTo>
                <a:lnTo>
                  <a:pt x="12839" y="6823"/>
                </a:lnTo>
                <a:lnTo>
                  <a:pt x="12765" y="6786"/>
                </a:lnTo>
                <a:close/>
                <a:moveTo>
                  <a:pt x="17571" y="6750"/>
                </a:moveTo>
                <a:lnTo>
                  <a:pt x="17828" y="7043"/>
                </a:lnTo>
                <a:lnTo>
                  <a:pt x="18048" y="7373"/>
                </a:lnTo>
                <a:lnTo>
                  <a:pt x="17828" y="7593"/>
                </a:lnTo>
                <a:lnTo>
                  <a:pt x="17828" y="7520"/>
                </a:lnTo>
                <a:lnTo>
                  <a:pt x="17864" y="7336"/>
                </a:lnTo>
                <a:lnTo>
                  <a:pt x="17828" y="7116"/>
                </a:lnTo>
                <a:lnTo>
                  <a:pt x="17828" y="7080"/>
                </a:lnTo>
                <a:lnTo>
                  <a:pt x="17754" y="7006"/>
                </a:lnTo>
                <a:lnTo>
                  <a:pt x="17681" y="7006"/>
                </a:lnTo>
                <a:lnTo>
                  <a:pt x="17644" y="7043"/>
                </a:lnTo>
                <a:lnTo>
                  <a:pt x="17681" y="7080"/>
                </a:lnTo>
                <a:lnTo>
                  <a:pt x="17644" y="7226"/>
                </a:lnTo>
                <a:lnTo>
                  <a:pt x="17607" y="7446"/>
                </a:lnTo>
                <a:lnTo>
                  <a:pt x="17534" y="7667"/>
                </a:lnTo>
                <a:lnTo>
                  <a:pt x="17534" y="7887"/>
                </a:lnTo>
                <a:lnTo>
                  <a:pt x="17534" y="7960"/>
                </a:lnTo>
                <a:lnTo>
                  <a:pt x="17131" y="8584"/>
                </a:lnTo>
                <a:lnTo>
                  <a:pt x="17167" y="8217"/>
                </a:lnTo>
                <a:lnTo>
                  <a:pt x="17241" y="7850"/>
                </a:lnTo>
                <a:lnTo>
                  <a:pt x="17387" y="7630"/>
                </a:lnTo>
                <a:lnTo>
                  <a:pt x="17387" y="7593"/>
                </a:lnTo>
                <a:lnTo>
                  <a:pt x="17387" y="7520"/>
                </a:lnTo>
                <a:lnTo>
                  <a:pt x="17461" y="7483"/>
                </a:lnTo>
                <a:lnTo>
                  <a:pt x="17497" y="7446"/>
                </a:lnTo>
                <a:lnTo>
                  <a:pt x="17534" y="7373"/>
                </a:lnTo>
                <a:lnTo>
                  <a:pt x="17534" y="7263"/>
                </a:lnTo>
                <a:lnTo>
                  <a:pt x="17497" y="7080"/>
                </a:lnTo>
                <a:lnTo>
                  <a:pt x="17571" y="6750"/>
                </a:lnTo>
                <a:close/>
                <a:moveTo>
                  <a:pt x="16874" y="8840"/>
                </a:moveTo>
                <a:lnTo>
                  <a:pt x="16947" y="8877"/>
                </a:lnTo>
                <a:lnTo>
                  <a:pt x="16874" y="8950"/>
                </a:lnTo>
                <a:lnTo>
                  <a:pt x="16874" y="8877"/>
                </a:lnTo>
                <a:lnTo>
                  <a:pt x="16874" y="8840"/>
                </a:lnTo>
                <a:close/>
                <a:moveTo>
                  <a:pt x="11445" y="8584"/>
                </a:moveTo>
                <a:lnTo>
                  <a:pt x="11408" y="8620"/>
                </a:lnTo>
                <a:lnTo>
                  <a:pt x="11298" y="8657"/>
                </a:lnTo>
                <a:lnTo>
                  <a:pt x="11188" y="8804"/>
                </a:lnTo>
                <a:lnTo>
                  <a:pt x="11188" y="8840"/>
                </a:lnTo>
                <a:lnTo>
                  <a:pt x="11188" y="8914"/>
                </a:lnTo>
                <a:lnTo>
                  <a:pt x="11188" y="8987"/>
                </a:lnTo>
                <a:lnTo>
                  <a:pt x="11225" y="9024"/>
                </a:lnTo>
                <a:lnTo>
                  <a:pt x="11408" y="9024"/>
                </a:lnTo>
                <a:lnTo>
                  <a:pt x="11445" y="8987"/>
                </a:lnTo>
                <a:lnTo>
                  <a:pt x="11555" y="8804"/>
                </a:lnTo>
                <a:lnTo>
                  <a:pt x="11555" y="8730"/>
                </a:lnTo>
                <a:lnTo>
                  <a:pt x="11555" y="8657"/>
                </a:lnTo>
                <a:lnTo>
                  <a:pt x="11518" y="8620"/>
                </a:lnTo>
                <a:lnTo>
                  <a:pt x="11445" y="8584"/>
                </a:lnTo>
                <a:close/>
                <a:moveTo>
                  <a:pt x="16580" y="8804"/>
                </a:moveTo>
                <a:lnTo>
                  <a:pt x="16580" y="8877"/>
                </a:lnTo>
                <a:lnTo>
                  <a:pt x="16580" y="9060"/>
                </a:lnTo>
                <a:lnTo>
                  <a:pt x="16617" y="9170"/>
                </a:lnTo>
                <a:lnTo>
                  <a:pt x="16654" y="9244"/>
                </a:lnTo>
                <a:lnTo>
                  <a:pt x="16397" y="9611"/>
                </a:lnTo>
                <a:lnTo>
                  <a:pt x="16360" y="9391"/>
                </a:lnTo>
                <a:lnTo>
                  <a:pt x="16324" y="9170"/>
                </a:lnTo>
                <a:lnTo>
                  <a:pt x="16324" y="9097"/>
                </a:lnTo>
                <a:lnTo>
                  <a:pt x="16580" y="8804"/>
                </a:lnTo>
                <a:close/>
                <a:moveTo>
                  <a:pt x="16067" y="9391"/>
                </a:moveTo>
                <a:lnTo>
                  <a:pt x="16067" y="9684"/>
                </a:lnTo>
                <a:lnTo>
                  <a:pt x="16103" y="9794"/>
                </a:lnTo>
                <a:lnTo>
                  <a:pt x="16177" y="9941"/>
                </a:lnTo>
                <a:lnTo>
                  <a:pt x="15993" y="10161"/>
                </a:lnTo>
                <a:lnTo>
                  <a:pt x="15920" y="10308"/>
                </a:lnTo>
                <a:lnTo>
                  <a:pt x="15957" y="9867"/>
                </a:lnTo>
                <a:lnTo>
                  <a:pt x="15920" y="9794"/>
                </a:lnTo>
                <a:lnTo>
                  <a:pt x="15847" y="9757"/>
                </a:lnTo>
                <a:lnTo>
                  <a:pt x="15810" y="9721"/>
                </a:lnTo>
                <a:lnTo>
                  <a:pt x="16067" y="9391"/>
                </a:lnTo>
                <a:close/>
                <a:moveTo>
                  <a:pt x="9611" y="2348"/>
                </a:moveTo>
                <a:lnTo>
                  <a:pt x="9574" y="2421"/>
                </a:lnTo>
                <a:lnTo>
                  <a:pt x="9134" y="2861"/>
                </a:lnTo>
                <a:lnTo>
                  <a:pt x="8767" y="3375"/>
                </a:lnTo>
                <a:lnTo>
                  <a:pt x="7997" y="4365"/>
                </a:lnTo>
                <a:lnTo>
                  <a:pt x="7630" y="4879"/>
                </a:lnTo>
                <a:lnTo>
                  <a:pt x="7227" y="5356"/>
                </a:lnTo>
                <a:lnTo>
                  <a:pt x="6823" y="5832"/>
                </a:lnTo>
                <a:lnTo>
                  <a:pt x="6346" y="6273"/>
                </a:lnTo>
                <a:lnTo>
                  <a:pt x="6273" y="6346"/>
                </a:lnTo>
                <a:lnTo>
                  <a:pt x="6273" y="6456"/>
                </a:lnTo>
                <a:lnTo>
                  <a:pt x="6236" y="6456"/>
                </a:lnTo>
                <a:lnTo>
                  <a:pt x="6163" y="6493"/>
                </a:lnTo>
                <a:lnTo>
                  <a:pt x="6163" y="6566"/>
                </a:lnTo>
                <a:lnTo>
                  <a:pt x="6199" y="6603"/>
                </a:lnTo>
                <a:lnTo>
                  <a:pt x="6309" y="6786"/>
                </a:lnTo>
                <a:lnTo>
                  <a:pt x="6493" y="6970"/>
                </a:lnTo>
                <a:lnTo>
                  <a:pt x="6823" y="7263"/>
                </a:lnTo>
                <a:lnTo>
                  <a:pt x="7593" y="7813"/>
                </a:lnTo>
                <a:lnTo>
                  <a:pt x="8437" y="8363"/>
                </a:lnTo>
                <a:lnTo>
                  <a:pt x="8620" y="8510"/>
                </a:lnTo>
                <a:lnTo>
                  <a:pt x="8767" y="8694"/>
                </a:lnTo>
                <a:lnTo>
                  <a:pt x="9061" y="9060"/>
                </a:lnTo>
                <a:lnTo>
                  <a:pt x="9207" y="9207"/>
                </a:lnTo>
                <a:lnTo>
                  <a:pt x="9391" y="9354"/>
                </a:lnTo>
                <a:lnTo>
                  <a:pt x="9758" y="9574"/>
                </a:lnTo>
                <a:lnTo>
                  <a:pt x="10638" y="10161"/>
                </a:lnTo>
                <a:lnTo>
                  <a:pt x="11482" y="10784"/>
                </a:lnTo>
                <a:lnTo>
                  <a:pt x="12289" y="11408"/>
                </a:lnTo>
                <a:lnTo>
                  <a:pt x="12362" y="11445"/>
                </a:lnTo>
                <a:lnTo>
                  <a:pt x="12472" y="11445"/>
                </a:lnTo>
                <a:lnTo>
                  <a:pt x="12545" y="11408"/>
                </a:lnTo>
                <a:lnTo>
                  <a:pt x="12582" y="11371"/>
                </a:lnTo>
                <a:lnTo>
                  <a:pt x="12619" y="11298"/>
                </a:lnTo>
                <a:lnTo>
                  <a:pt x="12655" y="11188"/>
                </a:lnTo>
                <a:lnTo>
                  <a:pt x="12619" y="11115"/>
                </a:lnTo>
                <a:lnTo>
                  <a:pt x="12545" y="11041"/>
                </a:lnTo>
                <a:lnTo>
                  <a:pt x="11775" y="10418"/>
                </a:lnTo>
                <a:lnTo>
                  <a:pt x="11812" y="10381"/>
                </a:lnTo>
                <a:lnTo>
                  <a:pt x="11922" y="10198"/>
                </a:lnTo>
                <a:lnTo>
                  <a:pt x="11995" y="10014"/>
                </a:lnTo>
                <a:lnTo>
                  <a:pt x="11995" y="9941"/>
                </a:lnTo>
                <a:lnTo>
                  <a:pt x="11958" y="9904"/>
                </a:lnTo>
                <a:lnTo>
                  <a:pt x="11885" y="9904"/>
                </a:lnTo>
                <a:lnTo>
                  <a:pt x="11738" y="10051"/>
                </a:lnTo>
                <a:lnTo>
                  <a:pt x="11592" y="10234"/>
                </a:lnTo>
                <a:lnTo>
                  <a:pt x="11555" y="10271"/>
                </a:lnTo>
                <a:lnTo>
                  <a:pt x="11005" y="9867"/>
                </a:lnTo>
                <a:lnTo>
                  <a:pt x="10821" y="9757"/>
                </a:lnTo>
                <a:lnTo>
                  <a:pt x="10858" y="9684"/>
                </a:lnTo>
                <a:lnTo>
                  <a:pt x="10895" y="9611"/>
                </a:lnTo>
                <a:lnTo>
                  <a:pt x="11041" y="9464"/>
                </a:lnTo>
                <a:lnTo>
                  <a:pt x="11078" y="9427"/>
                </a:lnTo>
                <a:lnTo>
                  <a:pt x="11078" y="9354"/>
                </a:lnTo>
                <a:lnTo>
                  <a:pt x="11078" y="9317"/>
                </a:lnTo>
                <a:lnTo>
                  <a:pt x="11005" y="9281"/>
                </a:lnTo>
                <a:lnTo>
                  <a:pt x="10968" y="9317"/>
                </a:lnTo>
                <a:lnTo>
                  <a:pt x="10895" y="9281"/>
                </a:lnTo>
                <a:lnTo>
                  <a:pt x="10821" y="9317"/>
                </a:lnTo>
                <a:lnTo>
                  <a:pt x="10711" y="9427"/>
                </a:lnTo>
                <a:lnTo>
                  <a:pt x="10601" y="9574"/>
                </a:lnTo>
                <a:lnTo>
                  <a:pt x="10124" y="9281"/>
                </a:lnTo>
                <a:lnTo>
                  <a:pt x="10051" y="9207"/>
                </a:lnTo>
                <a:lnTo>
                  <a:pt x="10234" y="8914"/>
                </a:lnTo>
                <a:lnTo>
                  <a:pt x="10234" y="8840"/>
                </a:lnTo>
                <a:lnTo>
                  <a:pt x="10234" y="8804"/>
                </a:lnTo>
                <a:lnTo>
                  <a:pt x="10198" y="8730"/>
                </a:lnTo>
                <a:lnTo>
                  <a:pt x="10088" y="8694"/>
                </a:lnTo>
                <a:lnTo>
                  <a:pt x="10051" y="8730"/>
                </a:lnTo>
                <a:lnTo>
                  <a:pt x="10014" y="8767"/>
                </a:lnTo>
                <a:lnTo>
                  <a:pt x="9758" y="9060"/>
                </a:lnTo>
                <a:lnTo>
                  <a:pt x="9537" y="8877"/>
                </a:lnTo>
                <a:lnTo>
                  <a:pt x="9354" y="8694"/>
                </a:lnTo>
                <a:lnTo>
                  <a:pt x="9134" y="8437"/>
                </a:lnTo>
                <a:lnTo>
                  <a:pt x="9207" y="8327"/>
                </a:lnTo>
                <a:lnTo>
                  <a:pt x="9281" y="8217"/>
                </a:lnTo>
                <a:lnTo>
                  <a:pt x="9354" y="7960"/>
                </a:lnTo>
                <a:lnTo>
                  <a:pt x="9354" y="7887"/>
                </a:lnTo>
                <a:lnTo>
                  <a:pt x="9317" y="7850"/>
                </a:lnTo>
                <a:lnTo>
                  <a:pt x="9244" y="7850"/>
                </a:lnTo>
                <a:lnTo>
                  <a:pt x="9171" y="7887"/>
                </a:lnTo>
                <a:lnTo>
                  <a:pt x="8987" y="8107"/>
                </a:lnTo>
                <a:lnTo>
                  <a:pt x="8951" y="8180"/>
                </a:lnTo>
                <a:lnTo>
                  <a:pt x="8767" y="8033"/>
                </a:lnTo>
                <a:lnTo>
                  <a:pt x="8327" y="7740"/>
                </a:lnTo>
                <a:lnTo>
                  <a:pt x="8364" y="7446"/>
                </a:lnTo>
                <a:lnTo>
                  <a:pt x="8364" y="7410"/>
                </a:lnTo>
                <a:lnTo>
                  <a:pt x="8327" y="7336"/>
                </a:lnTo>
                <a:lnTo>
                  <a:pt x="8290" y="7300"/>
                </a:lnTo>
                <a:lnTo>
                  <a:pt x="8180" y="7300"/>
                </a:lnTo>
                <a:lnTo>
                  <a:pt x="8107" y="7336"/>
                </a:lnTo>
                <a:lnTo>
                  <a:pt x="8070" y="7446"/>
                </a:lnTo>
                <a:lnTo>
                  <a:pt x="8034" y="7556"/>
                </a:lnTo>
                <a:lnTo>
                  <a:pt x="7960" y="7520"/>
                </a:lnTo>
                <a:lnTo>
                  <a:pt x="7410" y="7116"/>
                </a:lnTo>
                <a:lnTo>
                  <a:pt x="7447" y="7080"/>
                </a:lnTo>
                <a:lnTo>
                  <a:pt x="7520" y="6970"/>
                </a:lnTo>
                <a:lnTo>
                  <a:pt x="7520" y="6896"/>
                </a:lnTo>
                <a:lnTo>
                  <a:pt x="7520" y="6860"/>
                </a:lnTo>
                <a:lnTo>
                  <a:pt x="7557" y="6750"/>
                </a:lnTo>
                <a:lnTo>
                  <a:pt x="7520" y="6713"/>
                </a:lnTo>
                <a:lnTo>
                  <a:pt x="7483" y="6713"/>
                </a:lnTo>
                <a:lnTo>
                  <a:pt x="7410" y="6750"/>
                </a:lnTo>
                <a:lnTo>
                  <a:pt x="7337" y="6750"/>
                </a:lnTo>
                <a:lnTo>
                  <a:pt x="7227" y="6823"/>
                </a:lnTo>
                <a:lnTo>
                  <a:pt x="7116" y="6896"/>
                </a:lnTo>
                <a:lnTo>
                  <a:pt x="6640" y="6639"/>
                </a:lnTo>
                <a:lnTo>
                  <a:pt x="6640" y="6603"/>
                </a:lnTo>
                <a:lnTo>
                  <a:pt x="7116" y="6163"/>
                </a:lnTo>
                <a:lnTo>
                  <a:pt x="7557" y="5649"/>
                </a:lnTo>
                <a:lnTo>
                  <a:pt x="7593" y="5722"/>
                </a:lnTo>
                <a:lnTo>
                  <a:pt x="7630" y="5759"/>
                </a:lnTo>
                <a:lnTo>
                  <a:pt x="7740" y="5759"/>
                </a:lnTo>
                <a:lnTo>
                  <a:pt x="8034" y="5576"/>
                </a:lnTo>
                <a:lnTo>
                  <a:pt x="8327" y="5392"/>
                </a:lnTo>
                <a:lnTo>
                  <a:pt x="8620" y="5209"/>
                </a:lnTo>
                <a:lnTo>
                  <a:pt x="8914" y="5025"/>
                </a:lnTo>
                <a:lnTo>
                  <a:pt x="9244" y="4879"/>
                </a:lnTo>
                <a:lnTo>
                  <a:pt x="9574" y="4732"/>
                </a:lnTo>
                <a:lnTo>
                  <a:pt x="9941" y="4659"/>
                </a:lnTo>
                <a:lnTo>
                  <a:pt x="10308" y="4622"/>
                </a:lnTo>
                <a:lnTo>
                  <a:pt x="10491" y="4622"/>
                </a:lnTo>
                <a:lnTo>
                  <a:pt x="10675" y="4659"/>
                </a:lnTo>
                <a:lnTo>
                  <a:pt x="10821" y="4732"/>
                </a:lnTo>
                <a:lnTo>
                  <a:pt x="10931" y="4842"/>
                </a:lnTo>
                <a:lnTo>
                  <a:pt x="11041" y="4989"/>
                </a:lnTo>
                <a:lnTo>
                  <a:pt x="11078" y="5136"/>
                </a:lnTo>
                <a:lnTo>
                  <a:pt x="11151" y="5502"/>
                </a:lnTo>
                <a:lnTo>
                  <a:pt x="11151" y="5906"/>
                </a:lnTo>
                <a:lnTo>
                  <a:pt x="11151" y="6309"/>
                </a:lnTo>
                <a:lnTo>
                  <a:pt x="11151" y="6676"/>
                </a:lnTo>
                <a:lnTo>
                  <a:pt x="11188" y="7006"/>
                </a:lnTo>
                <a:lnTo>
                  <a:pt x="11261" y="7373"/>
                </a:lnTo>
                <a:lnTo>
                  <a:pt x="11445" y="7703"/>
                </a:lnTo>
                <a:lnTo>
                  <a:pt x="11408" y="7813"/>
                </a:lnTo>
                <a:lnTo>
                  <a:pt x="11372" y="7923"/>
                </a:lnTo>
                <a:lnTo>
                  <a:pt x="11372" y="8033"/>
                </a:lnTo>
                <a:lnTo>
                  <a:pt x="11372" y="8143"/>
                </a:lnTo>
                <a:lnTo>
                  <a:pt x="11445" y="8253"/>
                </a:lnTo>
                <a:lnTo>
                  <a:pt x="11482" y="8327"/>
                </a:lnTo>
                <a:lnTo>
                  <a:pt x="11592" y="8400"/>
                </a:lnTo>
                <a:lnTo>
                  <a:pt x="11665" y="8474"/>
                </a:lnTo>
                <a:lnTo>
                  <a:pt x="11775" y="8510"/>
                </a:lnTo>
                <a:lnTo>
                  <a:pt x="12105" y="8510"/>
                </a:lnTo>
                <a:lnTo>
                  <a:pt x="12435" y="8694"/>
                </a:lnTo>
                <a:lnTo>
                  <a:pt x="12765" y="8840"/>
                </a:lnTo>
                <a:lnTo>
                  <a:pt x="13022" y="8877"/>
                </a:lnTo>
                <a:lnTo>
                  <a:pt x="13316" y="8877"/>
                </a:lnTo>
                <a:lnTo>
                  <a:pt x="13646" y="8804"/>
                </a:lnTo>
                <a:lnTo>
                  <a:pt x="13939" y="8694"/>
                </a:lnTo>
                <a:lnTo>
                  <a:pt x="14233" y="8584"/>
                </a:lnTo>
                <a:lnTo>
                  <a:pt x="14489" y="8400"/>
                </a:lnTo>
                <a:lnTo>
                  <a:pt x="14746" y="8217"/>
                </a:lnTo>
                <a:lnTo>
                  <a:pt x="14930" y="8033"/>
                </a:lnTo>
                <a:lnTo>
                  <a:pt x="14966" y="7997"/>
                </a:lnTo>
                <a:lnTo>
                  <a:pt x="14966" y="7923"/>
                </a:lnTo>
                <a:lnTo>
                  <a:pt x="14930" y="7813"/>
                </a:lnTo>
                <a:lnTo>
                  <a:pt x="14820" y="7777"/>
                </a:lnTo>
                <a:lnTo>
                  <a:pt x="14710" y="7777"/>
                </a:lnTo>
                <a:lnTo>
                  <a:pt x="14123" y="8143"/>
                </a:lnTo>
                <a:lnTo>
                  <a:pt x="13829" y="8290"/>
                </a:lnTo>
                <a:lnTo>
                  <a:pt x="13462" y="8400"/>
                </a:lnTo>
                <a:lnTo>
                  <a:pt x="13206" y="8474"/>
                </a:lnTo>
                <a:lnTo>
                  <a:pt x="12912" y="8437"/>
                </a:lnTo>
                <a:lnTo>
                  <a:pt x="12692" y="8363"/>
                </a:lnTo>
                <a:lnTo>
                  <a:pt x="12472" y="8217"/>
                </a:lnTo>
                <a:lnTo>
                  <a:pt x="12545" y="8107"/>
                </a:lnTo>
                <a:lnTo>
                  <a:pt x="12582" y="7960"/>
                </a:lnTo>
                <a:lnTo>
                  <a:pt x="12582" y="7850"/>
                </a:lnTo>
                <a:lnTo>
                  <a:pt x="12545" y="7777"/>
                </a:lnTo>
                <a:lnTo>
                  <a:pt x="12509" y="7740"/>
                </a:lnTo>
                <a:lnTo>
                  <a:pt x="12325" y="7630"/>
                </a:lnTo>
                <a:lnTo>
                  <a:pt x="12142" y="7520"/>
                </a:lnTo>
                <a:lnTo>
                  <a:pt x="11812" y="7520"/>
                </a:lnTo>
                <a:lnTo>
                  <a:pt x="11628" y="7116"/>
                </a:lnTo>
                <a:lnTo>
                  <a:pt x="11518" y="6713"/>
                </a:lnTo>
                <a:lnTo>
                  <a:pt x="11518" y="6346"/>
                </a:lnTo>
                <a:lnTo>
                  <a:pt x="11518" y="6016"/>
                </a:lnTo>
                <a:lnTo>
                  <a:pt x="11555" y="5649"/>
                </a:lnTo>
                <a:lnTo>
                  <a:pt x="11518" y="5282"/>
                </a:lnTo>
                <a:lnTo>
                  <a:pt x="11445" y="4989"/>
                </a:lnTo>
                <a:lnTo>
                  <a:pt x="11335" y="4732"/>
                </a:lnTo>
                <a:lnTo>
                  <a:pt x="11188" y="4549"/>
                </a:lnTo>
                <a:lnTo>
                  <a:pt x="11005" y="4402"/>
                </a:lnTo>
                <a:lnTo>
                  <a:pt x="10785" y="4329"/>
                </a:lnTo>
                <a:lnTo>
                  <a:pt x="10565" y="4255"/>
                </a:lnTo>
                <a:lnTo>
                  <a:pt x="10051" y="4255"/>
                </a:lnTo>
                <a:lnTo>
                  <a:pt x="9758" y="4292"/>
                </a:lnTo>
                <a:lnTo>
                  <a:pt x="9464" y="4365"/>
                </a:lnTo>
                <a:lnTo>
                  <a:pt x="8914" y="4585"/>
                </a:lnTo>
                <a:lnTo>
                  <a:pt x="8400" y="4879"/>
                </a:lnTo>
                <a:lnTo>
                  <a:pt x="7960" y="5209"/>
                </a:lnTo>
                <a:lnTo>
                  <a:pt x="8290" y="4769"/>
                </a:lnTo>
                <a:lnTo>
                  <a:pt x="9061" y="3742"/>
                </a:lnTo>
                <a:lnTo>
                  <a:pt x="9464" y="3191"/>
                </a:lnTo>
                <a:lnTo>
                  <a:pt x="9831" y="2641"/>
                </a:lnTo>
                <a:lnTo>
                  <a:pt x="9868" y="2568"/>
                </a:lnTo>
                <a:lnTo>
                  <a:pt x="9868" y="2531"/>
                </a:lnTo>
                <a:lnTo>
                  <a:pt x="9794" y="2421"/>
                </a:lnTo>
                <a:lnTo>
                  <a:pt x="9721" y="2384"/>
                </a:lnTo>
                <a:lnTo>
                  <a:pt x="9684" y="2348"/>
                </a:lnTo>
                <a:close/>
                <a:moveTo>
                  <a:pt x="15663" y="9867"/>
                </a:moveTo>
                <a:lnTo>
                  <a:pt x="15700" y="9904"/>
                </a:lnTo>
                <a:lnTo>
                  <a:pt x="15627" y="10381"/>
                </a:lnTo>
                <a:lnTo>
                  <a:pt x="15663" y="10418"/>
                </a:lnTo>
                <a:lnTo>
                  <a:pt x="15663" y="10454"/>
                </a:lnTo>
                <a:lnTo>
                  <a:pt x="15773" y="10491"/>
                </a:lnTo>
                <a:lnTo>
                  <a:pt x="15443" y="10895"/>
                </a:lnTo>
                <a:lnTo>
                  <a:pt x="15443" y="10821"/>
                </a:lnTo>
                <a:lnTo>
                  <a:pt x="15333" y="10491"/>
                </a:lnTo>
                <a:lnTo>
                  <a:pt x="15296" y="10454"/>
                </a:lnTo>
                <a:lnTo>
                  <a:pt x="15260" y="10454"/>
                </a:lnTo>
                <a:lnTo>
                  <a:pt x="15223" y="10491"/>
                </a:lnTo>
                <a:lnTo>
                  <a:pt x="15223" y="10528"/>
                </a:lnTo>
                <a:lnTo>
                  <a:pt x="15186" y="10821"/>
                </a:lnTo>
                <a:lnTo>
                  <a:pt x="15186" y="11188"/>
                </a:lnTo>
                <a:lnTo>
                  <a:pt x="15223" y="11225"/>
                </a:lnTo>
                <a:lnTo>
                  <a:pt x="14746" y="11848"/>
                </a:lnTo>
                <a:lnTo>
                  <a:pt x="14746" y="11591"/>
                </a:lnTo>
                <a:lnTo>
                  <a:pt x="14746" y="11371"/>
                </a:lnTo>
                <a:lnTo>
                  <a:pt x="14746" y="11115"/>
                </a:lnTo>
                <a:lnTo>
                  <a:pt x="14710" y="11078"/>
                </a:lnTo>
                <a:lnTo>
                  <a:pt x="15333" y="10308"/>
                </a:lnTo>
                <a:lnTo>
                  <a:pt x="15663" y="9867"/>
                </a:lnTo>
                <a:close/>
                <a:moveTo>
                  <a:pt x="14526" y="11298"/>
                </a:moveTo>
                <a:lnTo>
                  <a:pt x="14453" y="11555"/>
                </a:lnTo>
                <a:lnTo>
                  <a:pt x="14416" y="11775"/>
                </a:lnTo>
                <a:lnTo>
                  <a:pt x="14453" y="11885"/>
                </a:lnTo>
                <a:lnTo>
                  <a:pt x="14489" y="11958"/>
                </a:lnTo>
                <a:lnTo>
                  <a:pt x="14563" y="11995"/>
                </a:lnTo>
                <a:lnTo>
                  <a:pt x="14600" y="11995"/>
                </a:lnTo>
                <a:lnTo>
                  <a:pt x="14123" y="12619"/>
                </a:lnTo>
                <a:lnTo>
                  <a:pt x="14049" y="12655"/>
                </a:lnTo>
                <a:lnTo>
                  <a:pt x="14049" y="12362"/>
                </a:lnTo>
                <a:lnTo>
                  <a:pt x="14049" y="12142"/>
                </a:lnTo>
                <a:lnTo>
                  <a:pt x="14049" y="12032"/>
                </a:lnTo>
                <a:lnTo>
                  <a:pt x="14013" y="11922"/>
                </a:lnTo>
                <a:lnTo>
                  <a:pt x="14526" y="11298"/>
                </a:lnTo>
                <a:close/>
                <a:moveTo>
                  <a:pt x="4806" y="7997"/>
                </a:moveTo>
                <a:lnTo>
                  <a:pt x="4769" y="8033"/>
                </a:lnTo>
                <a:lnTo>
                  <a:pt x="4769" y="8070"/>
                </a:lnTo>
                <a:lnTo>
                  <a:pt x="4952" y="8217"/>
                </a:lnTo>
                <a:lnTo>
                  <a:pt x="5099" y="8327"/>
                </a:lnTo>
                <a:lnTo>
                  <a:pt x="5576" y="8584"/>
                </a:lnTo>
                <a:lnTo>
                  <a:pt x="6126" y="8840"/>
                </a:lnTo>
                <a:lnTo>
                  <a:pt x="6640" y="9134"/>
                </a:lnTo>
                <a:lnTo>
                  <a:pt x="7116" y="9501"/>
                </a:lnTo>
                <a:lnTo>
                  <a:pt x="7557" y="9831"/>
                </a:lnTo>
                <a:lnTo>
                  <a:pt x="8437" y="10638"/>
                </a:lnTo>
                <a:lnTo>
                  <a:pt x="9244" y="11371"/>
                </a:lnTo>
                <a:lnTo>
                  <a:pt x="10088" y="12105"/>
                </a:lnTo>
                <a:lnTo>
                  <a:pt x="10344" y="12325"/>
                </a:lnTo>
                <a:lnTo>
                  <a:pt x="10748" y="12655"/>
                </a:lnTo>
                <a:lnTo>
                  <a:pt x="10931" y="12765"/>
                </a:lnTo>
                <a:lnTo>
                  <a:pt x="11115" y="12839"/>
                </a:lnTo>
                <a:lnTo>
                  <a:pt x="11225" y="12839"/>
                </a:lnTo>
                <a:lnTo>
                  <a:pt x="11298" y="12802"/>
                </a:lnTo>
                <a:lnTo>
                  <a:pt x="11335" y="12765"/>
                </a:lnTo>
                <a:lnTo>
                  <a:pt x="11372" y="12692"/>
                </a:lnTo>
                <a:lnTo>
                  <a:pt x="11372" y="12582"/>
                </a:lnTo>
                <a:lnTo>
                  <a:pt x="11335" y="12472"/>
                </a:lnTo>
                <a:lnTo>
                  <a:pt x="11151" y="12325"/>
                </a:lnTo>
                <a:lnTo>
                  <a:pt x="10711" y="11995"/>
                </a:lnTo>
                <a:lnTo>
                  <a:pt x="10271" y="11628"/>
                </a:lnTo>
                <a:lnTo>
                  <a:pt x="9391" y="10858"/>
                </a:lnTo>
                <a:lnTo>
                  <a:pt x="8547" y="10051"/>
                </a:lnTo>
                <a:lnTo>
                  <a:pt x="8107" y="9684"/>
                </a:lnTo>
                <a:lnTo>
                  <a:pt x="7703" y="9354"/>
                </a:lnTo>
                <a:lnTo>
                  <a:pt x="7227" y="9024"/>
                </a:lnTo>
                <a:lnTo>
                  <a:pt x="6786" y="8694"/>
                </a:lnTo>
                <a:lnTo>
                  <a:pt x="6309" y="8437"/>
                </a:lnTo>
                <a:lnTo>
                  <a:pt x="5833" y="8217"/>
                </a:lnTo>
                <a:lnTo>
                  <a:pt x="5356" y="8033"/>
                </a:lnTo>
                <a:lnTo>
                  <a:pt x="5209" y="7997"/>
                </a:lnTo>
                <a:close/>
                <a:moveTo>
                  <a:pt x="954" y="12582"/>
                </a:moveTo>
                <a:lnTo>
                  <a:pt x="1101" y="12692"/>
                </a:lnTo>
                <a:lnTo>
                  <a:pt x="1064" y="12765"/>
                </a:lnTo>
                <a:lnTo>
                  <a:pt x="1064" y="12839"/>
                </a:lnTo>
                <a:lnTo>
                  <a:pt x="1064" y="12875"/>
                </a:lnTo>
                <a:lnTo>
                  <a:pt x="1101" y="12839"/>
                </a:lnTo>
                <a:lnTo>
                  <a:pt x="1211" y="12912"/>
                </a:lnTo>
                <a:lnTo>
                  <a:pt x="1247" y="12985"/>
                </a:lnTo>
                <a:lnTo>
                  <a:pt x="1247" y="13059"/>
                </a:lnTo>
                <a:lnTo>
                  <a:pt x="1284" y="13242"/>
                </a:lnTo>
                <a:lnTo>
                  <a:pt x="991" y="13095"/>
                </a:lnTo>
                <a:lnTo>
                  <a:pt x="844" y="13059"/>
                </a:lnTo>
                <a:lnTo>
                  <a:pt x="697" y="13022"/>
                </a:lnTo>
                <a:lnTo>
                  <a:pt x="844" y="12765"/>
                </a:lnTo>
                <a:lnTo>
                  <a:pt x="954" y="12582"/>
                </a:lnTo>
                <a:close/>
                <a:moveTo>
                  <a:pt x="2715" y="10858"/>
                </a:moveTo>
                <a:lnTo>
                  <a:pt x="2641" y="10931"/>
                </a:lnTo>
                <a:lnTo>
                  <a:pt x="2641" y="10968"/>
                </a:lnTo>
                <a:lnTo>
                  <a:pt x="2788" y="11151"/>
                </a:lnTo>
                <a:lnTo>
                  <a:pt x="2935" y="11261"/>
                </a:lnTo>
                <a:lnTo>
                  <a:pt x="3302" y="11445"/>
                </a:lnTo>
                <a:lnTo>
                  <a:pt x="3778" y="11775"/>
                </a:lnTo>
                <a:lnTo>
                  <a:pt x="4255" y="12105"/>
                </a:lnTo>
                <a:lnTo>
                  <a:pt x="5099" y="12765"/>
                </a:lnTo>
                <a:lnTo>
                  <a:pt x="5539" y="13095"/>
                </a:lnTo>
                <a:lnTo>
                  <a:pt x="5759" y="13242"/>
                </a:lnTo>
                <a:lnTo>
                  <a:pt x="5869" y="13279"/>
                </a:lnTo>
                <a:lnTo>
                  <a:pt x="6053" y="13279"/>
                </a:lnTo>
                <a:lnTo>
                  <a:pt x="6126" y="13242"/>
                </a:lnTo>
                <a:lnTo>
                  <a:pt x="6163" y="13169"/>
                </a:lnTo>
                <a:lnTo>
                  <a:pt x="6126" y="13059"/>
                </a:lnTo>
                <a:lnTo>
                  <a:pt x="6089" y="12985"/>
                </a:lnTo>
                <a:lnTo>
                  <a:pt x="6016" y="12875"/>
                </a:lnTo>
                <a:lnTo>
                  <a:pt x="5869" y="12729"/>
                </a:lnTo>
                <a:lnTo>
                  <a:pt x="5502" y="12472"/>
                </a:lnTo>
                <a:lnTo>
                  <a:pt x="4512" y="11738"/>
                </a:lnTo>
                <a:lnTo>
                  <a:pt x="4035" y="11408"/>
                </a:lnTo>
                <a:lnTo>
                  <a:pt x="3522" y="11078"/>
                </a:lnTo>
                <a:lnTo>
                  <a:pt x="3338" y="11005"/>
                </a:lnTo>
                <a:lnTo>
                  <a:pt x="3118" y="10895"/>
                </a:lnTo>
                <a:lnTo>
                  <a:pt x="2935" y="10858"/>
                </a:lnTo>
                <a:close/>
                <a:moveTo>
                  <a:pt x="13756" y="12252"/>
                </a:moveTo>
                <a:lnTo>
                  <a:pt x="13719" y="12362"/>
                </a:lnTo>
                <a:lnTo>
                  <a:pt x="13719" y="12619"/>
                </a:lnTo>
                <a:lnTo>
                  <a:pt x="13719" y="12912"/>
                </a:lnTo>
                <a:lnTo>
                  <a:pt x="13756" y="12985"/>
                </a:lnTo>
                <a:lnTo>
                  <a:pt x="13793" y="13022"/>
                </a:lnTo>
                <a:lnTo>
                  <a:pt x="13719" y="13095"/>
                </a:lnTo>
                <a:lnTo>
                  <a:pt x="13389" y="13536"/>
                </a:lnTo>
                <a:lnTo>
                  <a:pt x="13426" y="13132"/>
                </a:lnTo>
                <a:lnTo>
                  <a:pt x="13462" y="12912"/>
                </a:lnTo>
                <a:lnTo>
                  <a:pt x="13462" y="12765"/>
                </a:lnTo>
                <a:lnTo>
                  <a:pt x="13426" y="12655"/>
                </a:lnTo>
                <a:lnTo>
                  <a:pt x="13756" y="12252"/>
                </a:lnTo>
                <a:close/>
                <a:moveTo>
                  <a:pt x="4402" y="8694"/>
                </a:moveTo>
                <a:lnTo>
                  <a:pt x="4329" y="8730"/>
                </a:lnTo>
                <a:lnTo>
                  <a:pt x="4255" y="8804"/>
                </a:lnTo>
                <a:lnTo>
                  <a:pt x="4255" y="8877"/>
                </a:lnTo>
                <a:lnTo>
                  <a:pt x="4255" y="8987"/>
                </a:lnTo>
                <a:lnTo>
                  <a:pt x="4292" y="9060"/>
                </a:lnTo>
                <a:lnTo>
                  <a:pt x="4365" y="9134"/>
                </a:lnTo>
                <a:lnTo>
                  <a:pt x="4512" y="9207"/>
                </a:lnTo>
                <a:lnTo>
                  <a:pt x="4842" y="9354"/>
                </a:lnTo>
                <a:lnTo>
                  <a:pt x="5136" y="9501"/>
                </a:lnTo>
                <a:lnTo>
                  <a:pt x="5392" y="9647"/>
                </a:lnTo>
                <a:lnTo>
                  <a:pt x="5869" y="10014"/>
                </a:lnTo>
                <a:lnTo>
                  <a:pt x="6346" y="10418"/>
                </a:lnTo>
                <a:lnTo>
                  <a:pt x="6786" y="10858"/>
                </a:lnTo>
                <a:lnTo>
                  <a:pt x="8584" y="12398"/>
                </a:lnTo>
                <a:lnTo>
                  <a:pt x="9501" y="13169"/>
                </a:lnTo>
                <a:lnTo>
                  <a:pt x="9721" y="13315"/>
                </a:lnTo>
                <a:lnTo>
                  <a:pt x="9941" y="13462"/>
                </a:lnTo>
                <a:lnTo>
                  <a:pt x="10161" y="13572"/>
                </a:lnTo>
                <a:lnTo>
                  <a:pt x="10271" y="13609"/>
                </a:lnTo>
                <a:lnTo>
                  <a:pt x="10381" y="13609"/>
                </a:lnTo>
                <a:lnTo>
                  <a:pt x="10454" y="13572"/>
                </a:lnTo>
                <a:lnTo>
                  <a:pt x="10491" y="13536"/>
                </a:lnTo>
                <a:lnTo>
                  <a:pt x="10528" y="13462"/>
                </a:lnTo>
                <a:lnTo>
                  <a:pt x="10491" y="13389"/>
                </a:lnTo>
                <a:lnTo>
                  <a:pt x="10418" y="13242"/>
                </a:lnTo>
                <a:lnTo>
                  <a:pt x="10271" y="13132"/>
                </a:lnTo>
                <a:lnTo>
                  <a:pt x="9978" y="12949"/>
                </a:lnTo>
                <a:lnTo>
                  <a:pt x="9537" y="12619"/>
                </a:lnTo>
                <a:lnTo>
                  <a:pt x="9134" y="12288"/>
                </a:lnTo>
                <a:lnTo>
                  <a:pt x="7557" y="10931"/>
                </a:lnTo>
                <a:lnTo>
                  <a:pt x="6823" y="10271"/>
                </a:lnTo>
                <a:lnTo>
                  <a:pt x="6089" y="9647"/>
                </a:lnTo>
                <a:lnTo>
                  <a:pt x="5686" y="9354"/>
                </a:lnTo>
                <a:lnTo>
                  <a:pt x="5246" y="9097"/>
                </a:lnTo>
                <a:lnTo>
                  <a:pt x="4769" y="8950"/>
                </a:lnTo>
                <a:lnTo>
                  <a:pt x="4549" y="8840"/>
                </a:lnTo>
                <a:lnTo>
                  <a:pt x="4475" y="8767"/>
                </a:lnTo>
                <a:lnTo>
                  <a:pt x="4439" y="8694"/>
                </a:lnTo>
                <a:close/>
                <a:moveTo>
                  <a:pt x="1541" y="13022"/>
                </a:moveTo>
                <a:lnTo>
                  <a:pt x="2091" y="13389"/>
                </a:lnTo>
                <a:lnTo>
                  <a:pt x="2091" y="13572"/>
                </a:lnTo>
                <a:lnTo>
                  <a:pt x="2126" y="13749"/>
                </a:lnTo>
                <a:lnTo>
                  <a:pt x="1504" y="13389"/>
                </a:lnTo>
                <a:lnTo>
                  <a:pt x="1578" y="13352"/>
                </a:lnTo>
                <a:lnTo>
                  <a:pt x="1614" y="13315"/>
                </a:lnTo>
                <a:lnTo>
                  <a:pt x="1614" y="13279"/>
                </a:lnTo>
                <a:lnTo>
                  <a:pt x="1614" y="13205"/>
                </a:lnTo>
                <a:lnTo>
                  <a:pt x="1541" y="13095"/>
                </a:lnTo>
                <a:lnTo>
                  <a:pt x="1541" y="13022"/>
                </a:lnTo>
                <a:close/>
                <a:moveTo>
                  <a:pt x="13206" y="12949"/>
                </a:moveTo>
                <a:lnTo>
                  <a:pt x="13169" y="13022"/>
                </a:lnTo>
                <a:lnTo>
                  <a:pt x="13059" y="13756"/>
                </a:lnTo>
                <a:lnTo>
                  <a:pt x="13059" y="13829"/>
                </a:lnTo>
                <a:lnTo>
                  <a:pt x="13096" y="13866"/>
                </a:lnTo>
                <a:lnTo>
                  <a:pt x="12912" y="14086"/>
                </a:lnTo>
                <a:lnTo>
                  <a:pt x="12912" y="13719"/>
                </a:lnTo>
                <a:lnTo>
                  <a:pt x="12875" y="13352"/>
                </a:lnTo>
                <a:lnTo>
                  <a:pt x="13206" y="12949"/>
                </a:lnTo>
                <a:close/>
                <a:moveTo>
                  <a:pt x="2458" y="13646"/>
                </a:moveTo>
                <a:lnTo>
                  <a:pt x="2641" y="13792"/>
                </a:lnTo>
                <a:lnTo>
                  <a:pt x="2788" y="13902"/>
                </a:lnTo>
                <a:lnTo>
                  <a:pt x="2788" y="14086"/>
                </a:lnTo>
                <a:lnTo>
                  <a:pt x="2825" y="14233"/>
                </a:lnTo>
                <a:lnTo>
                  <a:pt x="2605" y="14086"/>
                </a:lnTo>
                <a:lnTo>
                  <a:pt x="2385" y="13939"/>
                </a:lnTo>
                <a:lnTo>
                  <a:pt x="2495" y="13939"/>
                </a:lnTo>
                <a:lnTo>
                  <a:pt x="2568" y="13866"/>
                </a:lnTo>
                <a:lnTo>
                  <a:pt x="2568" y="13829"/>
                </a:lnTo>
                <a:lnTo>
                  <a:pt x="2568" y="13756"/>
                </a:lnTo>
                <a:lnTo>
                  <a:pt x="2458" y="13646"/>
                </a:lnTo>
                <a:close/>
                <a:moveTo>
                  <a:pt x="3595" y="9794"/>
                </a:moveTo>
                <a:lnTo>
                  <a:pt x="3558" y="9831"/>
                </a:lnTo>
                <a:lnTo>
                  <a:pt x="3522" y="9867"/>
                </a:lnTo>
                <a:lnTo>
                  <a:pt x="3558" y="9977"/>
                </a:lnTo>
                <a:lnTo>
                  <a:pt x="3595" y="10088"/>
                </a:lnTo>
                <a:lnTo>
                  <a:pt x="3815" y="10234"/>
                </a:lnTo>
                <a:lnTo>
                  <a:pt x="4659" y="10821"/>
                </a:lnTo>
                <a:lnTo>
                  <a:pt x="5466" y="11518"/>
                </a:lnTo>
                <a:lnTo>
                  <a:pt x="6236" y="12178"/>
                </a:lnTo>
                <a:lnTo>
                  <a:pt x="7080" y="12839"/>
                </a:lnTo>
                <a:lnTo>
                  <a:pt x="7923" y="13462"/>
                </a:lnTo>
                <a:lnTo>
                  <a:pt x="8730" y="14049"/>
                </a:lnTo>
                <a:lnTo>
                  <a:pt x="9134" y="14343"/>
                </a:lnTo>
                <a:lnTo>
                  <a:pt x="9574" y="14563"/>
                </a:lnTo>
                <a:lnTo>
                  <a:pt x="9684" y="14563"/>
                </a:lnTo>
                <a:lnTo>
                  <a:pt x="9794" y="14526"/>
                </a:lnTo>
                <a:lnTo>
                  <a:pt x="9868" y="14453"/>
                </a:lnTo>
                <a:lnTo>
                  <a:pt x="9904" y="14416"/>
                </a:lnTo>
                <a:lnTo>
                  <a:pt x="9904" y="14379"/>
                </a:lnTo>
                <a:lnTo>
                  <a:pt x="9904" y="14306"/>
                </a:lnTo>
                <a:lnTo>
                  <a:pt x="9868" y="14269"/>
                </a:lnTo>
                <a:lnTo>
                  <a:pt x="9794" y="14196"/>
                </a:lnTo>
                <a:lnTo>
                  <a:pt x="9721" y="14159"/>
                </a:lnTo>
                <a:lnTo>
                  <a:pt x="9501" y="14012"/>
                </a:lnTo>
                <a:lnTo>
                  <a:pt x="9281" y="13866"/>
                </a:lnTo>
                <a:lnTo>
                  <a:pt x="8290" y="13205"/>
                </a:lnTo>
                <a:lnTo>
                  <a:pt x="7373" y="12508"/>
                </a:lnTo>
                <a:lnTo>
                  <a:pt x="6493" y="11812"/>
                </a:lnTo>
                <a:lnTo>
                  <a:pt x="5649" y="11115"/>
                </a:lnTo>
                <a:lnTo>
                  <a:pt x="4769" y="10418"/>
                </a:lnTo>
                <a:lnTo>
                  <a:pt x="4549" y="10234"/>
                </a:lnTo>
                <a:lnTo>
                  <a:pt x="4145" y="9977"/>
                </a:lnTo>
                <a:lnTo>
                  <a:pt x="3925" y="9867"/>
                </a:lnTo>
                <a:lnTo>
                  <a:pt x="3742" y="9794"/>
                </a:lnTo>
                <a:close/>
                <a:moveTo>
                  <a:pt x="3155" y="14122"/>
                </a:moveTo>
                <a:lnTo>
                  <a:pt x="3778" y="14563"/>
                </a:lnTo>
                <a:lnTo>
                  <a:pt x="3742" y="14746"/>
                </a:lnTo>
                <a:lnTo>
                  <a:pt x="3742" y="14856"/>
                </a:lnTo>
                <a:lnTo>
                  <a:pt x="3338" y="14563"/>
                </a:lnTo>
                <a:lnTo>
                  <a:pt x="3338" y="14489"/>
                </a:lnTo>
                <a:lnTo>
                  <a:pt x="3302" y="14416"/>
                </a:lnTo>
                <a:lnTo>
                  <a:pt x="3192" y="14269"/>
                </a:lnTo>
                <a:lnTo>
                  <a:pt x="3155" y="14122"/>
                </a:lnTo>
                <a:close/>
                <a:moveTo>
                  <a:pt x="12692" y="13536"/>
                </a:moveTo>
                <a:lnTo>
                  <a:pt x="12619" y="13976"/>
                </a:lnTo>
                <a:lnTo>
                  <a:pt x="12582" y="14416"/>
                </a:lnTo>
                <a:lnTo>
                  <a:pt x="12582" y="14489"/>
                </a:lnTo>
                <a:lnTo>
                  <a:pt x="12142" y="15040"/>
                </a:lnTo>
                <a:lnTo>
                  <a:pt x="12142" y="14893"/>
                </a:lnTo>
                <a:lnTo>
                  <a:pt x="12142" y="14563"/>
                </a:lnTo>
                <a:lnTo>
                  <a:pt x="12105" y="14269"/>
                </a:lnTo>
                <a:lnTo>
                  <a:pt x="12692" y="13536"/>
                </a:lnTo>
                <a:close/>
                <a:moveTo>
                  <a:pt x="4035" y="14746"/>
                </a:moveTo>
                <a:lnTo>
                  <a:pt x="4402" y="15003"/>
                </a:lnTo>
                <a:lnTo>
                  <a:pt x="4402" y="15040"/>
                </a:lnTo>
                <a:lnTo>
                  <a:pt x="4402" y="15150"/>
                </a:lnTo>
                <a:lnTo>
                  <a:pt x="4439" y="15223"/>
                </a:lnTo>
                <a:lnTo>
                  <a:pt x="4549" y="15370"/>
                </a:lnTo>
                <a:lnTo>
                  <a:pt x="4659" y="15553"/>
                </a:lnTo>
                <a:lnTo>
                  <a:pt x="4255" y="15223"/>
                </a:lnTo>
                <a:lnTo>
                  <a:pt x="4255" y="15150"/>
                </a:lnTo>
                <a:lnTo>
                  <a:pt x="4219" y="15076"/>
                </a:lnTo>
                <a:lnTo>
                  <a:pt x="4109" y="14966"/>
                </a:lnTo>
                <a:lnTo>
                  <a:pt x="4035" y="14856"/>
                </a:lnTo>
                <a:lnTo>
                  <a:pt x="4035" y="14746"/>
                </a:lnTo>
                <a:close/>
                <a:moveTo>
                  <a:pt x="11922" y="14489"/>
                </a:moveTo>
                <a:lnTo>
                  <a:pt x="11885" y="14856"/>
                </a:lnTo>
                <a:lnTo>
                  <a:pt x="11848" y="15113"/>
                </a:lnTo>
                <a:lnTo>
                  <a:pt x="11848" y="15260"/>
                </a:lnTo>
                <a:lnTo>
                  <a:pt x="11848" y="15370"/>
                </a:lnTo>
                <a:lnTo>
                  <a:pt x="11555" y="15700"/>
                </a:lnTo>
                <a:lnTo>
                  <a:pt x="11592" y="15480"/>
                </a:lnTo>
                <a:lnTo>
                  <a:pt x="11555" y="15223"/>
                </a:lnTo>
                <a:lnTo>
                  <a:pt x="11555" y="15150"/>
                </a:lnTo>
                <a:lnTo>
                  <a:pt x="11482" y="15113"/>
                </a:lnTo>
                <a:lnTo>
                  <a:pt x="11445" y="15113"/>
                </a:lnTo>
                <a:lnTo>
                  <a:pt x="11922" y="14489"/>
                </a:lnTo>
                <a:close/>
                <a:moveTo>
                  <a:pt x="4769" y="15223"/>
                </a:moveTo>
                <a:lnTo>
                  <a:pt x="5026" y="15406"/>
                </a:lnTo>
                <a:lnTo>
                  <a:pt x="5576" y="15810"/>
                </a:lnTo>
                <a:lnTo>
                  <a:pt x="5576" y="15883"/>
                </a:lnTo>
                <a:lnTo>
                  <a:pt x="5576" y="16177"/>
                </a:lnTo>
                <a:lnTo>
                  <a:pt x="5576" y="16287"/>
                </a:lnTo>
                <a:lnTo>
                  <a:pt x="4916" y="15773"/>
                </a:lnTo>
                <a:lnTo>
                  <a:pt x="4952" y="15663"/>
                </a:lnTo>
                <a:lnTo>
                  <a:pt x="4952" y="15553"/>
                </a:lnTo>
                <a:lnTo>
                  <a:pt x="4916" y="15480"/>
                </a:lnTo>
                <a:lnTo>
                  <a:pt x="4879" y="15370"/>
                </a:lnTo>
                <a:lnTo>
                  <a:pt x="4769" y="15223"/>
                </a:lnTo>
                <a:close/>
                <a:moveTo>
                  <a:pt x="5833" y="15993"/>
                </a:moveTo>
                <a:lnTo>
                  <a:pt x="6456" y="16507"/>
                </a:lnTo>
                <a:lnTo>
                  <a:pt x="6420" y="16580"/>
                </a:lnTo>
                <a:lnTo>
                  <a:pt x="6383" y="16690"/>
                </a:lnTo>
                <a:lnTo>
                  <a:pt x="6346" y="16874"/>
                </a:lnTo>
                <a:lnTo>
                  <a:pt x="5869" y="16507"/>
                </a:lnTo>
                <a:lnTo>
                  <a:pt x="5869" y="16323"/>
                </a:lnTo>
                <a:lnTo>
                  <a:pt x="5869" y="16140"/>
                </a:lnTo>
                <a:lnTo>
                  <a:pt x="5833" y="15993"/>
                </a:lnTo>
                <a:close/>
                <a:moveTo>
                  <a:pt x="11298" y="15260"/>
                </a:moveTo>
                <a:lnTo>
                  <a:pt x="11298" y="15443"/>
                </a:lnTo>
                <a:lnTo>
                  <a:pt x="11225" y="15957"/>
                </a:lnTo>
                <a:lnTo>
                  <a:pt x="11225" y="16030"/>
                </a:lnTo>
                <a:lnTo>
                  <a:pt x="11261" y="16067"/>
                </a:lnTo>
                <a:lnTo>
                  <a:pt x="10088" y="17387"/>
                </a:lnTo>
                <a:lnTo>
                  <a:pt x="10088" y="17130"/>
                </a:lnTo>
                <a:lnTo>
                  <a:pt x="10088" y="16984"/>
                </a:lnTo>
                <a:lnTo>
                  <a:pt x="10308" y="16653"/>
                </a:lnTo>
                <a:lnTo>
                  <a:pt x="10821" y="15920"/>
                </a:lnTo>
                <a:lnTo>
                  <a:pt x="10785" y="16067"/>
                </a:lnTo>
                <a:lnTo>
                  <a:pt x="10711" y="16287"/>
                </a:lnTo>
                <a:lnTo>
                  <a:pt x="10711" y="16397"/>
                </a:lnTo>
                <a:lnTo>
                  <a:pt x="10711" y="16507"/>
                </a:lnTo>
                <a:lnTo>
                  <a:pt x="10748" y="16543"/>
                </a:lnTo>
                <a:lnTo>
                  <a:pt x="10785" y="16543"/>
                </a:lnTo>
                <a:lnTo>
                  <a:pt x="10895" y="16470"/>
                </a:lnTo>
                <a:lnTo>
                  <a:pt x="10968" y="16360"/>
                </a:lnTo>
                <a:lnTo>
                  <a:pt x="11005" y="16103"/>
                </a:lnTo>
                <a:lnTo>
                  <a:pt x="11005" y="15663"/>
                </a:lnTo>
                <a:lnTo>
                  <a:pt x="11225" y="15370"/>
                </a:lnTo>
                <a:lnTo>
                  <a:pt x="11298" y="15260"/>
                </a:lnTo>
                <a:close/>
                <a:moveTo>
                  <a:pt x="6566" y="16580"/>
                </a:moveTo>
                <a:lnTo>
                  <a:pt x="7006" y="17020"/>
                </a:lnTo>
                <a:lnTo>
                  <a:pt x="7006" y="17240"/>
                </a:lnTo>
                <a:lnTo>
                  <a:pt x="7006" y="17460"/>
                </a:lnTo>
                <a:lnTo>
                  <a:pt x="6896" y="17350"/>
                </a:lnTo>
                <a:lnTo>
                  <a:pt x="6640" y="17130"/>
                </a:lnTo>
                <a:lnTo>
                  <a:pt x="6640" y="17020"/>
                </a:lnTo>
                <a:lnTo>
                  <a:pt x="6603" y="16800"/>
                </a:lnTo>
                <a:lnTo>
                  <a:pt x="6566" y="16580"/>
                </a:lnTo>
                <a:close/>
                <a:moveTo>
                  <a:pt x="9464" y="404"/>
                </a:moveTo>
                <a:lnTo>
                  <a:pt x="9684" y="440"/>
                </a:lnTo>
                <a:lnTo>
                  <a:pt x="9868" y="477"/>
                </a:lnTo>
                <a:lnTo>
                  <a:pt x="10051" y="587"/>
                </a:lnTo>
                <a:lnTo>
                  <a:pt x="10418" y="844"/>
                </a:lnTo>
                <a:lnTo>
                  <a:pt x="10711" y="1064"/>
                </a:lnTo>
                <a:lnTo>
                  <a:pt x="12582" y="2421"/>
                </a:lnTo>
                <a:lnTo>
                  <a:pt x="14489" y="3815"/>
                </a:lnTo>
                <a:lnTo>
                  <a:pt x="15443" y="4512"/>
                </a:lnTo>
                <a:lnTo>
                  <a:pt x="15700" y="4732"/>
                </a:lnTo>
                <a:lnTo>
                  <a:pt x="15847" y="4805"/>
                </a:lnTo>
                <a:lnTo>
                  <a:pt x="15993" y="4879"/>
                </a:lnTo>
                <a:lnTo>
                  <a:pt x="15590" y="5356"/>
                </a:lnTo>
                <a:lnTo>
                  <a:pt x="15223" y="5869"/>
                </a:lnTo>
                <a:lnTo>
                  <a:pt x="15040" y="6089"/>
                </a:lnTo>
                <a:lnTo>
                  <a:pt x="14856" y="6383"/>
                </a:lnTo>
                <a:lnTo>
                  <a:pt x="14783" y="6529"/>
                </a:lnTo>
                <a:lnTo>
                  <a:pt x="14746" y="6639"/>
                </a:lnTo>
                <a:lnTo>
                  <a:pt x="14746" y="6786"/>
                </a:lnTo>
                <a:lnTo>
                  <a:pt x="14856" y="6896"/>
                </a:lnTo>
                <a:lnTo>
                  <a:pt x="14966" y="7006"/>
                </a:lnTo>
                <a:lnTo>
                  <a:pt x="15076" y="7080"/>
                </a:lnTo>
                <a:lnTo>
                  <a:pt x="15370" y="7190"/>
                </a:lnTo>
                <a:lnTo>
                  <a:pt x="15957" y="7300"/>
                </a:lnTo>
                <a:lnTo>
                  <a:pt x="16727" y="7446"/>
                </a:lnTo>
                <a:lnTo>
                  <a:pt x="17021" y="7520"/>
                </a:lnTo>
                <a:lnTo>
                  <a:pt x="16984" y="7593"/>
                </a:lnTo>
                <a:lnTo>
                  <a:pt x="16470" y="8143"/>
                </a:lnTo>
                <a:lnTo>
                  <a:pt x="15993" y="8730"/>
                </a:lnTo>
                <a:lnTo>
                  <a:pt x="15040" y="9904"/>
                </a:lnTo>
                <a:lnTo>
                  <a:pt x="12912" y="12508"/>
                </a:lnTo>
                <a:lnTo>
                  <a:pt x="11848" y="13792"/>
                </a:lnTo>
                <a:lnTo>
                  <a:pt x="10821" y="15113"/>
                </a:lnTo>
                <a:lnTo>
                  <a:pt x="10344" y="15736"/>
                </a:lnTo>
                <a:lnTo>
                  <a:pt x="9904" y="16397"/>
                </a:lnTo>
                <a:lnTo>
                  <a:pt x="9464" y="17057"/>
                </a:lnTo>
                <a:lnTo>
                  <a:pt x="9317" y="17277"/>
                </a:lnTo>
                <a:lnTo>
                  <a:pt x="9207" y="17497"/>
                </a:lnTo>
                <a:lnTo>
                  <a:pt x="8987" y="17387"/>
                </a:lnTo>
                <a:lnTo>
                  <a:pt x="8767" y="17350"/>
                </a:lnTo>
                <a:lnTo>
                  <a:pt x="8290" y="17204"/>
                </a:lnTo>
                <a:lnTo>
                  <a:pt x="7997" y="17094"/>
                </a:lnTo>
                <a:lnTo>
                  <a:pt x="7740" y="16910"/>
                </a:lnTo>
                <a:lnTo>
                  <a:pt x="7483" y="16727"/>
                </a:lnTo>
                <a:lnTo>
                  <a:pt x="7227" y="16507"/>
                </a:lnTo>
                <a:lnTo>
                  <a:pt x="6750" y="16067"/>
                </a:lnTo>
                <a:lnTo>
                  <a:pt x="6273" y="15663"/>
                </a:lnTo>
                <a:lnTo>
                  <a:pt x="5723" y="15296"/>
                </a:lnTo>
                <a:lnTo>
                  <a:pt x="5209" y="14929"/>
                </a:lnTo>
                <a:lnTo>
                  <a:pt x="3045" y="13462"/>
                </a:lnTo>
                <a:lnTo>
                  <a:pt x="1908" y="12619"/>
                </a:lnTo>
                <a:lnTo>
                  <a:pt x="1321" y="12215"/>
                </a:lnTo>
                <a:lnTo>
                  <a:pt x="697" y="11848"/>
                </a:lnTo>
                <a:lnTo>
                  <a:pt x="624" y="11812"/>
                </a:lnTo>
                <a:lnTo>
                  <a:pt x="1614" y="10381"/>
                </a:lnTo>
                <a:lnTo>
                  <a:pt x="2641" y="8950"/>
                </a:lnTo>
                <a:lnTo>
                  <a:pt x="3668" y="7556"/>
                </a:lnTo>
                <a:lnTo>
                  <a:pt x="4732" y="6163"/>
                </a:lnTo>
                <a:lnTo>
                  <a:pt x="6970" y="3338"/>
                </a:lnTo>
                <a:lnTo>
                  <a:pt x="8144" y="1944"/>
                </a:lnTo>
                <a:lnTo>
                  <a:pt x="8730" y="1284"/>
                </a:lnTo>
                <a:lnTo>
                  <a:pt x="9244" y="550"/>
                </a:lnTo>
                <a:lnTo>
                  <a:pt x="9281" y="477"/>
                </a:lnTo>
                <a:lnTo>
                  <a:pt x="9281" y="404"/>
                </a:lnTo>
                <a:close/>
                <a:moveTo>
                  <a:pt x="7227" y="17204"/>
                </a:moveTo>
                <a:lnTo>
                  <a:pt x="7667" y="17460"/>
                </a:lnTo>
                <a:lnTo>
                  <a:pt x="8107" y="17681"/>
                </a:lnTo>
                <a:lnTo>
                  <a:pt x="8070" y="17937"/>
                </a:lnTo>
                <a:lnTo>
                  <a:pt x="8107" y="18194"/>
                </a:lnTo>
                <a:lnTo>
                  <a:pt x="7850" y="18084"/>
                </a:lnTo>
                <a:lnTo>
                  <a:pt x="7447" y="17791"/>
                </a:lnTo>
                <a:lnTo>
                  <a:pt x="7410" y="17644"/>
                </a:lnTo>
                <a:lnTo>
                  <a:pt x="7337" y="17497"/>
                </a:lnTo>
                <a:lnTo>
                  <a:pt x="7227" y="17204"/>
                </a:lnTo>
                <a:close/>
                <a:moveTo>
                  <a:pt x="9831" y="17460"/>
                </a:moveTo>
                <a:lnTo>
                  <a:pt x="9868" y="17534"/>
                </a:lnTo>
                <a:lnTo>
                  <a:pt x="9904" y="17571"/>
                </a:lnTo>
                <a:lnTo>
                  <a:pt x="9464" y="18084"/>
                </a:lnTo>
                <a:lnTo>
                  <a:pt x="9207" y="18341"/>
                </a:lnTo>
                <a:lnTo>
                  <a:pt x="9171" y="18231"/>
                </a:lnTo>
                <a:lnTo>
                  <a:pt x="9134" y="18121"/>
                </a:lnTo>
                <a:lnTo>
                  <a:pt x="9134" y="17974"/>
                </a:lnTo>
                <a:lnTo>
                  <a:pt x="9317" y="17974"/>
                </a:lnTo>
                <a:lnTo>
                  <a:pt x="9317" y="17937"/>
                </a:lnTo>
                <a:lnTo>
                  <a:pt x="9391" y="17937"/>
                </a:lnTo>
                <a:lnTo>
                  <a:pt x="9464" y="17901"/>
                </a:lnTo>
                <a:lnTo>
                  <a:pt x="9574" y="17827"/>
                </a:lnTo>
                <a:lnTo>
                  <a:pt x="9647" y="17681"/>
                </a:lnTo>
                <a:lnTo>
                  <a:pt x="9794" y="17460"/>
                </a:lnTo>
                <a:close/>
                <a:moveTo>
                  <a:pt x="9464" y="0"/>
                </a:moveTo>
                <a:lnTo>
                  <a:pt x="9281" y="37"/>
                </a:lnTo>
                <a:lnTo>
                  <a:pt x="9134" y="110"/>
                </a:lnTo>
                <a:lnTo>
                  <a:pt x="9024" y="147"/>
                </a:lnTo>
                <a:lnTo>
                  <a:pt x="8951" y="257"/>
                </a:lnTo>
                <a:lnTo>
                  <a:pt x="8914" y="294"/>
                </a:lnTo>
                <a:lnTo>
                  <a:pt x="8914" y="330"/>
                </a:lnTo>
                <a:lnTo>
                  <a:pt x="8327" y="954"/>
                </a:lnTo>
                <a:lnTo>
                  <a:pt x="7740" y="1614"/>
                </a:lnTo>
                <a:lnTo>
                  <a:pt x="6640" y="2971"/>
                </a:lnTo>
                <a:lnTo>
                  <a:pt x="5502" y="4365"/>
                </a:lnTo>
                <a:lnTo>
                  <a:pt x="4402" y="5759"/>
                </a:lnTo>
                <a:lnTo>
                  <a:pt x="2421" y="8400"/>
                </a:lnTo>
                <a:lnTo>
                  <a:pt x="477" y="11041"/>
                </a:lnTo>
                <a:lnTo>
                  <a:pt x="330" y="11261"/>
                </a:lnTo>
                <a:lnTo>
                  <a:pt x="37" y="11701"/>
                </a:lnTo>
                <a:lnTo>
                  <a:pt x="0" y="11775"/>
                </a:lnTo>
                <a:lnTo>
                  <a:pt x="0" y="11885"/>
                </a:lnTo>
                <a:lnTo>
                  <a:pt x="37" y="11958"/>
                </a:lnTo>
                <a:lnTo>
                  <a:pt x="74" y="12032"/>
                </a:lnTo>
                <a:lnTo>
                  <a:pt x="147" y="12068"/>
                </a:lnTo>
                <a:lnTo>
                  <a:pt x="220" y="12105"/>
                </a:lnTo>
                <a:lnTo>
                  <a:pt x="294" y="12105"/>
                </a:lnTo>
                <a:lnTo>
                  <a:pt x="404" y="12068"/>
                </a:lnTo>
                <a:lnTo>
                  <a:pt x="440" y="12142"/>
                </a:lnTo>
                <a:lnTo>
                  <a:pt x="697" y="12398"/>
                </a:lnTo>
                <a:lnTo>
                  <a:pt x="587" y="12508"/>
                </a:lnTo>
                <a:lnTo>
                  <a:pt x="514" y="12655"/>
                </a:lnTo>
                <a:lnTo>
                  <a:pt x="440" y="12802"/>
                </a:lnTo>
                <a:lnTo>
                  <a:pt x="404" y="12949"/>
                </a:lnTo>
                <a:lnTo>
                  <a:pt x="404" y="13022"/>
                </a:lnTo>
                <a:lnTo>
                  <a:pt x="440" y="13059"/>
                </a:lnTo>
                <a:lnTo>
                  <a:pt x="514" y="13095"/>
                </a:lnTo>
                <a:lnTo>
                  <a:pt x="550" y="13095"/>
                </a:lnTo>
                <a:lnTo>
                  <a:pt x="624" y="13205"/>
                </a:lnTo>
                <a:lnTo>
                  <a:pt x="697" y="13315"/>
                </a:lnTo>
                <a:lnTo>
                  <a:pt x="881" y="13462"/>
                </a:lnTo>
                <a:lnTo>
                  <a:pt x="1284" y="13719"/>
                </a:lnTo>
                <a:lnTo>
                  <a:pt x="2385" y="14416"/>
                </a:lnTo>
                <a:lnTo>
                  <a:pt x="3558" y="15223"/>
                </a:lnTo>
                <a:lnTo>
                  <a:pt x="4659" y="16103"/>
                </a:lnTo>
                <a:lnTo>
                  <a:pt x="6420" y="17534"/>
                </a:lnTo>
                <a:lnTo>
                  <a:pt x="6420" y="17571"/>
                </a:lnTo>
                <a:lnTo>
                  <a:pt x="6493" y="17644"/>
                </a:lnTo>
                <a:lnTo>
                  <a:pt x="6566" y="17644"/>
                </a:lnTo>
                <a:lnTo>
                  <a:pt x="6823" y="17864"/>
                </a:lnTo>
                <a:lnTo>
                  <a:pt x="7300" y="18231"/>
                </a:lnTo>
                <a:lnTo>
                  <a:pt x="7777" y="18561"/>
                </a:lnTo>
                <a:lnTo>
                  <a:pt x="8034" y="18671"/>
                </a:lnTo>
                <a:lnTo>
                  <a:pt x="8254" y="18781"/>
                </a:lnTo>
                <a:lnTo>
                  <a:pt x="8510" y="18854"/>
                </a:lnTo>
                <a:lnTo>
                  <a:pt x="8620" y="18854"/>
                </a:lnTo>
                <a:lnTo>
                  <a:pt x="8767" y="18818"/>
                </a:lnTo>
                <a:lnTo>
                  <a:pt x="8804" y="18744"/>
                </a:lnTo>
                <a:lnTo>
                  <a:pt x="8840" y="18708"/>
                </a:lnTo>
                <a:lnTo>
                  <a:pt x="8840" y="18634"/>
                </a:lnTo>
                <a:lnTo>
                  <a:pt x="8804" y="18561"/>
                </a:lnTo>
                <a:lnTo>
                  <a:pt x="8730" y="18488"/>
                </a:lnTo>
                <a:lnTo>
                  <a:pt x="8620" y="18414"/>
                </a:lnTo>
                <a:lnTo>
                  <a:pt x="8437" y="18341"/>
                </a:lnTo>
                <a:lnTo>
                  <a:pt x="8400" y="18341"/>
                </a:lnTo>
                <a:lnTo>
                  <a:pt x="8400" y="18157"/>
                </a:lnTo>
                <a:lnTo>
                  <a:pt x="8400" y="17974"/>
                </a:lnTo>
                <a:lnTo>
                  <a:pt x="8364" y="17791"/>
                </a:lnTo>
                <a:lnTo>
                  <a:pt x="8620" y="17864"/>
                </a:lnTo>
                <a:lnTo>
                  <a:pt x="8951" y="17937"/>
                </a:lnTo>
                <a:lnTo>
                  <a:pt x="8877" y="18121"/>
                </a:lnTo>
                <a:lnTo>
                  <a:pt x="8877" y="18267"/>
                </a:lnTo>
                <a:lnTo>
                  <a:pt x="8914" y="18451"/>
                </a:lnTo>
                <a:lnTo>
                  <a:pt x="8987" y="18598"/>
                </a:lnTo>
                <a:lnTo>
                  <a:pt x="8877" y="18781"/>
                </a:lnTo>
                <a:lnTo>
                  <a:pt x="8877" y="18854"/>
                </a:lnTo>
                <a:lnTo>
                  <a:pt x="8914" y="18964"/>
                </a:lnTo>
                <a:lnTo>
                  <a:pt x="9024" y="19001"/>
                </a:lnTo>
                <a:lnTo>
                  <a:pt x="9097" y="18964"/>
                </a:lnTo>
                <a:lnTo>
                  <a:pt x="9281" y="18854"/>
                </a:lnTo>
                <a:lnTo>
                  <a:pt x="9427" y="18708"/>
                </a:lnTo>
                <a:lnTo>
                  <a:pt x="9721" y="18414"/>
                </a:lnTo>
                <a:lnTo>
                  <a:pt x="10344" y="17717"/>
                </a:lnTo>
                <a:lnTo>
                  <a:pt x="11555" y="16397"/>
                </a:lnTo>
                <a:lnTo>
                  <a:pt x="12802" y="14929"/>
                </a:lnTo>
                <a:lnTo>
                  <a:pt x="14013" y="13462"/>
                </a:lnTo>
                <a:lnTo>
                  <a:pt x="15150" y="11958"/>
                </a:lnTo>
                <a:lnTo>
                  <a:pt x="16214" y="10454"/>
                </a:lnTo>
                <a:lnTo>
                  <a:pt x="17314" y="8950"/>
                </a:lnTo>
                <a:lnTo>
                  <a:pt x="17791" y="8253"/>
                </a:lnTo>
                <a:lnTo>
                  <a:pt x="18011" y="7887"/>
                </a:lnTo>
                <a:lnTo>
                  <a:pt x="18231" y="7483"/>
                </a:lnTo>
                <a:lnTo>
                  <a:pt x="18304" y="7483"/>
                </a:lnTo>
                <a:lnTo>
                  <a:pt x="18341" y="7446"/>
                </a:lnTo>
                <a:lnTo>
                  <a:pt x="18378" y="7373"/>
                </a:lnTo>
                <a:lnTo>
                  <a:pt x="18378" y="7300"/>
                </a:lnTo>
                <a:lnTo>
                  <a:pt x="18268" y="7080"/>
                </a:lnTo>
                <a:lnTo>
                  <a:pt x="18158" y="6860"/>
                </a:lnTo>
                <a:lnTo>
                  <a:pt x="17828" y="6493"/>
                </a:lnTo>
                <a:lnTo>
                  <a:pt x="17644" y="6346"/>
                </a:lnTo>
                <a:lnTo>
                  <a:pt x="17424" y="6199"/>
                </a:lnTo>
                <a:lnTo>
                  <a:pt x="17277" y="6126"/>
                </a:lnTo>
                <a:lnTo>
                  <a:pt x="17131" y="6089"/>
                </a:lnTo>
                <a:lnTo>
                  <a:pt x="16910" y="5576"/>
                </a:lnTo>
                <a:lnTo>
                  <a:pt x="16837" y="5319"/>
                </a:lnTo>
                <a:lnTo>
                  <a:pt x="16800" y="5062"/>
                </a:lnTo>
                <a:lnTo>
                  <a:pt x="16800" y="4915"/>
                </a:lnTo>
                <a:lnTo>
                  <a:pt x="16727" y="4769"/>
                </a:lnTo>
                <a:lnTo>
                  <a:pt x="16654" y="4695"/>
                </a:lnTo>
                <a:lnTo>
                  <a:pt x="16470" y="4695"/>
                </a:lnTo>
                <a:lnTo>
                  <a:pt x="16397" y="4732"/>
                </a:lnTo>
                <a:lnTo>
                  <a:pt x="16360" y="4769"/>
                </a:lnTo>
                <a:lnTo>
                  <a:pt x="16397" y="4842"/>
                </a:lnTo>
                <a:lnTo>
                  <a:pt x="16434" y="4879"/>
                </a:lnTo>
                <a:lnTo>
                  <a:pt x="16434" y="4915"/>
                </a:lnTo>
                <a:lnTo>
                  <a:pt x="16434" y="5099"/>
                </a:lnTo>
                <a:lnTo>
                  <a:pt x="16434" y="5356"/>
                </a:lnTo>
                <a:lnTo>
                  <a:pt x="16470" y="5539"/>
                </a:lnTo>
                <a:lnTo>
                  <a:pt x="16544" y="5759"/>
                </a:lnTo>
                <a:lnTo>
                  <a:pt x="16690" y="6126"/>
                </a:lnTo>
                <a:lnTo>
                  <a:pt x="16984" y="7006"/>
                </a:lnTo>
                <a:lnTo>
                  <a:pt x="17021" y="7080"/>
                </a:lnTo>
                <a:lnTo>
                  <a:pt x="16544" y="6970"/>
                </a:lnTo>
                <a:lnTo>
                  <a:pt x="15920" y="6860"/>
                </a:lnTo>
                <a:lnTo>
                  <a:pt x="15296" y="6713"/>
                </a:lnTo>
                <a:lnTo>
                  <a:pt x="15186" y="6639"/>
                </a:lnTo>
                <a:lnTo>
                  <a:pt x="15223" y="6603"/>
                </a:lnTo>
                <a:lnTo>
                  <a:pt x="15333" y="6419"/>
                </a:lnTo>
                <a:lnTo>
                  <a:pt x="15700" y="5906"/>
                </a:lnTo>
                <a:lnTo>
                  <a:pt x="16030" y="5392"/>
                </a:lnTo>
                <a:lnTo>
                  <a:pt x="16287" y="4915"/>
                </a:lnTo>
                <a:lnTo>
                  <a:pt x="16360" y="4842"/>
                </a:lnTo>
                <a:lnTo>
                  <a:pt x="16360" y="4732"/>
                </a:lnTo>
                <a:lnTo>
                  <a:pt x="16324" y="4622"/>
                </a:lnTo>
                <a:lnTo>
                  <a:pt x="16250" y="4512"/>
                </a:lnTo>
                <a:lnTo>
                  <a:pt x="16067" y="4329"/>
                </a:lnTo>
                <a:lnTo>
                  <a:pt x="15590" y="4035"/>
                </a:lnTo>
                <a:lnTo>
                  <a:pt x="14526" y="3265"/>
                </a:lnTo>
                <a:lnTo>
                  <a:pt x="12435" y="1724"/>
                </a:lnTo>
                <a:lnTo>
                  <a:pt x="11445" y="1027"/>
                </a:lnTo>
                <a:lnTo>
                  <a:pt x="10454" y="330"/>
                </a:lnTo>
                <a:lnTo>
                  <a:pt x="10124" y="147"/>
                </a:lnTo>
                <a:lnTo>
                  <a:pt x="9794" y="37"/>
                </a:lnTo>
                <a:lnTo>
                  <a:pt x="9611"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503" name="Google Shape;503;p10"/>
          <p:cNvSpPr/>
          <p:nvPr/>
        </p:nvSpPr>
        <p:spPr>
          <a:xfrm>
            <a:off x="933939" y="6076799"/>
            <a:ext cx="672893" cy="534170"/>
          </a:xfrm>
          <a:custGeom>
            <a:rect b="b" l="l" r="r" t="t"/>
            <a:pathLst>
              <a:path extrusionOk="0" h="14124" w="17792">
                <a:moveTo>
                  <a:pt x="10565" y="2275"/>
                </a:moveTo>
                <a:lnTo>
                  <a:pt x="10785" y="2312"/>
                </a:lnTo>
                <a:lnTo>
                  <a:pt x="11189" y="2422"/>
                </a:lnTo>
                <a:lnTo>
                  <a:pt x="11555" y="2605"/>
                </a:lnTo>
                <a:lnTo>
                  <a:pt x="11445" y="2605"/>
                </a:lnTo>
                <a:lnTo>
                  <a:pt x="10638" y="2899"/>
                </a:lnTo>
                <a:lnTo>
                  <a:pt x="9868" y="3192"/>
                </a:lnTo>
                <a:lnTo>
                  <a:pt x="9245" y="3449"/>
                </a:lnTo>
                <a:lnTo>
                  <a:pt x="8584" y="3706"/>
                </a:lnTo>
                <a:lnTo>
                  <a:pt x="7961" y="4036"/>
                </a:lnTo>
                <a:lnTo>
                  <a:pt x="7667" y="4219"/>
                </a:lnTo>
                <a:lnTo>
                  <a:pt x="7410" y="4439"/>
                </a:lnTo>
                <a:lnTo>
                  <a:pt x="7631" y="4073"/>
                </a:lnTo>
                <a:lnTo>
                  <a:pt x="7887" y="3743"/>
                </a:lnTo>
                <a:lnTo>
                  <a:pt x="8144" y="3412"/>
                </a:lnTo>
                <a:lnTo>
                  <a:pt x="8438" y="3156"/>
                </a:lnTo>
                <a:lnTo>
                  <a:pt x="8768" y="2899"/>
                </a:lnTo>
                <a:lnTo>
                  <a:pt x="9098" y="2679"/>
                </a:lnTo>
                <a:lnTo>
                  <a:pt x="9501" y="2495"/>
                </a:lnTo>
                <a:lnTo>
                  <a:pt x="9905" y="2349"/>
                </a:lnTo>
                <a:lnTo>
                  <a:pt x="10125" y="2312"/>
                </a:lnTo>
                <a:lnTo>
                  <a:pt x="10345" y="2275"/>
                </a:lnTo>
                <a:close/>
                <a:moveTo>
                  <a:pt x="1285" y="2129"/>
                </a:moveTo>
                <a:lnTo>
                  <a:pt x="1248" y="2165"/>
                </a:lnTo>
                <a:lnTo>
                  <a:pt x="1101" y="2275"/>
                </a:lnTo>
                <a:lnTo>
                  <a:pt x="991" y="2422"/>
                </a:lnTo>
                <a:lnTo>
                  <a:pt x="808" y="2715"/>
                </a:lnTo>
                <a:lnTo>
                  <a:pt x="588" y="2605"/>
                </a:lnTo>
                <a:lnTo>
                  <a:pt x="441" y="2422"/>
                </a:lnTo>
                <a:lnTo>
                  <a:pt x="258" y="2239"/>
                </a:lnTo>
                <a:lnTo>
                  <a:pt x="184" y="2202"/>
                </a:lnTo>
                <a:lnTo>
                  <a:pt x="111" y="2202"/>
                </a:lnTo>
                <a:lnTo>
                  <a:pt x="37" y="2239"/>
                </a:lnTo>
                <a:lnTo>
                  <a:pt x="1" y="2312"/>
                </a:lnTo>
                <a:lnTo>
                  <a:pt x="1" y="2495"/>
                </a:lnTo>
                <a:lnTo>
                  <a:pt x="74" y="2642"/>
                </a:lnTo>
                <a:lnTo>
                  <a:pt x="147" y="2789"/>
                </a:lnTo>
                <a:lnTo>
                  <a:pt x="258" y="2936"/>
                </a:lnTo>
                <a:lnTo>
                  <a:pt x="404" y="3046"/>
                </a:lnTo>
                <a:lnTo>
                  <a:pt x="588" y="3119"/>
                </a:lnTo>
                <a:lnTo>
                  <a:pt x="294" y="3706"/>
                </a:lnTo>
                <a:lnTo>
                  <a:pt x="74" y="4293"/>
                </a:lnTo>
                <a:lnTo>
                  <a:pt x="74" y="4403"/>
                </a:lnTo>
                <a:lnTo>
                  <a:pt x="74" y="4476"/>
                </a:lnTo>
                <a:lnTo>
                  <a:pt x="147" y="4549"/>
                </a:lnTo>
                <a:lnTo>
                  <a:pt x="221" y="4586"/>
                </a:lnTo>
                <a:lnTo>
                  <a:pt x="294" y="4623"/>
                </a:lnTo>
                <a:lnTo>
                  <a:pt x="368" y="4586"/>
                </a:lnTo>
                <a:lnTo>
                  <a:pt x="441" y="4549"/>
                </a:lnTo>
                <a:lnTo>
                  <a:pt x="514" y="4476"/>
                </a:lnTo>
                <a:lnTo>
                  <a:pt x="991" y="3339"/>
                </a:lnTo>
                <a:lnTo>
                  <a:pt x="1248" y="2789"/>
                </a:lnTo>
                <a:lnTo>
                  <a:pt x="1321" y="2495"/>
                </a:lnTo>
                <a:lnTo>
                  <a:pt x="1395" y="2202"/>
                </a:lnTo>
                <a:lnTo>
                  <a:pt x="1358" y="2165"/>
                </a:lnTo>
                <a:lnTo>
                  <a:pt x="1321" y="2129"/>
                </a:lnTo>
                <a:close/>
                <a:moveTo>
                  <a:pt x="11702" y="2715"/>
                </a:moveTo>
                <a:lnTo>
                  <a:pt x="11959" y="2936"/>
                </a:lnTo>
                <a:lnTo>
                  <a:pt x="12142" y="3156"/>
                </a:lnTo>
                <a:lnTo>
                  <a:pt x="12216" y="3266"/>
                </a:lnTo>
                <a:lnTo>
                  <a:pt x="11812" y="3412"/>
                </a:lnTo>
                <a:lnTo>
                  <a:pt x="11445" y="3559"/>
                </a:lnTo>
                <a:lnTo>
                  <a:pt x="9758" y="4183"/>
                </a:lnTo>
                <a:lnTo>
                  <a:pt x="8254" y="4770"/>
                </a:lnTo>
                <a:lnTo>
                  <a:pt x="7484" y="5100"/>
                </a:lnTo>
                <a:lnTo>
                  <a:pt x="7117" y="5283"/>
                </a:lnTo>
                <a:lnTo>
                  <a:pt x="6787" y="5503"/>
                </a:lnTo>
                <a:lnTo>
                  <a:pt x="7337" y="4549"/>
                </a:lnTo>
                <a:lnTo>
                  <a:pt x="7374" y="4549"/>
                </a:lnTo>
                <a:lnTo>
                  <a:pt x="8364" y="4073"/>
                </a:lnTo>
                <a:lnTo>
                  <a:pt x="9355" y="3632"/>
                </a:lnTo>
                <a:lnTo>
                  <a:pt x="11409" y="2862"/>
                </a:lnTo>
                <a:lnTo>
                  <a:pt x="11445" y="2936"/>
                </a:lnTo>
                <a:lnTo>
                  <a:pt x="11519" y="2972"/>
                </a:lnTo>
                <a:lnTo>
                  <a:pt x="11592" y="3009"/>
                </a:lnTo>
                <a:lnTo>
                  <a:pt x="11666" y="2972"/>
                </a:lnTo>
                <a:lnTo>
                  <a:pt x="11739" y="2899"/>
                </a:lnTo>
                <a:lnTo>
                  <a:pt x="11739" y="2789"/>
                </a:lnTo>
                <a:lnTo>
                  <a:pt x="11702" y="2715"/>
                </a:lnTo>
                <a:close/>
                <a:moveTo>
                  <a:pt x="12326" y="3522"/>
                </a:moveTo>
                <a:lnTo>
                  <a:pt x="12399" y="3596"/>
                </a:lnTo>
                <a:lnTo>
                  <a:pt x="12436" y="3596"/>
                </a:lnTo>
                <a:lnTo>
                  <a:pt x="12583" y="3926"/>
                </a:lnTo>
                <a:lnTo>
                  <a:pt x="12546" y="3926"/>
                </a:lnTo>
                <a:lnTo>
                  <a:pt x="12473" y="3963"/>
                </a:lnTo>
                <a:lnTo>
                  <a:pt x="12289" y="4109"/>
                </a:lnTo>
                <a:lnTo>
                  <a:pt x="12106" y="4219"/>
                </a:lnTo>
                <a:lnTo>
                  <a:pt x="11702" y="4403"/>
                </a:lnTo>
                <a:lnTo>
                  <a:pt x="11262" y="4586"/>
                </a:lnTo>
                <a:lnTo>
                  <a:pt x="10822" y="4733"/>
                </a:lnTo>
                <a:lnTo>
                  <a:pt x="9941" y="5026"/>
                </a:lnTo>
                <a:lnTo>
                  <a:pt x="9061" y="5393"/>
                </a:lnTo>
                <a:lnTo>
                  <a:pt x="8217" y="5723"/>
                </a:lnTo>
                <a:lnTo>
                  <a:pt x="7374" y="6127"/>
                </a:lnTo>
                <a:lnTo>
                  <a:pt x="6750" y="6384"/>
                </a:lnTo>
                <a:lnTo>
                  <a:pt x="6420" y="6567"/>
                </a:lnTo>
                <a:lnTo>
                  <a:pt x="6090" y="6750"/>
                </a:lnTo>
                <a:lnTo>
                  <a:pt x="6310" y="6384"/>
                </a:lnTo>
                <a:lnTo>
                  <a:pt x="6677" y="5650"/>
                </a:lnTo>
                <a:lnTo>
                  <a:pt x="7410" y="5467"/>
                </a:lnTo>
                <a:lnTo>
                  <a:pt x="8107" y="5173"/>
                </a:lnTo>
                <a:lnTo>
                  <a:pt x="9465" y="4623"/>
                </a:lnTo>
                <a:lnTo>
                  <a:pt x="10932" y="4073"/>
                </a:lnTo>
                <a:lnTo>
                  <a:pt x="11629" y="3816"/>
                </a:lnTo>
                <a:lnTo>
                  <a:pt x="12326" y="3522"/>
                </a:lnTo>
                <a:close/>
                <a:moveTo>
                  <a:pt x="5100" y="8401"/>
                </a:moveTo>
                <a:lnTo>
                  <a:pt x="4989" y="8438"/>
                </a:lnTo>
                <a:lnTo>
                  <a:pt x="4953" y="8474"/>
                </a:lnTo>
                <a:lnTo>
                  <a:pt x="4953" y="8511"/>
                </a:lnTo>
                <a:lnTo>
                  <a:pt x="4916" y="8768"/>
                </a:lnTo>
                <a:lnTo>
                  <a:pt x="4879" y="8988"/>
                </a:lnTo>
                <a:lnTo>
                  <a:pt x="4879" y="9245"/>
                </a:lnTo>
                <a:lnTo>
                  <a:pt x="4916" y="9355"/>
                </a:lnTo>
                <a:lnTo>
                  <a:pt x="4989" y="9465"/>
                </a:lnTo>
                <a:lnTo>
                  <a:pt x="5026" y="9501"/>
                </a:lnTo>
                <a:lnTo>
                  <a:pt x="5173" y="9501"/>
                </a:lnTo>
                <a:lnTo>
                  <a:pt x="5210" y="9465"/>
                </a:lnTo>
                <a:lnTo>
                  <a:pt x="5283" y="9391"/>
                </a:lnTo>
                <a:lnTo>
                  <a:pt x="5320" y="9281"/>
                </a:lnTo>
                <a:lnTo>
                  <a:pt x="5320" y="9061"/>
                </a:lnTo>
                <a:lnTo>
                  <a:pt x="5320" y="8768"/>
                </a:lnTo>
                <a:lnTo>
                  <a:pt x="5283" y="8511"/>
                </a:lnTo>
                <a:lnTo>
                  <a:pt x="5246" y="8474"/>
                </a:lnTo>
                <a:lnTo>
                  <a:pt x="5210" y="8438"/>
                </a:lnTo>
                <a:lnTo>
                  <a:pt x="5100" y="8401"/>
                </a:lnTo>
                <a:close/>
                <a:moveTo>
                  <a:pt x="5210" y="9685"/>
                </a:moveTo>
                <a:lnTo>
                  <a:pt x="5136" y="9722"/>
                </a:lnTo>
                <a:lnTo>
                  <a:pt x="5063" y="9758"/>
                </a:lnTo>
                <a:lnTo>
                  <a:pt x="5026" y="9795"/>
                </a:lnTo>
                <a:lnTo>
                  <a:pt x="4989" y="9905"/>
                </a:lnTo>
                <a:lnTo>
                  <a:pt x="4989" y="9978"/>
                </a:lnTo>
                <a:lnTo>
                  <a:pt x="4916" y="10308"/>
                </a:lnTo>
                <a:lnTo>
                  <a:pt x="4916" y="10639"/>
                </a:lnTo>
                <a:lnTo>
                  <a:pt x="4953" y="10749"/>
                </a:lnTo>
                <a:lnTo>
                  <a:pt x="4989" y="10785"/>
                </a:lnTo>
                <a:lnTo>
                  <a:pt x="5063" y="10822"/>
                </a:lnTo>
                <a:lnTo>
                  <a:pt x="5173" y="10822"/>
                </a:lnTo>
                <a:lnTo>
                  <a:pt x="5246" y="10785"/>
                </a:lnTo>
                <a:lnTo>
                  <a:pt x="5283" y="10749"/>
                </a:lnTo>
                <a:lnTo>
                  <a:pt x="5283" y="10639"/>
                </a:lnTo>
                <a:lnTo>
                  <a:pt x="5283" y="10272"/>
                </a:lnTo>
                <a:lnTo>
                  <a:pt x="5356" y="9905"/>
                </a:lnTo>
                <a:lnTo>
                  <a:pt x="5356" y="9832"/>
                </a:lnTo>
                <a:lnTo>
                  <a:pt x="5320" y="9758"/>
                </a:lnTo>
                <a:lnTo>
                  <a:pt x="5283" y="9722"/>
                </a:lnTo>
                <a:lnTo>
                  <a:pt x="5210" y="9685"/>
                </a:lnTo>
                <a:close/>
                <a:moveTo>
                  <a:pt x="14600" y="9501"/>
                </a:moveTo>
                <a:lnTo>
                  <a:pt x="14563" y="9575"/>
                </a:lnTo>
                <a:lnTo>
                  <a:pt x="14490" y="9868"/>
                </a:lnTo>
                <a:lnTo>
                  <a:pt x="14417" y="10125"/>
                </a:lnTo>
                <a:lnTo>
                  <a:pt x="14380" y="10712"/>
                </a:lnTo>
                <a:lnTo>
                  <a:pt x="14417" y="10785"/>
                </a:lnTo>
                <a:lnTo>
                  <a:pt x="14453" y="10859"/>
                </a:lnTo>
                <a:lnTo>
                  <a:pt x="14527" y="10895"/>
                </a:lnTo>
                <a:lnTo>
                  <a:pt x="14600" y="10932"/>
                </a:lnTo>
                <a:lnTo>
                  <a:pt x="14673" y="10932"/>
                </a:lnTo>
                <a:lnTo>
                  <a:pt x="14747" y="10895"/>
                </a:lnTo>
                <a:lnTo>
                  <a:pt x="14783" y="10859"/>
                </a:lnTo>
                <a:lnTo>
                  <a:pt x="14820" y="10785"/>
                </a:lnTo>
                <a:lnTo>
                  <a:pt x="14820" y="10639"/>
                </a:lnTo>
                <a:lnTo>
                  <a:pt x="14820" y="10088"/>
                </a:lnTo>
                <a:lnTo>
                  <a:pt x="14820" y="9832"/>
                </a:lnTo>
                <a:lnTo>
                  <a:pt x="14747" y="9575"/>
                </a:lnTo>
                <a:lnTo>
                  <a:pt x="14710" y="9501"/>
                </a:lnTo>
                <a:close/>
                <a:moveTo>
                  <a:pt x="12729" y="4183"/>
                </a:moveTo>
                <a:lnTo>
                  <a:pt x="12986" y="4880"/>
                </a:lnTo>
                <a:lnTo>
                  <a:pt x="12766" y="4990"/>
                </a:lnTo>
                <a:lnTo>
                  <a:pt x="12509" y="5100"/>
                </a:lnTo>
                <a:lnTo>
                  <a:pt x="12032" y="5320"/>
                </a:lnTo>
                <a:lnTo>
                  <a:pt x="10969" y="5833"/>
                </a:lnTo>
                <a:lnTo>
                  <a:pt x="9978" y="6310"/>
                </a:lnTo>
                <a:lnTo>
                  <a:pt x="8988" y="6714"/>
                </a:lnTo>
                <a:lnTo>
                  <a:pt x="8071" y="7007"/>
                </a:lnTo>
                <a:lnTo>
                  <a:pt x="7117" y="7301"/>
                </a:lnTo>
                <a:lnTo>
                  <a:pt x="6677" y="7484"/>
                </a:lnTo>
                <a:lnTo>
                  <a:pt x="6237" y="7704"/>
                </a:lnTo>
                <a:lnTo>
                  <a:pt x="5796" y="7924"/>
                </a:lnTo>
                <a:lnTo>
                  <a:pt x="5430" y="8218"/>
                </a:lnTo>
                <a:lnTo>
                  <a:pt x="5393" y="8254"/>
                </a:lnTo>
                <a:lnTo>
                  <a:pt x="5393" y="8291"/>
                </a:lnTo>
                <a:lnTo>
                  <a:pt x="5430" y="8328"/>
                </a:lnTo>
                <a:lnTo>
                  <a:pt x="5466" y="8328"/>
                </a:lnTo>
                <a:lnTo>
                  <a:pt x="6420" y="7961"/>
                </a:lnTo>
                <a:lnTo>
                  <a:pt x="7337" y="7594"/>
                </a:lnTo>
                <a:lnTo>
                  <a:pt x="8364" y="7264"/>
                </a:lnTo>
                <a:lnTo>
                  <a:pt x="9391" y="6897"/>
                </a:lnTo>
                <a:lnTo>
                  <a:pt x="10345" y="6530"/>
                </a:lnTo>
                <a:lnTo>
                  <a:pt x="11262" y="6090"/>
                </a:lnTo>
                <a:lnTo>
                  <a:pt x="12326" y="5577"/>
                </a:lnTo>
                <a:lnTo>
                  <a:pt x="12729" y="5393"/>
                </a:lnTo>
                <a:lnTo>
                  <a:pt x="12913" y="5283"/>
                </a:lnTo>
                <a:lnTo>
                  <a:pt x="13133" y="5210"/>
                </a:lnTo>
                <a:lnTo>
                  <a:pt x="13169" y="5356"/>
                </a:lnTo>
                <a:lnTo>
                  <a:pt x="13426" y="5870"/>
                </a:lnTo>
                <a:lnTo>
                  <a:pt x="13390" y="5870"/>
                </a:lnTo>
                <a:lnTo>
                  <a:pt x="13353" y="5797"/>
                </a:lnTo>
                <a:lnTo>
                  <a:pt x="13280" y="5760"/>
                </a:lnTo>
                <a:lnTo>
                  <a:pt x="13206" y="5723"/>
                </a:lnTo>
                <a:lnTo>
                  <a:pt x="13133" y="5760"/>
                </a:lnTo>
                <a:lnTo>
                  <a:pt x="12216" y="6237"/>
                </a:lnTo>
                <a:lnTo>
                  <a:pt x="11299" y="6677"/>
                </a:lnTo>
                <a:lnTo>
                  <a:pt x="10345" y="7081"/>
                </a:lnTo>
                <a:lnTo>
                  <a:pt x="9428" y="7484"/>
                </a:lnTo>
                <a:lnTo>
                  <a:pt x="8474" y="7851"/>
                </a:lnTo>
                <a:lnTo>
                  <a:pt x="7520" y="8181"/>
                </a:lnTo>
                <a:lnTo>
                  <a:pt x="6640" y="8474"/>
                </a:lnTo>
                <a:lnTo>
                  <a:pt x="6163" y="8658"/>
                </a:lnTo>
                <a:lnTo>
                  <a:pt x="5980" y="8768"/>
                </a:lnTo>
                <a:lnTo>
                  <a:pt x="5760" y="8878"/>
                </a:lnTo>
                <a:lnTo>
                  <a:pt x="5760" y="8915"/>
                </a:lnTo>
                <a:lnTo>
                  <a:pt x="5760" y="8951"/>
                </a:lnTo>
                <a:lnTo>
                  <a:pt x="6273" y="8951"/>
                </a:lnTo>
                <a:lnTo>
                  <a:pt x="6713" y="8805"/>
                </a:lnTo>
                <a:lnTo>
                  <a:pt x="7631" y="8511"/>
                </a:lnTo>
                <a:lnTo>
                  <a:pt x="8621" y="8144"/>
                </a:lnTo>
                <a:lnTo>
                  <a:pt x="9611" y="7777"/>
                </a:lnTo>
                <a:lnTo>
                  <a:pt x="10528" y="7411"/>
                </a:lnTo>
                <a:lnTo>
                  <a:pt x="11409" y="7007"/>
                </a:lnTo>
                <a:lnTo>
                  <a:pt x="12289" y="6604"/>
                </a:lnTo>
                <a:lnTo>
                  <a:pt x="13133" y="6163"/>
                </a:lnTo>
                <a:lnTo>
                  <a:pt x="13206" y="6200"/>
                </a:lnTo>
                <a:lnTo>
                  <a:pt x="13316" y="6200"/>
                </a:lnTo>
                <a:lnTo>
                  <a:pt x="13390" y="6163"/>
                </a:lnTo>
                <a:lnTo>
                  <a:pt x="13463" y="6090"/>
                </a:lnTo>
                <a:lnTo>
                  <a:pt x="13500" y="6053"/>
                </a:lnTo>
                <a:lnTo>
                  <a:pt x="13866" y="6714"/>
                </a:lnTo>
                <a:lnTo>
                  <a:pt x="13646" y="6787"/>
                </a:lnTo>
                <a:lnTo>
                  <a:pt x="13463" y="6860"/>
                </a:lnTo>
                <a:lnTo>
                  <a:pt x="12913" y="7081"/>
                </a:lnTo>
                <a:lnTo>
                  <a:pt x="12399" y="7337"/>
                </a:lnTo>
                <a:lnTo>
                  <a:pt x="11225" y="7961"/>
                </a:lnTo>
                <a:lnTo>
                  <a:pt x="10675" y="8254"/>
                </a:lnTo>
                <a:lnTo>
                  <a:pt x="10052" y="8548"/>
                </a:lnTo>
                <a:lnTo>
                  <a:pt x="9428" y="8768"/>
                </a:lnTo>
                <a:lnTo>
                  <a:pt x="8804" y="8951"/>
                </a:lnTo>
                <a:lnTo>
                  <a:pt x="7520" y="9318"/>
                </a:lnTo>
                <a:lnTo>
                  <a:pt x="6200" y="9722"/>
                </a:lnTo>
                <a:lnTo>
                  <a:pt x="5796" y="9868"/>
                </a:lnTo>
                <a:lnTo>
                  <a:pt x="5650" y="10015"/>
                </a:lnTo>
                <a:lnTo>
                  <a:pt x="5576" y="10052"/>
                </a:lnTo>
                <a:lnTo>
                  <a:pt x="5576" y="10015"/>
                </a:lnTo>
                <a:lnTo>
                  <a:pt x="5540" y="9978"/>
                </a:lnTo>
                <a:lnTo>
                  <a:pt x="5540" y="10015"/>
                </a:lnTo>
                <a:lnTo>
                  <a:pt x="5503" y="10088"/>
                </a:lnTo>
                <a:lnTo>
                  <a:pt x="5503" y="10198"/>
                </a:lnTo>
                <a:lnTo>
                  <a:pt x="5540" y="10235"/>
                </a:lnTo>
                <a:lnTo>
                  <a:pt x="5576" y="10235"/>
                </a:lnTo>
                <a:lnTo>
                  <a:pt x="5796" y="10125"/>
                </a:lnTo>
                <a:lnTo>
                  <a:pt x="6017" y="10052"/>
                </a:lnTo>
                <a:lnTo>
                  <a:pt x="6530" y="9942"/>
                </a:lnTo>
                <a:lnTo>
                  <a:pt x="7704" y="9575"/>
                </a:lnTo>
                <a:lnTo>
                  <a:pt x="8878" y="9281"/>
                </a:lnTo>
                <a:lnTo>
                  <a:pt x="9465" y="9098"/>
                </a:lnTo>
                <a:lnTo>
                  <a:pt x="10015" y="8878"/>
                </a:lnTo>
                <a:lnTo>
                  <a:pt x="10528" y="8695"/>
                </a:lnTo>
                <a:lnTo>
                  <a:pt x="11005" y="8438"/>
                </a:lnTo>
                <a:lnTo>
                  <a:pt x="11959" y="7924"/>
                </a:lnTo>
                <a:lnTo>
                  <a:pt x="12473" y="7667"/>
                </a:lnTo>
                <a:lnTo>
                  <a:pt x="12986" y="7411"/>
                </a:lnTo>
                <a:lnTo>
                  <a:pt x="13573" y="7191"/>
                </a:lnTo>
                <a:lnTo>
                  <a:pt x="13756" y="7117"/>
                </a:lnTo>
                <a:lnTo>
                  <a:pt x="14013" y="7044"/>
                </a:lnTo>
                <a:lnTo>
                  <a:pt x="14050" y="7081"/>
                </a:lnTo>
                <a:lnTo>
                  <a:pt x="14160" y="7081"/>
                </a:lnTo>
                <a:lnTo>
                  <a:pt x="14197" y="7191"/>
                </a:lnTo>
                <a:lnTo>
                  <a:pt x="13830" y="7374"/>
                </a:lnTo>
                <a:lnTo>
                  <a:pt x="13500" y="7594"/>
                </a:lnTo>
                <a:lnTo>
                  <a:pt x="12436" y="8218"/>
                </a:lnTo>
                <a:lnTo>
                  <a:pt x="11335" y="8768"/>
                </a:lnTo>
                <a:lnTo>
                  <a:pt x="10198" y="9245"/>
                </a:lnTo>
                <a:lnTo>
                  <a:pt x="9061" y="9685"/>
                </a:lnTo>
                <a:lnTo>
                  <a:pt x="7887" y="10088"/>
                </a:lnTo>
                <a:lnTo>
                  <a:pt x="6750" y="10455"/>
                </a:lnTo>
                <a:lnTo>
                  <a:pt x="6200" y="10639"/>
                </a:lnTo>
                <a:lnTo>
                  <a:pt x="5906" y="10749"/>
                </a:lnTo>
                <a:lnTo>
                  <a:pt x="5650" y="10895"/>
                </a:lnTo>
                <a:lnTo>
                  <a:pt x="5613" y="10932"/>
                </a:lnTo>
                <a:lnTo>
                  <a:pt x="5613" y="10969"/>
                </a:lnTo>
                <a:lnTo>
                  <a:pt x="5613" y="11005"/>
                </a:lnTo>
                <a:lnTo>
                  <a:pt x="5686" y="11042"/>
                </a:lnTo>
                <a:lnTo>
                  <a:pt x="5943" y="11005"/>
                </a:lnTo>
                <a:lnTo>
                  <a:pt x="6200" y="10969"/>
                </a:lnTo>
                <a:lnTo>
                  <a:pt x="6713" y="10822"/>
                </a:lnTo>
                <a:lnTo>
                  <a:pt x="7337" y="10602"/>
                </a:lnTo>
                <a:lnTo>
                  <a:pt x="7961" y="10419"/>
                </a:lnTo>
                <a:lnTo>
                  <a:pt x="9208" y="10015"/>
                </a:lnTo>
                <a:lnTo>
                  <a:pt x="10418" y="9538"/>
                </a:lnTo>
                <a:lnTo>
                  <a:pt x="11445" y="9061"/>
                </a:lnTo>
                <a:lnTo>
                  <a:pt x="12473" y="8584"/>
                </a:lnTo>
                <a:lnTo>
                  <a:pt x="13573" y="7961"/>
                </a:lnTo>
                <a:lnTo>
                  <a:pt x="14013" y="7741"/>
                </a:lnTo>
                <a:lnTo>
                  <a:pt x="14233" y="7594"/>
                </a:lnTo>
                <a:lnTo>
                  <a:pt x="14417" y="7447"/>
                </a:lnTo>
                <a:lnTo>
                  <a:pt x="14527" y="7594"/>
                </a:lnTo>
                <a:lnTo>
                  <a:pt x="14527" y="7631"/>
                </a:lnTo>
                <a:lnTo>
                  <a:pt x="14417" y="7961"/>
                </a:lnTo>
                <a:lnTo>
                  <a:pt x="14417" y="8328"/>
                </a:lnTo>
                <a:lnTo>
                  <a:pt x="14343" y="8254"/>
                </a:lnTo>
                <a:lnTo>
                  <a:pt x="14233" y="8254"/>
                </a:lnTo>
                <a:lnTo>
                  <a:pt x="13830" y="8438"/>
                </a:lnTo>
                <a:lnTo>
                  <a:pt x="13426" y="8658"/>
                </a:lnTo>
                <a:lnTo>
                  <a:pt x="12693" y="9135"/>
                </a:lnTo>
                <a:lnTo>
                  <a:pt x="12252" y="9428"/>
                </a:lnTo>
                <a:lnTo>
                  <a:pt x="11776" y="9685"/>
                </a:lnTo>
                <a:lnTo>
                  <a:pt x="11299" y="9942"/>
                </a:lnTo>
                <a:lnTo>
                  <a:pt x="10822" y="10125"/>
                </a:lnTo>
                <a:lnTo>
                  <a:pt x="8658" y="10822"/>
                </a:lnTo>
                <a:lnTo>
                  <a:pt x="7741" y="11115"/>
                </a:lnTo>
                <a:lnTo>
                  <a:pt x="7300" y="11262"/>
                </a:lnTo>
                <a:lnTo>
                  <a:pt x="6860" y="11446"/>
                </a:lnTo>
                <a:lnTo>
                  <a:pt x="5283" y="11409"/>
                </a:lnTo>
                <a:lnTo>
                  <a:pt x="5246" y="11189"/>
                </a:lnTo>
                <a:lnTo>
                  <a:pt x="5173" y="11115"/>
                </a:lnTo>
                <a:lnTo>
                  <a:pt x="5026" y="11115"/>
                </a:lnTo>
                <a:lnTo>
                  <a:pt x="4989" y="11189"/>
                </a:lnTo>
                <a:lnTo>
                  <a:pt x="4953" y="11409"/>
                </a:lnTo>
                <a:lnTo>
                  <a:pt x="4182" y="11336"/>
                </a:lnTo>
                <a:lnTo>
                  <a:pt x="3816" y="11336"/>
                </a:lnTo>
                <a:lnTo>
                  <a:pt x="3412" y="11372"/>
                </a:lnTo>
                <a:lnTo>
                  <a:pt x="3119" y="11409"/>
                </a:lnTo>
                <a:lnTo>
                  <a:pt x="2862" y="11556"/>
                </a:lnTo>
                <a:lnTo>
                  <a:pt x="2825" y="11005"/>
                </a:lnTo>
                <a:lnTo>
                  <a:pt x="2715" y="9428"/>
                </a:lnTo>
                <a:lnTo>
                  <a:pt x="2715" y="9171"/>
                </a:lnTo>
                <a:lnTo>
                  <a:pt x="2972" y="9171"/>
                </a:lnTo>
                <a:lnTo>
                  <a:pt x="3265" y="9135"/>
                </a:lnTo>
                <a:lnTo>
                  <a:pt x="3522" y="9061"/>
                </a:lnTo>
                <a:lnTo>
                  <a:pt x="3779" y="8988"/>
                </a:lnTo>
                <a:lnTo>
                  <a:pt x="4036" y="8841"/>
                </a:lnTo>
                <a:lnTo>
                  <a:pt x="4293" y="8695"/>
                </a:lnTo>
                <a:lnTo>
                  <a:pt x="4733" y="8401"/>
                </a:lnTo>
                <a:lnTo>
                  <a:pt x="5063" y="8108"/>
                </a:lnTo>
                <a:lnTo>
                  <a:pt x="5356" y="7777"/>
                </a:lnTo>
                <a:lnTo>
                  <a:pt x="5613" y="7447"/>
                </a:lnTo>
                <a:lnTo>
                  <a:pt x="5870" y="7117"/>
                </a:lnTo>
                <a:lnTo>
                  <a:pt x="6273" y="7007"/>
                </a:lnTo>
                <a:lnTo>
                  <a:pt x="6640" y="6824"/>
                </a:lnTo>
                <a:lnTo>
                  <a:pt x="7410" y="6420"/>
                </a:lnTo>
                <a:lnTo>
                  <a:pt x="8401" y="5980"/>
                </a:lnTo>
                <a:lnTo>
                  <a:pt x="9355" y="5577"/>
                </a:lnTo>
                <a:lnTo>
                  <a:pt x="10308" y="5246"/>
                </a:lnTo>
                <a:lnTo>
                  <a:pt x="11262" y="4880"/>
                </a:lnTo>
                <a:lnTo>
                  <a:pt x="12032" y="4623"/>
                </a:lnTo>
                <a:lnTo>
                  <a:pt x="12436" y="4403"/>
                </a:lnTo>
                <a:lnTo>
                  <a:pt x="12619" y="4219"/>
                </a:lnTo>
                <a:lnTo>
                  <a:pt x="12729" y="4183"/>
                </a:lnTo>
                <a:close/>
                <a:moveTo>
                  <a:pt x="2385" y="1"/>
                </a:moveTo>
                <a:lnTo>
                  <a:pt x="2238" y="38"/>
                </a:lnTo>
                <a:lnTo>
                  <a:pt x="2202" y="74"/>
                </a:lnTo>
                <a:lnTo>
                  <a:pt x="2165" y="111"/>
                </a:lnTo>
                <a:lnTo>
                  <a:pt x="2055" y="368"/>
                </a:lnTo>
                <a:lnTo>
                  <a:pt x="1982" y="515"/>
                </a:lnTo>
                <a:lnTo>
                  <a:pt x="1578" y="1432"/>
                </a:lnTo>
                <a:lnTo>
                  <a:pt x="1541" y="1542"/>
                </a:lnTo>
                <a:lnTo>
                  <a:pt x="1578" y="1615"/>
                </a:lnTo>
                <a:lnTo>
                  <a:pt x="1615" y="1688"/>
                </a:lnTo>
                <a:lnTo>
                  <a:pt x="1688" y="1762"/>
                </a:lnTo>
                <a:lnTo>
                  <a:pt x="1761" y="1798"/>
                </a:lnTo>
                <a:lnTo>
                  <a:pt x="1835" y="1798"/>
                </a:lnTo>
                <a:lnTo>
                  <a:pt x="1908" y="1762"/>
                </a:lnTo>
                <a:lnTo>
                  <a:pt x="1982" y="1652"/>
                </a:lnTo>
                <a:lnTo>
                  <a:pt x="2128" y="1358"/>
                </a:lnTo>
                <a:lnTo>
                  <a:pt x="2092" y="2165"/>
                </a:lnTo>
                <a:lnTo>
                  <a:pt x="2092" y="2972"/>
                </a:lnTo>
                <a:lnTo>
                  <a:pt x="2055" y="4073"/>
                </a:lnTo>
                <a:lnTo>
                  <a:pt x="1982" y="4109"/>
                </a:lnTo>
                <a:lnTo>
                  <a:pt x="1835" y="4073"/>
                </a:lnTo>
                <a:lnTo>
                  <a:pt x="1725" y="3999"/>
                </a:lnTo>
                <a:lnTo>
                  <a:pt x="1615" y="3999"/>
                </a:lnTo>
                <a:lnTo>
                  <a:pt x="1541" y="4036"/>
                </a:lnTo>
                <a:lnTo>
                  <a:pt x="1505" y="4109"/>
                </a:lnTo>
                <a:lnTo>
                  <a:pt x="1541" y="4219"/>
                </a:lnTo>
                <a:lnTo>
                  <a:pt x="1651" y="4293"/>
                </a:lnTo>
                <a:lnTo>
                  <a:pt x="1761" y="4366"/>
                </a:lnTo>
                <a:lnTo>
                  <a:pt x="1908" y="4403"/>
                </a:lnTo>
                <a:lnTo>
                  <a:pt x="2055" y="4439"/>
                </a:lnTo>
                <a:lnTo>
                  <a:pt x="2055" y="5540"/>
                </a:lnTo>
                <a:lnTo>
                  <a:pt x="1908" y="5577"/>
                </a:lnTo>
                <a:lnTo>
                  <a:pt x="1651" y="5613"/>
                </a:lnTo>
                <a:lnTo>
                  <a:pt x="1615" y="5687"/>
                </a:lnTo>
                <a:lnTo>
                  <a:pt x="1541" y="5723"/>
                </a:lnTo>
                <a:lnTo>
                  <a:pt x="1541" y="5760"/>
                </a:lnTo>
                <a:lnTo>
                  <a:pt x="1505" y="5797"/>
                </a:lnTo>
                <a:lnTo>
                  <a:pt x="1541" y="5833"/>
                </a:lnTo>
                <a:lnTo>
                  <a:pt x="1578" y="5833"/>
                </a:lnTo>
                <a:lnTo>
                  <a:pt x="1651" y="5907"/>
                </a:lnTo>
                <a:lnTo>
                  <a:pt x="2055" y="5907"/>
                </a:lnTo>
                <a:lnTo>
                  <a:pt x="2092" y="6200"/>
                </a:lnTo>
                <a:lnTo>
                  <a:pt x="2092" y="7154"/>
                </a:lnTo>
                <a:lnTo>
                  <a:pt x="1835" y="7227"/>
                </a:lnTo>
                <a:lnTo>
                  <a:pt x="1541" y="7374"/>
                </a:lnTo>
                <a:lnTo>
                  <a:pt x="1505" y="7411"/>
                </a:lnTo>
                <a:lnTo>
                  <a:pt x="1505" y="7447"/>
                </a:lnTo>
                <a:lnTo>
                  <a:pt x="1541" y="7484"/>
                </a:lnTo>
                <a:lnTo>
                  <a:pt x="1578" y="7521"/>
                </a:lnTo>
                <a:lnTo>
                  <a:pt x="2092" y="7521"/>
                </a:lnTo>
                <a:lnTo>
                  <a:pt x="2165" y="8951"/>
                </a:lnTo>
                <a:lnTo>
                  <a:pt x="2165" y="8988"/>
                </a:lnTo>
                <a:lnTo>
                  <a:pt x="1982" y="8951"/>
                </a:lnTo>
                <a:lnTo>
                  <a:pt x="1578" y="8951"/>
                </a:lnTo>
                <a:lnTo>
                  <a:pt x="1505" y="8988"/>
                </a:lnTo>
                <a:lnTo>
                  <a:pt x="1468" y="9061"/>
                </a:lnTo>
                <a:lnTo>
                  <a:pt x="1468" y="9135"/>
                </a:lnTo>
                <a:lnTo>
                  <a:pt x="1541" y="9208"/>
                </a:lnTo>
                <a:lnTo>
                  <a:pt x="1688" y="9245"/>
                </a:lnTo>
                <a:lnTo>
                  <a:pt x="1835" y="9318"/>
                </a:lnTo>
                <a:lnTo>
                  <a:pt x="2202" y="9391"/>
                </a:lnTo>
                <a:lnTo>
                  <a:pt x="2238" y="10419"/>
                </a:lnTo>
                <a:lnTo>
                  <a:pt x="2018" y="10419"/>
                </a:lnTo>
                <a:lnTo>
                  <a:pt x="1798" y="10455"/>
                </a:lnTo>
                <a:lnTo>
                  <a:pt x="1725" y="10529"/>
                </a:lnTo>
                <a:lnTo>
                  <a:pt x="1651" y="10602"/>
                </a:lnTo>
                <a:lnTo>
                  <a:pt x="1578" y="10675"/>
                </a:lnTo>
                <a:lnTo>
                  <a:pt x="1615" y="10749"/>
                </a:lnTo>
                <a:lnTo>
                  <a:pt x="1688" y="10822"/>
                </a:lnTo>
                <a:lnTo>
                  <a:pt x="2128" y="10822"/>
                </a:lnTo>
                <a:lnTo>
                  <a:pt x="2275" y="10859"/>
                </a:lnTo>
                <a:lnTo>
                  <a:pt x="2275" y="10895"/>
                </a:lnTo>
                <a:lnTo>
                  <a:pt x="2312" y="11702"/>
                </a:lnTo>
                <a:lnTo>
                  <a:pt x="2348" y="11959"/>
                </a:lnTo>
                <a:lnTo>
                  <a:pt x="2385" y="12106"/>
                </a:lnTo>
                <a:lnTo>
                  <a:pt x="2495" y="12216"/>
                </a:lnTo>
                <a:lnTo>
                  <a:pt x="2568" y="12253"/>
                </a:lnTo>
                <a:lnTo>
                  <a:pt x="2679" y="12253"/>
                </a:lnTo>
                <a:lnTo>
                  <a:pt x="2752" y="12216"/>
                </a:lnTo>
                <a:lnTo>
                  <a:pt x="2789" y="12143"/>
                </a:lnTo>
                <a:lnTo>
                  <a:pt x="2825" y="12106"/>
                </a:lnTo>
                <a:lnTo>
                  <a:pt x="3009" y="11959"/>
                </a:lnTo>
                <a:lnTo>
                  <a:pt x="3265" y="11886"/>
                </a:lnTo>
                <a:lnTo>
                  <a:pt x="3486" y="11849"/>
                </a:lnTo>
                <a:lnTo>
                  <a:pt x="3742" y="11849"/>
                </a:lnTo>
                <a:lnTo>
                  <a:pt x="3742" y="12033"/>
                </a:lnTo>
                <a:lnTo>
                  <a:pt x="3742" y="12216"/>
                </a:lnTo>
                <a:lnTo>
                  <a:pt x="3816" y="12363"/>
                </a:lnTo>
                <a:lnTo>
                  <a:pt x="3889" y="12509"/>
                </a:lnTo>
                <a:lnTo>
                  <a:pt x="3962" y="12583"/>
                </a:lnTo>
                <a:lnTo>
                  <a:pt x="4036" y="12546"/>
                </a:lnTo>
                <a:lnTo>
                  <a:pt x="4109" y="12509"/>
                </a:lnTo>
                <a:lnTo>
                  <a:pt x="4146" y="12436"/>
                </a:lnTo>
                <a:lnTo>
                  <a:pt x="4072" y="12216"/>
                </a:lnTo>
                <a:lnTo>
                  <a:pt x="4036" y="12069"/>
                </a:lnTo>
                <a:lnTo>
                  <a:pt x="4036" y="11886"/>
                </a:lnTo>
                <a:lnTo>
                  <a:pt x="5063" y="11922"/>
                </a:lnTo>
                <a:lnTo>
                  <a:pt x="5063" y="12143"/>
                </a:lnTo>
                <a:lnTo>
                  <a:pt x="5100" y="12619"/>
                </a:lnTo>
                <a:lnTo>
                  <a:pt x="5136" y="12693"/>
                </a:lnTo>
                <a:lnTo>
                  <a:pt x="5173" y="12766"/>
                </a:lnTo>
                <a:lnTo>
                  <a:pt x="5320" y="12766"/>
                </a:lnTo>
                <a:lnTo>
                  <a:pt x="5466" y="12729"/>
                </a:lnTo>
                <a:lnTo>
                  <a:pt x="5503" y="12619"/>
                </a:lnTo>
                <a:lnTo>
                  <a:pt x="5540" y="12473"/>
                </a:lnTo>
                <a:lnTo>
                  <a:pt x="5466" y="12363"/>
                </a:lnTo>
                <a:lnTo>
                  <a:pt x="5393" y="12326"/>
                </a:lnTo>
                <a:lnTo>
                  <a:pt x="5356" y="12106"/>
                </a:lnTo>
                <a:lnTo>
                  <a:pt x="5283" y="11922"/>
                </a:lnTo>
                <a:lnTo>
                  <a:pt x="5906" y="11959"/>
                </a:lnTo>
                <a:lnTo>
                  <a:pt x="6493" y="11959"/>
                </a:lnTo>
                <a:lnTo>
                  <a:pt x="6493" y="11996"/>
                </a:lnTo>
                <a:lnTo>
                  <a:pt x="6457" y="12179"/>
                </a:lnTo>
                <a:lnTo>
                  <a:pt x="6420" y="12399"/>
                </a:lnTo>
                <a:lnTo>
                  <a:pt x="6457" y="12583"/>
                </a:lnTo>
                <a:lnTo>
                  <a:pt x="6567" y="12766"/>
                </a:lnTo>
                <a:lnTo>
                  <a:pt x="6603" y="12840"/>
                </a:lnTo>
                <a:lnTo>
                  <a:pt x="6677" y="12876"/>
                </a:lnTo>
                <a:lnTo>
                  <a:pt x="6750" y="12876"/>
                </a:lnTo>
                <a:lnTo>
                  <a:pt x="6824" y="12840"/>
                </a:lnTo>
                <a:lnTo>
                  <a:pt x="6897" y="12766"/>
                </a:lnTo>
                <a:lnTo>
                  <a:pt x="6897" y="12729"/>
                </a:lnTo>
                <a:lnTo>
                  <a:pt x="6897" y="12656"/>
                </a:lnTo>
                <a:lnTo>
                  <a:pt x="6824" y="12619"/>
                </a:lnTo>
                <a:lnTo>
                  <a:pt x="6787" y="12583"/>
                </a:lnTo>
                <a:lnTo>
                  <a:pt x="6713" y="12399"/>
                </a:lnTo>
                <a:lnTo>
                  <a:pt x="6677" y="12216"/>
                </a:lnTo>
                <a:lnTo>
                  <a:pt x="6640" y="11996"/>
                </a:lnTo>
                <a:lnTo>
                  <a:pt x="6640" y="11959"/>
                </a:lnTo>
                <a:lnTo>
                  <a:pt x="7924" y="11996"/>
                </a:lnTo>
                <a:lnTo>
                  <a:pt x="7851" y="12033"/>
                </a:lnTo>
                <a:lnTo>
                  <a:pt x="7814" y="12106"/>
                </a:lnTo>
                <a:lnTo>
                  <a:pt x="7777" y="12253"/>
                </a:lnTo>
                <a:lnTo>
                  <a:pt x="7777" y="12399"/>
                </a:lnTo>
                <a:lnTo>
                  <a:pt x="7777" y="12509"/>
                </a:lnTo>
                <a:lnTo>
                  <a:pt x="7814" y="12619"/>
                </a:lnTo>
                <a:lnTo>
                  <a:pt x="7887" y="12729"/>
                </a:lnTo>
                <a:lnTo>
                  <a:pt x="7961" y="12766"/>
                </a:lnTo>
                <a:lnTo>
                  <a:pt x="8034" y="12729"/>
                </a:lnTo>
                <a:lnTo>
                  <a:pt x="8107" y="12693"/>
                </a:lnTo>
                <a:lnTo>
                  <a:pt x="8144" y="12619"/>
                </a:lnTo>
                <a:lnTo>
                  <a:pt x="8107" y="12473"/>
                </a:lnTo>
                <a:lnTo>
                  <a:pt x="8071" y="12289"/>
                </a:lnTo>
                <a:lnTo>
                  <a:pt x="8071" y="12179"/>
                </a:lnTo>
                <a:lnTo>
                  <a:pt x="8034" y="12106"/>
                </a:lnTo>
                <a:lnTo>
                  <a:pt x="8034" y="12033"/>
                </a:lnTo>
                <a:lnTo>
                  <a:pt x="8034" y="11996"/>
                </a:lnTo>
                <a:lnTo>
                  <a:pt x="9391" y="11996"/>
                </a:lnTo>
                <a:lnTo>
                  <a:pt x="9318" y="12216"/>
                </a:lnTo>
                <a:lnTo>
                  <a:pt x="9318" y="12473"/>
                </a:lnTo>
                <a:lnTo>
                  <a:pt x="9355" y="12546"/>
                </a:lnTo>
                <a:lnTo>
                  <a:pt x="9428" y="12583"/>
                </a:lnTo>
                <a:lnTo>
                  <a:pt x="9611" y="12583"/>
                </a:lnTo>
                <a:lnTo>
                  <a:pt x="9685" y="12546"/>
                </a:lnTo>
                <a:lnTo>
                  <a:pt x="9721" y="12473"/>
                </a:lnTo>
                <a:lnTo>
                  <a:pt x="9721" y="12436"/>
                </a:lnTo>
                <a:lnTo>
                  <a:pt x="9721" y="12363"/>
                </a:lnTo>
                <a:lnTo>
                  <a:pt x="9611" y="12326"/>
                </a:lnTo>
                <a:lnTo>
                  <a:pt x="9611" y="11996"/>
                </a:lnTo>
                <a:lnTo>
                  <a:pt x="10638" y="11996"/>
                </a:lnTo>
                <a:lnTo>
                  <a:pt x="10675" y="12253"/>
                </a:lnTo>
                <a:lnTo>
                  <a:pt x="10748" y="12509"/>
                </a:lnTo>
                <a:lnTo>
                  <a:pt x="10822" y="12583"/>
                </a:lnTo>
                <a:lnTo>
                  <a:pt x="10969" y="12583"/>
                </a:lnTo>
                <a:lnTo>
                  <a:pt x="11005" y="12509"/>
                </a:lnTo>
                <a:lnTo>
                  <a:pt x="11042" y="12399"/>
                </a:lnTo>
                <a:lnTo>
                  <a:pt x="10969" y="12179"/>
                </a:lnTo>
                <a:lnTo>
                  <a:pt x="10895" y="11996"/>
                </a:lnTo>
                <a:lnTo>
                  <a:pt x="12106" y="11996"/>
                </a:lnTo>
                <a:lnTo>
                  <a:pt x="12069" y="12069"/>
                </a:lnTo>
                <a:lnTo>
                  <a:pt x="12032" y="12143"/>
                </a:lnTo>
                <a:lnTo>
                  <a:pt x="11996" y="12363"/>
                </a:lnTo>
                <a:lnTo>
                  <a:pt x="12032" y="12473"/>
                </a:lnTo>
                <a:lnTo>
                  <a:pt x="12069" y="12619"/>
                </a:lnTo>
                <a:lnTo>
                  <a:pt x="12142" y="12729"/>
                </a:lnTo>
                <a:lnTo>
                  <a:pt x="12216" y="12803"/>
                </a:lnTo>
                <a:lnTo>
                  <a:pt x="12289" y="12840"/>
                </a:lnTo>
                <a:lnTo>
                  <a:pt x="12362" y="12803"/>
                </a:lnTo>
                <a:lnTo>
                  <a:pt x="12399" y="12766"/>
                </a:lnTo>
                <a:lnTo>
                  <a:pt x="12399" y="12693"/>
                </a:lnTo>
                <a:lnTo>
                  <a:pt x="12362" y="12546"/>
                </a:lnTo>
                <a:lnTo>
                  <a:pt x="12289" y="12363"/>
                </a:lnTo>
                <a:lnTo>
                  <a:pt x="12252" y="12179"/>
                </a:lnTo>
                <a:lnTo>
                  <a:pt x="12252" y="11959"/>
                </a:lnTo>
                <a:lnTo>
                  <a:pt x="13353" y="11959"/>
                </a:lnTo>
                <a:lnTo>
                  <a:pt x="13280" y="12106"/>
                </a:lnTo>
                <a:lnTo>
                  <a:pt x="13243" y="12253"/>
                </a:lnTo>
                <a:lnTo>
                  <a:pt x="13243" y="12436"/>
                </a:lnTo>
                <a:lnTo>
                  <a:pt x="13316" y="12583"/>
                </a:lnTo>
                <a:lnTo>
                  <a:pt x="13353" y="12619"/>
                </a:lnTo>
                <a:lnTo>
                  <a:pt x="13426" y="12656"/>
                </a:lnTo>
                <a:lnTo>
                  <a:pt x="13500" y="12656"/>
                </a:lnTo>
                <a:lnTo>
                  <a:pt x="13573" y="12583"/>
                </a:lnTo>
                <a:lnTo>
                  <a:pt x="13610" y="12436"/>
                </a:lnTo>
                <a:lnTo>
                  <a:pt x="13536" y="12216"/>
                </a:lnTo>
                <a:lnTo>
                  <a:pt x="13536" y="12069"/>
                </a:lnTo>
                <a:lnTo>
                  <a:pt x="13573" y="11922"/>
                </a:lnTo>
                <a:lnTo>
                  <a:pt x="14563" y="11886"/>
                </a:lnTo>
                <a:lnTo>
                  <a:pt x="14563" y="11886"/>
                </a:lnTo>
                <a:lnTo>
                  <a:pt x="14527" y="12363"/>
                </a:lnTo>
                <a:lnTo>
                  <a:pt x="14563" y="12436"/>
                </a:lnTo>
                <a:lnTo>
                  <a:pt x="14637" y="12509"/>
                </a:lnTo>
                <a:lnTo>
                  <a:pt x="14747" y="12509"/>
                </a:lnTo>
                <a:lnTo>
                  <a:pt x="14820" y="12473"/>
                </a:lnTo>
                <a:lnTo>
                  <a:pt x="14893" y="12399"/>
                </a:lnTo>
                <a:lnTo>
                  <a:pt x="14967" y="12289"/>
                </a:lnTo>
                <a:lnTo>
                  <a:pt x="14967" y="12179"/>
                </a:lnTo>
                <a:lnTo>
                  <a:pt x="14967" y="12069"/>
                </a:lnTo>
                <a:lnTo>
                  <a:pt x="14930" y="11996"/>
                </a:lnTo>
                <a:lnTo>
                  <a:pt x="14857" y="11959"/>
                </a:lnTo>
                <a:lnTo>
                  <a:pt x="14857" y="11886"/>
                </a:lnTo>
                <a:lnTo>
                  <a:pt x="16618" y="11776"/>
                </a:lnTo>
                <a:lnTo>
                  <a:pt x="16654" y="11812"/>
                </a:lnTo>
                <a:lnTo>
                  <a:pt x="16544" y="11996"/>
                </a:lnTo>
                <a:lnTo>
                  <a:pt x="16361" y="12179"/>
                </a:lnTo>
                <a:lnTo>
                  <a:pt x="16287" y="12289"/>
                </a:lnTo>
                <a:lnTo>
                  <a:pt x="16251" y="12363"/>
                </a:lnTo>
                <a:lnTo>
                  <a:pt x="16287" y="12436"/>
                </a:lnTo>
                <a:lnTo>
                  <a:pt x="16324" y="12509"/>
                </a:lnTo>
                <a:lnTo>
                  <a:pt x="16397" y="12546"/>
                </a:lnTo>
                <a:lnTo>
                  <a:pt x="16471" y="12583"/>
                </a:lnTo>
                <a:lnTo>
                  <a:pt x="16544" y="12583"/>
                </a:lnTo>
                <a:lnTo>
                  <a:pt x="16581" y="12546"/>
                </a:lnTo>
                <a:lnTo>
                  <a:pt x="16728" y="12473"/>
                </a:lnTo>
                <a:lnTo>
                  <a:pt x="16801" y="12363"/>
                </a:lnTo>
                <a:lnTo>
                  <a:pt x="16984" y="12106"/>
                </a:lnTo>
                <a:lnTo>
                  <a:pt x="17461" y="11482"/>
                </a:lnTo>
                <a:lnTo>
                  <a:pt x="17461" y="11409"/>
                </a:lnTo>
                <a:lnTo>
                  <a:pt x="17461" y="11336"/>
                </a:lnTo>
                <a:lnTo>
                  <a:pt x="17461" y="11262"/>
                </a:lnTo>
                <a:lnTo>
                  <a:pt x="17425" y="11189"/>
                </a:lnTo>
                <a:lnTo>
                  <a:pt x="17058" y="10895"/>
                </a:lnTo>
                <a:lnTo>
                  <a:pt x="16728" y="10639"/>
                </a:lnTo>
                <a:lnTo>
                  <a:pt x="16654" y="10602"/>
                </a:lnTo>
                <a:lnTo>
                  <a:pt x="16581" y="10602"/>
                </a:lnTo>
                <a:lnTo>
                  <a:pt x="16544" y="10639"/>
                </a:lnTo>
                <a:lnTo>
                  <a:pt x="16471" y="10675"/>
                </a:lnTo>
                <a:lnTo>
                  <a:pt x="16434" y="10785"/>
                </a:lnTo>
                <a:lnTo>
                  <a:pt x="16434" y="10859"/>
                </a:lnTo>
                <a:lnTo>
                  <a:pt x="16471" y="10932"/>
                </a:lnTo>
                <a:lnTo>
                  <a:pt x="16801" y="11226"/>
                </a:lnTo>
                <a:lnTo>
                  <a:pt x="13940" y="11372"/>
                </a:lnTo>
                <a:lnTo>
                  <a:pt x="14050" y="11336"/>
                </a:lnTo>
                <a:lnTo>
                  <a:pt x="14270" y="11189"/>
                </a:lnTo>
                <a:lnTo>
                  <a:pt x="14343" y="11115"/>
                </a:lnTo>
                <a:lnTo>
                  <a:pt x="14417" y="11005"/>
                </a:lnTo>
                <a:lnTo>
                  <a:pt x="14417" y="10932"/>
                </a:lnTo>
                <a:lnTo>
                  <a:pt x="14380" y="10895"/>
                </a:lnTo>
                <a:lnTo>
                  <a:pt x="14233" y="10895"/>
                </a:lnTo>
                <a:lnTo>
                  <a:pt x="14123" y="10932"/>
                </a:lnTo>
                <a:lnTo>
                  <a:pt x="13903" y="11079"/>
                </a:lnTo>
                <a:lnTo>
                  <a:pt x="13720" y="11226"/>
                </a:lnTo>
                <a:lnTo>
                  <a:pt x="13573" y="11409"/>
                </a:lnTo>
                <a:lnTo>
                  <a:pt x="12289" y="11446"/>
                </a:lnTo>
                <a:lnTo>
                  <a:pt x="12546" y="11336"/>
                </a:lnTo>
                <a:lnTo>
                  <a:pt x="12839" y="11226"/>
                </a:lnTo>
                <a:lnTo>
                  <a:pt x="13169" y="11079"/>
                </a:lnTo>
                <a:lnTo>
                  <a:pt x="13500" y="10895"/>
                </a:lnTo>
                <a:lnTo>
                  <a:pt x="13793" y="10675"/>
                </a:lnTo>
                <a:lnTo>
                  <a:pt x="14050" y="10419"/>
                </a:lnTo>
                <a:lnTo>
                  <a:pt x="14087" y="10308"/>
                </a:lnTo>
                <a:lnTo>
                  <a:pt x="14050" y="10235"/>
                </a:lnTo>
                <a:lnTo>
                  <a:pt x="13976" y="10198"/>
                </a:lnTo>
                <a:lnTo>
                  <a:pt x="13903" y="10235"/>
                </a:lnTo>
                <a:lnTo>
                  <a:pt x="13646" y="10382"/>
                </a:lnTo>
                <a:lnTo>
                  <a:pt x="13390" y="10565"/>
                </a:lnTo>
                <a:lnTo>
                  <a:pt x="13133" y="10749"/>
                </a:lnTo>
                <a:lnTo>
                  <a:pt x="12876" y="10895"/>
                </a:lnTo>
                <a:lnTo>
                  <a:pt x="12583" y="11042"/>
                </a:lnTo>
                <a:lnTo>
                  <a:pt x="12289" y="11152"/>
                </a:lnTo>
                <a:lnTo>
                  <a:pt x="11996" y="11299"/>
                </a:lnTo>
                <a:lnTo>
                  <a:pt x="11702" y="11446"/>
                </a:lnTo>
                <a:lnTo>
                  <a:pt x="10162" y="11482"/>
                </a:lnTo>
                <a:lnTo>
                  <a:pt x="10602" y="11299"/>
                </a:lnTo>
                <a:lnTo>
                  <a:pt x="12216" y="10639"/>
                </a:lnTo>
                <a:lnTo>
                  <a:pt x="12766" y="10455"/>
                </a:lnTo>
                <a:lnTo>
                  <a:pt x="13316" y="10162"/>
                </a:lnTo>
                <a:lnTo>
                  <a:pt x="13573" y="10015"/>
                </a:lnTo>
                <a:lnTo>
                  <a:pt x="13793" y="9832"/>
                </a:lnTo>
                <a:lnTo>
                  <a:pt x="13976" y="9612"/>
                </a:lnTo>
                <a:lnTo>
                  <a:pt x="14087" y="9355"/>
                </a:lnTo>
                <a:lnTo>
                  <a:pt x="14087" y="9245"/>
                </a:lnTo>
                <a:lnTo>
                  <a:pt x="14050" y="9208"/>
                </a:lnTo>
                <a:lnTo>
                  <a:pt x="13940" y="9171"/>
                </a:lnTo>
                <a:lnTo>
                  <a:pt x="13866" y="9208"/>
                </a:lnTo>
                <a:lnTo>
                  <a:pt x="13463" y="9612"/>
                </a:lnTo>
                <a:lnTo>
                  <a:pt x="13243" y="9795"/>
                </a:lnTo>
                <a:lnTo>
                  <a:pt x="12986" y="9978"/>
                </a:lnTo>
                <a:lnTo>
                  <a:pt x="12693" y="10125"/>
                </a:lnTo>
                <a:lnTo>
                  <a:pt x="12399" y="10235"/>
                </a:lnTo>
                <a:lnTo>
                  <a:pt x="11776" y="10492"/>
                </a:lnTo>
                <a:lnTo>
                  <a:pt x="10418" y="11042"/>
                </a:lnTo>
                <a:lnTo>
                  <a:pt x="9905" y="11262"/>
                </a:lnTo>
                <a:lnTo>
                  <a:pt x="9428" y="11482"/>
                </a:lnTo>
                <a:lnTo>
                  <a:pt x="7667" y="11482"/>
                </a:lnTo>
                <a:lnTo>
                  <a:pt x="8621" y="11152"/>
                </a:lnTo>
                <a:lnTo>
                  <a:pt x="10895" y="10419"/>
                </a:lnTo>
                <a:lnTo>
                  <a:pt x="11335" y="10235"/>
                </a:lnTo>
                <a:lnTo>
                  <a:pt x="11776" y="10052"/>
                </a:lnTo>
                <a:lnTo>
                  <a:pt x="12179" y="9832"/>
                </a:lnTo>
                <a:lnTo>
                  <a:pt x="12583" y="9575"/>
                </a:lnTo>
                <a:lnTo>
                  <a:pt x="13426" y="9025"/>
                </a:lnTo>
                <a:lnTo>
                  <a:pt x="13866" y="8768"/>
                </a:lnTo>
                <a:lnTo>
                  <a:pt x="14307" y="8548"/>
                </a:lnTo>
                <a:lnTo>
                  <a:pt x="14380" y="8511"/>
                </a:lnTo>
                <a:lnTo>
                  <a:pt x="14417" y="8474"/>
                </a:lnTo>
                <a:lnTo>
                  <a:pt x="14417" y="8841"/>
                </a:lnTo>
                <a:lnTo>
                  <a:pt x="14453" y="8915"/>
                </a:lnTo>
                <a:lnTo>
                  <a:pt x="14490" y="8951"/>
                </a:lnTo>
                <a:lnTo>
                  <a:pt x="14527" y="8988"/>
                </a:lnTo>
                <a:lnTo>
                  <a:pt x="14600" y="9025"/>
                </a:lnTo>
                <a:lnTo>
                  <a:pt x="14673" y="8988"/>
                </a:lnTo>
                <a:lnTo>
                  <a:pt x="14747" y="8951"/>
                </a:lnTo>
                <a:lnTo>
                  <a:pt x="14783" y="8915"/>
                </a:lnTo>
                <a:lnTo>
                  <a:pt x="14783" y="8841"/>
                </a:lnTo>
                <a:lnTo>
                  <a:pt x="14783" y="8291"/>
                </a:lnTo>
                <a:lnTo>
                  <a:pt x="14747" y="8034"/>
                </a:lnTo>
                <a:lnTo>
                  <a:pt x="14673" y="7777"/>
                </a:lnTo>
                <a:lnTo>
                  <a:pt x="15077" y="8181"/>
                </a:lnTo>
                <a:lnTo>
                  <a:pt x="15517" y="8584"/>
                </a:lnTo>
                <a:lnTo>
                  <a:pt x="15737" y="8768"/>
                </a:lnTo>
                <a:lnTo>
                  <a:pt x="15847" y="8841"/>
                </a:lnTo>
                <a:lnTo>
                  <a:pt x="15994" y="8878"/>
                </a:lnTo>
                <a:lnTo>
                  <a:pt x="16361" y="8915"/>
                </a:lnTo>
                <a:lnTo>
                  <a:pt x="16764" y="8915"/>
                </a:lnTo>
                <a:lnTo>
                  <a:pt x="17204" y="8878"/>
                </a:lnTo>
                <a:lnTo>
                  <a:pt x="17608" y="8731"/>
                </a:lnTo>
                <a:lnTo>
                  <a:pt x="17681" y="8695"/>
                </a:lnTo>
                <a:lnTo>
                  <a:pt x="17755" y="8584"/>
                </a:lnTo>
                <a:lnTo>
                  <a:pt x="17791" y="8511"/>
                </a:lnTo>
                <a:lnTo>
                  <a:pt x="17755" y="8438"/>
                </a:lnTo>
                <a:lnTo>
                  <a:pt x="17718" y="8328"/>
                </a:lnTo>
                <a:lnTo>
                  <a:pt x="17681" y="8291"/>
                </a:lnTo>
                <a:lnTo>
                  <a:pt x="17571" y="8254"/>
                </a:lnTo>
                <a:lnTo>
                  <a:pt x="17461" y="8254"/>
                </a:lnTo>
                <a:lnTo>
                  <a:pt x="17131" y="8364"/>
                </a:lnTo>
                <a:lnTo>
                  <a:pt x="16764" y="8401"/>
                </a:lnTo>
                <a:lnTo>
                  <a:pt x="16397" y="8438"/>
                </a:lnTo>
                <a:lnTo>
                  <a:pt x="16177" y="8401"/>
                </a:lnTo>
                <a:lnTo>
                  <a:pt x="16031" y="8364"/>
                </a:lnTo>
                <a:lnTo>
                  <a:pt x="15480" y="7888"/>
                </a:lnTo>
                <a:lnTo>
                  <a:pt x="15004" y="7374"/>
                </a:lnTo>
                <a:lnTo>
                  <a:pt x="14563" y="6824"/>
                </a:lnTo>
                <a:lnTo>
                  <a:pt x="14160" y="6237"/>
                </a:lnTo>
                <a:lnTo>
                  <a:pt x="13830" y="5613"/>
                </a:lnTo>
                <a:lnTo>
                  <a:pt x="13536" y="4990"/>
                </a:lnTo>
                <a:lnTo>
                  <a:pt x="13096" y="3926"/>
                </a:lnTo>
                <a:lnTo>
                  <a:pt x="12803" y="3412"/>
                </a:lnTo>
                <a:lnTo>
                  <a:pt x="12509" y="2936"/>
                </a:lnTo>
                <a:lnTo>
                  <a:pt x="12326" y="2752"/>
                </a:lnTo>
                <a:lnTo>
                  <a:pt x="12142" y="2532"/>
                </a:lnTo>
                <a:lnTo>
                  <a:pt x="11959" y="2349"/>
                </a:lnTo>
                <a:lnTo>
                  <a:pt x="11739" y="2202"/>
                </a:lnTo>
                <a:lnTo>
                  <a:pt x="11482" y="2092"/>
                </a:lnTo>
                <a:lnTo>
                  <a:pt x="11225" y="1982"/>
                </a:lnTo>
                <a:lnTo>
                  <a:pt x="10932" y="1908"/>
                </a:lnTo>
                <a:lnTo>
                  <a:pt x="10602" y="1872"/>
                </a:lnTo>
                <a:lnTo>
                  <a:pt x="10308" y="1872"/>
                </a:lnTo>
                <a:lnTo>
                  <a:pt x="9978" y="1908"/>
                </a:lnTo>
                <a:lnTo>
                  <a:pt x="9685" y="1982"/>
                </a:lnTo>
                <a:lnTo>
                  <a:pt x="9391" y="2055"/>
                </a:lnTo>
                <a:lnTo>
                  <a:pt x="9098" y="2202"/>
                </a:lnTo>
                <a:lnTo>
                  <a:pt x="8841" y="2349"/>
                </a:lnTo>
                <a:lnTo>
                  <a:pt x="8584" y="2495"/>
                </a:lnTo>
                <a:lnTo>
                  <a:pt x="8327" y="2715"/>
                </a:lnTo>
                <a:lnTo>
                  <a:pt x="7887" y="3119"/>
                </a:lnTo>
                <a:lnTo>
                  <a:pt x="7484" y="3632"/>
                </a:lnTo>
                <a:lnTo>
                  <a:pt x="7117" y="4146"/>
                </a:lnTo>
                <a:lnTo>
                  <a:pt x="6787" y="4660"/>
                </a:lnTo>
                <a:lnTo>
                  <a:pt x="6127" y="5833"/>
                </a:lnTo>
                <a:lnTo>
                  <a:pt x="5796" y="6457"/>
                </a:lnTo>
                <a:lnTo>
                  <a:pt x="5430" y="7044"/>
                </a:lnTo>
                <a:lnTo>
                  <a:pt x="4989" y="7594"/>
                </a:lnTo>
                <a:lnTo>
                  <a:pt x="4769" y="7851"/>
                </a:lnTo>
                <a:lnTo>
                  <a:pt x="4513" y="8071"/>
                </a:lnTo>
                <a:lnTo>
                  <a:pt x="4256" y="8291"/>
                </a:lnTo>
                <a:lnTo>
                  <a:pt x="3962" y="8474"/>
                </a:lnTo>
                <a:lnTo>
                  <a:pt x="3669" y="8621"/>
                </a:lnTo>
                <a:lnTo>
                  <a:pt x="3339" y="8731"/>
                </a:lnTo>
                <a:lnTo>
                  <a:pt x="3009" y="8841"/>
                </a:lnTo>
                <a:lnTo>
                  <a:pt x="2715" y="8915"/>
                </a:lnTo>
                <a:lnTo>
                  <a:pt x="2605" y="6200"/>
                </a:lnTo>
                <a:lnTo>
                  <a:pt x="2568" y="3119"/>
                </a:lnTo>
                <a:lnTo>
                  <a:pt x="2605" y="1505"/>
                </a:lnTo>
                <a:lnTo>
                  <a:pt x="2568" y="1138"/>
                </a:lnTo>
                <a:lnTo>
                  <a:pt x="2715" y="1395"/>
                </a:lnTo>
                <a:lnTo>
                  <a:pt x="2862" y="1652"/>
                </a:lnTo>
                <a:lnTo>
                  <a:pt x="2899" y="1725"/>
                </a:lnTo>
                <a:lnTo>
                  <a:pt x="2972" y="1762"/>
                </a:lnTo>
                <a:lnTo>
                  <a:pt x="3119" y="1762"/>
                </a:lnTo>
                <a:lnTo>
                  <a:pt x="3192" y="1688"/>
                </a:lnTo>
                <a:lnTo>
                  <a:pt x="3229" y="1652"/>
                </a:lnTo>
                <a:lnTo>
                  <a:pt x="3265" y="1578"/>
                </a:lnTo>
                <a:lnTo>
                  <a:pt x="3265" y="1505"/>
                </a:lnTo>
                <a:lnTo>
                  <a:pt x="3155" y="1138"/>
                </a:lnTo>
                <a:lnTo>
                  <a:pt x="2972" y="771"/>
                </a:lnTo>
                <a:lnTo>
                  <a:pt x="2568" y="111"/>
                </a:lnTo>
                <a:lnTo>
                  <a:pt x="2495" y="38"/>
                </a:lnTo>
                <a:lnTo>
                  <a:pt x="2385" y="1"/>
                </a:lnTo>
                <a:close/>
                <a:moveTo>
                  <a:pt x="15554" y="12546"/>
                </a:moveTo>
                <a:lnTo>
                  <a:pt x="15480" y="12583"/>
                </a:lnTo>
                <a:lnTo>
                  <a:pt x="15370" y="12619"/>
                </a:lnTo>
                <a:lnTo>
                  <a:pt x="15224" y="12766"/>
                </a:lnTo>
                <a:lnTo>
                  <a:pt x="15077" y="12913"/>
                </a:lnTo>
                <a:lnTo>
                  <a:pt x="15077" y="12950"/>
                </a:lnTo>
                <a:lnTo>
                  <a:pt x="14820" y="12803"/>
                </a:lnTo>
                <a:lnTo>
                  <a:pt x="14527" y="12693"/>
                </a:lnTo>
                <a:lnTo>
                  <a:pt x="14453" y="12693"/>
                </a:lnTo>
                <a:lnTo>
                  <a:pt x="14417" y="12729"/>
                </a:lnTo>
                <a:lnTo>
                  <a:pt x="14380" y="12803"/>
                </a:lnTo>
                <a:lnTo>
                  <a:pt x="14380" y="12876"/>
                </a:lnTo>
                <a:lnTo>
                  <a:pt x="14563" y="13096"/>
                </a:lnTo>
                <a:lnTo>
                  <a:pt x="14783" y="13316"/>
                </a:lnTo>
                <a:lnTo>
                  <a:pt x="14673" y="13463"/>
                </a:lnTo>
                <a:lnTo>
                  <a:pt x="14490" y="13720"/>
                </a:lnTo>
                <a:lnTo>
                  <a:pt x="14417" y="13867"/>
                </a:lnTo>
                <a:lnTo>
                  <a:pt x="14417" y="14013"/>
                </a:lnTo>
                <a:lnTo>
                  <a:pt x="14453" y="14087"/>
                </a:lnTo>
                <a:lnTo>
                  <a:pt x="14490" y="14123"/>
                </a:lnTo>
                <a:lnTo>
                  <a:pt x="14600" y="14123"/>
                </a:lnTo>
                <a:lnTo>
                  <a:pt x="14673" y="14087"/>
                </a:lnTo>
                <a:lnTo>
                  <a:pt x="14783" y="14050"/>
                </a:lnTo>
                <a:lnTo>
                  <a:pt x="14893" y="13903"/>
                </a:lnTo>
                <a:lnTo>
                  <a:pt x="15150" y="13573"/>
                </a:lnTo>
                <a:lnTo>
                  <a:pt x="15590" y="13903"/>
                </a:lnTo>
                <a:lnTo>
                  <a:pt x="15700" y="13940"/>
                </a:lnTo>
                <a:lnTo>
                  <a:pt x="15774" y="13940"/>
                </a:lnTo>
                <a:lnTo>
                  <a:pt x="15847" y="13903"/>
                </a:lnTo>
                <a:lnTo>
                  <a:pt x="15884" y="13830"/>
                </a:lnTo>
                <a:lnTo>
                  <a:pt x="15921" y="13757"/>
                </a:lnTo>
                <a:lnTo>
                  <a:pt x="15921" y="13647"/>
                </a:lnTo>
                <a:lnTo>
                  <a:pt x="15921" y="13573"/>
                </a:lnTo>
                <a:lnTo>
                  <a:pt x="15847" y="13500"/>
                </a:lnTo>
                <a:lnTo>
                  <a:pt x="15407" y="13170"/>
                </a:lnTo>
                <a:lnTo>
                  <a:pt x="15480" y="13096"/>
                </a:lnTo>
                <a:lnTo>
                  <a:pt x="15590" y="12876"/>
                </a:lnTo>
                <a:lnTo>
                  <a:pt x="15664" y="12803"/>
                </a:lnTo>
                <a:lnTo>
                  <a:pt x="15737" y="12766"/>
                </a:lnTo>
                <a:lnTo>
                  <a:pt x="15774" y="12729"/>
                </a:lnTo>
                <a:lnTo>
                  <a:pt x="15811" y="12693"/>
                </a:lnTo>
                <a:lnTo>
                  <a:pt x="15811" y="12656"/>
                </a:lnTo>
                <a:lnTo>
                  <a:pt x="15774" y="12656"/>
                </a:lnTo>
                <a:lnTo>
                  <a:pt x="15664" y="12583"/>
                </a:lnTo>
                <a:lnTo>
                  <a:pt x="15554" y="12546"/>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504" name="Google Shape;504;p10"/>
          <p:cNvSpPr/>
          <p:nvPr/>
        </p:nvSpPr>
        <p:spPr>
          <a:xfrm>
            <a:off x="345289" y="-115002"/>
            <a:ext cx="627093" cy="589614"/>
          </a:xfrm>
          <a:custGeom>
            <a:rect b="b" l="l" r="r" t="t"/>
            <a:pathLst>
              <a:path extrusionOk="0" h="15590" w="16581">
                <a:moveTo>
                  <a:pt x="13793" y="2568"/>
                </a:moveTo>
                <a:lnTo>
                  <a:pt x="14123" y="2641"/>
                </a:lnTo>
                <a:lnTo>
                  <a:pt x="14123" y="2678"/>
                </a:lnTo>
                <a:lnTo>
                  <a:pt x="14086" y="2825"/>
                </a:lnTo>
                <a:lnTo>
                  <a:pt x="14013" y="2935"/>
                </a:lnTo>
                <a:lnTo>
                  <a:pt x="13866" y="3045"/>
                </a:lnTo>
                <a:lnTo>
                  <a:pt x="13756" y="3081"/>
                </a:lnTo>
                <a:lnTo>
                  <a:pt x="13573" y="2971"/>
                </a:lnTo>
                <a:lnTo>
                  <a:pt x="13609" y="2788"/>
                </a:lnTo>
                <a:lnTo>
                  <a:pt x="13683" y="2678"/>
                </a:lnTo>
                <a:lnTo>
                  <a:pt x="13720" y="2605"/>
                </a:lnTo>
                <a:lnTo>
                  <a:pt x="13793" y="2568"/>
                </a:lnTo>
                <a:close/>
                <a:moveTo>
                  <a:pt x="9428" y="3705"/>
                </a:moveTo>
                <a:lnTo>
                  <a:pt x="9831" y="4475"/>
                </a:lnTo>
                <a:lnTo>
                  <a:pt x="10161" y="5246"/>
                </a:lnTo>
                <a:lnTo>
                  <a:pt x="8327" y="4402"/>
                </a:lnTo>
                <a:lnTo>
                  <a:pt x="8878" y="4035"/>
                </a:lnTo>
                <a:lnTo>
                  <a:pt x="9428" y="3705"/>
                </a:lnTo>
                <a:close/>
                <a:moveTo>
                  <a:pt x="5283" y="3668"/>
                </a:moveTo>
                <a:lnTo>
                  <a:pt x="6383" y="4072"/>
                </a:lnTo>
                <a:lnTo>
                  <a:pt x="7410" y="4512"/>
                </a:lnTo>
                <a:lnTo>
                  <a:pt x="6383" y="5319"/>
                </a:lnTo>
                <a:lnTo>
                  <a:pt x="5393" y="6163"/>
                </a:lnTo>
                <a:lnTo>
                  <a:pt x="5319" y="5282"/>
                </a:lnTo>
                <a:lnTo>
                  <a:pt x="5283" y="4365"/>
                </a:lnTo>
                <a:lnTo>
                  <a:pt x="5283" y="3668"/>
                </a:lnTo>
                <a:close/>
                <a:moveTo>
                  <a:pt x="13096" y="2494"/>
                </a:moveTo>
                <a:lnTo>
                  <a:pt x="13023" y="2641"/>
                </a:lnTo>
                <a:lnTo>
                  <a:pt x="12986" y="2825"/>
                </a:lnTo>
                <a:lnTo>
                  <a:pt x="12949" y="3008"/>
                </a:lnTo>
                <a:lnTo>
                  <a:pt x="12986" y="3191"/>
                </a:lnTo>
                <a:lnTo>
                  <a:pt x="13096" y="3412"/>
                </a:lnTo>
                <a:lnTo>
                  <a:pt x="13243" y="3595"/>
                </a:lnTo>
                <a:lnTo>
                  <a:pt x="13426" y="3705"/>
                </a:lnTo>
                <a:lnTo>
                  <a:pt x="13646" y="3778"/>
                </a:lnTo>
                <a:lnTo>
                  <a:pt x="13793" y="3815"/>
                </a:lnTo>
                <a:lnTo>
                  <a:pt x="13536" y="4512"/>
                </a:lnTo>
                <a:lnTo>
                  <a:pt x="13243" y="5209"/>
                </a:lnTo>
                <a:lnTo>
                  <a:pt x="12913" y="5869"/>
                </a:lnTo>
                <a:lnTo>
                  <a:pt x="12546" y="6529"/>
                </a:lnTo>
                <a:lnTo>
                  <a:pt x="11665" y="6016"/>
                </a:lnTo>
                <a:lnTo>
                  <a:pt x="10785" y="5576"/>
                </a:lnTo>
                <a:lnTo>
                  <a:pt x="10602" y="5026"/>
                </a:lnTo>
                <a:lnTo>
                  <a:pt x="10345" y="4475"/>
                </a:lnTo>
                <a:lnTo>
                  <a:pt x="10125" y="3962"/>
                </a:lnTo>
                <a:lnTo>
                  <a:pt x="9831" y="3448"/>
                </a:lnTo>
                <a:lnTo>
                  <a:pt x="10602" y="3045"/>
                </a:lnTo>
                <a:lnTo>
                  <a:pt x="11005" y="2898"/>
                </a:lnTo>
                <a:lnTo>
                  <a:pt x="11409" y="2751"/>
                </a:lnTo>
                <a:lnTo>
                  <a:pt x="11849" y="2641"/>
                </a:lnTo>
                <a:lnTo>
                  <a:pt x="12252" y="2568"/>
                </a:lnTo>
                <a:lnTo>
                  <a:pt x="12692" y="2494"/>
                </a:lnTo>
                <a:close/>
                <a:moveTo>
                  <a:pt x="2605" y="6713"/>
                </a:moveTo>
                <a:lnTo>
                  <a:pt x="2678" y="6750"/>
                </a:lnTo>
                <a:lnTo>
                  <a:pt x="2752" y="6823"/>
                </a:lnTo>
                <a:lnTo>
                  <a:pt x="2788" y="6970"/>
                </a:lnTo>
                <a:lnTo>
                  <a:pt x="2752" y="7116"/>
                </a:lnTo>
                <a:lnTo>
                  <a:pt x="2715" y="7153"/>
                </a:lnTo>
                <a:lnTo>
                  <a:pt x="2605" y="7226"/>
                </a:lnTo>
                <a:lnTo>
                  <a:pt x="2458" y="7336"/>
                </a:lnTo>
                <a:lnTo>
                  <a:pt x="2165" y="7116"/>
                </a:lnTo>
                <a:lnTo>
                  <a:pt x="2275" y="6970"/>
                </a:lnTo>
                <a:lnTo>
                  <a:pt x="2275" y="6896"/>
                </a:lnTo>
                <a:lnTo>
                  <a:pt x="2458" y="6860"/>
                </a:lnTo>
                <a:lnTo>
                  <a:pt x="2715" y="6860"/>
                </a:lnTo>
                <a:lnTo>
                  <a:pt x="2715" y="6823"/>
                </a:lnTo>
                <a:lnTo>
                  <a:pt x="2678" y="6786"/>
                </a:lnTo>
                <a:lnTo>
                  <a:pt x="2605" y="6713"/>
                </a:lnTo>
                <a:close/>
                <a:moveTo>
                  <a:pt x="8364" y="6529"/>
                </a:moveTo>
                <a:lnTo>
                  <a:pt x="8547" y="6566"/>
                </a:lnTo>
                <a:lnTo>
                  <a:pt x="8657" y="6603"/>
                </a:lnTo>
                <a:lnTo>
                  <a:pt x="8657" y="6713"/>
                </a:lnTo>
                <a:lnTo>
                  <a:pt x="8694" y="6860"/>
                </a:lnTo>
                <a:lnTo>
                  <a:pt x="8694" y="6970"/>
                </a:lnTo>
                <a:lnTo>
                  <a:pt x="8694" y="7116"/>
                </a:lnTo>
                <a:lnTo>
                  <a:pt x="8657" y="7226"/>
                </a:lnTo>
                <a:lnTo>
                  <a:pt x="8621" y="7336"/>
                </a:lnTo>
                <a:lnTo>
                  <a:pt x="8547" y="7446"/>
                </a:lnTo>
                <a:lnTo>
                  <a:pt x="8364" y="7446"/>
                </a:lnTo>
                <a:lnTo>
                  <a:pt x="8107" y="7520"/>
                </a:lnTo>
                <a:lnTo>
                  <a:pt x="7850" y="7593"/>
                </a:lnTo>
                <a:lnTo>
                  <a:pt x="7704" y="7483"/>
                </a:lnTo>
                <a:lnTo>
                  <a:pt x="7630" y="7336"/>
                </a:lnTo>
                <a:lnTo>
                  <a:pt x="7557" y="7190"/>
                </a:lnTo>
                <a:lnTo>
                  <a:pt x="7594" y="7006"/>
                </a:lnTo>
                <a:lnTo>
                  <a:pt x="7667" y="6750"/>
                </a:lnTo>
                <a:lnTo>
                  <a:pt x="7777" y="6750"/>
                </a:lnTo>
                <a:lnTo>
                  <a:pt x="7850" y="6786"/>
                </a:lnTo>
                <a:lnTo>
                  <a:pt x="7924" y="6750"/>
                </a:lnTo>
                <a:lnTo>
                  <a:pt x="7960" y="6713"/>
                </a:lnTo>
                <a:lnTo>
                  <a:pt x="8071" y="6566"/>
                </a:lnTo>
                <a:lnTo>
                  <a:pt x="8364" y="6529"/>
                </a:lnTo>
                <a:close/>
                <a:moveTo>
                  <a:pt x="3155" y="3191"/>
                </a:moveTo>
                <a:lnTo>
                  <a:pt x="3595" y="3228"/>
                </a:lnTo>
                <a:lnTo>
                  <a:pt x="4036" y="3301"/>
                </a:lnTo>
                <a:lnTo>
                  <a:pt x="4439" y="3412"/>
                </a:lnTo>
                <a:lnTo>
                  <a:pt x="4879" y="3522"/>
                </a:lnTo>
                <a:lnTo>
                  <a:pt x="4843" y="4072"/>
                </a:lnTo>
                <a:lnTo>
                  <a:pt x="4843" y="4659"/>
                </a:lnTo>
                <a:lnTo>
                  <a:pt x="4879" y="5282"/>
                </a:lnTo>
                <a:lnTo>
                  <a:pt x="4989" y="6529"/>
                </a:lnTo>
                <a:lnTo>
                  <a:pt x="4182" y="7263"/>
                </a:lnTo>
                <a:lnTo>
                  <a:pt x="3779" y="7630"/>
                </a:lnTo>
                <a:lnTo>
                  <a:pt x="3375" y="8033"/>
                </a:lnTo>
                <a:lnTo>
                  <a:pt x="3265" y="7960"/>
                </a:lnTo>
                <a:lnTo>
                  <a:pt x="2898" y="7667"/>
                </a:lnTo>
                <a:lnTo>
                  <a:pt x="3008" y="7520"/>
                </a:lnTo>
                <a:lnTo>
                  <a:pt x="3119" y="7410"/>
                </a:lnTo>
                <a:lnTo>
                  <a:pt x="3155" y="7336"/>
                </a:lnTo>
                <a:lnTo>
                  <a:pt x="3192" y="7300"/>
                </a:lnTo>
                <a:lnTo>
                  <a:pt x="3192" y="7153"/>
                </a:lnTo>
                <a:lnTo>
                  <a:pt x="3229" y="6933"/>
                </a:lnTo>
                <a:lnTo>
                  <a:pt x="3192" y="6823"/>
                </a:lnTo>
                <a:lnTo>
                  <a:pt x="3155" y="6676"/>
                </a:lnTo>
                <a:lnTo>
                  <a:pt x="3119" y="6566"/>
                </a:lnTo>
                <a:lnTo>
                  <a:pt x="3045" y="6456"/>
                </a:lnTo>
                <a:lnTo>
                  <a:pt x="2972" y="6383"/>
                </a:lnTo>
                <a:lnTo>
                  <a:pt x="2862" y="6309"/>
                </a:lnTo>
                <a:lnTo>
                  <a:pt x="2752" y="6273"/>
                </a:lnTo>
                <a:lnTo>
                  <a:pt x="2605" y="6236"/>
                </a:lnTo>
                <a:lnTo>
                  <a:pt x="2495" y="6236"/>
                </a:lnTo>
                <a:lnTo>
                  <a:pt x="2348" y="6273"/>
                </a:lnTo>
                <a:lnTo>
                  <a:pt x="2128" y="6383"/>
                </a:lnTo>
                <a:lnTo>
                  <a:pt x="1908" y="6529"/>
                </a:lnTo>
                <a:lnTo>
                  <a:pt x="1761" y="6713"/>
                </a:lnTo>
                <a:lnTo>
                  <a:pt x="1321" y="6309"/>
                </a:lnTo>
                <a:lnTo>
                  <a:pt x="954" y="5833"/>
                </a:lnTo>
                <a:lnTo>
                  <a:pt x="734" y="5502"/>
                </a:lnTo>
                <a:lnTo>
                  <a:pt x="624" y="5172"/>
                </a:lnTo>
                <a:lnTo>
                  <a:pt x="551" y="4805"/>
                </a:lnTo>
                <a:lnTo>
                  <a:pt x="514" y="4439"/>
                </a:lnTo>
                <a:lnTo>
                  <a:pt x="551" y="4255"/>
                </a:lnTo>
                <a:lnTo>
                  <a:pt x="624" y="4072"/>
                </a:lnTo>
                <a:lnTo>
                  <a:pt x="734" y="3925"/>
                </a:lnTo>
                <a:lnTo>
                  <a:pt x="844" y="3778"/>
                </a:lnTo>
                <a:lnTo>
                  <a:pt x="991" y="3668"/>
                </a:lnTo>
                <a:lnTo>
                  <a:pt x="1174" y="3558"/>
                </a:lnTo>
                <a:lnTo>
                  <a:pt x="1541" y="3412"/>
                </a:lnTo>
                <a:lnTo>
                  <a:pt x="1908" y="3265"/>
                </a:lnTo>
                <a:lnTo>
                  <a:pt x="2312" y="3191"/>
                </a:lnTo>
                <a:close/>
                <a:moveTo>
                  <a:pt x="11005" y="6199"/>
                </a:moveTo>
                <a:lnTo>
                  <a:pt x="12289" y="6896"/>
                </a:lnTo>
                <a:lnTo>
                  <a:pt x="11885" y="7483"/>
                </a:lnTo>
                <a:lnTo>
                  <a:pt x="11482" y="8033"/>
                </a:lnTo>
                <a:lnTo>
                  <a:pt x="11335" y="7410"/>
                </a:lnTo>
                <a:lnTo>
                  <a:pt x="11188" y="6750"/>
                </a:lnTo>
                <a:lnTo>
                  <a:pt x="11005" y="6199"/>
                </a:lnTo>
                <a:close/>
                <a:moveTo>
                  <a:pt x="7264" y="8180"/>
                </a:moveTo>
                <a:lnTo>
                  <a:pt x="7410" y="8253"/>
                </a:lnTo>
                <a:lnTo>
                  <a:pt x="7594" y="8290"/>
                </a:lnTo>
                <a:lnTo>
                  <a:pt x="7960" y="8290"/>
                </a:lnTo>
                <a:lnTo>
                  <a:pt x="7704" y="8327"/>
                </a:lnTo>
                <a:lnTo>
                  <a:pt x="7557" y="8327"/>
                </a:lnTo>
                <a:lnTo>
                  <a:pt x="7447" y="8290"/>
                </a:lnTo>
                <a:lnTo>
                  <a:pt x="7337" y="8253"/>
                </a:lnTo>
                <a:lnTo>
                  <a:pt x="7264" y="8180"/>
                </a:lnTo>
                <a:close/>
                <a:moveTo>
                  <a:pt x="8181" y="5979"/>
                </a:moveTo>
                <a:lnTo>
                  <a:pt x="7997" y="6016"/>
                </a:lnTo>
                <a:lnTo>
                  <a:pt x="7814" y="6089"/>
                </a:lnTo>
                <a:lnTo>
                  <a:pt x="7667" y="6236"/>
                </a:lnTo>
                <a:lnTo>
                  <a:pt x="7410" y="6346"/>
                </a:lnTo>
                <a:lnTo>
                  <a:pt x="7190" y="6529"/>
                </a:lnTo>
                <a:lnTo>
                  <a:pt x="6970" y="6713"/>
                </a:lnTo>
                <a:lnTo>
                  <a:pt x="6787" y="6933"/>
                </a:lnTo>
                <a:lnTo>
                  <a:pt x="6677" y="7080"/>
                </a:lnTo>
                <a:lnTo>
                  <a:pt x="6640" y="7263"/>
                </a:lnTo>
                <a:lnTo>
                  <a:pt x="6567" y="7410"/>
                </a:lnTo>
                <a:lnTo>
                  <a:pt x="6567" y="7593"/>
                </a:lnTo>
                <a:lnTo>
                  <a:pt x="6567" y="7923"/>
                </a:lnTo>
                <a:lnTo>
                  <a:pt x="6677" y="8253"/>
                </a:lnTo>
                <a:lnTo>
                  <a:pt x="6787" y="8437"/>
                </a:lnTo>
                <a:lnTo>
                  <a:pt x="6897" y="8584"/>
                </a:lnTo>
                <a:lnTo>
                  <a:pt x="7043" y="8694"/>
                </a:lnTo>
                <a:lnTo>
                  <a:pt x="7190" y="8767"/>
                </a:lnTo>
                <a:lnTo>
                  <a:pt x="7374" y="8804"/>
                </a:lnTo>
                <a:lnTo>
                  <a:pt x="7557" y="8840"/>
                </a:lnTo>
                <a:lnTo>
                  <a:pt x="7924" y="8840"/>
                </a:lnTo>
                <a:lnTo>
                  <a:pt x="8254" y="8767"/>
                </a:lnTo>
                <a:lnTo>
                  <a:pt x="8584" y="8620"/>
                </a:lnTo>
                <a:lnTo>
                  <a:pt x="8914" y="8364"/>
                </a:lnTo>
                <a:lnTo>
                  <a:pt x="9208" y="8070"/>
                </a:lnTo>
                <a:lnTo>
                  <a:pt x="9464" y="7740"/>
                </a:lnTo>
                <a:lnTo>
                  <a:pt x="9538" y="7593"/>
                </a:lnTo>
                <a:lnTo>
                  <a:pt x="9611" y="7410"/>
                </a:lnTo>
                <a:lnTo>
                  <a:pt x="9648" y="7226"/>
                </a:lnTo>
                <a:lnTo>
                  <a:pt x="9648" y="7043"/>
                </a:lnTo>
                <a:lnTo>
                  <a:pt x="9648" y="6860"/>
                </a:lnTo>
                <a:lnTo>
                  <a:pt x="9574" y="6713"/>
                </a:lnTo>
                <a:lnTo>
                  <a:pt x="9464" y="6529"/>
                </a:lnTo>
                <a:lnTo>
                  <a:pt x="9354" y="6419"/>
                </a:lnTo>
                <a:lnTo>
                  <a:pt x="9208" y="6273"/>
                </a:lnTo>
                <a:lnTo>
                  <a:pt x="9061" y="6199"/>
                </a:lnTo>
                <a:lnTo>
                  <a:pt x="8731" y="6053"/>
                </a:lnTo>
                <a:lnTo>
                  <a:pt x="8364" y="5979"/>
                </a:lnTo>
                <a:close/>
                <a:moveTo>
                  <a:pt x="5063" y="7080"/>
                </a:moveTo>
                <a:lnTo>
                  <a:pt x="5246" y="8180"/>
                </a:lnTo>
                <a:lnTo>
                  <a:pt x="5466" y="9281"/>
                </a:lnTo>
                <a:lnTo>
                  <a:pt x="4622" y="8804"/>
                </a:lnTo>
                <a:lnTo>
                  <a:pt x="3779" y="8290"/>
                </a:lnTo>
                <a:lnTo>
                  <a:pt x="4439" y="7667"/>
                </a:lnTo>
                <a:lnTo>
                  <a:pt x="5063" y="7080"/>
                </a:lnTo>
                <a:close/>
                <a:moveTo>
                  <a:pt x="7887" y="4732"/>
                </a:moveTo>
                <a:lnTo>
                  <a:pt x="9171" y="5282"/>
                </a:lnTo>
                <a:lnTo>
                  <a:pt x="10381" y="5869"/>
                </a:lnTo>
                <a:lnTo>
                  <a:pt x="10602" y="6529"/>
                </a:lnTo>
                <a:lnTo>
                  <a:pt x="10785" y="7190"/>
                </a:lnTo>
                <a:lnTo>
                  <a:pt x="10932" y="7850"/>
                </a:lnTo>
                <a:lnTo>
                  <a:pt x="11078" y="8547"/>
                </a:lnTo>
                <a:lnTo>
                  <a:pt x="10565" y="9097"/>
                </a:lnTo>
                <a:lnTo>
                  <a:pt x="10015" y="9647"/>
                </a:lnTo>
                <a:lnTo>
                  <a:pt x="9428" y="10161"/>
                </a:lnTo>
                <a:lnTo>
                  <a:pt x="8841" y="10674"/>
                </a:lnTo>
                <a:lnTo>
                  <a:pt x="8107" y="10418"/>
                </a:lnTo>
                <a:lnTo>
                  <a:pt x="7374" y="10161"/>
                </a:lnTo>
                <a:lnTo>
                  <a:pt x="6677" y="9867"/>
                </a:lnTo>
                <a:lnTo>
                  <a:pt x="5980" y="9537"/>
                </a:lnTo>
                <a:lnTo>
                  <a:pt x="5723" y="8143"/>
                </a:lnTo>
                <a:lnTo>
                  <a:pt x="5466" y="6713"/>
                </a:lnTo>
                <a:lnTo>
                  <a:pt x="6677" y="5722"/>
                </a:lnTo>
                <a:lnTo>
                  <a:pt x="7887" y="4732"/>
                </a:lnTo>
                <a:close/>
                <a:moveTo>
                  <a:pt x="11152" y="9171"/>
                </a:moveTo>
                <a:lnTo>
                  <a:pt x="11225" y="10161"/>
                </a:lnTo>
                <a:lnTo>
                  <a:pt x="11225" y="11188"/>
                </a:lnTo>
                <a:lnTo>
                  <a:pt x="11225" y="11225"/>
                </a:lnTo>
                <a:lnTo>
                  <a:pt x="10308" y="11041"/>
                </a:lnTo>
                <a:lnTo>
                  <a:pt x="9391" y="10821"/>
                </a:lnTo>
                <a:lnTo>
                  <a:pt x="10015" y="10308"/>
                </a:lnTo>
                <a:lnTo>
                  <a:pt x="10565" y="9794"/>
                </a:lnTo>
                <a:lnTo>
                  <a:pt x="11152" y="9171"/>
                </a:lnTo>
                <a:close/>
                <a:moveTo>
                  <a:pt x="12729" y="7153"/>
                </a:moveTo>
                <a:lnTo>
                  <a:pt x="13243" y="7483"/>
                </a:lnTo>
                <a:lnTo>
                  <a:pt x="13756" y="7813"/>
                </a:lnTo>
                <a:lnTo>
                  <a:pt x="14233" y="8180"/>
                </a:lnTo>
                <a:lnTo>
                  <a:pt x="14673" y="8584"/>
                </a:lnTo>
                <a:lnTo>
                  <a:pt x="15113" y="9024"/>
                </a:lnTo>
                <a:lnTo>
                  <a:pt x="15480" y="9464"/>
                </a:lnTo>
                <a:lnTo>
                  <a:pt x="15810" y="9941"/>
                </a:lnTo>
                <a:lnTo>
                  <a:pt x="16067" y="10454"/>
                </a:lnTo>
                <a:lnTo>
                  <a:pt x="16251" y="11005"/>
                </a:lnTo>
                <a:lnTo>
                  <a:pt x="16177" y="11041"/>
                </a:lnTo>
                <a:lnTo>
                  <a:pt x="15957" y="11188"/>
                </a:lnTo>
                <a:lnTo>
                  <a:pt x="15700" y="11298"/>
                </a:lnTo>
                <a:lnTo>
                  <a:pt x="15444" y="11371"/>
                </a:lnTo>
                <a:lnTo>
                  <a:pt x="15187" y="11445"/>
                </a:lnTo>
                <a:lnTo>
                  <a:pt x="15113" y="11371"/>
                </a:lnTo>
                <a:lnTo>
                  <a:pt x="15077" y="11408"/>
                </a:lnTo>
                <a:lnTo>
                  <a:pt x="14233" y="11445"/>
                </a:lnTo>
                <a:lnTo>
                  <a:pt x="13389" y="11408"/>
                </a:lnTo>
                <a:lnTo>
                  <a:pt x="12582" y="11371"/>
                </a:lnTo>
                <a:lnTo>
                  <a:pt x="11739" y="11298"/>
                </a:lnTo>
                <a:lnTo>
                  <a:pt x="11702" y="10198"/>
                </a:lnTo>
                <a:lnTo>
                  <a:pt x="11665" y="9464"/>
                </a:lnTo>
                <a:lnTo>
                  <a:pt x="11592" y="8694"/>
                </a:lnTo>
                <a:lnTo>
                  <a:pt x="12179" y="7923"/>
                </a:lnTo>
                <a:lnTo>
                  <a:pt x="12729" y="7153"/>
                </a:lnTo>
                <a:close/>
                <a:moveTo>
                  <a:pt x="6126" y="10161"/>
                </a:moveTo>
                <a:lnTo>
                  <a:pt x="6787" y="10454"/>
                </a:lnTo>
                <a:lnTo>
                  <a:pt x="7447" y="10711"/>
                </a:lnTo>
                <a:lnTo>
                  <a:pt x="8327" y="11005"/>
                </a:lnTo>
                <a:lnTo>
                  <a:pt x="7557" y="11555"/>
                </a:lnTo>
                <a:lnTo>
                  <a:pt x="6713" y="11995"/>
                </a:lnTo>
                <a:lnTo>
                  <a:pt x="6603" y="12068"/>
                </a:lnTo>
                <a:lnTo>
                  <a:pt x="6346" y="11078"/>
                </a:lnTo>
                <a:lnTo>
                  <a:pt x="6126" y="10161"/>
                </a:lnTo>
                <a:close/>
                <a:moveTo>
                  <a:pt x="3449" y="8657"/>
                </a:moveTo>
                <a:lnTo>
                  <a:pt x="3889" y="8950"/>
                </a:lnTo>
                <a:lnTo>
                  <a:pt x="4733" y="9427"/>
                </a:lnTo>
                <a:lnTo>
                  <a:pt x="5613" y="9904"/>
                </a:lnTo>
                <a:lnTo>
                  <a:pt x="5870" y="11078"/>
                </a:lnTo>
                <a:lnTo>
                  <a:pt x="6016" y="11665"/>
                </a:lnTo>
                <a:lnTo>
                  <a:pt x="6200" y="12288"/>
                </a:lnTo>
                <a:lnTo>
                  <a:pt x="5686" y="12509"/>
                </a:lnTo>
                <a:lnTo>
                  <a:pt x="5136" y="12729"/>
                </a:lnTo>
                <a:lnTo>
                  <a:pt x="4622" y="12875"/>
                </a:lnTo>
                <a:lnTo>
                  <a:pt x="4072" y="12985"/>
                </a:lnTo>
                <a:lnTo>
                  <a:pt x="3705" y="12985"/>
                </a:lnTo>
                <a:lnTo>
                  <a:pt x="3375" y="12949"/>
                </a:lnTo>
                <a:lnTo>
                  <a:pt x="3045" y="12875"/>
                </a:lnTo>
                <a:lnTo>
                  <a:pt x="2715" y="12692"/>
                </a:lnTo>
                <a:lnTo>
                  <a:pt x="2568" y="12582"/>
                </a:lnTo>
                <a:lnTo>
                  <a:pt x="2458" y="12435"/>
                </a:lnTo>
                <a:lnTo>
                  <a:pt x="2348" y="12288"/>
                </a:lnTo>
                <a:lnTo>
                  <a:pt x="2275" y="12105"/>
                </a:lnTo>
                <a:lnTo>
                  <a:pt x="2165" y="11775"/>
                </a:lnTo>
                <a:lnTo>
                  <a:pt x="2165" y="11371"/>
                </a:lnTo>
                <a:lnTo>
                  <a:pt x="2201" y="11005"/>
                </a:lnTo>
                <a:lnTo>
                  <a:pt x="2275" y="10638"/>
                </a:lnTo>
                <a:lnTo>
                  <a:pt x="2385" y="10271"/>
                </a:lnTo>
                <a:lnTo>
                  <a:pt x="2532" y="9941"/>
                </a:lnTo>
                <a:lnTo>
                  <a:pt x="2715" y="9574"/>
                </a:lnTo>
                <a:lnTo>
                  <a:pt x="2935" y="9281"/>
                </a:lnTo>
                <a:lnTo>
                  <a:pt x="3192" y="8950"/>
                </a:lnTo>
                <a:lnTo>
                  <a:pt x="3449" y="8657"/>
                </a:lnTo>
                <a:close/>
                <a:moveTo>
                  <a:pt x="8291" y="14049"/>
                </a:moveTo>
                <a:lnTo>
                  <a:pt x="8401" y="14086"/>
                </a:lnTo>
                <a:lnTo>
                  <a:pt x="8401" y="14196"/>
                </a:lnTo>
                <a:lnTo>
                  <a:pt x="8401" y="14343"/>
                </a:lnTo>
                <a:lnTo>
                  <a:pt x="8364" y="14489"/>
                </a:lnTo>
                <a:lnTo>
                  <a:pt x="8291" y="14599"/>
                </a:lnTo>
                <a:lnTo>
                  <a:pt x="8181" y="14673"/>
                </a:lnTo>
                <a:lnTo>
                  <a:pt x="7960" y="14489"/>
                </a:lnTo>
                <a:lnTo>
                  <a:pt x="7777" y="14306"/>
                </a:lnTo>
                <a:lnTo>
                  <a:pt x="7850" y="14159"/>
                </a:lnTo>
                <a:lnTo>
                  <a:pt x="7997" y="14086"/>
                </a:lnTo>
                <a:lnTo>
                  <a:pt x="8144" y="14049"/>
                </a:lnTo>
                <a:close/>
                <a:moveTo>
                  <a:pt x="8914" y="11188"/>
                </a:moveTo>
                <a:lnTo>
                  <a:pt x="10051" y="11481"/>
                </a:lnTo>
                <a:lnTo>
                  <a:pt x="11225" y="11702"/>
                </a:lnTo>
                <a:lnTo>
                  <a:pt x="11188" y="12288"/>
                </a:lnTo>
                <a:lnTo>
                  <a:pt x="11115" y="12839"/>
                </a:lnTo>
                <a:lnTo>
                  <a:pt x="10968" y="13426"/>
                </a:lnTo>
                <a:lnTo>
                  <a:pt x="10822" y="13976"/>
                </a:lnTo>
                <a:lnTo>
                  <a:pt x="10638" y="14269"/>
                </a:lnTo>
                <a:lnTo>
                  <a:pt x="10455" y="14563"/>
                </a:lnTo>
                <a:lnTo>
                  <a:pt x="10198" y="14819"/>
                </a:lnTo>
                <a:lnTo>
                  <a:pt x="9905" y="15003"/>
                </a:lnTo>
                <a:lnTo>
                  <a:pt x="9648" y="15113"/>
                </a:lnTo>
                <a:lnTo>
                  <a:pt x="9391" y="15150"/>
                </a:lnTo>
                <a:lnTo>
                  <a:pt x="9098" y="15113"/>
                </a:lnTo>
                <a:lnTo>
                  <a:pt x="8841" y="15040"/>
                </a:lnTo>
                <a:lnTo>
                  <a:pt x="8951" y="14856"/>
                </a:lnTo>
                <a:lnTo>
                  <a:pt x="8988" y="14673"/>
                </a:lnTo>
                <a:lnTo>
                  <a:pt x="9061" y="14453"/>
                </a:lnTo>
                <a:lnTo>
                  <a:pt x="9061" y="14269"/>
                </a:lnTo>
                <a:lnTo>
                  <a:pt x="9024" y="14086"/>
                </a:lnTo>
                <a:lnTo>
                  <a:pt x="8951" y="13976"/>
                </a:lnTo>
                <a:lnTo>
                  <a:pt x="8841" y="13829"/>
                </a:lnTo>
                <a:lnTo>
                  <a:pt x="8731" y="13756"/>
                </a:lnTo>
                <a:lnTo>
                  <a:pt x="8547" y="13646"/>
                </a:lnTo>
                <a:lnTo>
                  <a:pt x="8401" y="13609"/>
                </a:lnTo>
                <a:lnTo>
                  <a:pt x="8254" y="13572"/>
                </a:lnTo>
                <a:lnTo>
                  <a:pt x="8071" y="13572"/>
                </a:lnTo>
                <a:lnTo>
                  <a:pt x="7887" y="13609"/>
                </a:lnTo>
                <a:lnTo>
                  <a:pt x="7740" y="13682"/>
                </a:lnTo>
                <a:lnTo>
                  <a:pt x="7594" y="13792"/>
                </a:lnTo>
                <a:lnTo>
                  <a:pt x="7447" y="13902"/>
                </a:lnTo>
                <a:lnTo>
                  <a:pt x="7264" y="13609"/>
                </a:lnTo>
                <a:lnTo>
                  <a:pt x="7080" y="13242"/>
                </a:lnTo>
                <a:lnTo>
                  <a:pt x="6897" y="12912"/>
                </a:lnTo>
                <a:lnTo>
                  <a:pt x="6750" y="12545"/>
                </a:lnTo>
                <a:lnTo>
                  <a:pt x="7814" y="11958"/>
                </a:lnTo>
                <a:lnTo>
                  <a:pt x="8364" y="11591"/>
                </a:lnTo>
                <a:lnTo>
                  <a:pt x="8914" y="11188"/>
                </a:lnTo>
                <a:close/>
                <a:moveTo>
                  <a:pt x="6493" y="0"/>
                </a:moveTo>
                <a:lnTo>
                  <a:pt x="6163" y="294"/>
                </a:lnTo>
                <a:lnTo>
                  <a:pt x="5870" y="624"/>
                </a:lnTo>
                <a:lnTo>
                  <a:pt x="5613" y="991"/>
                </a:lnTo>
                <a:lnTo>
                  <a:pt x="5429" y="1394"/>
                </a:lnTo>
                <a:lnTo>
                  <a:pt x="5246" y="1798"/>
                </a:lnTo>
                <a:lnTo>
                  <a:pt x="5099" y="2201"/>
                </a:lnTo>
                <a:lnTo>
                  <a:pt x="5026" y="2641"/>
                </a:lnTo>
                <a:lnTo>
                  <a:pt x="4953" y="3081"/>
                </a:lnTo>
                <a:lnTo>
                  <a:pt x="4219" y="2898"/>
                </a:lnTo>
                <a:lnTo>
                  <a:pt x="3485" y="2788"/>
                </a:lnTo>
                <a:lnTo>
                  <a:pt x="2752" y="2715"/>
                </a:lnTo>
                <a:lnTo>
                  <a:pt x="2385" y="2751"/>
                </a:lnTo>
                <a:lnTo>
                  <a:pt x="2055" y="2788"/>
                </a:lnTo>
                <a:lnTo>
                  <a:pt x="1725" y="2825"/>
                </a:lnTo>
                <a:lnTo>
                  <a:pt x="1394" y="2898"/>
                </a:lnTo>
                <a:lnTo>
                  <a:pt x="1101" y="3045"/>
                </a:lnTo>
                <a:lnTo>
                  <a:pt x="808" y="3191"/>
                </a:lnTo>
                <a:lnTo>
                  <a:pt x="551" y="3338"/>
                </a:lnTo>
                <a:lnTo>
                  <a:pt x="367" y="3558"/>
                </a:lnTo>
                <a:lnTo>
                  <a:pt x="184" y="3815"/>
                </a:lnTo>
                <a:lnTo>
                  <a:pt x="74" y="4108"/>
                </a:lnTo>
                <a:lnTo>
                  <a:pt x="1" y="4402"/>
                </a:lnTo>
                <a:lnTo>
                  <a:pt x="1" y="4732"/>
                </a:lnTo>
                <a:lnTo>
                  <a:pt x="37" y="5026"/>
                </a:lnTo>
                <a:lnTo>
                  <a:pt x="147" y="5356"/>
                </a:lnTo>
                <a:lnTo>
                  <a:pt x="257" y="5649"/>
                </a:lnTo>
                <a:lnTo>
                  <a:pt x="441" y="5943"/>
                </a:lnTo>
                <a:lnTo>
                  <a:pt x="624" y="6236"/>
                </a:lnTo>
                <a:lnTo>
                  <a:pt x="844" y="6493"/>
                </a:lnTo>
                <a:lnTo>
                  <a:pt x="1211" y="6860"/>
                </a:lnTo>
                <a:lnTo>
                  <a:pt x="1615" y="7263"/>
                </a:lnTo>
                <a:lnTo>
                  <a:pt x="1615" y="7300"/>
                </a:lnTo>
                <a:lnTo>
                  <a:pt x="1615" y="7520"/>
                </a:lnTo>
                <a:lnTo>
                  <a:pt x="1688" y="7777"/>
                </a:lnTo>
                <a:lnTo>
                  <a:pt x="1725" y="7887"/>
                </a:lnTo>
                <a:lnTo>
                  <a:pt x="1835" y="7960"/>
                </a:lnTo>
                <a:lnTo>
                  <a:pt x="1908" y="8033"/>
                </a:lnTo>
                <a:lnTo>
                  <a:pt x="2055" y="8070"/>
                </a:lnTo>
                <a:lnTo>
                  <a:pt x="2165" y="8107"/>
                </a:lnTo>
                <a:lnTo>
                  <a:pt x="2275" y="8070"/>
                </a:lnTo>
                <a:lnTo>
                  <a:pt x="2532" y="7997"/>
                </a:lnTo>
                <a:lnTo>
                  <a:pt x="3045" y="8400"/>
                </a:lnTo>
                <a:lnTo>
                  <a:pt x="2642" y="8914"/>
                </a:lnTo>
                <a:lnTo>
                  <a:pt x="2312" y="9464"/>
                </a:lnTo>
                <a:lnTo>
                  <a:pt x="2018" y="10051"/>
                </a:lnTo>
                <a:lnTo>
                  <a:pt x="1871" y="10344"/>
                </a:lnTo>
                <a:lnTo>
                  <a:pt x="1798" y="10674"/>
                </a:lnTo>
                <a:lnTo>
                  <a:pt x="1725" y="10968"/>
                </a:lnTo>
                <a:lnTo>
                  <a:pt x="1688" y="11261"/>
                </a:lnTo>
                <a:lnTo>
                  <a:pt x="1688" y="11555"/>
                </a:lnTo>
                <a:lnTo>
                  <a:pt x="1725" y="11885"/>
                </a:lnTo>
                <a:lnTo>
                  <a:pt x="1798" y="12142"/>
                </a:lnTo>
                <a:lnTo>
                  <a:pt x="1908" y="12435"/>
                </a:lnTo>
                <a:lnTo>
                  <a:pt x="2055" y="12692"/>
                </a:lnTo>
                <a:lnTo>
                  <a:pt x="2238" y="12912"/>
                </a:lnTo>
                <a:lnTo>
                  <a:pt x="2495" y="13132"/>
                </a:lnTo>
                <a:lnTo>
                  <a:pt x="2788" y="13279"/>
                </a:lnTo>
                <a:lnTo>
                  <a:pt x="3045" y="13389"/>
                </a:lnTo>
                <a:lnTo>
                  <a:pt x="3375" y="13426"/>
                </a:lnTo>
                <a:lnTo>
                  <a:pt x="3669" y="13462"/>
                </a:lnTo>
                <a:lnTo>
                  <a:pt x="3999" y="13462"/>
                </a:lnTo>
                <a:lnTo>
                  <a:pt x="4292" y="13426"/>
                </a:lnTo>
                <a:lnTo>
                  <a:pt x="4586" y="13389"/>
                </a:lnTo>
                <a:lnTo>
                  <a:pt x="5026" y="13242"/>
                </a:lnTo>
                <a:lnTo>
                  <a:pt x="5503" y="13095"/>
                </a:lnTo>
                <a:lnTo>
                  <a:pt x="5906" y="12949"/>
                </a:lnTo>
                <a:lnTo>
                  <a:pt x="6346" y="12729"/>
                </a:lnTo>
                <a:lnTo>
                  <a:pt x="6530" y="13169"/>
                </a:lnTo>
                <a:lnTo>
                  <a:pt x="6713" y="13572"/>
                </a:lnTo>
                <a:lnTo>
                  <a:pt x="6970" y="13976"/>
                </a:lnTo>
                <a:lnTo>
                  <a:pt x="7227" y="14343"/>
                </a:lnTo>
                <a:lnTo>
                  <a:pt x="7153" y="14526"/>
                </a:lnTo>
                <a:lnTo>
                  <a:pt x="7117" y="14709"/>
                </a:lnTo>
                <a:lnTo>
                  <a:pt x="7153" y="14893"/>
                </a:lnTo>
                <a:lnTo>
                  <a:pt x="7227" y="15076"/>
                </a:lnTo>
                <a:lnTo>
                  <a:pt x="7337" y="15223"/>
                </a:lnTo>
                <a:lnTo>
                  <a:pt x="7484" y="15333"/>
                </a:lnTo>
                <a:lnTo>
                  <a:pt x="7630" y="15406"/>
                </a:lnTo>
                <a:lnTo>
                  <a:pt x="7777" y="15480"/>
                </a:lnTo>
                <a:lnTo>
                  <a:pt x="7924" y="15516"/>
                </a:lnTo>
                <a:lnTo>
                  <a:pt x="8107" y="15516"/>
                </a:lnTo>
                <a:lnTo>
                  <a:pt x="8254" y="15480"/>
                </a:lnTo>
                <a:lnTo>
                  <a:pt x="8437" y="15406"/>
                </a:lnTo>
                <a:lnTo>
                  <a:pt x="8474" y="15406"/>
                </a:lnTo>
                <a:lnTo>
                  <a:pt x="8804" y="15516"/>
                </a:lnTo>
                <a:lnTo>
                  <a:pt x="9171" y="15590"/>
                </a:lnTo>
                <a:lnTo>
                  <a:pt x="9501" y="15590"/>
                </a:lnTo>
                <a:lnTo>
                  <a:pt x="9868" y="15516"/>
                </a:lnTo>
                <a:lnTo>
                  <a:pt x="10161" y="15406"/>
                </a:lnTo>
                <a:lnTo>
                  <a:pt x="10418" y="15260"/>
                </a:lnTo>
                <a:lnTo>
                  <a:pt x="10675" y="15040"/>
                </a:lnTo>
                <a:lnTo>
                  <a:pt x="10858" y="14819"/>
                </a:lnTo>
                <a:lnTo>
                  <a:pt x="11042" y="14563"/>
                </a:lnTo>
                <a:lnTo>
                  <a:pt x="11188" y="14269"/>
                </a:lnTo>
                <a:lnTo>
                  <a:pt x="11299" y="13976"/>
                </a:lnTo>
                <a:lnTo>
                  <a:pt x="11409" y="13682"/>
                </a:lnTo>
                <a:lnTo>
                  <a:pt x="11519" y="13242"/>
                </a:lnTo>
                <a:lnTo>
                  <a:pt x="11629" y="12765"/>
                </a:lnTo>
                <a:lnTo>
                  <a:pt x="11665" y="12252"/>
                </a:lnTo>
                <a:lnTo>
                  <a:pt x="11702" y="11775"/>
                </a:lnTo>
                <a:lnTo>
                  <a:pt x="12619" y="11848"/>
                </a:lnTo>
                <a:lnTo>
                  <a:pt x="13499" y="11922"/>
                </a:lnTo>
                <a:lnTo>
                  <a:pt x="14416" y="11922"/>
                </a:lnTo>
                <a:lnTo>
                  <a:pt x="15297" y="11885"/>
                </a:lnTo>
                <a:lnTo>
                  <a:pt x="15333" y="11848"/>
                </a:lnTo>
                <a:lnTo>
                  <a:pt x="15333" y="11775"/>
                </a:lnTo>
                <a:lnTo>
                  <a:pt x="15590" y="11702"/>
                </a:lnTo>
                <a:lnTo>
                  <a:pt x="15884" y="11628"/>
                </a:lnTo>
                <a:lnTo>
                  <a:pt x="16140" y="11481"/>
                </a:lnTo>
                <a:lnTo>
                  <a:pt x="16397" y="11335"/>
                </a:lnTo>
                <a:lnTo>
                  <a:pt x="16507" y="11335"/>
                </a:lnTo>
                <a:lnTo>
                  <a:pt x="16544" y="11298"/>
                </a:lnTo>
                <a:lnTo>
                  <a:pt x="16581" y="11225"/>
                </a:lnTo>
                <a:lnTo>
                  <a:pt x="16544" y="10931"/>
                </a:lnTo>
                <a:lnTo>
                  <a:pt x="16471" y="10638"/>
                </a:lnTo>
                <a:lnTo>
                  <a:pt x="16397" y="10344"/>
                </a:lnTo>
                <a:lnTo>
                  <a:pt x="16287" y="10088"/>
                </a:lnTo>
                <a:lnTo>
                  <a:pt x="15994" y="9537"/>
                </a:lnTo>
                <a:lnTo>
                  <a:pt x="15627" y="9060"/>
                </a:lnTo>
                <a:lnTo>
                  <a:pt x="15223" y="8584"/>
                </a:lnTo>
                <a:lnTo>
                  <a:pt x="14783" y="8143"/>
                </a:lnTo>
                <a:lnTo>
                  <a:pt x="14306" y="7740"/>
                </a:lnTo>
                <a:lnTo>
                  <a:pt x="13793" y="7336"/>
                </a:lnTo>
                <a:lnTo>
                  <a:pt x="12949" y="6786"/>
                </a:lnTo>
                <a:lnTo>
                  <a:pt x="13353" y="6053"/>
                </a:lnTo>
                <a:lnTo>
                  <a:pt x="13720" y="5319"/>
                </a:lnTo>
                <a:lnTo>
                  <a:pt x="14050" y="4549"/>
                </a:lnTo>
                <a:lnTo>
                  <a:pt x="14306" y="3778"/>
                </a:lnTo>
                <a:lnTo>
                  <a:pt x="14306" y="3632"/>
                </a:lnTo>
                <a:lnTo>
                  <a:pt x="14453" y="3522"/>
                </a:lnTo>
                <a:lnTo>
                  <a:pt x="14600" y="3375"/>
                </a:lnTo>
                <a:lnTo>
                  <a:pt x="14747" y="3155"/>
                </a:lnTo>
                <a:lnTo>
                  <a:pt x="14820" y="2935"/>
                </a:lnTo>
                <a:lnTo>
                  <a:pt x="14820" y="2678"/>
                </a:lnTo>
                <a:lnTo>
                  <a:pt x="14747" y="2421"/>
                </a:lnTo>
                <a:lnTo>
                  <a:pt x="14637" y="2238"/>
                </a:lnTo>
                <a:lnTo>
                  <a:pt x="14490" y="2054"/>
                </a:lnTo>
                <a:lnTo>
                  <a:pt x="14270" y="1944"/>
                </a:lnTo>
                <a:lnTo>
                  <a:pt x="14160" y="1908"/>
                </a:lnTo>
                <a:lnTo>
                  <a:pt x="14013" y="1908"/>
                </a:lnTo>
                <a:lnTo>
                  <a:pt x="13830" y="1944"/>
                </a:lnTo>
                <a:lnTo>
                  <a:pt x="13683" y="2018"/>
                </a:lnTo>
                <a:lnTo>
                  <a:pt x="13536" y="2091"/>
                </a:lnTo>
                <a:lnTo>
                  <a:pt x="13389" y="2201"/>
                </a:lnTo>
                <a:lnTo>
                  <a:pt x="12949" y="2128"/>
                </a:lnTo>
                <a:lnTo>
                  <a:pt x="12472" y="2164"/>
                </a:lnTo>
                <a:lnTo>
                  <a:pt x="12032" y="2201"/>
                </a:lnTo>
                <a:lnTo>
                  <a:pt x="11592" y="2274"/>
                </a:lnTo>
                <a:lnTo>
                  <a:pt x="11115" y="2421"/>
                </a:lnTo>
                <a:lnTo>
                  <a:pt x="10675" y="2568"/>
                </a:lnTo>
                <a:lnTo>
                  <a:pt x="10271" y="2751"/>
                </a:lnTo>
                <a:lnTo>
                  <a:pt x="9831" y="2971"/>
                </a:lnTo>
                <a:lnTo>
                  <a:pt x="9611" y="3081"/>
                </a:lnTo>
                <a:lnTo>
                  <a:pt x="9208" y="2421"/>
                </a:lnTo>
                <a:lnTo>
                  <a:pt x="8767" y="1761"/>
                </a:lnTo>
                <a:lnTo>
                  <a:pt x="8254" y="1137"/>
                </a:lnTo>
                <a:lnTo>
                  <a:pt x="7740" y="550"/>
                </a:lnTo>
                <a:lnTo>
                  <a:pt x="7630" y="477"/>
                </a:lnTo>
                <a:lnTo>
                  <a:pt x="7520" y="477"/>
                </a:lnTo>
                <a:lnTo>
                  <a:pt x="7117" y="624"/>
                </a:lnTo>
                <a:lnTo>
                  <a:pt x="6713" y="807"/>
                </a:lnTo>
                <a:lnTo>
                  <a:pt x="6640" y="844"/>
                </a:lnTo>
                <a:lnTo>
                  <a:pt x="6603" y="881"/>
                </a:lnTo>
                <a:lnTo>
                  <a:pt x="6640" y="991"/>
                </a:lnTo>
                <a:lnTo>
                  <a:pt x="6677" y="1064"/>
                </a:lnTo>
                <a:lnTo>
                  <a:pt x="6787" y="1064"/>
                </a:lnTo>
                <a:lnTo>
                  <a:pt x="7153" y="1027"/>
                </a:lnTo>
                <a:lnTo>
                  <a:pt x="7484" y="991"/>
                </a:lnTo>
                <a:lnTo>
                  <a:pt x="7960" y="1541"/>
                </a:lnTo>
                <a:lnTo>
                  <a:pt x="8401" y="2091"/>
                </a:lnTo>
                <a:lnTo>
                  <a:pt x="8841" y="2715"/>
                </a:lnTo>
                <a:lnTo>
                  <a:pt x="9208" y="3301"/>
                </a:lnTo>
                <a:lnTo>
                  <a:pt x="8511" y="3742"/>
                </a:lnTo>
                <a:lnTo>
                  <a:pt x="7850" y="4219"/>
                </a:lnTo>
                <a:lnTo>
                  <a:pt x="6603" y="3668"/>
                </a:lnTo>
                <a:lnTo>
                  <a:pt x="5980" y="3412"/>
                </a:lnTo>
                <a:lnTo>
                  <a:pt x="5319" y="3191"/>
                </a:lnTo>
                <a:lnTo>
                  <a:pt x="5393" y="2788"/>
                </a:lnTo>
                <a:lnTo>
                  <a:pt x="5466" y="2384"/>
                </a:lnTo>
                <a:lnTo>
                  <a:pt x="5576" y="1981"/>
                </a:lnTo>
                <a:lnTo>
                  <a:pt x="5723" y="1577"/>
                </a:lnTo>
                <a:lnTo>
                  <a:pt x="5906" y="1211"/>
                </a:lnTo>
                <a:lnTo>
                  <a:pt x="6126" y="844"/>
                </a:lnTo>
                <a:lnTo>
                  <a:pt x="6383" y="514"/>
                </a:lnTo>
                <a:lnTo>
                  <a:pt x="6640" y="184"/>
                </a:lnTo>
                <a:lnTo>
                  <a:pt x="6677" y="110"/>
                </a:lnTo>
                <a:lnTo>
                  <a:pt x="6677" y="37"/>
                </a:lnTo>
                <a:lnTo>
                  <a:pt x="6603"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505" name="Google Shape;505;p10"/>
          <p:cNvSpPr/>
          <p:nvPr/>
        </p:nvSpPr>
        <p:spPr>
          <a:xfrm>
            <a:off x="-46688" y="5434124"/>
            <a:ext cx="452811" cy="534146"/>
          </a:xfrm>
          <a:custGeom>
            <a:rect b="b" l="l" r="r" t="t"/>
            <a:pathLst>
              <a:path extrusionOk="0" h="11079" w="9391">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506" name="Google Shape;506;p10"/>
          <p:cNvSpPr/>
          <p:nvPr/>
        </p:nvSpPr>
        <p:spPr>
          <a:xfrm>
            <a:off x="961677" y="6664025"/>
            <a:ext cx="617412" cy="237283"/>
          </a:xfrm>
          <a:custGeom>
            <a:rect b="b" l="l" r="r" t="t"/>
            <a:pathLst>
              <a:path extrusionOk="0" h="6274" w="16325">
                <a:moveTo>
                  <a:pt x="14710" y="1"/>
                </a:moveTo>
                <a:lnTo>
                  <a:pt x="14527" y="74"/>
                </a:lnTo>
                <a:lnTo>
                  <a:pt x="14380" y="147"/>
                </a:lnTo>
                <a:lnTo>
                  <a:pt x="14270" y="221"/>
                </a:lnTo>
                <a:lnTo>
                  <a:pt x="14270" y="257"/>
                </a:lnTo>
                <a:lnTo>
                  <a:pt x="14197" y="221"/>
                </a:lnTo>
                <a:lnTo>
                  <a:pt x="14087" y="221"/>
                </a:lnTo>
                <a:lnTo>
                  <a:pt x="14013" y="294"/>
                </a:lnTo>
                <a:lnTo>
                  <a:pt x="13977" y="331"/>
                </a:lnTo>
                <a:lnTo>
                  <a:pt x="13977" y="441"/>
                </a:lnTo>
                <a:lnTo>
                  <a:pt x="14013" y="551"/>
                </a:lnTo>
                <a:lnTo>
                  <a:pt x="14050" y="587"/>
                </a:lnTo>
                <a:lnTo>
                  <a:pt x="14123" y="624"/>
                </a:lnTo>
                <a:lnTo>
                  <a:pt x="14343" y="624"/>
                </a:lnTo>
                <a:lnTo>
                  <a:pt x="14527" y="551"/>
                </a:lnTo>
                <a:lnTo>
                  <a:pt x="14710" y="477"/>
                </a:lnTo>
                <a:lnTo>
                  <a:pt x="14894" y="441"/>
                </a:lnTo>
                <a:lnTo>
                  <a:pt x="14967" y="477"/>
                </a:lnTo>
                <a:lnTo>
                  <a:pt x="15004" y="514"/>
                </a:lnTo>
                <a:lnTo>
                  <a:pt x="14967" y="587"/>
                </a:lnTo>
                <a:lnTo>
                  <a:pt x="14930" y="661"/>
                </a:lnTo>
                <a:lnTo>
                  <a:pt x="14747" y="881"/>
                </a:lnTo>
                <a:lnTo>
                  <a:pt x="14123" y="1725"/>
                </a:lnTo>
                <a:lnTo>
                  <a:pt x="14123" y="1798"/>
                </a:lnTo>
                <a:lnTo>
                  <a:pt x="14087" y="1871"/>
                </a:lnTo>
                <a:lnTo>
                  <a:pt x="14123" y="1981"/>
                </a:lnTo>
                <a:lnTo>
                  <a:pt x="14233" y="2055"/>
                </a:lnTo>
                <a:lnTo>
                  <a:pt x="14343" y="2091"/>
                </a:lnTo>
                <a:lnTo>
                  <a:pt x="14820" y="2091"/>
                </a:lnTo>
                <a:lnTo>
                  <a:pt x="15260" y="2055"/>
                </a:lnTo>
                <a:lnTo>
                  <a:pt x="15774" y="1945"/>
                </a:lnTo>
                <a:lnTo>
                  <a:pt x="16031" y="1871"/>
                </a:lnTo>
                <a:lnTo>
                  <a:pt x="16251" y="1761"/>
                </a:lnTo>
                <a:lnTo>
                  <a:pt x="16324" y="1651"/>
                </a:lnTo>
                <a:lnTo>
                  <a:pt x="16324" y="1541"/>
                </a:lnTo>
                <a:lnTo>
                  <a:pt x="16288" y="1468"/>
                </a:lnTo>
                <a:lnTo>
                  <a:pt x="16214" y="1431"/>
                </a:lnTo>
                <a:lnTo>
                  <a:pt x="16141" y="1394"/>
                </a:lnTo>
                <a:lnTo>
                  <a:pt x="15957" y="1431"/>
                </a:lnTo>
                <a:lnTo>
                  <a:pt x="15774" y="1468"/>
                </a:lnTo>
                <a:lnTo>
                  <a:pt x="15370" y="1541"/>
                </a:lnTo>
                <a:lnTo>
                  <a:pt x="14820" y="1615"/>
                </a:lnTo>
                <a:lnTo>
                  <a:pt x="14820" y="1615"/>
                </a:lnTo>
                <a:lnTo>
                  <a:pt x="15260" y="1028"/>
                </a:lnTo>
                <a:lnTo>
                  <a:pt x="15370" y="844"/>
                </a:lnTo>
                <a:lnTo>
                  <a:pt x="15481" y="698"/>
                </a:lnTo>
                <a:lnTo>
                  <a:pt x="15517" y="477"/>
                </a:lnTo>
                <a:lnTo>
                  <a:pt x="15517" y="404"/>
                </a:lnTo>
                <a:lnTo>
                  <a:pt x="15481" y="294"/>
                </a:lnTo>
                <a:lnTo>
                  <a:pt x="15370" y="184"/>
                </a:lnTo>
                <a:lnTo>
                  <a:pt x="15224" y="74"/>
                </a:lnTo>
                <a:lnTo>
                  <a:pt x="15077" y="37"/>
                </a:lnTo>
                <a:lnTo>
                  <a:pt x="14894" y="1"/>
                </a:lnTo>
                <a:close/>
                <a:moveTo>
                  <a:pt x="6604" y="2788"/>
                </a:moveTo>
                <a:lnTo>
                  <a:pt x="6163" y="2898"/>
                </a:lnTo>
                <a:lnTo>
                  <a:pt x="5576" y="2972"/>
                </a:lnTo>
                <a:lnTo>
                  <a:pt x="5283" y="3045"/>
                </a:lnTo>
                <a:lnTo>
                  <a:pt x="4990" y="3118"/>
                </a:lnTo>
                <a:lnTo>
                  <a:pt x="4953" y="3155"/>
                </a:lnTo>
                <a:lnTo>
                  <a:pt x="4880" y="3229"/>
                </a:lnTo>
                <a:lnTo>
                  <a:pt x="4880" y="3302"/>
                </a:lnTo>
                <a:lnTo>
                  <a:pt x="4880" y="3339"/>
                </a:lnTo>
                <a:lnTo>
                  <a:pt x="4880" y="3412"/>
                </a:lnTo>
                <a:lnTo>
                  <a:pt x="4916" y="3485"/>
                </a:lnTo>
                <a:lnTo>
                  <a:pt x="4990" y="3522"/>
                </a:lnTo>
                <a:lnTo>
                  <a:pt x="5063" y="3522"/>
                </a:lnTo>
                <a:lnTo>
                  <a:pt x="5613" y="3485"/>
                </a:lnTo>
                <a:lnTo>
                  <a:pt x="6163" y="3412"/>
                </a:lnTo>
                <a:lnTo>
                  <a:pt x="6640" y="3339"/>
                </a:lnTo>
                <a:lnTo>
                  <a:pt x="6860" y="3265"/>
                </a:lnTo>
                <a:lnTo>
                  <a:pt x="6970" y="3192"/>
                </a:lnTo>
                <a:lnTo>
                  <a:pt x="7044" y="3118"/>
                </a:lnTo>
                <a:lnTo>
                  <a:pt x="7044" y="3008"/>
                </a:lnTo>
                <a:lnTo>
                  <a:pt x="7044" y="2972"/>
                </a:lnTo>
                <a:lnTo>
                  <a:pt x="7007" y="2898"/>
                </a:lnTo>
                <a:lnTo>
                  <a:pt x="6897" y="2862"/>
                </a:lnTo>
                <a:lnTo>
                  <a:pt x="6824" y="2825"/>
                </a:lnTo>
                <a:lnTo>
                  <a:pt x="6604" y="2788"/>
                </a:lnTo>
                <a:close/>
                <a:moveTo>
                  <a:pt x="13500" y="1945"/>
                </a:moveTo>
                <a:lnTo>
                  <a:pt x="13280" y="1981"/>
                </a:lnTo>
                <a:lnTo>
                  <a:pt x="13060" y="2018"/>
                </a:lnTo>
                <a:lnTo>
                  <a:pt x="12876" y="2055"/>
                </a:lnTo>
                <a:lnTo>
                  <a:pt x="12693" y="2201"/>
                </a:lnTo>
                <a:lnTo>
                  <a:pt x="12546" y="2275"/>
                </a:lnTo>
                <a:lnTo>
                  <a:pt x="12436" y="2422"/>
                </a:lnTo>
                <a:lnTo>
                  <a:pt x="12289" y="2678"/>
                </a:lnTo>
                <a:lnTo>
                  <a:pt x="12179" y="3008"/>
                </a:lnTo>
                <a:lnTo>
                  <a:pt x="12179" y="3339"/>
                </a:lnTo>
                <a:lnTo>
                  <a:pt x="12179" y="3522"/>
                </a:lnTo>
                <a:lnTo>
                  <a:pt x="12216" y="3669"/>
                </a:lnTo>
                <a:lnTo>
                  <a:pt x="12289" y="3815"/>
                </a:lnTo>
                <a:lnTo>
                  <a:pt x="12363" y="3962"/>
                </a:lnTo>
                <a:lnTo>
                  <a:pt x="12473" y="4109"/>
                </a:lnTo>
                <a:lnTo>
                  <a:pt x="12583" y="4219"/>
                </a:lnTo>
                <a:lnTo>
                  <a:pt x="12729" y="4292"/>
                </a:lnTo>
                <a:lnTo>
                  <a:pt x="12876" y="4366"/>
                </a:lnTo>
                <a:lnTo>
                  <a:pt x="12986" y="4402"/>
                </a:lnTo>
                <a:lnTo>
                  <a:pt x="13096" y="4402"/>
                </a:lnTo>
                <a:lnTo>
                  <a:pt x="13353" y="4329"/>
                </a:lnTo>
                <a:lnTo>
                  <a:pt x="13757" y="4146"/>
                </a:lnTo>
                <a:lnTo>
                  <a:pt x="14197" y="3999"/>
                </a:lnTo>
                <a:lnTo>
                  <a:pt x="14417" y="3852"/>
                </a:lnTo>
                <a:lnTo>
                  <a:pt x="14564" y="3705"/>
                </a:lnTo>
                <a:lnTo>
                  <a:pt x="14600" y="3632"/>
                </a:lnTo>
                <a:lnTo>
                  <a:pt x="14564" y="3559"/>
                </a:lnTo>
                <a:lnTo>
                  <a:pt x="14527" y="3485"/>
                </a:lnTo>
                <a:lnTo>
                  <a:pt x="14453" y="3449"/>
                </a:lnTo>
                <a:lnTo>
                  <a:pt x="14343" y="3412"/>
                </a:lnTo>
                <a:lnTo>
                  <a:pt x="14197" y="3449"/>
                </a:lnTo>
                <a:lnTo>
                  <a:pt x="13940" y="3522"/>
                </a:lnTo>
                <a:lnTo>
                  <a:pt x="13426" y="3742"/>
                </a:lnTo>
                <a:lnTo>
                  <a:pt x="13280" y="3815"/>
                </a:lnTo>
                <a:lnTo>
                  <a:pt x="13133" y="3852"/>
                </a:lnTo>
                <a:lnTo>
                  <a:pt x="12986" y="3852"/>
                </a:lnTo>
                <a:lnTo>
                  <a:pt x="12839" y="3779"/>
                </a:lnTo>
                <a:lnTo>
                  <a:pt x="12766" y="3669"/>
                </a:lnTo>
                <a:lnTo>
                  <a:pt x="12729" y="3559"/>
                </a:lnTo>
                <a:lnTo>
                  <a:pt x="12656" y="3339"/>
                </a:lnTo>
                <a:lnTo>
                  <a:pt x="12656" y="3118"/>
                </a:lnTo>
                <a:lnTo>
                  <a:pt x="12729" y="2898"/>
                </a:lnTo>
                <a:lnTo>
                  <a:pt x="12839" y="2715"/>
                </a:lnTo>
                <a:lnTo>
                  <a:pt x="12986" y="2532"/>
                </a:lnTo>
                <a:lnTo>
                  <a:pt x="13133" y="2458"/>
                </a:lnTo>
                <a:lnTo>
                  <a:pt x="13280" y="2422"/>
                </a:lnTo>
                <a:lnTo>
                  <a:pt x="13610" y="2385"/>
                </a:lnTo>
                <a:lnTo>
                  <a:pt x="13940" y="2348"/>
                </a:lnTo>
                <a:lnTo>
                  <a:pt x="14307" y="2348"/>
                </a:lnTo>
                <a:lnTo>
                  <a:pt x="14307" y="2311"/>
                </a:lnTo>
                <a:lnTo>
                  <a:pt x="14307" y="2275"/>
                </a:lnTo>
                <a:lnTo>
                  <a:pt x="14307" y="2238"/>
                </a:lnTo>
                <a:lnTo>
                  <a:pt x="14123" y="2128"/>
                </a:lnTo>
                <a:lnTo>
                  <a:pt x="13903" y="2055"/>
                </a:lnTo>
                <a:lnTo>
                  <a:pt x="13720" y="1981"/>
                </a:lnTo>
                <a:lnTo>
                  <a:pt x="13500" y="1945"/>
                </a:lnTo>
                <a:close/>
                <a:moveTo>
                  <a:pt x="6787" y="4182"/>
                </a:moveTo>
                <a:lnTo>
                  <a:pt x="6347" y="4292"/>
                </a:lnTo>
                <a:lnTo>
                  <a:pt x="5907" y="4366"/>
                </a:lnTo>
                <a:lnTo>
                  <a:pt x="5466" y="4439"/>
                </a:lnTo>
                <a:lnTo>
                  <a:pt x="5063" y="4549"/>
                </a:lnTo>
                <a:lnTo>
                  <a:pt x="4990" y="4622"/>
                </a:lnTo>
                <a:lnTo>
                  <a:pt x="4953" y="4696"/>
                </a:lnTo>
                <a:lnTo>
                  <a:pt x="4953" y="4806"/>
                </a:lnTo>
                <a:lnTo>
                  <a:pt x="5063" y="4843"/>
                </a:lnTo>
                <a:lnTo>
                  <a:pt x="5283" y="4879"/>
                </a:lnTo>
                <a:lnTo>
                  <a:pt x="5980" y="4879"/>
                </a:lnTo>
                <a:lnTo>
                  <a:pt x="6457" y="4769"/>
                </a:lnTo>
                <a:lnTo>
                  <a:pt x="6897" y="4659"/>
                </a:lnTo>
                <a:lnTo>
                  <a:pt x="6970" y="4622"/>
                </a:lnTo>
                <a:lnTo>
                  <a:pt x="7044" y="4586"/>
                </a:lnTo>
                <a:lnTo>
                  <a:pt x="7080" y="4512"/>
                </a:lnTo>
                <a:lnTo>
                  <a:pt x="7117" y="4439"/>
                </a:lnTo>
                <a:lnTo>
                  <a:pt x="7080" y="4292"/>
                </a:lnTo>
                <a:lnTo>
                  <a:pt x="7007" y="4219"/>
                </a:lnTo>
                <a:lnTo>
                  <a:pt x="6934" y="4182"/>
                </a:lnTo>
                <a:close/>
                <a:moveTo>
                  <a:pt x="11079" y="2055"/>
                </a:moveTo>
                <a:lnTo>
                  <a:pt x="10785" y="2091"/>
                </a:lnTo>
                <a:lnTo>
                  <a:pt x="10565" y="2165"/>
                </a:lnTo>
                <a:lnTo>
                  <a:pt x="10382" y="2311"/>
                </a:lnTo>
                <a:lnTo>
                  <a:pt x="10235" y="2495"/>
                </a:lnTo>
                <a:lnTo>
                  <a:pt x="10198" y="2385"/>
                </a:lnTo>
                <a:lnTo>
                  <a:pt x="10088" y="2348"/>
                </a:lnTo>
                <a:lnTo>
                  <a:pt x="9942" y="2311"/>
                </a:lnTo>
                <a:lnTo>
                  <a:pt x="9611" y="2311"/>
                </a:lnTo>
                <a:lnTo>
                  <a:pt x="9501" y="2348"/>
                </a:lnTo>
                <a:lnTo>
                  <a:pt x="9208" y="2495"/>
                </a:lnTo>
                <a:lnTo>
                  <a:pt x="8988" y="2678"/>
                </a:lnTo>
                <a:lnTo>
                  <a:pt x="8951" y="2568"/>
                </a:lnTo>
                <a:lnTo>
                  <a:pt x="8915" y="2532"/>
                </a:lnTo>
                <a:lnTo>
                  <a:pt x="8878" y="2532"/>
                </a:lnTo>
                <a:lnTo>
                  <a:pt x="8804" y="2568"/>
                </a:lnTo>
                <a:lnTo>
                  <a:pt x="8731" y="2752"/>
                </a:lnTo>
                <a:lnTo>
                  <a:pt x="8658" y="2935"/>
                </a:lnTo>
                <a:lnTo>
                  <a:pt x="8621" y="3339"/>
                </a:lnTo>
                <a:lnTo>
                  <a:pt x="8584" y="3705"/>
                </a:lnTo>
                <a:lnTo>
                  <a:pt x="8621" y="4072"/>
                </a:lnTo>
                <a:lnTo>
                  <a:pt x="8694" y="4439"/>
                </a:lnTo>
                <a:lnTo>
                  <a:pt x="8768" y="4806"/>
                </a:lnTo>
                <a:lnTo>
                  <a:pt x="8804" y="4879"/>
                </a:lnTo>
                <a:lnTo>
                  <a:pt x="8878" y="4953"/>
                </a:lnTo>
                <a:lnTo>
                  <a:pt x="8951" y="4989"/>
                </a:lnTo>
                <a:lnTo>
                  <a:pt x="9061" y="4953"/>
                </a:lnTo>
                <a:lnTo>
                  <a:pt x="9135" y="4916"/>
                </a:lnTo>
                <a:lnTo>
                  <a:pt x="9208" y="4879"/>
                </a:lnTo>
                <a:lnTo>
                  <a:pt x="9245" y="4769"/>
                </a:lnTo>
                <a:lnTo>
                  <a:pt x="9208" y="4659"/>
                </a:lnTo>
                <a:lnTo>
                  <a:pt x="9135" y="4182"/>
                </a:lnTo>
                <a:lnTo>
                  <a:pt x="9098" y="3669"/>
                </a:lnTo>
                <a:lnTo>
                  <a:pt x="9135" y="3339"/>
                </a:lnTo>
                <a:lnTo>
                  <a:pt x="9208" y="3118"/>
                </a:lnTo>
                <a:lnTo>
                  <a:pt x="9391" y="2972"/>
                </a:lnTo>
                <a:lnTo>
                  <a:pt x="9575" y="2825"/>
                </a:lnTo>
                <a:lnTo>
                  <a:pt x="9795" y="2788"/>
                </a:lnTo>
                <a:lnTo>
                  <a:pt x="9868" y="4072"/>
                </a:lnTo>
                <a:lnTo>
                  <a:pt x="9905" y="4146"/>
                </a:lnTo>
                <a:lnTo>
                  <a:pt x="9942" y="4219"/>
                </a:lnTo>
                <a:lnTo>
                  <a:pt x="10015" y="4292"/>
                </a:lnTo>
                <a:lnTo>
                  <a:pt x="10125" y="4292"/>
                </a:lnTo>
                <a:lnTo>
                  <a:pt x="10198" y="4329"/>
                </a:lnTo>
                <a:lnTo>
                  <a:pt x="10272" y="4292"/>
                </a:lnTo>
                <a:lnTo>
                  <a:pt x="10308" y="4219"/>
                </a:lnTo>
                <a:lnTo>
                  <a:pt x="10345" y="4146"/>
                </a:lnTo>
                <a:lnTo>
                  <a:pt x="10455" y="3559"/>
                </a:lnTo>
                <a:lnTo>
                  <a:pt x="10565" y="3008"/>
                </a:lnTo>
                <a:lnTo>
                  <a:pt x="10602" y="2862"/>
                </a:lnTo>
                <a:lnTo>
                  <a:pt x="10675" y="2752"/>
                </a:lnTo>
                <a:lnTo>
                  <a:pt x="10785" y="2642"/>
                </a:lnTo>
                <a:lnTo>
                  <a:pt x="10895" y="2568"/>
                </a:lnTo>
                <a:lnTo>
                  <a:pt x="11079" y="2568"/>
                </a:lnTo>
                <a:lnTo>
                  <a:pt x="11115" y="2642"/>
                </a:lnTo>
                <a:lnTo>
                  <a:pt x="11115" y="2752"/>
                </a:lnTo>
                <a:lnTo>
                  <a:pt x="11115" y="2862"/>
                </a:lnTo>
                <a:lnTo>
                  <a:pt x="11189" y="3449"/>
                </a:lnTo>
                <a:lnTo>
                  <a:pt x="11299" y="4036"/>
                </a:lnTo>
                <a:lnTo>
                  <a:pt x="11372" y="4256"/>
                </a:lnTo>
                <a:lnTo>
                  <a:pt x="11446" y="4512"/>
                </a:lnTo>
                <a:lnTo>
                  <a:pt x="11556" y="4732"/>
                </a:lnTo>
                <a:lnTo>
                  <a:pt x="11629" y="4806"/>
                </a:lnTo>
                <a:lnTo>
                  <a:pt x="11739" y="4843"/>
                </a:lnTo>
                <a:lnTo>
                  <a:pt x="11849" y="4843"/>
                </a:lnTo>
                <a:lnTo>
                  <a:pt x="11922" y="4806"/>
                </a:lnTo>
                <a:lnTo>
                  <a:pt x="11996" y="4769"/>
                </a:lnTo>
                <a:lnTo>
                  <a:pt x="12032" y="4696"/>
                </a:lnTo>
                <a:lnTo>
                  <a:pt x="12069" y="4586"/>
                </a:lnTo>
                <a:lnTo>
                  <a:pt x="11996" y="4476"/>
                </a:lnTo>
                <a:lnTo>
                  <a:pt x="11922" y="4402"/>
                </a:lnTo>
                <a:lnTo>
                  <a:pt x="11886" y="4256"/>
                </a:lnTo>
                <a:lnTo>
                  <a:pt x="11812" y="4072"/>
                </a:lnTo>
                <a:lnTo>
                  <a:pt x="11776" y="3779"/>
                </a:lnTo>
                <a:lnTo>
                  <a:pt x="11666" y="3339"/>
                </a:lnTo>
                <a:lnTo>
                  <a:pt x="11629" y="2862"/>
                </a:lnTo>
                <a:lnTo>
                  <a:pt x="11629" y="2532"/>
                </a:lnTo>
                <a:lnTo>
                  <a:pt x="11592" y="2385"/>
                </a:lnTo>
                <a:lnTo>
                  <a:pt x="11482" y="2275"/>
                </a:lnTo>
                <a:lnTo>
                  <a:pt x="11299" y="2128"/>
                </a:lnTo>
                <a:lnTo>
                  <a:pt x="11189" y="2091"/>
                </a:lnTo>
                <a:lnTo>
                  <a:pt x="11079" y="2055"/>
                </a:lnTo>
                <a:close/>
                <a:moveTo>
                  <a:pt x="2715" y="1138"/>
                </a:moveTo>
                <a:lnTo>
                  <a:pt x="2569" y="1174"/>
                </a:lnTo>
                <a:lnTo>
                  <a:pt x="2422" y="1284"/>
                </a:lnTo>
                <a:lnTo>
                  <a:pt x="2385" y="1358"/>
                </a:lnTo>
                <a:lnTo>
                  <a:pt x="2165" y="1284"/>
                </a:lnTo>
                <a:lnTo>
                  <a:pt x="1762" y="1284"/>
                </a:lnTo>
                <a:lnTo>
                  <a:pt x="1542" y="1358"/>
                </a:lnTo>
                <a:lnTo>
                  <a:pt x="771" y="1504"/>
                </a:lnTo>
                <a:lnTo>
                  <a:pt x="368" y="1651"/>
                </a:lnTo>
                <a:lnTo>
                  <a:pt x="184" y="1725"/>
                </a:lnTo>
                <a:lnTo>
                  <a:pt x="38" y="1835"/>
                </a:lnTo>
                <a:lnTo>
                  <a:pt x="1" y="1908"/>
                </a:lnTo>
                <a:lnTo>
                  <a:pt x="1" y="1981"/>
                </a:lnTo>
                <a:lnTo>
                  <a:pt x="38" y="2018"/>
                </a:lnTo>
                <a:lnTo>
                  <a:pt x="111" y="2055"/>
                </a:lnTo>
                <a:lnTo>
                  <a:pt x="74" y="2348"/>
                </a:lnTo>
                <a:lnTo>
                  <a:pt x="74" y="2642"/>
                </a:lnTo>
                <a:lnTo>
                  <a:pt x="74" y="3705"/>
                </a:lnTo>
                <a:lnTo>
                  <a:pt x="111" y="4843"/>
                </a:lnTo>
                <a:lnTo>
                  <a:pt x="148" y="5980"/>
                </a:lnTo>
                <a:lnTo>
                  <a:pt x="184" y="6090"/>
                </a:lnTo>
                <a:lnTo>
                  <a:pt x="294" y="6200"/>
                </a:lnTo>
                <a:lnTo>
                  <a:pt x="404" y="6236"/>
                </a:lnTo>
                <a:lnTo>
                  <a:pt x="514" y="6200"/>
                </a:lnTo>
                <a:lnTo>
                  <a:pt x="624" y="6236"/>
                </a:lnTo>
                <a:lnTo>
                  <a:pt x="845" y="6273"/>
                </a:lnTo>
                <a:lnTo>
                  <a:pt x="1028" y="6236"/>
                </a:lnTo>
                <a:lnTo>
                  <a:pt x="1395" y="6163"/>
                </a:lnTo>
                <a:lnTo>
                  <a:pt x="2385" y="5980"/>
                </a:lnTo>
                <a:lnTo>
                  <a:pt x="2605" y="5943"/>
                </a:lnTo>
                <a:lnTo>
                  <a:pt x="2752" y="5906"/>
                </a:lnTo>
                <a:lnTo>
                  <a:pt x="2899" y="5833"/>
                </a:lnTo>
                <a:lnTo>
                  <a:pt x="2972" y="5686"/>
                </a:lnTo>
                <a:lnTo>
                  <a:pt x="2972" y="5576"/>
                </a:lnTo>
                <a:lnTo>
                  <a:pt x="2935" y="5503"/>
                </a:lnTo>
                <a:lnTo>
                  <a:pt x="2825" y="5429"/>
                </a:lnTo>
                <a:lnTo>
                  <a:pt x="2679" y="5393"/>
                </a:lnTo>
                <a:lnTo>
                  <a:pt x="2532" y="5393"/>
                </a:lnTo>
                <a:lnTo>
                  <a:pt x="2385" y="5429"/>
                </a:lnTo>
                <a:lnTo>
                  <a:pt x="2055" y="5503"/>
                </a:lnTo>
                <a:lnTo>
                  <a:pt x="1762" y="5576"/>
                </a:lnTo>
                <a:lnTo>
                  <a:pt x="1028" y="5723"/>
                </a:lnTo>
                <a:lnTo>
                  <a:pt x="698" y="5796"/>
                </a:lnTo>
                <a:lnTo>
                  <a:pt x="661" y="4953"/>
                </a:lnTo>
                <a:lnTo>
                  <a:pt x="624" y="4109"/>
                </a:lnTo>
                <a:lnTo>
                  <a:pt x="845" y="4109"/>
                </a:lnTo>
                <a:lnTo>
                  <a:pt x="1028" y="4072"/>
                </a:lnTo>
                <a:lnTo>
                  <a:pt x="1431" y="3962"/>
                </a:lnTo>
                <a:lnTo>
                  <a:pt x="2459" y="3742"/>
                </a:lnTo>
                <a:lnTo>
                  <a:pt x="2495" y="3779"/>
                </a:lnTo>
                <a:lnTo>
                  <a:pt x="2605" y="3779"/>
                </a:lnTo>
                <a:lnTo>
                  <a:pt x="2679" y="3742"/>
                </a:lnTo>
                <a:lnTo>
                  <a:pt x="2752" y="3705"/>
                </a:lnTo>
                <a:lnTo>
                  <a:pt x="2789" y="3669"/>
                </a:lnTo>
                <a:lnTo>
                  <a:pt x="2862" y="3559"/>
                </a:lnTo>
                <a:lnTo>
                  <a:pt x="2899" y="3485"/>
                </a:lnTo>
                <a:lnTo>
                  <a:pt x="2899" y="3412"/>
                </a:lnTo>
                <a:lnTo>
                  <a:pt x="2862" y="3339"/>
                </a:lnTo>
                <a:lnTo>
                  <a:pt x="2825" y="3265"/>
                </a:lnTo>
                <a:lnTo>
                  <a:pt x="2715" y="3155"/>
                </a:lnTo>
                <a:lnTo>
                  <a:pt x="2532" y="3155"/>
                </a:lnTo>
                <a:lnTo>
                  <a:pt x="1431" y="3449"/>
                </a:lnTo>
                <a:lnTo>
                  <a:pt x="1028" y="3522"/>
                </a:lnTo>
                <a:lnTo>
                  <a:pt x="808" y="3595"/>
                </a:lnTo>
                <a:lnTo>
                  <a:pt x="624" y="3632"/>
                </a:lnTo>
                <a:lnTo>
                  <a:pt x="588" y="2788"/>
                </a:lnTo>
                <a:lnTo>
                  <a:pt x="588" y="2458"/>
                </a:lnTo>
                <a:lnTo>
                  <a:pt x="551" y="2091"/>
                </a:lnTo>
                <a:lnTo>
                  <a:pt x="1065" y="1981"/>
                </a:lnTo>
                <a:lnTo>
                  <a:pt x="1615" y="1835"/>
                </a:lnTo>
                <a:lnTo>
                  <a:pt x="1798" y="1798"/>
                </a:lnTo>
                <a:lnTo>
                  <a:pt x="2055" y="1798"/>
                </a:lnTo>
                <a:lnTo>
                  <a:pt x="2165" y="1871"/>
                </a:lnTo>
                <a:lnTo>
                  <a:pt x="2238" y="1908"/>
                </a:lnTo>
                <a:lnTo>
                  <a:pt x="2312" y="1945"/>
                </a:lnTo>
                <a:lnTo>
                  <a:pt x="2422" y="1945"/>
                </a:lnTo>
                <a:lnTo>
                  <a:pt x="2495" y="1908"/>
                </a:lnTo>
                <a:lnTo>
                  <a:pt x="3009" y="1651"/>
                </a:lnTo>
                <a:lnTo>
                  <a:pt x="3082" y="1615"/>
                </a:lnTo>
                <a:lnTo>
                  <a:pt x="3119" y="1578"/>
                </a:lnTo>
                <a:lnTo>
                  <a:pt x="3156" y="1431"/>
                </a:lnTo>
                <a:lnTo>
                  <a:pt x="3119" y="1284"/>
                </a:lnTo>
                <a:lnTo>
                  <a:pt x="3082" y="1248"/>
                </a:lnTo>
                <a:lnTo>
                  <a:pt x="3009" y="1174"/>
                </a:lnTo>
                <a:lnTo>
                  <a:pt x="2862" y="1138"/>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507" name="Google Shape;507;p10"/>
          <p:cNvSpPr/>
          <p:nvPr/>
        </p:nvSpPr>
        <p:spPr>
          <a:xfrm>
            <a:off x="-324170" y="72280"/>
            <a:ext cx="786656" cy="552172"/>
          </a:xfrm>
          <a:custGeom>
            <a:rect b="b" l="l" r="r" t="t"/>
            <a:pathLst>
              <a:path extrusionOk="0" h="14600" w="2080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508" name="Google Shape;508;p10"/>
          <p:cNvSpPr/>
          <p:nvPr/>
        </p:nvSpPr>
        <p:spPr>
          <a:xfrm>
            <a:off x="10456070" y="-134497"/>
            <a:ext cx="517491" cy="545251"/>
          </a:xfrm>
          <a:custGeom>
            <a:rect b="b" l="l" r="r" t="t"/>
            <a:pathLst>
              <a:path extrusionOk="0" h="14417" w="13683">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509" name="Google Shape;509;p10"/>
          <p:cNvSpPr/>
          <p:nvPr/>
        </p:nvSpPr>
        <p:spPr>
          <a:xfrm>
            <a:off x="-51502" y="772061"/>
            <a:ext cx="396807" cy="281646"/>
          </a:xfrm>
          <a:custGeom>
            <a:rect b="b" l="l" r="r" t="t"/>
            <a:pathLst>
              <a:path extrusionOk="0" h="7447" w="10492">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510" name="Google Shape;510;p10"/>
          <p:cNvSpPr/>
          <p:nvPr/>
        </p:nvSpPr>
        <p:spPr>
          <a:xfrm>
            <a:off x="1871700" y="15334"/>
            <a:ext cx="384327" cy="245603"/>
          </a:xfrm>
          <a:custGeom>
            <a:rect b="b" l="l" r="r" t="t"/>
            <a:pathLst>
              <a:path extrusionOk="0" h="6494" w="10162">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511" name="Google Shape;511;p10"/>
          <p:cNvSpPr/>
          <p:nvPr/>
        </p:nvSpPr>
        <p:spPr>
          <a:xfrm>
            <a:off x="1274653" y="-76222"/>
            <a:ext cx="431488" cy="428728"/>
          </a:xfrm>
          <a:custGeom>
            <a:rect b="b" l="l" r="r" t="t"/>
            <a:pathLst>
              <a:path extrusionOk="0" h="11336" w="11409">
                <a:moveTo>
                  <a:pt x="5173" y="4219"/>
                </a:moveTo>
                <a:lnTo>
                  <a:pt x="5136" y="4256"/>
                </a:lnTo>
                <a:lnTo>
                  <a:pt x="5100" y="4292"/>
                </a:lnTo>
                <a:lnTo>
                  <a:pt x="4990" y="4366"/>
                </a:lnTo>
                <a:lnTo>
                  <a:pt x="4916" y="4476"/>
                </a:lnTo>
                <a:lnTo>
                  <a:pt x="4916" y="4512"/>
                </a:lnTo>
                <a:lnTo>
                  <a:pt x="4843" y="4659"/>
                </a:lnTo>
                <a:lnTo>
                  <a:pt x="4843" y="4769"/>
                </a:lnTo>
                <a:lnTo>
                  <a:pt x="4880" y="4843"/>
                </a:lnTo>
                <a:lnTo>
                  <a:pt x="4990" y="4916"/>
                </a:lnTo>
                <a:lnTo>
                  <a:pt x="5100" y="4989"/>
                </a:lnTo>
                <a:lnTo>
                  <a:pt x="5283" y="4989"/>
                </a:lnTo>
                <a:lnTo>
                  <a:pt x="5430" y="4916"/>
                </a:lnTo>
                <a:lnTo>
                  <a:pt x="5540" y="4769"/>
                </a:lnTo>
                <a:lnTo>
                  <a:pt x="5577" y="4696"/>
                </a:lnTo>
                <a:lnTo>
                  <a:pt x="5613" y="4623"/>
                </a:lnTo>
                <a:lnTo>
                  <a:pt x="5577" y="4549"/>
                </a:lnTo>
                <a:lnTo>
                  <a:pt x="5577" y="4476"/>
                </a:lnTo>
                <a:lnTo>
                  <a:pt x="5430" y="4402"/>
                </a:lnTo>
                <a:lnTo>
                  <a:pt x="5320" y="4366"/>
                </a:lnTo>
                <a:lnTo>
                  <a:pt x="5320" y="4292"/>
                </a:lnTo>
                <a:lnTo>
                  <a:pt x="5246" y="4256"/>
                </a:lnTo>
                <a:lnTo>
                  <a:pt x="5173" y="4219"/>
                </a:lnTo>
                <a:close/>
                <a:moveTo>
                  <a:pt x="5980" y="6016"/>
                </a:moveTo>
                <a:lnTo>
                  <a:pt x="6017" y="6053"/>
                </a:lnTo>
                <a:lnTo>
                  <a:pt x="6053" y="6126"/>
                </a:lnTo>
                <a:lnTo>
                  <a:pt x="6053" y="6200"/>
                </a:lnTo>
                <a:lnTo>
                  <a:pt x="5907" y="6237"/>
                </a:lnTo>
                <a:lnTo>
                  <a:pt x="5943" y="6090"/>
                </a:lnTo>
                <a:lnTo>
                  <a:pt x="5980" y="6016"/>
                </a:lnTo>
                <a:close/>
                <a:moveTo>
                  <a:pt x="5833" y="5613"/>
                </a:moveTo>
                <a:lnTo>
                  <a:pt x="5723" y="5650"/>
                </a:lnTo>
                <a:lnTo>
                  <a:pt x="5650" y="5723"/>
                </a:lnTo>
                <a:lnTo>
                  <a:pt x="5613" y="5796"/>
                </a:lnTo>
                <a:lnTo>
                  <a:pt x="5613" y="5870"/>
                </a:lnTo>
                <a:lnTo>
                  <a:pt x="5687" y="5943"/>
                </a:lnTo>
                <a:lnTo>
                  <a:pt x="5577" y="6163"/>
                </a:lnTo>
                <a:lnTo>
                  <a:pt x="5540" y="6420"/>
                </a:lnTo>
                <a:lnTo>
                  <a:pt x="5577" y="6530"/>
                </a:lnTo>
                <a:lnTo>
                  <a:pt x="5687" y="6567"/>
                </a:lnTo>
                <a:lnTo>
                  <a:pt x="5833" y="6603"/>
                </a:lnTo>
                <a:lnTo>
                  <a:pt x="5980" y="6603"/>
                </a:lnTo>
                <a:lnTo>
                  <a:pt x="6090" y="6567"/>
                </a:lnTo>
                <a:lnTo>
                  <a:pt x="6237" y="6530"/>
                </a:lnTo>
                <a:lnTo>
                  <a:pt x="6347" y="6457"/>
                </a:lnTo>
                <a:lnTo>
                  <a:pt x="6420" y="6347"/>
                </a:lnTo>
                <a:lnTo>
                  <a:pt x="6457" y="6200"/>
                </a:lnTo>
                <a:lnTo>
                  <a:pt x="6457" y="6053"/>
                </a:lnTo>
                <a:lnTo>
                  <a:pt x="6420" y="5943"/>
                </a:lnTo>
                <a:lnTo>
                  <a:pt x="6347" y="5833"/>
                </a:lnTo>
                <a:lnTo>
                  <a:pt x="6274" y="5760"/>
                </a:lnTo>
                <a:lnTo>
                  <a:pt x="6163" y="5686"/>
                </a:lnTo>
                <a:lnTo>
                  <a:pt x="6053" y="5650"/>
                </a:lnTo>
                <a:lnTo>
                  <a:pt x="5943" y="5613"/>
                </a:lnTo>
                <a:close/>
                <a:moveTo>
                  <a:pt x="3926" y="441"/>
                </a:moveTo>
                <a:lnTo>
                  <a:pt x="4623" y="478"/>
                </a:lnTo>
                <a:lnTo>
                  <a:pt x="5356" y="478"/>
                </a:lnTo>
                <a:lnTo>
                  <a:pt x="6824" y="551"/>
                </a:lnTo>
                <a:lnTo>
                  <a:pt x="7631" y="551"/>
                </a:lnTo>
                <a:lnTo>
                  <a:pt x="7704" y="734"/>
                </a:lnTo>
                <a:lnTo>
                  <a:pt x="7777" y="1064"/>
                </a:lnTo>
                <a:lnTo>
                  <a:pt x="7521" y="1174"/>
                </a:lnTo>
                <a:lnTo>
                  <a:pt x="7191" y="1211"/>
                </a:lnTo>
                <a:lnTo>
                  <a:pt x="7044" y="1211"/>
                </a:lnTo>
                <a:lnTo>
                  <a:pt x="6860" y="1174"/>
                </a:lnTo>
                <a:lnTo>
                  <a:pt x="6714" y="1174"/>
                </a:lnTo>
                <a:lnTo>
                  <a:pt x="6530" y="1211"/>
                </a:lnTo>
                <a:lnTo>
                  <a:pt x="6494" y="1248"/>
                </a:lnTo>
                <a:lnTo>
                  <a:pt x="6457" y="1321"/>
                </a:lnTo>
                <a:lnTo>
                  <a:pt x="6420" y="1395"/>
                </a:lnTo>
                <a:lnTo>
                  <a:pt x="6457" y="1468"/>
                </a:lnTo>
                <a:lnTo>
                  <a:pt x="6457" y="1505"/>
                </a:lnTo>
                <a:lnTo>
                  <a:pt x="6494" y="1578"/>
                </a:lnTo>
                <a:lnTo>
                  <a:pt x="6567" y="1651"/>
                </a:lnTo>
                <a:lnTo>
                  <a:pt x="6567" y="1871"/>
                </a:lnTo>
                <a:lnTo>
                  <a:pt x="6567" y="2092"/>
                </a:lnTo>
                <a:lnTo>
                  <a:pt x="6640" y="2642"/>
                </a:lnTo>
                <a:lnTo>
                  <a:pt x="6677" y="3192"/>
                </a:lnTo>
                <a:lnTo>
                  <a:pt x="6714" y="3632"/>
                </a:lnTo>
                <a:lnTo>
                  <a:pt x="6714" y="4072"/>
                </a:lnTo>
                <a:lnTo>
                  <a:pt x="6677" y="4586"/>
                </a:lnTo>
                <a:lnTo>
                  <a:pt x="6640" y="4843"/>
                </a:lnTo>
                <a:lnTo>
                  <a:pt x="6640" y="5099"/>
                </a:lnTo>
                <a:lnTo>
                  <a:pt x="6677" y="5246"/>
                </a:lnTo>
                <a:lnTo>
                  <a:pt x="6640" y="5319"/>
                </a:lnTo>
                <a:lnTo>
                  <a:pt x="6640" y="5393"/>
                </a:lnTo>
                <a:lnTo>
                  <a:pt x="6640" y="5466"/>
                </a:lnTo>
                <a:lnTo>
                  <a:pt x="6714" y="5540"/>
                </a:lnTo>
                <a:lnTo>
                  <a:pt x="7117" y="5796"/>
                </a:lnTo>
                <a:lnTo>
                  <a:pt x="7484" y="6016"/>
                </a:lnTo>
                <a:lnTo>
                  <a:pt x="7851" y="6310"/>
                </a:lnTo>
                <a:lnTo>
                  <a:pt x="8218" y="6640"/>
                </a:lnTo>
                <a:lnTo>
                  <a:pt x="8915" y="7300"/>
                </a:lnTo>
                <a:lnTo>
                  <a:pt x="8621" y="7337"/>
                </a:lnTo>
                <a:lnTo>
                  <a:pt x="8328" y="7300"/>
                </a:lnTo>
                <a:lnTo>
                  <a:pt x="8108" y="7227"/>
                </a:lnTo>
                <a:lnTo>
                  <a:pt x="7887" y="7154"/>
                </a:lnTo>
                <a:lnTo>
                  <a:pt x="7484" y="6933"/>
                </a:lnTo>
                <a:lnTo>
                  <a:pt x="7117" y="6823"/>
                </a:lnTo>
                <a:lnTo>
                  <a:pt x="6750" y="6787"/>
                </a:lnTo>
                <a:lnTo>
                  <a:pt x="6384" y="6823"/>
                </a:lnTo>
                <a:lnTo>
                  <a:pt x="5980" y="6933"/>
                </a:lnTo>
                <a:lnTo>
                  <a:pt x="5577" y="7044"/>
                </a:lnTo>
                <a:lnTo>
                  <a:pt x="5210" y="7227"/>
                </a:lnTo>
                <a:lnTo>
                  <a:pt x="4843" y="7374"/>
                </a:lnTo>
                <a:lnTo>
                  <a:pt x="4439" y="7520"/>
                </a:lnTo>
                <a:lnTo>
                  <a:pt x="4109" y="7557"/>
                </a:lnTo>
                <a:lnTo>
                  <a:pt x="3816" y="7594"/>
                </a:lnTo>
                <a:lnTo>
                  <a:pt x="3889" y="7557"/>
                </a:lnTo>
                <a:lnTo>
                  <a:pt x="3926" y="7484"/>
                </a:lnTo>
                <a:lnTo>
                  <a:pt x="3926" y="7374"/>
                </a:lnTo>
                <a:lnTo>
                  <a:pt x="3926" y="7300"/>
                </a:lnTo>
                <a:lnTo>
                  <a:pt x="3889" y="7227"/>
                </a:lnTo>
                <a:lnTo>
                  <a:pt x="3816" y="7190"/>
                </a:lnTo>
                <a:lnTo>
                  <a:pt x="2789" y="7190"/>
                </a:lnTo>
                <a:lnTo>
                  <a:pt x="2935" y="7044"/>
                </a:lnTo>
                <a:lnTo>
                  <a:pt x="3266" y="6677"/>
                </a:lnTo>
                <a:lnTo>
                  <a:pt x="3559" y="6713"/>
                </a:lnTo>
                <a:lnTo>
                  <a:pt x="3853" y="6713"/>
                </a:lnTo>
                <a:lnTo>
                  <a:pt x="4403" y="6677"/>
                </a:lnTo>
                <a:lnTo>
                  <a:pt x="4549" y="6640"/>
                </a:lnTo>
                <a:lnTo>
                  <a:pt x="4623" y="6530"/>
                </a:lnTo>
                <a:lnTo>
                  <a:pt x="4623" y="6457"/>
                </a:lnTo>
                <a:lnTo>
                  <a:pt x="4586" y="6383"/>
                </a:lnTo>
                <a:lnTo>
                  <a:pt x="4513" y="6310"/>
                </a:lnTo>
                <a:lnTo>
                  <a:pt x="4403" y="6273"/>
                </a:lnTo>
                <a:lnTo>
                  <a:pt x="3669" y="6273"/>
                </a:lnTo>
                <a:lnTo>
                  <a:pt x="3926" y="6016"/>
                </a:lnTo>
                <a:lnTo>
                  <a:pt x="4183" y="5723"/>
                </a:lnTo>
                <a:lnTo>
                  <a:pt x="4293" y="5723"/>
                </a:lnTo>
                <a:lnTo>
                  <a:pt x="4366" y="5686"/>
                </a:lnTo>
                <a:lnTo>
                  <a:pt x="4439" y="5576"/>
                </a:lnTo>
                <a:lnTo>
                  <a:pt x="4476" y="5466"/>
                </a:lnTo>
                <a:lnTo>
                  <a:pt x="4403" y="3449"/>
                </a:lnTo>
                <a:lnTo>
                  <a:pt x="4366" y="2495"/>
                </a:lnTo>
                <a:lnTo>
                  <a:pt x="4329" y="2018"/>
                </a:lnTo>
                <a:lnTo>
                  <a:pt x="4293" y="1541"/>
                </a:lnTo>
                <a:lnTo>
                  <a:pt x="4256" y="1431"/>
                </a:lnTo>
                <a:lnTo>
                  <a:pt x="4549" y="1505"/>
                </a:lnTo>
                <a:lnTo>
                  <a:pt x="4953" y="1578"/>
                </a:lnTo>
                <a:lnTo>
                  <a:pt x="5173" y="1578"/>
                </a:lnTo>
                <a:lnTo>
                  <a:pt x="5356" y="1505"/>
                </a:lnTo>
                <a:lnTo>
                  <a:pt x="5393" y="1468"/>
                </a:lnTo>
                <a:lnTo>
                  <a:pt x="5430" y="1431"/>
                </a:lnTo>
                <a:lnTo>
                  <a:pt x="5430" y="1358"/>
                </a:lnTo>
                <a:lnTo>
                  <a:pt x="5393" y="1321"/>
                </a:lnTo>
                <a:lnTo>
                  <a:pt x="5246" y="1211"/>
                </a:lnTo>
                <a:lnTo>
                  <a:pt x="5063" y="1174"/>
                </a:lnTo>
                <a:lnTo>
                  <a:pt x="4733" y="1138"/>
                </a:lnTo>
                <a:lnTo>
                  <a:pt x="4219" y="1064"/>
                </a:lnTo>
                <a:lnTo>
                  <a:pt x="4183" y="1028"/>
                </a:lnTo>
                <a:lnTo>
                  <a:pt x="4146" y="991"/>
                </a:lnTo>
                <a:lnTo>
                  <a:pt x="3999" y="991"/>
                </a:lnTo>
                <a:lnTo>
                  <a:pt x="3853" y="1028"/>
                </a:lnTo>
                <a:lnTo>
                  <a:pt x="3706" y="1064"/>
                </a:lnTo>
                <a:lnTo>
                  <a:pt x="3596" y="1064"/>
                </a:lnTo>
                <a:lnTo>
                  <a:pt x="3522" y="1028"/>
                </a:lnTo>
                <a:lnTo>
                  <a:pt x="3486" y="991"/>
                </a:lnTo>
                <a:lnTo>
                  <a:pt x="3412" y="881"/>
                </a:lnTo>
                <a:lnTo>
                  <a:pt x="3412" y="771"/>
                </a:lnTo>
                <a:lnTo>
                  <a:pt x="3412" y="698"/>
                </a:lnTo>
                <a:lnTo>
                  <a:pt x="3486" y="624"/>
                </a:lnTo>
                <a:lnTo>
                  <a:pt x="3559" y="551"/>
                </a:lnTo>
                <a:lnTo>
                  <a:pt x="3742" y="478"/>
                </a:lnTo>
                <a:lnTo>
                  <a:pt x="3926" y="441"/>
                </a:lnTo>
                <a:close/>
                <a:moveTo>
                  <a:pt x="6090" y="8071"/>
                </a:moveTo>
                <a:lnTo>
                  <a:pt x="6127" y="8144"/>
                </a:lnTo>
                <a:lnTo>
                  <a:pt x="6127" y="8217"/>
                </a:lnTo>
                <a:lnTo>
                  <a:pt x="6090" y="8291"/>
                </a:lnTo>
                <a:lnTo>
                  <a:pt x="6053" y="8364"/>
                </a:lnTo>
                <a:lnTo>
                  <a:pt x="5980" y="8401"/>
                </a:lnTo>
                <a:lnTo>
                  <a:pt x="5907" y="8401"/>
                </a:lnTo>
                <a:lnTo>
                  <a:pt x="5833" y="8364"/>
                </a:lnTo>
                <a:lnTo>
                  <a:pt x="5760" y="8291"/>
                </a:lnTo>
                <a:lnTo>
                  <a:pt x="5760" y="8181"/>
                </a:lnTo>
                <a:lnTo>
                  <a:pt x="5833" y="8144"/>
                </a:lnTo>
                <a:lnTo>
                  <a:pt x="5943" y="8071"/>
                </a:lnTo>
                <a:lnTo>
                  <a:pt x="6017" y="8107"/>
                </a:lnTo>
                <a:lnTo>
                  <a:pt x="6053" y="8107"/>
                </a:lnTo>
                <a:lnTo>
                  <a:pt x="6090" y="8071"/>
                </a:lnTo>
                <a:close/>
                <a:moveTo>
                  <a:pt x="5907" y="7630"/>
                </a:moveTo>
                <a:lnTo>
                  <a:pt x="5797" y="7667"/>
                </a:lnTo>
                <a:lnTo>
                  <a:pt x="5687" y="7704"/>
                </a:lnTo>
                <a:lnTo>
                  <a:pt x="5577" y="7777"/>
                </a:lnTo>
                <a:lnTo>
                  <a:pt x="5467" y="7887"/>
                </a:lnTo>
                <a:lnTo>
                  <a:pt x="5467" y="7924"/>
                </a:lnTo>
                <a:lnTo>
                  <a:pt x="5430" y="7997"/>
                </a:lnTo>
                <a:lnTo>
                  <a:pt x="5503" y="8071"/>
                </a:lnTo>
                <a:lnTo>
                  <a:pt x="5430" y="8217"/>
                </a:lnTo>
                <a:lnTo>
                  <a:pt x="5430" y="8364"/>
                </a:lnTo>
                <a:lnTo>
                  <a:pt x="5467" y="8474"/>
                </a:lnTo>
                <a:lnTo>
                  <a:pt x="5540" y="8584"/>
                </a:lnTo>
                <a:lnTo>
                  <a:pt x="5650" y="8694"/>
                </a:lnTo>
                <a:lnTo>
                  <a:pt x="5797" y="8731"/>
                </a:lnTo>
                <a:lnTo>
                  <a:pt x="5907" y="8768"/>
                </a:lnTo>
                <a:lnTo>
                  <a:pt x="6053" y="8768"/>
                </a:lnTo>
                <a:lnTo>
                  <a:pt x="6200" y="8731"/>
                </a:lnTo>
                <a:lnTo>
                  <a:pt x="6310" y="8658"/>
                </a:lnTo>
                <a:lnTo>
                  <a:pt x="6384" y="8584"/>
                </a:lnTo>
                <a:lnTo>
                  <a:pt x="6457" y="8474"/>
                </a:lnTo>
                <a:lnTo>
                  <a:pt x="6494" y="8327"/>
                </a:lnTo>
                <a:lnTo>
                  <a:pt x="6494" y="8217"/>
                </a:lnTo>
                <a:lnTo>
                  <a:pt x="6494" y="8071"/>
                </a:lnTo>
                <a:lnTo>
                  <a:pt x="6457" y="7961"/>
                </a:lnTo>
                <a:lnTo>
                  <a:pt x="6384" y="7851"/>
                </a:lnTo>
                <a:lnTo>
                  <a:pt x="6310" y="7777"/>
                </a:lnTo>
                <a:lnTo>
                  <a:pt x="6200" y="7704"/>
                </a:lnTo>
                <a:lnTo>
                  <a:pt x="6053" y="7667"/>
                </a:lnTo>
                <a:lnTo>
                  <a:pt x="5907" y="7630"/>
                </a:lnTo>
                <a:close/>
                <a:moveTo>
                  <a:pt x="4476" y="9134"/>
                </a:moveTo>
                <a:lnTo>
                  <a:pt x="4513" y="9281"/>
                </a:lnTo>
                <a:lnTo>
                  <a:pt x="4476" y="9391"/>
                </a:lnTo>
                <a:lnTo>
                  <a:pt x="4403" y="9538"/>
                </a:lnTo>
                <a:lnTo>
                  <a:pt x="4256" y="9648"/>
                </a:lnTo>
                <a:lnTo>
                  <a:pt x="4183" y="9685"/>
                </a:lnTo>
                <a:lnTo>
                  <a:pt x="4109" y="9685"/>
                </a:lnTo>
                <a:lnTo>
                  <a:pt x="4036" y="9648"/>
                </a:lnTo>
                <a:lnTo>
                  <a:pt x="3963" y="9575"/>
                </a:lnTo>
                <a:lnTo>
                  <a:pt x="3926" y="9501"/>
                </a:lnTo>
                <a:lnTo>
                  <a:pt x="3926" y="9428"/>
                </a:lnTo>
                <a:lnTo>
                  <a:pt x="3963" y="9354"/>
                </a:lnTo>
                <a:lnTo>
                  <a:pt x="4036" y="9281"/>
                </a:lnTo>
                <a:lnTo>
                  <a:pt x="4219" y="9208"/>
                </a:lnTo>
                <a:lnTo>
                  <a:pt x="4403" y="9171"/>
                </a:lnTo>
                <a:lnTo>
                  <a:pt x="4439" y="9171"/>
                </a:lnTo>
                <a:lnTo>
                  <a:pt x="4476" y="9134"/>
                </a:lnTo>
                <a:close/>
                <a:moveTo>
                  <a:pt x="7741" y="9391"/>
                </a:moveTo>
                <a:lnTo>
                  <a:pt x="7814" y="9464"/>
                </a:lnTo>
                <a:lnTo>
                  <a:pt x="7851" y="9575"/>
                </a:lnTo>
                <a:lnTo>
                  <a:pt x="7851" y="9685"/>
                </a:lnTo>
                <a:lnTo>
                  <a:pt x="7814" y="9795"/>
                </a:lnTo>
                <a:lnTo>
                  <a:pt x="7704" y="9868"/>
                </a:lnTo>
                <a:lnTo>
                  <a:pt x="7557" y="9905"/>
                </a:lnTo>
                <a:lnTo>
                  <a:pt x="7447" y="9905"/>
                </a:lnTo>
                <a:lnTo>
                  <a:pt x="7301" y="9868"/>
                </a:lnTo>
                <a:lnTo>
                  <a:pt x="7227" y="9795"/>
                </a:lnTo>
                <a:lnTo>
                  <a:pt x="7301" y="9648"/>
                </a:lnTo>
                <a:lnTo>
                  <a:pt x="7374" y="9538"/>
                </a:lnTo>
                <a:lnTo>
                  <a:pt x="7484" y="9464"/>
                </a:lnTo>
                <a:lnTo>
                  <a:pt x="7631" y="9428"/>
                </a:lnTo>
                <a:lnTo>
                  <a:pt x="7704" y="9391"/>
                </a:lnTo>
                <a:close/>
                <a:moveTo>
                  <a:pt x="4439" y="8658"/>
                </a:moveTo>
                <a:lnTo>
                  <a:pt x="4293" y="8694"/>
                </a:lnTo>
                <a:lnTo>
                  <a:pt x="4146" y="8694"/>
                </a:lnTo>
                <a:lnTo>
                  <a:pt x="4073" y="8731"/>
                </a:lnTo>
                <a:lnTo>
                  <a:pt x="3999" y="8804"/>
                </a:lnTo>
                <a:lnTo>
                  <a:pt x="3963" y="8951"/>
                </a:lnTo>
                <a:lnTo>
                  <a:pt x="3742" y="9061"/>
                </a:lnTo>
                <a:lnTo>
                  <a:pt x="3596" y="9244"/>
                </a:lnTo>
                <a:lnTo>
                  <a:pt x="3559" y="9354"/>
                </a:lnTo>
                <a:lnTo>
                  <a:pt x="3522" y="9501"/>
                </a:lnTo>
                <a:lnTo>
                  <a:pt x="3559" y="9611"/>
                </a:lnTo>
                <a:lnTo>
                  <a:pt x="3596" y="9758"/>
                </a:lnTo>
                <a:lnTo>
                  <a:pt x="3706" y="9868"/>
                </a:lnTo>
                <a:lnTo>
                  <a:pt x="3779" y="9978"/>
                </a:lnTo>
                <a:lnTo>
                  <a:pt x="3926" y="10051"/>
                </a:lnTo>
                <a:lnTo>
                  <a:pt x="4036" y="10088"/>
                </a:lnTo>
                <a:lnTo>
                  <a:pt x="4366" y="10088"/>
                </a:lnTo>
                <a:lnTo>
                  <a:pt x="4513" y="10015"/>
                </a:lnTo>
                <a:lnTo>
                  <a:pt x="4623" y="9905"/>
                </a:lnTo>
                <a:lnTo>
                  <a:pt x="4733" y="9795"/>
                </a:lnTo>
                <a:lnTo>
                  <a:pt x="4843" y="9648"/>
                </a:lnTo>
                <a:lnTo>
                  <a:pt x="4880" y="9501"/>
                </a:lnTo>
                <a:lnTo>
                  <a:pt x="4916" y="9354"/>
                </a:lnTo>
                <a:lnTo>
                  <a:pt x="4916" y="9171"/>
                </a:lnTo>
                <a:lnTo>
                  <a:pt x="4880" y="9024"/>
                </a:lnTo>
                <a:lnTo>
                  <a:pt x="4806" y="8878"/>
                </a:lnTo>
                <a:lnTo>
                  <a:pt x="4733" y="8768"/>
                </a:lnTo>
                <a:lnTo>
                  <a:pt x="4586" y="8694"/>
                </a:lnTo>
                <a:lnTo>
                  <a:pt x="4439" y="8658"/>
                </a:lnTo>
                <a:close/>
                <a:moveTo>
                  <a:pt x="7447" y="8951"/>
                </a:moveTo>
                <a:lnTo>
                  <a:pt x="7337" y="8988"/>
                </a:lnTo>
                <a:lnTo>
                  <a:pt x="7264" y="9061"/>
                </a:lnTo>
                <a:lnTo>
                  <a:pt x="7227" y="9134"/>
                </a:lnTo>
                <a:lnTo>
                  <a:pt x="7227" y="9208"/>
                </a:lnTo>
                <a:lnTo>
                  <a:pt x="7117" y="9318"/>
                </a:lnTo>
                <a:lnTo>
                  <a:pt x="7007" y="9391"/>
                </a:lnTo>
                <a:lnTo>
                  <a:pt x="6934" y="9501"/>
                </a:lnTo>
                <a:lnTo>
                  <a:pt x="6897" y="9611"/>
                </a:lnTo>
                <a:lnTo>
                  <a:pt x="6897" y="9575"/>
                </a:lnTo>
                <a:lnTo>
                  <a:pt x="6860" y="9611"/>
                </a:lnTo>
                <a:lnTo>
                  <a:pt x="6824" y="9758"/>
                </a:lnTo>
                <a:lnTo>
                  <a:pt x="6824" y="9905"/>
                </a:lnTo>
                <a:lnTo>
                  <a:pt x="6860" y="9978"/>
                </a:lnTo>
                <a:lnTo>
                  <a:pt x="6897" y="10051"/>
                </a:lnTo>
                <a:lnTo>
                  <a:pt x="7007" y="10125"/>
                </a:lnTo>
                <a:lnTo>
                  <a:pt x="7044" y="10161"/>
                </a:lnTo>
                <a:lnTo>
                  <a:pt x="7044" y="10198"/>
                </a:lnTo>
                <a:lnTo>
                  <a:pt x="7227" y="10271"/>
                </a:lnTo>
                <a:lnTo>
                  <a:pt x="7374" y="10345"/>
                </a:lnTo>
                <a:lnTo>
                  <a:pt x="7704" y="10345"/>
                </a:lnTo>
                <a:lnTo>
                  <a:pt x="7851" y="10271"/>
                </a:lnTo>
                <a:lnTo>
                  <a:pt x="7998" y="10198"/>
                </a:lnTo>
                <a:lnTo>
                  <a:pt x="8108" y="10088"/>
                </a:lnTo>
                <a:lnTo>
                  <a:pt x="8181" y="9941"/>
                </a:lnTo>
                <a:lnTo>
                  <a:pt x="8254" y="9795"/>
                </a:lnTo>
                <a:lnTo>
                  <a:pt x="8291" y="9611"/>
                </a:lnTo>
                <a:lnTo>
                  <a:pt x="8254" y="9464"/>
                </a:lnTo>
                <a:lnTo>
                  <a:pt x="8218" y="9318"/>
                </a:lnTo>
                <a:lnTo>
                  <a:pt x="8144" y="9171"/>
                </a:lnTo>
                <a:lnTo>
                  <a:pt x="7998" y="9024"/>
                </a:lnTo>
                <a:lnTo>
                  <a:pt x="7924" y="8988"/>
                </a:lnTo>
                <a:lnTo>
                  <a:pt x="7851" y="8951"/>
                </a:lnTo>
                <a:close/>
                <a:moveTo>
                  <a:pt x="6970" y="7227"/>
                </a:moveTo>
                <a:lnTo>
                  <a:pt x="7227" y="7300"/>
                </a:lnTo>
                <a:lnTo>
                  <a:pt x="7741" y="7520"/>
                </a:lnTo>
                <a:lnTo>
                  <a:pt x="8071" y="7667"/>
                </a:lnTo>
                <a:lnTo>
                  <a:pt x="8474" y="7740"/>
                </a:lnTo>
                <a:lnTo>
                  <a:pt x="8658" y="7777"/>
                </a:lnTo>
                <a:lnTo>
                  <a:pt x="8878" y="7777"/>
                </a:lnTo>
                <a:lnTo>
                  <a:pt x="9061" y="7740"/>
                </a:lnTo>
                <a:lnTo>
                  <a:pt x="9245" y="7667"/>
                </a:lnTo>
                <a:lnTo>
                  <a:pt x="9575" y="8071"/>
                </a:lnTo>
                <a:lnTo>
                  <a:pt x="10125" y="8841"/>
                </a:lnTo>
                <a:lnTo>
                  <a:pt x="10639" y="9648"/>
                </a:lnTo>
                <a:lnTo>
                  <a:pt x="10785" y="9868"/>
                </a:lnTo>
                <a:lnTo>
                  <a:pt x="10822" y="10015"/>
                </a:lnTo>
                <a:lnTo>
                  <a:pt x="10785" y="10161"/>
                </a:lnTo>
                <a:lnTo>
                  <a:pt x="10749" y="10235"/>
                </a:lnTo>
                <a:lnTo>
                  <a:pt x="10639" y="10345"/>
                </a:lnTo>
                <a:lnTo>
                  <a:pt x="10455" y="10455"/>
                </a:lnTo>
                <a:lnTo>
                  <a:pt x="10235" y="10602"/>
                </a:lnTo>
                <a:lnTo>
                  <a:pt x="9758" y="10565"/>
                </a:lnTo>
                <a:lnTo>
                  <a:pt x="9281" y="10492"/>
                </a:lnTo>
                <a:lnTo>
                  <a:pt x="8328" y="10455"/>
                </a:lnTo>
                <a:lnTo>
                  <a:pt x="7374" y="10492"/>
                </a:lnTo>
                <a:lnTo>
                  <a:pt x="6420" y="10528"/>
                </a:lnTo>
                <a:lnTo>
                  <a:pt x="2092" y="10675"/>
                </a:lnTo>
                <a:lnTo>
                  <a:pt x="1065" y="10712"/>
                </a:lnTo>
                <a:lnTo>
                  <a:pt x="735" y="10712"/>
                </a:lnTo>
                <a:lnTo>
                  <a:pt x="625" y="10638"/>
                </a:lnTo>
                <a:lnTo>
                  <a:pt x="588" y="10602"/>
                </a:lnTo>
                <a:lnTo>
                  <a:pt x="551" y="10565"/>
                </a:lnTo>
                <a:lnTo>
                  <a:pt x="588" y="10418"/>
                </a:lnTo>
                <a:lnTo>
                  <a:pt x="735" y="10198"/>
                </a:lnTo>
                <a:lnTo>
                  <a:pt x="1065" y="9685"/>
                </a:lnTo>
                <a:lnTo>
                  <a:pt x="1542" y="9575"/>
                </a:lnTo>
                <a:lnTo>
                  <a:pt x="1762" y="9538"/>
                </a:lnTo>
                <a:lnTo>
                  <a:pt x="2018" y="9501"/>
                </a:lnTo>
                <a:lnTo>
                  <a:pt x="2092" y="9464"/>
                </a:lnTo>
                <a:lnTo>
                  <a:pt x="2128" y="9428"/>
                </a:lnTo>
                <a:lnTo>
                  <a:pt x="2165" y="9281"/>
                </a:lnTo>
                <a:lnTo>
                  <a:pt x="2128" y="9171"/>
                </a:lnTo>
                <a:lnTo>
                  <a:pt x="2092" y="9134"/>
                </a:lnTo>
                <a:lnTo>
                  <a:pt x="2018" y="9098"/>
                </a:lnTo>
                <a:lnTo>
                  <a:pt x="1872" y="9061"/>
                </a:lnTo>
                <a:lnTo>
                  <a:pt x="1725" y="9061"/>
                </a:lnTo>
                <a:lnTo>
                  <a:pt x="1395" y="9134"/>
                </a:lnTo>
                <a:lnTo>
                  <a:pt x="1395" y="9134"/>
                </a:lnTo>
                <a:lnTo>
                  <a:pt x="1798" y="8547"/>
                </a:lnTo>
                <a:lnTo>
                  <a:pt x="1835" y="8511"/>
                </a:lnTo>
                <a:lnTo>
                  <a:pt x="1945" y="8547"/>
                </a:lnTo>
                <a:lnTo>
                  <a:pt x="2092" y="8584"/>
                </a:lnTo>
                <a:lnTo>
                  <a:pt x="2459" y="8621"/>
                </a:lnTo>
                <a:lnTo>
                  <a:pt x="2972" y="8621"/>
                </a:lnTo>
                <a:lnTo>
                  <a:pt x="3082" y="8584"/>
                </a:lnTo>
                <a:lnTo>
                  <a:pt x="3156" y="8511"/>
                </a:lnTo>
                <a:lnTo>
                  <a:pt x="3192" y="8401"/>
                </a:lnTo>
                <a:lnTo>
                  <a:pt x="3156" y="8291"/>
                </a:lnTo>
                <a:lnTo>
                  <a:pt x="3082" y="8217"/>
                </a:lnTo>
                <a:lnTo>
                  <a:pt x="2972" y="8181"/>
                </a:lnTo>
                <a:lnTo>
                  <a:pt x="2055" y="8181"/>
                </a:lnTo>
                <a:lnTo>
                  <a:pt x="2532" y="7520"/>
                </a:lnTo>
                <a:lnTo>
                  <a:pt x="2752" y="7557"/>
                </a:lnTo>
                <a:lnTo>
                  <a:pt x="2899" y="7704"/>
                </a:lnTo>
                <a:lnTo>
                  <a:pt x="3046" y="7777"/>
                </a:lnTo>
                <a:lnTo>
                  <a:pt x="3192" y="7851"/>
                </a:lnTo>
                <a:lnTo>
                  <a:pt x="3376" y="7924"/>
                </a:lnTo>
                <a:lnTo>
                  <a:pt x="3742" y="7961"/>
                </a:lnTo>
                <a:lnTo>
                  <a:pt x="4073" y="7961"/>
                </a:lnTo>
                <a:lnTo>
                  <a:pt x="4549" y="7887"/>
                </a:lnTo>
                <a:lnTo>
                  <a:pt x="4953" y="7777"/>
                </a:lnTo>
                <a:lnTo>
                  <a:pt x="5797" y="7410"/>
                </a:lnTo>
                <a:lnTo>
                  <a:pt x="6237" y="7264"/>
                </a:lnTo>
                <a:lnTo>
                  <a:pt x="6494" y="7227"/>
                </a:lnTo>
                <a:close/>
                <a:moveTo>
                  <a:pt x="4036" y="1"/>
                </a:moveTo>
                <a:lnTo>
                  <a:pt x="3816" y="37"/>
                </a:lnTo>
                <a:lnTo>
                  <a:pt x="3596" y="74"/>
                </a:lnTo>
                <a:lnTo>
                  <a:pt x="3412" y="147"/>
                </a:lnTo>
                <a:lnTo>
                  <a:pt x="3229" y="257"/>
                </a:lnTo>
                <a:lnTo>
                  <a:pt x="3119" y="404"/>
                </a:lnTo>
                <a:lnTo>
                  <a:pt x="3009" y="551"/>
                </a:lnTo>
                <a:lnTo>
                  <a:pt x="2972" y="771"/>
                </a:lnTo>
                <a:lnTo>
                  <a:pt x="3009" y="991"/>
                </a:lnTo>
                <a:lnTo>
                  <a:pt x="3082" y="1174"/>
                </a:lnTo>
                <a:lnTo>
                  <a:pt x="3156" y="1285"/>
                </a:lnTo>
                <a:lnTo>
                  <a:pt x="3266" y="1358"/>
                </a:lnTo>
                <a:lnTo>
                  <a:pt x="3412" y="1431"/>
                </a:lnTo>
                <a:lnTo>
                  <a:pt x="3559" y="1468"/>
                </a:lnTo>
                <a:lnTo>
                  <a:pt x="3706" y="1468"/>
                </a:lnTo>
                <a:lnTo>
                  <a:pt x="3853" y="1431"/>
                </a:lnTo>
                <a:lnTo>
                  <a:pt x="3999" y="1395"/>
                </a:lnTo>
                <a:lnTo>
                  <a:pt x="4073" y="1395"/>
                </a:lnTo>
                <a:lnTo>
                  <a:pt x="3963" y="1468"/>
                </a:lnTo>
                <a:lnTo>
                  <a:pt x="3926" y="1578"/>
                </a:lnTo>
                <a:lnTo>
                  <a:pt x="3889" y="2055"/>
                </a:lnTo>
                <a:lnTo>
                  <a:pt x="3889" y="2532"/>
                </a:lnTo>
                <a:lnTo>
                  <a:pt x="3926" y="3449"/>
                </a:lnTo>
                <a:lnTo>
                  <a:pt x="3926" y="5099"/>
                </a:lnTo>
                <a:lnTo>
                  <a:pt x="3926" y="5283"/>
                </a:lnTo>
                <a:lnTo>
                  <a:pt x="3963" y="5466"/>
                </a:lnTo>
                <a:lnTo>
                  <a:pt x="3963" y="5503"/>
                </a:lnTo>
                <a:lnTo>
                  <a:pt x="3742" y="5613"/>
                </a:lnTo>
                <a:lnTo>
                  <a:pt x="3559" y="5723"/>
                </a:lnTo>
                <a:lnTo>
                  <a:pt x="3229" y="6016"/>
                </a:lnTo>
                <a:lnTo>
                  <a:pt x="2899" y="6347"/>
                </a:lnTo>
                <a:lnTo>
                  <a:pt x="2605" y="6677"/>
                </a:lnTo>
                <a:lnTo>
                  <a:pt x="2239" y="7080"/>
                </a:lnTo>
                <a:lnTo>
                  <a:pt x="1908" y="7484"/>
                </a:lnTo>
                <a:lnTo>
                  <a:pt x="1285" y="8364"/>
                </a:lnTo>
                <a:lnTo>
                  <a:pt x="698" y="9244"/>
                </a:lnTo>
                <a:lnTo>
                  <a:pt x="148" y="10125"/>
                </a:lnTo>
                <a:lnTo>
                  <a:pt x="38" y="10308"/>
                </a:lnTo>
                <a:lnTo>
                  <a:pt x="1" y="10492"/>
                </a:lnTo>
                <a:lnTo>
                  <a:pt x="38" y="10675"/>
                </a:lnTo>
                <a:lnTo>
                  <a:pt x="111" y="10858"/>
                </a:lnTo>
                <a:lnTo>
                  <a:pt x="221" y="11005"/>
                </a:lnTo>
                <a:lnTo>
                  <a:pt x="368" y="11115"/>
                </a:lnTo>
                <a:lnTo>
                  <a:pt x="551" y="11225"/>
                </a:lnTo>
                <a:lnTo>
                  <a:pt x="771" y="11262"/>
                </a:lnTo>
                <a:lnTo>
                  <a:pt x="1321" y="11299"/>
                </a:lnTo>
                <a:lnTo>
                  <a:pt x="1872" y="11262"/>
                </a:lnTo>
                <a:lnTo>
                  <a:pt x="3009" y="11189"/>
                </a:lnTo>
                <a:lnTo>
                  <a:pt x="5503" y="11115"/>
                </a:lnTo>
                <a:lnTo>
                  <a:pt x="7447" y="11042"/>
                </a:lnTo>
                <a:lnTo>
                  <a:pt x="8401" y="11005"/>
                </a:lnTo>
                <a:lnTo>
                  <a:pt x="9355" y="11042"/>
                </a:lnTo>
                <a:lnTo>
                  <a:pt x="9391" y="11152"/>
                </a:lnTo>
                <a:lnTo>
                  <a:pt x="9465" y="11225"/>
                </a:lnTo>
                <a:lnTo>
                  <a:pt x="9612" y="11299"/>
                </a:lnTo>
                <a:lnTo>
                  <a:pt x="9795" y="11335"/>
                </a:lnTo>
                <a:lnTo>
                  <a:pt x="9978" y="11335"/>
                </a:lnTo>
                <a:lnTo>
                  <a:pt x="10125" y="11299"/>
                </a:lnTo>
                <a:lnTo>
                  <a:pt x="10272" y="11299"/>
                </a:lnTo>
                <a:lnTo>
                  <a:pt x="10382" y="11262"/>
                </a:lnTo>
                <a:lnTo>
                  <a:pt x="10455" y="11189"/>
                </a:lnTo>
                <a:lnTo>
                  <a:pt x="10565" y="11115"/>
                </a:lnTo>
                <a:lnTo>
                  <a:pt x="10785" y="10968"/>
                </a:lnTo>
                <a:lnTo>
                  <a:pt x="10969" y="10785"/>
                </a:lnTo>
                <a:lnTo>
                  <a:pt x="11152" y="10602"/>
                </a:lnTo>
                <a:lnTo>
                  <a:pt x="11299" y="10455"/>
                </a:lnTo>
                <a:lnTo>
                  <a:pt x="11336" y="10308"/>
                </a:lnTo>
                <a:lnTo>
                  <a:pt x="11372" y="10198"/>
                </a:lnTo>
                <a:lnTo>
                  <a:pt x="11409" y="10051"/>
                </a:lnTo>
                <a:lnTo>
                  <a:pt x="11372" y="9941"/>
                </a:lnTo>
                <a:lnTo>
                  <a:pt x="11299" y="9685"/>
                </a:lnTo>
                <a:lnTo>
                  <a:pt x="11189" y="9464"/>
                </a:lnTo>
                <a:lnTo>
                  <a:pt x="10859" y="8914"/>
                </a:lnTo>
                <a:lnTo>
                  <a:pt x="10492" y="8364"/>
                </a:lnTo>
                <a:lnTo>
                  <a:pt x="10125" y="7887"/>
                </a:lnTo>
                <a:lnTo>
                  <a:pt x="9722" y="7410"/>
                </a:lnTo>
                <a:lnTo>
                  <a:pt x="9318" y="6933"/>
                </a:lnTo>
                <a:lnTo>
                  <a:pt x="8878" y="6493"/>
                </a:lnTo>
                <a:lnTo>
                  <a:pt x="8474" y="6126"/>
                </a:lnTo>
                <a:lnTo>
                  <a:pt x="8071" y="5760"/>
                </a:lnTo>
                <a:lnTo>
                  <a:pt x="7851" y="5576"/>
                </a:lnTo>
                <a:lnTo>
                  <a:pt x="7594" y="5430"/>
                </a:lnTo>
                <a:lnTo>
                  <a:pt x="7374" y="5319"/>
                </a:lnTo>
                <a:lnTo>
                  <a:pt x="7117" y="5209"/>
                </a:lnTo>
                <a:lnTo>
                  <a:pt x="7117" y="5173"/>
                </a:lnTo>
                <a:lnTo>
                  <a:pt x="7191" y="4953"/>
                </a:lnTo>
                <a:lnTo>
                  <a:pt x="7227" y="4696"/>
                </a:lnTo>
                <a:lnTo>
                  <a:pt x="7227" y="4182"/>
                </a:lnTo>
                <a:lnTo>
                  <a:pt x="7227" y="3669"/>
                </a:lnTo>
                <a:lnTo>
                  <a:pt x="7191" y="3192"/>
                </a:lnTo>
                <a:lnTo>
                  <a:pt x="7154" y="2825"/>
                </a:lnTo>
                <a:lnTo>
                  <a:pt x="7117" y="2385"/>
                </a:lnTo>
                <a:lnTo>
                  <a:pt x="7044" y="2165"/>
                </a:lnTo>
                <a:lnTo>
                  <a:pt x="7007" y="1945"/>
                </a:lnTo>
                <a:lnTo>
                  <a:pt x="6934" y="1761"/>
                </a:lnTo>
                <a:lnTo>
                  <a:pt x="6824" y="1615"/>
                </a:lnTo>
                <a:lnTo>
                  <a:pt x="7191" y="1651"/>
                </a:lnTo>
                <a:lnTo>
                  <a:pt x="7521" y="1651"/>
                </a:lnTo>
                <a:lnTo>
                  <a:pt x="7851" y="1541"/>
                </a:lnTo>
                <a:lnTo>
                  <a:pt x="7998" y="1468"/>
                </a:lnTo>
                <a:lnTo>
                  <a:pt x="8144" y="1358"/>
                </a:lnTo>
                <a:lnTo>
                  <a:pt x="8254" y="1248"/>
                </a:lnTo>
                <a:lnTo>
                  <a:pt x="8254" y="1174"/>
                </a:lnTo>
                <a:lnTo>
                  <a:pt x="8254" y="1101"/>
                </a:lnTo>
                <a:lnTo>
                  <a:pt x="8144" y="624"/>
                </a:lnTo>
                <a:lnTo>
                  <a:pt x="8071" y="404"/>
                </a:lnTo>
                <a:lnTo>
                  <a:pt x="7998" y="294"/>
                </a:lnTo>
                <a:lnTo>
                  <a:pt x="7924" y="221"/>
                </a:lnTo>
                <a:lnTo>
                  <a:pt x="7851" y="147"/>
                </a:lnTo>
                <a:lnTo>
                  <a:pt x="7777" y="147"/>
                </a:lnTo>
                <a:lnTo>
                  <a:pt x="7631" y="111"/>
                </a:lnTo>
                <a:lnTo>
                  <a:pt x="6824" y="74"/>
                </a:lnTo>
                <a:lnTo>
                  <a:pt x="4036" y="1"/>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512" name="Google Shape;512;p10"/>
          <p:cNvSpPr/>
          <p:nvPr/>
        </p:nvSpPr>
        <p:spPr>
          <a:xfrm>
            <a:off x="1777725" y="6237939"/>
            <a:ext cx="409288" cy="513369"/>
          </a:xfrm>
          <a:custGeom>
            <a:rect b="b" l="l" r="r" t="t"/>
            <a:pathLst>
              <a:path extrusionOk="0" h="13574" w="10822">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513" name="Google Shape;513;p10"/>
          <p:cNvSpPr/>
          <p:nvPr/>
        </p:nvSpPr>
        <p:spPr>
          <a:xfrm>
            <a:off x="122166" y="6070570"/>
            <a:ext cx="554971" cy="546650"/>
          </a:xfrm>
          <a:custGeom>
            <a:rect b="b" l="l" r="r" t="t"/>
            <a:pathLst>
              <a:path extrusionOk="0" h="14454" w="14674">
                <a:moveTo>
                  <a:pt x="7887" y="3779"/>
                </a:moveTo>
                <a:lnTo>
                  <a:pt x="7961" y="3816"/>
                </a:lnTo>
                <a:lnTo>
                  <a:pt x="8071" y="3889"/>
                </a:lnTo>
                <a:lnTo>
                  <a:pt x="8218" y="4072"/>
                </a:lnTo>
                <a:lnTo>
                  <a:pt x="8291" y="4292"/>
                </a:lnTo>
                <a:lnTo>
                  <a:pt x="8364" y="4513"/>
                </a:lnTo>
                <a:lnTo>
                  <a:pt x="8401" y="4696"/>
                </a:lnTo>
                <a:lnTo>
                  <a:pt x="8401" y="4916"/>
                </a:lnTo>
                <a:lnTo>
                  <a:pt x="8401" y="5099"/>
                </a:lnTo>
                <a:lnTo>
                  <a:pt x="8291" y="5283"/>
                </a:lnTo>
                <a:lnTo>
                  <a:pt x="8144" y="4659"/>
                </a:lnTo>
                <a:lnTo>
                  <a:pt x="8034" y="4219"/>
                </a:lnTo>
                <a:lnTo>
                  <a:pt x="7961" y="3999"/>
                </a:lnTo>
                <a:lnTo>
                  <a:pt x="7887" y="3779"/>
                </a:lnTo>
                <a:close/>
                <a:moveTo>
                  <a:pt x="4329" y="5063"/>
                </a:moveTo>
                <a:lnTo>
                  <a:pt x="4476" y="5209"/>
                </a:lnTo>
                <a:lnTo>
                  <a:pt x="4586" y="5356"/>
                </a:lnTo>
                <a:lnTo>
                  <a:pt x="4696" y="5503"/>
                </a:lnTo>
                <a:lnTo>
                  <a:pt x="4769" y="5686"/>
                </a:lnTo>
                <a:lnTo>
                  <a:pt x="4769" y="5870"/>
                </a:lnTo>
                <a:lnTo>
                  <a:pt x="4769" y="6053"/>
                </a:lnTo>
                <a:lnTo>
                  <a:pt x="4659" y="6126"/>
                </a:lnTo>
                <a:lnTo>
                  <a:pt x="4549" y="6237"/>
                </a:lnTo>
                <a:lnTo>
                  <a:pt x="4439" y="5980"/>
                </a:lnTo>
                <a:lnTo>
                  <a:pt x="4329" y="5686"/>
                </a:lnTo>
                <a:lnTo>
                  <a:pt x="4293" y="5393"/>
                </a:lnTo>
                <a:lnTo>
                  <a:pt x="4293" y="5209"/>
                </a:lnTo>
                <a:lnTo>
                  <a:pt x="4293" y="5136"/>
                </a:lnTo>
                <a:lnTo>
                  <a:pt x="4329" y="5063"/>
                </a:lnTo>
                <a:close/>
                <a:moveTo>
                  <a:pt x="6604" y="7594"/>
                </a:moveTo>
                <a:lnTo>
                  <a:pt x="6714" y="7667"/>
                </a:lnTo>
                <a:lnTo>
                  <a:pt x="6787" y="7814"/>
                </a:lnTo>
                <a:lnTo>
                  <a:pt x="6934" y="8071"/>
                </a:lnTo>
                <a:lnTo>
                  <a:pt x="7337" y="8694"/>
                </a:lnTo>
                <a:lnTo>
                  <a:pt x="7117" y="8878"/>
                </a:lnTo>
                <a:lnTo>
                  <a:pt x="7080" y="8768"/>
                </a:lnTo>
                <a:lnTo>
                  <a:pt x="6860" y="8474"/>
                </a:lnTo>
                <a:lnTo>
                  <a:pt x="6677" y="8144"/>
                </a:lnTo>
                <a:lnTo>
                  <a:pt x="6567" y="7887"/>
                </a:lnTo>
                <a:lnTo>
                  <a:pt x="6420" y="7667"/>
                </a:lnTo>
                <a:lnTo>
                  <a:pt x="6604" y="7594"/>
                </a:lnTo>
                <a:close/>
                <a:moveTo>
                  <a:pt x="5283" y="8107"/>
                </a:moveTo>
                <a:lnTo>
                  <a:pt x="5356" y="8144"/>
                </a:lnTo>
                <a:lnTo>
                  <a:pt x="5833" y="9428"/>
                </a:lnTo>
                <a:lnTo>
                  <a:pt x="5650" y="9501"/>
                </a:lnTo>
                <a:lnTo>
                  <a:pt x="5686" y="9318"/>
                </a:lnTo>
                <a:lnTo>
                  <a:pt x="5650" y="9208"/>
                </a:lnTo>
                <a:lnTo>
                  <a:pt x="5613" y="9061"/>
                </a:lnTo>
                <a:lnTo>
                  <a:pt x="5503" y="8768"/>
                </a:lnTo>
                <a:lnTo>
                  <a:pt x="5246" y="8107"/>
                </a:lnTo>
                <a:close/>
                <a:moveTo>
                  <a:pt x="7337" y="9905"/>
                </a:moveTo>
                <a:lnTo>
                  <a:pt x="7337" y="10235"/>
                </a:lnTo>
                <a:lnTo>
                  <a:pt x="7190" y="9978"/>
                </a:lnTo>
                <a:lnTo>
                  <a:pt x="7337" y="9905"/>
                </a:lnTo>
                <a:close/>
                <a:moveTo>
                  <a:pt x="9721" y="9061"/>
                </a:moveTo>
                <a:lnTo>
                  <a:pt x="9832" y="9281"/>
                </a:lnTo>
                <a:lnTo>
                  <a:pt x="9942" y="9501"/>
                </a:lnTo>
                <a:lnTo>
                  <a:pt x="10052" y="9685"/>
                </a:lnTo>
                <a:lnTo>
                  <a:pt x="10162" y="9868"/>
                </a:lnTo>
                <a:lnTo>
                  <a:pt x="10198" y="10015"/>
                </a:lnTo>
                <a:lnTo>
                  <a:pt x="10198" y="10161"/>
                </a:lnTo>
                <a:lnTo>
                  <a:pt x="10198" y="10308"/>
                </a:lnTo>
                <a:lnTo>
                  <a:pt x="10125" y="10455"/>
                </a:lnTo>
                <a:lnTo>
                  <a:pt x="10052" y="10345"/>
                </a:lnTo>
                <a:lnTo>
                  <a:pt x="9978" y="10308"/>
                </a:lnTo>
                <a:lnTo>
                  <a:pt x="9758" y="9758"/>
                </a:lnTo>
                <a:lnTo>
                  <a:pt x="9685" y="9464"/>
                </a:lnTo>
                <a:lnTo>
                  <a:pt x="9575" y="9171"/>
                </a:lnTo>
                <a:lnTo>
                  <a:pt x="9648" y="9134"/>
                </a:lnTo>
                <a:lnTo>
                  <a:pt x="9721" y="9061"/>
                </a:lnTo>
                <a:close/>
                <a:moveTo>
                  <a:pt x="7667" y="9758"/>
                </a:moveTo>
                <a:lnTo>
                  <a:pt x="7777" y="9795"/>
                </a:lnTo>
                <a:lnTo>
                  <a:pt x="7924" y="9868"/>
                </a:lnTo>
                <a:lnTo>
                  <a:pt x="8071" y="10015"/>
                </a:lnTo>
                <a:lnTo>
                  <a:pt x="8181" y="10235"/>
                </a:lnTo>
                <a:lnTo>
                  <a:pt x="8291" y="10638"/>
                </a:lnTo>
                <a:lnTo>
                  <a:pt x="8328" y="10822"/>
                </a:lnTo>
                <a:lnTo>
                  <a:pt x="8328" y="10968"/>
                </a:lnTo>
                <a:lnTo>
                  <a:pt x="8291" y="11115"/>
                </a:lnTo>
                <a:lnTo>
                  <a:pt x="8181" y="11189"/>
                </a:lnTo>
                <a:lnTo>
                  <a:pt x="8181" y="11115"/>
                </a:lnTo>
                <a:lnTo>
                  <a:pt x="8144" y="11005"/>
                </a:lnTo>
                <a:lnTo>
                  <a:pt x="8071" y="10968"/>
                </a:lnTo>
                <a:lnTo>
                  <a:pt x="7997" y="10895"/>
                </a:lnTo>
                <a:lnTo>
                  <a:pt x="7887" y="10675"/>
                </a:lnTo>
                <a:lnTo>
                  <a:pt x="7814" y="10382"/>
                </a:lnTo>
                <a:lnTo>
                  <a:pt x="7741" y="9831"/>
                </a:lnTo>
                <a:lnTo>
                  <a:pt x="7667" y="9758"/>
                </a:lnTo>
                <a:close/>
                <a:moveTo>
                  <a:pt x="10162" y="1321"/>
                </a:moveTo>
                <a:lnTo>
                  <a:pt x="10198" y="1541"/>
                </a:lnTo>
                <a:lnTo>
                  <a:pt x="10272" y="1725"/>
                </a:lnTo>
                <a:lnTo>
                  <a:pt x="10455" y="2092"/>
                </a:lnTo>
                <a:lnTo>
                  <a:pt x="10932" y="3229"/>
                </a:lnTo>
                <a:lnTo>
                  <a:pt x="10969" y="3302"/>
                </a:lnTo>
                <a:lnTo>
                  <a:pt x="10749" y="3375"/>
                </a:lnTo>
                <a:lnTo>
                  <a:pt x="10528" y="3449"/>
                </a:lnTo>
                <a:lnTo>
                  <a:pt x="9758" y="3742"/>
                </a:lnTo>
                <a:lnTo>
                  <a:pt x="8988" y="4146"/>
                </a:lnTo>
                <a:lnTo>
                  <a:pt x="8841" y="4219"/>
                </a:lnTo>
                <a:lnTo>
                  <a:pt x="8731" y="4329"/>
                </a:lnTo>
                <a:lnTo>
                  <a:pt x="8658" y="4072"/>
                </a:lnTo>
                <a:lnTo>
                  <a:pt x="8511" y="3816"/>
                </a:lnTo>
                <a:lnTo>
                  <a:pt x="8364" y="3595"/>
                </a:lnTo>
                <a:lnTo>
                  <a:pt x="8254" y="3522"/>
                </a:lnTo>
                <a:lnTo>
                  <a:pt x="8144" y="3449"/>
                </a:lnTo>
                <a:lnTo>
                  <a:pt x="7997" y="3412"/>
                </a:lnTo>
                <a:lnTo>
                  <a:pt x="7851" y="3375"/>
                </a:lnTo>
                <a:lnTo>
                  <a:pt x="7777" y="3375"/>
                </a:lnTo>
                <a:lnTo>
                  <a:pt x="7704" y="3412"/>
                </a:lnTo>
                <a:lnTo>
                  <a:pt x="7667" y="3485"/>
                </a:lnTo>
                <a:lnTo>
                  <a:pt x="7667" y="3559"/>
                </a:lnTo>
                <a:lnTo>
                  <a:pt x="7484" y="3595"/>
                </a:lnTo>
                <a:lnTo>
                  <a:pt x="7337" y="3706"/>
                </a:lnTo>
                <a:lnTo>
                  <a:pt x="7190" y="3852"/>
                </a:lnTo>
                <a:lnTo>
                  <a:pt x="7044" y="3999"/>
                </a:lnTo>
                <a:lnTo>
                  <a:pt x="7007" y="4109"/>
                </a:lnTo>
                <a:lnTo>
                  <a:pt x="7044" y="4219"/>
                </a:lnTo>
                <a:lnTo>
                  <a:pt x="7264" y="4696"/>
                </a:lnTo>
                <a:lnTo>
                  <a:pt x="7080" y="4769"/>
                </a:lnTo>
                <a:lnTo>
                  <a:pt x="6310" y="5026"/>
                </a:lnTo>
                <a:lnTo>
                  <a:pt x="5576" y="5283"/>
                </a:lnTo>
                <a:lnTo>
                  <a:pt x="5320" y="5356"/>
                </a:lnTo>
                <a:lnTo>
                  <a:pt x="5210" y="5393"/>
                </a:lnTo>
                <a:lnTo>
                  <a:pt x="5136" y="5466"/>
                </a:lnTo>
                <a:lnTo>
                  <a:pt x="5100" y="5356"/>
                </a:lnTo>
                <a:lnTo>
                  <a:pt x="4916" y="5063"/>
                </a:lnTo>
                <a:lnTo>
                  <a:pt x="4806" y="4879"/>
                </a:lnTo>
                <a:lnTo>
                  <a:pt x="4659" y="4733"/>
                </a:lnTo>
                <a:lnTo>
                  <a:pt x="4513" y="4623"/>
                </a:lnTo>
                <a:lnTo>
                  <a:pt x="4329" y="4549"/>
                </a:lnTo>
                <a:lnTo>
                  <a:pt x="4183" y="4513"/>
                </a:lnTo>
                <a:lnTo>
                  <a:pt x="4036" y="4586"/>
                </a:lnTo>
                <a:lnTo>
                  <a:pt x="3852" y="4586"/>
                </a:lnTo>
                <a:lnTo>
                  <a:pt x="3779" y="4623"/>
                </a:lnTo>
                <a:lnTo>
                  <a:pt x="3742" y="4696"/>
                </a:lnTo>
                <a:lnTo>
                  <a:pt x="3706" y="4989"/>
                </a:lnTo>
                <a:lnTo>
                  <a:pt x="3706" y="5283"/>
                </a:lnTo>
                <a:lnTo>
                  <a:pt x="3742" y="5576"/>
                </a:lnTo>
                <a:lnTo>
                  <a:pt x="3816" y="5870"/>
                </a:lnTo>
                <a:lnTo>
                  <a:pt x="3596" y="5833"/>
                </a:lnTo>
                <a:lnTo>
                  <a:pt x="3376" y="5870"/>
                </a:lnTo>
                <a:lnTo>
                  <a:pt x="2972" y="6016"/>
                </a:lnTo>
                <a:lnTo>
                  <a:pt x="2422" y="6163"/>
                </a:lnTo>
                <a:lnTo>
                  <a:pt x="2165" y="6273"/>
                </a:lnTo>
                <a:lnTo>
                  <a:pt x="2055" y="6347"/>
                </a:lnTo>
                <a:lnTo>
                  <a:pt x="1945" y="6457"/>
                </a:lnTo>
                <a:lnTo>
                  <a:pt x="1945" y="6530"/>
                </a:lnTo>
                <a:lnTo>
                  <a:pt x="1982" y="6567"/>
                </a:lnTo>
                <a:lnTo>
                  <a:pt x="2238" y="6603"/>
                </a:lnTo>
                <a:lnTo>
                  <a:pt x="2459" y="6567"/>
                </a:lnTo>
                <a:lnTo>
                  <a:pt x="2972" y="6457"/>
                </a:lnTo>
                <a:lnTo>
                  <a:pt x="3449" y="6347"/>
                </a:lnTo>
                <a:lnTo>
                  <a:pt x="3706" y="6237"/>
                </a:lnTo>
                <a:lnTo>
                  <a:pt x="3816" y="6163"/>
                </a:lnTo>
                <a:lnTo>
                  <a:pt x="3889" y="6090"/>
                </a:lnTo>
                <a:lnTo>
                  <a:pt x="4073" y="6383"/>
                </a:lnTo>
                <a:lnTo>
                  <a:pt x="4256" y="6677"/>
                </a:lnTo>
                <a:lnTo>
                  <a:pt x="4293" y="6713"/>
                </a:lnTo>
                <a:lnTo>
                  <a:pt x="4366" y="6823"/>
                </a:lnTo>
                <a:lnTo>
                  <a:pt x="4549" y="6970"/>
                </a:lnTo>
                <a:lnTo>
                  <a:pt x="4659" y="7007"/>
                </a:lnTo>
                <a:lnTo>
                  <a:pt x="4733" y="7044"/>
                </a:lnTo>
                <a:lnTo>
                  <a:pt x="4806" y="7007"/>
                </a:lnTo>
                <a:lnTo>
                  <a:pt x="4879" y="6933"/>
                </a:lnTo>
                <a:lnTo>
                  <a:pt x="5063" y="6640"/>
                </a:lnTo>
                <a:lnTo>
                  <a:pt x="5173" y="6347"/>
                </a:lnTo>
                <a:lnTo>
                  <a:pt x="5210" y="6053"/>
                </a:lnTo>
                <a:lnTo>
                  <a:pt x="5210" y="5760"/>
                </a:lnTo>
                <a:lnTo>
                  <a:pt x="5320" y="5760"/>
                </a:lnTo>
                <a:lnTo>
                  <a:pt x="5430" y="5723"/>
                </a:lnTo>
                <a:lnTo>
                  <a:pt x="5686" y="5650"/>
                </a:lnTo>
                <a:lnTo>
                  <a:pt x="6457" y="5430"/>
                </a:lnTo>
                <a:lnTo>
                  <a:pt x="7190" y="5173"/>
                </a:lnTo>
                <a:lnTo>
                  <a:pt x="7447" y="5063"/>
                </a:lnTo>
                <a:lnTo>
                  <a:pt x="7631" y="5430"/>
                </a:lnTo>
                <a:lnTo>
                  <a:pt x="7704" y="5613"/>
                </a:lnTo>
                <a:lnTo>
                  <a:pt x="7814" y="5760"/>
                </a:lnTo>
                <a:lnTo>
                  <a:pt x="7924" y="5833"/>
                </a:lnTo>
                <a:lnTo>
                  <a:pt x="8218" y="5833"/>
                </a:lnTo>
                <a:lnTo>
                  <a:pt x="8328" y="5760"/>
                </a:lnTo>
                <a:lnTo>
                  <a:pt x="8548" y="5576"/>
                </a:lnTo>
                <a:lnTo>
                  <a:pt x="8731" y="5356"/>
                </a:lnTo>
                <a:lnTo>
                  <a:pt x="8804" y="5173"/>
                </a:lnTo>
                <a:lnTo>
                  <a:pt x="8841" y="4989"/>
                </a:lnTo>
                <a:lnTo>
                  <a:pt x="8841" y="4806"/>
                </a:lnTo>
                <a:lnTo>
                  <a:pt x="8804" y="4586"/>
                </a:lnTo>
                <a:lnTo>
                  <a:pt x="8914" y="4586"/>
                </a:lnTo>
                <a:lnTo>
                  <a:pt x="9061" y="4513"/>
                </a:lnTo>
                <a:lnTo>
                  <a:pt x="9942" y="4109"/>
                </a:lnTo>
                <a:lnTo>
                  <a:pt x="10639" y="3852"/>
                </a:lnTo>
                <a:lnTo>
                  <a:pt x="10895" y="3742"/>
                </a:lnTo>
                <a:lnTo>
                  <a:pt x="11115" y="3669"/>
                </a:lnTo>
                <a:lnTo>
                  <a:pt x="11519" y="4586"/>
                </a:lnTo>
                <a:lnTo>
                  <a:pt x="11849" y="5540"/>
                </a:lnTo>
                <a:lnTo>
                  <a:pt x="12069" y="6237"/>
                </a:lnTo>
                <a:lnTo>
                  <a:pt x="12032" y="6347"/>
                </a:lnTo>
                <a:lnTo>
                  <a:pt x="11996" y="6457"/>
                </a:lnTo>
                <a:lnTo>
                  <a:pt x="11959" y="6457"/>
                </a:lnTo>
                <a:lnTo>
                  <a:pt x="11592" y="6603"/>
                </a:lnTo>
                <a:lnTo>
                  <a:pt x="10969" y="6787"/>
                </a:lnTo>
                <a:lnTo>
                  <a:pt x="9685" y="7227"/>
                </a:lnTo>
                <a:lnTo>
                  <a:pt x="8438" y="7630"/>
                </a:lnTo>
                <a:lnTo>
                  <a:pt x="7887" y="7777"/>
                </a:lnTo>
                <a:lnTo>
                  <a:pt x="7631" y="7924"/>
                </a:lnTo>
                <a:lnTo>
                  <a:pt x="7521" y="7997"/>
                </a:lnTo>
                <a:lnTo>
                  <a:pt x="7447" y="8107"/>
                </a:lnTo>
                <a:lnTo>
                  <a:pt x="7447" y="8144"/>
                </a:lnTo>
                <a:lnTo>
                  <a:pt x="7631" y="8181"/>
                </a:lnTo>
                <a:lnTo>
                  <a:pt x="7997" y="8181"/>
                </a:lnTo>
                <a:lnTo>
                  <a:pt x="8181" y="8107"/>
                </a:lnTo>
                <a:lnTo>
                  <a:pt x="8914" y="7887"/>
                </a:lnTo>
                <a:lnTo>
                  <a:pt x="10565" y="7374"/>
                </a:lnTo>
                <a:lnTo>
                  <a:pt x="12216" y="6860"/>
                </a:lnTo>
                <a:lnTo>
                  <a:pt x="12289" y="6823"/>
                </a:lnTo>
                <a:lnTo>
                  <a:pt x="12546" y="7777"/>
                </a:lnTo>
                <a:lnTo>
                  <a:pt x="12766" y="8474"/>
                </a:lnTo>
                <a:lnTo>
                  <a:pt x="12729" y="8511"/>
                </a:lnTo>
                <a:lnTo>
                  <a:pt x="12693" y="8584"/>
                </a:lnTo>
                <a:lnTo>
                  <a:pt x="11629" y="8988"/>
                </a:lnTo>
                <a:lnTo>
                  <a:pt x="11042" y="9208"/>
                </a:lnTo>
                <a:lnTo>
                  <a:pt x="10859" y="9281"/>
                </a:lnTo>
                <a:lnTo>
                  <a:pt x="10749" y="9391"/>
                </a:lnTo>
                <a:lnTo>
                  <a:pt x="10455" y="9575"/>
                </a:lnTo>
                <a:lnTo>
                  <a:pt x="10455" y="9611"/>
                </a:lnTo>
                <a:lnTo>
                  <a:pt x="10418" y="9501"/>
                </a:lnTo>
                <a:lnTo>
                  <a:pt x="10198" y="9024"/>
                </a:lnTo>
                <a:lnTo>
                  <a:pt x="10052" y="8804"/>
                </a:lnTo>
                <a:lnTo>
                  <a:pt x="9942" y="8731"/>
                </a:lnTo>
                <a:lnTo>
                  <a:pt x="9832" y="8694"/>
                </a:lnTo>
                <a:lnTo>
                  <a:pt x="9758" y="8694"/>
                </a:lnTo>
                <a:lnTo>
                  <a:pt x="9721" y="8768"/>
                </a:lnTo>
                <a:lnTo>
                  <a:pt x="9685" y="8841"/>
                </a:lnTo>
                <a:lnTo>
                  <a:pt x="9501" y="8841"/>
                </a:lnTo>
                <a:lnTo>
                  <a:pt x="9355" y="8804"/>
                </a:lnTo>
                <a:lnTo>
                  <a:pt x="9208" y="8841"/>
                </a:lnTo>
                <a:lnTo>
                  <a:pt x="9061" y="8878"/>
                </a:lnTo>
                <a:lnTo>
                  <a:pt x="8988" y="8988"/>
                </a:lnTo>
                <a:lnTo>
                  <a:pt x="8914" y="9098"/>
                </a:lnTo>
                <a:lnTo>
                  <a:pt x="8914" y="9208"/>
                </a:lnTo>
                <a:lnTo>
                  <a:pt x="9025" y="9611"/>
                </a:lnTo>
                <a:lnTo>
                  <a:pt x="9135" y="10051"/>
                </a:lnTo>
                <a:lnTo>
                  <a:pt x="8694" y="10161"/>
                </a:lnTo>
                <a:lnTo>
                  <a:pt x="8658" y="10198"/>
                </a:lnTo>
                <a:lnTo>
                  <a:pt x="8621" y="10235"/>
                </a:lnTo>
                <a:lnTo>
                  <a:pt x="8584" y="10345"/>
                </a:lnTo>
                <a:lnTo>
                  <a:pt x="8511" y="10125"/>
                </a:lnTo>
                <a:lnTo>
                  <a:pt x="8401" y="9905"/>
                </a:lnTo>
                <a:lnTo>
                  <a:pt x="8254" y="9685"/>
                </a:lnTo>
                <a:lnTo>
                  <a:pt x="8034" y="9501"/>
                </a:lnTo>
                <a:lnTo>
                  <a:pt x="7777" y="9391"/>
                </a:lnTo>
                <a:lnTo>
                  <a:pt x="7557" y="9391"/>
                </a:lnTo>
                <a:lnTo>
                  <a:pt x="7411" y="9428"/>
                </a:lnTo>
                <a:lnTo>
                  <a:pt x="7300" y="9464"/>
                </a:lnTo>
                <a:lnTo>
                  <a:pt x="7190" y="9538"/>
                </a:lnTo>
                <a:lnTo>
                  <a:pt x="7080" y="9611"/>
                </a:lnTo>
                <a:lnTo>
                  <a:pt x="7044" y="9721"/>
                </a:lnTo>
                <a:lnTo>
                  <a:pt x="7007" y="9868"/>
                </a:lnTo>
                <a:lnTo>
                  <a:pt x="7044" y="9941"/>
                </a:lnTo>
                <a:lnTo>
                  <a:pt x="7117" y="9978"/>
                </a:lnTo>
                <a:lnTo>
                  <a:pt x="7044" y="10235"/>
                </a:lnTo>
                <a:lnTo>
                  <a:pt x="7080" y="10492"/>
                </a:lnTo>
                <a:lnTo>
                  <a:pt x="4806" y="11152"/>
                </a:lnTo>
                <a:lnTo>
                  <a:pt x="4219" y="11335"/>
                </a:lnTo>
                <a:lnTo>
                  <a:pt x="3632" y="11519"/>
                </a:lnTo>
                <a:lnTo>
                  <a:pt x="3449" y="11629"/>
                </a:lnTo>
                <a:lnTo>
                  <a:pt x="3192" y="10602"/>
                </a:lnTo>
                <a:lnTo>
                  <a:pt x="2862" y="9611"/>
                </a:lnTo>
                <a:lnTo>
                  <a:pt x="3339" y="9538"/>
                </a:lnTo>
                <a:lnTo>
                  <a:pt x="3816" y="9428"/>
                </a:lnTo>
                <a:lnTo>
                  <a:pt x="4769" y="9134"/>
                </a:lnTo>
                <a:lnTo>
                  <a:pt x="4843" y="9318"/>
                </a:lnTo>
                <a:lnTo>
                  <a:pt x="4953" y="9501"/>
                </a:lnTo>
                <a:lnTo>
                  <a:pt x="5063" y="9685"/>
                </a:lnTo>
                <a:lnTo>
                  <a:pt x="5246" y="9831"/>
                </a:lnTo>
                <a:lnTo>
                  <a:pt x="5356" y="9868"/>
                </a:lnTo>
                <a:lnTo>
                  <a:pt x="5466" y="9905"/>
                </a:lnTo>
                <a:lnTo>
                  <a:pt x="5613" y="9905"/>
                </a:lnTo>
                <a:lnTo>
                  <a:pt x="5723" y="9868"/>
                </a:lnTo>
                <a:lnTo>
                  <a:pt x="5980" y="9758"/>
                </a:lnTo>
                <a:lnTo>
                  <a:pt x="6163" y="9648"/>
                </a:lnTo>
                <a:lnTo>
                  <a:pt x="6237" y="9538"/>
                </a:lnTo>
                <a:lnTo>
                  <a:pt x="6273" y="9501"/>
                </a:lnTo>
                <a:lnTo>
                  <a:pt x="6237" y="9428"/>
                </a:lnTo>
                <a:lnTo>
                  <a:pt x="5980" y="8731"/>
                </a:lnTo>
                <a:lnTo>
                  <a:pt x="6200" y="8731"/>
                </a:lnTo>
                <a:lnTo>
                  <a:pt x="6383" y="8658"/>
                </a:lnTo>
                <a:lnTo>
                  <a:pt x="6604" y="9244"/>
                </a:lnTo>
                <a:lnTo>
                  <a:pt x="6677" y="9318"/>
                </a:lnTo>
                <a:lnTo>
                  <a:pt x="6714" y="9354"/>
                </a:lnTo>
                <a:lnTo>
                  <a:pt x="6787" y="9354"/>
                </a:lnTo>
                <a:lnTo>
                  <a:pt x="7044" y="9318"/>
                </a:lnTo>
                <a:lnTo>
                  <a:pt x="7300" y="9208"/>
                </a:lnTo>
                <a:lnTo>
                  <a:pt x="7521" y="9061"/>
                </a:lnTo>
                <a:lnTo>
                  <a:pt x="7704" y="8878"/>
                </a:lnTo>
                <a:lnTo>
                  <a:pt x="7741" y="8841"/>
                </a:lnTo>
                <a:lnTo>
                  <a:pt x="7777" y="8768"/>
                </a:lnTo>
                <a:lnTo>
                  <a:pt x="7741" y="8658"/>
                </a:lnTo>
                <a:lnTo>
                  <a:pt x="7264" y="7887"/>
                </a:lnTo>
                <a:lnTo>
                  <a:pt x="7080" y="7520"/>
                </a:lnTo>
                <a:lnTo>
                  <a:pt x="6970" y="7337"/>
                </a:lnTo>
                <a:lnTo>
                  <a:pt x="6824" y="7227"/>
                </a:lnTo>
                <a:lnTo>
                  <a:pt x="6640" y="7154"/>
                </a:lnTo>
                <a:lnTo>
                  <a:pt x="6457" y="7190"/>
                </a:lnTo>
                <a:lnTo>
                  <a:pt x="6383" y="7227"/>
                </a:lnTo>
                <a:lnTo>
                  <a:pt x="6310" y="7264"/>
                </a:lnTo>
                <a:lnTo>
                  <a:pt x="6237" y="7337"/>
                </a:lnTo>
                <a:lnTo>
                  <a:pt x="6200" y="7410"/>
                </a:lnTo>
                <a:lnTo>
                  <a:pt x="6017" y="7447"/>
                </a:lnTo>
                <a:lnTo>
                  <a:pt x="5980" y="7484"/>
                </a:lnTo>
                <a:lnTo>
                  <a:pt x="5943" y="7520"/>
                </a:lnTo>
                <a:lnTo>
                  <a:pt x="5907" y="7594"/>
                </a:lnTo>
                <a:lnTo>
                  <a:pt x="5907" y="7667"/>
                </a:lnTo>
                <a:lnTo>
                  <a:pt x="6200" y="8291"/>
                </a:lnTo>
                <a:lnTo>
                  <a:pt x="6163" y="8364"/>
                </a:lnTo>
                <a:lnTo>
                  <a:pt x="6127" y="8401"/>
                </a:lnTo>
                <a:lnTo>
                  <a:pt x="6090" y="8401"/>
                </a:lnTo>
                <a:lnTo>
                  <a:pt x="6053" y="8437"/>
                </a:lnTo>
                <a:lnTo>
                  <a:pt x="5943" y="8474"/>
                </a:lnTo>
                <a:lnTo>
                  <a:pt x="5907" y="8511"/>
                </a:lnTo>
                <a:lnTo>
                  <a:pt x="5613" y="7814"/>
                </a:lnTo>
                <a:lnTo>
                  <a:pt x="5576" y="7777"/>
                </a:lnTo>
                <a:lnTo>
                  <a:pt x="5540" y="7704"/>
                </a:lnTo>
                <a:lnTo>
                  <a:pt x="5393" y="7704"/>
                </a:lnTo>
                <a:lnTo>
                  <a:pt x="5356" y="7667"/>
                </a:lnTo>
                <a:lnTo>
                  <a:pt x="5173" y="7667"/>
                </a:lnTo>
                <a:lnTo>
                  <a:pt x="4990" y="7704"/>
                </a:lnTo>
                <a:lnTo>
                  <a:pt x="4843" y="7814"/>
                </a:lnTo>
                <a:lnTo>
                  <a:pt x="4733" y="7961"/>
                </a:lnTo>
                <a:lnTo>
                  <a:pt x="4659" y="8144"/>
                </a:lnTo>
                <a:lnTo>
                  <a:pt x="4623" y="8327"/>
                </a:lnTo>
                <a:lnTo>
                  <a:pt x="4623" y="8511"/>
                </a:lnTo>
                <a:lnTo>
                  <a:pt x="4623" y="8694"/>
                </a:lnTo>
                <a:lnTo>
                  <a:pt x="3669" y="8951"/>
                </a:lnTo>
                <a:lnTo>
                  <a:pt x="3229" y="9134"/>
                </a:lnTo>
                <a:lnTo>
                  <a:pt x="2752" y="9318"/>
                </a:lnTo>
                <a:lnTo>
                  <a:pt x="2348" y="7997"/>
                </a:lnTo>
                <a:lnTo>
                  <a:pt x="1908" y="6677"/>
                </a:lnTo>
                <a:lnTo>
                  <a:pt x="1541" y="5356"/>
                </a:lnTo>
                <a:lnTo>
                  <a:pt x="1395" y="4696"/>
                </a:lnTo>
                <a:lnTo>
                  <a:pt x="1285" y="3999"/>
                </a:lnTo>
                <a:lnTo>
                  <a:pt x="1505" y="3962"/>
                </a:lnTo>
                <a:lnTo>
                  <a:pt x="1725" y="3926"/>
                </a:lnTo>
                <a:lnTo>
                  <a:pt x="2165" y="3816"/>
                </a:lnTo>
                <a:lnTo>
                  <a:pt x="3302" y="3485"/>
                </a:lnTo>
                <a:lnTo>
                  <a:pt x="5760" y="2825"/>
                </a:lnTo>
                <a:lnTo>
                  <a:pt x="6934" y="2495"/>
                </a:lnTo>
                <a:lnTo>
                  <a:pt x="8071" y="2092"/>
                </a:lnTo>
                <a:lnTo>
                  <a:pt x="9135" y="1725"/>
                </a:lnTo>
                <a:lnTo>
                  <a:pt x="9758" y="1505"/>
                </a:lnTo>
                <a:lnTo>
                  <a:pt x="9978" y="1395"/>
                </a:lnTo>
                <a:lnTo>
                  <a:pt x="10088" y="1358"/>
                </a:lnTo>
                <a:lnTo>
                  <a:pt x="10162" y="1321"/>
                </a:lnTo>
                <a:close/>
                <a:moveTo>
                  <a:pt x="12876" y="8988"/>
                </a:moveTo>
                <a:lnTo>
                  <a:pt x="13023" y="9575"/>
                </a:lnTo>
                <a:lnTo>
                  <a:pt x="13096" y="9905"/>
                </a:lnTo>
                <a:lnTo>
                  <a:pt x="13206" y="10198"/>
                </a:lnTo>
                <a:lnTo>
                  <a:pt x="12619" y="10271"/>
                </a:lnTo>
                <a:lnTo>
                  <a:pt x="12069" y="10418"/>
                </a:lnTo>
                <a:lnTo>
                  <a:pt x="11519" y="10565"/>
                </a:lnTo>
                <a:lnTo>
                  <a:pt x="10969" y="10748"/>
                </a:lnTo>
                <a:lnTo>
                  <a:pt x="9685" y="11225"/>
                </a:lnTo>
                <a:lnTo>
                  <a:pt x="8438" y="11702"/>
                </a:lnTo>
                <a:lnTo>
                  <a:pt x="5980" y="12619"/>
                </a:lnTo>
                <a:lnTo>
                  <a:pt x="4879" y="13023"/>
                </a:lnTo>
                <a:lnTo>
                  <a:pt x="4329" y="13243"/>
                </a:lnTo>
                <a:lnTo>
                  <a:pt x="3816" y="13499"/>
                </a:lnTo>
                <a:lnTo>
                  <a:pt x="3669" y="12692"/>
                </a:lnTo>
                <a:lnTo>
                  <a:pt x="3522" y="11885"/>
                </a:lnTo>
                <a:lnTo>
                  <a:pt x="3742" y="11885"/>
                </a:lnTo>
                <a:lnTo>
                  <a:pt x="3999" y="11812"/>
                </a:lnTo>
                <a:lnTo>
                  <a:pt x="5173" y="11482"/>
                </a:lnTo>
                <a:lnTo>
                  <a:pt x="7190" y="10932"/>
                </a:lnTo>
                <a:lnTo>
                  <a:pt x="7374" y="11335"/>
                </a:lnTo>
                <a:lnTo>
                  <a:pt x="7594" y="11702"/>
                </a:lnTo>
                <a:lnTo>
                  <a:pt x="7631" y="11775"/>
                </a:lnTo>
                <a:lnTo>
                  <a:pt x="7814" y="11775"/>
                </a:lnTo>
                <a:lnTo>
                  <a:pt x="7887" y="11702"/>
                </a:lnTo>
                <a:lnTo>
                  <a:pt x="7961" y="11629"/>
                </a:lnTo>
                <a:lnTo>
                  <a:pt x="8107" y="11592"/>
                </a:lnTo>
                <a:lnTo>
                  <a:pt x="8401" y="11519"/>
                </a:lnTo>
                <a:lnTo>
                  <a:pt x="8474" y="11445"/>
                </a:lnTo>
                <a:lnTo>
                  <a:pt x="8548" y="11372"/>
                </a:lnTo>
                <a:lnTo>
                  <a:pt x="8658" y="11189"/>
                </a:lnTo>
                <a:lnTo>
                  <a:pt x="8694" y="11005"/>
                </a:lnTo>
                <a:lnTo>
                  <a:pt x="8694" y="10785"/>
                </a:lnTo>
                <a:lnTo>
                  <a:pt x="8658" y="10602"/>
                </a:lnTo>
                <a:lnTo>
                  <a:pt x="8621" y="10418"/>
                </a:lnTo>
                <a:lnTo>
                  <a:pt x="8658" y="10492"/>
                </a:lnTo>
                <a:lnTo>
                  <a:pt x="8768" y="10528"/>
                </a:lnTo>
                <a:lnTo>
                  <a:pt x="9025" y="10492"/>
                </a:lnTo>
                <a:lnTo>
                  <a:pt x="9281" y="10418"/>
                </a:lnTo>
                <a:lnTo>
                  <a:pt x="9428" y="10638"/>
                </a:lnTo>
                <a:lnTo>
                  <a:pt x="9611" y="10822"/>
                </a:lnTo>
                <a:lnTo>
                  <a:pt x="9758" y="10895"/>
                </a:lnTo>
                <a:lnTo>
                  <a:pt x="9942" y="10932"/>
                </a:lnTo>
                <a:lnTo>
                  <a:pt x="10088" y="10932"/>
                </a:lnTo>
                <a:lnTo>
                  <a:pt x="10235" y="10858"/>
                </a:lnTo>
                <a:lnTo>
                  <a:pt x="10382" y="10785"/>
                </a:lnTo>
                <a:lnTo>
                  <a:pt x="10492" y="10638"/>
                </a:lnTo>
                <a:lnTo>
                  <a:pt x="10565" y="10492"/>
                </a:lnTo>
                <a:lnTo>
                  <a:pt x="10602" y="10345"/>
                </a:lnTo>
                <a:lnTo>
                  <a:pt x="10639" y="10161"/>
                </a:lnTo>
                <a:lnTo>
                  <a:pt x="10602" y="9978"/>
                </a:lnTo>
                <a:lnTo>
                  <a:pt x="10492" y="9648"/>
                </a:lnTo>
                <a:lnTo>
                  <a:pt x="10749" y="9648"/>
                </a:lnTo>
                <a:lnTo>
                  <a:pt x="11005" y="9611"/>
                </a:lnTo>
                <a:lnTo>
                  <a:pt x="11629" y="9428"/>
                </a:lnTo>
                <a:lnTo>
                  <a:pt x="12876" y="8988"/>
                </a:lnTo>
                <a:close/>
                <a:moveTo>
                  <a:pt x="13206" y="10675"/>
                </a:moveTo>
                <a:lnTo>
                  <a:pt x="13096" y="10712"/>
                </a:lnTo>
                <a:lnTo>
                  <a:pt x="11592" y="11262"/>
                </a:lnTo>
                <a:lnTo>
                  <a:pt x="8731" y="12362"/>
                </a:lnTo>
                <a:lnTo>
                  <a:pt x="7300" y="12876"/>
                </a:lnTo>
                <a:lnTo>
                  <a:pt x="6604" y="13133"/>
                </a:lnTo>
                <a:lnTo>
                  <a:pt x="5870" y="13316"/>
                </a:lnTo>
                <a:lnTo>
                  <a:pt x="4696" y="13573"/>
                </a:lnTo>
                <a:lnTo>
                  <a:pt x="5393" y="13279"/>
                </a:lnTo>
                <a:lnTo>
                  <a:pt x="6090" y="13023"/>
                </a:lnTo>
                <a:lnTo>
                  <a:pt x="8438" y="12179"/>
                </a:lnTo>
                <a:lnTo>
                  <a:pt x="9611" y="11702"/>
                </a:lnTo>
                <a:lnTo>
                  <a:pt x="10822" y="11299"/>
                </a:lnTo>
                <a:lnTo>
                  <a:pt x="11409" y="11078"/>
                </a:lnTo>
                <a:lnTo>
                  <a:pt x="11996" y="10895"/>
                </a:lnTo>
                <a:lnTo>
                  <a:pt x="12619" y="10748"/>
                </a:lnTo>
                <a:lnTo>
                  <a:pt x="13206" y="10675"/>
                </a:lnTo>
                <a:close/>
                <a:moveTo>
                  <a:pt x="10492" y="478"/>
                </a:moveTo>
                <a:lnTo>
                  <a:pt x="10712" y="1064"/>
                </a:lnTo>
                <a:lnTo>
                  <a:pt x="10969" y="1688"/>
                </a:lnTo>
                <a:lnTo>
                  <a:pt x="11482" y="2862"/>
                </a:lnTo>
                <a:lnTo>
                  <a:pt x="11996" y="4182"/>
                </a:lnTo>
                <a:lnTo>
                  <a:pt x="12473" y="5466"/>
                </a:lnTo>
                <a:lnTo>
                  <a:pt x="12876" y="6713"/>
                </a:lnTo>
                <a:lnTo>
                  <a:pt x="13280" y="7924"/>
                </a:lnTo>
                <a:lnTo>
                  <a:pt x="13683" y="9171"/>
                </a:lnTo>
                <a:lnTo>
                  <a:pt x="14013" y="10418"/>
                </a:lnTo>
                <a:lnTo>
                  <a:pt x="13793" y="10418"/>
                </a:lnTo>
                <a:lnTo>
                  <a:pt x="13573" y="10492"/>
                </a:lnTo>
                <a:lnTo>
                  <a:pt x="13573" y="10418"/>
                </a:lnTo>
                <a:lnTo>
                  <a:pt x="13573" y="10308"/>
                </a:lnTo>
                <a:lnTo>
                  <a:pt x="13646" y="10235"/>
                </a:lnTo>
                <a:lnTo>
                  <a:pt x="13646" y="10125"/>
                </a:lnTo>
                <a:lnTo>
                  <a:pt x="13610" y="9831"/>
                </a:lnTo>
                <a:lnTo>
                  <a:pt x="13610" y="9758"/>
                </a:lnTo>
                <a:lnTo>
                  <a:pt x="13610" y="9721"/>
                </a:lnTo>
                <a:lnTo>
                  <a:pt x="13426" y="9024"/>
                </a:lnTo>
                <a:lnTo>
                  <a:pt x="13096" y="7777"/>
                </a:lnTo>
                <a:lnTo>
                  <a:pt x="12693" y="6603"/>
                </a:lnTo>
                <a:lnTo>
                  <a:pt x="12289" y="5430"/>
                </a:lnTo>
                <a:lnTo>
                  <a:pt x="11849" y="4256"/>
                </a:lnTo>
                <a:lnTo>
                  <a:pt x="11372" y="3119"/>
                </a:lnTo>
                <a:lnTo>
                  <a:pt x="10859" y="1981"/>
                </a:lnTo>
                <a:lnTo>
                  <a:pt x="10675" y="1651"/>
                </a:lnTo>
                <a:lnTo>
                  <a:pt x="10492" y="1358"/>
                </a:lnTo>
                <a:lnTo>
                  <a:pt x="10602" y="1285"/>
                </a:lnTo>
                <a:lnTo>
                  <a:pt x="10639" y="1174"/>
                </a:lnTo>
                <a:lnTo>
                  <a:pt x="10602" y="1064"/>
                </a:lnTo>
                <a:lnTo>
                  <a:pt x="10565" y="991"/>
                </a:lnTo>
                <a:lnTo>
                  <a:pt x="10528" y="954"/>
                </a:lnTo>
                <a:lnTo>
                  <a:pt x="10455" y="918"/>
                </a:lnTo>
                <a:lnTo>
                  <a:pt x="10272" y="881"/>
                </a:lnTo>
                <a:lnTo>
                  <a:pt x="10088" y="918"/>
                </a:lnTo>
                <a:lnTo>
                  <a:pt x="9391" y="1138"/>
                </a:lnTo>
                <a:lnTo>
                  <a:pt x="8658" y="1431"/>
                </a:lnTo>
                <a:lnTo>
                  <a:pt x="7924" y="1688"/>
                </a:lnTo>
                <a:lnTo>
                  <a:pt x="7190" y="1945"/>
                </a:lnTo>
                <a:lnTo>
                  <a:pt x="5650" y="2422"/>
                </a:lnTo>
                <a:lnTo>
                  <a:pt x="4109" y="2862"/>
                </a:lnTo>
                <a:lnTo>
                  <a:pt x="2569" y="3265"/>
                </a:lnTo>
                <a:lnTo>
                  <a:pt x="1762" y="3485"/>
                </a:lnTo>
                <a:lnTo>
                  <a:pt x="1358" y="3632"/>
                </a:lnTo>
                <a:lnTo>
                  <a:pt x="1175" y="3706"/>
                </a:lnTo>
                <a:lnTo>
                  <a:pt x="1028" y="3816"/>
                </a:lnTo>
                <a:lnTo>
                  <a:pt x="991" y="3816"/>
                </a:lnTo>
                <a:lnTo>
                  <a:pt x="955" y="3889"/>
                </a:lnTo>
                <a:lnTo>
                  <a:pt x="918" y="3962"/>
                </a:lnTo>
                <a:lnTo>
                  <a:pt x="991" y="4586"/>
                </a:lnTo>
                <a:lnTo>
                  <a:pt x="1101" y="5209"/>
                </a:lnTo>
                <a:lnTo>
                  <a:pt x="1248" y="5796"/>
                </a:lnTo>
                <a:lnTo>
                  <a:pt x="1395" y="6420"/>
                </a:lnTo>
                <a:lnTo>
                  <a:pt x="1725" y="7594"/>
                </a:lnTo>
                <a:lnTo>
                  <a:pt x="2128" y="8768"/>
                </a:lnTo>
                <a:lnTo>
                  <a:pt x="2532" y="9978"/>
                </a:lnTo>
                <a:lnTo>
                  <a:pt x="2899" y="11152"/>
                </a:lnTo>
                <a:lnTo>
                  <a:pt x="3045" y="11739"/>
                </a:lnTo>
                <a:lnTo>
                  <a:pt x="3192" y="12362"/>
                </a:lnTo>
                <a:lnTo>
                  <a:pt x="3302" y="12949"/>
                </a:lnTo>
                <a:lnTo>
                  <a:pt x="3412" y="13573"/>
                </a:lnTo>
                <a:lnTo>
                  <a:pt x="3412" y="13683"/>
                </a:lnTo>
                <a:lnTo>
                  <a:pt x="3486" y="13720"/>
                </a:lnTo>
                <a:lnTo>
                  <a:pt x="3559" y="13756"/>
                </a:lnTo>
                <a:lnTo>
                  <a:pt x="3632" y="13793"/>
                </a:lnTo>
                <a:lnTo>
                  <a:pt x="3669" y="13830"/>
                </a:lnTo>
                <a:lnTo>
                  <a:pt x="3742" y="13830"/>
                </a:lnTo>
                <a:lnTo>
                  <a:pt x="4036" y="13756"/>
                </a:lnTo>
                <a:lnTo>
                  <a:pt x="3706" y="13903"/>
                </a:lnTo>
                <a:lnTo>
                  <a:pt x="3412" y="14086"/>
                </a:lnTo>
                <a:lnTo>
                  <a:pt x="2569" y="11115"/>
                </a:lnTo>
                <a:lnTo>
                  <a:pt x="2128" y="9611"/>
                </a:lnTo>
                <a:lnTo>
                  <a:pt x="1725" y="8144"/>
                </a:lnTo>
                <a:lnTo>
                  <a:pt x="955" y="5136"/>
                </a:lnTo>
                <a:lnTo>
                  <a:pt x="808" y="4439"/>
                </a:lnTo>
                <a:lnTo>
                  <a:pt x="661" y="3999"/>
                </a:lnTo>
                <a:lnTo>
                  <a:pt x="588" y="3779"/>
                </a:lnTo>
                <a:lnTo>
                  <a:pt x="478" y="3632"/>
                </a:lnTo>
                <a:lnTo>
                  <a:pt x="1065" y="3522"/>
                </a:lnTo>
                <a:lnTo>
                  <a:pt x="1652" y="3412"/>
                </a:lnTo>
                <a:lnTo>
                  <a:pt x="2825" y="3045"/>
                </a:lnTo>
                <a:lnTo>
                  <a:pt x="4183" y="2642"/>
                </a:lnTo>
                <a:lnTo>
                  <a:pt x="5503" y="2202"/>
                </a:lnTo>
                <a:lnTo>
                  <a:pt x="8034" y="1358"/>
                </a:lnTo>
                <a:lnTo>
                  <a:pt x="9281" y="918"/>
                </a:lnTo>
                <a:lnTo>
                  <a:pt x="9905" y="734"/>
                </a:lnTo>
                <a:lnTo>
                  <a:pt x="10198" y="624"/>
                </a:lnTo>
                <a:lnTo>
                  <a:pt x="10492" y="478"/>
                </a:lnTo>
                <a:close/>
                <a:moveTo>
                  <a:pt x="10455" y="1"/>
                </a:moveTo>
                <a:lnTo>
                  <a:pt x="10162" y="37"/>
                </a:lnTo>
                <a:lnTo>
                  <a:pt x="9832" y="147"/>
                </a:lnTo>
                <a:lnTo>
                  <a:pt x="9245" y="367"/>
                </a:lnTo>
                <a:lnTo>
                  <a:pt x="7997" y="808"/>
                </a:lnTo>
                <a:lnTo>
                  <a:pt x="5503" y="1651"/>
                </a:lnTo>
                <a:lnTo>
                  <a:pt x="2935" y="2495"/>
                </a:lnTo>
                <a:lnTo>
                  <a:pt x="1615" y="2899"/>
                </a:lnTo>
                <a:lnTo>
                  <a:pt x="918" y="3082"/>
                </a:lnTo>
                <a:lnTo>
                  <a:pt x="258" y="3339"/>
                </a:lnTo>
                <a:lnTo>
                  <a:pt x="184" y="3412"/>
                </a:lnTo>
                <a:lnTo>
                  <a:pt x="148" y="3522"/>
                </a:lnTo>
                <a:lnTo>
                  <a:pt x="38" y="3559"/>
                </a:lnTo>
                <a:lnTo>
                  <a:pt x="1" y="3595"/>
                </a:lnTo>
                <a:lnTo>
                  <a:pt x="1" y="3632"/>
                </a:lnTo>
                <a:lnTo>
                  <a:pt x="38" y="3779"/>
                </a:lnTo>
                <a:lnTo>
                  <a:pt x="111" y="3926"/>
                </a:lnTo>
                <a:lnTo>
                  <a:pt x="184" y="4036"/>
                </a:lnTo>
                <a:lnTo>
                  <a:pt x="221" y="4146"/>
                </a:lnTo>
                <a:lnTo>
                  <a:pt x="294" y="4366"/>
                </a:lnTo>
                <a:lnTo>
                  <a:pt x="588" y="5796"/>
                </a:lnTo>
                <a:lnTo>
                  <a:pt x="955" y="7227"/>
                </a:lnTo>
                <a:lnTo>
                  <a:pt x="1285" y="8658"/>
                </a:lnTo>
                <a:lnTo>
                  <a:pt x="2055" y="11482"/>
                </a:lnTo>
                <a:lnTo>
                  <a:pt x="2459" y="12876"/>
                </a:lnTo>
                <a:lnTo>
                  <a:pt x="2899" y="14233"/>
                </a:lnTo>
                <a:lnTo>
                  <a:pt x="2935" y="14380"/>
                </a:lnTo>
                <a:lnTo>
                  <a:pt x="3045" y="14416"/>
                </a:lnTo>
                <a:lnTo>
                  <a:pt x="3155" y="14453"/>
                </a:lnTo>
                <a:lnTo>
                  <a:pt x="3302" y="14416"/>
                </a:lnTo>
                <a:lnTo>
                  <a:pt x="3596" y="14343"/>
                </a:lnTo>
                <a:lnTo>
                  <a:pt x="3889" y="14270"/>
                </a:lnTo>
                <a:lnTo>
                  <a:pt x="4513" y="14086"/>
                </a:lnTo>
                <a:lnTo>
                  <a:pt x="5980" y="13793"/>
                </a:lnTo>
                <a:lnTo>
                  <a:pt x="6714" y="13610"/>
                </a:lnTo>
                <a:lnTo>
                  <a:pt x="7447" y="13353"/>
                </a:lnTo>
                <a:lnTo>
                  <a:pt x="8878" y="12839"/>
                </a:lnTo>
                <a:lnTo>
                  <a:pt x="11739" y="11775"/>
                </a:lnTo>
                <a:lnTo>
                  <a:pt x="13133" y="11225"/>
                </a:lnTo>
                <a:lnTo>
                  <a:pt x="13646" y="11078"/>
                </a:lnTo>
                <a:lnTo>
                  <a:pt x="13903" y="10968"/>
                </a:lnTo>
                <a:lnTo>
                  <a:pt x="14160" y="10822"/>
                </a:lnTo>
                <a:lnTo>
                  <a:pt x="14197" y="10932"/>
                </a:lnTo>
                <a:lnTo>
                  <a:pt x="14270" y="10968"/>
                </a:lnTo>
                <a:lnTo>
                  <a:pt x="14380" y="11005"/>
                </a:lnTo>
                <a:lnTo>
                  <a:pt x="14490" y="11005"/>
                </a:lnTo>
                <a:lnTo>
                  <a:pt x="14563" y="10932"/>
                </a:lnTo>
                <a:lnTo>
                  <a:pt x="14637" y="10895"/>
                </a:lnTo>
                <a:lnTo>
                  <a:pt x="14674" y="10785"/>
                </a:lnTo>
                <a:lnTo>
                  <a:pt x="14637" y="10675"/>
                </a:lnTo>
                <a:lnTo>
                  <a:pt x="14270" y="9318"/>
                </a:lnTo>
                <a:lnTo>
                  <a:pt x="13867" y="7997"/>
                </a:lnTo>
                <a:lnTo>
                  <a:pt x="13426" y="6640"/>
                </a:lnTo>
                <a:lnTo>
                  <a:pt x="12949" y="5356"/>
                </a:lnTo>
                <a:lnTo>
                  <a:pt x="12473" y="4036"/>
                </a:lnTo>
                <a:lnTo>
                  <a:pt x="11922" y="2752"/>
                </a:lnTo>
                <a:lnTo>
                  <a:pt x="11409" y="1468"/>
                </a:lnTo>
                <a:lnTo>
                  <a:pt x="11115" y="881"/>
                </a:lnTo>
                <a:lnTo>
                  <a:pt x="10785" y="257"/>
                </a:lnTo>
                <a:lnTo>
                  <a:pt x="10749" y="221"/>
                </a:lnTo>
                <a:lnTo>
                  <a:pt x="10675" y="184"/>
                </a:lnTo>
                <a:lnTo>
                  <a:pt x="10639" y="111"/>
                </a:lnTo>
                <a:lnTo>
                  <a:pt x="10602" y="74"/>
                </a:lnTo>
                <a:lnTo>
                  <a:pt x="10528" y="37"/>
                </a:lnTo>
                <a:lnTo>
                  <a:pt x="10455" y="1"/>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514" name="Google Shape;514;p10"/>
          <p:cNvSpPr/>
          <p:nvPr/>
        </p:nvSpPr>
        <p:spPr>
          <a:xfrm>
            <a:off x="2034238" y="6548458"/>
            <a:ext cx="521651" cy="385726"/>
          </a:xfrm>
          <a:custGeom>
            <a:rect b="b" l="l" r="r" t="t"/>
            <a:pathLst>
              <a:path extrusionOk="0" h="10199" w="13793">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515" name="Google Shape;515;p10"/>
          <p:cNvSpPr/>
          <p:nvPr/>
        </p:nvSpPr>
        <p:spPr>
          <a:xfrm>
            <a:off x="3605" y="6533641"/>
            <a:ext cx="240044" cy="498052"/>
          </a:xfrm>
          <a:custGeom>
            <a:rect b="b" l="l" r="r" t="t"/>
            <a:pathLst>
              <a:path extrusionOk="0" h="13169" w="6347">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516" name="Google Shape;516;p10"/>
          <p:cNvSpPr/>
          <p:nvPr/>
        </p:nvSpPr>
        <p:spPr>
          <a:xfrm rot="1920612">
            <a:off x="10967391" y="833704"/>
            <a:ext cx="668704" cy="567426"/>
          </a:xfrm>
          <a:custGeom>
            <a:rect b="b" l="l" r="r" t="t"/>
            <a:pathLst>
              <a:path extrusionOk="0" h="15004" w="17681">
                <a:moveTo>
                  <a:pt x="6823" y="1981"/>
                </a:moveTo>
                <a:lnTo>
                  <a:pt x="6676" y="2018"/>
                </a:lnTo>
                <a:lnTo>
                  <a:pt x="6566" y="2055"/>
                </a:lnTo>
                <a:lnTo>
                  <a:pt x="6493" y="2201"/>
                </a:lnTo>
                <a:lnTo>
                  <a:pt x="6420" y="2385"/>
                </a:lnTo>
                <a:lnTo>
                  <a:pt x="6383" y="2531"/>
                </a:lnTo>
                <a:lnTo>
                  <a:pt x="6383" y="2641"/>
                </a:lnTo>
                <a:lnTo>
                  <a:pt x="6420" y="2752"/>
                </a:lnTo>
                <a:lnTo>
                  <a:pt x="6493" y="2825"/>
                </a:lnTo>
                <a:lnTo>
                  <a:pt x="6566" y="2862"/>
                </a:lnTo>
                <a:lnTo>
                  <a:pt x="6713" y="2862"/>
                </a:lnTo>
                <a:lnTo>
                  <a:pt x="6860" y="2825"/>
                </a:lnTo>
                <a:lnTo>
                  <a:pt x="6933" y="2752"/>
                </a:lnTo>
                <a:lnTo>
                  <a:pt x="7006" y="2641"/>
                </a:lnTo>
                <a:lnTo>
                  <a:pt x="7080" y="2531"/>
                </a:lnTo>
                <a:lnTo>
                  <a:pt x="7080" y="2421"/>
                </a:lnTo>
                <a:lnTo>
                  <a:pt x="7080" y="2275"/>
                </a:lnTo>
                <a:lnTo>
                  <a:pt x="7006" y="2165"/>
                </a:lnTo>
                <a:lnTo>
                  <a:pt x="6933" y="2055"/>
                </a:lnTo>
                <a:lnTo>
                  <a:pt x="6823" y="1981"/>
                </a:lnTo>
                <a:close/>
                <a:moveTo>
                  <a:pt x="5282" y="2641"/>
                </a:moveTo>
                <a:lnTo>
                  <a:pt x="5209" y="2678"/>
                </a:lnTo>
                <a:lnTo>
                  <a:pt x="5136" y="2715"/>
                </a:lnTo>
                <a:lnTo>
                  <a:pt x="5062" y="2788"/>
                </a:lnTo>
                <a:lnTo>
                  <a:pt x="5062" y="2898"/>
                </a:lnTo>
                <a:lnTo>
                  <a:pt x="5062" y="2935"/>
                </a:lnTo>
                <a:lnTo>
                  <a:pt x="4989" y="2972"/>
                </a:lnTo>
                <a:lnTo>
                  <a:pt x="4952" y="3045"/>
                </a:lnTo>
                <a:lnTo>
                  <a:pt x="4952" y="3118"/>
                </a:lnTo>
                <a:lnTo>
                  <a:pt x="4952" y="3228"/>
                </a:lnTo>
                <a:lnTo>
                  <a:pt x="5026" y="3338"/>
                </a:lnTo>
                <a:lnTo>
                  <a:pt x="5099" y="3412"/>
                </a:lnTo>
                <a:lnTo>
                  <a:pt x="5319" y="3412"/>
                </a:lnTo>
                <a:lnTo>
                  <a:pt x="5429" y="3338"/>
                </a:lnTo>
                <a:lnTo>
                  <a:pt x="5502" y="3265"/>
                </a:lnTo>
                <a:lnTo>
                  <a:pt x="5576" y="3155"/>
                </a:lnTo>
                <a:lnTo>
                  <a:pt x="5613" y="3008"/>
                </a:lnTo>
                <a:lnTo>
                  <a:pt x="5576" y="2862"/>
                </a:lnTo>
                <a:lnTo>
                  <a:pt x="5502" y="2752"/>
                </a:lnTo>
                <a:lnTo>
                  <a:pt x="5392" y="2678"/>
                </a:lnTo>
                <a:lnTo>
                  <a:pt x="5282" y="2641"/>
                </a:lnTo>
                <a:close/>
                <a:moveTo>
                  <a:pt x="6786" y="3559"/>
                </a:moveTo>
                <a:lnTo>
                  <a:pt x="6640" y="3595"/>
                </a:lnTo>
                <a:lnTo>
                  <a:pt x="6493" y="3705"/>
                </a:lnTo>
                <a:lnTo>
                  <a:pt x="6383" y="3815"/>
                </a:lnTo>
                <a:lnTo>
                  <a:pt x="6309" y="3962"/>
                </a:lnTo>
                <a:lnTo>
                  <a:pt x="6273" y="4109"/>
                </a:lnTo>
                <a:lnTo>
                  <a:pt x="6273" y="4255"/>
                </a:lnTo>
                <a:lnTo>
                  <a:pt x="6273" y="4366"/>
                </a:lnTo>
                <a:lnTo>
                  <a:pt x="6383" y="4439"/>
                </a:lnTo>
                <a:lnTo>
                  <a:pt x="6493" y="4476"/>
                </a:lnTo>
                <a:lnTo>
                  <a:pt x="6603" y="4439"/>
                </a:lnTo>
                <a:lnTo>
                  <a:pt x="6750" y="4329"/>
                </a:lnTo>
                <a:lnTo>
                  <a:pt x="6860" y="4329"/>
                </a:lnTo>
                <a:lnTo>
                  <a:pt x="6970" y="4292"/>
                </a:lnTo>
                <a:lnTo>
                  <a:pt x="7080" y="4182"/>
                </a:lnTo>
                <a:lnTo>
                  <a:pt x="7153" y="4035"/>
                </a:lnTo>
                <a:lnTo>
                  <a:pt x="7153" y="3852"/>
                </a:lnTo>
                <a:lnTo>
                  <a:pt x="7080" y="3705"/>
                </a:lnTo>
                <a:lnTo>
                  <a:pt x="7043" y="3632"/>
                </a:lnTo>
                <a:lnTo>
                  <a:pt x="6970" y="3595"/>
                </a:lnTo>
                <a:lnTo>
                  <a:pt x="6786" y="3559"/>
                </a:lnTo>
                <a:close/>
                <a:moveTo>
                  <a:pt x="4806" y="5979"/>
                </a:moveTo>
                <a:lnTo>
                  <a:pt x="4622" y="6090"/>
                </a:lnTo>
                <a:lnTo>
                  <a:pt x="4439" y="6200"/>
                </a:lnTo>
                <a:lnTo>
                  <a:pt x="4402" y="6236"/>
                </a:lnTo>
                <a:lnTo>
                  <a:pt x="4329" y="6310"/>
                </a:lnTo>
                <a:lnTo>
                  <a:pt x="4255" y="6383"/>
                </a:lnTo>
                <a:lnTo>
                  <a:pt x="4219" y="6493"/>
                </a:lnTo>
                <a:lnTo>
                  <a:pt x="4219" y="6566"/>
                </a:lnTo>
                <a:lnTo>
                  <a:pt x="4255" y="6713"/>
                </a:lnTo>
                <a:lnTo>
                  <a:pt x="4329" y="6860"/>
                </a:lnTo>
                <a:lnTo>
                  <a:pt x="4365" y="6897"/>
                </a:lnTo>
                <a:lnTo>
                  <a:pt x="4475" y="6970"/>
                </a:lnTo>
                <a:lnTo>
                  <a:pt x="4585" y="7007"/>
                </a:lnTo>
                <a:lnTo>
                  <a:pt x="4696" y="7043"/>
                </a:lnTo>
                <a:lnTo>
                  <a:pt x="4842" y="7007"/>
                </a:lnTo>
                <a:lnTo>
                  <a:pt x="4952" y="6970"/>
                </a:lnTo>
                <a:lnTo>
                  <a:pt x="5026" y="6897"/>
                </a:lnTo>
                <a:lnTo>
                  <a:pt x="5209" y="6750"/>
                </a:lnTo>
                <a:lnTo>
                  <a:pt x="5282" y="6640"/>
                </a:lnTo>
                <a:lnTo>
                  <a:pt x="5319" y="6493"/>
                </a:lnTo>
                <a:lnTo>
                  <a:pt x="5356" y="6346"/>
                </a:lnTo>
                <a:lnTo>
                  <a:pt x="5356" y="6236"/>
                </a:lnTo>
                <a:lnTo>
                  <a:pt x="5282" y="6126"/>
                </a:lnTo>
                <a:lnTo>
                  <a:pt x="5209" y="6053"/>
                </a:lnTo>
                <a:lnTo>
                  <a:pt x="5136" y="5979"/>
                </a:lnTo>
                <a:close/>
                <a:moveTo>
                  <a:pt x="4219" y="4916"/>
                </a:moveTo>
                <a:lnTo>
                  <a:pt x="4219" y="5062"/>
                </a:lnTo>
                <a:lnTo>
                  <a:pt x="4255" y="5136"/>
                </a:lnTo>
                <a:lnTo>
                  <a:pt x="4292" y="5173"/>
                </a:lnTo>
                <a:lnTo>
                  <a:pt x="4439" y="5209"/>
                </a:lnTo>
                <a:lnTo>
                  <a:pt x="4549" y="5173"/>
                </a:lnTo>
                <a:lnTo>
                  <a:pt x="4585" y="5136"/>
                </a:lnTo>
                <a:lnTo>
                  <a:pt x="4622" y="5062"/>
                </a:lnTo>
                <a:lnTo>
                  <a:pt x="4659" y="5026"/>
                </a:lnTo>
                <a:lnTo>
                  <a:pt x="4989" y="5136"/>
                </a:lnTo>
                <a:lnTo>
                  <a:pt x="5319" y="5209"/>
                </a:lnTo>
                <a:lnTo>
                  <a:pt x="5392" y="5319"/>
                </a:lnTo>
                <a:lnTo>
                  <a:pt x="5466" y="5429"/>
                </a:lnTo>
                <a:lnTo>
                  <a:pt x="5686" y="5613"/>
                </a:lnTo>
                <a:lnTo>
                  <a:pt x="5869" y="5833"/>
                </a:lnTo>
                <a:lnTo>
                  <a:pt x="5979" y="6053"/>
                </a:lnTo>
                <a:lnTo>
                  <a:pt x="6016" y="6273"/>
                </a:lnTo>
                <a:lnTo>
                  <a:pt x="5979" y="6530"/>
                </a:lnTo>
                <a:lnTo>
                  <a:pt x="5943" y="6676"/>
                </a:lnTo>
                <a:lnTo>
                  <a:pt x="5869" y="6823"/>
                </a:lnTo>
                <a:lnTo>
                  <a:pt x="5686" y="7080"/>
                </a:lnTo>
                <a:lnTo>
                  <a:pt x="5466" y="7227"/>
                </a:lnTo>
                <a:lnTo>
                  <a:pt x="5209" y="7373"/>
                </a:lnTo>
                <a:lnTo>
                  <a:pt x="4916" y="7447"/>
                </a:lnTo>
                <a:lnTo>
                  <a:pt x="4622" y="7483"/>
                </a:lnTo>
                <a:lnTo>
                  <a:pt x="4329" y="7520"/>
                </a:lnTo>
                <a:lnTo>
                  <a:pt x="4035" y="7483"/>
                </a:lnTo>
                <a:lnTo>
                  <a:pt x="3778" y="7447"/>
                </a:lnTo>
                <a:lnTo>
                  <a:pt x="3485" y="7337"/>
                </a:lnTo>
                <a:lnTo>
                  <a:pt x="3338" y="7227"/>
                </a:lnTo>
                <a:lnTo>
                  <a:pt x="3228" y="7080"/>
                </a:lnTo>
                <a:lnTo>
                  <a:pt x="3155" y="6897"/>
                </a:lnTo>
                <a:lnTo>
                  <a:pt x="3118" y="6713"/>
                </a:lnTo>
                <a:lnTo>
                  <a:pt x="3082" y="6383"/>
                </a:lnTo>
                <a:lnTo>
                  <a:pt x="3155" y="6090"/>
                </a:lnTo>
                <a:lnTo>
                  <a:pt x="3228" y="5796"/>
                </a:lnTo>
                <a:lnTo>
                  <a:pt x="3375" y="5539"/>
                </a:lnTo>
                <a:lnTo>
                  <a:pt x="3558" y="5319"/>
                </a:lnTo>
                <a:lnTo>
                  <a:pt x="3742" y="5173"/>
                </a:lnTo>
                <a:lnTo>
                  <a:pt x="3962" y="5026"/>
                </a:lnTo>
                <a:lnTo>
                  <a:pt x="4219" y="4916"/>
                </a:lnTo>
                <a:close/>
                <a:moveTo>
                  <a:pt x="11628" y="7190"/>
                </a:moveTo>
                <a:lnTo>
                  <a:pt x="11958" y="7263"/>
                </a:lnTo>
                <a:lnTo>
                  <a:pt x="12252" y="7263"/>
                </a:lnTo>
                <a:lnTo>
                  <a:pt x="12362" y="7227"/>
                </a:lnTo>
                <a:lnTo>
                  <a:pt x="12435" y="7447"/>
                </a:lnTo>
                <a:lnTo>
                  <a:pt x="12509" y="7704"/>
                </a:lnTo>
                <a:lnTo>
                  <a:pt x="12509" y="7814"/>
                </a:lnTo>
                <a:lnTo>
                  <a:pt x="12472" y="7814"/>
                </a:lnTo>
                <a:lnTo>
                  <a:pt x="12399" y="7850"/>
                </a:lnTo>
                <a:lnTo>
                  <a:pt x="12399" y="7887"/>
                </a:lnTo>
                <a:lnTo>
                  <a:pt x="12252" y="7814"/>
                </a:lnTo>
                <a:lnTo>
                  <a:pt x="11738" y="7557"/>
                </a:lnTo>
                <a:lnTo>
                  <a:pt x="11702" y="7483"/>
                </a:lnTo>
                <a:lnTo>
                  <a:pt x="11628" y="7373"/>
                </a:lnTo>
                <a:lnTo>
                  <a:pt x="11628" y="7190"/>
                </a:lnTo>
                <a:close/>
                <a:moveTo>
                  <a:pt x="4329" y="4402"/>
                </a:moveTo>
                <a:lnTo>
                  <a:pt x="4255" y="4476"/>
                </a:lnTo>
                <a:lnTo>
                  <a:pt x="4035" y="4512"/>
                </a:lnTo>
                <a:lnTo>
                  <a:pt x="3815" y="4622"/>
                </a:lnTo>
                <a:lnTo>
                  <a:pt x="3632" y="4732"/>
                </a:lnTo>
                <a:lnTo>
                  <a:pt x="3448" y="4842"/>
                </a:lnTo>
                <a:lnTo>
                  <a:pt x="3265" y="4989"/>
                </a:lnTo>
                <a:lnTo>
                  <a:pt x="3082" y="5173"/>
                </a:lnTo>
                <a:lnTo>
                  <a:pt x="2971" y="5356"/>
                </a:lnTo>
                <a:lnTo>
                  <a:pt x="2825" y="5576"/>
                </a:lnTo>
                <a:lnTo>
                  <a:pt x="2715" y="5906"/>
                </a:lnTo>
                <a:lnTo>
                  <a:pt x="2641" y="6236"/>
                </a:lnTo>
                <a:lnTo>
                  <a:pt x="2641" y="6603"/>
                </a:lnTo>
                <a:lnTo>
                  <a:pt x="2678" y="6933"/>
                </a:lnTo>
                <a:lnTo>
                  <a:pt x="2825" y="7263"/>
                </a:lnTo>
                <a:lnTo>
                  <a:pt x="3008" y="7520"/>
                </a:lnTo>
                <a:lnTo>
                  <a:pt x="3118" y="7667"/>
                </a:lnTo>
                <a:lnTo>
                  <a:pt x="3265" y="7740"/>
                </a:lnTo>
                <a:lnTo>
                  <a:pt x="3412" y="7850"/>
                </a:lnTo>
                <a:lnTo>
                  <a:pt x="3595" y="7887"/>
                </a:lnTo>
                <a:lnTo>
                  <a:pt x="3962" y="7997"/>
                </a:lnTo>
                <a:lnTo>
                  <a:pt x="4292" y="8034"/>
                </a:lnTo>
                <a:lnTo>
                  <a:pt x="4659" y="7997"/>
                </a:lnTo>
                <a:lnTo>
                  <a:pt x="5026" y="7960"/>
                </a:lnTo>
                <a:lnTo>
                  <a:pt x="5356" y="7850"/>
                </a:lnTo>
                <a:lnTo>
                  <a:pt x="5686" y="7704"/>
                </a:lnTo>
                <a:lnTo>
                  <a:pt x="5979" y="7483"/>
                </a:lnTo>
                <a:lnTo>
                  <a:pt x="6236" y="7227"/>
                </a:lnTo>
                <a:lnTo>
                  <a:pt x="6383" y="6933"/>
                </a:lnTo>
                <a:lnTo>
                  <a:pt x="6456" y="6640"/>
                </a:lnTo>
                <a:lnTo>
                  <a:pt x="6530" y="6346"/>
                </a:lnTo>
                <a:lnTo>
                  <a:pt x="6493" y="6016"/>
                </a:lnTo>
                <a:lnTo>
                  <a:pt x="6420" y="5759"/>
                </a:lnTo>
                <a:lnTo>
                  <a:pt x="6273" y="5503"/>
                </a:lnTo>
                <a:lnTo>
                  <a:pt x="6163" y="5393"/>
                </a:lnTo>
                <a:lnTo>
                  <a:pt x="5979" y="5246"/>
                </a:lnTo>
                <a:lnTo>
                  <a:pt x="5833" y="5099"/>
                </a:lnTo>
                <a:lnTo>
                  <a:pt x="5796" y="5026"/>
                </a:lnTo>
                <a:lnTo>
                  <a:pt x="5796" y="4952"/>
                </a:lnTo>
                <a:lnTo>
                  <a:pt x="5759" y="4879"/>
                </a:lnTo>
                <a:lnTo>
                  <a:pt x="5723" y="4806"/>
                </a:lnTo>
                <a:lnTo>
                  <a:pt x="5649" y="4732"/>
                </a:lnTo>
                <a:lnTo>
                  <a:pt x="5539" y="4696"/>
                </a:lnTo>
                <a:lnTo>
                  <a:pt x="5209" y="4659"/>
                </a:lnTo>
                <a:lnTo>
                  <a:pt x="5136" y="4586"/>
                </a:lnTo>
                <a:lnTo>
                  <a:pt x="5136" y="4512"/>
                </a:lnTo>
                <a:lnTo>
                  <a:pt x="5062" y="4439"/>
                </a:lnTo>
                <a:lnTo>
                  <a:pt x="4585" y="4439"/>
                </a:lnTo>
                <a:lnTo>
                  <a:pt x="4475" y="4402"/>
                </a:lnTo>
                <a:close/>
                <a:moveTo>
                  <a:pt x="1761" y="7447"/>
                </a:moveTo>
                <a:lnTo>
                  <a:pt x="1908" y="7483"/>
                </a:lnTo>
                <a:lnTo>
                  <a:pt x="2054" y="7520"/>
                </a:lnTo>
                <a:lnTo>
                  <a:pt x="2164" y="7630"/>
                </a:lnTo>
                <a:lnTo>
                  <a:pt x="2275" y="7740"/>
                </a:lnTo>
                <a:lnTo>
                  <a:pt x="2348" y="7887"/>
                </a:lnTo>
                <a:lnTo>
                  <a:pt x="2348" y="8070"/>
                </a:lnTo>
                <a:lnTo>
                  <a:pt x="2348" y="8107"/>
                </a:lnTo>
                <a:lnTo>
                  <a:pt x="2311" y="8144"/>
                </a:lnTo>
                <a:lnTo>
                  <a:pt x="2238" y="8144"/>
                </a:lnTo>
                <a:lnTo>
                  <a:pt x="2128" y="8070"/>
                </a:lnTo>
                <a:lnTo>
                  <a:pt x="2018" y="7960"/>
                </a:lnTo>
                <a:lnTo>
                  <a:pt x="1908" y="7814"/>
                </a:lnTo>
                <a:lnTo>
                  <a:pt x="1724" y="7520"/>
                </a:lnTo>
                <a:lnTo>
                  <a:pt x="1651" y="7447"/>
                </a:lnTo>
                <a:close/>
                <a:moveTo>
                  <a:pt x="14233" y="7630"/>
                </a:moveTo>
                <a:lnTo>
                  <a:pt x="14159" y="7667"/>
                </a:lnTo>
                <a:lnTo>
                  <a:pt x="14123" y="7740"/>
                </a:lnTo>
                <a:lnTo>
                  <a:pt x="14013" y="7960"/>
                </a:lnTo>
                <a:lnTo>
                  <a:pt x="14013" y="8070"/>
                </a:lnTo>
                <a:lnTo>
                  <a:pt x="14049" y="8180"/>
                </a:lnTo>
                <a:lnTo>
                  <a:pt x="14086" y="8254"/>
                </a:lnTo>
                <a:lnTo>
                  <a:pt x="14159" y="8290"/>
                </a:lnTo>
                <a:lnTo>
                  <a:pt x="14306" y="8290"/>
                </a:lnTo>
                <a:lnTo>
                  <a:pt x="14416" y="8254"/>
                </a:lnTo>
                <a:lnTo>
                  <a:pt x="14453" y="8180"/>
                </a:lnTo>
                <a:lnTo>
                  <a:pt x="14490" y="8107"/>
                </a:lnTo>
                <a:lnTo>
                  <a:pt x="14490" y="7997"/>
                </a:lnTo>
                <a:lnTo>
                  <a:pt x="14490" y="7924"/>
                </a:lnTo>
                <a:lnTo>
                  <a:pt x="14490" y="7777"/>
                </a:lnTo>
                <a:lnTo>
                  <a:pt x="14453" y="7704"/>
                </a:lnTo>
                <a:lnTo>
                  <a:pt x="14416" y="7667"/>
                </a:lnTo>
                <a:lnTo>
                  <a:pt x="14306" y="7630"/>
                </a:lnTo>
                <a:close/>
                <a:moveTo>
                  <a:pt x="7410" y="6236"/>
                </a:moveTo>
                <a:lnTo>
                  <a:pt x="7300" y="6310"/>
                </a:lnTo>
                <a:lnTo>
                  <a:pt x="7227" y="6346"/>
                </a:lnTo>
                <a:lnTo>
                  <a:pt x="7190" y="6420"/>
                </a:lnTo>
                <a:lnTo>
                  <a:pt x="7153" y="6566"/>
                </a:lnTo>
                <a:lnTo>
                  <a:pt x="7153" y="6750"/>
                </a:lnTo>
                <a:lnTo>
                  <a:pt x="7190" y="6933"/>
                </a:lnTo>
                <a:lnTo>
                  <a:pt x="7227" y="7007"/>
                </a:lnTo>
                <a:lnTo>
                  <a:pt x="7300" y="7080"/>
                </a:lnTo>
                <a:lnTo>
                  <a:pt x="7667" y="7153"/>
                </a:lnTo>
                <a:lnTo>
                  <a:pt x="7410" y="7373"/>
                </a:lnTo>
                <a:lnTo>
                  <a:pt x="7263" y="7520"/>
                </a:lnTo>
                <a:lnTo>
                  <a:pt x="7190" y="7593"/>
                </a:lnTo>
                <a:lnTo>
                  <a:pt x="7153" y="7704"/>
                </a:lnTo>
                <a:lnTo>
                  <a:pt x="7153" y="7887"/>
                </a:lnTo>
                <a:lnTo>
                  <a:pt x="7227" y="8070"/>
                </a:lnTo>
                <a:lnTo>
                  <a:pt x="7337" y="8180"/>
                </a:lnTo>
                <a:lnTo>
                  <a:pt x="7483" y="8290"/>
                </a:lnTo>
                <a:lnTo>
                  <a:pt x="7520" y="8400"/>
                </a:lnTo>
                <a:lnTo>
                  <a:pt x="7557" y="8474"/>
                </a:lnTo>
                <a:lnTo>
                  <a:pt x="7593" y="8511"/>
                </a:lnTo>
                <a:lnTo>
                  <a:pt x="7740" y="8511"/>
                </a:lnTo>
                <a:lnTo>
                  <a:pt x="7813" y="8437"/>
                </a:lnTo>
                <a:lnTo>
                  <a:pt x="7850" y="8364"/>
                </a:lnTo>
                <a:lnTo>
                  <a:pt x="7923" y="8217"/>
                </a:lnTo>
                <a:lnTo>
                  <a:pt x="7923" y="8144"/>
                </a:lnTo>
                <a:lnTo>
                  <a:pt x="7887" y="8070"/>
                </a:lnTo>
                <a:lnTo>
                  <a:pt x="7850" y="7997"/>
                </a:lnTo>
                <a:lnTo>
                  <a:pt x="7777" y="7960"/>
                </a:lnTo>
                <a:lnTo>
                  <a:pt x="7667" y="7924"/>
                </a:lnTo>
                <a:lnTo>
                  <a:pt x="7630" y="7887"/>
                </a:lnTo>
                <a:lnTo>
                  <a:pt x="7630" y="7814"/>
                </a:lnTo>
                <a:lnTo>
                  <a:pt x="7630" y="7777"/>
                </a:lnTo>
                <a:lnTo>
                  <a:pt x="7703" y="7667"/>
                </a:lnTo>
                <a:lnTo>
                  <a:pt x="7850" y="7593"/>
                </a:lnTo>
                <a:lnTo>
                  <a:pt x="7997" y="7410"/>
                </a:lnTo>
                <a:lnTo>
                  <a:pt x="8107" y="7190"/>
                </a:lnTo>
                <a:lnTo>
                  <a:pt x="8107" y="7080"/>
                </a:lnTo>
                <a:lnTo>
                  <a:pt x="8070" y="6970"/>
                </a:lnTo>
                <a:lnTo>
                  <a:pt x="8034" y="6897"/>
                </a:lnTo>
                <a:lnTo>
                  <a:pt x="7960" y="6823"/>
                </a:lnTo>
                <a:lnTo>
                  <a:pt x="7740" y="6750"/>
                </a:lnTo>
                <a:lnTo>
                  <a:pt x="7520" y="6713"/>
                </a:lnTo>
                <a:lnTo>
                  <a:pt x="7557" y="6566"/>
                </a:lnTo>
                <a:lnTo>
                  <a:pt x="7593" y="6493"/>
                </a:lnTo>
                <a:lnTo>
                  <a:pt x="7667" y="6456"/>
                </a:lnTo>
                <a:lnTo>
                  <a:pt x="7703" y="6383"/>
                </a:lnTo>
                <a:lnTo>
                  <a:pt x="7667" y="6310"/>
                </a:lnTo>
                <a:lnTo>
                  <a:pt x="7593" y="6236"/>
                </a:lnTo>
                <a:close/>
                <a:moveTo>
                  <a:pt x="1651" y="6897"/>
                </a:moveTo>
                <a:lnTo>
                  <a:pt x="1578" y="6933"/>
                </a:lnTo>
                <a:lnTo>
                  <a:pt x="1541" y="7007"/>
                </a:lnTo>
                <a:lnTo>
                  <a:pt x="1504" y="7080"/>
                </a:lnTo>
                <a:lnTo>
                  <a:pt x="1504" y="7227"/>
                </a:lnTo>
                <a:lnTo>
                  <a:pt x="1541" y="7300"/>
                </a:lnTo>
                <a:lnTo>
                  <a:pt x="1578" y="7373"/>
                </a:lnTo>
                <a:lnTo>
                  <a:pt x="1541" y="7410"/>
                </a:lnTo>
                <a:lnTo>
                  <a:pt x="1504" y="7410"/>
                </a:lnTo>
                <a:lnTo>
                  <a:pt x="1468" y="7483"/>
                </a:lnTo>
                <a:lnTo>
                  <a:pt x="1431" y="7557"/>
                </a:lnTo>
                <a:lnTo>
                  <a:pt x="1468" y="7814"/>
                </a:lnTo>
                <a:lnTo>
                  <a:pt x="1578" y="8034"/>
                </a:lnTo>
                <a:lnTo>
                  <a:pt x="1724" y="8254"/>
                </a:lnTo>
                <a:lnTo>
                  <a:pt x="1908" y="8437"/>
                </a:lnTo>
                <a:lnTo>
                  <a:pt x="2128" y="8547"/>
                </a:lnTo>
                <a:lnTo>
                  <a:pt x="2238" y="8584"/>
                </a:lnTo>
                <a:lnTo>
                  <a:pt x="2348" y="8621"/>
                </a:lnTo>
                <a:lnTo>
                  <a:pt x="2458" y="8621"/>
                </a:lnTo>
                <a:lnTo>
                  <a:pt x="2568" y="8547"/>
                </a:lnTo>
                <a:lnTo>
                  <a:pt x="2641" y="8474"/>
                </a:lnTo>
                <a:lnTo>
                  <a:pt x="2715" y="8364"/>
                </a:lnTo>
                <a:lnTo>
                  <a:pt x="2788" y="8144"/>
                </a:lnTo>
                <a:lnTo>
                  <a:pt x="2788" y="7960"/>
                </a:lnTo>
                <a:lnTo>
                  <a:pt x="2751" y="7740"/>
                </a:lnTo>
                <a:lnTo>
                  <a:pt x="2678" y="7557"/>
                </a:lnTo>
                <a:lnTo>
                  <a:pt x="2531" y="7373"/>
                </a:lnTo>
                <a:lnTo>
                  <a:pt x="2385" y="7227"/>
                </a:lnTo>
                <a:lnTo>
                  <a:pt x="2201" y="7117"/>
                </a:lnTo>
                <a:lnTo>
                  <a:pt x="1981" y="7043"/>
                </a:lnTo>
                <a:lnTo>
                  <a:pt x="1908" y="6933"/>
                </a:lnTo>
                <a:lnTo>
                  <a:pt x="1834" y="6897"/>
                </a:lnTo>
                <a:close/>
                <a:moveTo>
                  <a:pt x="14306" y="7227"/>
                </a:moveTo>
                <a:lnTo>
                  <a:pt x="14453" y="7263"/>
                </a:lnTo>
                <a:lnTo>
                  <a:pt x="14563" y="7300"/>
                </a:lnTo>
                <a:lnTo>
                  <a:pt x="14636" y="7410"/>
                </a:lnTo>
                <a:lnTo>
                  <a:pt x="14673" y="7520"/>
                </a:lnTo>
                <a:lnTo>
                  <a:pt x="14673" y="7667"/>
                </a:lnTo>
                <a:lnTo>
                  <a:pt x="14673" y="7814"/>
                </a:lnTo>
                <a:lnTo>
                  <a:pt x="14600" y="8070"/>
                </a:lnTo>
                <a:lnTo>
                  <a:pt x="14490" y="8290"/>
                </a:lnTo>
                <a:lnTo>
                  <a:pt x="14343" y="8511"/>
                </a:lnTo>
                <a:lnTo>
                  <a:pt x="14269" y="8584"/>
                </a:lnTo>
                <a:lnTo>
                  <a:pt x="14196" y="8621"/>
                </a:lnTo>
                <a:lnTo>
                  <a:pt x="14123" y="8621"/>
                </a:lnTo>
                <a:lnTo>
                  <a:pt x="14049" y="8584"/>
                </a:lnTo>
                <a:lnTo>
                  <a:pt x="14013" y="8547"/>
                </a:lnTo>
                <a:lnTo>
                  <a:pt x="13976" y="8474"/>
                </a:lnTo>
                <a:lnTo>
                  <a:pt x="13903" y="8290"/>
                </a:lnTo>
                <a:lnTo>
                  <a:pt x="13939" y="8034"/>
                </a:lnTo>
                <a:lnTo>
                  <a:pt x="13976" y="7777"/>
                </a:lnTo>
                <a:lnTo>
                  <a:pt x="14086" y="7263"/>
                </a:lnTo>
                <a:lnTo>
                  <a:pt x="14306" y="7227"/>
                </a:lnTo>
                <a:close/>
                <a:moveTo>
                  <a:pt x="14233" y="6750"/>
                </a:moveTo>
                <a:lnTo>
                  <a:pt x="14123" y="6786"/>
                </a:lnTo>
                <a:lnTo>
                  <a:pt x="13866" y="6786"/>
                </a:lnTo>
                <a:lnTo>
                  <a:pt x="13829" y="6823"/>
                </a:lnTo>
                <a:lnTo>
                  <a:pt x="13756" y="6933"/>
                </a:lnTo>
                <a:lnTo>
                  <a:pt x="13609" y="7373"/>
                </a:lnTo>
                <a:lnTo>
                  <a:pt x="13499" y="7850"/>
                </a:lnTo>
                <a:lnTo>
                  <a:pt x="13462" y="8107"/>
                </a:lnTo>
                <a:lnTo>
                  <a:pt x="13462" y="8327"/>
                </a:lnTo>
                <a:lnTo>
                  <a:pt x="13499" y="8584"/>
                </a:lnTo>
                <a:lnTo>
                  <a:pt x="13572" y="8804"/>
                </a:lnTo>
                <a:lnTo>
                  <a:pt x="13683" y="8914"/>
                </a:lnTo>
                <a:lnTo>
                  <a:pt x="13829" y="9024"/>
                </a:lnTo>
                <a:lnTo>
                  <a:pt x="13976" y="9097"/>
                </a:lnTo>
                <a:lnTo>
                  <a:pt x="14123" y="9134"/>
                </a:lnTo>
                <a:lnTo>
                  <a:pt x="14343" y="9097"/>
                </a:lnTo>
                <a:lnTo>
                  <a:pt x="14490" y="9024"/>
                </a:lnTo>
                <a:lnTo>
                  <a:pt x="14600" y="8877"/>
                </a:lnTo>
                <a:lnTo>
                  <a:pt x="14746" y="8731"/>
                </a:lnTo>
                <a:lnTo>
                  <a:pt x="14966" y="8400"/>
                </a:lnTo>
                <a:lnTo>
                  <a:pt x="15076" y="8180"/>
                </a:lnTo>
                <a:lnTo>
                  <a:pt x="15113" y="7997"/>
                </a:lnTo>
                <a:lnTo>
                  <a:pt x="15150" y="7814"/>
                </a:lnTo>
                <a:lnTo>
                  <a:pt x="15150" y="7593"/>
                </a:lnTo>
                <a:lnTo>
                  <a:pt x="15113" y="7410"/>
                </a:lnTo>
                <a:lnTo>
                  <a:pt x="15040" y="7190"/>
                </a:lnTo>
                <a:lnTo>
                  <a:pt x="15003" y="7080"/>
                </a:lnTo>
                <a:lnTo>
                  <a:pt x="14893" y="7007"/>
                </a:lnTo>
                <a:lnTo>
                  <a:pt x="14673" y="6823"/>
                </a:lnTo>
                <a:lnTo>
                  <a:pt x="14526" y="6786"/>
                </a:lnTo>
                <a:lnTo>
                  <a:pt x="14379" y="6750"/>
                </a:lnTo>
                <a:close/>
                <a:moveTo>
                  <a:pt x="6273" y="7887"/>
                </a:moveTo>
                <a:lnTo>
                  <a:pt x="6199" y="7924"/>
                </a:lnTo>
                <a:lnTo>
                  <a:pt x="6126" y="7997"/>
                </a:lnTo>
                <a:lnTo>
                  <a:pt x="5979" y="8107"/>
                </a:lnTo>
                <a:lnTo>
                  <a:pt x="5869" y="8290"/>
                </a:lnTo>
                <a:lnTo>
                  <a:pt x="5796" y="8474"/>
                </a:lnTo>
                <a:lnTo>
                  <a:pt x="5796" y="8584"/>
                </a:lnTo>
                <a:lnTo>
                  <a:pt x="5833" y="8657"/>
                </a:lnTo>
                <a:lnTo>
                  <a:pt x="5906" y="8694"/>
                </a:lnTo>
                <a:lnTo>
                  <a:pt x="6236" y="8694"/>
                </a:lnTo>
                <a:lnTo>
                  <a:pt x="6420" y="8767"/>
                </a:lnTo>
                <a:lnTo>
                  <a:pt x="6199" y="9024"/>
                </a:lnTo>
                <a:lnTo>
                  <a:pt x="6199" y="9061"/>
                </a:lnTo>
                <a:lnTo>
                  <a:pt x="6199" y="9134"/>
                </a:lnTo>
                <a:lnTo>
                  <a:pt x="6236" y="9244"/>
                </a:lnTo>
                <a:lnTo>
                  <a:pt x="6346" y="9354"/>
                </a:lnTo>
                <a:lnTo>
                  <a:pt x="6456" y="9391"/>
                </a:lnTo>
                <a:lnTo>
                  <a:pt x="6713" y="9391"/>
                </a:lnTo>
                <a:lnTo>
                  <a:pt x="6786" y="9318"/>
                </a:lnTo>
                <a:lnTo>
                  <a:pt x="6860" y="9207"/>
                </a:lnTo>
                <a:lnTo>
                  <a:pt x="6823" y="9097"/>
                </a:lnTo>
                <a:lnTo>
                  <a:pt x="6750" y="9024"/>
                </a:lnTo>
                <a:lnTo>
                  <a:pt x="6860" y="8951"/>
                </a:lnTo>
                <a:lnTo>
                  <a:pt x="6933" y="8877"/>
                </a:lnTo>
                <a:lnTo>
                  <a:pt x="6933" y="8804"/>
                </a:lnTo>
                <a:lnTo>
                  <a:pt x="6933" y="8731"/>
                </a:lnTo>
                <a:lnTo>
                  <a:pt x="6896" y="8621"/>
                </a:lnTo>
                <a:lnTo>
                  <a:pt x="6750" y="8511"/>
                </a:lnTo>
                <a:lnTo>
                  <a:pt x="6603" y="8437"/>
                </a:lnTo>
                <a:lnTo>
                  <a:pt x="6456" y="8364"/>
                </a:lnTo>
                <a:lnTo>
                  <a:pt x="6273" y="8327"/>
                </a:lnTo>
                <a:lnTo>
                  <a:pt x="6346" y="8180"/>
                </a:lnTo>
                <a:lnTo>
                  <a:pt x="6420" y="8034"/>
                </a:lnTo>
                <a:lnTo>
                  <a:pt x="6420" y="7960"/>
                </a:lnTo>
                <a:lnTo>
                  <a:pt x="6383" y="7924"/>
                </a:lnTo>
                <a:lnTo>
                  <a:pt x="6346" y="7924"/>
                </a:lnTo>
                <a:lnTo>
                  <a:pt x="6273" y="7887"/>
                </a:lnTo>
                <a:close/>
                <a:moveTo>
                  <a:pt x="7630" y="551"/>
                </a:moveTo>
                <a:lnTo>
                  <a:pt x="7777" y="587"/>
                </a:lnTo>
                <a:lnTo>
                  <a:pt x="7923" y="661"/>
                </a:lnTo>
                <a:lnTo>
                  <a:pt x="8437" y="1101"/>
                </a:lnTo>
                <a:lnTo>
                  <a:pt x="8657" y="1321"/>
                </a:lnTo>
                <a:lnTo>
                  <a:pt x="8877" y="1578"/>
                </a:lnTo>
                <a:lnTo>
                  <a:pt x="9061" y="1834"/>
                </a:lnTo>
                <a:lnTo>
                  <a:pt x="9207" y="2128"/>
                </a:lnTo>
                <a:lnTo>
                  <a:pt x="9281" y="2421"/>
                </a:lnTo>
                <a:lnTo>
                  <a:pt x="9317" y="2752"/>
                </a:lnTo>
                <a:lnTo>
                  <a:pt x="9281" y="3082"/>
                </a:lnTo>
                <a:lnTo>
                  <a:pt x="9244" y="3375"/>
                </a:lnTo>
                <a:lnTo>
                  <a:pt x="9024" y="3962"/>
                </a:lnTo>
                <a:lnTo>
                  <a:pt x="8804" y="4512"/>
                </a:lnTo>
                <a:lnTo>
                  <a:pt x="8584" y="5099"/>
                </a:lnTo>
                <a:lnTo>
                  <a:pt x="8547" y="5356"/>
                </a:lnTo>
                <a:lnTo>
                  <a:pt x="8510" y="5613"/>
                </a:lnTo>
                <a:lnTo>
                  <a:pt x="8510" y="5869"/>
                </a:lnTo>
                <a:lnTo>
                  <a:pt x="8547" y="6163"/>
                </a:lnTo>
                <a:lnTo>
                  <a:pt x="8584" y="6310"/>
                </a:lnTo>
                <a:lnTo>
                  <a:pt x="8657" y="6493"/>
                </a:lnTo>
                <a:lnTo>
                  <a:pt x="8804" y="6823"/>
                </a:lnTo>
                <a:lnTo>
                  <a:pt x="8987" y="7117"/>
                </a:lnTo>
                <a:lnTo>
                  <a:pt x="9134" y="7447"/>
                </a:lnTo>
                <a:lnTo>
                  <a:pt x="9207" y="7777"/>
                </a:lnTo>
                <a:lnTo>
                  <a:pt x="9244" y="8144"/>
                </a:lnTo>
                <a:lnTo>
                  <a:pt x="9207" y="8474"/>
                </a:lnTo>
                <a:lnTo>
                  <a:pt x="9097" y="8804"/>
                </a:lnTo>
                <a:lnTo>
                  <a:pt x="8951" y="9134"/>
                </a:lnTo>
                <a:lnTo>
                  <a:pt x="8767" y="9428"/>
                </a:lnTo>
                <a:lnTo>
                  <a:pt x="8510" y="9684"/>
                </a:lnTo>
                <a:lnTo>
                  <a:pt x="8254" y="9904"/>
                </a:lnTo>
                <a:lnTo>
                  <a:pt x="7960" y="10051"/>
                </a:lnTo>
                <a:lnTo>
                  <a:pt x="7667" y="10198"/>
                </a:lnTo>
                <a:lnTo>
                  <a:pt x="7373" y="10308"/>
                </a:lnTo>
                <a:lnTo>
                  <a:pt x="7043" y="10345"/>
                </a:lnTo>
                <a:lnTo>
                  <a:pt x="6676" y="10418"/>
                </a:lnTo>
                <a:lnTo>
                  <a:pt x="6493" y="10381"/>
                </a:lnTo>
                <a:lnTo>
                  <a:pt x="6309" y="10345"/>
                </a:lnTo>
                <a:lnTo>
                  <a:pt x="6163" y="10235"/>
                </a:lnTo>
                <a:lnTo>
                  <a:pt x="6016" y="10088"/>
                </a:lnTo>
                <a:lnTo>
                  <a:pt x="5906" y="9941"/>
                </a:lnTo>
                <a:lnTo>
                  <a:pt x="5759" y="9831"/>
                </a:lnTo>
                <a:lnTo>
                  <a:pt x="5649" y="9758"/>
                </a:lnTo>
                <a:lnTo>
                  <a:pt x="5502" y="9684"/>
                </a:lnTo>
                <a:lnTo>
                  <a:pt x="5209" y="9611"/>
                </a:lnTo>
                <a:lnTo>
                  <a:pt x="4916" y="9611"/>
                </a:lnTo>
                <a:lnTo>
                  <a:pt x="4622" y="9684"/>
                </a:lnTo>
                <a:lnTo>
                  <a:pt x="3999" y="9868"/>
                </a:lnTo>
                <a:lnTo>
                  <a:pt x="3705" y="9978"/>
                </a:lnTo>
                <a:lnTo>
                  <a:pt x="3412" y="10051"/>
                </a:lnTo>
                <a:lnTo>
                  <a:pt x="3118" y="10088"/>
                </a:lnTo>
                <a:lnTo>
                  <a:pt x="2825" y="10051"/>
                </a:lnTo>
                <a:lnTo>
                  <a:pt x="2495" y="10014"/>
                </a:lnTo>
                <a:lnTo>
                  <a:pt x="2201" y="9904"/>
                </a:lnTo>
                <a:lnTo>
                  <a:pt x="1944" y="9794"/>
                </a:lnTo>
                <a:lnTo>
                  <a:pt x="1651" y="9648"/>
                </a:lnTo>
                <a:lnTo>
                  <a:pt x="1394" y="9464"/>
                </a:lnTo>
                <a:lnTo>
                  <a:pt x="1174" y="9281"/>
                </a:lnTo>
                <a:lnTo>
                  <a:pt x="954" y="8987"/>
                </a:lnTo>
                <a:lnTo>
                  <a:pt x="771" y="8694"/>
                </a:lnTo>
                <a:lnTo>
                  <a:pt x="624" y="8364"/>
                </a:lnTo>
                <a:lnTo>
                  <a:pt x="550" y="8034"/>
                </a:lnTo>
                <a:lnTo>
                  <a:pt x="514" y="7667"/>
                </a:lnTo>
                <a:lnTo>
                  <a:pt x="514" y="7337"/>
                </a:lnTo>
                <a:lnTo>
                  <a:pt x="587" y="6970"/>
                </a:lnTo>
                <a:lnTo>
                  <a:pt x="661" y="6640"/>
                </a:lnTo>
                <a:lnTo>
                  <a:pt x="807" y="6310"/>
                </a:lnTo>
                <a:lnTo>
                  <a:pt x="991" y="6016"/>
                </a:lnTo>
                <a:lnTo>
                  <a:pt x="1211" y="5759"/>
                </a:lnTo>
                <a:lnTo>
                  <a:pt x="1468" y="5539"/>
                </a:lnTo>
                <a:lnTo>
                  <a:pt x="2018" y="5099"/>
                </a:lnTo>
                <a:lnTo>
                  <a:pt x="2568" y="4622"/>
                </a:lnTo>
                <a:lnTo>
                  <a:pt x="2788" y="4366"/>
                </a:lnTo>
                <a:lnTo>
                  <a:pt x="2971" y="4109"/>
                </a:lnTo>
                <a:lnTo>
                  <a:pt x="3082" y="3815"/>
                </a:lnTo>
                <a:lnTo>
                  <a:pt x="3192" y="3485"/>
                </a:lnTo>
                <a:lnTo>
                  <a:pt x="3265" y="3118"/>
                </a:lnTo>
                <a:lnTo>
                  <a:pt x="3302" y="2715"/>
                </a:lnTo>
                <a:lnTo>
                  <a:pt x="3375" y="2348"/>
                </a:lnTo>
                <a:lnTo>
                  <a:pt x="3448" y="2165"/>
                </a:lnTo>
                <a:lnTo>
                  <a:pt x="3558" y="1981"/>
                </a:lnTo>
                <a:lnTo>
                  <a:pt x="3705" y="1798"/>
                </a:lnTo>
                <a:lnTo>
                  <a:pt x="3852" y="1651"/>
                </a:lnTo>
                <a:lnTo>
                  <a:pt x="4072" y="1541"/>
                </a:lnTo>
                <a:lnTo>
                  <a:pt x="4292" y="1468"/>
                </a:lnTo>
                <a:lnTo>
                  <a:pt x="4512" y="1431"/>
                </a:lnTo>
                <a:lnTo>
                  <a:pt x="4769" y="1394"/>
                </a:lnTo>
                <a:lnTo>
                  <a:pt x="4989" y="1394"/>
                </a:lnTo>
                <a:lnTo>
                  <a:pt x="5209" y="1468"/>
                </a:lnTo>
                <a:lnTo>
                  <a:pt x="4952" y="1688"/>
                </a:lnTo>
                <a:lnTo>
                  <a:pt x="4916" y="1761"/>
                </a:lnTo>
                <a:lnTo>
                  <a:pt x="4879" y="1834"/>
                </a:lnTo>
                <a:lnTo>
                  <a:pt x="4916" y="1981"/>
                </a:lnTo>
                <a:lnTo>
                  <a:pt x="4989" y="2091"/>
                </a:lnTo>
                <a:lnTo>
                  <a:pt x="5062" y="2128"/>
                </a:lnTo>
                <a:lnTo>
                  <a:pt x="5136" y="2128"/>
                </a:lnTo>
                <a:lnTo>
                  <a:pt x="5319" y="2091"/>
                </a:lnTo>
                <a:lnTo>
                  <a:pt x="5429" y="2018"/>
                </a:lnTo>
                <a:lnTo>
                  <a:pt x="5539" y="1945"/>
                </a:lnTo>
                <a:lnTo>
                  <a:pt x="5613" y="1798"/>
                </a:lnTo>
                <a:lnTo>
                  <a:pt x="5759" y="1651"/>
                </a:lnTo>
                <a:lnTo>
                  <a:pt x="5833" y="1614"/>
                </a:lnTo>
                <a:lnTo>
                  <a:pt x="5869" y="1578"/>
                </a:lnTo>
                <a:lnTo>
                  <a:pt x="6420" y="1138"/>
                </a:lnTo>
                <a:lnTo>
                  <a:pt x="7006" y="771"/>
                </a:lnTo>
                <a:lnTo>
                  <a:pt x="7337" y="624"/>
                </a:lnTo>
                <a:lnTo>
                  <a:pt x="7483" y="551"/>
                </a:lnTo>
                <a:close/>
                <a:moveTo>
                  <a:pt x="10821" y="9281"/>
                </a:moveTo>
                <a:lnTo>
                  <a:pt x="10968" y="9538"/>
                </a:lnTo>
                <a:lnTo>
                  <a:pt x="11115" y="9758"/>
                </a:lnTo>
                <a:lnTo>
                  <a:pt x="11335" y="9978"/>
                </a:lnTo>
                <a:lnTo>
                  <a:pt x="11592" y="10161"/>
                </a:lnTo>
                <a:lnTo>
                  <a:pt x="11408" y="10418"/>
                </a:lnTo>
                <a:lnTo>
                  <a:pt x="11188" y="10198"/>
                </a:lnTo>
                <a:lnTo>
                  <a:pt x="10968" y="9978"/>
                </a:lnTo>
                <a:lnTo>
                  <a:pt x="10711" y="9831"/>
                </a:lnTo>
                <a:lnTo>
                  <a:pt x="10455" y="9648"/>
                </a:lnTo>
                <a:lnTo>
                  <a:pt x="10601" y="9464"/>
                </a:lnTo>
                <a:lnTo>
                  <a:pt x="10821" y="9281"/>
                </a:lnTo>
                <a:close/>
                <a:moveTo>
                  <a:pt x="13903" y="9941"/>
                </a:moveTo>
                <a:lnTo>
                  <a:pt x="13829" y="9978"/>
                </a:lnTo>
                <a:lnTo>
                  <a:pt x="13756" y="10014"/>
                </a:lnTo>
                <a:lnTo>
                  <a:pt x="13719" y="10014"/>
                </a:lnTo>
                <a:lnTo>
                  <a:pt x="13719" y="10051"/>
                </a:lnTo>
                <a:lnTo>
                  <a:pt x="13646" y="10161"/>
                </a:lnTo>
                <a:lnTo>
                  <a:pt x="13609" y="10271"/>
                </a:lnTo>
                <a:lnTo>
                  <a:pt x="13646" y="10418"/>
                </a:lnTo>
                <a:lnTo>
                  <a:pt x="13719" y="10565"/>
                </a:lnTo>
                <a:lnTo>
                  <a:pt x="13829" y="10638"/>
                </a:lnTo>
                <a:lnTo>
                  <a:pt x="13939" y="10675"/>
                </a:lnTo>
                <a:lnTo>
                  <a:pt x="14049" y="10638"/>
                </a:lnTo>
                <a:lnTo>
                  <a:pt x="14159" y="10601"/>
                </a:lnTo>
                <a:lnTo>
                  <a:pt x="14269" y="10491"/>
                </a:lnTo>
                <a:lnTo>
                  <a:pt x="14343" y="10418"/>
                </a:lnTo>
                <a:lnTo>
                  <a:pt x="14379" y="10308"/>
                </a:lnTo>
                <a:lnTo>
                  <a:pt x="14379" y="10271"/>
                </a:lnTo>
                <a:lnTo>
                  <a:pt x="14379" y="10198"/>
                </a:lnTo>
                <a:lnTo>
                  <a:pt x="14306" y="10124"/>
                </a:lnTo>
                <a:lnTo>
                  <a:pt x="14233" y="10051"/>
                </a:lnTo>
                <a:lnTo>
                  <a:pt x="14159" y="10014"/>
                </a:lnTo>
                <a:lnTo>
                  <a:pt x="14086" y="9978"/>
                </a:lnTo>
                <a:lnTo>
                  <a:pt x="13939" y="9941"/>
                </a:lnTo>
                <a:close/>
                <a:moveTo>
                  <a:pt x="7593" y="0"/>
                </a:moveTo>
                <a:lnTo>
                  <a:pt x="7447" y="37"/>
                </a:lnTo>
                <a:lnTo>
                  <a:pt x="7190" y="110"/>
                </a:lnTo>
                <a:lnTo>
                  <a:pt x="6970" y="221"/>
                </a:lnTo>
                <a:lnTo>
                  <a:pt x="6566" y="441"/>
                </a:lnTo>
                <a:lnTo>
                  <a:pt x="6199" y="697"/>
                </a:lnTo>
                <a:lnTo>
                  <a:pt x="5502" y="1211"/>
                </a:lnTo>
                <a:lnTo>
                  <a:pt x="5209" y="1064"/>
                </a:lnTo>
                <a:lnTo>
                  <a:pt x="4916" y="991"/>
                </a:lnTo>
                <a:lnTo>
                  <a:pt x="4585" y="991"/>
                </a:lnTo>
                <a:lnTo>
                  <a:pt x="4255" y="1027"/>
                </a:lnTo>
                <a:lnTo>
                  <a:pt x="3999" y="1101"/>
                </a:lnTo>
                <a:lnTo>
                  <a:pt x="3778" y="1211"/>
                </a:lnTo>
                <a:lnTo>
                  <a:pt x="3595" y="1358"/>
                </a:lnTo>
                <a:lnTo>
                  <a:pt x="3412" y="1504"/>
                </a:lnTo>
                <a:lnTo>
                  <a:pt x="3228" y="1688"/>
                </a:lnTo>
                <a:lnTo>
                  <a:pt x="3118" y="1908"/>
                </a:lnTo>
                <a:lnTo>
                  <a:pt x="3008" y="2128"/>
                </a:lnTo>
                <a:lnTo>
                  <a:pt x="2935" y="2348"/>
                </a:lnTo>
                <a:lnTo>
                  <a:pt x="2861" y="2678"/>
                </a:lnTo>
                <a:lnTo>
                  <a:pt x="2788" y="3008"/>
                </a:lnTo>
                <a:lnTo>
                  <a:pt x="2751" y="3338"/>
                </a:lnTo>
                <a:lnTo>
                  <a:pt x="2641" y="3669"/>
                </a:lnTo>
                <a:lnTo>
                  <a:pt x="2605" y="3852"/>
                </a:lnTo>
                <a:lnTo>
                  <a:pt x="2495" y="3999"/>
                </a:lnTo>
                <a:lnTo>
                  <a:pt x="2275" y="4255"/>
                </a:lnTo>
                <a:lnTo>
                  <a:pt x="2018" y="4476"/>
                </a:lnTo>
                <a:lnTo>
                  <a:pt x="1761" y="4696"/>
                </a:lnTo>
                <a:lnTo>
                  <a:pt x="1284" y="5062"/>
                </a:lnTo>
                <a:lnTo>
                  <a:pt x="844" y="5466"/>
                </a:lnTo>
                <a:lnTo>
                  <a:pt x="661" y="5649"/>
                </a:lnTo>
                <a:lnTo>
                  <a:pt x="514" y="5906"/>
                </a:lnTo>
                <a:lnTo>
                  <a:pt x="367" y="6126"/>
                </a:lnTo>
                <a:lnTo>
                  <a:pt x="220" y="6420"/>
                </a:lnTo>
                <a:lnTo>
                  <a:pt x="110" y="6713"/>
                </a:lnTo>
                <a:lnTo>
                  <a:pt x="37" y="7007"/>
                </a:lnTo>
                <a:lnTo>
                  <a:pt x="0" y="7263"/>
                </a:lnTo>
                <a:lnTo>
                  <a:pt x="0" y="7557"/>
                </a:lnTo>
                <a:lnTo>
                  <a:pt x="37" y="7850"/>
                </a:lnTo>
                <a:lnTo>
                  <a:pt x="74" y="8144"/>
                </a:lnTo>
                <a:lnTo>
                  <a:pt x="147" y="8400"/>
                </a:lnTo>
                <a:lnTo>
                  <a:pt x="220" y="8657"/>
                </a:lnTo>
                <a:lnTo>
                  <a:pt x="367" y="8914"/>
                </a:lnTo>
                <a:lnTo>
                  <a:pt x="514" y="9171"/>
                </a:lnTo>
                <a:lnTo>
                  <a:pt x="661" y="9391"/>
                </a:lnTo>
                <a:lnTo>
                  <a:pt x="844" y="9611"/>
                </a:lnTo>
                <a:lnTo>
                  <a:pt x="1064" y="9831"/>
                </a:lnTo>
                <a:lnTo>
                  <a:pt x="1284" y="10014"/>
                </a:lnTo>
                <a:lnTo>
                  <a:pt x="1541" y="10161"/>
                </a:lnTo>
                <a:lnTo>
                  <a:pt x="1798" y="10308"/>
                </a:lnTo>
                <a:lnTo>
                  <a:pt x="2054" y="10381"/>
                </a:lnTo>
                <a:lnTo>
                  <a:pt x="2348" y="10491"/>
                </a:lnTo>
                <a:lnTo>
                  <a:pt x="2641" y="10528"/>
                </a:lnTo>
                <a:lnTo>
                  <a:pt x="2898" y="10565"/>
                </a:lnTo>
                <a:lnTo>
                  <a:pt x="3192" y="10565"/>
                </a:lnTo>
                <a:lnTo>
                  <a:pt x="3485" y="10528"/>
                </a:lnTo>
                <a:lnTo>
                  <a:pt x="3742" y="10491"/>
                </a:lnTo>
                <a:lnTo>
                  <a:pt x="4035" y="10418"/>
                </a:lnTo>
                <a:lnTo>
                  <a:pt x="4365" y="10271"/>
                </a:lnTo>
                <a:lnTo>
                  <a:pt x="4696" y="10161"/>
                </a:lnTo>
                <a:lnTo>
                  <a:pt x="4879" y="10124"/>
                </a:lnTo>
                <a:lnTo>
                  <a:pt x="5209" y="10124"/>
                </a:lnTo>
                <a:lnTo>
                  <a:pt x="5392" y="10161"/>
                </a:lnTo>
                <a:lnTo>
                  <a:pt x="5502" y="10271"/>
                </a:lnTo>
                <a:lnTo>
                  <a:pt x="5613" y="10381"/>
                </a:lnTo>
                <a:lnTo>
                  <a:pt x="5833" y="10601"/>
                </a:lnTo>
                <a:lnTo>
                  <a:pt x="5979" y="10711"/>
                </a:lnTo>
                <a:lnTo>
                  <a:pt x="6089" y="10785"/>
                </a:lnTo>
                <a:lnTo>
                  <a:pt x="6273" y="10858"/>
                </a:lnTo>
                <a:lnTo>
                  <a:pt x="6420" y="10895"/>
                </a:lnTo>
                <a:lnTo>
                  <a:pt x="6933" y="10895"/>
                </a:lnTo>
                <a:lnTo>
                  <a:pt x="7227" y="10858"/>
                </a:lnTo>
                <a:lnTo>
                  <a:pt x="7483" y="10821"/>
                </a:lnTo>
                <a:lnTo>
                  <a:pt x="7740" y="10748"/>
                </a:lnTo>
                <a:lnTo>
                  <a:pt x="7997" y="10638"/>
                </a:lnTo>
                <a:lnTo>
                  <a:pt x="8217" y="10528"/>
                </a:lnTo>
                <a:lnTo>
                  <a:pt x="8437" y="10381"/>
                </a:lnTo>
                <a:lnTo>
                  <a:pt x="8657" y="10198"/>
                </a:lnTo>
                <a:lnTo>
                  <a:pt x="8877" y="10014"/>
                </a:lnTo>
                <a:lnTo>
                  <a:pt x="9061" y="9831"/>
                </a:lnTo>
                <a:lnTo>
                  <a:pt x="9207" y="9611"/>
                </a:lnTo>
                <a:lnTo>
                  <a:pt x="9354" y="9391"/>
                </a:lnTo>
                <a:lnTo>
                  <a:pt x="9501" y="9171"/>
                </a:lnTo>
                <a:lnTo>
                  <a:pt x="9574" y="8914"/>
                </a:lnTo>
                <a:lnTo>
                  <a:pt x="9684" y="8694"/>
                </a:lnTo>
                <a:lnTo>
                  <a:pt x="9721" y="8400"/>
                </a:lnTo>
                <a:lnTo>
                  <a:pt x="9721" y="8144"/>
                </a:lnTo>
                <a:lnTo>
                  <a:pt x="9721" y="7887"/>
                </a:lnTo>
                <a:lnTo>
                  <a:pt x="9684" y="7630"/>
                </a:lnTo>
                <a:lnTo>
                  <a:pt x="9611" y="7373"/>
                </a:lnTo>
                <a:lnTo>
                  <a:pt x="9537" y="7117"/>
                </a:lnTo>
                <a:lnTo>
                  <a:pt x="9281" y="6640"/>
                </a:lnTo>
                <a:lnTo>
                  <a:pt x="9171" y="6383"/>
                </a:lnTo>
                <a:lnTo>
                  <a:pt x="9061" y="6090"/>
                </a:lnTo>
                <a:lnTo>
                  <a:pt x="9061" y="5833"/>
                </a:lnTo>
                <a:lnTo>
                  <a:pt x="9061" y="5576"/>
                </a:lnTo>
                <a:lnTo>
                  <a:pt x="9097" y="5319"/>
                </a:lnTo>
                <a:lnTo>
                  <a:pt x="9134" y="5062"/>
                </a:lnTo>
                <a:lnTo>
                  <a:pt x="9317" y="4512"/>
                </a:lnTo>
                <a:lnTo>
                  <a:pt x="9501" y="4035"/>
                </a:lnTo>
                <a:lnTo>
                  <a:pt x="9684" y="3559"/>
                </a:lnTo>
                <a:lnTo>
                  <a:pt x="9794" y="3082"/>
                </a:lnTo>
                <a:lnTo>
                  <a:pt x="9831" y="2825"/>
                </a:lnTo>
                <a:lnTo>
                  <a:pt x="9831" y="2568"/>
                </a:lnTo>
                <a:lnTo>
                  <a:pt x="9794" y="2311"/>
                </a:lnTo>
                <a:lnTo>
                  <a:pt x="9721" y="2055"/>
                </a:lnTo>
                <a:lnTo>
                  <a:pt x="9611" y="1834"/>
                </a:lnTo>
                <a:lnTo>
                  <a:pt x="9501" y="1578"/>
                </a:lnTo>
                <a:lnTo>
                  <a:pt x="9354" y="1358"/>
                </a:lnTo>
                <a:lnTo>
                  <a:pt x="9207" y="1174"/>
                </a:lnTo>
                <a:lnTo>
                  <a:pt x="8841" y="771"/>
                </a:lnTo>
                <a:lnTo>
                  <a:pt x="8400" y="404"/>
                </a:lnTo>
                <a:lnTo>
                  <a:pt x="7960" y="110"/>
                </a:lnTo>
                <a:lnTo>
                  <a:pt x="7850" y="37"/>
                </a:lnTo>
                <a:lnTo>
                  <a:pt x="7703" y="0"/>
                </a:lnTo>
                <a:close/>
                <a:moveTo>
                  <a:pt x="12912" y="10675"/>
                </a:moveTo>
                <a:lnTo>
                  <a:pt x="12839" y="10711"/>
                </a:lnTo>
                <a:lnTo>
                  <a:pt x="12765" y="10785"/>
                </a:lnTo>
                <a:lnTo>
                  <a:pt x="12729" y="10858"/>
                </a:lnTo>
                <a:lnTo>
                  <a:pt x="12729" y="11005"/>
                </a:lnTo>
                <a:lnTo>
                  <a:pt x="12765" y="11115"/>
                </a:lnTo>
                <a:lnTo>
                  <a:pt x="12876" y="11225"/>
                </a:lnTo>
                <a:lnTo>
                  <a:pt x="13022" y="11262"/>
                </a:lnTo>
                <a:lnTo>
                  <a:pt x="13132" y="11225"/>
                </a:lnTo>
                <a:lnTo>
                  <a:pt x="13242" y="11115"/>
                </a:lnTo>
                <a:lnTo>
                  <a:pt x="13279" y="11005"/>
                </a:lnTo>
                <a:lnTo>
                  <a:pt x="13279" y="10858"/>
                </a:lnTo>
                <a:lnTo>
                  <a:pt x="13242" y="10785"/>
                </a:lnTo>
                <a:lnTo>
                  <a:pt x="13169" y="10711"/>
                </a:lnTo>
                <a:lnTo>
                  <a:pt x="13096" y="10675"/>
                </a:lnTo>
                <a:close/>
                <a:moveTo>
                  <a:pt x="13572" y="11262"/>
                </a:moveTo>
                <a:lnTo>
                  <a:pt x="13499" y="11298"/>
                </a:lnTo>
                <a:lnTo>
                  <a:pt x="13462" y="11372"/>
                </a:lnTo>
                <a:lnTo>
                  <a:pt x="13389" y="11408"/>
                </a:lnTo>
                <a:lnTo>
                  <a:pt x="13316" y="11445"/>
                </a:lnTo>
                <a:lnTo>
                  <a:pt x="13242" y="11555"/>
                </a:lnTo>
                <a:lnTo>
                  <a:pt x="13242" y="11702"/>
                </a:lnTo>
                <a:lnTo>
                  <a:pt x="13242" y="11775"/>
                </a:lnTo>
                <a:lnTo>
                  <a:pt x="13279" y="11849"/>
                </a:lnTo>
                <a:lnTo>
                  <a:pt x="13352" y="11959"/>
                </a:lnTo>
                <a:lnTo>
                  <a:pt x="13609" y="11959"/>
                </a:lnTo>
                <a:lnTo>
                  <a:pt x="13719" y="11922"/>
                </a:lnTo>
                <a:lnTo>
                  <a:pt x="13829" y="11849"/>
                </a:lnTo>
                <a:lnTo>
                  <a:pt x="13866" y="11738"/>
                </a:lnTo>
                <a:lnTo>
                  <a:pt x="13939" y="11628"/>
                </a:lnTo>
                <a:lnTo>
                  <a:pt x="13939" y="11555"/>
                </a:lnTo>
                <a:lnTo>
                  <a:pt x="13939" y="11518"/>
                </a:lnTo>
                <a:lnTo>
                  <a:pt x="13903" y="11445"/>
                </a:lnTo>
                <a:lnTo>
                  <a:pt x="13866" y="11372"/>
                </a:lnTo>
                <a:lnTo>
                  <a:pt x="13829" y="11298"/>
                </a:lnTo>
                <a:lnTo>
                  <a:pt x="13719" y="11262"/>
                </a:lnTo>
                <a:close/>
                <a:moveTo>
                  <a:pt x="12215" y="11555"/>
                </a:moveTo>
                <a:lnTo>
                  <a:pt x="12142" y="11592"/>
                </a:lnTo>
                <a:lnTo>
                  <a:pt x="12069" y="11702"/>
                </a:lnTo>
                <a:lnTo>
                  <a:pt x="12032" y="11812"/>
                </a:lnTo>
                <a:lnTo>
                  <a:pt x="12032" y="11959"/>
                </a:lnTo>
                <a:lnTo>
                  <a:pt x="12032" y="12069"/>
                </a:lnTo>
                <a:lnTo>
                  <a:pt x="12105" y="12362"/>
                </a:lnTo>
                <a:lnTo>
                  <a:pt x="12252" y="12582"/>
                </a:lnTo>
                <a:lnTo>
                  <a:pt x="12325" y="12619"/>
                </a:lnTo>
                <a:lnTo>
                  <a:pt x="12399" y="12656"/>
                </a:lnTo>
                <a:lnTo>
                  <a:pt x="12509" y="12656"/>
                </a:lnTo>
                <a:lnTo>
                  <a:pt x="12582" y="12582"/>
                </a:lnTo>
                <a:lnTo>
                  <a:pt x="12619" y="12545"/>
                </a:lnTo>
                <a:lnTo>
                  <a:pt x="12692" y="12545"/>
                </a:lnTo>
                <a:lnTo>
                  <a:pt x="12802" y="12619"/>
                </a:lnTo>
                <a:lnTo>
                  <a:pt x="12876" y="12619"/>
                </a:lnTo>
                <a:lnTo>
                  <a:pt x="12949" y="12582"/>
                </a:lnTo>
                <a:lnTo>
                  <a:pt x="12986" y="12545"/>
                </a:lnTo>
                <a:lnTo>
                  <a:pt x="13022" y="12435"/>
                </a:lnTo>
                <a:lnTo>
                  <a:pt x="12986" y="12325"/>
                </a:lnTo>
                <a:lnTo>
                  <a:pt x="12912" y="12215"/>
                </a:lnTo>
                <a:lnTo>
                  <a:pt x="12802" y="12179"/>
                </a:lnTo>
                <a:lnTo>
                  <a:pt x="12655" y="12142"/>
                </a:lnTo>
                <a:lnTo>
                  <a:pt x="12545" y="12142"/>
                </a:lnTo>
                <a:lnTo>
                  <a:pt x="12472" y="12179"/>
                </a:lnTo>
                <a:lnTo>
                  <a:pt x="12399" y="12032"/>
                </a:lnTo>
                <a:lnTo>
                  <a:pt x="12399" y="11849"/>
                </a:lnTo>
                <a:lnTo>
                  <a:pt x="12399" y="11665"/>
                </a:lnTo>
                <a:lnTo>
                  <a:pt x="12362" y="11592"/>
                </a:lnTo>
                <a:lnTo>
                  <a:pt x="12289" y="11555"/>
                </a:lnTo>
                <a:close/>
                <a:moveTo>
                  <a:pt x="14049" y="5466"/>
                </a:moveTo>
                <a:lnTo>
                  <a:pt x="14196" y="5503"/>
                </a:lnTo>
                <a:lnTo>
                  <a:pt x="14490" y="5649"/>
                </a:lnTo>
                <a:lnTo>
                  <a:pt x="14673" y="5723"/>
                </a:lnTo>
                <a:lnTo>
                  <a:pt x="14930" y="5906"/>
                </a:lnTo>
                <a:lnTo>
                  <a:pt x="15150" y="6090"/>
                </a:lnTo>
                <a:lnTo>
                  <a:pt x="15370" y="6310"/>
                </a:lnTo>
                <a:lnTo>
                  <a:pt x="15590" y="6566"/>
                </a:lnTo>
                <a:lnTo>
                  <a:pt x="15773" y="6860"/>
                </a:lnTo>
                <a:lnTo>
                  <a:pt x="15883" y="7190"/>
                </a:lnTo>
                <a:lnTo>
                  <a:pt x="15993" y="7520"/>
                </a:lnTo>
                <a:lnTo>
                  <a:pt x="16067" y="7850"/>
                </a:lnTo>
                <a:lnTo>
                  <a:pt x="16104" y="8217"/>
                </a:lnTo>
                <a:lnTo>
                  <a:pt x="16104" y="8547"/>
                </a:lnTo>
                <a:lnTo>
                  <a:pt x="16067" y="9244"/>
                </a:lnTo>
                <a:lnTo>
                  <a:pt x="15957" y="9941"/>
                </a:lnTo>
                <a:lnTo>
                  <a:pt x="15773" y="10601"/>
                </a:lnTo>
                <a:lnTo>
                  <a:pt x="15517" y="11225"/>
                </a:lnTo>
                <a:lnTo>
                  <a:pt x="15370" y="11555"/>
                </a:lnTo>
                <a:lnTo>
                  <a:pt x="15186" y="11849"/>
                </a:lnTo>
                <a:lnTo>
                  <a:pt x="15003" y="12105"/>
                </a:lnTo>
                <a:lnTo>
                  <a:pt x="14783" y="12362"/>
                </a:lnTo>
                <a:lnTo>
                  <a:pt x="14526" y="12619"/>
                </a:lnTo>
                <a:lnTo>
                  <a:pt x="14269" y="12839"/>
                </a:lnTo>
                <a:lnTo>
                  <a:pt x="14013" y="13022"/>
                </a:lnTo>
                <a:lnTo>
                  <a:pt x="13719" y="13169"/>
                </a:lnTo>
                <a:lnTo>
                  <a:pt x="13389" y="13316"/>
                </a:lnTo>
                <a:lnTo>
                  <a:pt x="13059" y="13463"/>
                </a:lnTo>
                <a:lnTo>
                  <a:pt x="12802" y="13499"/>
                </a:lnTo>
                <a:lnTo>
                  <a:pt x="12509" y="13536"/>
                </a:lnTo>
                <a:lnTo>
                  <a:pt x="12325" y="13499"/>
                </a:lnTo>
                <a:lnTo>
                  <a:pt x="12179" y="13426"/>
                </a:lnTo>
                <a:lnTo>
                  <a:pt x="12032" y="13279"/>
                </a:lnTo>
                <a:lnTo>
                  <a:pt x="11922" y="13169"/>
                </a:lnTo>
                <a:lnTo>
                  <a:pt x="11482" y="12692"/>
                </a:lnTo>
                <a:lnTo>
                  <a:pt x="11298" y="12435"/>
                </a:lnTo>
                <a:lnTo>
                  <a:pt x="11225" y="12289"/>
                </a:lnTo>
                <a:lnTo>
                  <a:pt x="11188" y="12105"/>
                </a:lnTo>
                <a:lnTo>
                  <a:pt x="11188" y="11922"/>
                </a:lnTo>
                <a:lnTo>
                  <a:pt x="11262" y="11738"/>
                </a:lnTo>
                <a:lnTo>
                  <a:pt x="11445" y="11408"/>
                </a:lnTo>
                <a:lnTo>
                  <a:pt x="11812" y="10785"/>
                </a:lnTo>
                <a:lnTo>
                  <a:pt x="12142" y="10161"/>
                </a:lnTo>
                <a:lnTo>
                  <a:pt x="12472" y="9501"/>
                </a:lnTo>
                <a:lnTo>
                  <a:pt x="12765" y="8877"/>
                </a:lnTo>
                <a:lnTo>
                  <a:pt x="12876" y="8547"/>
                </a:lnTo>
                <a:lnTo>
                  <a:pt x="12949" y="8217"/>
                </a:lnTo>
                <a:lnTo>
                  <a:pt x="12986" y="7887"/>
                </a:lnTo>
                <a:lnTo>
                  <a:pt x="12949" y="7593"/>
                </a:lnTo>
                <a:lnTo>
                  <a:pt x="12876" y="7263"/>
                </a:lnTo>
                <a:lnTo>
                  <a:pt x="12765" y="6970"/>
                </a:lnTo>
                <a:lnTo>
                  <a:pt x="12729" y="6750"/>
                </a:lnTo>
                <a:lnTo>
                  <a:pt x="12692" y="6566"/>
                </a:lnTo>
                <a:lnTo>
                  <a:pt x="12729" y="6346"/>
                </a:lnTo>
                <a:lnTo>
                  <a:pt x="12802" y="6200"/>
                </a:lnTo>
                <a:lnTo>
                  <a:pt x="12876" y="6016"/>
                </a:lnTo>
                <a:lnTo>
                  <a:pt x="12986" y="5869"/>
                </a:lnTo>
                <a:lnTo>
                  <a:pt x="13132" y="5723"/>
                </a:lnTo>
                <a:lnTo>
                  <a:pt x="13279" y="5613"/>
                </a:lnTo>
                <a:lnTo>
                  <a:pt x="13316" y="5686"/>
                </a:lnTo>
                <a:lnTo>
                  <a:pt x="13389" y="5723"/>
                </a:lnTo>
                <a:lnTo>
                  <a:pt x="13536" y="5759"/>
                </a:lnTo>
                <a:lnTo>
                  <a:pt x="13646" y="5686"/>
                </a:lnTo>
                <a:lnTo>
                  <a:pt x="13719" y="5649"/>
                </a:lnTo>
                <a:lnTo>
                  <a:pt x="13756" y="5576"/>
                </a:lnTo>
                <a:lnTo>
                  <a:pt x="13829" y="5503"/>
                </a:lnTo>
                <a:lnTo>
                  <a:pt x="13939" y="5466"/>
                </a:lnTo>
                <a:close/>
                <a:moveTo>
                  <a:pt x="13646" y="3852"/>
                </a:moveTo>
                <a:lnTo>
                  <a:pt x="13609" y="3925"/>
                </a:lnTo>
                <a:lnTo>
                  <a:pt x="13499" y="4182"/>
                </a:lnTo>
                <a:lnTo>
                  <a:pt x="13462" y="4476"/>
                </a:lnTo>
                <a:lnTo>
                  <a:pt x="13462" y="4732"/>
                </a:lnTo>
                <a:lnTo>
                  <a:pt x="13499" y="5026"/>
                </a:lnTo>
                <a:lnTo>
                  <a:pt x="13316" y="5099"/>
                </a:lnTo>
                <a:lnTo>
                  <a:pt x="13132" y="5173"/>
                </a:lnTo>
                <a:lnTo>
                  <a:pt x="13022" y="4769"/>
                </a:lnTo>
                <a:lnTo>
                  <a:pt x="12839" y="4439"/>
                </a:lnTo>
                <a:lnTo>
                  <a:pt x="12802" y="4402"/>
                </a:lnTo>
                <a:lnTo>
                  <a:pt x="12729" y="4402"/>
                </a:lnTo>
                <a:lnTo>
                  <a:pt x="12692" y="4439"/>
                </a:lnTo>
                <a:lnTo>
                  <a:pt x="12692" y="4476"/>
                </a:lnTo>
                <a:lnTo>
                  <a:pt x="12655" y="4732"/>
                </a:lnTo>
                <a:lnTo>
                  <a:pt x="12692" y="4952"/>
                </a:lnTo>
                <a:lnTo>
                  <a:pt x="12802" y="5429"/>
                </a:lnTo>
                <a:lnTo>
                  <a:pt x="12582" y="5649"/>
                </a:lnTo>
                <a:lnTo>
                  <a:pt x="12399" y="5466"/>
                </a:lnTo>
                <a:lnTo>
                  <a:pt x="12142" y="5173"/>
                </a:lnTo>
                <a:lnTo>
                  <a:pt x="12105" y="5136"/>
                </a:lnTo>
                <a:lnTo>
                  <a:pt x="12032" y="5173"/>
                </a:lnTo>
                <a:lnTo>
                  <a:pt x="11995" y="5209"/>
                </a:lnTo>
                <a:lnTo>
                  <a:pt x="11995" y="5283"/>
                </a:lnTo>
                <a:lnTo>
                  <a:pt x="12032" y="5466"/>
                </a:lnTo>
                <a:lnTo>
                  <a:pt x="12142" y="5649"/>
                </a:lnTo>
                <a:lnTo>
                  <a:pt x="12252" y="5796"/>
                </a:lnTo>
                <a:lnTo>
                  <a:pt x="12435" y="5906"/>
                </a:lnTo>
                <a:lnTo>
                  <a:pt x="12399" y="6016"/>
                </a:lnTo>
                <a:lnTo>
                  <a:pt x="12362" y="6053"/>
                </a:lnTo>
                <a:lnTo>
                  <a:pt x="12142" y="6016"/>
                </a:lnTo>
                <a:lnTo>
                  <a:pt x="11738" y="5833"/>
                </a:lnTo>
                <a:lnTo>
                  <a:pt x="11665" y="5686"/>
                </a:lnTo>
                <a:lnTo>
                  <a:pt x="11628" y="5649"/>
                </a:lnTo>
                <a:lnTo>
                  <a:pt x="11592" y="5686"/>
                </a:lnTo>
                <a:lnTo>
                  <a:pt x="11555" y="5833"/>
                </a:lnTo>
                <a:lnTo>
                  <a:pt x="11518" y="5906"/>
                </a:lnTo>
                <a:lnTo>
                  <a:pt x="11518" y="5979"/>
                </a:lnTo>
                <a:lnTo>
                  <a:pt x="11555" y="6053"/>
                </a:lnTo>
                <a:lnTo>
                  <a:pt x="11628" y="6126"/>
                </a:lnTo>
                <a:lnTo>
                  <a:pt x="11775" y="6236"/>
                </a:lnTo>
                <a:lnTo>
                  <a:pt x="11995" y="6346"/>
                </a:lnTo>
                <a:lnTo>
                  <a:pt x="12289" y="6456"/>
                </a:lnTo>
                <a:lnTo>
                  <a:pt x="12252" y="6676"/>
                </a:lnTo>
                <a:lnTo>
                  <a:pt x="12289" y="6897"/>
                </a:lnTo>
                <a:lnTo>
                  <a:pt x="11555" y="6897"/>
                </a:lnTo>
                <a:lnTo>
                  <a:pt x="11445" y="6933"/>
                </a:lnTo>
                <a:lnTo>
                  <a:pt x="11408" y="7007"/>
                </a:lnTo>
                <a:lnTo>
                  <a:pt x="11408" y="7153"/>
                </a:lnTo>
                <a:lnTo>
                  <a:pt x="11408" y="7337"/>
                </a:lnTo>
                <a:lnTo>
                  <a:pt x="11482" y="7483"/>
                </a:lnTo>
                <a:lnTo>
                  <a:pt x="11555" y="7593"/>
                </a:lnTo>
                <a:lnTo>
                  <a:pt x="11592" y="7630"/>
                </a:lnTo>
                <a:lnTo>
                  <a:pt x="11922" y="7960"/>
                </a:lnTo>
                <a:lnTo>
                  <a:pt x="12142" y="8107"/>
                </a:lnTo>
                <a:lnTo>
                  <a:pt x="12252" y="8180"/>
                </a:lnTo>
                <a:lnTo>
                  <a:pt x="12362" y="8217"/>
                </a:lnTo>
                <a:lnTo>
                  <a:pt x="12472" y="8217"/>
                </a:lnTo>
                <a:lnTo>
                  <a:pt x="12362" y="8547"/>
                </a:lnTo>
                <a:lnTo>
                  <a:pt x="12252" y="8804"/>
                </a:lnTo>
                <a:lnTo>
                  <a:pt x="12215" y="8841"/>
                </a:lnTo>
                <a:lnTo>
                  <a:pt x="12179" y="8877"/>
                </a:lnTo>
                <a:lnTo>
                  <a:pt x="11812" y="8731"/>
                </a:lnTo>
                <a:lnTo>
                  <a:pt x="11555" y="8584"/>
                </a:lnTo>
                <a:lnTo>
                  <a:pt x="11335" y="8364"/>
                </a:lnTo>
                <a:lnTo>
                  <a:pt x="11225" y="8364"/>
                </a:lnTo>
                <a:lnTo>
                  <a:pt x="11188" y="8437"/>
                </a:lnTo>
                <a:lnTo>
                  <a:pt x="11188" y="8511"/>
                </a:lnTo>
                <a:lnTo>
                  <a:pt x="11335" y="8731"/>
                </a:lnTo>
                <a:lnTo>
                  <a:pt x="11555" y="8951"/>
                </a:lnTo>
                <a:lnTo>
                  <a:pt x="11812" y="9134"/>
                </a:lnTo>
                <a:lnTo>
                  <a:pt x="12069" y="9244"/>
                </a:lnTo>
                <a:lnTo>
                  <a:pt x="11848" y="9648"/>
                </a:lnTo>
                <a:lnTo>
                  <a:pt x="11738" y="9648"/>
                </a:lnTo>
                <a:lnTo>
                  <a:pt x="11665" y="9721"/>
                </a:lnTo>
                <a:lnTo>
                  <a:pt x="11262" y="9428"/>
                </a:lnTo>
                <a:lnTo>
                  <a:pt x="10895" y="9134"/>
                </a:lnTo>
                <a:lnTo>
                  <a:pt x="10858" y="9097"/>
                </a:lnTo>
                <a:lnTo>
                  <a:pt x="10821" y="9134"/>
                </a:lnTo>
                <a:lnTo>
                  <a:pt x="10601" y="9391"/>
                </a:lnTo>
                <a:lnTo>
                  <a:pt x="10381" y="9648"/>
                </a:lnTo>
                <a:lnTo>
                  <a:pt x="10308" y="9648"/>
                </a:lnTo>
                <a:lnTo>
                  <a:pt x="10234" y="9684"/>
                </a:lnTo>
                <a:lnTo>
                  <a:pt x="10198" y="9758"/>
                </a:lnTo>
                <a:lnTo>
                  <a:pt x="10234" y="9831"/>
                </a:lnTo>
                <a:lnTo>
                  <a:pt x="10748" y="10308"/>
                </a:lnTo>
                <a:lnTo>
                  <a:pt x="11188" y="10821"/>
                </a:lnTo>
                <a:lnTo>
                  <a:pt x="10968" y="11262"/>
                </a:lnTo>
                <a:lnTo>
                  <a:pt x="10785" y="11152"/>
                </a:lnTo>
                <a:lnTo>
                  <a:pt x="10601" y="11078"/>
                </a:lnTo>
                <a:lnTo>
                  <a:pt x="10381" y="11042"/>
                </a:lnTo>
                <a:lnTo>
                  <a:pt x="10308" y="11005"/>
                </a:lnTo>
                <a:lnTo>
                  <a:pt x="10198" y="10968"/>
                </a:lnTo>
                <a:lnTo>
                  <a:pt x="10161" y="10931"/>
                </a:lnTo>
                <a:lnTo>
                  <a:pt x="10088" y="10931"/>
                </a:lnTo>
                <a:lnTo>
                  <a:pt x="9978" y="10968"/>
                </a:lnTo>
                <a:lnTo>
                  <a:pt x="9941" y="11078"/>
                </a:lnTo>
                <a:lnTo>
                  <a:pt x="9941" y="11152"/>
                </a:lnTo>
                <a:lnTo>
                  <a:pt x="9978" y="11188"/>
                </a:lnTo>
                <a:lnTo>
                  <a:pt x="10124" y="11335"/>
                </a:lnTo>
                <a:lnTo>
                  <a:pt x="10308" y="11445"/>
                </a:lnTo>
                <a:lnTo>
                  <a:pt x="10565" y="11555"/>
                </a:lnTo>
                <a:lnTo>
                  <a:pt x="10675" y="11592"/>
                </a:lnTo>
                <a:lnTo>
                  <a:pt x="10785" y="11592"/>
                </a:lnTo>
                <a:lnTo>
                  <a:pt x="10748" y="11775"/>
                </a:lnTo>
                <a:lnTo>
                  <a:pt x="10711" y="11959"/>
                </a:lnTo>
                <a:lnTo>
                  <a:pt x="10675" y="12179"/>
                </a:lnTo>
                <a:lnTo>
                  <a:pt x="10711" y="12362"/>
                </a:lnTo>
                <a:lnTo>
                  <a:pt x="10785" y="12582"/>
                </a:lnTo>
                <a:lnTo>
                  <a:pt x="10638" y="12692"/>
                </a:lnTo>
                <a:lnTo>
                  <a:pt x="10455" y="12876"/>
                </a:lnTo>
                <a:lnTo>
                  <a:pt x="10381" y="12949"/>
                </a:lnTo>
                <a:lnTo>
                  <a:pt x="10308" y="12949"/>
                </a:lnTo>
                <a:lnTo>
                  <a:pt x="10271" y="12986"/>
                </a:lnTo>
                <a:lnTo>
                  <a:pt x="10234" y="13059"/>
                </a:lnTo>
                <a:lnTo>
                  <a:pt x="10234" y="13169"/>
                </a:lnTo>
                <a:lnTo>
                  <a:pt x="10271" y="13206"/>
                </a:lnTo>
                <a:lnTo>
                  <a:pt x="10308" y="13242"/>
                </a:lnTo>
                <a:lnTo>
                  <a:pt x="10455" y="13242"/>
                </a:lnTo>
                <a:lnTo>
                  <a:pt x="10565" y="13206"/>
                </a:lnTo>
                <a:lnTo>
                  <a:pt x="10748" y="13059"/>
                </a:lnTo>
                <a:lnTo>
                  <a:pt x="11005" y="12912"/>
                </a:lnTo>
                <a:lnTo>
                  <a:pt x="11408" y="13352"/>
                </a:lnTo>
                <a:lnTo>
                  <a:pt x="11482" y="13426"/>
                </a:lnTo>
                <a:lnTo>
                  <a:pt x="11335" y="13609"/>
                </a:lnTo>
                <a:lnTo>
                  <a:pt x="11262" y="13829"/>
                </a:lnTo>
                <a:lnTo>
                  <a:pt x="11188" y="13829"/>
                </a:lnTo>
                <a:lnTo>
                  <a:pt x="11115" y="13866"/>
                </a:lnTo>
                <a:lnTo>
                  <a:pt x="11005" y="13939"/>
                </a:lnTo>
                <a:lnTo>
                  <a:pt x="10968" y="14013"/>
                </a:lnTo>
                <a:lnTo>
                  <a:pt x="11005" y="14123"/>
                </a:lnTo>
                <a:lnTo>
                  <a:pt x="11041" y="14233"/>
                </a:lnTo>
                <a:lnTo>
                  <a:pt x="11151" y="14306"/>
                </a:lnTo>
                <a:lnTo>
                  <a:pt x="11262" y="14343"/>
                </a:lnTo>
                <a:lnTo>
                  <a:pt x="11372" y="14343"/>
                </a:lnTo>
                <a:lnTo>
                  <a:pt x="11482" y="14270"/>
                </a:lnTo>
                <a:lnTo>
                  <a:pt x="11555" y="14196"/>
                </a:lnTo>
                <a:lnTo>
                  <a:pt x="11628" y="14086"/>
                </a:lnTo>
                <a:lnTo>
                  <a:pt x="11665" y="13976"/>
                </a:lnTo>
                <a:lnTo>
                  <a:pt x="11665" y="13866"/>
                </a:lnTo>
                <a:lnTo>
                  <a:pt x="11738" y="13719"/>
                </a:lnTo>
                <a:lnTo>
                  <a:pt x="11848" y="13829"/>
                </a:lnTo>
                <a:lnTo>
                  <a:pt x="11995" y="13903"/>
                </a:lnTo>
                <a:lnTo>
                  <a:pt x="12142" y="13976"/>
                </a:lnTo>
                <a:lnTo>
                  <a:pt x="12325" y="14013"/>
                </a:lnTo>
                <a:lnTo>
                  <a:pt x="12362" y="14049"/>
                </a:lnTo>
                <a:lnTo>
                  <a:pt x="12252" y="14270"/>
                </a:lnTo>
                <a:lnTo>
                  <a:pt x="12179" y="14453"/>
                </a:lnTo>
                <a:lnTo>
                  <a:pt x="12105" y="14563"/>
                </a:lnTo>
                <a:lnTo>
                  <a:pt x="11995" y="14600"/>
                </a:lnTo>
                <a:lnTo>
                  <a:pt x="11958" y="14600"/>
                </a:lnTo>
                <a:lnTo>
                  <a:pt x="11885" y="14636"/>
                </a:lnTo>
                <a:lnTo>
                  <a:pt x="11848" y="14746"/>
                </a:lnTo>
                <a:lnTo>
                  <a:pt x="11848" y="14856"/>
                </a:lnTo>
                <a:lnTo>
                  <a:pt x="11922" y="14930"/>
                </a:lnTo>
                <a:lnTo>
                  <a:pt x="11995" y="15003"/>
                </a:lnTo>
                <a:lnTo>
                  <a:pt x="12069" y="15003"/>
                </a:lnTo>
                <a:lnTo>
                  <a:pt x="12215" y="14966"/>
                </a:lnTo>
                <a:lnTo>
                  <a:pt x="12362" y="14856"/>
                </a:lnTo>
                <a:lnTo>
                  <a:pt x="12472" y="14746"/>
                </a:lnTo>
                <a:lnTo>
                  <a:pt x="12545" y="14563"/>
                </a:lnTo>
                <a:lnTo>
                  <a:pt x="12619" y="14416"/>
                </a:lnTo>
                <a:lnTo>
                  <a:pt x="12692" y="14049"/>
                </a:lnTo>
                <a:lnTo>
                  <a:pt x="13132" y="13976"/>
                </a:lnTo>
                <a:lnTo>
                  <a:pt x="13536" y="13829"/>
                </a:lnTo>
                <a:lnTo>
                  <a:pt x="13279" y="14526"/>
                </a:lnTo>
                <a:lnTo>
                  <a:pt x="13206" y="14710"/>
                </a:lnTo>
                <a:lnTo>
                  <a:pt x="13206" y="14820"/>
                </a:lnTo>
                <a:lnTo>
                  <a:pt x="13242" y="14856"/>
                </a:lnTo>
                <a:lnTo>
                  <a:pt x="13279" y="14930"/>
                </a:lnTo>
                <a:lnTo>
                  <a:pt x="13352" y="14966"/>
                </a:lnTo>
                <a:lnTo>
                  <a:pt x="13426" y="14966"/>
                </a:lnTo>
                <a:lnTo>
                  <a:pt x="13499" y="14930"/>
                </a:lnTo>
                <a:lnTo>
                  <a:pt x="13572" y="14893"/>
                </a:lnTo>
                <a:lnTo>
                  <a:pt x="13609" y="14820"/>
                </a:lnTo>
                <a:lnTo>
                  <a:pt x="13719" y="14563"/>
                </a:lnTo>
                <a:lnTo>
                  <a:pt x="13793" y="14270"/>
                </a:lnTo>
                <a:lnTo>
                  <a:pt x="13829" y="13976"/>
                </a:lnTo>
                <a:lnTo>
                  <a:pt x="13829" y="13719"/>
                </a:lnTo>
                <a:lnTo>
                  <a:pt x="14269" y="13463"/>
                </a:lnTo>
                <a:lnTo>
                  <a:pt x="14306" y="13939"/>
                </a:lnTo>
                <a:lnTo>
                  <a:pt x="14343" y="14049"/>
                </a:lnTo>
                <a:lnTo>
                  <a:pt x="14379" y="14123"/>
                </a:lnTo>
                <a:lnTo>
                  <a:pt x="14379" y="14159"/>
                </a:lnTo>
                <a:lnTo>
                  <a:pt x="14416" y="14270"/>
                </a:lnTo>
                <a:lnTo>
                  <a:pt x="14490" y="14343"/>
                </a:lnTo>
                <a:lnTo>
                  <a:pt x="14673" y="14343"/>
                </a:lnTo>
                <a:lnTo>
                  <a:pt x="14673" y="14306"/>
                </a:lnTo>
                <a:lnTo>
                  <a:pt x="14746" y="14233"/>
                </a:lnTo>
                <a:lnTo>
                  <a:pt x="14783" y="14159"/>
                </a:lnTo>
                <a:lnTo>
                  <a:pt x="14710" y="13903"/>
                </a:lnTo>
                <a:lnTo>
                  <a:pt x="14673" y="13646"/>
                </a:lnTo>
                <a:lnTo>
                  <a:pt x="14563" y="13279"/>
                </a:lnTo>
                <a:lnTo>
                  <a:pt x="15003" y="12876"/>
                </a:lnTo>
                <a:lnTo>
                  <a:pt x="15113" y="13022"/>
                </a:lnTo>
                <a:lnTo>
                  <a:pt x="15223" y="13132"/>
                </a:lnTo>
                <a:lnTo>
                  <a:pt x="15370" y="13352"/>
                </a:lnTo>
                <a:lnTo>
                  <a:pt x="15480" y="13463"/>
                </a:lnTo>
                <a:lnTo>
                  <a:pt x="15590" y="13536"/>
                </a:lnTo>
                <a:lnTo>
                  <a:pt x="15663" y="13536"/>
                </a:lnTo>
                <a:lnTo>
                  <a:pt x="15737" y="13463"/>
                </a:lnTo>
                <a:lnTo>
                  <a:pt x="15773" y="13389"/>
                </a:lnTo>
                <a:lnTo>
                  <a:pt x="15773" y="13316"/>
                </a:lnTo>
                <a:lnTo>
                  <a:pt x="15737" y="13132"/>
                </a:lnTo>
                <a:lnTo>
                  <a:pt x="15627" y="12986"/>
                </a:lnTo>
                <a:lnTo>
                  <a:pt x="15480" y="12876"/>
                </a:lnTo>
                <a:lnTo>
                  <a:pt x="15370" y="12729"/>
                </a:lnTo>
                <a:lnTo>
                  <a:pt x="15260" y="12582"/>
                </a:lnTo>
                <a:lnTo>
                  <a:pt x="15480" y="12289"/>
                </a:lnTo>
                <a:lnTo>
                  <a:pt x="15700" y="11995"/>
                </a:lnTo>
                <a:lnTo>
                  <a:pt x="15773" y="12069"/>
                </a:lnTo>
                <a:lnTo>
                  <a:pt x="15993" y="12215"/>
                </a:lnTo>
                <a:lnTo>
                  <a:pt x="16177" y="12399"/>
                </a:lnTo>
                <a:lnTo>
                  <a:pt x="16250" y="12435"/>
                </a:lnTo>
                <a:lnTo>
                  <a:pt x="16397" y="12435"/>
                </a:lnTo>
                <a:lnTo>
                  <a:pt x="16434" y="12399"/>
                </a:lnTo>
                <a:lnTo>
                  <a:pt x="16470" y="12325"/>
                </a:lnTo>
                <a:lnTo>
                  <a:pt x="16507" y="12252"/>
                </a:lnTo>
                <a:lnTo>
                  <a:pt x="16507" y="12179"/>
                </a:lnTo>
                <a:lnTo>
                  <a:pt x="16434" y="12105"/>
                </a:lnTo>
                <a:lnTo>
                  <a:pt x="16250" y="11922"/>
                </a:lnTo>
                <a:lnTo>
                  <a:pt x="16030" y="11775"/>
                </a:lnTo>
                <a:lnTo>
                  <a:pt x="15883" y="11702"/>
                </a:lnTo>
                <a:lnTo>
                  <a:pt x="16140" y="11115"/>
                </a:lnTo>
                <a:lnTo>
                  <a:pt x="16324" y="11225"/>
                </a:lnTo>
                <a:lnTo>
                  <a:pt x="16617" y="11335"/>
                </a:lnTo>
                <a:lnTo>
                  <a:pt x="16984" y="11408"/>
                </a:lnTo>
                <a:lnTo>
                  <a:pt x="17057" y="11408"/>
                </a:lnTo>
                <a:lnTo>
                  <a:pt x="17094" y="11372"/>
                </a:lnTo>
                <a:lnTo>
                  <a:pt x="17131" y="11298"/>
                </a:lnTo>
                <a:lnTo>
                  <a:pt x="17167" y="11225"/>
                </a:lnTo>
                <a:lnTo>
                  <a:pt x="17167" y="11152"/>
                </a:lnTo>
                <a:lnTo>
                  <a:pt x="17131" y="11078"/>
                </a:lnTo>
                <a:lnTo>
                  <a:pt x="17094" y="11042"/>
                </a:lnTo>
                <a:lnTo>
                  <a:pt x="17021" y="11005"/>
                </a:lnTo>
                <a:lnTo>
                  <a:pt x="16764" y="10968"/>
                </a:lnTo>
                <a:lnTo>
                  <a:pt x="16544" y="10895"/>
                </a:lnTo>
                <a:lnTo>
                  <a:pt x="16250" y="10821"/>
                </a:lnTo>
                <a:lnTo>
                  <a:pt x="16397" y="10345"/>
                </a:lnTo>
                <a:lnTo>
                  <a:pt x="16507" y="9831"/>
                </a:lnTo>
                <a:lnTo>
                  <a:pt x="16727" y="9941"/>
                </a:lnTo>
                <a:lnTo>
                  <a:pt x="16984" y="9978"/>
                </a:lnTo>
                <a:lnTo>
                  <a:pt x="17131" y="10014"/>
                </a:lnTo>
                <a:lnTo>
                  <a:pt x="17277" y="10014"/>
                </a:lnTo>
                <a:lnTo>
                  <a:pt x="17424" y="9978"/>
                </a:lnTo>
                <a:lnTo>
                  <a:pt x="17461" y="9904"/>
                </a:lnTo>
                <a:lnTo>
                  <a:pt x="17497" y="9831"/>
                </a:lnTo>
                <a:lnTo>
                  <a:pt x="17497" y="9794"/>
                </a:lnTo>
                <a:lnTo>
                  <a:pt x="17497" y="9721"/>
                </a:lnTo>
                <a:lnTo>
                  <a:pt x="17387" y="9648"/>
                </a:lnTo>
                <a:lnTo>
                  <a:pt x="17277" y="9611"/>
                </a:lnTo>
                <a:lnTo>
                  <a:pt x="17167" y="9574"/>
                </a:lnTo>
                <a:lnTo>
                  <a:pt x="16544" y="9501"/>
                </a:lnTo>
                <a:lnTo>
                  <a:pt x="16544" y="9464"/>
                </a:lnTo>
                <a:lnTo>
                  <a:pt x="16580" y="8987"/>
                </a:lnTo>
                <a:lnTo>
                  <a:pt x="16617" y="8511"/>
                </a:lnTo>
                <a:lnTo>
                  <a:pt x="16800" y="8584"/>
                </a:lnTo>
                <a:lnTo>
                  <a:pt x="17021" y="8621"/>
                </a:lnTo>
                <a:lnTo>
                  <a:pt x="17204" y="8657"/>
                </a:lnTo>
                <a:lnTo>
                  <a:pt x="17424" y="8621"/>
                </a:lnTo>
                <a:lnTo>
                  <a:pt x="17571" y="8584"/>
                </a:lnTo>
                <a:lnTo>
                  <a:pt x="17644" y="8511"/>
                </a:lnTo>
                <a:lnTo>
                  <a:pt x="17681" y="8437"/>
                </a:lnTo>
                <a:lnTo>
                  <a:pt x="17681" y="8364"/>
                </a:lnTo>
                <a:lnTo>
                  <a:pt x="17644" y="8290"/>
                </a:lnTo>
                <a:lnTo>
                  <a:pt x="17534" y="8217"/>
                </a:lnTo>
                <a:lnTo>
                  <a:pt x="17387" y="8217"/>
                </a:lnTo>
                <a:lnTo>
                  <a:pt x="17094" y="8254"/>
                </a:lnTo>
                <a:lnTo>
                  <a:pt x="16617" y="8217"/>
                </a:lnTo>
                <a:lnTo>
                  <a:pt x="16580" y="7814"/>
                </a:lnTo>
                <a:lnTo>
                  <a:pt x="16507" y="7410"/>
                </a:lnTo>
                <a:lnTo>
                  <a:pt x="16507" y="7410"/>
                </a:lnTo>
                <a:lnTo>
                  <a:pt x="16690" y="7447"/>
                </a:lnTo>
                <a:lnTo>
                  <a:pt x="16874" y="7447"/>
                </a:lnTo>
                <a:lnTo>
                  <a:pt x="17021" y="7410"/>
                </a:lnTo>
                <a:lnTo>
                  <a:pt x="17204" y="7337"/>
                </a:lnTo>
                <a:lnTo>
                  <a:pt x="17351" y="7263"/>
                </a:lnTo>
                <a:lnTo>
                  <a:pt x="17387" y="7190"/>
                </a:lnTo>
                <a:lnTo>
                  <a:pt x="17424" y="7117"/>
                </a:lnTo>
                <a:lnTo>
                  <a:pt x="17424" y="7043"/>
                </a:lnTo>
                <a:lnTo>
                  <a:pt x="17424" y="7007"/>
                </a:lnTo>
                <a:lnTo>
                  <a:pt x="17351" y="6933"/>
                </a:lnTo>
                <a:lnTo>
                  <a:pt x="17314" y="6897"/>
                </a:lnTo>
                <a:lnTo>
                  <a:pt x="17131" y="6897"/>
                </a:lnTo>
                <a:lnTo>
                  <a:pt x="16947" y="6970"/>
                </a:lnTo>
                <a:lnTo>
                  <a:pt x="16764" y="7007"/>
                </a:lnTo>
                <a:lnTo>
                  <a:pt x="16397" y="7080"/>
                </a:lnTo>
                <a:lnTo>
                  <a:pt x="16324" y="6897"/>
                </a:lnTo>
                <a:lnTo>
                  <a:pt x="16140" y="6493"/>
                </a:lnTo>
                <a:lnTo>
                  <a:pt x="16397" y="6420"/>
                </a:lnTo>
                <a:lnTo>
                  <a:pt x="16764" y="6273"/>
                </a:lnTo>
                <a:lnTo>
                  <a:pt x="16947" y="6200"/>
                </a:lnTo>
                <a:lnTo>
                  <a:pt x="17094" y="6090"/>
                </a:lnTo>
                <a:lnTo>
                  <a:pt x="17131" y="6053"/>
                </a:lnTo>
                <a:lnTo>
                  <a:pt x="17131" y="5979"/>
                </a:lnTo>
                <a:lnTo>
                  <a:pt x="17131" y="5906"/>
                </a:lnTo>
                <a:lnTo>
                  <a:pt x="17021" y="5833"/>
                </a:lnTo>
                <a:lnTo>
                  <a:pt x="16910" y="5796"/>
                </a:lnTo>
                <a:lnTo>
                  <a:pt x="16764" y="5833"/>
                </a:lnTo>
                <a:lnTo>
                  <a:pt x="16580" y="5906"/>
                </a:lnTo>
                <a:lnTo>
                  <a:pt x="16250" y="6090"/>
                </a:lnTo>
                <a:lnTo>
                  <a:pt x="16104" y="6163"/>
                </a:lnTo>
                <a:lnTo>
                  <a:pt x="15957" y="6236"/>
                </a:lnTo>
                <a:lnTo>
                  <a:pt x="15957" y="6200"/>
                </a:lnTo>
                <a:lnTo>
                  <a:pt x="15957" y="6163"/>
                </a:lnTo>
                <a:lnTo>
                  <a:pt x="15920" y="6163"/>
                </a:lnTo>
                <a:lnTo>
                  <a:pt x="15590" y="5796"/>
                </a:lnTo>
                <a:lnTo>
                  <a:pt x="15920" y="5503"/>
                </a:lnTo>
                <a:lnTo>
                  <a:pt x="16250" y="5173"/>
                </a:lnTo>
                <a:lnTo>
                  <a:pt x="16287" y="5099"/>
                </a:lnTo>
                <a:lnTo>
                  <a:pt x="16324" y="4989"/>
                </a:lnTo>
                <a:lnTo>
                  <a:pt x="16287" y="4916"/>
                </a:lnTo>
                <a:lnTo>
                  <a:pt x="16250" y="4879"/>
                </a:lnTo>
                <a:lnTo>
                  <a:pt x="16177" y="4806"/>
                </a:lnTo>
                <a:lnTo>
                  <a:pt x="16030" y="4806"/>
                </a:lnTo>
                <a:lnTo>
                  <a:pt x="15957" y="4842"/>
                </a:lnTo>
                <a:lnTo>
                  <a:pt x="15627" y="5209"/>
                </a:lnTo>
                <a:lnTo>
                  <a:pt x="15333" y="5576"/>
                </a:lnTo>
                <a:lnTo>
                  <a:pt x="15076" y="5393"/>
                </a:lnTo>
                <a:lnTo>
                  <a:pt x="14820" y="5246"/>
                </a:lnTo>
                <a:lnTo>
                  <a:pt x="14673" y="5173"/>
                </a:lnTo>
                <a:lnTo>
                  <a:pt x="14746" y="5026"/>
                </a:lnTo>
                <a:lnTo>
                  <a:pt x="14966" y="4659"/>
                </a:lnTo>
                <a:lnTo>
                  <a:pt x="15003" y="4586"/>
                </a:lnTo>
                <a:lnTo>
                  <a:pt x="15003" y="4512"/>
                </a:lnTo>
                <a:lnTo>
                  <a:pt x="14930" y="4402"/>
                </a:lnTo>
                <a:lnTo>
                  <a:pt x="14856" y="4366"/>
                </a:lnTo>
                <a:lnTo>
                  <a:pt x="14746" y="4366"/>
                </a:lnTo>
                <a:lnTo>
                  <a:pt x="14673" y="4439"/>
                </a:lnTo>
                <a:lnTo>
                  <a:pt x="14526" y="4622"/>
                </a:lnTo>
                <a:lnTo>
                  <a:pt x="14416" y="4842"/>
                </a:lnTo>
                <a:lnTo>
                  <a:pt x="14343" y="5026"/>
                </a:lnTo>
                <a:lnTo>
                  <a:pt x="14159" y="4989"/>
                </a:lnTo>
                <a:lnTo>
                  <a:pt x="13939" y="4989"/>
                </a:lnTo>
                <a:lnTo>
                  <a:pt x="13903" y="4732"/>
                </a:lnTo>
                <a:lnTo>
                  <a:pt x="13866" y="4476"/>
                </a:lnTo>
                <a:lnTo>
                  <a:pt x="13829" y="3962"/>
                </a:lnTo>
                <a:lnTo>
                  <a:pt x="13829" y="3889"/>
                </a:lnTo>
                <a:lnTo>
                  <a:pt x="13756" y="3852"/>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517" name="Google Shape;517;p10"/>
          <p:cNvSpPr/>
          <p:nvPr/>
        </p:nvSpPr>
        <p:spPr>
          <a:xfrm>
            <a:off x="462489" y="5418856"/>
            <a:ext cx="639574" cy="452289"/>
          </a:xfrm>
          <a:custGeom>
            <a:rect b="b" l="l" r="r" t="t"/>
            <a:pathLst>
              <a:path extrusionOk="0" h="11959" w="16911">
                <a:moveTo>
                  <a:pt x="12215" y="8951"/>
                </a:moveTo>
                <a:lnTo>
                  <a:pt x="12032" y="9098"/>
                </a:lnTo>
                <a:lnTo>
                  <a:pt x="11848" y="9244"/>
                </a:lnTo>
                <a:lnTo>
                  <a:pt x="11408" y="9538"/>
                </a:lnTo>
                <a:lnTo>
                  <a:pt x="11005" y="9685"/>
                </a:lnTo>
                <a:lnTo>
                  <a:pt x="10638" y="9868"/>
                </a:lnTo>
                <a:lnTo>
                  <a:pt x="10124" y="10051"/>
                </a:lnTo>
                <a:lnTo>
                  <a:pt x="9977" y="10125"/>
                </a:lnTo>
                <a:lnTo>
                  <a:pt x="9794" y="10161"/>
                </a:lnTo>
                <a:lnTo>
                  <a:pt x="9904" y="9978"/>
                </a:lnTo>
                <a:lnTo>
                  <a:pt x="10051" y="9795"/>
                </a:lnTo>
                <a:lnTo>
                  <a:pt x="10344" y="9758"/>
                </a:lnTo>
                <a:lnTo>
                  <a:pt x="10601" y="9648"/>
                </a:lnTo>
                <a:lnTo>
                  <a:pt x="10858" y="9538"/>
                </a:lnTo>
                <a:lnTo>
                  <a:pt x="11115" y="9354"/>
                </a:lnTo>
                <a:lnTo>
                  <a:pt x="11335" y="9171"/>
                </a:lnTo>
                <a:lnTo>
                  <a:pt x="11371" y="9061"/>
                </a:lnTo>
                <a:lnTo>
                  <a:pt x="11445" y="9061"/>
                </a:lnTo>
                <a:lnTo>
                  <a:pt x="11481" y="9024"/>
                </a:lnTo>
                <a:lnTo>
                  <a:pt x="11848" y="8951"/>
                </a:lnTo>
                <a:close/>
                <a:moveTo>
                  <a:pt x="12619" y="8988"/>
                </a:moveTo>
                <a:lnTo>
                  <a:pt x="12839" y="9061"/>
                </a:lnTo>
                <a:lnTo>
                  <a:pt x="12839" y="9171"/>
                </a:lnTo>
                <a:lnTo>
                  <a:pt x="12215" y="9685"/>
                </a:lnTo>
                <a:lnTo>
                  <a:pt x="11518" y="10125"/>
                </a:lnTo>
                <a:lnTo>
                  <a:pt x="11115" y="10345"/>
                </a:lnTo>
                <a:lnTo>
                  <a:pt x="10711" y="10528"/>
                </a:lnTo>
                <a:lnTo>
                  <a:pt x="10308" y="10712"/>
                </a:lnTo>
                <a:lnTo>
                  <a:pt x="9904" y="10932"/>
                </a:lnTo>
                <a:lnTo>
                  <a:pt x="9831" y="10822"/>
                </a:lnTo>
                <a:lnTo>
                  <a:pt x="9794" y="10712"/>
                </a:lnTo>
                <a:lnTo>
                  <a:pt x="9757" y="10455"/>
                </a:lnTo>
                <a:lnTo>
                  <a:pt x="9904" y="10455"/>
                </a:lnTo>
                <a:lnTo>
                  <a:pt x="10051" y="10381"/>
                </a:lnTo>
                <a:lnTo>
                  <a:pt x="10344" y="10271"/>
                </a:lnTo>
                <a:lnTo>
                  <a:pt x="11078" y="10015"/>
                </a:lnTo>
                <a:lnTo>
                  <a:pt x="11481" y="9831"/>
                </a:lnTo>
                <a:lnTo>
                  <a:pt x="11922" y="9611"/>
                </a:lnTo>
                <a:lnTo>
                  <a:pt x="12288" y="9318"/>
                </a:lnTo>
                <a:lnTo>
                  <a:pt x="12435" y="9171"/>
                </a:lnTo>
                <a:lnTo>
                  <a:pt x="12619" y="8988"/>
                </a:lnTo>
                <a:close/>
                <a:moveTo>
                  <a:pt x="9464" y="514"/>
                </a:moveTo>
                <a:lnTo>
                  <a:pt x="9721" y="551"/>
                </a:lnTo>
                <a:lnTo>
                  <a:pt x="9941" y="588"/>
                </a:lnTo>
                <a:lnTo>
                  <a:pt x="10161" y="661"/>
                </a:lnTo>
                <a:lnTo>
                  <a:pt x="10344" y="771"/>
                </a:lnTo>
                <a:lnTo>
                  <a:pt x="10491" y="918"/>
                </a:lnTo>
                <a:lnTo>
                  <a:pt x="10564" y="1101"/>
                </a:lnTo>
                <a:lnTo>
                  <a:pt x="10601" y="1101"/>
                </a:lnTo>
                <a:lnTo>
                  <a:pt x="10528" y="1211"/>
                </a:lnTo>
                <a:lnTo>
                  <a:pt x="10528" y="1321"/>
                </a:lnTo>
                <a:lnTo>
                  <a:pt x="10564" y="1615"/>
                </a:lnTo>
                <a:lnTo>
                  <a:pt x="10638" y="1871"/>
                </a:lnTo>
                <a:lnTo>
                  <a:pt x="10748" y="2091"/>
                </a:lnTo>
                <a:lnTo>
                  <a:pt x="10931" y="2348"/>
                </a:lnTo>
                <a:lnTo>
                  <a:pt x="11005" y="2495"/>
                </a:lnTo>
                <a:lnTo>
                  <a:pt x="11041" y="2678"/>
                </a:lnTo>
                <a:lnTo>
                  <a:pt x="11041" y="2752"/>
                </a:lnTo>
                <a:lnTo>
                  <a:pt x="11005" y="2788"/>
                </a:lnTo>
                <a:lnTo>
                  <a:pt x="10931" y="2788"/>
                </a:lnTo>
                <a:lnTo>
                  <a:pt x="10858" y="2752"/>
                </a:lnTo>
                <a:lnTo>
                  <a:pt x="10784" y="2642"/>
                </a:lnTo>
                <a:lnTo>
                  <a:pt x="10674" y="2312"/>
                </a:lnTo>
                <a:lnTo>
                  <a:pt x="10601" y="2128"/>
                </a:lnTo>
                <a:lnTo>
                  <a:pt x="10491" y="1981"/>
                </a:lnTo>
                <a:lnTo>
                  <a:pt x="10381" y="1798"/>
                </a:lnTo>
                <a:lnTo>
                  <a:pt x="10234" y="1651"/>
                </a:lnTo>
                <a:lnTo>
                  <a:pt x="10088" y="1541"/>
                </a:lnTo>
                <a:lnTo>
                  <a:pt x="9904" y="1431"/>
                </a:lnTo>
                <a:lnTo>
                  <a:pt x="9721" y="1358"/>
                </a:lnTo>
                <a:lnTo>
                  <a:pt x="9537" y="1321"/>
                </a:lnTo>
                <a:lnTo>
                  <a:pt x="9134" y="1321"/>
                </a:lnTo>
                <a:lnTo>
                  <a:pt x="8950" y="1358"/>
                </a:lnTo>
                <a:lnTo>
                  <a:pt x="8767" y="1431"/>
                </a:lnTo>
                <a:lnTo>
                  <a:pt x="8694" y="1468"/>
                </a:lnTo>
                <a:lnTo>
                  <a:pt x="8657" y="1505"/>
                </a:lnTo>
                <a:lnTo>
                  <a:pt x="8694" y="1615"/>
                </a:lnTo>
                <a:lnTo>
                  <a:pt x="8767" y="1688"/>
                </a:lnTo>
                <a:lnTo>
                  <a:pt x="8804" y="1725"/>
                </a:lnTo>
                <a:lnTo>
                  <a:pt x="8877" y="1725"/>
                </a:lnTo>
                <a:lnTo>
                  <a:pt x="9097" y="1688"/>
                </a:lnTo>
                <a:lnTo>
                  <a:pt x="9281" y="1688"/>
                </a:lnTo>
                <a:lnTo>
                  <a:pt x="9501" y="1725"/>
                </a:lnTo>
                <a:lnTo>
                  <a:pt x="9684" y="1798"/>
                </a:lnTo>
                <a:lnTo>
                  <a:pt x="9867" y="1871"/>
                </a:lnTo>
                <a:lnTo>
                  <a:pt x="10014" y="2018"/>
                </a:lnTo>
                <a:lnTo>
                  <a:pt x="10161" y="2165"/>
                </a:lnTo>
                <a:lnTo>
                  <a:pt x="10271" y="2348"/>
                </a:lnTo>
                <a:lnTo>
                  <a:pt x="10418" y="2788"/>
                </a:lnTo>
                <a:lnTo>
                  <a:pt x="10528" y="2972"/>
                </a:lnTo>
                <a:lnTo>
                  <a:pt x="10638" y="3119"/>
                </a:lnTo>
                <a:lnTo>
                  <a:pt x="10528" y="3192"/>
                </a:lnTo>
                <a:lnTo>
                  <a:pt x="10308" y="3375"/>
                </a:lnTo>
                <a:lnTo>
                  <a:pt x="10088" y="3595"/>
                </a:lnTo>
                <a:lnTo>
                  <a:pt x="9904" y="3816"/>
                </a:lnTo>
                <a:lnTo>
                  <a:pt x="9794" y="4072"/>
                </a:lnTo>
                <a:lnTo>
                  <a:pt x="9721" y="4292"/>
                </a:lnTo>
                <a:lnTo>
                  <a:pt x="9684" y="4512"/>
                </a:lnTo>
                <a:lnTo>
                  <a:pt x="9721" y="4733"/>
                </a:lnTo>
                <a:lnTo>
                  <a:pt x="9757" y="4953"/>
                </a:lnTo>
                <a:lnTo>
                  <a:pt x="9867" y="5136"/>
                </a:lnTo>
                <a:lnTo>
                  <a:pt x="10014" y="5283"/>
                </a:lnTo>
                <a:lnTo>
                  <a:pt x="10198" y="5429"/>
                </a:lnTo>
                <a:lnTo>
                  <a:pt x="10418" y="5503"/>
                </a:lnTo>
                <a:lnTo>
                  <a:pt x="10638" y="5576"/>
                </a:lnTo>
                <a:lnTo>
                  <a:pt x="10895" y="5540"/>
                </a:lnTo>
                <a:lnTo>
                  <a:pt x="11151" y="5503"/>
                </a:lnTo>
                <a:lnTo>
                  <a:pt x="11371" y="5393"/>
                </a:lnTo>
                <a:lnTo>
                  <a:pt x="12032" y="5063"/>
                </a:lnTo>
                <a:lnTo>
                  <a:pt x="12692" y="4659"/>
                </a:lnTo>
                <a:lnTo>
                  <a:pt x="12729" y="4586"/>
                </a:lnTo>
                <a:lnTo>
                  <a:pt x="12765" y="4512"/>
                </a:lnTo>
                <a:lnTo>
                  <a:pt x="12765" y="4439"/>
                </a:lnTo>
                <a:lnTo>
                  <a:pt x="12729" y="4402"/>
                </a:lnTo>
                <a:lnTo>
                  <a:pt x="12692" y="4329"/>
                </a:lnTo>
                <a:lnTo>
                  <a:pt x="12619" y="4292"/>
                </a:lnTo>
                <a:lnTo>
                  <a:pt x="12472" y="4292"/>
                </a:lnTo>
                <a:lnTo>
                  <a:pt x="12032" y="4549"/>
                </a:lnTo>
                <a:lnTo>
                  <a:pt x="11591" y="4843"/>
                </a:lnTo>
                <a:lnTo>
                  <a:pt x="11371" y="4953"/>
                </a:lnTo>
                <a:lnTo>
                  <a:pt x="11151" y="5063"/>
                </a:lnTo>
                <a:lnTo>
                  <a:pt x="10895" y="5136"/>
                </a:lnTo>
                <a:lnTo>
                  <a:pt x="10528" y="5136"/>
                </a:lnTo>
                <a:lnTo>
                  <a:pt x="10418" y="5099"/>
                </a:lnTo>
                <a:lnTo>
                  <a:pt x="10308" y="5026"/>
                </a:lnTo>
                <a:lnTo>
                  <a:pt x="10234" y="4953"/>
                </a:lnTo>
                <a:lnTo>
                  <a:pt x="10161" y="4843"/>
                </a:lnTo>
                <a:lnTo>
                  <a:pt x="10124" y="4733"/>
                </a:lnTo>
                <a:lnTo>
                  <a:pt x="10088" y="4476"/>
                </a:lnTo>
                <a:lnTo>
                  <a:pt x="10124" y="4366"/>
                </a:lnTo>
                <a:lnTo>
                  <a:pt x="10161" y="4219"/>
                </a:lnTo>
                <a:lnTo>
                  <a:pt x="10271" y="3999"/>
                </a:lnTo>
                <a:lnTo>
                  <a:pt x="10454" y="3816"/>
                </a:lnTo>
                <a:lnTo>
                  <a:pt x="10674" y="3632"/>
                </a:lnTo>
                <a:lnTo>
                  <a:pt x="10968" y="3375"/>
                </a:lnTo>
                <a:lnTo>
                  <a:pt x="11225" y="3119"/>
                </a:lnTo>
                <a:lnTo>
                  <a:pt x="11335" y="2972"/>
                </a:lnTo>
                <a:lnTo>
                  <a:pt x="11408" y="2825"/>
                </a:lnTo>
                <a:lnTo>
                  <a:pt x="11408" y="2642"/>
                </a:lnTo>
                <a:lnTo>
                  <a:pt x="11408" y="2422"/>
                </a:lnTo>
                <a:lnTo>
                  <a:pt x="11335" y="2275"/>
                </a:lnTo>
                <a:lnTo>
                  <a:pt x="11261" y="2165"/>
                </a:lnTo>
                <a:lnTo>
                  <a:pt x="11078" y="1871"/>
                </a:lnTo>
                <a:lnTo>
                  <a:pt x="10895" y="1578"/>
                </a:lnTo>
                <a:lnTo>
                  <a:pt x="10821" y="1431"/>
                </a:lnTo>
                <a:lnTo>
                  <a:pt x="10821" y="1284"/>
                </a:lnTo>
                <a:lnTo>
                  <a:pt x="10895" y="1248"/>
                </a:lnTo>
                <a:lnTo>
                  <a:pt x="11298" y="1138"/>
                </a:lnTo>
                <a:lnTo>
                  <a:pt x="11702" y="1028"/>
                </a:lnTo>
                <a:lnTo>
                  <a:pt x="12142" y="954"/>
                </a:lnTo>
                <a:lnTo>
                  <a:pt x="12582" y="918"/>
                </a:lnTo>
                <a:lnTo>
                  <a:pt x="12802" y="954"/>
                </a:lnTo>
                <a:lnTo>
                  <a:pt x="13022" y="1028"/>
                </a:lnTo>
                <a:lnTo>
                  <a:pt x="13205" y="1101"/>
                </a:lnTo>
                <a:lnTo>
                  <a:pt x="13352" y="1211"/>
                </a:lnTo>
                <a:lnTo>
                  <a:pt x="13499" y="1358"/>
                </a:lnTo>
                <a:lnTo>
                  <a:pt x="13609" y="1505"/>
                </a:lnTo>
                <a:lnTo>
                  <a:pt x="13829" y="1908"/>
                </a:lnTo>
                <a:lnTo>
                  <a:pt x="14012" y="2202"/>
                </a:lnTo>
                <a:lnTo>
                  <a:pt x="13866" y="2422"/>
                </a:lnTo>
                <a:lnTo>
                  <a:pt x="13682" y="2568"/>
                </a:lnTo>
                <a:lnTo>
                  <a:pt x="13499" y="2678"/>
                </a:lnTo>
                <a:lnTo>
                  <a:pt x="13279" y="2788"/>
                </a:lnTo>
                <a:lnTo>
                  <a:pt x="12839" y="2935"/>
                </a:lnTo>
                <a:lnTo>
                  <a:pt x="12362" y="3082"/>
                </a:lnTo>
                <a:lnTo>
                  <a:pt x="11995" y="3229"/>
                </a:lnTo>
                <a:lnTo>
                  <a:pt x="11518" y="3449"/>
                </a:lnTo>
                <a:lnTo>
                  <a:pt x="11298" y="3559"/>
                </a:lnTo>
                <a:lnTo>
                  <a:pt x="11151" y="3742"/>
                </a:lnTo>
                <a:lnTo>
                  <a:pt x="11041" y="3889"/>
                </a:lnTo>
                <a:lnTo>
                  <a:pt x="11005" y="3999"/>
                </a:lnTo>
                <a:lnTo>
                  <a:pt x="11005" y="4109"/>
                </a:lnTo>
                <a:lnTo>
                  <a:pt x="11005" y="4182"/>
                </a:lnTo>
                <a:lnTo>
                  <a:pt x="11041" y="4256"/>
                </a:lnTo>
                <a:lnTo>
                  <a:pt x="11115" y="4292"/>
                </a:lnTo>
                <a:lnTo>
                  <a:pt x="11335" y="4292"/>
                </a:lnTo>
                <a:lnTo>
                  <a:pt x="11371" y="4219"/>
                </a:lnTo>
                <a:lnTo>
                  <a:pt x="11408" y="4146"/>
                </a:lnTo>
                <a:lnTo>
                  <a:pt x="11445" y="4072"/>
                </a:lnTo>
                <a:lnTo>
                  <a:pt x="11555" y="3962"/>
                </a:lnTo>
                <a:lnTo>
                  <a:pt x="11775" y="3816"/>
                </a:lnTo>
                <a:lnTo>
                  <a:pt x="12068" y="3669"/>
                </a:lnTo>
                <a:lnTo>
                  <a:pt x="12288" y="3595"/>
                </a:lnTo>
                <a:lnTo>
                  <a:pt x="12802" y="3412"/>
                </a:lnTo>
                <a:lnTo>
                  <a:pt x="13279" y="3229"/>
                </a:lnTo>
                <a:lnTo>
                  <a:pt x="13572" y="3119"/>
                </a:lnTo>
                <a:lnTo>
                  <a:pt x="13866" y="2972"/>
                </a:lnTo>
                <a:lnTo>
                  <a:pt x="14086" y="2752"/>
                </a:lnTo>
                <a:lnTo>
                  <a:pt x="14159" y="2642"/>
                </a:lnTo>
                <a:lnTo>
                  <a:pt x="14233" y="2495"/>
                </a:lnTo>
                <a:lnTo>
                  <a:pt x="14306" y="2568"/>
                </a:lnTo>
                <a:lnTo>
                  <a:pt x="14489" y="2715"/>
                </a:lnTo>
                <a:lnTo>
                  <a:pt x="14673" y="2788"/>
                </a:lnTo>
                <a:lnTo>
                  <a:pt x="14893" y="2898"/>
                </a:lnTo>
                <a:lnTo>
                  <a:pt x="15076" y="3009"/>
                </a:lnTo>
                <a:lnTo>
                  <a:pt x="15296" y="3192"/>
                </a:lnTo>
                <a:lnTo>
                  <a:pt x="15480" y="3449"/>
                </a:lnTo>
                <a:lnTo>
                  <a:pt x="15626" y="3705"/>
                </a:lnTo>
                <a:lnTo>
                  <a:pt x="15700" y="3999"/>
                </a:lnTo>
                <a:lnTo>
                  <a:pt x="15480" y="4366"/>
                </a:lnTo>
                <a:lnTo>
                  <a:pt x="15370" y="4549"/>
                </a:lnTo>
                <a:lnTo>
                  <a:pt x="15186" y="4696"/>
                </a:lnTo>
                <a:lnTo>
                  <a:pt x="14966" y="4879"/>
                </a:lnTo>
                <a:lnTo>
                  <a:pt x="14709" y="5063"/>
                </a:lnTo>
                <a:lnTo>
                  <a:pt x="14416" y="5173"/>
                </a:lnTo>
                <a:lnTo>
                  <a:pt x="14123" y="5283"/>
                </a:lnTo>
                <a:lnTo>
                  <a:pt x="13572" y="5429"/>
                </a:lnTo>
                <a:lnTo>
                  <a:pt x="13022" y="5613"/>
                </a:lnTo>
                <a:lnTo>
                  <a:pt x="12765" y="5723"/>
                </a:lnTo>
                <a:lnTo>
                  <a:pt x="12509" y="5870"/>
                </a:lnTo>
                <a:lnTo>
                  <a:pt x="12288" y="6016"/>
                </a:lnTo>
                <a:lnTo>
                  <a:pt x="12105" y="6236"/>
                </a:lnTo>
                <a:lnTo>
                  <a:pt x="11958" y="6420"/>
                </a:lnTo>
                <a:lnTo>
                  <a:pt x="11922" y="6640"/>
                </a:lnTo>
                <a:lnTo>
                  <a:pt x="11922" y="6823"/>
                </a:lnTo>
                <a:lnTo>
                  <a:pt x="11958" y="7007"/>
                </a:lnTo>
                <a:lnTo>
                  <a:pt x="12032" y="7154"/>
                </a:lnTo>
                <a:lnTo>
                  <a:pt x="12178" y="7300"/>
                </a:lnTo>
                <a:lnTo>
                  <a:pt x="12325" y="7410"/>
                </a:lnTo>
                <a:lnTo>
                  <a:pt x="12545" y="7520"/>
                </a:lnTo>
                <a:lnTo>
                  <a:pt x="12765" y="7557"/>
                </a:lnTo>
                <a:lnTo>
                  <a:pt x="12985" y="7557"/>
                </a:lnTo>
                <a:lnTo>
                  <a:pt x="13205" y="7520"/>
                </a:lnTo>
                <a:lnTo>
                  <a:pt x="13426" y="7484"/>
                </a:lnTo>
                <a:lnTo>
                  <a:pt x="13682" y="7410"/>
                </a:lnTo>
                <a:lnTo>
                  <a:pt x="13976" y="7300"/>
                </a:lnTo>
                <a:lnTo>
                  <a:pt x="14196" y="7154"/>
                </a:lnTo>
                <a:lnTo>
                  <a:pt x="14306" y="7043"/>
                </a:lnTo>
                <a:lnTo>
                  <a:pt x="14343" y="6970"/>
                </a:lnTo>
                <a:lnTo>
                  <a:pt x="14379" y="6823"/>
                </a:lnTo>
                <a:lnTo>
                  <a:pt x="14343" y="6787"/>
                </a:lnTo>
                <a:lnTo>
                  <a:pt x="14269" y="6750"/>
                </a:lnTo>
                <a:lnTo>
                  <a:pt x="14086" y="6750"/>
                </a:lnTo>
                <a:lnTo>
                  <a:pt x="13902" y="6823"/>
                </a:lnTo>
                <a:lnTo>
                  <a:pt x="13536" y="6970"/>
                </a:lnTo>
                <a:lnTo>
                  <a:pt x="13316" y="7043"/>
                </a:lnTo>
                <a:lnTo>
                  <a:pt x="13095" y="7080"/>
                </a:lnTo>
                <a:lnTo>
                  <a:pt x="12655" y="7080"/>
                </a:lnTo>
                <a:lnTo>
                  <a:pt x="12509" y="7007"/>
                </a:lnTo>
                <a:lnTo>
                  <a:pt x="12435" y="6933"/>
                </a:lnTo>
                <a:lnTo>
                  <a:pt x="12362" y="6823"/>
                </a:lnTo>
                <a:lnTo>
                  <a:pt x="12362" y="6713"/>
                </a:lnTo>
                <a:lnTo>
                  <a:pt x="12398" y="6603"/>
                </a:lnTo>
                <a:lnTo>
                  <a:pt x="12472" y="6493"/>
                </a:lnTo>
                <a:lnTo>
                  <a:pt x="12655" y="6310"/>
                </a:lnTo>
                <a:lnTo>
                  <a:pt x="12875" y="6163"/>
                </a:lnTo>
                <a:lnTo>
                  <a:pt x="13132" y="6053"/>
                </a:lnTo>
                <a:lnTo>
                  <a:pt x="13609" y="5906"/>
                </a:lnTo>
                <a:lnTo>
                  <a:pt x="14453" y="5613"/>
                </a:lnTo>
                <a:lnTo>
                  <a:pt x="14893" y="5429"/>
                </a:lnTo>
                <a:lnTo>
                  <a:pt x="15076" y="5319"/>
                </a:lnTo>
                <a:lnTo>
                  <a:pt x="15260" y="5173"/>
                </a:lnTo>
                <a:lnTo>
                  <a:pt x="15516" y="4953"/>
                </a:lnTo>
                <a:lnTo>
                  <a:pt x="15736" y="4659"/>
                </a:lnTo>
                <a:lnTo>
                  <a:pt x="15736" y="4696"/>
                </a:lnTo>
                <a:lnTo>
                  <a:pt x="15700" y="4806"/>
                </a:lnTo>
                <a:lnTo>
                  <a:pt x="15773" y="4916"/>
                </a:lnTo>
                <a:lnTo>
                  <a:pt x="15847" y="4989"/>
                </a:lnTo>
                <a:lnTo>
                  <a:pt x="15957" y="5026"/>
                </a:lnTo>
                <a:lnTo>
                  <a:pt x="16103" y="5063"/>
                </a:lnTo>
                <a:lnTo>
                  <a:pt x="16177" y="5099"/>
                </a:lnTo>
                <a:lnTo>
                  <a:pt x="16250" y="5209"/>
                </a:lnTo>
                <a:lnTo>
                  <a:pt x="16323" y="5356"/>
                </a:lnTo>
                <a:lnTo>
                  <a:pt x="16140" y="5393"/>
                </a:lnTo>
                <a:lnTo>
                  <a:pt x="15920" y="5466"/>
                </a:lnTo>
                <a:lnTo>
                  <a:pt x="15553" y="5650"/>
                </a:lnTo>
                <a:lnTo>
                  <a:pt x="15003" y="5833"/>
                </a:lnTo>
                <a:lnTo>
                  <a:pt x="14783" y="5906"/>
                </a:lnTo>
                <a:lnTo>
                  <a:pt x="14709" y="5980"/>
                </a:lnTo>
                <a:lnTo>
                  <a:pt x="14636" y="6090"/>
                </a:lnTo>
                <a:lnTo>
                  <a:pt x="14599" y="6163"/>
                </a:lnTo>
                <a:lnTo>
                  <a:pt x="14673" y="6273"/>
                </a:lnTo>
                <a:lnTo>
                  <a:pt x="14783" y="6310"/>
                </a:lnTo>
                <a:lnTo>
                  <a:pt x="14893" y="6310"/>
                </a:lnTo>
                <a:lnTo>
                  <a:pt x="15150" y="6273"/>
                </a:lnTo>
                <a:lnTo>
                  <a:pt x="15406" y="6163"/>
                </a:lnTo>
                <a:lnTo>
                  <a:pt x="15626" y="6053"/>
                </a:lnTo>
                <a:lnTo>
                  <a:pt x="16030" y="5870"/>
                </a:lnTo>
                <a:lnTo>
                  <a:pt x="16213" y="5723"/>
                </a:lnTo>
                <a:lnTo>
                  <a:pt x="16397" y="5576"/>
                </a:lnTo>
                <a:lnTo>
                  <a:pt x="16397" y="5833"/>
                </a:lnTo>
                <a:lnTo>
                  <a:pt x="16397" y="6090"/>
                </a:lnTo>
                <a:lnTo>
                  <a:pt x="16397" y="6493"/>
                </a:lnTo>
                <a:lnTo>
                  <a:pt x="16397" y="6567"/>
                </a:lnTo>
                <a:lnTo>
                  <a:pt x="16323" y="6603"/>
                </a:lnTo>
                <a:lnTo>
                  <a:pt x="16177" y="6933"/>
                </a:lnTo>
                <a:lnTo>
                  <a:pt x="16067" y="7264"/>
                </a:lnTo>
                <a:lnTo>
                  <a:pt x="15076" y="7264"/>
                </a:lnTo>
                <a:lnTo>
                  <a:pt x="14783" y="7300"/>
                </a:lnTo>
                <a:lnTo>
                  <a:pt x="14526" y="7410"/>
                </a:lnTo>
                <a:lnTo>
                  <a:pt x="14343" y="7594"/>
                </a:lnTo>
                <a:lnTo>
                  <a:pt x="14196" y="7814"/>
                </a:lnTo>
                <a:lnTo>
                  <a:pt x="14086" y="8034"/>
                </a:lnTo>
                <a:lnTo>
                  <a:pt x="14049" y="8181"/>
                </a:lnTo>
                <a:lnTo>
                  <a:pt x="14012" y="8327"/>
                </a:lnTo>
                <a:lnTo>
                  <a:pt x="14049" y="8584"/>
                </a:lnTo>
                <a:lnTo>
                  <a:pt x="14159" y="8841"/>
                </a:lnTo>
                <a:lnTo>
                  <a:pt x="14306" y="9098"/>
                </a:lnTo>
                <a:lnTo>
                  <a:pt x="14489" y="9318"/>
                </a:lnTo>
                <a:lnTo>
                  <a:pt x="14673" y="9538"/>
                </a:lnTo>
                <a:lnTo>
                  <a:pt x="14856" y="9758"/>
                </a:lnTo>
                <a:lnTo>
                  <a:pt x="15003" y="9831"/>
                </a:lnTo>
                <a:lnTo>
                  <a:pt x="15150" y="9868"/>
                </a:lnTo>
                <a:lnTo>
                  <a:pt x="15223" y="9831"/>
                </a:lnTo>
                <a:lnTo>
                  <a:pt x="15260" y="9758"/>
                </a:lnTo>
                <a:lnTo>
                  <a:pt x="15260" y="9685"/>
                </a:lnTo>
                <a:lnTo>
                  <a:pt x="15260" y="9574"/>
                </a:lnTo>
                <a:lnTo>
                  <a:pt x="15150" y="9428"/>
                </a:lnTo>
                <a:lnTo>
                  <a:pt x="14893" y="9134"/>
                </a:lnTo>
                <a:lnTo>
                  <a:pt x="14709" y="8951"/>
                </a:lnTo>
                <a:lnTo>
                  <a:pt x="14563" y="8731"/>
                </a:lnTo>
                <a:lnTo>
                  <a:pt x="14489" y="8511"/>
                </a:lnTo>
                <a:lnTo>
                  <a:pt x="14453" y="8364"/>
                </a:lnTo>
                <a:lnTo>
                  <a:pt x="14453" y="8254"/>
                </a:lnTo>
                <a:lnTo>
                  <a:pt x="14489" y="8107"/>
                </a:lnTo>
                <a:lnTo>
                  <a:pt x="14563" y="7997"/>
                </a:lnTo>
                <a:lnTo>
                  <a:pt x="14673" y="7850"/>
                </a:lnTo>
                <a:lnTo>
                  <a:pt x="14893" y="7740"/>
                </a:lnTo>
                <a:lnTo>
                  <a:pt x="15113" y="7667"/>
                </a:lnTo>
                <a:lnTo>
                  <a:pt x="15333" y="7630"/>
                </a:lnTo>
                <a:lnTo>
                  <a:pt x="16103" y="7630"/>
                </a:lnTo>
                <a:lnTo>
                  <a:pt x="15993" y="7850"/>
                </a:lnTo>
                <a:lnTo>
                  <a:pt x="15957" y="7961"/>
                </a:lnTo>
                <a:lnTo>
                  <a:pt x="15993" y="8107"/>
                </a:lnTo>
                <a:lnTo>
                  <a:pt x="16030" y="8327"/>
                </a:lnTo>
                <a:lnTo>
                  <a:pt x="16030" y="8584"/>
                </a:lnTo>
                <a:lnTo>
                  <a:pt x="16030" y="8804"/>
                </a:lnTo>
                <a:lnTo>
                  <a:pt x="15993" y="9024"/>
                </a:lnTo>
                <a:lnTo>
                  <a:pt x="15920" y="8841"/>
                </a:lnTo>
                <a:lnTo>
                  <a:pt x="15847" y="8694"/>
                </a:lnTo>
                <a:lnTo>
                  <a:pt x="15736" y="8511"/>
                </a:lnTo>
                <a:lnTo>
                  <a:pt x="15590" y="8364"/>
                </a:lnTo>
                <a:lnTo>
                  <a:pt x="15516" y="8327"/>
                </a:lnTo>
                <a:lnTo>
                  <a:pt x="15370" y="8327"/>
                </a:lnTo>
                <a:lnTo>
                  <a:pt x="15296" y="8364"/>
                </a:lnTo>
                <a:lnTo>
                  <a:pt x="15260" y="8437"/>
                </a:lnTo>
                <a:lnTo>
                  <a:pt x="15260" y="8511"/>
                </a:lnTo>
                <a:lnTo>
                  <a:pt x="15260" y="8584"/>
                </a:lnTo>
                <a:lnTo>
                  <a:pt x="15296" y="8657"/>
                </a:lnTo>
                <a:lnTo>
                  <a:pt x="15480" y="8914"/>
                </a:lnTo>
                <a:lnTo>
                  <a:pt x="15590" y="9171"/>
                </a:lnTo>
                <a:lnTo>
                  <a:pt x="15626" y="9464"/>
                </a:lnTo>
                <a:lnTo>
                  <a:pt x="15590" y="9795"/>
                </a:lnTo>
                <a:lnTo>
                  <a:pt x="15590" y="9868"/>
                </a:lnTo>
                <a:lnTo>
                  <a:pt x="15626" y="9978"/>
                </a:lnTo>
                <a:lnTo>
                  <a:pt x="15370" y="10308"/>
                </a:lnTo>
                <a:lnTo>
                  <a:pt x="15040" y="10638"/>
                </a:lnTo>
                <a:lnTo>
                  <a:pt x="14893" y="10748"/>
                </a:lnTo>
                <a:lnTo>
                  <a:pt x="14673" y="10895"/>
                </a:lnTo>
                <a:lnTo>
                  <a:pt x="14269" y="11042"/>
                </a:lnTo>
                <a:lnTo>
                  <a:pt x="14306" y="10968"/>
                </a:lnTo>
                <a:lnTo>
                  <a:pt x="14343" y="10638"/>
                </a:lnTo>
                <a:lnTo>
                  <a:pt x="14306" y="10345"/>
                </a:lnTo>
                <a:lnTo>
                  <a:pt x="14233" y="10015"/>
                </a:lnTo>
                <a:lnTo>
                  <a:pt x="14086" y="9721"/>
                </a:lnTo>
                <a:lnTo>
                  <a:pt x="13902" y="9428"/>
                </a:lnTo>
                <a:lnTo>
                  <a:pt x="13682" y="9171"/>
                </a:lnTo>
                <a:lnTo>
                  <a:pt x="13499" y="9024"/>
                </a:lnTo>
                <a:lnTo>
                  <a:pt x="13426" y="8914"/>
                </a:lnTo>
                <a:lnTo>
                  <a:pt x="13352" y="8841"/>
                </a:lnTo>
                <a:lnTo>
                  <a:pt x="13169" y="8841"/>
                </a:lnTo>
                <a:lnTo>
                  <a:pt x="12839" y="8694"/>
                </a:lnTo>
                <a:lnTo>
                  <a:pt x="12875" y="8584"/>
                </a:lnTo>
                <a:lnTo>
                  <a:pt x="12875" y="8437"/>
                </a:lnTo>
                <a:lnTo>
                  <a:pt x="12875" y="8364"/>
                </a:lnTo>
                <a:lnTo>
                  <a:pt x="12839" y="8327"/>
                </a:lnTo>
                <a:lnTo>
                  <a:pt x="12765" y="8291"/>
                </a:lnTo>
                <a:lnTo>
                  <a:pt x="12655" y="8291"/>
                </a:lnTo>
                <a:lnTo>
                  <a:pt x="12582" y="8327"/>
                </a:lnTo>
                <a:lnTo>
                  <a:pt x="12545" y="8401"/>
                </a:lnTo>
                <a:lnTo>
                  <a:pt x="12472" y="8584"/>
                </a:lnTo>
                <a:lnTo>
                  <a:pt x="12252" y="8547"/>
                </a:lnTo>
                <a:lnTo>
                  <a:pt x="12032" y="8584"/>
                </a:lnTo>
                <a:lnTo>
                  <a:pt x="11812" y="8621"/>
                </a:lnTo>
                <a:lnTo>
                  <a:pt x="11628" y="8694"/>
                </a:lnTo>
                <a:lnTo>
                  <a:pt x="11555" y="8584"/>
                </a:lnTo>
                <a:lnTo>
                  <a:pt x="11445" y="8511"/>
                </a:lnTo>
                <a:lnTo>
                  <a:pt x="11261" y="8511"/>
                </a:lnTo>
                <a:lnTo>
                  <a:pt x="11188" y="8584"/>
                </a:lnTo>
                <a:lnTo>
                  <a:pt x="11115" y="8657"/>
                </a:lnTo>
                <a:lnTo>
                  <a:pt x="11041" y="8731"/>
                </a:lnTo>
                <a:lnTo>
                  <a:pt x="10895" y="8914"/>
                </a:lnTo>
                <a:lnTo>
                  <a:pt x="10748" y="9061"/>
                </a:lnTo>
                <a:lnTo>
                  <a:pt x="10454" y="9208"/>
                </a:lnTo>
                <a:lnTo>
                  <a:pt x="10124" y="9318"/>
                </a:lnTo>
                <a:lnTo>
                  <a:pt x="9794" y="9391"/>
                </a:lnTo>
                <a:lnTo>
                  <a:pt x="9464" y="9428"/>
                </a:lnTo>
                <a:lnTo>
                  <a:pt x="8767" y="9428"/>
                </a:lnTo>
                <a:lnTo>
                  <a:pt x="8327" y="9354"/>
                </a:lnTo>
                <a:lnTo>
                  <a:pt x="8180" y="9318"/>
                </a:lnTo>
                <a:lnTo>
                  <a:pt x="8143" y="9318"/>
                </a:lnTo>
                <a:lnTo>
                  <a:pt x="8143" y="9281"/>
                </a:lnTo>
                <a:lnTo>
                  <a:pt x="8143" y="9134"/>
                </a:lnTo>
                <a:lnTo>
                  <a:pt x="8033" y="9024"/>
                </a:lnTo>
                <a:lnTo>
                  <a:pt x="8290" y="8621"/>
                </a:lnTo>
                <a:lnTo>
                  <a:pt x="8547" y="8181"/>
                </a:lnTo>
                <a:lnTo>
                  <a:pt x="8767" y="7924"/>
                </a:lnTo>
                <a:lnTo>
                  <a:pt x="8987" y="7630"/>
                </a:lnTo>
                <a:lnTo>
                  <a:pt x="9244" y="7410"/>
                </a:lnTo>
                <a:lnTo>
                  <a:pt x="9501" y="7154"/>
                </a:lnTo>
                <a:lnTo>
                  <a:pt x="9794" y="6970"/>
                </a:lnTo>
                <a:lnTo>
                  <a:pt x="10088" y="6787"/>
                </a:lnTo>
                <a:lnTo>
                  <a:pt x="10234" y="6713"/>
                </a:lnTo>
                <a:lnTo>
                  <a:pt x="10418" y="6713"/>
                </a:lnTo>
                <a:lnTo>
                  <a:pt x="10491" y="6750"/>
                </a:lnTo>
                <a:lnTo>
                  <a:pt x="10528" y="6823"/>
                </a:lnTo>
                <a:lnTo>
                  <a:pt x="10528" y="6897"/>
                </a:lnTo>
                <a:lnTo>
                  <a:pt x="10528" y="7043"/>
                </a:lnTo>
                <a:lnTo>
                  <a:pt x="10454" y="7154"/>
                </a:lnTo>
                <a:lnTo>
                  <a:pt x="10308" y="7374"/>
                </a:lnTo>
                <a:lnTo>
                  <a:pt x="10051" y="7667"/>
                </a:lnTo>
                <a:lnTo>
                  <a:pt x="9757" y="7961"/>
                </a:lnTo>
                <a:lnTo>
                  <a:pt x="9501" y="8291"/>
                </a:lnTo>
                <a:lnTo>
                  <a:pt x="9281" y="8657"/>
                </a:lnTo>
                <a:lnTo>
                  <a:pt x="9281" y="8731"/>
                </a:lnTo>
                <a:lnTo>
                  <a:pt x="9317" y="8841"/>
                </a:lnTo>
                <a:lnTo>
                  <a:pt x="9391" y="8878"/>
                </a:lnTo>
                <a:lnTo>
                  <a:pt x="9501" y="8878"/>
                </a:lnTo>
                <a:lnTo>
                  <a:pt x="9721" y="8694"/>
                </a:lnTo>
                <a:lnTo>
                  <a:pt x="9941" y="8474"/>
                </a:lnTo>
                <a:lnTo>
                  <a:pt x="10271" y="7997"/>
                </a:lnTo>
                <a:lnTo>
                  <a:pt x="10601" y="7630"/>
                </a:lnTo>
                <a:lnTo>
                  <a:pt x="10748" y="7447"/>
                </a:lnTo>
                <a:lnTo>
                  <a:pt x="10858" y="7227"/>
                </a:lnTo>
                <a:lnTo>
                  <a:pt x="10895" y="7043"/>
                </a:lnTo>
                <a:lnTo>
                  <a:pt x="10895" y="6860"/>
                </a:lnTo>
                <a:lnTo>
                  <a:pt x="10858" y="6677"/>
                </a:lnTo>
                <a:lnTo>
                  <a:pt x="10784" y="6530"/>
                </a:lnTo>
                <a:lnTo>
                  <a:pt x="10674" y="6383"/>
                </a:lnTo>
                <a:lnTo>
                  <a:pt x="10491" y="6310"/>
                </a:lnTo>
                <a:lnTo>
                  <a:pt x="10344" y="6310"/>
                </a:lnTo>
                <a:lnTo>
                  <a:pt x="10124" y="6347"/>
                </a:lnTo>
                <a:lnTo>
                  <a:pt x="9904" y="6420"/>
                </a:lnTo>
                <a:lnTo>
                  <a:pt x="9684" y="6567"/>
                </a:lnTo>
                <a:lnTo>
                  <a:pt x="9281" y="6860"/>
                </a:lnTo>
                <a:lnTo>
                  <a:pt x="8914" y="7190"/>
                </a:lnTo>
                <a:lnTo>
                  <a:pt x="8584" y="7557"/>
                </a:lnTo>
                <a:lnTo>
                  <a:pt x="8290" y="7887"/>
                </a:lnTo>
                <a:lnTo>
                  <a:pt x="8033" y="8254"/>
                </a:lnTo>
                <a:lnTo>
                  <a:pt x="7850" y="8657"/>
                </a:lnTo>
                <a:lnTo>
                  <a:pt x="7777" y="8878"/>
                </a:lnTo>
                <a:lnTo>
                  <a:pt x="7740" y="9098"/>
                </a:lnTo>
                <a:lnTo>
                  <a:pt x="7703" y="9098"/>
                </a:lnTo>
                <a:lnTo>
                  <a:pt x="7667" y="9171"/>
                </a:lnTo>
                <a:lnTo>
                  <a:pt x="7556" y="9208"/>
                </a:lnTo>
                <a:lnTo>
                  <a:pt x="7300" y="9208"/>
                </a:lnTo>
                <a:lnTo>
                  <a:pt x="6823" y="9098"/>
                </a:lnTo>
                <a:lnTo>
                  <a:pt x="6236" y="9098"/>
                </a:lnTo>
                <a:lnTo>
                  <a:pt x="5686" y="9171"/>
                </a:lnTo>
                <a:lnTo>
                  <a:pt x="5612" y="9171"/>
                </a:lnTo>
                <a:lnTo>
                  <a:pt x="5612" y="8988"/>
                </a:lnTo>
                <a:lnTo>
                  <a:pt x="5612" y="8804"/>
                </a:lnTo>
                <a:lnTo>
                  <a:pt x="5686" y="8657"/>
                </a:lnTo>
                <a:lnTo>
                  <a:pt x="5759" y="8511"/>
                </a:lnTo>
                <a:lnTo>
                  <a:pt x="5869" y="8364"/>
                </a:lnTo>
                <a:lnTo>
                  <a:pt x="6016" y="8291"/>
                </a:lnTo>
                <a:lnTo>
                  <a:pt x="6163" y="8181"/>
                </a:lnTo>
                <a:lnTo>
                  <a:pt x="6383" y="8144"/>
                </a:lnTo>
                <a:lnTo>
                  <a:pt x="6749" y="8034"/>
                </a:lnTo>
                <a:lnTo>
                  <a:pt x="7080" y="7924"/>
                </a:lnTo>
                <a:lnTo>
                  <a:pt x="7410" y="7777"/>
                </a:lnTo>
                <a:lnTo>
                  <a:pt x="7703" y="7594"/>
                </a:lnTo>
                <a:lnTo>
                  <a:pt x="7960" y="7374"/>
                </a:lnTo>
                <a:lnTo>
                  <a:pt x="8217" y="7154"/>
                </a:lnTo>
                <a:lnTo>
                  <a:pt x="8437" y="6897"/>
                </a:lnTo>
                <a:lnTo>
                  <a:pt x="8620" y="6603"/>
                </a:lnTo>
                <a:lnTo>
                  <a:pt x="8767" y="6383"/>
                </a:lnTo>
                <a:lnTo>
                  <a:pt x="8914" y="6090"/>
                </a:lnTo>
                <a:lnTo>
                  <a:pt x="8950" y="5943"/>
                </a:lnTo>
                <a:lnTo>
                  <a:pt x="8987" y="5796"/>
                </a:lnTo>
                <a:lnTo>
                  <a:pt x="8950" y="5650"/>
                </a:lnTo>
                <a:lnTo>
                  <a:pt x="8914" y="5540"/>
                </a:lnTo>
                <a:lnTo>
                  <a:pt x="8804" y="5540"/>
                </a:lnTo>
                <a:lnTo>
                  <a:pt x="8694" y="5576"/>
                </a:lnTo>
                <a:lnTo>
                  <a:pt x="8620" y="5686"/>
                </a:lnTo>
                <a:lnTo>
                  <a:pt x="8510" y="5943"/>
                </a:lnTo>
                <a:lnTo>
                  <a:pt x="8327" y="6310"/>
                </a:lnTo>
                <a:lnTo>
                  <a:pt x="8107" y="6677"/>
                </a:lnTo>
                <a:lnTo>
                  <a:pt x="7813" y="7007"/>
                </a:lnTo>
                <a:lnTo>
                  <a:pt x="7483" y="7264"/>
                </a:lnTo>
                <a:lnTo>
                  <a:pt x="7116" y="7484"/>
                </a:lnTo>
                <a:lnTo>
                  <a:pt x="6713" y="7667"/>
                </a:lnTo>
                <a:lnTo>
                  <a:pt x="6346" y="7777"/>
                </a:lnTo>
                <a:lnTo>
                  <a:pt x="6016" y="7887"/>
                </a:lnTo>
                <a:lnTo>
                  <a:pt x="5832" y="7924"/>
                </a:lnTo>
                <a:lnTo>
                  <a:pt x="5686" y="8034"/>
                </a:lnTo>
                <a:lnTo>
                  <a:pt x="5539" y="8144"/>
                </a:lnTo>
                <a:lnTo>
                  <a:pt x="5429" y="8291"/>
                </a:lnTo>
                <a:lnTo>
                  <a:pt x="5282" y="8511"/>
                </a:lnTo>
                <a:lnTo>
                  <a:pt x="5209" y="8768"/>
                </a:lnTo>
                <a:lnTo>
                  <a:pt x="5209" y="9024"/>
                </a:lnTo>
                <a:lnTo>
                  <a:pt x="5282" y="9281"/>
                </a:lnTo>
                <a:lnTo>
                  <a:pt x="4915" y="9391"/>
                </a:lnTo>
                <a:lnTo>
                  <a:pt x="4512" y="9501"/>
                </a:lnTo>
                <a:lnTo>
                  <a:pt x="4365" y="9501"/>
                </a:lnTo>
                <a:lnTo>
                  <a:pt x="4218" y="9464"/>
                </a:lnTo>
                <a:lnTo>
                  <a:pt x="4072" y="9428"/>
                </a:lnTo>
                <a:lnTo>
                  <a:pt x="3962" y="9354"/>
                </a:lnTo>
                <a:lnTo>
                  <a:pt x="3852" y="9244"/>
                </a:lnTo>
                <a:lnTo>
                  <a:pt x="3778" y="9134"/>
                </a:lnTo>
                <a:lnTo>
                  <a:pt x="3742" y="9024"/>
                </a:lnTo>
                <a:lnTo>
                  <a:pt x="3778" y="8841"/>
                </a:lnTo>
                <a:lnTo>
                  <a:pt x="3815" y="8768"/>
                </a:lnTo>
                <a:lnTo>
                  <a:pt x="3778" y="8694"/>
                </a:lnTo>
                <a:lnTo>
                  <a:pt x="3888" y="8547"/>
                </a:lnTo>
                <a:lnTo>
                  <a:pt x="3962" y="8401"/>
                </a:lnTo>
                <a:lnTo>
                  <a:pt x="4108" y="8107"/>
                </a:lnTo>
                <a:lnTo>
                  <a:pt x="4255" y="7850"/>
                </a:lnTo>
                <a:lnTo>
                  <a:pt x="4439" y="7520"/>
                </a:lnTo>
                <a:lnTo>
                  <a:pt x="4475" y="7374"/>
                </a:lnTo>
                <a:lnTo>
                  <a:pt x="4512" y="7227"/>
                </a:lnTo>
                <a:lnTo>
                  <a:pt x="4475" y="7043"/>
                </a:lnTo>
                <a:lnTo>
                  <a:pt x="4439" y="6897"/>
                </a:lnTo>
                <a:lnTo>
                  <a:pt x="4328" y="6823"/>
                </a:lnTo>
                <a:lnTo>
                  <a:pt x="4218" y="6750"/>
                </a:lnTo>
                <a:lnTo>
                  <a:pt x="4108" y="6713"/>
                </a:lnTo>
                <a:lnTo>
                  <a:pt x="3962" y="6713"/>
                </a:lnTo>
                <a:lnTo>
                  <a:pt x="3705" y="6750"/>
                </a:lnTo>
                <a:lnTo>
                  <a:pt x="3485" y="6823"/>
                </a:lnTo>
                <a:lnTo>
                  <a:pt x="3191" y="7007"/>
                </a:lnTo>
                <a:lnTo>
                  <a:pt x="2935" y="7227"/>
                </a:lnTo>
                <a:lnTo>
                  <a:pt x="2751" y="7447"/>
                </a:lnTo>
                <a:lnTo>
                  <a:pt x="2568" y="7667"/>
                </a:lnTo>
                <a:lnTo>
                  <a:pt x="2494" y="7667"/>
                </a:lnTo>
                <a:lnTo>
                  <a:pt x="2421" y="7704"/>
                </a:lnTo>
                <a:lnTo>
                  <a:pt x="2348" y="7850"/>
                </a:lnTo>
                <a:lnTo>
                  <a:pt x="2348" y="7887"/>
                </a:lnTo>
                <a:lnTo>
                  <a:pt x="2348" y="7961"/>
                </a:lnTo>
                <a:lnTo>
                  <a:pt x="2384" y="8034"/>
                </a:lnTo>
                <a:lnTo>
                  <a:pt x="2458" y="8071"/>
                </a:lnTo>
                <a:lnTo>
                  <a:pt x="2568" y="8107"/>
                </a:lnTo>
                <a:lnTo>
                  <a:pt x="2678" y="8107"/>
                </a:lnTo>
                <a:lnTo>
                  <a:pt x="2788" y="8071"/>
                </a:lnTo>
                <a:lnTo>
                  <a:pt x="2861" y="7997"/>
                </a:lnTo>
                <a:lnTo>
                  <a:pt x="3191" y="7630"/>
                </a:lnTo>
                <a:lnTo>
                  <a:pt x="3338" y="7447"/>
                </a:lnTo>
                <a:lnTo>
                  <a:pt x="3521" y="7300"/>
                </a:lnTo>
                <a:lnTo>
                  <a:pt x="3742" y="7227"/>
                </a:lnTo>
                <a:lnTo>
                  <a:pt x="3962" y="7154"/>
                </a:lnTo>
                <a:lnTo>
                  <a:pt x="4035" y="7154"/>
                </a:lnTo>
                <a:lnTo>
                  <a:pt x="4035" y="7190"/>
                </a:lnTo>
                <a:lnTo>
                  <a:pt x="4035" y="7300"/>
                </a:lnTo>
                <a:lnTo>
                  <a:pt x="3925" y="7557"/>
                </a:lnTo>
                <a:lnTo>
                  <a:pt x="3668" y="8034"/>
                </a:lnTo>
                <a:lnTo>
                  <a:pt x="3558" y="8327"/>
                </a:lnTo>
                <a:lnTo>
                  <a:pt x="3485" y="8474"/>
                </a:lnTo>
                <a:lnTo>
                  <a:pt x="3411" y="8547"/>
                </a:lnTo>
                <a:lnTo>
                  <a:pt x="3301" y="8621"/>
                </a:lnTo>
                <a:lnTo>
                  <a:pt x="3301" y="8657"/>
                </a:lnTo>
                <a:lnTo>
                  <a:pt x="3265" y="8694"/>
                </a:lnTo>
                <a:lnTo>
                  <a:pt x="3118" y="8804"/>
                </a:lnTo>
                <a:lnTo>
                  <a:pt x="2935" y="8841"/>
                </a:lnTo>
                <a:lnTo>
                  <a:pt x="2751" y="8878"/>
                </a:lnTo>
                <a:lnTo>
                  <a:pt x="2531" y="8878"/>
                </a:lnTo>
                <a:lnTo>
                  <a:pt x="2348" y="8841"/>
                </a:lnTo>
                <a:lnTo>
                  <a:pt x="2164" y="8768"/>
                </a:lnTo>
                <a:lnTo>
                  <a:pt x="2018" y="8694"/>
                </a:lnTo>
                <a:lnTo>
                  <a:pt x="1871" y="8584"/>
                </a:lnTo>
                <a:lnTo>
                  <a:pt x="1724" y="8437"/>
                </a:lnTo>
                <a:lnTo>
                  <a:pt x="1651" y="8291"/>
                </a:lnTo>
                <a:lnTo>
                  <a:pt x="1577" y="8144"/>
                </a:lnTo>
                <a:lnTo>
                  <a:pt x="1504" y="7961"/>
                </a:lnTo>
                <a:lnTo>
                  <a:pt x="1504" y="7777"/>
                </a:lnTo>
                <a:lnTo>
                  <a:pt x="1504" y="7594"/>
                </a:lnTo>
                <a:lnTo>
                  <a:pt x="1504" y="7447"/>
                </a:lnTo>
                <a:lnTo>
                  <a:pt x="1577" y="7264"/>
                </a:lnTo>
                <a:lnTo>
                  <a:pt x="1614" y="7154"/>
                </a:lnTo>
                <a:lnTo>
                  <a:pt x="1651" y="7043"/>
                </a:lnTo>
                <a:lnTo>
                  <a:pt x="1614" y="6970"/>
                </a:lnTo>
                <a:lnTo>
                  <a:pt x="1687" y="6970"/>
                </a:lnTo>
                <a:lnTo>
                  <a:pt x="1944" y="6860"/>
                </a:lnTo>
                <a:lnTo>
                  <a:pt x="2201" y="6787"/>
                </a:lnTo>
                <a:lnTo>
                  <a:pt x="2788" y="6493"/>
                </a:lnTo>
                <a:lnTo>
                  <a:pt x="3375" y="6163"/>
                </a:lnTo>
                <a:lnTo>
                  <a:pt x="3815" y="5870"/>
                </a:lnTo>
                <a:lnTo>
                  <a:pt x="3998" y="5686"/>
                </a:lnTo>
                <a:lnTo>
                  <a:pt x="4145" y="5503"/>
                </a:lnTo>
                <a:lnTo>
                  <a:pt x="4292" y="5283"/>
                </a:lnTo>
                <a:lnTo>
                  <a:pt x="4402" y="5099"/>
                </a:lnTo>
                <a:lnTo>
                  <a:pt x="4475" y="4843"/>
                </a:lnTo>
                <a:lnTo>
                  <a:pt x="4512" y="4586"/>
                </a:lnTo>
                <a:lnTo>
                  <a:pt x="4512" y="4402"/>
                </a:lnTo>
                <a:lnTo>
                  <a:pt x="4475" y="4182"/>
                </a:lnTo>
                <a:lnTo>
                  <a:pt x="4365" y="3999"/>
                </a:lnTo>
                <a:lnTo>
                  <a:pt x="4292" y="3926"/>
                </a:lnTo>
                <a:lnTo>
                  <a:pt x="4218" y="3889"/>
                </a:lnTo>
                <a:lnTo>
                  <a:pt x="3962" y="3816"/>
                </a:lnTo>
                <a:lnTo>
                  <a:pt x="3742" y="3779"/>
                </a:lnTo>
                <a:lnTo>
                  <a:pt x="3485" y="3816"/>
                </a:lnTo>
                <a:lnTo>
                  <a:pt x="3228" y="3852"/>
                </a:lnTo>
                <a:lnTo>
                  <a:pt x="2935" y="3962"/>
                </a:lnTo>
                <a:lnTo>
                  <a:pt x="2678" y="4072"/>
                </a:lnTo>
                <a:lnTo>
                  <a:pt x="2164" y="4366"/>
                </a:lnTo>
                <a:lnTo>
                  <a:pt x="1504" y="4733"/>
                </a:lnTo>
                <a:lnTo>
                  <a:pt x="1211" y="4916"/>
                </a:lnTo>
                <a:lnTo>
                  <a:pt x="917" y="5099"/>
                </a:lnTo>
                <a:lnTo>
                  <a:pt x="844" y="5173"/>
                </a:lnTo>
                <a:lnTo>
                  <a:pt x="807" y="5246"/>
                </a:lnTo>
                <a:lnTo>
                  <a:pt x="807" y="5319"/>
                </a:lnTo>
                <a:lnTo>
                  <a:pt x="844" y="5356"/>
                </a:lnTo>
                <a:lnTo>
                  <a:pt x="880" y="5429"/>
                </a:lnTo>
                <a:lnTo>
                  <a:pt x="954" y="5466"/>
                </a:lnTo>
                <a:lnTo>
                  <a:pt x="1101" y="5466"/>
                </a:lnTo>
                <a:lnTo>
                  <a:pt x="1541" y="5246"/>
                </a:lnTo>
                <a:lnTo>
                  <a:pt x="1944" y="4989"/>
                </a:lnTo>
                <a:lnTo>
                  <a:pt x="2788" y="4512"/>
                </a:lnTo>
                <a:lnTo>
                  <a:pt x="3191" y="4329"/>
                </a:lnTo>
                <a:lnTo>
                  <a:pt x="3375" y="4256"/>
                </a:lnTo>
                <a:lnTo>
                  <a:pt x="3595" y="4219"/>
                </a:lnTo>
                <a:lnTo>
                  <a:pt x="3742" y="4182"/>
                </a:lnTo>
                <a:lnTo>
                  <a:pt x="3852" y="4219"/>
                </a:lnTo>
                <a:lnTo>
                  <a:pt x="3998" y="4256"/>
                </a:lnTo>
                <a:lnTo>
                  <a:pt x="4035" y="4292"/>
                </a:lnTo>
                <a:lnTo>
                  <a:pt x="4072" y="4366"/>
                </a:lnTo>
                <a:lnTo>
                  <a:pt x="4108" y="4476"/>
                </a:lnTo>
                <a:lnTo>
                  <a:pt x="4108" y="4586"/>
                </a:lnTo>
                <a:lnTo>
                  <a:pt x="4072" y="4843"/>
                </a:lnTo>
                <a:lnTo>
                  <a:pt x="3998" y="5026"/>
                </a:lnTo>
                <a:lnTo>
                  <a:pt x="3852" y="5246"/>
                </a:lnTo>
                <a:lnTo>
                  <a:pt x="3705" y="5393"/>
                </a:lnTo>
                <a:lnTo>
                  <a:pt x="3558" y="5576"/>
                </a:lnTo>
                <a:lnTo>
                  <a:pt x="3155" y="5833"/>
                </a:lnTo>
                <a:lnTo>
                  <a:pt x="2788" y="6053"/>
                </a:lnTo>
                <a:lnTo>
                  <a:pt x="2348" y="6310"/>
                </a:lnTo>
                <a:lnTo>
                  <a:pt x="1908" y="6530"/>
                </a:lnTo>
                <a:lnTo>
                  <a:pt x="1467" y="6750"/>
                </a:lnTo>
                <a:lnTo>
                  <a:pt x="1321" y="6823"/>
                </a:lnTo>
                <a:lnTo>
                  <a:pt x="1247" y="6860"/>
                </a:lnTo>
                <a:lnTo>
                  <a:pt x="1211" y="6933"/>
                </a:lnTo>
                <a:lnTo>
                  <a:pt x="1174" y="6933"/>
                </a:lnTo>
                <a:lnTo>
                  <a:pt x="1064" y="6860"/>
                </a:lnTo>
                <a:lnTo>
                  <a:pt x="880" y="6713"/>
                </a:lnTo>
                <a:lnTo>
                  <a:pt x="697" y="6457"/>
                </a:lnTo>
                <a:lnTo>
                  <a:pt x="587" y="6273"/>
                </a:lnTo>
                <a:lnTo>
                  <a:pt x="514" y="6053"/>
                </a:lnTo>
                <a:lnTo>
                  <a:pt x="477" y="5833"/>
                </a:lnTo>
                <a:lnTo>
                  <a:pt x="477" y="5613"/>
                </a:lnTo>
                <a:lnTo>
                  <a:pt x="477" y="5356"/>
                </a:lnTo>
                <a:lnTo>
                  <a:pt x="550" y="5136"/>
                </a:lnTo>
                <a:lnTo>
                  <a:pt x="660" y="4879"/>
                </a:lnTo>
                <a:lnTo>
                  <a:pt x="770" y="4659"/>
                </a:lnTo>
                <a:lnTo>
                  <a:pt x="917" y="4476"/>
                </a:lnTo>
                <a:lnTo>
                  <a:pt x="1101" y="4292"/>
                </a:lnTo>
                <a:lnTo>
                  <a:pt x="1504" y="3962"/>
                </a:lnTo>
                <a:lnTo>
                  <a:pt x="1908" y="3705"/>
                </a:lnTo>
                <a:lnTo>
                  <a:pt x="2384" y="3485"/>
                </a:lnTo>
                <a:lnTo>
                  <a:pt x="2458" y="3412"/>
                </a:lnTo>
                <a:lnTo>
                  <a:pt x="2494" y="3302"/>
                </a:lnTo>
                <a:lnTo>
                  <a:pt x="2568" y="3119"/>
                </a:lnTo>
                <a:lnTo>
                  <a:pt x="2715" y="2898"/>
                </a:lnTo>
                <a:lnTo>
                  <a:pt x="2898" y="2715"/>
                </a:lnTo>
                <a:lnTo>
                  <a:pt x="3045" y="2532"/>
                </a:lnTo>
                <a:lnTo>
                  <a:pt x="3228" y="2385"/>
                </a:lnTo>
                <a:lnTo>
                  <a:pt x="3448" y="2238"/>
                </a:lnTo>
                <a:lnTo>
                  <a:pt x="3632" y="2128"/>
                </a:lnTo>
                <a:lnTo>
                  <a:pt x="3852" y="2055"/>
                </a:lnTo>
                <a:lnTo>
                  <a:pt x="4108" y="1981"/>
                </a:lnTo>
                <a:lnTo>
                  <a:pt x="4328" y="1945"/>
                </a:lnTo>
                <a:lnTo>
                  <a:pt x="4549" y="1908"/>
                </a:lnTo>
                <a:lnTo>
                  <a:pt x="4695" y="2055"/>
                </a:lnTo>
                <a:lnTo>
                  <a:pt x="4879" y="2165"/>
                </a:lnTo>
                <a:lnTo>
                  <a:pt x="5135" y="2348"/>
                </a:lnTo>
                <a:lnTo>
                  <a:pt x="5356" y="2568"/>
                </a:lnTo>
                <a:lnTo>
                  <a:pt x="5466" y="2715"/>
                </a:lnTo>
                <a:lnTo>
                  <a:pt x="5539" y="2898"/>
                </a:lnTo>
                <a:lnTo>
                  <a:pt x="5649" y="3229"/>
                </a:lnTo>
                <a:lnTo>
                  <a:pt x="5722" y="3559"/>
                </a:lnTo>
                <a:lnTo>
                  <a:pt x="5686" y="3926"/>
                </a:lnTo>
                <a:lnTo>
                  <a:pt x="5612" y="4256"/>
                </a:lnTo>
                <a:lnTo>
                  <a:pt x="5466" y="4549"/>
                </a:lnTo>
                <a:lnTo>
                  <a:pt x="5062" y="5063"/>
                </a:lnTo>
                <a:lnTo>
                  <a:pt x="4879" y="5319"/>
                </a:lnTo>
                <a:lnTo>
                  <a:pt x="4732" y="5613"/>
                </a:lnTo>
                <a:lnTo>
                  <a:pt x="4659" y="5943"/>
                </a:lnTo>
                <a:lnTo>
                  <a:pt x="4659" y="6090"/>
                </a:lnTo>
                <a:lnTo>
                  <a:pt x="4659" y="6273"/>
                </a:lnTo>
                <a:lnTo>
                  <a:pt x="4695" y="6420"/>
                </a:lnTo>
                <a:lnTo>
                  <a:pt x="4769" y="6567"/>
                </a:lnTo>
                <a:lnTo>
                  <a:pt x="4805" y="6677"/>
                </a:lnTo>
                <a:lnTo>
                  <a:pt x="4915" y="6787"/>
                </a:lnTo>
                <a:lnTo>
                  <a:pt x="5135" y="6933"/>
                </a:lnTo>
                <a:lnTo>
                  <a:pt x="5392" y="7007"/>
                </a:lnTo>
                <a:lnTo>
                  <a:pt x="5649" y="7043"/>
                </a:lnTo>
                <a:lnTo>
                  <a:pt x="5942" y="7007"/>
                </a:lnTo>
                <a:lnTo>
                  <a:pt x="6199" y="6933"/>
                </a:lnTo>
                <a:lnTo>
                  <a:pt x="6456" y="6823"/>
                </a:lnTo>
                <a:lnTo>
                  <a:pt x="6676" y="6677"/>
                </a:lnTo>
                <a:lnTo>
                  <a:pt x="6896" y="6457"/>
                </a:lnTo>
                <a:lnTo>
                  <a:pt x="7043" y="6200"/>
                </a:lnTo>
                <a:lnTo>
                  <a:pt x="7226" y="5980"/>
                </a:lnTo>
                <a:lnTo>
                  <a:pt x="7667" y="5246"/>
                </a:lnTo>
                <a:lnTo>
                  <a:pt x="7887" y="4879"/>
                </a:lnTo>
                <a:lnTo>
                  <a:pt x="8107" y="4476"/>
                </a:lnTo>
                <a:lnTo>
                  <a:pt x="8143" y="4402"/>
                </a:lnTo>
                <a:lnTo>
                  <a:pt x="8107" y="4329"/>
                </a:lnTo>
                <a:lnTo>
                  <a:pt x="8070" y="4256"/>
                </a:lnTo>
                <a:lnTo>
                  <a:pt x="8033" y="4182"/>
                </a:lnTo>
                <a:lnTo>
                  <a:pt x="7777" y="4182"/>
                </a:lnTo>
                <a:lnTo>
                  <a:pt x="7703" y="4256"/>
                </a:lnTo>
                <a:lnTo>
                  <a:pt x="7520" y="4586"/>
                </a:lnTo>
                <a:lnTo>
                  <a:pt x="7300" y="4879"/>
                </a:lnTo>
                <a:lnTo>
                  <a:pt x="6933" y="5540"/>
                </a:lnTo>
                <a:lnTo>
                  <a:pt x="6749" y="5796"/>
                </a:lnTo>
                <a:lnTo>
                  <a:pt x="6566" y="6053"/>
                </a:lnTo>
                <a:lnTo>
                  <a:pt x="6383" y="6273"/>
                </a:lnTo>
                <a:lnTo>
                  <a:pt x="6126" y="6493"/>
                </a:lnTo>
                <a:lnTo>
                  <a:pt x="5942" y="6567"/>
                </a:lnTo>
                <a:lnTo>
                  <a:pt x="5796" y="6603"/>
                </a:lnTo>
                <a:lnTo>
                  <a:pt x="5612" y="6567"/>
                </a:lnTo>
                <a:lnTo>
                  <a:pt x="5466" y="6530"/>
                </a:lnTo>
                <a:lnTo>
                  <a:pt x="5319" y="6457"/>
                </a:lnTo>
                <a:lnTo>
                  <a:pt x="5209" y="6347"/>
                </a:lnTo>
                <a:lnTo>
                  <a:pt x="5135" y="6200"/>
                </a:lnTo>
                <a:lnTo>
                  <a:pt x="5099" y="6016"/>
                </a:lnTo>
                <a:lnTo>
                  <a:pt x="5135" y="5833"/>
                </a:lnTo>
                <a:lnTo>
                  <a:pt x="5172" y="5686"/>
                </a:lnTo>
                <a:lnTo>
                  <a:pt x="5356" y="5393"/>
                </a:lnTo>
                <a:lnTo>
                  <a:pt x="5759" y="4879"/>
                </a:lnTo>
                <a:lnTo>
                  <a:pt x="5906" y="4659"/>
                </a:lnTo>
                <a:lnTo>
                  <a:pt x="6016" y="4402"/>
                </a:lnTo>
                <a:lnTo>
                  <a:pt x="6126" y="4146"/>
                </a:lnTo>
                <a:lnTo>
                  <a:pt x="6163" y="3889"/>
                </a:lnTo>
                <a:lnTo>
                  <a:pt x="6163" y="3632"/>
                </a:lnTo>
                <a:lnTo>
                  <a:pt x="6163" y="3339"/>
                </a:lnTo>
                <a:lnTo>
                  <a:pt x="6089" y="3082"/>
                </a:lnTo>
                <a:lnTo>
                  <a:pt x="6016" y="2825"/>
                </a:lnTo>
                <a:lnTo>
                  <a:pt x="5832" y="2532"/>
                </a:lnTo>
                <a:lnTo>
                  <a:pt x="5576" y="2165"/>
                </a:lnTo>
                <a:lnTo>
                  <a:pt x="5429" y="2018"/>
                </a:lnTo>
                <a:lnTo>
                  <a:pt x="5282" y="1908"/>
                </a:lnTo>
                <a:lnTo>
                  <a:pt x="5099" y="1798"/>
                </a:lnTo>
                <a:lnTo>
                  <a:pt x="4915" y="1725"/>
                </a:lnTo>
                <a:lnTo>
                  <a:pt x="4915" y="1688"/>
                </a:lnTo>
                <a:lnTo>
                  <a:pt x="4915" y="1468"/>
                </a:lnTo>
                <a:lnTo>
                  <a:pt x="4989" y="1321"/>
                </a:lnTo>
                <a:lnTo>
                  <a:pt x="5062" y="1174"/>
                </a:lnTo>
                <a:lnTo>
                  <a:pt x="5172" y="1028"/>
                </a:lnTo>
                <a:lnTo>
                  <a:pt x="5319" y="918"/>
                </a:lnTo>
                <a:lnTo>
                  <a:pt x="5502" y="844"/>
                </a:lnTo>
                <a:lnTo>
                  <a:pt x="5686" y="808"/>
                </a:lnTo>
                <a:lnTo>
                  <a:pt x="5869" y="771"/>
                </a:lnTo>
                <a:lnTo>
                  <a:pt x="6016" y="771"/>
                </a:lnTo>
                <a:lnTo>
                  <a:pt x="6199" y="808"/>
                </a:lnTo>
                <a:lnTo>
                  <a:pt x="6529" y="918"/>
                </a:lnTo>
                <a:lnTo>
                  <a:pt x="7190" y="1211"/>
                </a:lnTo>
                <a:lnTo>
                  <a:pt x="7080" y="1321"/>
                </a:lnTo>
                <a:lnTo>
                  <a:pt x="7043" y="1431"/>
                </a:lnTo>
                <a:lnTo>
                  <a:pt x="7043" y="1541"/>
                </a:lnTo>
                <a:lnTo>
                  <a:pt x="7043" y="1651"/>
                </a:lnTo>
                <a:lnTo>
                  <a:pt x="7153" y="1871"/>
                </a:lnTo>
                <a:lnTo>
                  <a:pt x="7300" y="2018"/>
                </a:lnTo>
                <a:lnTo>
                  <a:pt x="7446" y="2165"/>
                </a:lnTo>
                <a:lnTo>
                  <a:pt x="7556" y="2275"/>
                </a:lnTo>
                <a:lnTo>
                  <a:pt x="7446" y="2495"/>
                </a:lnTo>
                <a:lnTo>
                  <a:pt x="7263" y="3045"/>
                </a:lnTo>
                <a:lnTo>
                  <a:pt x="7153" y="3265"/>
                </a:lnTo>
                <a:lnTo>
                  <a:pt x="7043" y="3485"/>
                </a:lnTo>
                <a:lnTo>
                  <a:pt x="6933" y="3705"/>
                </a:lnTo>
                <a:lnTo>
                  <a:pt x="6896" y="3926"/>
                </a:lnTo>
                <a:lnTo>
                  <a:pt x="6896" y="3999"/>
                </a:lnTo>
                <a:lnTo>
                  <a:pt x="6970" y="4036"/>
                </a:lnTo>
                <a:lnTo>
                  <a:pt x="7043" y="4072"/>
                </a:lnTo>
                <a:lnTo>
                  <a:pt x="7116" y="4036"/>
                </a:lnTo>
                <a:lnTo>
                  <a:pt x="7263" y="3889"/>
                </a:lnTo>
                <a:lnTo>
                  <a:pt x="7410" y="3705"/>
                </a:lnTo>
                <a:lnTo>
                  <a:pt x="7593" y="3265"/>
                </a:lnTo>
                <a:lnTo>
                  <a:pt x="7777" y="2715"/>
                </a:lnTo>
                <a:lnTo>
                  <a:pt x="7813" y="2458"/>
                </a:lnTo>
                <a:lnTo>
                  <a:pt x="7813" y="2422"/>
                </a:lnTo>
                <a:lnTo>
                  <a:pt x="8363" y="2678"/>
                </a:lnTo>
                <a:lnTo>
                  <a:pt x="8584" y="2862"/>
                </a:lnTo>
                <a:lnTo>
                  <a:pt x="8694" y="3009"/>
                </a:lnTo>
                <a:lnTo>
                  <a:pt x="8804" y="3155"/>
                </a:lnTo>
                <a:lnTo>
                  <a:pt x="8877" y="3302"/>
                </a:lnTo>
                <a:lnTo>
                  <a:pt x="8877" y="3449"/>
                </a:lnTo>
                <a:lnTo>
                  <a:pt x="8840" y="3595"/>
                </a:lnTo>
                <a:lnTo>
                  <a:pt x="8694" y="3705"/>
                </a:lnTo>
                <a:lnTo>
                  <a:pt x="8620" y="3779"/>
                </a:lnTo>
                <a:lnTo>
                  <a:pt x="8584" y="3852"/>
                </a:lnTo>
                <a:lnTo>
                  <a:pt x="8584" y="3926"/>
                </a:lnTo>
                <a:lnTo>
                  <a:pt x="8620" y="3999"/>
                </a:lnTo>
                <a:lnTo>
                  <a:pt x="8657" y="4072"/>
                </a:lnTo>
                <a:lnTo>
                  <a:pt x="8730" y="4109"/>
                </a:lnTo>
                <a:lnTo>
                  <a:pt x="8840" y="4109"/>
                </a:lnTo>
                <a:lnTo>
                  <a:pt x="8914" y="4072"/>
                </a:lnTo>
                <a:lnTo>
                  <a:pt x="9097" y="3926"/>
                </a:lnTo>
                <a:lnTo>
                  <a:pt x="9207" y="3779"/>
                </a:lnTo>
                <a:lnTo>
                  <a:pt x="9281" y="3595"/>
                </a:lnTo>
                <a:lnTo>
                  <a:pt x="9281" y="3412"/>
                </a:lnTo>
                <a:lnTo>
                  <a:pt x="9281" y="3192"/>
                </a:lnTo>
                <a:lnTo>
                  <a:pt x="9207" y="3009"/>
                </a:lnTo>
                <a:lnTo>
                  <a:pt x="9097" y="2825"/>
                </a:lnTo>
                <a:lnTo>
                  <a:pt x="8987" y="2642"/>
                </a:lnTo>
                <a:lnTo>
                  <a:pt x="8804" y="2458"/>
                </a:lnTo>
                <a:lnTo>
                  <a:pt x="8584" y="2348"/>
                </a:lnTo>
                <a:lnTo>
                  <a:pt x="8107" y="2091"/>
                </a:lnTo>
                <a:lnTo>
                  <a:pt x="7887" y="1981"/>
                </a:lnTo>
                <a:lnTo>
                  <a:pt x="7593" y="1798"/>
                </a:lnTo>
                <a:lnTo>
                  <a:pt x="7446" y="1651"/>
                </a:lnTo>
                <a:lnTo>
                  <a:pt x="7373" y="1541"/>
                </a:lnTo>
                <a:lnTo>
                  <a:pt x="7336" y="1431"/>
                </a:lnTo>
                <a:lnTo>
                  <a:pt x="7373" y="1284"/>
                </a:lnTo>
                <a:lnTo>
                  <a:pt x="7483" y="1358"/>
                </a:lnTo>
                <a:lnTo>
                  <a:pt x="7556" y="1358"/>
                </a:lnTo>
                <a:lnTo>
                  <a:pt x="7593" y="1321"/>
                </a:lnTo>
                <a:lnTo>
                  <a:pt x="7630" y="1248"/>
                </a:lnTo>
                <a:lnTo>
                  <a:pt x="7703" y="1138"/>
                </a:lnTo>
                <a:lnTo>
                  <a:pt x="7813" y="954"/>
                </a:lnTo>
                <a:lnTo>
                  <a:pt x="7923" y="808"/>
                </a:lnTo>
                <a:lnTo>
                  <a:pt x="8107" y="698"/>
                </a:lnTo>
                <a:lnTo>
                  <a:pt x="8290" y="624"/>
                </a:lnTo>
                <a:lnTo>
                  <a:pt x="8474" y="588"/>
                </a:lnTo>
                <a:lnTo>
                  <a:pt x="8694" y="551"/>
                </a:lnTo>
                <a:lnTo>
                  <a:pt x="9060" y="514"/>
                </a:lnTo>
                <a:close/>
                <a:moveTo>
                  <a:pt x="13279" y="9318"/>
                </a:moveTo>
                <a:lnTo>
                  <a:pt x="13426" y="9428"/>
                </a:lnTo>
                <a:lnTo>
                  <a:pt x="13426" y="9464"/>
                </a:lnTo>
                <a:lnTo>
                  <a:pt x="13352" y="9464"/>
                </a:lnTo>
                <a:lnTo>
                  <a:pt x="13242" y="9538"/>
                </a:lnTo>
                <a:lnTo>
                  <a:pt x="12985" y="9868"/>
                </a:lnTo>
                <a:lnTo>
                  <a:pt x="12692" y="10198"/>
                </a:lnTo>
                <a:lnTo>
                  <a:pt x="12362" y="10492"/>
                </a:lnTo>
                <a:lnTo>
                  <a:pt x="12032" y="10748"/>
                </a:lnTo>
                <a:lnTo>
                  <a:pt x="11445" y="11078"/>
                </a:lnTo>
                <a:lnTo>
                  <a:pt x="10858" y="11409"/>
                </a:lnTo>
                <a:lnTo>
                  <a:pt x="10638" y="11372"/>
                </a:lnTo>
                <a:lnTo>
                  <a:pt x="10418" y="11299"/>
                </a:lnTo>
                <a:lnTo>
                  <a:pt x="10234" y="11188"/>
                </a:lnTo>
                <a:lnTo>
                  <a:pt x="10051" y="11078"/>
                </a:lnTo>
                <a:lnTo>
                  <a:pt x="10491" y="11005"/>
                </a:lnTo>
                <a:lnTo>
                  <a:pt x="10895" y="10858"/>
                </a:lnTo>
                <a:lnTo>
                  <a:pt x="11298" y="10675"/>
                </a:lnTo>
                <a:lnTo>
                  <a:pt x="11702" y="10492"/>
                </a:lnTo>
                <a:lnTo>
                  <a:pt x="12142" y="10235"/>
                </a:lnTo>
                <a:lnTo>
                  <a:pt x="12545" y="9941"/>
                </a:lnTo>
                <a:lnTo>
                  <a:pt x="12912" y="9648"/>
                </a:lnTo>
                <a:lnTo>
                  <a:pt x="13279" y="9318"/>
                </a:lnTo>
                <a:close/>
                <a:moveTo>
                  <a:pt x="13609" y="9648"/>
                </a:moveTo>
                <a:lnTo>
                  <a:pt x="13719" y="9795"/>
                </a:lnTo>
                <a:lnTo>
                  <a:pt x="13792" y="9978"/>
                </a:lnTo>
                <a:lnTo>
                  <a:pt x="13939" y="10345"/>
                </a:lnTo>
                <a:lnTo>
                  <a:pt x="13939" y="10602"/>
                </a:lnTo>
                <a:lnTo>
                  <a:pt x="13939" y="10858"/>
                </a:lnTo>
                <a:lnTo>
                  <a:pt x="13866" y="10968"/>
                </a:lnTo>
                <a:lnTo>
                  <a:pt x="13829" y="10932"/>
                </a:lnTo>
                <a:lnTo>
                  <a:pt x="13719" y="10932"/>
                </a:lnTo>
                <a:lnTo>
                  <a:pt x="13719" y="10968"/>
                </a:lnTo>
                <a:lnTo>
                  <a:pt x="13609" y="11188"/>
                </a:lnTo>
                <a:lnTo>
                  <a:pt x="12765" y="11299"/>
                </a:lnTo>
                <a:lnTo>
                  <a:pt x="12912" y="11188"/>
                </a:lnTo>
                <a:lnTo>
                  <a:pt x="13316" y="10895"/>
                </a:lnTo>
                <a:lnTo>
                  <a:pt x="13682" y="10565"/>
                </a:lnTo>
                <a:lnTo>
                  <a:pt x="13756" y="10492"/>
                </a:lnTo>
                <a:lnTo>
                  <a:pt x="13756" y="10381"/>
                </a:lnTo>
                <a:lnTo>
                  <a:pt x="13719" y="10308"/>
                </a:lnTo>
                <a:lnTo>
                  <a:pt x="13609" y="10271"/>
                </a:lnTo>
                <a:lnTo>
                  <a:pt x="13536" y="10271"/>
                </a:lnTo>
                <a:lnTo>
                  <a:pt x="13462" y="10308"/>
                </a:lnTo>
                <a:lnTo>
                  <a:pt x="13059" y="10638"/>
                </a:lnTo>
                <a:lnTo>
                  <a:pt x="12655" y="10968"/>
                </a:lnTo>
                <a:lnTo>
                  <a:pt x="12398" y="11152"/>
                </a:lnTo>
                <a:lnTo>
                  <a:pt x="12325" y="11225"/>
                </a:lnTo>
                <a:lnTo>
                  <a:pt x="12252" y="11372"/>
                </a:lnTo>
                <a:lnTo>
                  <a:pt x="11665" y="11409"/>
                </a:lnTo>
                <a:lnTo>
                  <a:pt x="11481" y="11445"/>
                </a:lnTo>
                <a:lnTo>
                  <a:pt x="11775" y="11299"/>
                </a:lnTo>
                <a:lnTo>
                  <a:pt x="12068" y="11115"/>
                </a:lnTo>
                <a:lnTo>
                  <a:pt x="12362" y="10932"/>
                </a:lnTo>
                <a:lnTo>
                  <a:pt x="12655" y="10748"/>
                </a:lnTo>
                <a:lnTo>
                  <a:pt x="12912" y="10492"/>
                </a:lnTo>
                <a:lnTo>
                  <a:pt x="13132" y="10271"/>
                </a:lnTo>
                <a:lnTo>
                  <a:pt x="13352" y="10015"/>
                </a:lnTo>
                <a:lnTo>
                  <a:pt x="13572" y="9721"/>
                </a:lnTo>
                <a:lnTo>
                  <a:pt x="13609" y="9648"/>
                </a:lnTo>
                <a:close/>
                <a:moveTo>
                  <a:pt x="9060" y="1"/>
                </a:moveTo>
                <a:lnTo>
                  <a:pt x="8804" y="37"/>
                </a:lnTo>
                <a:lnTo>
                  <a:pt x="8547" y="37"/>
                </a:lnTo>
                <a:lnTo>
                  <a:pt x="8290" y="111"/>
                </a:lnTo>
                <a:lnTo>
                  <a:pt x="8033" y="184"/>
                </a:lnTo>
                <a:lnTo>
                  <a:pt x="7813" y="294"/>
                </a:lnTo>
                <a:lnTo>
                  <a:pt x="7593" y="441"/>
                </a:lnTo>
                <a:lnTo>
                  <a:pt x="7410" y="624"/>
                </a:lnTo>
                <a:lnTo>
                  <a:pt x="7300" y="844"/>
                </a:lnTo>
                <a:lnTo>
                  <a:pt x="6896" y="624"/>
                </a:lnTo>
                <a:lnTo>
                  <a:pt x="6493" y="441"/>
                </a:lnTo>
                <a:lnTo>
                  <a:pt x="6273" y="367"/>
                </a:lnTo>
                <a:lnTo>
                  <a:pt x="6053" y="331"/>
                </a:lnTo>
                <a:lnTo>
                  <a:pt x="5612" y="331"/>
                </a:lnTo>
                <a:lnTo>
                  <a:pt x="5392" y="404"/>
                </a:lnTo>
                <a:lnTo>
                  <a:pt x="5209" y="477"/>
                </a:lnTo>
                <a:lnTo>
                  <a:pt x="5025" y="588"/>
                </a:lnTo>
                <a:lnTo>
                  <a:pt x="4842" y="734"/>
                </a:lnTo>
                <a:lnTo>
                  <a:pt x="4695" y="881"/>
                </a:lnTo>
                <a:lnTo>
                  <a:pt x="4585" y="1064"/>
                </a:lnTo>
                <a:lnTo>
                  <a:pt x="4512" y="1248"/>
                </a:lnTo>
                <a:lnTo>
                  <a:pt x="4475" y="1468"/>
                </a:lnTo>
                <a:lnTo>
                  <a:pt x="4182" y="1505"/>
                </a:lnTo>
                <a:lnTo>
                  <a:pt x="3888" y="1541"/>
                </a:lnTo>
                <a:lnTo>
                  <a:pt x="3595" y="1651"/>
                </a:lnTo>
                <a:lnTo>
                  <a:pt x="3338" y="1798"/>
                </a:lnTo>
                <a:lnTo>
                  <a:pt x="3081" y="1945"/>
                </a:lnTo>
                <a:lnTo>
                  <a:pt x="2861" y="2091"/>
                </a:lnTo>
                <a:lnTo>
                  <a:pt x="2641" y="2312"/>
                </a:lnTo>
                <a:lnTo>
                  <a:pt x="2421" y="2532"/>
                </a:lnTo>
                <a:lnTo>
                  <a:pt x="2238" y="2788"/>
                </a:lnTo>
                <a:lnTo>
                  <a:pt x="2091" y="3082"/>
                </a:lnTo>
                <a:lnTo>
                  <a:pt x="1981" y="3155"/>
                </a:lnTo>
                <a:lnTo>
                  <a:pt x="1834" y="3229"/>
                </a:lnTo>
                <a:lnTo>
                  <a:pt x="1504" y="3375"/>
                </a:lnTo>
                <a:lnTo>
                  <a:pt x="1211" y="3559"/>
                </a:lnTo>
                <a:lnTo>
                  <a:pt x="954" y="3779"/>
                </a:lnTo>
                <a:lnTo>
                  <a:pt x="697" y="3999"/>
                </a:lnTo>
                <a:lnTo>
                  <a:pt x="477" y="4256"/>
                </a:lnTo>
                <a:lnTo>
                  <a:pt x="330" y="4512"/>
                </a:lnTo>
                <a:lnTo>
                  <a:pt x="183" y="4769"/>
                </a:lnTo>
                <a:lnTo>
                  <a:pt x="73" y="5063"/>
                </a:lnTo>
                <a:lnTo>
                  <a:pt x="37" y="5319"/>
                </a:lnTo>
                <a:lnTo>
                  <a:pt x="0" y="5613"/>
                </a:lnTo>
                <a:lnTo>
                  <a:pt x="0" y="5906"/>
                </a:lnTo>
                <a:lnTo>
                  <a:pt x="73" y="6200"/>
                </a:lnTo>
                <a:lnTo>
                  <a:pt x="183" y="6493"/>
                </a:lnTo>
                <a:lnTo>
                  <a:pt x="294" y="6713"/>
                </a:lnTo>
                <a:lnTo>
                  <a:pt x="440" y="6933"/>
                </a:lnTo>
                <a:lnTo>
                  <a:pt x="660" y="7117"/>
                </a:lnTo>
                <a:lnTo>
                  <a:pt x="880" y="7300"/>
                </a:lnTo>
                <a:lnTo>
                  <a:pt x="1064" y="7374"/>
                </a:lnTo>
                <a:lnTo>
                  <a:pt x="1027" y="7594"/>
                </a:lnTo>
                <a:lnTo>
                  <a:pt x="1027" y="7814"/>
                </a:lnTo>
                <a:lnTo>
                  <a:pt x="1064" y="8034"/>
                </a:lnTo>
                <a:lnTo>
                  <a:pt x="1101" y="8217"/>
                </a:lnTo>
                <a:lnTo>
                  <a:pt x="1174" y="8437"/>
                </a:lnTo>
                <a:lnTo>
                  <a:pt x="1284" y="8621"/>
                </a:lnTo>
                <a:lnTo>
                  <a:pt x="1431" y="8804"/>
                </a:lnTo>
                <a:lnTo>
                  <a:pt x="1614" y="8988"/>
                </a:lnTo>
                <a:lnTo>
                  <a:pt x="1797" y="9098"/>
                </a:lnTo>
                <a:lnTo>
                  <a:pt x="1981" y="9208"/>
                </a:lnTo>
                <a:lnTo>
                  <a:pt x="2201" y="9281"/>
                </a:lnTo>
                <a:lnTo>
                  <a:pt x="2421" y="9318"/>
                </a:lnTo>
                <a:lnTo>
                  <a:pt x="2641" y="9354"/>
                </a:lnTo>
                <a:lnTo>
                  <a:pt x="2861" y="9318"/>
                </a:lnTo>
                <a:lnTo>
                  <a:pt x="3081" y="9281"/>
                </a:lnTo>
                <a:lnTo>
                  <a:pt x="3301" y="9208"/>
                </a:lnTo>
                <a:lnTo>
                  <a:pt x="3375" y="9354"/>
                </a:lnTo>
                <a:lnTo>
                  <a:pt x="3448" y="9501"/>
                </a:lnTo>
                <a:lnTo>
                  <a:pt x="3595" y="9648"/>
                </a:lnTo>
                <a:lnTo>
                  <a:pt x="3742" y="9758"/>
                </a:lnTo>
                <a:lnTo>
                  <a:pt x="3925" y="9868"/>
                </a:lnTo>
                <a:lnTo>
                  <a:pt x="4108" y="9905"/>
                </a:lnTo>
                <a:lnTo>
                  <a:pt x="4292" y="9941"/>
                </a:lnTo>
                <a:lnTo>
                  <a:pt x="4475" y="9941"/>
                </a:lnTo>
                <a:lnTo>
                  <a:pt x="4842" y="9905"/>
                </a:lnTo>
                <a:lnTo>
                  <a:pt x="5246" y="9795"/>
                </a:lnTo>
                <a:lnTo>
                  <a:pt x="5686" y="9648"/>
                </a:lnTo>
                <a:lnTo>
                  <a:pt x="6163" y="9574"/>
                </a:lnTo>
                <a:lnTo>
                  <a:pt x="6603" y="9574"/>
                </a:lnTo>
                <a:lnTo>
                  <a:pt x="7080" y="9611"/>
                </a:lnTo>
                <a:lnTo>
                  <a:pt x="7446" y="9648"/>
                </a:lnTo>
                <a:lnTo>
                  <a:pt x="7630" y="9648"/>
                </a:lnTo>
                <a:lnTo>
                  <a:pt x="7813" y="9611"/>
                </a:lnTo>
                <a:lnTo>
                  <a:pt x="7960" y="9721"/>
                </a:lnTo>
                <a:lnTo>
                  <a:pt x="8143" y="9795"/>
                </a:lnTo>
                <a:lnTo>
                  <a:pt x="8327" y="9831"/>
                </a:lnTo>
                <a:lnTo>
                  <a:pt x="8547" y="9868"/>
                </a:lnTo>
                <a:lnTo>
                  <a:pt x="9024" y="9905"/>
                </a:lnTo>
                <a:lnTo>
                  <a:pt x="9391" y="9868"/>
                </a:lnTo>
                <a:lnTo>
                  <a:pt x="9501" y="9868"/>
                </a:lnTo>
                <a:lnTo>
                  <a:pt x="9354" y="10161"/>
                </a:lnTo>
                <a:lnTo>
                  <a:pt x="9317" y="10308"/>
                </a:lnTo>
                <a:lnTo>
                  <a:pt x="9281" y="10492"/>
                </a:lnTo>
                <a:lnTo>
                  <a:pt x="9317" y="10638"/>
                </a:lnTo>
                <a:lnTo>
                  <a:pt x="9354" y="10785"/>
                </a:lnTo>
                <a:lnTo>
                  <a:pt x="9464" y="11078"/>
                </a:lnTo>
                <a:lnTo>
                  <a:pt x="9647" y="11335"/>
                </a:lnTo>
                <a:lnTo>
                  <a:pt x="9831" y="11519"/>
                </a:lnTo>
                <a:lnTo>
                  <a:pt x="9977" y="11629"/>
                </a:lnTo>
                <a:lnTo>
                  <a:pt x="10198" y="11739"/>
                </a:lnTo>
                <a:lnTo>
                  <a:pt x="10381" y="11812"/>
                </a:lnTo>
                <a:lnTo>
                  <a:pt x="10821" y="11922"/>
                </a:lnTo>
                <a:lnTo>
                  <a:pt x="11298" y="11959"/>
                </a:lnTo>
                <a:lnTo>
                  <a:pt x="11775" y="11922"/>
                </a:lnTo>
                <a:lnTo>
                  <a:pt x="12215" y="11885"/>
                </a:lnTo>
                <a:lnTo>
                  <a:pt x="13095" y="11775"/>
                </a:lnTo>
                <a:lnTo>
                  <a:pt x="13939" y="11665"/>
                </a:lnTo>
                <a:lnTo>
                  <a:pt x="14343" y="11555"/>
                </a:lnTo>
                <a:lnTo>
                  <a:pt x="14746" y="11409"/>
                </a:lnTo>
                <a:lnTo>
                  <a:pt x="15076" y="11262"/>
                </a:lnTo>
                <a:lnTo>
                  <a:pt x="15370" y="11042"/>
                </a:lnTo>
                <a:lnTo>
                  <a:pt x="15626" y="10785"/>
                </a:lnTo>
                <a:lnTo>
                  <a:pt x="15847" y="10528"/>
                </a:lnTo>
                <a:lnTo>
                  <a:pt x="16030" y="10235"/>
                </a:lnTo>
                <a:lnTo>
                  <a:pt x="16213" y="9941"/>
                </a:lnTo>
                <a:lnTo>
                  <a:pt x="16360" y="9648"/>
                </a:lnTo>
                <a:lnTo>
                  <a:pt x="16433" y="9318"/>
                </a:lnTo>
                <a:lnTo>
                  <a:pt x="16507" y="8988"/>
                </a:lnTo>
                <a:lnTo>
                  <a:pt x="16543" y="8657"/>
                </a:lnTo>
                <a:lnTo>
                  <a:pt x="16507" y="8327"/>
                </a:lnTo>
                <a:lnTo>
                  <a:pt x="16470" y="7997"/>
                </a:lnTo>
                <a:lnTo>
                  <a:pt x="16690" y="7447"/>
                </a:lnTo>
                <a:lnTo>
                  <a:pt x="16837" y="6933"/>
                </a:lnTo>
                <a:lnTo>
                  <a:pt x="16910" y="6347"/>
                </a:lnTo>
                <a:lnTo>
                  <a:pt x="16910" y="5796"/>
                </a:lnTo>
                <a:lnTo>
                  <a:pt x="16837" y="5429"/>
                </a:lnTo>
                <a:lnTo>
                  <a:pt x="16727" y="5063"/>
                </a:lnTo>
                <a:lnTo>
                  <a:pt x="16654" y="4916"/>
                </a:lnTo>
                <a:lnTo>
                  <a:pt x="16543" y="4769"/>
                </a:lnTo>
                <a:lnTo>
                  <a:pt x="16397" y="4659"/>
                </a:lnTo>
                <a:lnTo>
                  <a:pt x="16250" y="4586"/>
                </a:lnTo>
                <a:lnTo>
                  <a:pt x="16250" y="4146"/>
                </a:lnTo>
                <a:lnTo>
                  <a:pt x="16177" y="3742"/>
                </a:lnTo>
                <a:lnTo>
                  <a:pt x="16030" y="3375"/>
                </a:lnTo>
                <a:lnTo>
                  <a:pt x="15773" y="3009"/>
                </a:lnTo>
                <a:lnTo>
                  <a:pt x="15626" y="2825"/>
                </a:lnTo>
                <a:lnTo>
                  <a:pt x="15443" y="2642"/>
                </a:lnTo>
                <a:lnTo>
                  <a:pt x="15223" y="2495"/>
                </a:lnTo>
                <a:lnTo>
                  <a:pt x="15003" y="2385"/>
                </a:lnTo>
                <a:lnTo>
                  <a:pt x="14746" y="2238"/>
                </a:lnTo>
                <a:lnTo>
                  <a:pt x="14526" y="2055"/>
                </a:lnTo>
                <a:lnTo>
                  <a:pt x="14379" y="1835"/>
                </a:lnTo>
                <a:lnTo>
                  <a:pt x="14233" y="1578"/>
                </a:lnTo>
                <a:lnTo>
                  <a:pt x="14123" y="1358"/>
                </a:lnTo>
                <a:lnTo>
                  <a:pt x="13976" y="1138"/>
                </a:lnTo>
                <a:lnTo>
                  <a:pt x="13829" y="991"/>
                </a:lnTo>
                <a:lnTo>
                  <a:pt x="13682" y="808"/>
                </a:lnTo>
                <a:lnTo>
                  <a:pt x="13499" y="698"/>
                </a:lnTo>
                <a:lnTo>
                  <a:pt x="13279" y="588"/>
                </a:lnTo>
                <a:lnTo>
                  <a:pt x="13059" y="514"/>
                </a:lnTo>
                <a:lnTo>
                  <a:pt x="12802" y="441"/>
                </a:lnTo>
                <a:lnTo>
                  <a:pt x="12362" y="441"/>
                </a:lnTo>
                <a:lnTo>
                  <a:pt x="11885" y="477"/>
                </a:lnTo>
                <a:lnTo>
                  <a:pt x="11408" y="588"/>
                </a:lnTo>
                <a:lnTo>
                  <a:pt x="10968" y="698"/>
                </a:lnTo>
                <a:lnTo>
                  <a:pt x="10821" y="514"/>
                </a:lnTo>
                <a:lnTo>
                  <a:pt x="10601" y="331"/>
                </a:lnTo>
                <a:lnTo>
                  <a:pt x="10381" y="221"/>
                </a:lnTo>
                <a:lnTo>
                  <a:pt x="10124" y="147"/>
                </a:lnTo>
                <a:lnTo>
                  <a:pt x="9867" y="74"/>
                </a:lnTo>
                <a:lnTo>
                  <a:pt x="9574" y="37"/>
                </a:lnTo>
                <a:lnTo>
                  <a:pt x="9060" y="1"/>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518" name="Google Shape;518;p10"/>
          <p:cNvSpPr/>
          <p:nvPr/>
        </p:nvSpPr>
        <p:spPr>
          <a:xfrm rot="-5400000">
            <a:off x="10661707" y="422573"/>
            <a:ext cx="373208" cy="477288"/>
          </a:xfrm>
          <a:custGeom>
            <a:rect b="b" l="l" r="r" t="t"/>
            <a:pathLst>
              <a:path extrusionOk="0" h="12620" w="9868">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519" name="Google Shape;519;p10"/>
          <p:cNvSpPr/>
          <p:nvPr/>
        </p:nvSpPr>
        <p:spPr>
          <a:xfrm>
            <a:off x="11735680" y="1053695"/>
            <a:ext cx="503611" cy="568851"/>
          </a:xfrm>
          <a:custGeom>
            <a:rect b="b" l="l" r="r" t="t"/>
            <a:pathLst>
              <a:path extrusionOk="0" h="15041" w="13316">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520" name="Google Shape;520;p10"/>
          <p:cNvSpPr/>
          <p:nvPr/>
        </p:nvSpPr>
        <p:spPr>
          <a:xfrm>
            <a:off x="345283" y="6610609"/>
            <a:ext cx="514730" cy="344086"/>
          </a:xfrm>
          <a:custGeom>
            <a:rect b="b" l="l" r="r" t="t"/>
            <a:pathLst>
              <a:path extrusionOk="0" h="9098" w="1361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521" name="Google Shape;521;p10"/>
          <p:cNvSpPr/>
          <p:nvPr/>
        </p:nvSpPr>
        <p:spPr>
          <a:xfrm>
            <a:off x="11599127" y="1535209"/>
            <a:ext cx="233122" cy="249763"/>
          </a:xfrm>
          <a:custGeom>
            <a:rect b="b" l="l" r="r" t="t"/>
            <a:pathLst>
              <a:path extrusionOk="0" h="6604" w="6164">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522" name="Google Shape;522;p10"/>
          <p:cNvSpPr txBox="1"/>
          <p:nvPr>
            <p:ph idx="12" type="sldNum"/>
          </p:nvPr>
        </p:nvSpPr>
        <p:spPr>
          <a:xfrm>
            <a:off x="5730200" y="6471066"/>
            <a:ext cx="731700" cy="386700"/>
          </a:xfrm>
          <a:prstGeom prst="rect">
            <a:avLst/>
          </a:prstGeom>
        </p:spPr>
        <p:txBody>
          <a:bodyPr anchorCtr="0" anchor="ctr" bIns="121900" lIns="121900" spcFirstLastPara="1" rIns="121900" wrap="square" tIns="121900">
            <a:noAutofit/>
          </a:bodyPr>
          <a:lstStyle>
            <a:lvl1pPr lvl="0" rtl="0" algn="ctr">
              <a:buNone/>
              <a:defRPr/>
            </a:lvl1pPr>
            <a:lvl2pPr lvl="1" rtl="0" algn="ctr">
              <a:buNone/>
              <a:defRPr/>
            </a:lvl2pPr>
            <a:lvl3pPr lvl="2" rtl="0" algn="ctr">
              <a:buNone/>
              <a:defRPr/>
            </a:lvl3pPr>
            <a:lvl4pPr lvl="3" rtl="0" algn="ctr">
              <a:buNone/>
              <a:defRPr/>
            </a:lvl4pPr>
            <a:lvl5pPr lvl="4" rtl="0" algn="ctr">
              <a:buNone/>
              <a:defRPr/>
            </a:lvl5pPr>
            <a:lvl6pPr lvl="5" rtl="0" algn="ctr">
              <a:buNone/>
              <a:defRPr/>
            </a:lvl6pPr>
            <a:lvl7pPr lvl="6" rtl="0" algn="ctr">
              <a:buNone/>
              <a:defRPr/>
            </a:lvl7pPr>
            <a:lvl8pPr lvl="7" rtl="0" algn="ctr">
              <a:buNone/>
              <a:defRPr/>
            </a:lvl8pPr>
            <a:lvl9pPr lvl="8" rtl="0" algn="ctr">
              <a:buNone/>
              <a:defRPr/>
            </a:lvl9pPr>
          </a:lstStyle>
          <a:p>
            <a:pPr indent="0" lvl="0" marL="0" rtl="0" algn="ct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letely blank">
  <p:cSld name="BLANK_1">
    <p:spTree>
      <p:nvGrpSpPr>
        <p:cNvPr id="523" name="Shape 523"/>
        <p:cNvGrpSpPr/>
        <p:nvPr/>
      </p:nvGrpSpPr>
      <p:grpSpPr>
        <a:xfrm>
          <a:off x="0" y="0"/>
          <a:ext cx="0" cy="0"/>
          <a:chOff x="0" y="0"/>
          <a:chExt cx="0" cy="0"/>
        </a:xfrm>
      </p:grpSpPr>
      <p:sp>
        <p:nvSpPr>
          <p:cNvPr id="524" name="Google Shape;524;p11"/>
          <p:cNvSpPr txBox="1"/>
          <p:nvPr>
            <p:ph idx="12" type="sldNum"/>
          </p:nvPr>
        </p:nvSpPr>
        <p:spPr>
          <a:xfrm>
            <a:off x="5730200" y="6471066"/>
            <a:ext cx="731700" cy="386700"/>
          </a:xfrm>
          <a:prstGeom prst="rect">
            <a:avLst/>
          </a:prstGeom>
        </p:spPr>
        <p:txBody>
          <a:bodyPr anchorCtr="0" anchor="ctr" bIns="121900" lIns="121900" spcFirstLastPara="1" rIns="121900" wrap="square" tIns="121900">
            <a:noAutofit/>
          </a:bodyPr>
          <a:lstStyle>
            <a:lvl1pPr lvl="0" rtl="0" algn="ctr">
              <a:buNone/>
              <a:defRPr/>
            </a:lvl1pPr>
            <a:lvl2pPr lvl="1" rtl="0" algn="ctr">
              <a:buNone/>
              <a:defRPr/>
            </a:lvl2pPr>
            <a:lvl3pPr lvl="2" rtl="0" algn="ctr">
              <a:buNone/>
              <a:defRPr/>
            </a:lvl3pPr>
            <a:lvl4pPr lvl="3" rtl="0" algn="ctr">
              <a:buNone/>
              <a:defRPr/>
            </a:lvl4pPr>
            <a:lvl5pPr lvl="4" rtl="0" algn="ctr">
              <a:buNone/>
              <a:defRPr/>
            </a:lvl5pPr>
            <a:lvl6pPr lvl="5" rtl="0" algn="ctr">
              <a:buNone/>
              <a:defRPr/>
            </a:lvl6pPr>
            <a:lvl7pPr lvl="6" rtl="0" algn="ctr">
              <a:buNone/>
              <a:defRPr/>
            </a:lvl7pPr>
            <a:lvl8pPr lvl="7" rtl="0" algn="ctr">
              <a:buNone/>
              <a:defRPr/>
            </a:lvl8pPr>
            <a:lvl9pPr lvl="8" rtl="0" algn="ctr">
              <a:buNone/>
              <a:defRPr/>
            </a:lvl9pPr>
          </a:lstStyle>
          <a:p>
            <a:pPr indent="0" lvl="0" marL="0" rtl="0" algn="ct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showMasterSp="0">
  <p:cSld name="TITLE_2">
    <p:spTree>
      <p:nvGrpSpPr>
        <p:cNvPr id="525" name="Shape 525"/>
        <p:cNvGrpSpPr/>
        <p:nvPr/>
      </p:nvGrpSpPr>
      <p:grpSpPr>
        <a:xfrm>
          <a:off x="0" y="0"/>
          <a:ext cx="0" cy="0"/>
          <a:chOff x="0" y="0"/>
          <a:chExt cx="0" cy="0"/>
        </a:xfrm>
      </p:grpSpPr>
      <p:grpSp>
        <p:nvGrpSpPr>
          <p:cNvPr id="526" name="Google Shape;526;p12"/>
          <p:cNvGrpSpPr/>
          <p:nvPr/>
        </p:nvGrpSpPr>
        <p:grpSpPr>
          <a:xfrm>
            <a:off x="-104" y="-8467"/>
            <a:ext cx="12192237" cy="6866580"/>
            <a:chOff x="-104" y="-8467"/>
            <a:chExt cx="12192237" cy="6866580"/>
          </a:xfrm>
        </p:grpSpPr>
        <p:cxnSp>
          <p:nvCxnSpPr>
            <p:cNvPr id="527" name="Google Shape;527;p12"/>
            <p:cNvCxnSpPr/>
            <p:nvPr/>
          </p:nvCxnSpPr>
          <p:spPr>
            <a:xfrm>
              <a:off x="9371012" y="0"/>
              <a:ext cx="1219200" cy="6858000"/>
            </a:xfrm>
            <a:prstGeom prst="straightConnector1">
              <a:avLst/>
            </a:prstGeom>
            <a:noFill/>
            <a:ln cap="flat" cmpd="sng" w="9525">
              <a:solidFill>
                <a:srgbClr val="BFBFBF"/>
              </a:solidFill>
              <a:prstDash val="solid"/>
              <a:round/>
              <a:headEnd len="sm" w="sm" type="none"/>
              <a:tailEnd len="sm" w="sm" type="none"/>
            </a:ln>
          </p:spPr>
        </p:cxnSp>
        <p:cxnSp>
          <p:nvCxnSpPr>
            <p:cNvPr id="528" name="Google Shape;528;p12"/>
            <p:cNvCxnSpPr/>
            <p:nvPr/>
          </p:nvCxnSpPr>
          <p:spPr>
            <a:xfrm flipH="1">
              <a:off x="7425125" y="3681413"/>
              <a:ext cx="4763700" cy="3176700"/>
            </a:xfrm>
            <a:prstGeom prst="straightConnector1">
              <a:avLst/>
            </a:prstGeom>
            <a:noFill/>
            <a:ln cap="flat" cmpd="sng" w="9525">
              <a:solidFill>
                <a:srgbClr val="D8D8D8"/>
              </a:solidFill>
              <a:prstDash val="solid"/>
              <a:round/>
              <a:headEnd len="sm" w="sm" type="none"/>
              <a:tailEnd len="sm" w="sm" type="none"/>
            </a:ln>
          </p:spPr>
        </p:cxnSp>
        <p:sp>
          <p:nvSpPr>
            <p:cNvPr id="529" name="Google Shape;529;p12"/>
            <p:cNvSpPr/>
            <p:nvPr/>
          </p:nvSpPr>
          <p:spPr>
            <a:xfrm>
              <a:off x="9181476" y="-8467"/>
              <a:ext cx="3007349" cy="6866467"/>
            </a:xfrm>
            <a:custGeom>
              <a:rect b="b" l="l" r="r" t="t"/>
              <a:pathLst>
                <a:path extrusionOk="0" h="6866467" w="3007349">
                  <a:moveTo>
                    <a:pt x="2045532" y="0"/>
                  </a:moveTo>
                  <a:lnTo>
                    <a:pt x="3007349" y="0"/>
                  </a:lnTo>
                  <a:lnTo>
                    <a:pt x="3007349" y="6866467"/>
                  </a:lnTo>
                  <a:lnTo>
                    <a:pt x="0" y="6866467"/>
                  </a:lnTo>
                  <a:lnTo>
                    <a:pt x="2045532" y="0"/>
                  </a:lnTo>
                  <a:close/>
                </a:path>
              </a:pathLst>
            </a:custGeom>
            <a:solidFill>
              <a:schemeClr val="accent1">
                <a:alpha val="29020"/>
              </a:schemeClr>
            </a:solidFill>
            <a:ln>
              <a:noFill/>
            </a:ln>
          </p:spPr>
        </p:sp>
        <p:sp>
          <p:nvSpPr>
            <p:cNvPr id="530" name="Google Shape;530;p12"/>
            <p:cNvSpPr/>
            <p:nvPr/>
          </p:nvSpPr>
          <p:spPr>
            <a:xfrm>
              <a:off x="9603442" y="-8467"/>
              <a:ext cx="2586178" cy="6866467"/>
            </a:xfrm>
            <a:custGeom>
              <a:rect b="b" l="l" r="r" t="t"/>
              <a:pathLst>
                <a:path extrusionOk="0" h="6866467" w="2573311">
                  <a:moveTo>
                    <a:pt x="0" y="0"/>
                  </a:moveTo>
                  <a:lnTo>
                    <a:pt x="2573311" y="0"/>
                  </a:lnTo>
                  <a:lnTo>
                    <a:pt x="2573311" y="6866467"/>
                  </a:lnTo>
                  <a:lnTo>
                    <a:pt x="1202336" y="6866467"/>
                  </a:lnTo>
                  <a:lnTo>
                    <a:pt x="0" y="0"/>
                  </a:lnTo>
                  <a:close/>
                </a:path>
              </a:pathLst>
            </a:custGeom>
            <a:solidFill>
              <a:schemeClr val="accent1">
                <a:alpha val="20000"/>
              </a:schemeClr>
            </a:solidFill>
            <a:ln>
              <a:noFill/>
            </a:ln>
          </p:spPr>
        </p:sp>
        <p:sp>
          <p:nvSpPr>
            <p:cNvPr id="531" name="Google Shape;531;p12"/>
            <p:cNvSpPr/>
            <p:nvPr/>
          </p:nvSpPr>
          <p:spPr>
            <a:xfrm>
              <a:off x="8932333" y="3048000"/>
              <a:ext cx="3259800" cy="3810000"/>
            </a:xfrm>
            <a:prstGeom prst="triangle">
              <a:avLst>
                <a:gd fmla="val 100000" name="adj"/>
              </a:avLst>
            </a:prstGeom>
            <a:solidFill>
              <a:schemeClr val="accent2">
                <a:alpha val="70980"/>
              </a:schemeClr>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900"/>
                <a:buFont typeface="Arial"/>
                <a:buNone/>
              </a:pPr>
              <a:r>
                <a:t/>
              </a:r>
              <a:endParaRPr b="0" i="0" sz="1900" u="none" cap="none" strike="noStrike">
                <a:solidFill>
                  <a:srgbClr val="000000"/>
                </a:solidFill>
                <a:latin typeface="Arial"/>
                <a:ea typeface="Arial"/>
                <a:cs typeface="Arial"/>
                <a:sym typeface="Arial"/>
              </a:endParaRPr>
            </a:p>
          </p:txBody>
        </p:sp>
        <p:sp>
          <p:nvSpPr>
            <p:cNvPr id="532" name="Google Shape;532;p12"/>
            <p:cNvSpPr/>
            <p:nvPr/>
          </p:nvSpPr>
          <p:spPr>
            <a:xfrm>
              <a:off x="9334500" y="-8467"/>
              <a:ext cx="2850868" cy="6866467"/>
            </a:xfrm>
            <a:custGeom>
              <a:rect b="b" l="l" r="r" t="t"/>
              <a:pathLst>
                <a:path extrusionOk="0" h="6866467" w="2858013">
                  <a:moveTo>
                    <a:pt x="0" y="0"/>
                  </a:moveTo>
                  <a:lnTo>
                    <a:pt x="2858013" y="0"/>
                  </a:lnTo>
                  <a:lnTo>
                    <a:pt x="2858013" y="6866467"/>
                  </a:lnTo>
                  <a:lnTo>
                    <a:pt x="2473942" y="6866467"/>
                  </a:lnTo>
                  <a:lnTo>
                    <a:pt x="0" y="0"/>
                  </a:lnTo>
                  <a:close/>
                </a:path>
              </a:pathLst>
            </a:custGeom>
            <a:solidFill>
              <a:srgbClr val="D57D05">
                <a:alpha val="69020"/>
              </a:srgbClr>
            </a:solidFill>
            <a:ln>
              <a:noFill/>
            </a:ln>
          </p:spPr>
        </p:sp>
        <p:sp>
          <p:nvSpPr>
            <p:cNvPr id="533" name="Google Shape;533;p12"/>
            <p:cNvSpPr/>
            <p:nvPr/>
          </p:nvSpPr>
          <p:spPr>
            <a:xfrm>
              <a:off x="10898730" y="-8467"/>
              <a:ext cx="1290094" cy="6858000"/>
            </a:xfrm>
            <a:custGeom>
              <a:rect b="b" l="l" r="r" t="t"/>
              <a:pathLst>
                <a:path extrusionOk="0" h="6858000" w="1290094">
                  <a:moveTo>
                    <a:pt x="1019735" y="0"/>
                  </a:moveTo>
                  <a:lnTo>
                    <a:pt x="1290094" y="0"/>
                  </a:lnTo>
                  <a:lnTo>
                    <a:pt x="1290094" y="6858000"/>
                  </a:lnTo>
                  <a:lnTo>
                    <a:pt x="0" y="6858000"/>
                  </a:lnTo>
                  <a:lnTo>
                    <a:pt x="1019735" y="0"/>
                  </a:lnTo>
                  <a:close/>
                </a:path>
              </a:pathLst>
            </a:custGeom>
            <a:solidFill>
              <a:srgbClr val="117BF6">
                <a:alpha val="69020"/>
              </a:srgbClr>
            </a:solidFill>
            <a:ln>
              <a:noFill/>
            </a:ln>
          </p:spPr>
        </p:sp>
        <p:sp>
          <p:nvSpPr>
            <p:cNvPr id="534" name="Google Shape;534;p12"/>
            <p:cNvSpPr/>
            <p:nvPr/>
          </p:nvSpPr>
          <p:spPr>
            <a:xfrm>
              <a:off x="10938999" y="-8467"/>
              <a:ext cx="1249825" cy="6858000"/>
            </a:xfrm>
            <a:custGeom>
              <a:rect b="b" l="l" r="r" t="t"/>
              <a:pathLst>
                <a:path extrusionOk="0" h="6858000" w="1249825">
                  <a:moveTo>
                    <a:pt x="0" y="0"/>
                  </a:moveTo>
                  <a:lnTo>
                    <a:pt x="1249825" y="0"/>
                  </a:lnTo>
                  <a:lnTo>
                    <a:pt x="1249825" y="6858000"/>
                  </a:lnTo>
                  <a:lnTo>
                    <a:pt x="1109382" y="6858000"/>
                  </a:lnTo>
                  <a:lnTo>
                    <a:pt x="0" y="0"/>
                  </a:lnTo>
                  <a:close/>
                </a:path>
              </a:pathLst>
            </a:custGeom>
            <a:solidFill>
              <a:schemeClr val="accent1">
                <a:alpha val="63919"/>
              </a:schemeClr>
            </a:solidFill>
            <a:ln>
              <a:noFill/>
            </a:ln>
          </p:spPr>
        </p:sp>
        <p:sp>
          <p:nvSpPr>
            <p:cNvPr id="535" name="Google Shape;535;p12"/>
            <p:cNvSpPr/>
            <p:nvPr/>
          </p:nvSpPr>
          <p:spPr>
            <a:xfrm>
              <a:off x="10371666" y="3589867"/>
              <a:ext cx="1817100" cy="3268200"/>
            </a:xfrm>
            <a:prstGeom prst="triangle">
              <a:avLst>
                <a:gd fmla="val 100000" name="adj"/>
              </a:avLst>
            </a:prstGeom>
            <a:solidFill>
              <a:schemeClr val="accent1">
                <a:alpha val="80000"/>
              </a:schemeClr>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900"/>
                <a:buFont typeface="Arial"/>
                <a:buNone/>
              </a:pPr>
              <a:r>
                <a:t/>
              </a:r>
              <a:endParaRPr b="0" i="0" sz="1900" u="none" cap="none" strike="noStrike">
                <a:solidFill>
                  <a:srgbClr val="000000"/>
                </a:solidFill>
                <a:latin typeface="Arial"/>
                <a:ea typeface="Arial"/>
                <a:cs typeface="Arial"/>
                <a:sym typeface="Arial"/>
              </a:endParaRPr>
            </a:p>
          </p:txBody>
        </p:sp>
        <p:sp>
          <p:nvSpPr>
            <p:cNvPr id="536" name="Google Shape;536;p12"/>
            <p:cNvSpPr/>
            <p:nvPr/>
          </p:nvSpPr>
          <p:spPr>
            <a:xfrm rot="10800000">
              <a:off x="-104" y="54"/>
              <a:ext cx="842700" cy="5666100"/>
            </a:xfrm>
            <a:prstGeom prst="triangle">
              <a:avLst>
                <a:gd fmla="val 100000" name="adj"/>
              </a:avLst>
            </a:prstGeom>
            <a:solidFill>
              <a:schemeClr val="accent1">
                <a:alpha val="83920"/>
              </a:schemeClr>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900"/>
                <a:buFont typeface="Arial"/>
                <a:buNone/>
              </a:pPr>
              <a:r>
                <a:t/>
              </a:r>
              <a:endParaRPr b="0" i="0" sz="1900" u="none" cap="none" strike="noStrike">
                <a:solidFill>
                  <a:srgbClr val="000000"/>
                </a:solidFill>
                <a:latin typeface="Arial"/>
                <a:ea typeface="Arial"/>
                <a:cs typeface="Arial"/>
                <a:sym typeface="Arial"/>
              </a:endParaRPr>
            </a:p>
          </p:txBody>
        </p:sp>
      </p:grpSp>
      <p:sp>
        <p:nvSpPr>
          <p:cNvPr id="537" name="Google Shape;537;p12"/>
          <p:cNvSpPr txBox="1"/>
          <p:nvPr>
            <p:ph type="ctrTitle"/>
          </p:nvPr>
        </p:nvSpPr>
        <p:spPr>
          <a:xfrm>
            <a:off x="1507067" y="2404533"/>
            <a:ext cx="7766700" cy="1646400"/>
          </a:xfrm>
          <a:prstGeom prst="rect">
            <a:avLst/>
          </a:prstGeom>
          <a:noFill/>
          <a:ln>
            <a:noFill/>
          </a:ln>
        </p:spPr>
        <p:txBody>
          <a:bodyPr anchorCtr="0" anchor="b" bIns="60925" lIns="121900" spcFirstLastPara="1" rIns="121900" wrap="square" tIns="60925">
            <a:noAutofit/>
          </a:bodyPr>
          <a:lstStyle>
            <a:lvl1pPr lvl="0" rtl="0" algn="r">
              <a:lnSpc>
                <a:spcPct val="100000"/>
              </a:lnSpc>
              <a:spcBef>
                <a:spcPts val="0"/>
              </a:spcBef>
              <a:spcAft>
                <a:spcPts val="0"/>
              </a:spcAft>
              <a:buClr>
                <a:schemeClr val="accent1"/>
              </a:buClr>
              <a:buSzPts val="5400"/>
              <a:buFont typeface="Trebuchet MS"/>
              <a:buNone/>
              <a:defRPr sz="5400">
                <a:solidFill>
                  <a:schemeClr val="accent1"/>
                </a:solidFill>
              </a:defRPr>
            </a:lvl1pPr>
            <a:lvl2pPr lvl="1" rtl="0" algn="l">
              <a:lnSpc>
                <a:spcPct val="100000"/>
              </a:lnSpc>
              <a:spcBef>
                <a:spcPts val="0"/>
              </a:spcBef>
              <a:spcAft>
                <a:spcPts val="0"/>
              </a:spcAft>
              <a:buSzPts val="1900"/>
              <a:buNone/>
              <a:defRPr/>
            </a:lvl2pPr>
            <a:lvl3pPr lvl="2" rtl="0" algn="l">
              <a:lnSpc>
                <a:spcPct val="100000"/>
              </a:lnSpc>
              <a:spcBef>
                <a:spcPts val="0"/>
              </a:spcBef>
              <a:spcAft>
                <a:spcPts val="0"/>
              </a:spcAft>
              <a:buSzPts val="1900"/>
              <a:buNone/>
              <a:defRPr/>
            </a:lvl3pPr>
            <a:lvl4pPr lvl="3" rtl="0" algn="l">
              <a:lnSpc>
                <a:spcPct val="100000"/>
              </a:lnSpc>
              <a:spcBef>
                <a:spcPts val="0"/>
              </a:spcBef>
              <a:spcAft>
                <a:spcPts val="0"/>
              </a:spcAft>
              <a:buSzPts val="1900"/>
              <a:buNone/>
              <a:defRPr/>
            </a:lvl4pPr>
            <a:lvl5pPr lvl="4" rtl="0" algn="l">
              <a:lnSpc>
                <a:spcPct val="100000"/>
              </a:lnSpc>
              <a:spcBef>
                <a:spcPts val="0"/>
              </a:spcBef>
              <a:spcAft>
                <a:spcPts val="0"/>
              </a:spcAft>
              <a:buSzPts val="1900"/>
              <a:buNone/>
              <a:defRPr/>
            </a:lvl5pPr>
            <a:lvl6pPr lvl="5" rtl="0" algn="l">
              <a:lnSpc>
                <a:spcPct val="100000"/>
              </a:lnSpc>
              <a:spcBef>
                <a:spcPts val="0"/>
              </a:spcBef>
              <a:spcAft>
                <a:spcPts val="0"/>
              </a:spcAft>
              <a:buSzPts val="1900"/>
              <a:buNone/>
              <a:defRPr/>
            </a:lvl6pPr>
            <a:lvl7pPr lvl="6" rtl="0" algn="l">
              <a:lnSpc>
                <a:spcPct val="100000"/>
              </a:lnSpc>
              <a:spcBef>
                <a:spcPts val="0"/>
              </a:spcBef>
              <a:spcAft>
                <a:spcPts val="0"/>
              </a:spcAft>
              <a:buSzPts val="1900"/>
              <a:buNone/>
              <a:defRPr/>
            </a:lvl7pPr>
            <a:lvl8pPr lvl="7" rtl="0" algn="l">
              <a:lnSpc>
                <a:spcPct val="100000"/>
              </a:lnSpc>
              <a:spcBef>
                <a:spcPts val="0"/>
              </a:spcBef>
              <a:spcAft>
                <a:spcPts val="0"/>
              </a:spcAft>
              <a:buSzPts val="1900"/>
              <a:buNone/>
              <a:defRPr/>
            </a:lvl8pPr>
            <a:lvl9pPr lvl="8" rtl="0" algn="l">
              <a:lnSpc>
                <a:spcPct val="100000"/>
              </a:lnSpc>
              <a:spcBef>
                <a:spcPts val="0"/>
              </a:spcBef>
              <a:spcAft>
                <a:spcPts val="0"/>
              </a:spcAft>
              <a:buSzPts val="1900"/>
              <a:buNone/>
              <a:defRPr/>
            </a:lvl9pPr>
          </a:lstStyle>
          <a:p/>
        </p:txBody>
      </p:sp>
      <p:sp>
        <p:nvSpPr>
          <p:cNvPr id="538" name="Google Shape;538;p12"/>
          <p:cNvSpPr txBox="1"/>
          <p:nvPr>
            <p:ph idx="1" type="subTitle"/>
          </p:nvPr>
        </p:nvSpPr>
        <p:spPr>
          <a:xfrm>
            <a:off x="1507067" y="4050833"/>
            <a:ext cx="7766700" cy="1096800"/>
          </a:xfrm>
          <a:prstGeom prst="rect">
            <a:avLst/>
          </a:prstGeom>
          <a:noFill/>
          <a:ln>
            <a:noFill/>
          </a:ln>
        </p:spPr>
        <p:txBody>
          <a:bodyPr anchorCtr="0" anchor="t" bIns="60925" lIns="121900" spcFirstLastPara="1" rIns="121900" wrap="square" tIns="60925">
            <a:noAutofit/>
          </a:bodyPr>
          <a:lstStyle>
            <a:lvl1pPr lvl="0" rtl="0" algn="r">
              <a:lnSpc>
                <a:spcPct val="100000"/>
              </a:lnSpc>
              <a:spcBef>
                <a:spcPts val="1000"/>
              </a:spcBef>
              <a:spcAft>
                <a:spcPts val="0"/>
              </a:spcAft>
              <a:buSzPts val="1400"/>
              <a:buNone/>
              <a:defRPr>
                <a:solidFill>
                  <a:srgbClr val="7F7F7F"/>
                </a:solidFill>
              </a:defRPr>
            </a:lvl1pPr>
            <a:lvl2pPr lvl="1" rtl="0" algn="ctr">
              <a:lnSpc>
                <a:spcPct val="100000"/>
              </a:lnSpc>
              <a:spcBef>
                <a:spcPts val="1000"/>
              </a:spcBef>
              <a:spcAft>
                <a:spcPts val="0"/>
              </a:spcAft>
              <a:buSzPts val="1300"/>
              <a:buNone/>
              <a:defRPr>
                <a:solidFill>
                  <a:srgbClr val="888888"/>
                </a:solidFill>
              </a:defRPr>
            </a:lvl2pPr>
            <a:lvl3pPr lvl="2" rtl="0" algn="ctr">
              <a:lnSpc>
                <a:spcPct val="100000"/>
              </a:lnSpc>
              <a:spcBef>
                <a:spcPts val="1000"/>
              </a:spcBef>
              <a:spcAft>
                <a:spcPts val="0"/>
              </a:spcAft>
              <a:buSzPts val="1100"/>
              <a:buNone/>
              <a:defRPr>
                <a:solidFill>
                  <a:srgbClr val="888888"/>
                </a:solidFill>
              </a:defRPr>
            </a:lvl3pPr>
            <a:lvl4pPr lvl="3" rtl="0" algn="ctr">
              <a:lnSpc>
                <a:spcPct val="100000"/>
              </a:lnSpc>
              <a:spcBef>
                <a:spcPts val="1000"/>
              </a:spcBef>
              <a:spcAft>
                <a:spcPts val="0"/>
              </a:spcAft>
              <a:buSzPts val="1000"/>
              <a:buNone/>
              <a:defRPr>
                <a:solidFill>
                  <a:srgbClr val="888888"/>
                </a:solidFill>
              </a:defRPr>
            </a:lvl4pPr>
            <a:lvl5pPr lvl="4" rtl="0" algn="ctr">
              <a:lnSpc>
                <a:spcPct val="100000"/>
              </a:lnSpc>
              <a:spcBef>
                <a:spcPts val="1000"/>
              </a:spcBef>
              <a:spcAft>
                <a:spcPts val="0"/>
              </a:spcAft>
              <a:buSzPts val="1000"/>
              <a:buNone/>
              <a:defRPr>
                <a:solidFill>
                  <a:srgbClr val="888888"/>
                </a:solidFill>
              </a:defRPr>
            </a:lvl5pPr>
            <a:lvl6pPr lvl="5" rtl="0" algn="ctr">
              <a:lnSpc>
                <a:spcPct val="100000"/>
              </a:lnSpc>
              <a:spcBef>
                <a:spcPts val="1000"/>
              </a:spcBef>
              <a:spcAft>
                <a:spcPts val="0"/>
              </a:spcAft>
              <a:buSzPts val="1000"/>
              <a:buNone/>
              <a:defRPr>
                <a:solidFill>
                  <a:srgbClr val="888888"/>
                </a:solidFill>
              </a:defRPr>
            </a:lvl6pPr>
            <a:lvl7pPr lvl="6" rtl="0" algn="ctr">
              <a:lnSpc>
                <a:spcPct val="100000"/>
              </a:lnSpc>
              <a:spcBef>
                <a:spcPts val="1000"/>
              </a:spcBef>
              <a:spcAft>
                <a:spcPts val="0"/>
              </a:spcAft>
              <a:buSzPts val="1000"/>
              <a:buNone/>
              <a:defRPr>
                <a:solidFill>
                  <a:srgbClr val="888888"/>
                </a:solidFill>
              </a:defRPr>
            </a:lvl7pPr>
            <a:lvl8pPr lvl="7" rtl="0" algn="ctr">
              <a:lnSpc>
                <a:spcPct val="100000"/>
              </a:lnSpc>
              <a:spcBef>
                <a:spcPts val="1000"/>
              </a:spcBef>
              <a:spcAft>
                <a:spcPts val="0"/>
              </a:spcAft>
              <a:buSzPts val="1000"/>
              <a:buNone/>
              <a:defRPr>
                <a:solidFill>
                  <a:srgbClr val="888888"/>
                </a:solidFill>
              </a:defRPr>
            </a:lvl8pPr>
            <a:lvl9pPr lvl="8" rtl="0" algn="ctr">
              <a:lnSpc>
                <a:spcPct val="100000"/>
              </a:lnSpc>
              <a:spcBef>
                <a:spcPts val="1000"/>
              </a:spcBef>
              <a:spcAft>
                <a:spcPts val="0"/>
              </a:spcAft>
              <a:buSzPts val="1000"/>
              <a:buNone/>
              <a:defRPr>
                <a:solidFill>
                  <a:srgbClr val="888888"/>
                </a:solidFill>
              </a:defRPr>
            </a:lvl9pPr>
          </a:lstStyle>
          <a:p/>
        </p:txBody>
      </p:sp>
      <p:sp>
        <p:nvSpPr>
          <p:cNvPr id="539" name="Google Shape;539;p12"/>
          <p:cNvSpPr txBox="1"/>
          <p:nvPr>
            <p:ph idx="10" type="dt"/>
          </p:nvPr>
        </p:nvSpPr>
        <p:spPr>
          <a:xfrm>
            <a:off x="7205133" y="6041363"/>
            <a:ext cx="912000" cy="365100"/>
          </a:xfrm>
          <a:prstGeom prst="rect">
            <a:avLst/>
          </a:prstGeom>
          <a:noFill/>
          <a:ln>
            <a:noFill/>
          </a:ln>
        </p:spPr>
        <p:txBody>
          <a:bodyPr anchorCtr="0" anchor="ctr" bIns="60925" lIns="121900" spcFirstLastPara="1" rIns="121900" wrap="square" tIns="60925">
            <a:noAutofit/>
          </a:bodyPr>
          <a:lstStyle>
            <a:lvl1pPr lvl="0" rtl="0" algn="r">
              <a:lnSpc>
                <a:spcPct val="100000"/>
              </a:lnSpc>
              <a:spcBef>
                <a:spcPts val="0"/>
              </a:spcBef>
              <a:spcAft>
                <a:spcPts val="0"/>
              </a:spcAft>
              <a:buSzPts val="1900"/>
              <a:buNone/>
              <a:defRPr sz="1900"/>
            </a:lvl1pPr>
            <a:lvl2pPr lvl="1" rtl="0" algn="l">
              <a:lnSpc>
                <a:spcPct val="100000"/>
              </a:lnSpc>
              <a:spcBef>
                <a:spcPts val="0"/>
              </a:spcBef>
              <a:spcAft>
                <a:spcPts val="0"/>
              </a:spcAft>
              <a:buSzPts val="1900"/>
              <a:buNone/>
              <a:defRPr sz="1900"/>
            </a:lvl2pPr>
            <a:lvl3pPr lvl="2" rtl="0" algn="l">
              <a:lnSpc>
                <a:spcPct val="100000"/>
              </a:lnSpc>
              <a:spcBef>
                <a:spcPts val="0"/>
              </a:spcBef>
              <a:spcAft>
                <a:spcPts val="0"/>
              </a:spcAft>
              <a:buSzPts val="1900"/>
              <a:buNone/>
              <a:defRPr sz="1900"/>
            </a:lvl3pPr>
            <a:lvl4pPr lvl="3" rtl="0" algn="l">
              <a:lnSpc>
                <a:spcPct val="100000"/>
              </a:lnSpc>
              <a:spcBef>
                <a:spcPts val="0"/>
              </a:spcBef>
              <a:spcAft>
                <a:spcPts val="0"/>
              </a:spcAft>
              <a:buSzPts val="1900"/>
              <a:buNone/>
              <a:defRPr sz="1900"/>
            </a:lvl4pPr>
            <a:lvl5pPr lvl="4" rtl="0" algn="l">
              <a:lnSpc>
                <a:spcPct val="100000"/>
              </a:lnSpc>
              <a:spcBef>
                <a:spcPts val="0"/>
              </a:spcBef>
              <a:spcAft>
                <a:spcPts val="0"/>
              </a:spcAft>
              <a:buSzPts val="1900"/>
              <a:buNone/>
              <a:defRPr sz="1900"/>
            </a:lvl5pPr>
            <a:lvl6pPr lvl="5" rtl="0" algn="l">
              <a:lnSpc>
                <a:spcPct val="100000"/>
              </a:lnSpc>
              <a:spcBef>
                <a:spcPts val="0"/>
              </a:spcBef>
              <a:spcAft>
                <a:spcPts val="0"/>
              </a:spcAft>
              <a:buSzPts val="1900"/>
              <a:buNone/>
              <a:defRPr sz="1900"/>
            </a:lvl6pPr>
            <a:lvl7pPr lvl="6" rtl="0" algn="l">
              <a:lnSpc>
                <a:spcPct val="100000"/>
              </a:lnSpc>
              <a:spcBef>
                <a:spcPts val="0"/>
              </a:spcBef>
              <a:spcAft>
                <a:spcPts val="0"/>
              </a:spcAft>
              <a:buSzPts val="1900"/>
              <a:buNone/>
              <a:defRPr sz="1900"/>
            </a:lvl7pPr>
            <a:lvl8pPr lvl="7" rtl="0" algn="l">
              <a:lnSpc>
                <a:spcPct val="100000"/>
              </a:lnSpc>
              <a:spcBef>
                <a:spcPts val="0"/>
              </a:spcBef>
              <a:spcAft>
                <a:spcPts val="0"/>
              </a:spcAft>
              <a:buSzPts val="1900"/>
              <a:buNone/>
              <a:defRPr sz="1900"/>
            </a:lvl8pPr>
            <a:lvl9pPr lvl="8" rtl="0" algn="l">
              <a:lnSpc>
                <a:spcPct val="100000"/>
              </a:lnSpc>
              <a:spcBef>
                <a:spcPts val="0"/>
              </a:spcBef>
              <a:spcAft>
                <a:spcPts val="0"/>
              </a:spcAft>
              <a:buSzPts val="1900"/>
              <a:buNone/>
              <a:defRPr sz="1900"/>
            </a:lvl9pPr>
          </a:lstStyle>
          <a:p/>
        </p:txBody>
      </p:sp>
      <p:sp>
        <p:nvSpPr>
          <p:cNvPr id="540" name="Google Shape;540;p12"/>
          <p:cNvSpPr txBox="1"/>
          <p:nvPr>
            <p:ph idx="11" type="ftr"/>
          </p:nvPr>
        </p:nvSpPr>
        <p:spPr>
          <a:xfrm>
            <a:off x="677335" y="6041363"/>
            <a:ext cx="6297600" cy="365100"/>
          </a:xfrm>
          <a:prstGeom prst="rect">
            <a:avLst/>
          </a:prstGeom>
          <a:noFill/>
          <a:ln>
            <a:noFill/>
          </a:ln>
        </p:spPr>
        <p:txBody>
          <a:bodyPr anchorCtr="0" anchor="ctr" bIns="60925" lIns="121900" spcFirstLastPara="1" rIns="121900" wrap="square" tIns="60925">
            <a:noAutofit/>
          </a:bodyPr>
          <a:lstStyle>
            <a:lvl1pPr lvl="0" rtl="0" algn="l">
              <a:lnSpc>
                <a:spcPct val="100000"/>
              </a:lnSpc>
              <a:spcBef>
                <a:spcPts val="0"/>
              </a:spcBef>
              <a:spcAft>
                <a:spcPts val="0"/>
              </a:spcAft>
              <a:buSzPts val="1900"/>
              <a:buNone/>
              <a:defRPr sz="1900"/>
            </a:lvl1pPr>
            <a:lvl2pPr lvl="1" rtl="0" algn="l">
              <a:lnSpc>
                <a:spcPct val="100000"/>
              </a:lnSpc>
              <a:spcBef>
                <a:spcPts val="0"/>
              </a:spcBef>
              <a:spcAft>
                <a:spcPts val="0"/>
              </a:spcAft>
              <a:buSzPts val="1900"/>
              <a:buNone/>
              <a:defRPr sz="1900"/>
            </a:lvl2pPr>
            <a:lvl3pPr lvl="2" rtl="0" algn="l">
              <a:lnSpc>
                <a:spcPct val="100000"/>
              </a:lnSpc>
              <a:spcBef>
                <a:spcPts val="0"/>
              </a:spcBef>
              <a:spcAft>
                <a:spcPts val="0"/>
              </a:spcAft>
              <a:buSzPts val="1900"/>
              <a:buNone/>
              <a:defRPr sz="1900"/>
            </a:lvl3pPr>
            <a:lvl4pPr lvl="3" rtl="0" algn="l">
              <a:lnSpc>
                <a:spcPct val="100000"/>
              </a:lnSpc>
              <a:spcBef>
                <a:spcPts val="0"/>
              </a:spcBef>
              <a:spcAft>
                <a:spcPts val="0"/>
              </a:spcAft>
              <a:buSzPts val="1900"/>
              <a:buNone/>
              <a:defRPr sz="1900"/>
            </a:lvl4pPr>
            <a:lvl5pPr lvl="4" rtl="0" algn="l">
              <a:lnSpc>
                <a:spcPct val="100000"/>
              </a:lnSpc>
              <a:spcBef>
                <a:spcPts val="0"/>
              </a:spcBef>
              <a:spcAft>
                <a:spcPts val="0"/>
              </a:spcAft>
              <a:buSzPts val="1900"/>
              <a:buNone/>
              <a:defRPr sz="1900"/>
            </a:lvl5pPr>
            <a:lvl6pPr lvl="5" rtl="0" algn="l">
              <a:lnSpc>
                <a:spcPct val="100000"/>
              </a:lnSpc>
              <a:spcBef>
                <a:spcPts val="0"/>
              </a:spcBef>
              <a:spcAft>
                <a:spcPts val="0"/>
              </a:spcAft>
              <a:buSzPts val="1900"/>
              <a:buNone/>
              <a:defRPr sz="1900"/>
            </a:lvl6pPr>
            <a:lvl7pPr lvl="6" rtl="0" algn="l">
              <a:lnSpc>
                <a:spcPct val="100000"/>
              </a:lnSpc>
              <a:spcBef>
                <a:spcPts val="0"/>
              </a:spcBef>
              <a:spcAft>
                <a:spcPts val="0"/>
              </a:spcAft>
              <a:buSzPts val="1900"/>
              <a:buNone/>
              <a:defRPr sz="1900"/>
            </a:lvl7pPr>
            <a:lvl8pPr lvl="7" rtl="0" algn="l">
              <a:lnSpc>
                <a:spcPct val="100000"/>
              </a:lnSpc>
              <a:spcBef>
                <a:spcPts val="0"/>
              </a:spcBef>
              <a:spcAft>
                <a:spcPts val="0"/>
              </a:spcAft>
              <a:buSzPts val="1900"/>
              <a:buNone/>
              <a:defRPr sz="1900"/>
            </a:lvl8pPr>
            <a:lvl9pPr lvl="8" rtl="0" algn="l">
              <a:lnSpc>
                <a:spcPct val="100000"/>
              </a:lnSpc>
              <a:spcBef>
                <a:spcPts val="0"/>
              </a:spcBef>
              <a:spcAft>
                <a:spcPts val="0"/>
              </a:spcAft>
              <a:buSzPts val="1900"/>
              <a:buNone/>
              <a:defRPr sz="1900"/>
            </a:lvl9pPr>
          </a:lstStyle>
          <a:p/>
        </p:txBody>
      </p:sp>
      <p:sp>
        <p:nvSpPr>
          <p:cNvPr id="541" name="Google Shape;541;p12"/>
          <p:cNvSpPr txBox="1"/>
          <p:nvPr>
            <p:ph idx="12" type="sldNum"/>
          </p:nvPr>
        </p:nvSpPr>
        <p:spPr>
          <a:xfrm>
            <a:off x="8590664" y="6041363"/>
            <a:ext cx="683100" cy="365100"/>
          </a:xfrm>
          <a:prstGeom prst="rect">
            <a:avLst/>
          </a:prstGeom>
          <a:noFill/>
          <a:ln>
            <a:noFill/>
          </a:ln>
        </p:spPr>
        <p:txBody>
          <a:bodyPr anchorCtr="0" anchor="ctr" bIns="60925" lIns="121900" spcFirstLastPara="1" rIns="121900" wrap="square" tIns="60925">
            <a:noAutofit/>
          </a:bodyPr>
          <a:lstStyle>
            <a:lvl1pPr indent="0" lvl="0" marL="0" marR="0" rtl="0" algn="r">
              <a:lnSpc>
                <a:spcPct val="100000"/>
              </a:lnSpc>
              <a:spcBef>
                <a:spcPts val="0"/>
              </a:spcBef>
              <a:spcAft>
                <a:spcPts val="0"/>
              </a:spcAft>
              <a:buClr>
                <a:schemeClr val="accent1"/>
              </a:buClr>
              <a:buSzPts val="800"/>
              <a:buFont typeface="Trebuchet MS"/>
              <a:buNone/>
              <a:defRPr b="0" i="0" sz="900" u="none" cap="none" strike="noStrike">
                <a:solidFill>
                  <a:schemeClr val="accent1"/>
                </a:solidFill>
                <a:latin typeface="Trebuchet MS"/>
                <a:ea typeface="Trebuchet MS"/>
                <a:cs typeface="Trebuchet MS"/>
                <a:sym typeface="Trebuchet MS"/>
              </a:defRPr>
            </a:lvl1pPr>
            <a:lvl2pPr indent="0" lvl="1" marL="0" marR="0" rtl="0" algn="r">
              <a:lnSpc>
                <a:spcPct val="100000"/>
              </a:lnSpc>
              <a:spcBef>
                <a:spcPts val="0"/>
              </a:spcBef>
              <a:spcAft>
                <a:spcPts val="0"/>
              </a:spcAft>
              <a:buClr>
                <a:schemeClr val="accent1"/>
              </a:buClr>
              <a:buSzPts val="800"/>
              <a:buFont typeface="Trebuchet MS"/>
              <a:buNone/>
              <a:defRPr b="0" i="0" sz="900" u="none" cap="none" strike="noStrike">
                <a:solidFill>
                  <a:schemeClr val="accent1"/>
                </a:solidFill>
                <a:latin typeface="Trebuchet MS"/>
                <a:ea typeface="Trebuchet MS"/>
                <a:cs typeface="Trebuchet MS"/>
                <a:sym typeface="Trebuchet MS"/>
              </a:defRPr>
            </a:lvl2pPr>
            <a:lvl3pPr indent="0" lvl="2" marL="0" marR="0" rtl="0" algn="r">
              <a:lnSpc>
                <a:spcPct val="100000"/>
              </a:lnSpc>
              <a:spcBef>
                <a:spcPts val="0"/>
              </a:spcBef>
              <a:spcAft>
                <a:spcPts val="0"/>
              </a:spcAft>
              <a:buClr>
                <a:schemeClr val="accent1"/>
              </a:buClr>
              <a:buSzPts val="800"/>
              <a:buFont typeface="Trebuchet MS"/>
              <a:buNone/>
              <a:defRPr b="0" i="0" sz="900" u="none" cap="none" strike="noStrike">
                <a:solidFill>
                  <a:schemeClr val="accent1"/>
                </a:solidFill>
                <a:latin typeface="Trebuchet MS"/>
                <a:ea typeface="Trebuchet MS"/>
                <a:cs typeface="Trebuchet MS"/>
                <a:sym typeface="Trebuchet MS"/>
              </a:defRPr>
            </a:lvl3pPr>
            <a:lvl4pPr indent="0" lvl="3" marL="0" marR="0" rtl="0" algn="r">
              <a:lnSpc>
                <a:spcPct val="100000"/>
              </a:lnSpc>
              <a:spcBef>
                <a:spcPts val="0"/>
              </a:spcBef>
              <a:spcAft>
                <a:spcPts val="0"/>
              </a:spcAft>
              <a:buClr>
                <a:schemeClr val="accent1"/>
              </a:buClr>
              <a:buSzPts val="800"/>
              <a:buFont typeface="Trebuchet MS"/>
              <a:buNone/>
              <a:defRPr b="0" i="0" sz="900" u="none" cap="none" strike="noStrike">
                <a:solidFill>
                  <a:schemeClr val="accent1"/>
                </a:solidFill>
                <a:latin typeface="Trebuchet MS"/>
                <a:ea typeface="Trebuchet MS"/>
                <a:cs typeface="Trebuchet MS"/>
                <a:sym typeface="Trebuchet MS"/>
              </a:defRPr>
            </a:lvl4pPr>
            <a:lvl5pPr indent="0" lvl="4" marL="0" marR="0" rtl="0" algn="r">
              <a:lnSpc>
                <a:spcPct val="100000"/>
              </a:lnSpc>
              <a:spcBef>
                <a:spcPts val="0"/>
              </a:spcBef>
              <a:spcAft>
                <a:spcPts val="0"/>
              </a:spcAft>
              <a:buClr>
                <a:schemeClr val="accent1"/>
              </a:buClr>
              <a:buSzPts val="800"/>
              <a:buFont typeface="Trebuchet MS"/>
              <a:buNone/>
              <a:defRPr b="0" i="0" sz="900" u="none" cap="none" strike="noStrike">
                <a:solidFill>
                  <a:schemeClr val="accent1"/>
                </a:solidFill>
                <a:latin typeface="Trebuchet MS"/>
                <a:ea typeface="Trebuchet MS"/>
                <a:cs typeface="Trebuchet MS"/>
                <a:sym typeface="Trebuchet MS"/>
              </a:defRPr>
            </a:lvl5pPr>
            <a:lvl6pPr indent="0" lvl="5" marL="0" marR="0" rtl="0" algn="r">
              <a:lnSpc>
                <a:spcPct val="100000"/>
              </a:lnSpc>
              <a:spcBef>
                <a:spcPts val="0"/>
              </a:spcBef>
              <a:spcAft>
                <a:spcPts val="0"/>
              </a:spcAft>
              <a:buClr>
                <a:schemeClr val="accent1"/>
              </a:buClr>
              <a:buSzPts val="800"/>
              <a:buFont typeface="Trebuchet MS"/>
              <a:buNone/>
              <a:defRPr b="0" i="0" sz="900" u="none" cap="none" strike="noStrike">
                <a:solidFill>
                  <a:schemeClr val="accent1"/>
                </a:solidFill>
                <a:latin typeface="Trebuchet MS"/>
                <a:ea typeface="Trebuchet MS"/>
                <a:cs typeface="Trebuchet MS"/>
                <a:sym typeface="Trebuchet MS"/>
              </a:defRPr>
            </a:lvl6pPr>
            <a:lvl7pPr indent="0" lvl="6" marL="0" marR="0" rtl="0" algn="r">
              <a:lnSpc>
                <a:spcPct val="100000"/>
              </a:lnSpc>
              <a:spcBef>
                <a:spcPts val="0"/>
              </a:spcBef>
              <a:spcAft>
                <a:spcPts val="0"/>
              </a:spcAft>
              <a:buClr>
                <a:schemeClr val="accent1"/>
              </a:buClr>
              <a:buSzPts val="800"/>
              <a:buFont typeface="Trebuchet MS"/>
              <a:buNone/>
              <a:defRPr b="0" i="0" sz="900" u="none" cap="none" strike="noStrike">
                <a:solidFill>
                  <a:schemeClr val="accent1"/>
                </a:solidFill>
                <a:latin typeface="Trebuchet MS"/>
                <a:ea typeface="Trebuchet MS"/>
                <a:cs typeface="Trebuchet MS"/>
                <a:sym typeface="Trebuchet MS"/>
              </a:defRPr>
            </a:lvl7pPr>
            <a:lvl8pPr indent="0" lvl="7" marL="0" marR="0" rtl="0" algn="r">
              <a:lnSpc>
                <a:spcPct val="100000"/>
              </a:lnSpc>
              <a:spcBef>
                <a:spcPts val="0"/>
              </a:spcBef>
              <a:spcAft>
                <a:spcPts val="0"/>
              </a:spcAft>
              <a:buClr>
                <a:schemeClr val="accent1"/>
              </a:buClr>
              <a:buSzPts val="800"/>
              <a:buFont typeface="Trebuchet MS"/>
              <a:buNone/>
              <a:defRPr b="0" i="0" sz="900" u="none" cap="none" strike="noStrike">
                <a:solidFill>
                  <a:schemeClr val="accent1"/>
                </a:solidFill>
                <a:latin typeface="Trebuchet MS"/>
                <a:ea typeface="Trebuchet MS"/>
                <a:cs typeface="Trebuchet MS"/>
                <a:sym typeface="Trebuchet MS"/>
              </a:defRPr>
            </a:lvl8pPr>
            <a:lvl9pPr indent="0" lvl="8" marL="0" marR="0" rtl="0" algn="r">
              <a:lnSpc>
                <a:spcPct val="100000"/>
              </a:lnSpc>
              <a:spcBef>
                <a:spcPts val="0"/>
              </a:spcBef>
              <a:spcAft>
                <a:spcPts val="0"/>
              </a:spcAft>
              <a:buClr>
                <a:schemeClr val="accent1"/>
              </a:buClr>
              <a:buSzPts val="800"/>
              <a:buFont typeface="Trebuchet MS"/>
              <a:buNone/>
              <a:defRPr b="0" i="0" sz="900" u="none" cap="none" strike="noStrike">
                <a:solidFill>
                  <a:schemeClr val="accent1"/>
                </a:solidFill>
                <a:latin typeface="Trebuchet MS"/>
                <a:ea typeface="Trebuchet MS"/>
                <a:cs typeface="Trebuchet MS"/>
                <a:sym typeface="Trebuchet MS"/>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 column text">
    <p:spTree>
      <p:nvGrpSpPr>
        <p:cNvPr id="542" name="Shape 542"/>
        <p:cNvGrpSpPr/>
        <p:nvPr/>
      </p:nvGrpSpPr>
      <p:grpSpPr>
        <a:xfrm>
          <a:off x="0" y="0"/>
          <a:ext cx="0" cy="0"/>
          <a:chOff x="0" y="0"/>
          <a:chExt cx="0" cy="0"/>
        </a:xfrm>
      </p:grpSpPr>
      <p:sp>
        <p:nvSpPr>
          <p:cNvPr id="543" name="Google Shape;543;p13"/>
          <p:cNvSpPr txBox="1"/>
          <p:nvPr>
            <p:ph type="title"/>
          </p:nvPr>
        </p:nvSpPr>
        <p:spPr>
          <a:xfrm>
            <a:off x="415600" y="740800"/>
            <a:ext cx="3744000" cy="1007700"/>
          </a:xfrm>
          <a:prstGeom prst="rect">
            <a:avLst/>
          </a:prstGeom>
          <a:noFill/>
          <a:ln>
            <a:noFill/>
          </a:ln>
        </p:spPr>
        <p:txBody>
          <a:bodyPr anchorCtr="0" anchor="b" bIns="121900" lIns="121900" spcFirstLastPara="1" rIns="121900" wrap="square" tIns="121900">
            <a:noAutofit/>
          </a:bodyPr>
          <a:lstStyle>
            <a:lvl1pPr lvl="0" rtl="0" algn="l">
              <a:lnSpc>
                <a:spcPct val="100000"/>
              </a:lnSpc>
              <a:spcBef>
                <a:spcPts val="0"/>
              </a:spcBef>
              <a:spcAft>
                <a:spcPts val="0"/>
              </a:spcAft>
              <a:buClr>
                <a:schemeClr val="accent1"/>
              </a:buClr>
              <a:buSzPts val="4000"/>
              <a:buFont typeface="Trebuchet MS"/>
              <a:buNone/>
              <a:defRPr sz="4000"/>
            </a:lvl1pPr>
            <a:lvl2pPr lvl="1" rtl="0" algn="l">
              <a:lnSpc>
                <a:spcPct val="100000"/>
              </a:lnSpc>
              <a:spcBef>
                <a:spcPts val="0"/>
              </a:spcBef>
              <a:spcAft>
                <a:spcPts val="0"/>
              </a:spcAft>
              <a:buClr>
                <a:schemeClr val="dk2"/>
              </a:buClr>
              <a:buSzPts val="4000"/>
              <a:buNone/>
              <a:defRPr sz="4000"/>
            </a:lvl2pPr>
            <a:lvl3pPr lvl="2" rtl="0" algn="l">
              <a:lnSpc>
                <a:spcPct val="100000"/>
              </a:lnSpc>
              <a:spcBef>
                <a:spcPts val="0"/>
              </a:spcBef>
              <a:spcAft>
                <a:spcPts val="0"/>
              </a:spcAft>
              <a:buClr>
                <a:schemeClr val="dk2"/>
              </a:buClr>
              <a:buSzPts val="4000"/>
              <a:buNone/>
              <a:defRPr sz="4000"/>
            </a:lvl3pPr>
            <a:lvl4pPr lvl="3" rtl="0" algn="l">
              <a:lnSpc>
                <a:spcPct val="100000"/>
              </a:lnSpc>
              <a:spcBef>
                <a:spcPts val="0"/>
              </a:spcBef>
              <a:spcAft>
                <a:spcPts val="0"/>
              </a:spcAft>
              <a:buClr>
                <a:schemeClr val="dk2"/>
              </a:buClr>
              <a:buSzPts val="4000"/>
              <a:buNone/>
              <a:defRPr sz="4000"/>
            </a:lvl4pPr>
            <a:lvl5pPr lvl="4" rtl="0" algn="l">
              <a:lnSpc>
                <a:spcPct val="100000"/>
              </a:lnSpc>
              <a:spcBef>
                <a:spcPts val="0"/>
              </a:spcBef>
              <a:spcAft>
                <a:spcPts val="0"/>
              </a:spcAft>
              <a:buClr>
                <a:schemeClr val="dk2"/>
              </a:buClr>
              <a:buSzPts val="4000"/>
              <a:buNone/>
              <a:defRPr sz="4000"/>
            </a:lvl5pPr>
            <a:lvl6pPr lvl="5" rtl="0" algn="l">
              <a:lnSpc>
                <a:spcPct val="100000"/>
              </a:lnSpc>
              <a:spcBef>
                <a:spcPts val="0"/>
              </a:spcBef>
              <a:spcAft>
                <a:spcPts val="0"/>
              </a:spcAft>
              <a:buClr>
                <a:schemeClr val="dk2"/>
              </a:buClr>
              <a:buSzPts val="4000"/>
              <a:buNone/>
              <a:defRPr sz="4000"/>
            </a:lvl6pPr>
            <a:lvl7pPr lvl="6" rtl="0" algn="l">
              <a:lnSpc>
                <a:spcPct val="100000"/>
              </a:lnSpc>
              <a:spcBef>
                <a:spcPts val="0"/>
              </a:spcBef>
              <a:spcAft>
                <a:spcPts val="0"/>
              </a:spcAft>
              <a:buClr>
                <a:schemeClr val="dk2"/>
              </a:buClr>
              <a:buSzPts val="4000"/>
              <a:buNone/>
              <a:defRPr sz="4000"/>
            </a:lvl7pPr>
            <a:lvl8pPr lvl="7" rtl="0" algn="l">
              <a:lnSpc>
                <a:spcPct val="100000"/>
              </a:lnSpc>
              <a:spcBef>
                <a:spcPts val="0"/>
              </a:spcBef>
              <a:spcAft>
                <a:spcPts val="0"/>
              </a:spcAft>
              <a:buClr>
                <a:schemeClr val="dk2"/>
              </a:buClr>
              <a:buSzPts val="4000"/>
              <a:buNone/>
              <a:defRPr sz="4000"/>
            </a:lvl8pPr>
            <a:lvl9pPr lvl="8" rtl="0" algn="l">
              <a:lnSpc>
                <a:spcPct val="100000"/>
              </a:lnSpc>
              <a:spcBef>
                <a:spcPts val="0"/>
              </a:spcBef>
              <a:spcAft>
                <a:spcPts val="0"/>
              </a:spcAft>
              <a:buClr>
                <a:schemeClr val="dk2"/>
              </a:buClr>
              <a:buSzPts val="4000"/>
              <a:buNone/>
              <a:defRPr sz="4000"/>
            </a:lvl9pPr>
          </a:lstStyle>
          <a:p/>
        </p:txBody>
      </p:sp>
      <p:sp>
        <p:nvSpPr>
          <p:cNvPr id="544" name="Google Shape;544;p13"/>
          <p:cNvSpPr txBox="1"/>
          <p:nvPr>
            <p:ph idx="1" type="body"/>
          </p:nvPr>
        </p:nvSpPr>
        <p:spPr>
          <a:xfrm>
            <a:off x="415600" y="1865867"/>
            <a:ext cx="3744000" cy="3713100"/>
          </a:xfrm>
          <a:prstGeom prst="rect">
            <a:avLst/>
          </a:prstGeom>
          <a:noFill/>
          <a:ln>
            <a:noFill/>
          </a:ln>
        </p:spPr>
        <p:txBody>
          <a:bodyPr anchorCtr="0" anchor="t" bIns="121900" lIns="121900" spcFirstLastPara="1" rIns="121900" wrap="square" tIns="121900">
            <a:noAutofit/>
          </a:bodyPr>
          <a:lstStyle>
            <a:lvl1pPr indent="-330200" lvl="0" marL="457200" rtl="0" algn="l">
              <a:lnSpc>
                <a:spcPct val="100000"/>
              </a:lnSpc>
              <a:spcBef>
                <a:spcPts val="0"/>
              </a:spcBef>
              <a:spcAft>
                <a:spcPts val="0"/>
              </a:spcAft>
              <a:buSzPts val="1600"/>
              <a:buChar char="●"/>
              <a:defRPr sz="1600"/>
            </a:lvl1pPr>
            <a:lvl2pPr indent="-330200" lvl="1" marL="914400" rtl="0" algn="l">
              <a:lnSpc>
                <a:spcPct val="100000"/>
              </a:lnSpc>
              <a:spcBef>
                <a:spcPts val="2100"/>
              </a:spcBef>
              <a:spcAft>
                <a:spcPts val="0"/>
              </a:spcAft>
              <a:buSzPts val="1600"/>
              <a:buChar char="○"/>
              <a:defRPr sz="1600"/>
            </a:lvl2pPr>
            <a:lvl3pPr indent="-330200" lvl="2" marL="1371600" rtl="0" algn="l">
              <a:lnSpc>
                <a:spcPct val="100000"/>
              </a:lnSpc>
              <a:spcBef>
                <a:spcPts val="2100"/>
              </a:spcBef>
              <a:spcAft>
                <a:spcPts val="0"/>
              </a:spcAft>
              <a:buSzPts val="1600"/>
              <a:buChar char="■"/>
              <a:defRPr sz="1600"/>
            </a:lvl3pPr>
            <a:lvl4pPr indent="-330200" lvl="3" marL="1828800" rtl="0" algn="l">
              <a:lnSpc>
                <a:spcPct val="100000"/>
              </a:lnSpc>
              <a:spcBef>
                <a:spcPts val="2100"/>
              </a:spcBef>
              <a:spcAft>
                <a:spcPts val="0"/>
              </a:spcAft>
              <a:buSzPts val="1600"/>
              <a:buChar char="●"/>
              <a:defRPr sz="1600"/>
            </a:lvl4pPr>
            <a:lvl5pPr indent="-330200" lvl="4" marL="2286000" rtl="0" algn="l">
              <a:lnSpc>
                <a:spcPct val="100000"/>
              </a:lnSpc>
              <a:spcBef>
                <a:spcPts val="2100"/>
              </a:spcBef>
              <a:spcAft>
                <a:spcPts val="0"/>
              </a:spcAft>
              <a:buSzPts val="1600"/>
              <a:buChar char="○"/>
              <a:defRPr sz="1600"/>
            </a:lvl5pPr>
            <a:lvl6pPr indent="-330200" lvl="5" marL="2743200" rtl="0" algn="l">
              <a:lnSpc>
                <a:spcPct val="100000"/>
              </a:lnSpc>
              <a:spcBef>
                <a:spcPts val="2100"/>
              </a:spcBef>
              <a:spcAft>
                <a:spcPts val="0"/>
              </a:spcAft>
              <a:buSzPts val="1600"/>
              <a:buChar char="■"/>
              <a:defRPr sz="1600"/>
            </a:lvl6pPr>
            <a:lvl7pPr indent="-330200" lvl="6" marL="3200400" rtl="0" algn="l">
              <a:lnSpc>
                <a:spcPct val="100000"/>
              </a:lnSpc>
              <a:spcBef>
                <a:spcPts val="2100"/>
              </a:spcBef>
              <a:spcAft>
                <a:spcPts val="0"/>
              </a:spcAft>
              <a:buSzPts val="1600"/>
              <a:buChar char="●"/>
              <a:defRPr sz="1600"/>
            </a:lvl7pPr>
            <a:lvl8pPr indent="-330200" lvl="7" marL="3657600" rtl="0" algn="l">
              <a:lnSpc>
                <a:spcPct val="100000"/>
              </a:lnSpc>
              <a:spcBef>
                <a:spcPts val="2100"/>
              </a:spcBef>
              <a:spcAft>
                <a:spcPts val="0"/>
              </a:spcAft>
              <a:buSzPts val="1600"/>
              <a:buChar char="○"/>
              <a:defRPr sz="1600"/>
            </a:lvl8pPr>
            <a:lvl9pPr indent="-330200" lvl="8" marL="4114800" rtl="0" algn="l">
              <a:lnSpc>
                <a:spcPct val="100000"/>
              </a:lnSpc>
              <a:spcBef>
                <a:spcPts val="2100"/>
              </a:spcBef>
              <a:spcAft>
                <a:spcPts val="2100"/>
              </a:spcAft>
              <a:buSzPts val="1600"/>
              <a:buChar char="■"/>
              <a:defRPr sz="1600"/>
            </a:lvl9pPr>
          </a:lstStyle>
          <a:p/>
        </p:txBody>
      </p:sp>
      <p:sp>
        <p:nvSpPr>
          <p:cNvPr id="545" name="Google Shape;545;p13"/>
          <p:cNvSpPr txBox="1"/>
          <p:nvPr>
            <p:ph idx="12" type="sldNum"/>
          </p:nvPr>
        </p:nvSpPr>
        <p:spPr>
          <a:xfrm>
            <a:off x="11296610" y="6217623"/>
            <a:ext cx="731700" cy="524700"/>
          </a:xfrm>
          <a:prstGeom prst="rect">
            <a:avLst/>
          </a:prstGeom>
          <a:noFill/>
          <a:ln>
            <a:noFill/>
          </a:ln>
        </p:spPr>
        <p:txBody>
          <a:bodyPr anchorCtr="0" anchor="ctr" bIns="121900" lIns="121900" spcFirstLastPara="1" rIns="121900" wrap="square" tIns="121900">
            <a:noAutofit/>
          </a:bodyPr>
          <a:lstStyle>
            <a:lvl1pPr indent="0" lvl="0" marL="0" marR="0" rtl="0" algn="r">
              <a:lnSpc>
                <a:spcPct val="100000"/>
              </a:lnSpc>
              <a:spcBef>
                <a:spcPts val="0"/>
              </a:spcBef>
              <a:spcAft>
                <a:spcPts val="0"/>
              </a:spcAft>
              <a:buClr>
                <a:schemeClr val="accent1"/>
              </a:buClr>
              <a:buSzPts val="900"/>
              <a:buFont typeface="Trebuchet MS"/>
              <a:buNone/>
              <a:defRPr b="0" i="0" sz="900" u="none" cap="none" strike="noStrike">
                <a:solidFill>
                  <a:schemeClr val="accent1"/>
                </a:solidFill>
                <a:latin typeface="Trebuchet MS"/>
                <a:ea typeface="Trebuchet MS"/>
                <a:cs typeface="Trebuchet MS"/>
                <a:sym typeface="Trebuchet MS"/>
              </a:defRPr>
            </a:lvl1pPr>
            <a:lvl2pPr indent="0" lvl="1" marL="0" marR="0" rtl="0" algn="r">
              <a:lnSpc>
                <a:spcPct val="100000"/>
              </a:lnSpc>
              <a:spcBef>
                <a:spcPts val="0"/>
              </a:spcBef>
              <a:spcAft>
                <a:spcPts val="0"/>
              </a:spcAft>
              <a:buClr>
                <a:schemeClr val="accent1"/>
              </a:buClr>
              <a:buSzPts val="900"/>
              <a:buFont typeface="Trebuchet MS"/>
              <a:buNone/>
              <a:defRPr b="0" i="0" sz="900" u="none" cap="none" strike="noStrike">
                <a:solidFill>
                  <a:schemeClr val="accent1"/>
                </a:solidFill>
                <a:latin typeface="Trebuchet MS"/>
                <a:ea typeface="Trebuchet MS"/>
                <a:cs typeface="Trebuchet MS"/>
                <a:sym typeface="Trebuchet MS"/>
              </a:defRPr>
            </a:lvl2pPr>
            <a:lvl3pPr indent="0" lvl="2" marL="0" marR="0" rtl="0" algn="r">
              <a:lnSpc>
                <a:spcPct val="100000"/>
              </a:lnSpc>
              <a:spcBef>
                <a:spcPts val="0"/>
              </a:spcBef>
              <a:spcAft>
                <a:spcPts val="0"/>
              </a:spcAft>
              <a:buClr>
                <a:schemeClr val="accent1"/>
              </a:buClr>
              <a:buSzPts val="900"/>
              <a:buFont typeface="Trebuchet MS"/>
              <a:buNone/>
              <a:defRPr b="0" i="0" sz="900" u="none" cap="none" strike="noStrike">
                <a:solidFill>
                  <a:schemeClr val="accent1"/>
                </a:solidFill>
                <a:latin typeface="Trebuchet MS"/>
                <a:ea typeface="Trebuchet MS"/>
                <a:cs typeface="Trebuchet MS"/>
                <a:sym typeface="Trebuchet MS"/>
              </a:defRPr>
            </a:lvl3pPr>
            <a:lvl4pPr indent="0" lvl="3" marL="0" marR="0" rtl="0" algn="r">
              <a:lnSpc>
                <a:spcPct val="100000"/>
              </a:lnSpc>
              <a:spcBef>
                <a:spcPts val="0"/>
              </a:spcBef>
              <a:spcAft>
                <a:spcPts val="0"/>
              </a:spcAft>
              <a:buClr>
                <a:schemeClr val="accent1"/>
              </a:buClr>
              <a:buSzPts val="900"/>
              <a:buFont typeface="Trebuchet MS"/>
              <a:buNone/>
              <a:defRPr b="0" i="0" sz="900" u="none" cap="none" strike="noStrike">
                <a:solidFill>
                  <a:schemeClr val="accent1"/>
                </a:solidFill>
                <a:latin typeface="Trebuchet MS"/>
                <a:ea typeface="Trebuchet MS"/>
                <a:cs typeface="Trebuchet MS"/>
                <a:sym typeface="Trebuchet MS"/>
              </a:defRPr>
            </a:lvl4pPr>
            <a:lvl5pPr indent="0" lvl="4" marL="0" marR="0" rtl="0" algn="r">
              <a:lnSpc>
                <a:spcPct val="100000"/>
              </a:lnSpc>
              <a:spcBef>
                <a:spcPts val="0"/>
              </a:spcBef>
              <a:spcAft>
                <a:spcPts val="0"/>
              </a:spcAft>
              <a:buClr>
                <a:schemeClr val="accent1"/>
              </a:buClr>
              <a:buSzPts val="900"/>
              <a:buFont typeface="Trebuchet MS"/>
              <a:buNone/>
              <a:defRPr b="0" i="0" sz="900" u="none" cap="none" strike="noStrike">
                <a:solidFill>
                  <a:schemeClr val="accent1"/>
                </a:solidFill>
                <a:latin typeface="Trebuchet MS"/>
                <a:ea typeface="Trebuchet MS"/>
                <a:cs typeface="Trebuchet MS"/>
                <a:sym typeface="Trebuchet MS"/>
              </a:defRPr>
            </a:lvl5pPr>
            <a:lvl6pPr indent="0" lvl="5" marL="0" marR="0" rtl="0" algn="r">
              <a:lnSpc>
                <a:spcPct val="100000"/>
              </a:lnSpc>
              <a:spcBef>
                <a:spcPts val="0"/>
              </a:spcBef>
              <a:spcAft>
                <a:spcPts val="0"/>
              </a:spcAft>
              <a:buClr>
                <a:schemeClr val="accent1"/>
              </a:buClr>
              <a:buSzPts val="900"/>
              <a:buFont typeface="Trebuchet MS"/>
              <a:buNone/>
              <a:defRPr b="0" i="0" sz="900" u="none" cap="none" strike="noStrike">
                <a:solidFill>
                  <a:schemeClr val="accent1"/>
                </a:solidFill>
                <a:latin typeface="Trebuchet MS"/>
                <a:ea typeface="Trebuchet MS"/>
                <a:cs typeface="Trebuchet MS"/>
                <a:sym typeface="Trebuchet MS"/>
              </a:defRPr>
            </a:lvl6pPr>
            <a:lvl7pPr indent="0" lvl="6" marL="0" marR="0" rtl="0" algn="r">
              <a:lnSpc>
                <a:spcPct val="100000"/>
              </a:lnSpc>
              <a:spcBef>
                <a:spcPts val="0"/>
              </a:spcBef>
              <a:spcAft>
                <a:spcPts val="0"/>
              </a:spcAft>
              <a:buClr>
                <a:schemeClr val="accent1"/>
              </a:buClr>
              <a:buSzPts val="900"/>
              <a:buFont typeface="Trebuchet MS"/>
              <a:buNone/>
              <a:defRPr b="0" i="0" sz="900" u="none" cap="none" strike="noStrike">
                <a:solidFill>
                  <a:schemeClr val="accent1"/>
                </a:solidFill>
                <a:latin typeface="Trebuchet MS"/>
                <a:ea typeface="Trebuchet MS"/>
                <a:cs typeface="Trebuchet MS"/>
                <a:sym typeface="Trebuchet MS"/>
              </a:defRPr>
            </a:lvl7pPr>
            <a:lvl8pPr indent="0" lvl="7" marL="0" marR="0" rtl="0" algn="r">
              <a:lnSpc>
                <a:spcPct val="100000"/>
              </a:lnSpc>
              <a:spcBef>
                <a:spcPts val="0"/>
              </a:spcBef>
              <a:spcAft>
                <a:spcPts val="0"/>
              </a:spcAft>
              <a:buClr>
                <a:schemeClr val="accent1"/>
              </a:buClr>
              <a:buSzPts val="900"/>
              <a:buFont typeface="Trebuchet MS"/>
              <a:buNone/>
              <a:defRPr b="0" i="0" sz="900" u="none" cap="none" strike="noStrike">
                <a:solidFill>
                  <a:schemeClr val="accent1"/>
                </a:solidFill>
                <a:latin typeface="Trebuchet MS"/>
                <a:ea typeface="Trebuchet MS"/>
                <a:cs typeface="Trebuchet MS"/>
                <a:sym typeface="Trebuchet MS"/>
              </a:defRPr>
            </a:lvl8pPr>
            <a:lvl9pPr indent="0" lvl="8" marL="0" marR="0" rtl="0" algn="r">
              <a:lnSpc>
                <a:spcPct val="100000"/>
              </a:lnSpc>
              <a:spcBef>
                <a:spcPts val="0"/>
              </a:spcBef>
              <a:spcAft>
                <a:spcPts val="0"/>
              </a:spcAft>
              <a:buClr>
                <a:schemeClr val="accent1"/>
              </a:buClr>
              <a:buSzPts val="900"/>
              <a:buFont typeface="Trebuchet MS"/>
              <a:buNone/>
              <a:defRPr b="0" i="0" sz="900" u="none" cap="none" strike="noStrike">
                <a:solidFill>
                  <a:schemeClr val="accent1"/>
                </a:solidFill>
                <a:latin typeface="Trebuchet MS"/>
                <a:ea typeface="Trebuchet MS"/>
                <a:cs typeface="Trebuchet MS"/>
                <a:sym typeface="Trebuchet MS"/>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contenu" type="obj">
  <p:cSld name="OBJECT">
    <p:spTree>
      <p:nvGrpSpPr>
        <p:cNvPr id="546" name="Shape 546"/>
        <p:cNvGrpSpPr/>
        <p:nvPr/>
      </p:nvGrpSpPr>
      <p:grpSpPr>
        <a:xfrm>
          <a:off x="0" y="0"/>
          <a:ext cx="0" cy="0"/>
          <a:chOff x="0" y="0"/>
          <a:chExt cx="0" cy="0"/>
        </a:xfrm>
      </p:grpSpPr>
      <p:sp>
        <p:nvSpPr>
          <p:cNvPr id="547" name="Google Shape;547;p14"/>
          <p:cNvSpPr txBox="1"/>
          <p:nvPr>
            <p:ph type="title"/>
          </p:nvPr>
        </p:nvSpPr>
        <p:spPr>
          <a:xfrm>
            <a:off x="677335" y="609600"/>
            <a:ext cx="8596800" cy="1320900"/>
          </a:xfrm>
          <a:prstGeom prst="rect">
            <a:avLst/>
          </a:prstGeom>
          <a:noFill/>
          <a:ln>
            <a:noFill/>
          </a:ln>
        </p:spPr>
        <p:txBody>
          <a:bodyPr anchorCtr="0" anchor="t" bIns="60925" lIns="121900" spcFirstLastPara="1" rIns="121900" wrap="square" tIns="60925">
            <a:noAutofit/>
          </a:bodyPr>
          <a:lstStyle>
            <a:lvl1pPr lvl="0" rtl="0" algn="l">
              <a:lnSpc>
                <a:spcPct val="100000"/>
              </a:lnSpc>
              <a:spcBef>
                <a:spcPts val="0"/>
              </a:spcBef>
              <a:spcAft>
                <a:spcPts val="0"/>
              </a:spcAft>
              <a:buClr>
                <a:schemeClr val="accent1"/>
              </a:buClr>
              <a:buSzPts val="3600"/>
              <a:buFont typeface="Trebuchet MS"/>
              <a:buNone/>
              <a:defRPr sz="3600"/>
            </a:lvl1pPr>
            <a:lvl2pPr lvl="1" rtl="0" algn="l">
              <a:lnSpc>
                <a:spcPct val="100000"/>
              </a:lnSpc>
              <a:spcBef>
                <a:spcPts val="0"/>
              </a:spcBef>
              <a:spcAft>
                <a:spcPts val="0"/>
              </a:spcAft>
              <a:buSzPts val="1900"/>
              <a:buNone/>
              <a:defRPr/>
            </a:lvl2pPr>
            <a:lvl3pPr lvl="2" rtl="0" algn="l">
              <a:lnSpc>
                <a:spcPct val="100000"/>
              </a:lnSpc>
              <a:spcBef>
                <a:spcPts val="0"/>
              </a:spcBef>
              <a:spcAft>
                <a:spcPts val="0"/>
              </a:spcAft>
              <a:buSzPts val="1900"/>
              <a:buNone/>
              <a:defRPr/>
            </a:lvl3pPr>
            <a:lvl4pPr lvl="3" rtl="0" algn="l">
              <a:lnSpc>
                <a:spcPct val="100000"/>
              </a:lnSpc>
              <a:spcBef>
                <a:spcPts val="0"/>
              </a:spcBef>
              <a:spcAft>
                <a:spcPts val="0"/>
              </a:spcAft>
              <a:buSzPts val="1900"/>
              <a:buNone/>
              <a:defRPr/>
            </a:lvl4pPr>
            <a:lvl5pPr lvl="4" rtl="0" algn="l">
              <a:lnSpc>
                <a:spcPct val="100000"/>
              </a:lnSpc>
              <a:spcBef>
                <a:spcPts val="0"/>
              </a:spcBef>
              <a:spcAft>
                <a:spcPts val="0"/>
              </a:spcAft>
              <a:buSzPts val="1900"/>
              <a:buNone/>
              <a:defRPr/>
            </a:lvl5pPr>
            <a:lvl6pPr lvl="5" rtl="0" algn="l">
              <a:lnSpc>
                <a:spcPct val="100000"/>
              </a:lnSpc>
              <a:spcBef>
                <a:spcPts val="0"/>
              </a:spcBef>
              <a:spcAft>
                <a:spcPts val="0"/>
              </a:spcAft>
              <a:buSzPts val="1900"/>
              <a:buNone/>
              <a:defRPr/>
            </a:lvl6pPr>
            <a:lvl7pPr lvl="6" rtl="0" algn="l">
              <a:lnSpc>
                <a:spcPct val="100000"/>
              </a:lnSpc>
              <a:spcBef>
                <a:spcPts val="0"/>
              </a:spcBef>
              <a:spcAft>
                <a:spcPts val="0"/>
              </a:spcAft>
              <a:buSzPts val="1900"/>
              <a:buNone/>
              <a:defRPr/>
            </a:lvl7pPr>
            <a:lvl8pPr lvl="7" rtl="0" algn="l">
              <a:lnSpc>
                <a:spcPct val="100000"/>
              </a:lnSpc>
              <a:spcBef>
                <a:spcPts val="0"/>
              </a:spcBef>
              <a:spcAft>
                <a:spcPts val="0"/>
              </a:spcAft>
              <a:buSzPts val="1900"/>
              <a:buNone/>
              <a:defRPr/>
            </a:lvl8pPr>
            <a:lvl9pPr lvl="8" rtl="0" algn="l">
              <a:lnSpc>
                <a:spcPct val="100000"/>
              </a:lnSpc>
              <a:spcBef>
                <a:spcPts val="0"/>
              </a:spcBef>
              <a:spcAft>
                <a:spcPts val="0"/>
              </a:spcAft>
              <a:buSzPts val="1900"/>
              <a:buNone/>
              <a:defRPr/>
            </a:lvl9pPr>
          </a:lstStyle>
          <a:p/>
        </p:txBody>
      </p:sp>
      <p:sp>
        <p:nvSpPr>
          <p:cNvPr id="548" name="Google Shape;548;p14"/>
          <p:cNvSpPr txBox="1"/>
          <p:nvPr>
            <p:ph idx="1" type="body"/>
          </p:nvPr>
        </p:nvSpPr>
        <p:spPr>
          <a:xfrm>
            <a:off x="677335" y="2160589"/>
            <a:ext cx="8596800" cy="3880800"/>
          </a:xfrm>
          <a:prstGeom prst="rect">
            <a:avLst/>
          </a:prstGeom>
          <a:noFill/>
          <a:ln>
            <a:noFill/>
          </a:ln>
        </p:spPr>
        <p:txBody>
          <a:bodyPr anchorCtr="0" anchor="t" bIns="60925" lIns="121900" spcFirstLastPara="1" rIns="121900" wrap="square" tIns="60925">
            <a:noAutofit/>
          </a:bodyPr>
          <a:lstStyle>
            <a:lvl1pPr indent="-349250" lvl="0" marL="457200" rtl="0" algn="l">
              <a:lnSpc>
                <a:spcPct val="100000"/>
              </a:lnSpc>
              <a:spcBef>
                <a:spcPts val="1000"/>
              </a:spcBef>
              <a:spcAft>
                <a:spcPts val="0"/>
              </a:spcAft>
              <a:buSzPts val="1900"/>
              <a:buChar char="►"/>
              <a:defRPr/>
            </a:lvl1pPr>
            <a:lvl2pPr indent="-349250" lvl="1" marL="914400" rtl="0" algn="l">
              <a:lnSpc>
                <a:spcPct val="100000"/>
              </a:lnSpc>
              <a:spcBef>
                <a:spcPts val="1000"/>
              </a:spcBef>
              <a:spcAft>
                <a:spcPts val="0"/>
              </a:spcAft>
              <a:buSzPts val="1900"/>
              <a:buChar char="►"/>
              <a:defRPr/>
            </a:lvl2pPr>
            <a:lvl3pPr indent="-349250" lvl="2" marL="1371600" rtl="0" algn="l">
              <a:lnSpc>
                <a:spcPct val="100000"/>
              </a:lnSpc>
              <a:spcBef>
                <a:spcPts val="1000"/>
              </a:spcBef>
              <a:spcAft>
                <a:spcPts val="0"/>
              </a:spcAft>
              <a:buSzPts val="1900"/>
              <a:buChar char="►"/>
              <a:defRPr/>
            </a:lvl3pPr>
            <a:lvl4pPr indent="-349250" lvl="3" marL="1828800" rtl="0" algn="l">
              <a:lnSpc>
                <a:spcPct val="100000"/>
              </a:lnSpc>
              <a:spcBef>
                <a:spcPts val="1000"/>
              </a:spcBef>
              <a:spcAft>
                <a:spcPts val="0"/>
              </a:spcAft>
              <a:buSzPts val="1900"/>
              <a:buChar char="►"/>
              <a:defRPr/>
            </a:lvl4pPr>
            <a:lvl5pPr indent="-349250" lvl="4" marL="2286000" rtl="0" algn="l">
              <a:lnSpc>
                <a:spcPct val="100000"/>
              </a:lnSpc>
              <a:spcBef>
                <a:spcPts val="1000"/>
              </a:spcBef>
              <a:spcAft>
                <a:spcPts val="0"/>
              </a:spcAft>
              <a:buSzPts val="1900"/>
              <a:buChar char="►"/>
              <a:defRPr/>
            </a:lvl5pPr>
            <a:lvl6pPr indent="-349250" lvl="5" marL="2743200" rtl="0" algn="l">
              <a:lnSpc>
                <a:spcPct val="100000"/>
              </a:lnSpc>
              <a:spcBef>
                <a:spcPts val="1000"/>
              </a:spcBef>
              <a:spcAft>
                <a:spcPts val="0"/>
              </a:spcAft>
              <a:buSzPts val="1900"/>
              <a:buChar char="►"/>
              <a:defRPr/>
            </a:lvl6pPr>
            <a:lvl7pPr indent="-349250" lvl="6" marL="3200400" rtl="0" algn="l">
              <a:lnSpc>
                <a:spcPct val="100000"/>
              </a:lnSpc>
              <a:spcBef>
                <a:spcPts val="1000"/>
              </a:spcBef>
              <a:spcAft>
                <a:spcPts val="0"/>
              </a:spcAft>
              <a:buSzPts val="1900"/>
              <a:buChar char="►"/>
              <a:defRPr/>
            </a:lvl7pPr>
            <a:lvl8pPr indent="-349250" lvl="7" marL="3657600" rtl="0" algn="l">
              <a:lnSpc>
                <a:spcPct val="100000"/>
              </a:lnSpc>
              <a:spcBef>
                <a:spcPts val="1000"/>
              </a:spcBef>
              <a:spcAft>
                <a:spcPts val="0"/>
              </a:spcAft>
              <a:buSzPts val="1900"/>
              <a:buChar char="►"/>
              <a:defRPr/>
            </a:lvl8pPr>
            <a:lvl9pPr indent="-349250" lvl="8" marL="4114800" rtl="0" algn="l">
              <a:lnSpc>
                <a:spcPct val="100000"/>
              </a:lnSpc>
              <a:spcBef>
                <a:spcPts val="1000"/>
              </a:spcBef>
              <a:spcAft>
                <a:spcPts val="0"/>
              </a:spcAft>
              <a:buSzPts val="1900"/>
              <a:buChar char="►"/>
              <a:defRPr/>
            </a:lvl9pPr>
          </a:lstStyle>
          <a:p/>
        </p:txBody>
      </p:sp>
      <p:sp>
        <p:nvSpPr>
          <p:cNvPr id="549" name="Google Shape;549;p14"/>
          <p:cNvSpPr txBox="1"/>
          <p:nvPr>
            <p:ph idx="10" type="dt"/>
          </p:nvPr>
        </p:nvSpPr>
        <p:spPr>
          <a:xfrm>
            <a:off x="7205133" y="6041363"/>
            <a:ext cx="912000" cy="365100"/>
          </a:xfrm>
          <a:prstGeom prst="rect">
            <a:avLst/>
          </a:prstGeom>
          <a:noFill/>
          <a:ln>
            <a:noFill/>
          </a:ln>
        </p:spPr>
        <p:txBody>
          <a:bodyPr anchorCtr="0" anchor="ctr" bIns="60925" lIns="121900" spcFirstLastPara="1" rIns="121900" wrap="square" tIns="60925">
            <a:noAutofit/>
          </a:bodyPr>
          <a:lstStyle>
            <a:lvl1pPr lvl="0" rtl="0" algn="r">
              <a:lnSpc>
                <a:spcPct val="100000"/>
              </a:lnSpc>
              <a:spcBef>
                <a:spcPts val="0"/>
              </a:spcBef>
              <a:spcAft>
                <a:spcPts val="0"/>
              </a:spcAft>
              <a:buSzPts val="1900"/>
              <a:buNone/>
              <a:defRPr sz="1900"/>
            </a:lvl1pPr>
            <a:lvl2pPr lvl="1" rtl="0" algn="l">
              <a:lnSpc>
                <a:spcPct val="100000"/>
              </a:lnSpc>
              <a:spcBef>
                <a:spcPts val="0"/>
              </a:spcBef>
              <a:spcAft>
                <a:spcPts val="0"/>
              </a:spcAft>
              <a:buSzPts val="1900"/>
              <a:buNone/>
              <a:defRPr sz="1900"/>
            </a:lvl2pPr>
            <a:lvl3pPr lvl="2" rtl="0" algn="l">
              <a:lnSpc>
                <a:spcPct val="100000"/>
              </a:lnSpc>
              <a:spcBef>
                <a:spcPts val="0"/>
              </a:spcBef>
              <a:spcAft>
                <a:spcPts val="0"/>
              </a:spcAft>
              <a:buSzPts val="1900"/>
              <a:buNone/>
              <a:defRPr sz="1900"/>
            </a:lvl3pPr>
            <a:lvl4pPr lvl="3" rtl="0" algn="l">
              <a:lnSpc>
                <a:spcPct val="100000"/>
              </a:lnSpc>
              <a:spcBef>
                <a:spcPts val="0"/>
              </a:spcBef>
              <a:spcAft>
                <a:spcPts val="0"/>
              </a:spcAft>
              <a:buSzPts val="1900"/>
              <a:buNone/>
              <a:defRPr sz="1900"/>
            </a:lvl4pPr>
            <a:lvl5pPr lvl="4" rtl="0" algn="l">
              <a:lnSpc>
                <a:spcPct val="100000"/>
              </a:lnSpc>
              <a:spcBef>
                <a:spcPts val="0"/>
              </a:spcBef>
              <a:spcAft>
                <a:spcPts val="0"/>
              </a:spcAft>
              <a:buSzPts val="1900"/>
              <a:buNone/>
              <a:defRPr sz="1900"/>
            </a:lvl5pPr>
            <a:lvl6pPr lvl="5" rtl="0" algn="l">
              <a:lnSpc>
                <a:spcPct val="100000"/>
              </a:lnSpc>
              <a:spcBef>
                <a:spcPts val="0"/>
              </a:spcBef>
              <a:spcAft>
                <a:spcPts val="0"/>
              </a:spcAft>
              <a:buSzPts val="1900"/>
              <a:buNone/>
              <a:defRPr sz="1900"/>
            </a:lvl6pPr>
            <a:lvl7pPr lvl="6" rtl="0" algn="l">
              <a:lnSpc>
                <a:spcPct val="100000"/>
              </a:lnSpc>
              <a:spcBef>
                <a:spcPts val="0"/>
              </a:spcBef>
              <a:spcAft>
                <a:spcPts val="0"/>
              </a:spcAft>
              <a:buSzPts val="1900"/>
              <a:buNone/>
              <a:defRPr sz="1900"/>
            </a:lvl7pPr>
            <a:lvl8pPr lvl="7" rtl="0" algn="l">
              <a:lnSpc>
                <a:spcPct val="100000"/>
              </a:lnSpc>
              <a:spcBef>
                <a:spcPts val="0"/>
              </a:spcBef>
              <a:spcAft>
                <a:spcPts val="0"/>
              </a:spcAft>
              <a:buSzPts val="1900"/>
              <a:buNone/>
              <a:defRPr sz="1900"/>
            </a:lvl8pPr>
            <a:lvl9pPr lvl="8" rtl="0" algn="l">
              <a:lnSpc>
                <a:spcPct val="100000"/>
              </a:lnSpc>
              <a:spcBef>
                <a:spcPts val="0"/>
              </a:spcBef>
              <a:spcAft>
                <a:spcPts val="0"/>
              </a:spcAft>
              <a:buSzPts val="1900"/>
              <a:buNone/>
              <a:defRPr sz="1900"/>
            </a:lvl9pPr>
          </a:lstStyle>
          <a:p/>
        </p:txBody>
      </p:sp>
      <p:sp>
        <p:nvSpPr>
          <p:cNvPr id="550" name="Google Shape;550;p14"/>
          <p:cNvSpPr txBox="1"/>
          <p:nvPr>
            <p:ph idx="11" type="ftr"/>
          </p:nvPr>
        </p:nvSpPr>
        <p:spPr>
          <a:xfrm>
            <a:off x="677335" y="6041363"/>
            <a:ext cx="6297600" cy="365100"/>
          </a:xfrm>
          <a:prstGeom prst="rect">
            <a:avLst/>
          </a:prstGeom>
          <a:noFill/>
          <a:ln>
            <a:noFill/>
          </a:ln>
        </p:spPr>
        <p:txBody>
          <a:bodyPr anchorCtr="0" anchor="ctr" bIns="60925" lIns="121900" spcFirstLastPara="1" rIns="121900" wrap="square" tIns="60925">
            <a:noAutofit/>
          </a:bodyPr>
          <a:lstStyle>
            <a:lvl1pPr lvl="0" rtl="0" algn="l">
              <a:lnSpc>
                <a:spcPct val="100000"/>
              </a:lnSpc>
              <a:spcBef>
                <a:spcPts val="0"/>
              </a:spcBef>
              <a:spcAft>
                <a:spcPts val="0"/>
              </a:spcAft>
              <a:buSzPts val="1900"/>
              <a:buNone/>
              <a:defRPr sz="1900"/>
            </a:lvl1pPr>
            <a:lvl2pPr lvl="1" rtl="0" algn="l">
              <a:lnSpc>
                <a:spcPct val="100000"/>
              </a:lnSpc>
              <a:spcBef>
                <a:spcPts val="0"/>
              </a:spcBef>
              <a:spcAft>
                <a:spcPts val="0"/>
              </a:spcAft>
              <a:buSzPts val="1900"/>
              <a:buNone/>
              <a:defRPr sz="1900"/>
            </a:lvl2pPr>
            <a:lvl3pPr lvl="2" rtl="0" algn="l">
              <a:lnSpc>
                <a:spcPct val="100000"/>
              </a:lnSpc>
              <a:spcBef>
                <a:spcPts val="0"/>
              </a:spcBef>
              <a:spcAft>
                <a:spcPts val="0"/>
              </a:spcAft>
              <a:buSzPts val="1900"/>
              <a:buNone/>
              <a:defRPr sz="1900"/>
            </a:lvl3pPr>
            <a:lvl4pPr lvl="3" rtl="0" algn="l">
              <a:lnSpc>
                <a:spcPct val="100000"/>
              </a:lnSpc>
              <a:spcBef>
                <a:spcPts val="0"/>
              </a:spcBef>
              <a:spcAft>
                <a:spcPts val="0"/>
              </a:spcAft>
              <a:buSzPts val="1900"/>
              <a:buNone/>
              <a:defRPr sz="1900"/>
            </a:lvl4pPr>
            <a:lvl5pPr lvl="4" rtl="0" algn="l">
              <a:lnSpc>
                <a:spcPct val="100000"/>
              </a:lnSpc>
              <a:spcBef>
                <a:spcPts val="0"/>
              </a:spcBef>
              <a:spcAft>
                <a:spcPts val="0"/>
              </a:spcAft>
              <a:buSzPts val="1900"/>
              <a:buNone/>
              <a:defRPr sz="1900"/>
            </a:lvl5pPr>
            <a:lvl6pPr lvl="5" rtl="0" algn="l">
              <a:lnSpc>
                <a:spcPct val="100000"/>
              </a:lnSpc>
              <a:spcBef>
                <a:spcPts val="0"/>
              </a:spcBef>
              <a:spcAft>
                <a:spcPts val="0"/>
              </a:spcAft>
              <a:buSzPts val="1900"/>
              <a:buNone/>
              <a:defRPr sz="1900"/>
            </a:lvl6pPr>
            <a:lvl7pPr lvl="6" rtl="0" algn="l">
              <a:lnSpc>
                <a:spcPct val="100000"/>
              </a:lnSpc>
              <a:spcBef>
                <a:spcPts val="0"/>
              </a:spcBef>
              <a:spcAft>
                <a:spcPts val="0"/>
              </a:spcAft>
              <a:buSzPts val="1900"/>
              <a:buNone/>
              <a:defRPr sz="1900"/>
            </a:lvl7pPr>
            <a:lvl8pPr lvl="7" rtl="0" algn="l">
              <a:lnSpc>
                <a:spcPct val="100000"/>
              </a:lnSpc>
              <a:spcBef>
                <a:spcPts val="0"/>
              </a:spcBef>
              <a:spcAft>
                <a:spcPts val="0"/>
              </a:spcAft>
              <a:buSzPts val="1900"/>
              <a:buNone/>
              <a:defRPr sz="1900"/>
            </a:lvl8pPr>
            <a:lvl9pPr lvl="8" rtl="0" algn="l">
              <a:lnSpc>
                <a:spcPct val="100000"/>
              </a:lnSpc>
              <a:spcBef>
                <a:spcPts val="0"/>
              </a:spcBef>
              <a:spcAft>
                <a:spcPts val="0"/>
              </a:spcAft>
              <a:buSzPts val="1900"/>
              <a:buNone/>
              <a:defRPr sz="1900"/>
            </a:lvl9pPr>
          </a:lstStyle>
          <a:p/>
        </p:txBody>
      </p:sp>
      <p:sp>
        <p:nvSpPr>
          <p:cNvPr id="551" name="Google Shape;551;p14"/>
          <p:cNvSpPr txBox="1"/>
          <p:nvPr>
            <p:ph idx="12" type="sldNum"/>
          </p:nvPr>
        </p:nvSpPr>
        <p:spPr>
          <a:xfrm>
            <a:off x="8590664" y="6041363"/>
            <a:ext cx="683100" cy="365100"/>
          </a:xfrm>
          <a:prstGeom prst="rect">
            <a:avLst/>
          </a:prstGeom>
          <a:noFill/>
          <a:ln>
            <a:noFill/>
          </a:ln>
        </p:spPr>
        <p:txBody>
          <a:bodyPr anchorCtr="0" anchor="ctr" bIns="60925" lIns="121900" spcFirstLastPara="1" rIns="121900" wrap="square" tIns="60925">
            <a:noAutofit/>
          </a:bodyPr>
          <a:lstStyle>
            <a:lvl1pPr indent="0" lvl="0" marL="0" marR="0" rtl="0" algn="r">
              <a:lnSpc>
                <a:spcPct val="100000"/>
              </a:lnSpc>
              <a:spcBef>
                <a:spcPts val="0"/>
              </a:spcBef>
              <a:spcAft>
                <a:spcPts val="0"/>
              </a:spcAft>
              <a:buClr>
                <a:schemeClr val="accent1"/>
              </a:buClr>
              <a:buSzPts val="800"/>
              <a:buFont typeface="Trebuchet MS"/>
              <a:buNone/>
              <a:defRPr b="0" i="0" sz="900" u="none" cap="none" strike="noStrike">
                <a:solidFill>
                  <a:schemeClr val="accent1"/>
                </a:solidFill>
                <a:latin typeface="Trebuchet MS"/>
                <a:ea typeface="Trebuchet MS"/>
                <a:cs typeface="Trebuchet MS"/>
                <a:sym typeface="Trebuchet MS"/>
              </a:defRPr>
            </a:lvl1pPr>
            <a:lvl2pPr indent="0" lvl="1" marL="0" marR="0" rtl="0" algn="r">
              <a:lnSpc>
                <a:spcPct val="100000"/>
              </a:lnSpc>
              <a:spcBef>
                <a:spcPts val="0"/>
              </a:spcBef>
              <a:spcAft>
                <a:spcPts val="0"/>
              </a:spcAft>
              <a:buClr>
                <a:schemeClr val="accent1"/>
              </a:buClr>
              <a:buSzPts val="800"/>
              <a:buFont typeface="Trebuchet MS"/>
              <a:buNone/>
              <a:defRPr b="0" i="0" sz="900" u="none" cap="none" strike="noStrike">
                <a:solidFill>
                  <a:schemeClr val="accent1"/>
                </a:solidFill>
                <a:latin typeface="Trebuchet MS"/>
                <a:ea typeface="Trebuchet MS"/>
                <a:cs typeface="Trebuchet MS"/>
                <a:sym typeface="Trebuchet MS"/>
              </a:defRPr>
            </a:lvl2pPr>
            <a:lvl3pPr indent="0" lvl="2" marL="0" marR="0" rtl="0" algn="r">
              <a:lnSpc>
                <a:spcPct val="100000"/>
              </a:lnSpc>
              <a:spcBef>
                <a:spcPts val="0"/>
              </a:spcBef>
              <a:spcAft>
                <a:spcPts val="0"/>
              </a:spcAft>
              <a:buClr>
                <a:schemeClr val="accent1"/>
              </a:buClr>
              <a:buSzPts val="800"/>
              <a:buFont typeface="Trebuchet MS"/>
              <a:buNone/>
              <a:defRPr b="0" i="0" sz="900" u="none" cap="none" strike="noStrike">
                <a:solidFill>
                  <a:schemeClr val="accent1"/>
                </a:solidFill>
                <a:latin typeface="Trebuchet MS"/>
                <a:ea typeface="Trebuchet MS"/>
                <a:cs typeface="Trebuchet MS"/>
                <a:sym typeface="Trebuchet MS"/>
              </a:defRPr>
            </a:lvl3pPr>
            <a:lvl4pPr indent="0" lvl="3" marL="0" marR="0" rtl="0" algn="r">
              <a:lnSpc>
                <a:spcPct val="100000"/>
              </a:lnSpc>
              <a:spcBef>
                <a:spcPts val="0"/>
              </a:spcBef>
              <a:spcAft>
                <a:spcPts val="0"/>
              </a:spcAft>
              <a:buClr>
                <a:schemeClr val="accent1"/>
              </a:buClr>
              <a:buSzPts val="800"/>
              <a:buFont typeface="Trebuchet MS"/>
              <a:buNone/>
              <a:defRPr b="0" i="0" sz="900" u="none" cap="none" strike="noStrike">
                <a:solidFill>
                  <a:schemeClr val="accent1"/>
                </a:solidFill>
                <a:latin typeface="Trebuchet MS"/>
                <a:ea typeface="Trebuchet MS"/>
                <a:cs typeface="Trebuchet MS"/>
                <a:sym typeface="Trebuchet MS"/>
              </a:defRPr>
            </a:lvl4pPr>
            <a:lvl5pPr indent="0" lvl="4" marL="0" marR="0" rtl="0" algn="r">
              <a:lnSpc>
                <a:spcPct val="100000"/>
              </a:lnSpc>
              <a:spcBef>
                <a:spcPts val="0"/>
              </a:spcBef>
              <a:spcAft>
                <a:spcPts val="0"/>
              </a:spcAft>
              <a:buClr>
                <a:schemeClr val="accent1"/>
              </a:buClr>
              <a:buSzPts val="800"/>
              <a:buFont typeface="Trebuchet MS"/>
              <a:buNone/>
              <a:defRPr b="0" i="0" sz="900" u="none" cap="none" strike="noStrike">
                <a:solidFill>
                  <a:schemeClr val="accent1"/>
                </a:solidFill>
                <a:latin typeface="Trebuchet MS"/>
                <a:ea typeface="Trebuchet MS"/>
                <a:cs typeface="Trebuchet MS"/>
                <a:sym typeface="Trebuchet MS"/>
              </a:defRPr>
            </a:lvl5pPr>
            <a:lvl6pPr indent="0" lvl="5" marL="0" marR="0" rtl="0" algn="r">
              <a:lnSpc>
                <a:spcPct val="100000"/>
              </a:lnSpc>
              <a:spcBef>
                <a:spcPts val="0"/>
              </a:spcBef>
              <a:spcAft>
                <a:spcPts val="0"/>
              </a:spcAft>
              <a:buClr>
                <a:schemeClr val="accent1"/>
              </a:buClr>
              <a:buSzPts val="800"/>
              <a:buFont typeface="Trebuchet MS"/>
              <a:buNone/>
              <a:defRPr b="0" i="0" sz="900" u="none" cap="none" strike="noStrike">
                <a:solidFill>
                  <a:schemeClr val="accent1"/>
                </a:solidFill>
                <a:latin typeface="Trebuchet MS"/>
                <a:ea typeface="Trebuchet MS"/>
                <a:cs typeface="Trebuchet MS"/>
                <a:sym typeface="Trebuchet MS"/>
              </a:defRPr>
            </a:lvl6pPr>
            <a:lvl7pPr indent="0" lvl="6" marL="0" marR="0" rtl="0" algn="r">
              <a:lnSpc>
                <a:spcPct val="100000"/>
              </a:lnSpc>
              <a:spcBef>
                <a:spcPts val="0"/>
              </a:spcBef>
              <a:spcAft>
                <a:spcPts val="0"/>
              </a:spcAft>
              <a:buClr>
                <a:schemeClr val="accent1"/>
              </a:buClr>
              <a:buSzPts val="800"/>
              <a:buFont typeface="Trebuchet MS"/>
              <a:buNone/>
              <a:defRPr b="0" i="0" sz="900" u="none" cap="none" strike="noStrike">
                <a:solidFill>
                  <a:schemeClr val="accent1"/>
                </a:solidFill>
                <a:latin typeface="Trebuchet MS"/>
                <a:ea typeface="Trebuchet MS"/>
                <a:cs typeface="Trebuchet MS"/>
                <a:sym typeface="Trebuchet MS"/>
              </a:defRPr>
            </a:lvl7pPr>
            <a:lvl8pPr indent="0" lvl="7" marL="0" marR="0" rtl="0" algn="r">
              <a:lnSpc>
                <a:spcPct val="100000"/>
              </a:lnSpc>
              <a:spcBef>
                <a:spcPts val="0"/>
              </a:spcBef>
              <a:spcAft>
                <a:spcPts val="0"/>
              </a:spcAft>
              <a:buClr>
                <a:schemeClr val="accent1"/>
              </a:buClr>
              <a:buSzPts val="800"/>
              <a:buFont typeface="Trebuchet MS"/>
              <a:buNone/>
              <a:defRPr b="0" i="0" sz="900" u="none" cap="none" strike="noStrike">
                <a:solidFill>
                  <a:schemeClr val="accent1"/>
                </a:solidFill>
                <a:latin typeface="Trebuchet MS"/>
                <a:ea typeface="Trebuchet MS"/>
                <a:cs typeface="Trebuchet MS"/>
                <a:sym typeface="Trebuchet MS"/>
              </a:defRPr>
            </a:lvl8pPr>
            <a:lvl9pPr indent="0" lvl="8" marL="0" marR="0" rtl="0" algn="r">
              <a:lnSpc>
                <a:spcPct val="100000"/>
              </a:lnSpc>
              <a:spcBef>
                <a:spcPts val="0"/>
              </a:spcBef>
              <a:spcAft>
                <a:spcPts val="0"/>
              </a:spcAft>
              <a:buClr>
                <a:schemeClr val="accent1"/>
              </a:buClr>
              <a:buSzPts val="800"/>
              <a:buFont typeface="Trebuchet MS"/>
              <a:buNone/>
              <a:defRPr b="0" i="0" sz="900" u="none" cap="none" strike="noStrike">
                <a:solidFill>
                  <a:schemeClr val="accent1"/>
                </a:solidFill>
                <a:latin typeface="Trebuchet MS"/>
                <a:ea typeface="Trebuchet MS"/>
                <a:cs typeface="Trebuchet MS"/>
                <a:sym typeface="Trebuchet MS"/>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de section" type="secHead">
  <p:cSld name="SECTION_HEADER">
    <p:spTree>
      <p:nvGrpSpPr>
        <p:cNvPr id="552" name="Shape 552"/>
        <p:cNvGrpSpPr/>
        <p:nvPr/>
      </p:nvGrpSpPr>
      <p:grpSpPr>
        <a:xfrm>
          <a:off x="0" y="0"/>
          <a:ext cx="0" cy="0"/>
          <a:chOff x="0" y="0"/>
          <a:chExt cx="0" cy="0"/>
        </a:xfrm>
      </p:grpSpPr>
      <p:sp>
        <p:nvSpPr>
          <p:cNvPr id="553" name="Google Shape;553;p15"/>
          <p:cNvSpPr txBox="1"/>
          <p:nvPr>
            <p:ph type="title"/>
          </p:nvPr>
        </p:nvSpPr>
        <p:spPr>
          <a:xfrm>
            <a:off x="677335" y="2700868"/>
            <a:ext cx="8596800" cy="1826400"/>
          </a:xfrm>
          <a:prstGeom prst="rect">
            <a:avLst/>
          </a:prstGeom>
          <a:noFill/>
          <a:ln>
            <a:noFill/>
          </a:ln>
        </p:spPr>
        <p:txBody>
          <a:bodyPr anchorCtr="0" anchor="b" bIns="60925" lIns="121900" spcFirstLastPara="1" rIns="121900" wrap="square" tIns="60925">
            <a:noAutofit/>
          </a:bodyPr>
          <a:lstStyle>
            <a:lvl1pPr lvl="0" rtl="0" algn="l">
              <a:lnSpc>
                <a:spcPct val="100000"/>
              </a:lnSpc>
              <a:spcBef>
                <a:spcPts val="0"/>
              </a:spcBef>
              <a:spcAft>
                <a:spcPts val="0"/>
              </a:spcAft>
              <a:buClr>
                <a:schemeClr val="accent1"/>
              </a:buClr>
              <a:buSzPts val="4000"/>
              <a:buFont typeface="Trebuchet MS"/>
              <a:buNone/>
              <a:defRPr b="0" sz="4000" cap="none"/>
            </a:lvl1pPr>
            <a:lvl2pPr lvl="1" rtl="0" algn="l">
              <a:lnSpc>
                <a:spcPct val="100000"/>
              </a:lnSpc>
              <a:spcBef>
                <a:spcPts val="0"/>
              </a:spcBef>
              <a:spcAft>
                <a:spcPts val="0"/>
              </a:spcAft>
              <a:buSzPts val="1900"/>
              <a:buNone/>
              <a:defRPr/>
            </a:lvl2pPr>
            <a:lvl3pPr lvl="2" rtl="0" algn="l">
              <a:lnSpc>
                <a:spcPct val="100000"/>
              </a:lnSpc>
              <a:spcBef>
                <a:spcPts val="0"/>
              </a:spcBef>
              <a:spcAft>
                <a:spcPts val="0"/>
              </a:spcAft>
              <a:buSzPts val="1900"/>
              <a:buNone/>
              <a:defRPr/>
            </a:lvl3pPr>
            <a:lvl4pPr lvl="3" rtl="0" algn="l">
              <a:lnSpc>
                <a:spcPct val="100000"/>
              </a:lnSpc>
              <a:spcBef>
                <a:spcPts val="0"/>
              </a:spcBef>
              <a:spcAft>
                <a:spcPts val="0"/>
              </a:spcAft>
              <a:buSzPts val="1900"/>
              <a:buNone/>
              <a:defRPr/>
            </a:lvl4pPr>
            <a:lvl5pPr lvl="4" rtl="0" algn="l">
              <a:lnSpc>
                <a:spcPct val="100000"/>
              </a:lnSpc>
              <a:spcBef>
                <a:spcPts val="0"/>
              </a:spcBef>
              <a:spcAft>
                <a:spcPts val="0"/>
              </a:spcAft>
              <a:buSzPts val="1900"/>
              <a:buNone/>
              <a:defRPr/>
            </a:lvl5pPr>
            <a:lvl6pPr lvl="5" rtl="0" algn="l">
              <a:lnSpc>
                <a:spcPct val="100000"/>
              </a:lnSpc>
              <a:spcBef>
                <a:spcPts val="0"/>
              </a:spcBef>
              <a:spcAft>
                <a:spcPts val="0"/>
              </a:spcAft>
              <a:buSzPts val="1900"/>
              <a:buNone/>
              <a:defRPr/>
            </a:lvl6pPr>
            <a:lvl7pPr lvl="6" rtl="0" algn="l">
              <a:lnSpc>
                <a:spcPct val="100000"/>
              </a:lnSpc>
              <a:spcBef>
                <a:spcPts val="0"/>
              </a:spcBef>
              <a:spcAft>
                <a:spcPts val="0"/>
              </a:spcAft>
              <a:buSzPts val="1900"/>
              <a:buNone/>
              <a:defRPr/>
            </a:lvl7pPr>
            <a:lvl8pPr lvl="7" rtl="0" algn="l">
              <a:lnSpc>
                <a:spcPct val="100000"/>
              </a:lnSpc>
              <a:spcBef>
                <a:spcPts val="0"/>
              </a:spcBef>
              <a:spcAft>
                <a:spcPts val="0"/>
              </a:spcAft>
              <a:buSzPts val="1900"/>
              <a:buNone/>
              <a:defRPr/>
            </a:lvl8pPr>
            <a:lvl9pPr lvl="8" rtl="0" algn="l">
              <a:lnSpc>
                <a:spcPct val="100000"/>
              </a:lnSpc>
              <a:spcBef>
                <a:spcPts val="0"/>
              </a:spcBef>
              <a:spcAft>
                <a:spcPts val="0"/>
              </a:spcAft>
              <a:buSzPts val="1900"/>
              <a:buNone/>
              <a:defRPr/>
            </a:lvl9pPr>
          </a:lstStyle>
          <a:p/>
        </p:txBody>
      </p:sp>
      <p:sp>
        <p:nvSpPr>
          <p:cNvPr id="554" name="Google Shape;554;p15"/>
          <p:cNvSpPr txBox="1"/>
          <p:nvPr>
            <p:ph idx="1" type="body"/>
          </p:nvPr>
        </p:nvSpPr>
        <p:spPr>
          <a:xfrm>
            <a:off x="677335" y="4527448"/>
            <a:ext cx="8596800" cy="860400"/>
          </a:xfrm>
          <a:prstGeom prst="rect">
            <a:avLst/>
          </a:prstGeom>
          <a:noFill/>
          <a:ln>
            <a:noFill/>
          </a:ln>
        </p:spPr>
        <p:txBody>
          <a:bodyPr anchorCtr="0" anchor="t" bIns="60925" lIns="121900" spcFirstLastPara="1" rIns="121900" wrap="square" tIns="60925">
            <a:noAutofit/>
          </a:bodyPr>
          <a:lstStyle>
            <a:lvl1pPr indent="-228600" lvl="0" marL="457200" rtl="0" algn="l">
              <a:lnSpc>
                <a:spcPct val="100000"/>
              </a:lnSpc>
              <a:spcBef>
                <a:spcPts val="1000"/>
              </a:spcBef>
              <a:spcAft>
                <a:spcPts val="0"/>
              </a:spcAft>
              <a:buSzPts val="1600"/>
              <a:buNone/>
              <a:defRPr sz="2000">
                <a:solidFill>
                  <a:srgbClr val="7F7F7F"/>
                </a:solidFill>
              </a:defRPr>
            </a:lvl1pPr>
            <a:lvl2pPr indent="-228600" lvl="1" marL="914400" rtl="0" algn="l">
              <a:lnSpc>
                <a:spcPct val="100000"/>
              </a:lnSpc>
              <a:spcBef>
                <a:spcPts val="1000"/>
              </a:spcBef>
              <a:spcAft>
                <a:spcPts val="0"/>
              </a:spcAft>
              <a:buSzPts val="1400"/>
              <a:buNone/>
              <a:defRPr sz="1800">
                <a:solidFill>
                  <a:srgbClr val="888888"/>
                </a:solidFill>
              </a:defRPr>
            </a:lvl2pPr>
            <a:lvl3pPr indent="-228600" lvl="2" marL="1371600" rtl="0" algn="l">
              <a:lnSpc>
                <a:spcPct val="100000"/>
              </a:lnSpc>
              <a:spcBef>
                <a:spcPts val="1000"/>
              </a:spcBef>
              <a:spcAft>
                <a:spcPts val="0"/>
              </a:spcAft>
              <a:buSzPts val="1300"/>
              <a:buNone/>
              <a:defRPr sz="1600">
                <a:solidFill>
                  <a:srgbClr val="888888"/>
                </a:solidFill>
              </a:defRPr>
            </a:lvl3pPr>
            <a:lvl4pPr indent="-228600" lvl="3" marL="1828800" rtl="0" algn="l">
              <a:lnSpc>
                <a:spcPct val="100000"/>
              </a:lnSpc>
              <a:spcBef>
                <a:spcPts val="1000"/>
              </a:spcBef>
              <a:spcAft>
                <a:spcPts val="0"/>
              </a:spcAft>
              <a:buSzPts val="1100"/>
              <a:buNone/>
              <a:defRPr sz="1400">
                <a:solidFill>
                  <a:srgbClr val="888888"/>
                </a:solidFill>
              </a:defRPr>
            </a:lvl4pPr>
            <a:lvl5pPr indent="-228600" lvl="4" marL="2286000" rtl="0" algn="l">
              <a:lnSpc>
                <a:spcPct val="100000"/>
              </a:lnSpc>
              <a:spcBef>
                <a:spcPts val="1000"/>
              </a:spcBef>
              <a:spcAft>
                <a:spcPts val="0"/>
              </a:spcAft>
              <a:buSzPts val="1100"/>
              <a:buNone/>
              <a:defRPr sz="1400">
                <a:solidFill>
                  <a:srgbClr val="888888"/>
                </a:solidFill>
              </a:defRPr>
            </a:lvl5pPr>
            <a:lvl6pPr indent="-228600" lvl="5" marL="2743200" rtl="0" algn="l">
              <a:lnSpc>
                <a:spcPct val="100000"/>
              </a:lnSpc>
              <a:spcBef>
                <a:spcPts val="1000"/>
              </a:spcBef>
              <a:spcAft>
                <a:spcPts val="0"/>
              </a:spcAft>
              <a:buSzPts val="1100"/>
              <a:buNone/>
              <a:defRPr sz="1400">
                <a:solidFill>
                  <a:srgbClr val="888888"/>
                </a:solidFill>
              </a:defRPr>
            </a:lvl6pPr>
            <a:lvl7pPr indent="-228600" lvl="6" marL="3200400" rtl="0" algn="l">
              <a:lnSpc>
                <a:spcPct val="100000"/>
              </a:lnSpc>
              <a:spcBef>
                <a:spcPts val="1000"/>
              </a:spcBef>
              <a:spcAft>
                <a:spcPts val="0"/>
              </a:spcAft>
              <a:buSzPts val="1100"/>
              <a:buNone/>
              <a:defRPr sz="1400">
                <a:solidFill>
                  <a:srgbClr val="888888"/>
                </a:solidFill>
              </a:defRPr>
            </a:lvl7pPr>
            <a:lvl8pPr indent="-228600" lvl="7" marL="3657600" rtl="0" algn="l">
              <a:lnSpc>
                <a:spcPct val="100000"/>
              </a:lnSpc>
              <a:spcBef>
                <a:spcPts val="1000"/>
              </a:spcBef>
              <a:spcAft>
                <a:spcPts val="0"/>
              </a:spcAft>
              <a:buSzPts val="1100"/>
              <a:buNone/>
              <a:defRPr sz="1400">
                <a:solidFill>
                  <a:srgbClr val="888888"/>
                </a:solidFill>
              </a:defRPr>
            </a:lvl8pPr>
            <a:lvl9pPr indent="-228600" lvl="8" marL="4114800" rtl="0" algn="l">
              <a:lnSpc>
                <a:spcPct val="100000"/>
              </a:lnSpc>
              <a:spcBef>
                <a:spcPts val="1000"/>
              </a:spcBef>
              <a:spcAft>
                <a:spcPts val="0"/>
              </a:spcAft>
              <a:buSzPts val="1100"/>
              <a:buNone/>
              <a:defRPr sz="1400">
                <a:solidFill>
                  <a:srgbClr val="888888"/>
                </a:solidFill>
              </a:defRPr>
            </a:lvl9pPr>
          </a:lstStyle>
          <a:p/>
        </p:txBody>
      </p:sp>
      <p:sp>
        <p:nvSpPr>
          <p:cNvPr id="555" name="Google Shape;555;p15"/>
          <p:cNvSpPr txBox="1"/>
          <p:nvPr>
            <p:ph idx="10" type="dt"/>
          </p:nvPr>
        </p:nvSpPr>
        <p:spPr>
          <a:xfrm>
            <a:off x="7205133" y="6041363"/>
            <a:ext cx="912000" cy="365100"/>
          </a:xfrm>
          <a:prstGeom prst="rect">
            <a:avLst/>
          </a:prstGeom>
          <a:noFill/>
          <a:ln>
            <a:noFill/>
          </a:ln>
        </p:spPr>
        <p:txBody>
          <a:bodyPr anchorCtr="0" anchor="ctr" bIns="60925" lIns="121900" spcFirstLastPara="1" rIns="121900" wrap="square" tIns="60925">
            <a:noAutofit/>
          </a:bodyPr>
          <a:lstStyle>
            <a:lvl1pPr lvl="0" rtl="0" algn="r">
              <a:lnSpc>
                <a:spcPct val="100000"/>
              </a:lnSpc>
              <a:spcBef>
                <a:spcPts val="0"/>
              </a:spcBef>
              <a:spcAft>
                <a:spcPts val="0"/>
              </a:spcAft>
              <a:buSzPts val="1900"/>
              <a:buNone/>
              <a:defRPr sz="1900"/>
            </a:lvl1pPr>
            <a:lvl2pPr lvl="1" rtl="0" algn="l">
              <a:lnSpc>
                <a:spcPct val="100000"/>
              </a:lnSpc>
              <a:spcBef>
                <a:spcPts val="0"/>
              </a:spcBef>
              <a:spcAft>
                <a:spcPts val="0"/>
              </a:spcAft>
              <a:buSzPts val="1900"/>
              <a:buNone/>
              <a:defRPr sz="1900"/>
            </a:lvl2pPr>
            <a:lvl3pPr lvl="2" rtl="0" algn="l">
              <a:lnSpc>
                <a:spcPct val="100000"/>
              </a:lnSpc>
              <a:spcBef>
                <a:spcPts val="0"/>
              </a:spcBef>
              <a:spcAft>
                <a:spcPts val="0"/>
              </a:spcAft>
              <a:buSzPts val="1900"/>
              <a:buNone/>
              <a:defRPr sz="1900"/>
            </a:lvl3pPr>
            <a:lvl4pPr lvl="3" rtl="0" algn="l">
              <a:lnSpc>
                <a:spcPct val="100000"/>
              </a:lnSpc>
              <a:spcBef>
                <a:spcPts val="0"/>
              </a:spcBef>
              <a:spcAft>
                <a:spcPts val="0"/>
              </a:spcAft>
              <a:buSzPts val="1900"/>
              <a:buNone/>
              <a:defRPr sz="1900"/>
            </a:lvl4pPr>
            <a:lvl5pPr lvl="4" rtl="0" algn="l">
              <a:lnSpc>
                <a:spcPct val="100000"/>
              </a:lnSpc>
              <a:spcBef>
                <a:spcPts val="0"/>
              </a:spcBef>
              <a:spcAft>
                <a:spcPts val="0"/>
              </a:spcAft>
              <a:buSzPts val="1900"/>
              <a:buNone/>
              <a:defRPr sz="1900"/>
            </a:lvl5pPr>
            <a:lvl6pPr lvl="5" rtl="0" algn="l">
              <a:lnSpc>
                <a:spcPct val="100000"/>
              </a:lnSpc>
              <a:spcBef>
                <a:spcPts val="0"/>
              </a:spcBef>
              <a:spcAft>
                <a:spcPts val="0"/>
              </a:spcAft>
              <a:buSzPts val="1900"/>
              <a:buNone/>
              <a:defRPr sz="1900"/>
            </a:lvl6pPr>
            <a:lvl7pPr lvl="6" rtl="0" algn="l">
              <a:lnSpc>
                <a:spcPct val="100000"/>
              </a:lnSpc>
              <a:spcBef>
                <a:spcPts val="0"/>
              </a:spcBef>
              <a:spcAft>
                <a:spcPts val="0"/>
              </a:spcAft>
              <a:buSzPts val="1900"/>
              <a:buNone/>
              <a:defRPr sz="1900"/>
            </a:lvl7pPr>
            <a:lvl8pPr lvl="7" rtl="0" algn="l">
              <a:lnSpc>
                <a:spcPct val="100000"/>
              </a:lnSpc>
              <a:spcBef>
                <a:spcPts val="0"/>
              </a:spcBef>
              <a:spcAft>
                <a:spcPts val="0"/>
              </a:spcAft>
              <a:buSzPts val="1900"/>
              <a:buNone/>
              <a:defRPr sz="1900"/>
            </a:lvl8pPr>
            <a:lvl9pPr lvl="8" rtl="0" algn="l">
              <a:lnSpc>
                <a:spcPct val="100000"/>
              </a:lnSpc>
              <a:spcBef>
                <a:spcPts val="0"/>
              </a:spcBef>
              <a:spcAft>
                <a:spcPts val="0"/>
              </a:spcAft>
              <a:buSzPts val="1900"/>
              <a:buNone/>
              <a:defRPr sz="1900"/>
            </a:lvl9pPr>
          </a:lstStyle>
          <a:p/>
        </p:txBody>
      </p:sp>
      <p:sp>
        <p:nvSpPr>
          <p:cNvPr id="556" name="Google Shape;556;p15"/>
          <p:cNvSpPr txBox="1"/>
          <p:nvPr>
            <p:ph idx="11" type="ftr"/>
          </p:nvPr>
        </p:nvSpPr>
        <p:spPr>
          <a:xfrm>
            <a:off x="677335" y="6041363"/>
            <a:ext cx="6297600" cy="365100"/>
          </a:xfrm>
          <a:prstGeom prst="rect">
            <a:avLst/>
          </a:prstGeom>
          <a:noFill/>
          <a:ln>
            <a:noFill/>
          </a:ln>
        </p:spPr>
        <p:txBody>
          <a:bodyPr anchorCtr="0" anchor="ctr" bIns="60925" lIns="121900" spcFirstLastPara="1" rIns="121900" wrap="square" tIns="60925">
            <a:noAutofit/>
          </a:bodyPr>
          <a:lstStyle>
            <a:lvl1pPr lvl="0" rtl="0" algn="l">
              <a:lnSpc>
                <a:spcPct val="100000"/>
              </a:lnSpc>
              <a:spcBef>
                <a:spcPts val="0"/>
              </a:spcBef>
              <a:spcAft>
                <a:spcPts val="0"/>
              </a:spcAft>
              <a:buSzPts val="1900"/>
              <a:buNone/>
              <a:defRPr sz="1900"/>
            </a:lvl1pPr>
            <a:lvl2pPr lvl="1" rtl="0" algn="l">
              <a:lnSpc>
                <a:spcPct val="100000"/>
              </a:lnSpc>
              <a:spcBef>
                <a:spcPts val="0"/>
              </a:spcBef>
              <a:spcAft>
                <a:spcPts val="0"/>
              </a:spcAft>
              <a:buSzPts val="1900"/>
              <a:buNone/>
              <a:defRPr sz="1900"/>
            </a:lvl2pPr>
            <a:lvl3pPr lvl="2" rtl="0" algn="l">
              <a:lnSpc>
                <a:spcPct val="100000"/>
              </a:lnSpc>
              <a:spcBef>
                <a:spcPts val="0"/>
              </a:spcBef>
              <a:spcAft>
                <a:spcPts val="0"/>
              </a:spcAft>
              <a:buSzPts val="1900"/>
              <a:buNone/>
              <a:defRPr sz="1900"/>
            </a:lvl3pPr>
            <a:lvl4pPr lvl="3" rtl="0" algn="l">
              <a:lnSpc>
                <a:spcPct val="100000"/>
              </a:lnSpc>
              <a:spcBef>
                <a:spcPts val="0"/>
              </a:spcBef>
              <a:spcAft>
                <a:spcPts val="0"/>
              </a:spcAft>
              <a:buSzPts val="1900"/>
              <a:buNone/>
              <a:defRPr sz="1900"/>
            </a:lvl4pPr>
            <a:lvl5pPr lvl="4" rtl="0" algn="l">
              <a:lnSpc>
                <a:spcPct val="100000"/>
              </a:lnSpc>
              <a:spcBef>
                <a:spcPts val="0"/>
              </a:spcBef>
              <a:spcAft>
                <a:spcPts val="0"/>
              </a:spcAft>
              <a:buSzPts val="1900"/>
              <a:buNone/>
              <a:defRPr sz="1900"/>
            </a:lvl5pPr>
            <a:lvl6pPr lvl="5" rtl="0" algn="l">
              <a:lnSpc>
                <a:spcPct val="100000"/>
              </a:lnSpc>
              <a:spcBef>
                <a:spcPts val="0"/>
              </a:spcBef>
              <a:spcAft>
                <a:spcPts val="0"/>
              </a:spcAft>
              <a:buSzPts val="1900"/>
              <a:buNone/>
              <a:defRPr sz="1900"/>
            </a:lvl6pPr>
            <a:lvl7pPr lvl="6" rtl="0" algn="l">
              <a:lnSpc>
                <a:spcPct val="100000"/>
              </a:lnSpc>
              <a:spcBef>
                <a:spcPts val="0"/>
              </a:spcBef>
              <a:spcAft>
                <a:spcPts val="0"/>
              </a:spcAft>
              <a:buSzPts val="1900"/>
              <a:buNone/>
              <a:defRPr sz="1900"/>
            </a:lvl7pPr>
            <a:lvl8pPr lvl="7" rtl="0" algn="l">
              <a:lnSpc>
                <a:spcPct val="100000"/>
              </a:lnSpc>
              <a:spcBef>
                <a:spcPts val="0"/>
              </a:spcBef>
              <a:spcAft>
                <a:spcPts val="0"/>
              </a:spcAft>
              <a:buSzPts val="1900"/>
              <a:buNone/>
              <a:defRPr sz="1900"/>
            </a:lvl8pPr>
            <a:lvl9pPr lvl="8" rtl="0" algn="l">
              <a:lnSpc>
                <a:spcPct val="100000"/>
              </a:lnSpc>
              <a:spcBef>
                <a:spcPts val="0"/>
              </a:spcBef>
              <a:spcAft>
                <a:spcPts val="0"/>
              </a:spcAft>
              <a:buSzPts val="1900"/>
              <a:buNone/>
              <a:defRPr sz="1900"/>
            </a:lvl9pPr>
          </a:lstStyle>
          <a:p/>
        </p:txBody>
      </p:sp>
      <p:sp>
        <p:nvSpPr>
          <p:cNvPr id="557" name="Google Shape;557;p15"/>
          <p:cNvSpPr txBox="1"/>
          <p:nvPr>
            <p:ph idx="12" type="sldNum"/>
          </p:nvPr>
        </p:nvSpPr>
        <p:spPr>
          <a:xfrm>
            <a:off x="8590664" y="6041363"/>
            <a:ext cx="683100" cy="365100"/>
          </a:xfrm>
          <a:prstGeom prst="rect">
            <a:avLst/>
          </a:prstGeom>
          <a:noFill/>
          <a:ln>
            <a:noFill/>
          </a:ln>
        </p:spPr>
        <p:txBody>
          <a:bodyPr anchorCtr="0" anchor="ctr" bIns="60925" lIns="121900" spcFirstLastPara="1" rIns="121900" wrap="square" tIns="60925">
            <a:noAutofit/>
          </a:bodyPr>
          <a:lstStyle>
            <a:lvl1pPr indent="0" lvl="0" marL="0" marR="0" rtl="0" algn="r">
              <a:lnSpc>
                <a:spcPct val="100000"/>
              </a:lnSpc>
              <a:spcBef>
                <a:spcPts val="0"/>
              </a:spcBef>
              <a:spcAft>
                <a:spcPts val="0"/>
              </a:spcAft>
              <a:buClr>
                <a:schemeClr val="accent1"/>
              </a:buClr>
              <a:buSzPts val="800"/>
              <a:buFont typeface="Trebuchet MS"/>
              <a:buNone/>
              <a:defRPr b="0" i="0" sz="900" u="none" cap="none" strike="noStrike">
                <a:solidFill>
                  <a:schemeClr val="accent1"/>
                </a:solidFill>
                <a:latin typeface="Trebuchet MS"/>
                <a:ea typeface="Trebuchet MS"/>
                <a:cs typeface="Trebuchet MS"/>
                <a:sym typeface="Trebuchet MS"/>
              </a:defRPr>
            </a:lvl1pPr>
            <a:lvl2pPr indent="0" lvl="1" marL="0" marR="0" rtl="0" algn="r">
              <a:lnSpc>
                <a:spcPct val="100000"/>
              </a:lnSpc>
              <a:spcBef>
                <a:spcPts val="0"/>
              </a:spcBef>
              <a:spcAft>
                <a:spcPts val="0"/>
              </a:spcAft>
              <a:buClr>
                <a:schemeClr val="accent1"/>
              </a:buClr>
              <a:buSzPts val="800"/>
              <a:buFont typeface="Trebuchet MS"/>
              <a:buNone/>
              <a:defRPr b="0" i="0" sz="900" u="none" cap="none" strike="noStrike">
                <a:solidFill>
                  <a:schemeClr val="accent1"/>
                </a:solidFill>
                <a:latin typeface="Trebuchet MS"/>
                <a:ea typeface="Trebuchet MS"/>
                <a:cs typeface="Trebuchet MS"/>
                <a:sym typeface="Trebuchet MS"/>
              </a:defRPr>
            </a:lvl2pPr>
            <a:lvl3pPr indent="0" lvl="2" marL="0" marR="0" rtl="0" algn="r">
              <a:lnSpc>
                <a:spcPct val="100000"/>
              </a:lnSpc>
              <a:spcBef>
                <a:spcPts val="0"/>
              </a:spcBef>
              <a:spcAft>
                <a:spcPts val="0"/>
              </a:spcAft>
              <a:buClr>
                <a:schemeClr val="accent1"/>
              </a:buClr>
              <a:buSzPts val="800"/>
              <a:buFont typeface="Trebuchet MS"/>
              <a:buNone/>
              <a:defRPr b="0" i="0" sz="900" u="none" cap="none" strike="noStrike">
                <a:solidFill>
                  <a:schemeClr val="accent1"/>
                </a:solidFill>
                <a:latin typeface="Trebuchet MS"/>
                <a:ea typeface="Trebuchet MS"/>
                <a:cs typeface="Trebuchet MS"/>
                <a:sym typeface="Trebuchet MS"/>
              </a:defRPr>
            </a:lvl3pPr>
            <a:lvl4pPr indent="0" lvl="3" marL="0" marR="0" rtl="0" algn="r">
              <a:lnSpc>
                <a:spcPct val="100000"/>
              </a:lnSpc>
              <a:spcBef>
                <a:spcPts val="0"/>
              </a:spcBef>
              <a:spcAft>
                <a:spcPts val="0"/>
              </a:spcAft>
              <a:buClr>
                <a:schemeClr val="accent1"/>
              </a:buClr>
              <a:buSzPts val="800"/>
              <a:buFont typeface="Trebuchet MS"/>
              <a:buNone/>
              <a:defRPr b="0" i="0" sz="900" u="none" cap="none" strike="noStrike">
                <a:solidFill>
                  <a:schemeClr val="accent1"/>
                </a:solidFill>
                <a:latin typeface="Trebuchet MS"/>
                <a:ea typeface="Trebuchet MS"/>
                <a:cs typeface="Trebuchet MS"/>
                <a:sym typeface="Trebuchet MS"/>
              </a:defRPr>
            </a:lvl4pPr>
            <a:lvl5pPr indent="0" lvl="4" marL="0" marR="0" rtl="0" algn="r">
              <a:lnSpc>
                <a:spcPct val="100000"/>
              </a:lnSpc>
              <a:spcBef>
                <a:spcPts val="0"/>
              </a:spcBef>
              <a:spcAft>
                <a:spcPts val="0"/>
              </a:spcAft>
              <a:buClr>
                <a:schemeClr val="accent1"/>
              </a:buClr>
              <a:buSzPts val="800"/>
              <a:buFont typeface="Trebuchet MS"/>
              <a:buNone/>
              <a:defRPr b="0" i="0" sz="900" u="none" cap="none" strike="noStrike">
                <a:solidFill>
                  <a:schemeClr val="accent1"/>
                </a:solidFill>
                <a:latin typeface="Trebuchet MS"/>
                <a:ea typeface="Trebuchet MS"/>
                <a:cs typeface="Trebuchet MS"/>
                <a:sym typeface="Trebuchet MS"/>
              </a:defRPr>
            </a:lvl5pPr>
            <a:lvl6pPr indent="0" lvl="5" marL="0" marR="0" rtl="0" algn="r">
              <a:lnSpc>
                <a:spcPct val="100000"/>
              </a:lnSpc>
              <a:spcBef>
                <a:spcPts val="0"/>
              </a:spcBef>
              <a:spcAft>
                <a:spcPts val="0"/>
              </a:spcAft>
              <a:buClr>
                <a:schemeClr val="accent1"/>
              </a:buClr>
              <a:buSzPts val="800"/>
              <a:buFont typeface="Trebuchet MS"/>
              <a:buNone/>
              <a:defRPr b="0" i="0" sz="900" u="none" cap="none" strike="noStrike">
                <a:solidFill>
                  <a:schemeClr val="accent1"/>
                </a:solidFill>
                <a:latin typeface="Trebuchet MS"/>
                <a:ea typeface="Trebuchet MS"/>
                <a:cs typeface="Trebuchet MS"/>
                <a:sym typeface="Trebuchet MS"/>
              </a:defRPr>
            </a:lvl6pPr>
            <a:lvl7pPr indent="0" lvl="6" marL="0" marR="0" rtl="0" algn="r">
              <a:lnSpc>
                <a:spcPct val="100000"/>
              </a:lnSpc>
              <a:spcBef>
                <a:spcPts val="0"/>
              </a:spcBef>
              <a:spcAft>
                <a:spcPts val="0"/>
              </a:spcAft>
              <a:buClr>
                <a:schemeClr val="accent1"/>
              </a:buClr>
              <a:buSzPts val="800"/>
              <a:buFont typeface="Trebuchet MS"/>
              <a:buNone/>
              <a:defRPr b="0" i="0" sz="900" u="none" cap="none" strike="noStrike">
                <a:solidFill>
                  <a:schemeClr val="accent1"/>
                </a:solidFill>
                <a:latin typeface="Trebuchet MS"/>
                <a:ea typeface="Trebuchet MS"/>
                <a:cs typeface="Trebuchet MS"/>
                <a:sym typeface="Trebuchet MS"/>
              </a:defRPr>
            </a:lvl7pPr>
            <a:lvl8pPr indent="0" lvl="7" marL="0" marR="0" rtl="0" algn="r">
              <a:lnSpc>
                <a:spcPct val="100000"/>
              </a:lnSpc>
              <a:spcBef>
                <a:spcPts val="0"/>
              </a:spcBef>
              <a:spcAft>
                <a:spcPts val="0"/>
              </a:spcAft>
              <a:buClr>
                <a:schemeClr val="accent1"/>
              </a:buClr>
              <a:buSzPts val="800"/>
              <a:buFont typeface="Trebuchet MS"/>
              <a:buNone/>
              <a:defRPr b="0" i="0" sz="900" u="none" cap="none" strike="noStrike">
                <a:solidFill>
                  <a:schemeClr val="accent1"/>
                </a:solidFill>
                <a:latin typeface="Trebuchet MS"/>
                <a:ea typeface="Trebuchet MS"/>
                <a:cs typeface="Trebuchet MS"/>
                <a:sym typeface="Trebuchet MS"/>
              </a:defRPr>
            </a:lvl8pPr>
            <a:lvl9pPr indent="0" lvl="8" marL="0" marR="0" rtl="0" algn="r">
              <a:lnSpc>
                <a:spcPct val="100000"/>
              </a:lnSpc>
              <a:spcBef>
                <a:spcPts val="0"/>
              </a:spcBef>
              <a:spcAft>
                <a:spcPts val="0"/>
              </a:spcAft>
              <a:buClr>
                <a:schemeClr val="accent1"/>
              </a:buClr>
              <a:buSzPts val="800"/>
              <a:buFont typeface="Trebuchet MS"/>
              <a:buNone/>
              <a:defRPr b="0" i="0" sz="900" u="none" cap="none" strike="noStrike">
                <a:solidFill>
                  <a:schemeClr val="accent1"/>
                </a:solidFill>
                <a:latin typeface="Trebuchet MS"/>
                <a:ea typeface="Trebuchet MS"/>
                <a:cs typeface="Trebuchet MS"/>
                <a:sym typeface="Trebuchet MS"/>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ux contenus" type="twoObj">
  <p:cSld name="TWO_OBJECTS">
    <p:spTree>
      <p:nvGrpSpPr>
        <p:cNvPr id="558" name="Shape 558"/>
        <p:cNvGrpSpPr/>
        <p:nvPr/>
      </p:nvGrpSpPr>
      <p:grpSpPr>
        <a:xfrm>
          <a:off x="0" y="0"/>
          <a:ext cx="0" cy="0"/>
          <a:chOff x="0" y="0"/>
          <a:chExt cx="0" cy="0"/>
        </a:xfrm>
      </p:grpSpPr>
      <p:sp>
        <p:nvSpPr>
          <p:cNvPr id="559" name="Google Shape;559;p16"/>
          <p:cNvSpPr txBox="1"/>
          <p:nvPr>
            <p:ph type="title"/>
          </p:nvPr>
        </p:nvSpPr>
        <p:spPr>
          <a:xfrm>
            <a:off x="677335" y="609600"/>
            <a:ext cx="8596800" cy="1320900"/>
          </a:xfrm>
          <a:prstGeom prst="rect">
            <a:avLst/>
          </a:prstGeom>
          <a:noFill/>
          <a:ln>
            <a:noFill/>
          </a:ln>
        </p:spPr>
        <p:txBody>
          <a:bodyPr anchorCtr="0" anchor="t" bIns="60925" lIns="121900" spcFirstLastPara="1" rIns="121900" wrap="square" tIns="60925">
            <a:noAutofit/>
          </a:bodyPr>
          <a:lstStyle>
            <a:lvl1pPr lvl="0" rtl="0" algn="l">
              <a:lnSpc>
                <a:spcPct val="100000"/>
              </a:lnSpc>
              <a:spcBef>
                <a:spcPts val="0"/>
              </a:spcBef>
              <a:spcAft>
                <a:spcPts val="0"/>
              </a:spcAft>
              <a:buClr>
                <a:schemeClr val="accent1"/>
              </a:buClr>
              <a:buSzPts val="2400"/>
              <a:buNone/>
              <a:defRPr/>
            </a:lvl1pPr>
            <a:lvl2pPr lvl="1" rtl="0" algn="l">
              <a:lnSpc>
                <a:spcPct val="100000"/>
              </a:lnSpc>
              <a:spcBef>
                <a:spcPts val="0"/>
              </a:spcBef>
              <a:spcAft>
                <a:spcPts val="0"/>
              </a:spcAft>
              <a:buSzPts val="1900"/>
              <a:buNone/>
              <a:defRPr/>
            </a:lvl2pPr>
            <a:lvl3pPr lvl="2" rtl="0" algn="l">
              <a:lnSpc>
                <a:spcPct val="100000"/>
              </a:lnSpc>
              <a:spcBef>
                <a:spcPts val="0"/>
              </a:spcBef>
              <a:spcAft>
                <a:spcPts val="0"/>
              </a:spcAft>
              <a:buSzPts val="1900"/>
              <a:buNone/>
              <a:defRPr/>
            </a:lvl3pPr>
            <a:lvl4pPr lvl="3" rtl="0" algn="l">
              <a:lnSpc>
                <a:spcPct val="100000"/>
              </a:lnSpc>
              <a:spcBef>
                <a:spcPts val="0"/>
              </a:spcBef>
              <a:spcAft>
                <a:spcPts val="0"/>
              </a:spcAft>
              <a:buSzPts val="1900"/>
              <a:buNone/>
              <a:defRPr/>
            </a:lvl4pPr>
            <a:lvl5pPr lvl="4" rtl="0" algn="l">
              <a:lnSpc>
                <a:spcPct val="100000"/>
              </a:lnSpc>
              <a:spcBef>
                <a:spcPts val="0"/>
              </a:spcBef>
              <a:spcAft>
                <a:spcPts val="0"/>
              </a:spcAft>
              <a:buSzPts val="1900"/>
              <a:buNone/>
              <a:defRPr/>
            </a:lvl5pPr>
            <a:lvl6pPr lvl="5" rtl="0" algn="l">
              <a:lnSpc>
                <a:spcPct val="100000"/>
              </a:lnSpc>
              <a:spcBef>
                <a:spcPts val="0"/>
              </a:spcBef>
              <a:spcAft>
                <a:spcPts val="0"/>
              </a:spcAft>
              <a:buSzPts val="1900"/>
              <a:buNone/>
              <a:defRPr/>
            </a:lvl6pPr>
            <a:lvl7pPr lvl="6" rtl="0" algn="l">
              <a:lnSpc>
                <a:spcPct val="100000"/>
              </a:lnSpc>
              <a:spcBef>
                <a:spcPts val="0"/>
              </a:spcBef>
              <a:spcAft>
                <a:spcPts val="0"/>
              </a:spcAft>
              <a:buSzPts val="1900"/>
              <a:buNone/>
              <a:defRPr/>
            </a:lvl7pPr>
            <a:lvl8pPr lvl="7" rtl="0" algn="l">
              <a:lnSpc>
                <a:spcPct val="100000"/>
              </a:lnSpc>
              <a:spcBef>
                <a:spcPts val="0"/>
              </a:spcBef>
              <a:spcAft>
                <a:spcPts val="0"/>
              </a:spcAft>
              <a:buSzPts val="1900"/>
              <a:buNone/>
              <a:defRPr/>
            </a:lvl8pPr>
            <a:lvl9pPr lvl="8" rtl="0" algn="l">
              <a:lnSpc>
                <a:spcPct val="100000"/>
              </a:lnSpc>
              <a:spcBef>
                <a:spcPts val="0"/>
              </a:spcBef>
              <a:spcAft>
                <a:spcPts val="0"/>
              </a:spcAft>
              <a:buSzPts val="1900"/>
              <a:buNone/>
              <a:defRPr/>
            </a:lvl9pPr>
          </a:lstStyle>
          <a:p/>
        </p:txBody>
      </p:sp>
      <p:sp>
        <p:nvSpPr>
          <p:cNvPr id="560" name="Google Shape;560;p16"/>
          <p:cNvSpPr txBox="1"/>
          <p:nvPr>
            <p:ph idx="1" type="body"/>
          </p:nvPr>
        </p:nvSpPr>
        <p:spPr>
          <a:xfrm>
            <a:off x="677335" y="2160589"/>
            <a:ext cx="4184100" cy="3880800"/>
          </a:xfrm>
          <a:prstGeom prst="rect">
            <a:avLst/>
          </a:prstGeom>
          <a:noFill/>
          <a:ln>
            <a:noFill/>
          </a:ln>
        </p:spPr>
        <p:txBody>
          <a:bodyPr anchorCtr="0" anchor="t" bIns="60925" lIns="121900" spcFirstLastPara="1" rIns="121900" wrap="square" tIns="60925">
            <a:noAutofit/>
          </a:bodyPr>
          <a:lstStyle>
            <a:lvl1pPr indent="-349250" lvl="0" marL="457200" rtl="0" algn="l">
              <a:lnSpc>
                <a:spcPct val="100000"/>
              </a:lnSpc>
              <a:spcBef>
                <a:spcPts val="1000"/>
              </a:spcBef>
              <a:spcAft>
                <a:spcPts val="0"/>
              </a:spcAft>
              <a:buSzPts val="1900"/>
              <a:buChar char="►"/>
              <a:defRPr/>
            </a:lvl1pPr>
            <a:lvl2pPr indent="-349250" lvl="1" marL="914400" rtl="0" algn="l">
              <a:lnSpc>
                <a:spcPct val="100000"/>
              </a:lnSpc>
              <a:spcBef>
                <a:spcPts val="1000"/>
              </a:spcBef>
              <a:spcAft>
                <a:spcPts val="0"/>
              </a:spcAft>
              <a:buSzPts val="1900"/>
              <a:buChar char="►"/>
              <a:defRPr/>
            </a:lvl2pPr>
            <a:lvl3pPr indent="-349250" lvl="2" marL="1371600" rtl="0" algn="l">
              <a:lnSpc>
                <a:spcPct val="100000"/>
              </a:lnSpc>
              <a:spcBef>
                <a:spcPts val="1000"/>
              </a:spcBef>
              <a:spcAft>
                <a:spcPts val="0"/>
              </a:spcAft>
              <a:buSzPts val="1900"/>
              <a:buChar char="►"/>
              <a:defRPr/>
            </a:lvl3pPr>
            <a:lvl4pPr indent="-349250" lvl="3" marL="1828800" rtl="0" algn="l">
              <a:lnSpc>
                <a:spcPct val="100000"/>
              </a:lnSpc>
              <a:spcBef>
                <a:spcPts val="1000"/>
              </a:spcBef>
              <a:spcAft>
                <a:spcPts val="0"/>
              </a:spcAft>
              <a:buSzPts val="1900"/>
              <a:buChar char="►"/>
              <a:defRPr/>
            </a:lvl4pPr>
            <a:lvl5pPr indent="-349250" lvl="4" marL="2286000" rtl="0" algn="l">
              <a:lnSpc>
                <a:spcPct val="100000"/>
              </a:lnSpc>
              <a:spcBef>
                <a:spcPts val="1000"/>
              </a:spcBef>
              <a:spcAft>
                <a:spcPts val="0"/>
              </a:spcAft>
              <a:buSzPts val="1900"/>
              <a:buChar char="►"/>
              <a:defRPr/>
            </a:lvl5pPr>
            <a:lvl6pPr indent="-349250" lvl="5" marL="2743200" rtl="0" algn="l">
              <a:lnSpc>
                <a:spcPct val="100000"/>
              </a:lnSpc>
              <a:spcBef>
                <a:spcPts val="1000"/>
              </a:spcBef>
              <a:spcAft>
                <a:spcPts val="0"/>
              </a:spcAft>
              <a:buSzPts val="1900"/>
              <a:buChar char="►"/>
              <a:defRPr/>
            </a:lvl6pPr>
            <a:lvl7pPr indent="-349250" lvl="6" marL="3200400" rtl="0" algn="l">
              <a:lnSpc>
                <a:spcPct val="100000"/>
              </a:lnSpc>
              <a:spcBef>
                <a:spcPts val="1000"/>
              </a:spcBef>
              <a:spcAft>
                <a:spcPts val="0"/>
              </a:spcAft>
              <a:buSzPts val="1900"/>
              <a:buChar char="►"/>
              <a:defRPr/>
            </a:lvl7pPr>
            <a:lvl8pPr indent="-349250" lvl="7" marL="3657600" rtl="0" algn="l">
              <a:lnSpc>
                <a:spcPct val="100000"/>
              </a:lnSpc>
              <a:spcBef>
                <a:spcPts val="1000"/>
              </a:spcBef>
              <a:spcAft>
                <a:spcPts val="0"/>
              </a:spcAft>
              <a:buSzPts val="1900"/>
              <a:buChar char="►"/>
              <a:defRPr/>
            </a:lvl8pPr>
            <a:lvl9pPr indent="-349250" lvl="8" marL="4114800" rtl="0" algn="l">
              <a:lnSpc>
                <a:spcPct val="100000"/>
              </a:lnSpc>
              <a:spcBef>
                <a:spcPts val="1000"/>
              </a:spcBef>
              <a:spcAft>
                <a:spcPts val="0"/>
              </a:spcAft>
              <a:buSzPts val="1900"/>
              <a:buChar char="►"/>
              <a:defRPr/>
            </a:lvl9pPr>
          </a:lstStyle>
          <a:p/>
        </p:txBody>
      </p:sp>
      <p:sp>
        <p:nvSpPr>
          <p:cNvPr id="561" name="Google Shape;561;p16"/>
          <p:cNvSpPr txBox="1"/>
          <p:nvPr>
            <p:ph idx="2" type="body"/>
          </p:nvPr>
        </p:nvSpPr>
        <p:spPr>
          <a:xfrm>
            <a:off x="5089969" y="2160589"/>
            <a:ext cx="4184100" cy="3880800"/>
          </a:xfrm>
          <a:prstGeom prst="rect">
            <a:avLst/>
          </a:prstGeom>
          <a:noFill/>
          <a:ln>
            <a:noFill/>
          </a:ln>
        </p:spPr>
        <p:txBody>
          <a:bodyPr anchorCtr="0" anchor="t" bIns="60925" lIns="121900" spcFirstLastPara="1" rIns="121900" wrap="square" tIns="60925">
            <a:noAutofit/>
          </a:bodyPr>
          <a:lstStyle>
            <a:lvl1pPr indent="-349250" lvl="0" marL="457200" rtl="0" algn="l">
              <a:lnSpc>
                <a:spcPct val="100000"/>
              </a:lnSpc>
              <a:spcBef>
                <a:spcPts val="1000"/>
              </a:spcBef>
              <a:spcAft>
                <a:spcPts val="0"/>
              </a:spcAft>
              <a:buSzPts val="1900"/>
              <a:buChar char="►"/>
              <a:defRPr/>
            </a:lvl1pPr>
            <a:lvl2pPr indent="-349250" lvl="1" marL="914400" rtl="0" algn="l">
              <a:lnSpc>
                <a:spcPct val="100000"/>
              </a:lnSpc>
              <a:spcBef>
                <a:spcPts val="1000"/>
              </a:spcBef>
              <a:spcAft>
                <a:spcPts val="0"/>
              </a:spcAft>
              <a:buSzPts val="1900"/>
              <a:buChar char="►"/>
              <a:defRPr/>
            </a:lvl2pPr>
            <a:lvl3pPr indent="-349250" lvl="2" marL="1371600" rtl="0" algn="l">
              <a:lnSpc>
                <a:spcPct val="100000"/>
              </a:lnSpc>
              <a:spcBef>
                <a:spcPts val="1000"/>
              </a:spcBef>
              <a:spcAft>
                <a:spcPts val="0"/>
              </a:spcAft>
              <a:buSzPts val="1900"/>
              <a:buChar char="►"/>
              <a:defRPr/>
            </a:lvl3pPr>
            <a:lvl4pPr indent="-349250" lvl="3" marL="1828800" rtl="0" algn="l">
              <a:lnSpc>
                <a:spcPct val="100000"/>
              </a:lnSpc>
              <a:spcBef>
                <a:spcPts val="1000"/>
              </a:spcBef>
              <a:spcAft>
                <a:spcPts val="0"/>
              </a:spcAft>
              <a:buSzPts val="1900"/>
              <a:buChar char="►"/>
              <a:defRPr/>
            </a:lvl4pPr>
            <a:lvl5pPr indent="-349250" lvl="4" marL="2286000" rtl="0" algn="l">
              <a:lnSpc>
                <a:spcPct val="100000"/>
              </a:lnSpc>
              <a:spcBef>
                <a:spcPts val="1000"/>
              </a:spcBef>
              <a:spcAft>
                <a:spcPts val="0"/>
              </a:spcAft>
              <a:buSzPts val="1900"/>
              <a:buChar char="►"/>
              <a:defRPr/>
            </a:lvl5pPr>
            <a:lvl6pPr indent="-349250" lvl="5" marL="2743200" rtl="0" algn="l">
              <a:lnSpc>
                <a:spcPct val="100000"/>
              </a:lnSpc>
              <a:spcBef>
                <a:spcPts val="1000"/>
              </a:spcBef>
              <a:spcAft>
                <a:spcPts val="0"/>
              </a:spcAft>
              <a:buSzPts val="1900"/>
              <a:buChar char="►"/>
              <a:defRPr/>
            </a:lvl6pPr>
            <a:lvl7pPr indent="-349250" lvl="6" marL="3200400" rtl="0" algn="l">
              <a:lnSpc>
                <a:spcPct val="100000"/>
              </a:lnSpc>
              <a:spcBef>
                <a:spcPts val="1000"/>
              </a:spcBef>
              <a:spcAft>
                <a:spcPts val="0"/>
              </a:spcAft>
              <a:buSzPts val="1900"/>
              <a:buChar char="►"/>
              <a:defRPr/>
            </a:lvl7pPr>
            <a:lvl8pPr indent="-349250" lvl="7" marL="3657600" rtl="0" algn="l">
              <a:lnSpc>
                <a:spcPct val="100000"/>
              </a:lnSpc>
              <a:spcBef>
                <a:spcPts val="1000"/>
              </a:spcBef>
              <a:spcAft>
                <a:spcPts val="0"/>
              </a:spcAft>
              <a:buSzPts val="1900"/>
              <a:buChar char="►"/>
              <a:defRPr/>
            </a:lvl8pPr>
            <a:lvl9pPr indent="-349250" lvl="8" marL="4114800" rtl="0" algn="l">
              <a:lnSpc>
                <a:spcPct val="100000"/>
              </a:lnSpc>
              <a:spcBef>
                <a:spcPts val="1000"/>
              </a:spcBef>
              <a:spcAft>
                <a:spcPts val="0"/>
              </a:spcAft>
              <a:buSzPts val="1900"/>
              <a:buChar char="►"/>
              <a:defRPr/>
            </a:lvl9pPr>
          </a:lstStyle>
          <a:p/>
        </p:txBody>
      </p:sp>
      <p:sp>
        <p:nvSpPr>
          <p:cNvPr id="562" name="Google Shape;562;p16"/>
          <p:cNvSpPr txBox="1"/>
          <p:nvPr>
            <p:ph idx="10" type="dt"/>
          </p:nvPr>
        </p:nvSpPr>
        <p:spPr>
          <a:xfrm>
            <a:off x="7205133" y="6041363"/>
            <a:ext cx="912000" cy="365100"/>
          </a:xfrm>
          <a:prstGeom prst="rect">
            <a:avLst/>
          </a:prstGeom>
          <a:noFill/>
          <a:ln>
            <a:noFill/>
          </a:ln>
        </p:spPr>
        <p:txBody>
          <a:bodyPr anchorCtr="0" anchor="ctr" bIns="60925" lIns="121900" spcFirstLastPara="1" rIns="121900" wrap="square" tIns="60925">
            <a:noAutofit/>
          </a:bodyPr>
          <a:lstStyle>
            <a:lvl1pPr lvl="0" rtl="0" algn="r">
              <a:lnSpc>
                <a:spcPct val="100000"/>
              </a:lnSpc>
              <a:spcBef>
                <a:spcPts val="0"/>
              </a:spcBef>
              <a:spcAft>
                <a:spcPts val="0"/>
              </a:spcAft>
              <a:buSzPts val="1900"/>
              <a:buNone/>
              <a:defRPr sz="1900"/>
            </a:lvl1pPr>
            <a:lvl2pPr lvl="1" rtl="0" algn="l">
              <a:lnSpc>
                <a:spcPct val="100000"/>
              </a:lnSpc>
              <a:spcBef>
                <a:spcPts val="0"/>
              </a:spcBef>
              <a:spcAft>
                <a:spcPts val="0"/>
              </a:spcAft>
              <a:buSzPts val="1900"/>
              <a:buNone/>
              <a:defRPr sz="1900"/>
            </a:lvl2pPr>
            <a:lvl3pPr lvl="2" rtl="0" algn="l">
              <a:lnSpc>
                <a:spcPct val="100000"/>
              </a:lnSpc>
              <a:spcBef>
                <a:spcPts val="0"/>
              </a:spcBef>
              <a:spcAft>
                <a:spcPts val="0"/>
              </a:spcAft>
              <a:buSzPts val="1900"/>
              <a:buNone/>
              <a:defRPr sz="1900"/>
            </a:lvl3pPr>
            <a:lvl4pPr lvl="3" rtl="0" algn="l">
              <a:lnSpc>
                <a:spcPct val="100000"/>
              </a:lnSpc>
              <a:spcBef>
                <a:spcPts val="0"/>
              </a:spcBef>
              <a:spcAft>
                <a:spcPts val="0"/>
              </a:spcAft>
              <a:buSzPts val="1900"/>
              <a:buNone/>
              <a:defRPr sz="1900"/>
            </a:lvl4pPr>
            <a:lvl5pPr lvl="4" rtl="0" algn="l">
              <a:lnSpc>
                <a:spcPct val="100000"/>
              </a:lnSpc>
              <a:spcBef>
                <a:spcPts val="0"/>
              </a:spcBef>
              <a:spcAft>
                <a:spcPts val="0"/>
              </a:spcAft>
              <a:buSzPts val="1900"/>
              <a:buNone/>
              <a:defRPr sz="1900"/>
            </a:lvl5pPr>
            <a:lvl6pPr lvl="5" rtl="0" algn="l">
              <a:lnSpc>
                <a:spcPct val="100000"/>
              </a:lnSpc>
              <a:spcBef>
                <a:spcPts val="0"/>
              </a:spcBef>
              <a:spcAft>
                <a:spcPts val="0"/>
              </a:spcAft>
              <a:buSzPts val="1900"/>
              <a:buNone/>
              <a:defRPr sz="1900"/>
            </a:lvl6pPr>
            <a:lvl7pPr lvl="6" rtl="0" algn="l">
              <a:lnSpc>
                <a:spcPct val="100000"/>
              </a:lnSpc>
              <a:spcBef>
                <a:spcPts val="0"/>
              </a:spcBef>
              <a:spcAft>
                <a:spcPts val="0"/>
              </a:spcAft>
              <a:buSzPts val="1900"/>
              <a:buNone/>
              <a:defRPr sz="1900"/>
            </a:lvl7pPr>
            <a:lvl8pPr lvl="7" rtl="0" algn="l">
              <a:lnSpc>
                <a:spcPct val="100000"/>
              </a:lnSpc>
              <a:spcBef>
                <a:spcPts val="0"/>
              </a:spcBef>
              <a:spcAft>
                <a:spcPts val="0"/>
              </a:spcAft>
              <a:buSzPts val="1900"/>
              <a:buNone/>
              <a:defRPr sz="1900"/>
            </a:lvl8pPr>
            <a:lvl9pPr lvl="8" rtl="0" algn="l">
              <a:lnSpc>
                <a:spcPct val="100000"/>
              </a:lnSpc>
              <a:spcBef>
                <a:spcPts val="0"/>
              </a:spcBef>
              <a:spcAft>
                <a:spcPts val="0"/>
              </a:spcAft>
              <a:buSzPts val="1900"/>
              <a:buNone/>
              <a:defRPr sz="1900"/>
            </a:lvl9pPr>
          </a:lstStyle>
          <a:p/>
        </p:txBody>
      </p:sp>
      <p:sp>
        <p:nvSpPr>
          <p:cNvPr id="563" name="Google Shape;563;p16"/>
          <p:cNvSpPr txBox="1"/>
          <p:nvPr>
            <p:ph idx="11" type="ftr"/>
          </p:nvPr>
        </p:nvSpPr>
        <p:spPr>
          <a:xfrm>
            <a:off x="677335" y="6041363"/>
            <a:ext cx="6297600" cy="365100"/>
          </a:xfrm>
          <a:prstGeom prst="rect">
            <a:avLst/>
          </a:prstGeom>
          <a:noFill/>
          <a:ln>
            <a:noFill/>
          </a:ln>
        </p:spPr>
        <p:txBody>
          <a:bodyPr anchorCtr="0" anchor="ctr" bIns="60925" lIns="121900" spcFirstLastPara="1" rIns="121900" wrap="square" tIns="60925">
            <a:noAutofit/>
          </a:bodyPr>
          <a:lstStyle>
            <a:lvl1pPr lvl="0" rtl="0" algn="l">
              <a:lnSpc>
                <a:spcPct val="100000"/>
              </a:lnSpc>
              <a:spcBef>
                <a:spcPts val="0"/>
              </a:spcBef>
              <a:spcAft>
                <a:spcPts val="0"/>
              </a:spcAft>
              <a:buSzPts val="1900"/>
              <a:buNone/>
              <a:defRPr sz="1900"/>
            </a:lvl1pPr>
            <a:lvl2pPr lvl="1" rtl="0" algn="l">
              <a:lnSpc>
                <a:spcPct val="100000"/>
              </a:lnSpc>
              <a:spcBef>
                <a:spcPts val="0"/>
              </a:spcBef>
              <a:spcAft>
                <a:spcPts val="0"/>
              </a:spcAft>
              <a:buSzPts val="1900"/>
              <a:buNone/>
              <a:defRPr sz="1900"/>
            </a:lvl2pPr>
            <a:lvl3pPr lvl="2" rtl="0" algn="l">
              <a:lnSpc>
                <a:spcPct val="100000"/>
              </a:lnSpc>
              <a:spcBef>
                <a:spcPts val="0"/>
              </a:spcBef>
              <a:spcAft>
                <a:spcPts val="0"/>
              </a:spcAft>
              <a:buSzPts val="1900"/>
              <a:buNone/>
              <a:defRPr sz="1900"/>
            </a:lvl3pPr>
            <a:lvl4pPr lvl="3" rtl="0" algn="l">
              <a:lnSpc>
                <a:spcPct val="100000"/>
              </a:lnSpc>
              <a:spcBef>
                <a:spcPts val="0"/>
              </a:spcBef>
              <a:spcAft>
                <a:spcPts val="0"/>
              </a:spcAft>
              <a:buSzPts val="1900"/>
              <a:buNone/>
              <a:defRPr sz="1900"/>
            </a:lvl4pPr>
            <a:lvl5pPr lvl="4" rtl="0" algn="l">
              <a:lnSpc>
                <a:spcPct val="100000"/>
              </a:lnSpc>
              <a:spcBef>
                <a:spcPts val="0"/>
              </a:spcBef>
              <a:spcAft>
                <a:spcPts val="0"/>
              </a:spcAft>
              <a:buSzPts val="1900"/>
              <a:buNone/>
              <a:defRPr sz="1900"/>
            </a:lvl5pPr>
            <a:lvl6pPr lvl="5" rtl="0" algn="l">
              <a:lnSpc>
                <a:spcPct val="100000"/>
              </a:lnSpc>
              <a:spcBef>
                <a:spcPts val="0"/>
              </a:spcBef>
              <a:spcAft>
                <a:spcPts val="0"/>
              </a:spcAft>
              <a:buSzPts val="1900"/>
              <a:buNone/>
              <a:defRPr sz="1900"/>
            </a:lvl6pPr>
            <a:lvl7pPr lvl="6" rtl="0" algn="l">
              <a:lnSpc>
                <a:spcPct val="100000"/>
              </a:lnSpc>
              <a:spcBef>
                <a:spcPts val="0"/>
              </a:spcBef>
              <a:spcAft>
                <a:spcPts val="0"/>
              </a:spcAft>
              <a:buSzPts val="1900"/>
              <a:buNone/>
              <a:defRPr sz="1900"/>
            </a:lvl7pPr>
            <a:lvl8pPr lvl="7" rtl="0" algn="l">
              <a:lnSpc>
                <a:spcPct val="100000"/>
              </a:lnSpc>
              <a:spcBef>
                <a:spcPts val="0"/>
              </a:spcBef>
              <a:spcAft>
                <a:spcPts val="0"/>
              </a:spcAft>
              <a:buSzPts val="1900"/>
              <a:buNone/>
              <a:defRPr sz="1900"/>
            </a:lvl8pPr>
            <a:lvl9pPr lvl="8" rtl="0" algn="l">
              <a:lnSpc>
                <a:spcPct val="100000"/>
              </a:lnSpc>
              <a:spcBef>
                <a:spcPts val="0"/>
              </a:spcBef>
              <a:spcAft>
                <a:spcPts val="0"/>
              </a:spcAft>
              <a:buSzPts val="1900"/>
              <a:buNone/>
              <a:defRPr sz="1900"/>
            </a:lvl9pPr>
          </a:lstStyle>
          <a:p/>
        </p:txBody>
      </p:sp>
      <p:sp>
        <p:nvSpPr>
          <p:cNvPr id="564" name="Google Shape;564;p16"/>
          <p:cNvSpPr txBox="1"/>
          <p:nvPr>
            <p:ph idx="12" type="sldNum"/>
          </p:nvPr>
        </p:nvSpPr>
        <p:spPr>
          <a:xfrm>
            <a:off x="8590664" y="6041363"/>
            <a:ext cx="683100" cy="365100"/>
          </a:xfrm>
          <a:prstGeom prst="rect">
            <a:avLst/>
          </a:prstGeom>
          <a:noFill/>
          <a:ln>
            <a:noFill/>
          </a:ln>
        </p:spPr>
        <p:txBody>
          <a:bodyPr anchorCtr="0" anchor="ctr" bIns="60925" lIns="121900" spcFirstLastPara="1" rIns="121900" wrap="square" tIns="60925">
            <a:noAutofit/>
          </a:bodyPr>
          <a:lstStyle>
            <a:lvl1pPr indent="0" lvl="0" marL="0" marR="0" rtl="0" algn="r">
              <a:lnSpc>
                <a:spcPct val="100000"/>
              </a:lnSpc>
              <a:spcBef>
                <a:spcPts val="0"/>
              </a:spcBef>
              <a:spcAft>
                <a:spcPts val="0"/>
              </a:spcAft>
              <a:buClr>
                <a:schemeClr val="accent1"/>
              </a:buClr>
              <a:buSzPts val="800"/>
              <a:buFont typeface="Trebuchet MS"/>
              <a:buNone/>
              <a:defRPr b="0" i="0" sz="900" u="none" cap="none" strike="noStrike">
                <a:solidFill>
                  <a:schemeClr val="accent1"/>
                </a:solidFill>
                <a:latin typeface="Trebuchet MS"/>
                <a:ea typeface="Trebuchet MS"/>
                <a:cs typeface="Trebuchet MS"/>
                <a:sym typeface="Trebuchet MS"/>
              </a:defRPr>
            </a:lvl1pPr>
            <a:lvl2pPr indent="0" lvl="1" marL="0" marR="0" rtl="0" algn="r">
              <a:lnSpc>
                <a:spcPct val="100000"/>
              </a:lnSpc>
              <a:spcBef>
                <a:spcPts val="0"/>
              </a:spcBef>
              <a:spcAft>
                <a:spcPts val="0"/>
              </a:spcAft>
              <a:buClr>
                <a:schemeClr val="accent1"/>
              </a:buClr>
              <a:buSzPts val="800"/>
              <a:buFont typeface="Trebuchet MS"/>
              <a:buNone/>
              <a:defRPr b="0" i="0" sz="900" u="none" cap="none" strike="noStrike">
                <a:solidFill>
                  <a:schemeClr val="accent1"/>
                </a:solidFill>
                <a:latin typeface="Trebuchet MS"/>
                <a:ea typeface="Trebuchet MS"/>
                <a:cs typeface="Trebuchet MS"/>
                <a:sym typeface="Trebuchet MS"/>
              </a:defRPr>
            </a:lvl2pPr>
            <a:lvl3pPr indent="0" lvl="2" marL="0" marR="0" rtl="0" algn="r">
              <a:lnSpc>
                <a:spcPct val="100000"/>
              </a:lnSpc>
              <a:spcBef>
                <a:spcPts val="0"/>
              </a:spcBef>
              <a:spcAft>
                <a:spcPts val="0"/>
              </a:spcAft>
              <a:buClr>
                <a:schemeClr val="accent1"/>
              </a:buClr>
              <a:buSzPts val="800"/>
              <a:buFont typeface="Trebuchet MS"/>
              <a:buNone/>
              <a:defRPr b="0" i="0" sz="900" u="none" cap="none" strike="noStrike">
                <a:solidFill>
                  <a:schemeClr val="accent1"/>
                </a:solidFill>
                <a:latin typeface="Trebuchet MS"/>
                <a:ea typeface="Trebuchet MS"/>
                <a:cs typeface="Trebuchet MS"/>
                <a:sym typeface="Trebuchet MS"/>
              </a:defRPr>
            </a:lvl3pPr>
            <a:lvl4pPr indent="0" lvl="3" marL="0" marR="0" rtl="0" algn="r">
              <a:lnSpc>
                <a:spcPct val="100000"/>
              </a:lnSpc>
              <a:spcBef>
                <a:spcPts val="0"/>
              </a:spcBef>
              <a:spcAft>
                <a:spcPts val="0"/>
              </a:spcAft>
              <a:buClr>
                <a:schemeClr val="accent1"/>
              </a:buClr>
              <a:buSzPts val="800"/>
              <a:buFont typeface="Trebuchet MS"/>
              <a:buNone/>
              <a:defRPr b="0" i="0" sz="900" u="none" cap="none" strike="noStrike">
                <a:solidFill>
                  <a:schemeClr val="accent1"/>
                </a:solidFill>
                <a:latin typeface="Trebuchet MS"/>
                <a:ea typeface="Trebuchet MS"/>
                <a:cs typeface="Trebuchet MS"/>
                <a:sym typeface="Trebuchet MS"/>
              </a:defRPr>
            </a:lvl4pPr>
            <a:lvl5pPr indent="0" lvl="4" marL="0" marR="0" rtl="0" algn="r">
              <a:lnSpc>
                <a:spcPct val="100000"/>
              </a:lnSpc>
              <a:spcBef>
                <a:spcPts val="0"/>
              </a:spcBef>
              <a:spcAft>
                <a:spcPts val="0"/>
              </a:spcAft>
              <a:buClr>
                <a:schemeClr val="accent1"/>
              </a:buClr>
              <a:buSzPts val="800"/>
              <a:buFont typeface="Trebuchet MS"/>
              <a:buNone/>
              <a:defRPr b="0" i="0" sz="900" u="none" cap="none" strike="noStrike">
                <a:solidFill>
                  <a:schemeClr val="accent1"/>
                </a:solidFill>
                <a:latin typeface="Trebuchet MS"/>
                <a:ea typeface="Trebuchet MS"/>
                <a:cs typeface="Trebuchet MS"/>
                <a:sym typeface="Trebuchet MS"/>
              </a:defRPr>
            </a:lvl5pPr>
            <a:lvl6pPr indent="0" lvl="5" marL="0" marR="0" rtl="0" algn="r">
              <a:lnSpc>
                <a:spcPct val="100000"/>
              </a:lnSpc>
              <a:spcBef>
                <a:spcPts val="0"/>
              </a:spcBef>
              <a:spcAft>
                <a:spcPts val="0"/>
              </a:spcAft>
              <a:buClr>
                <a:schemeClr val="accent1"/>
              </a:buClr>
              <a:buSzPts val="800"/>
              <a:buFont typeface="Trebuchet MS"/>
              <a:buNone/>
              <a:defRPr b="0" i="0" sz="900" u="none" cap="none" strike="noStrike">
                <a:solidFill>
                  <a:schemeClr val="accent1"/>
                </a:solidFill>
                <a:latin typeface="Trebuchet MS"/>
                <a:ea typeface="Trebuchet MS"/>
                <a:cs typeface="Trebuchet MS"/>
                <a:sym typeface="Trebuchet MS"/>
              </a:defRPr>
            </a:lvl6pPr>
            <a:lvl7pPr indent="0" lvl="6" marL="0" marR="0" rtl="0" algn="r">
              <a:lnSpc>
                <a:spcPct val="100000"/>
              </a:lnSpc>
              <a:spcBef>
                <a:spcPts val="0"/>
              </a:spcBef>
              <a:spcAft>
                <a:spcPts val="0"/>
              </a:spcAft>
              <a:buClr>
                <a:schemeClr val="accent1"/>
              </a:buClr>
              <a:buSzPts val="800"/>
              <a:buFont typeface="Trebuchet MS"/>
              <a:buNone/>
              <a:defRPr b="0" i="0" sz="900" u="none" cap="none" strike="noStrike">
                <a:solidFill>
                  <a:schemeClr val="accent1"/>
                </a:solidFill>
                <a:latin typeface="Trebuchet MS"/>
                <a:ea typeface="Trebuchet MS"/>
                <a:cs typeface="Trebuchet MS"/>
                <a:sym typeface="Trebuchet MS"/>
              </a:defRPr>
            </a:lvl7pPr>
            <a:lvl8pPr indent="0" lvl="7" marL="0" marR="0" rtl="0" algn="r">
              <a:lnSpc>
                <a:spcPct val="100000"/>
              </a:lnSpc>
              <a:spcBef>
                <a:spcPts val="0"/>
              </a:spcBef>
              <a:spcAft>
                <a:spcPts val="0"/>
              </a:spcAft>
              <a:buClr>
                <a:schemeClr val="accent1"/>
              </a:buClr>
              <a:buSzPts val="800"/>
              <a:buFont typeface="Trebuchet MS"/>
              <a:buNone/>
              <a:defRPr b="0" i="0" sz="900" u="none" cap="none" strike="noStrike">
                <a:solidFill>
                  <a:schemeClr val="accent1"/>
                </a:solidFill>
                <a:latin typeface="Trebuchet MS"/>
                <a:ea typeface="Trebuchet MS"/>
                <a:cs typeface="Trebuchet MS"/>
                <a:sym typeface="Trebuchet MS"/>
              </a:defRPr>
            </a:lvl8pPr>
            <a:lvl9pPr indent="0" lvl="8" marL="0" marR="0" rtl="0" algn="r">
              <a:lnSpc>
                <a:spcPct val="100000"/>
              </a:lnSpc>
              <a:spcBef>
                <a:spcPts val="0"/>
              </a:spcBef>
              <a:spcAft>
                <a:spcPts val="0"/>
              </a:spcAft>
              <a:buClr>
                <a:schemeClr val="accent1"/>
              </a:buClr>
              <a:buSzPts val="800"/>
              <a:buFont typeface="Trebuchet MS"/>
              <a:buNone/>
              <a:defRPr b="0" i="0" sz="900" u="none" cap="none" strike="noStrike">
                <a:solidFill>
                  <a:schemeClr val="accent1"/>
                </a:solidFill>
                <a:latin typeface="Trebuchet MS"/>
                <a:ea typeface="Trebuchet MS"/>
                <a:cs typeface="Trebuchet MS"/>
                <a:sym typeface="Trebuchet MS"/>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1">
  <p:cSld name="TITLE_3">
    <p:spTree>
      <p:nvGrpSpPr>
        <p:cNvPr id="565" name="Shape 565"/>
        <p:cNvGrpSpPr/>
        <p:nvPr/>
      </p:nvGrpSpPr>
      <p:grpSpPr>
        <a:xfrm>
          <a:off x="0" y="0"/>
          <a:ext cx="0" cy="0"/>
          <a:chOff x="0" y="0"/>
          <a:chExt cx="0" cy="0"/>
        </a:xfrm>
      </p:grpSpPr>
      <p:sp>
        <p:nvSpPr>
          <p:cNvPr id="566" name="Google Shape;566;p17"/>
          <p:cNvSpPr txBox="1"/>
          <p:nvPr>
            <p:ph type="ctrTitle"/>
          </p:nvPr>
        </p:nvSpPr>
        <p:spPr>
          <a:xfrm>
            <a:off x="415611" y="992767"/>
            <a:ext cx="11360700" cy="2736900"/>
          </a:xfrm>
          <a:prstGeom prst="rect">
            <a:avLst/>
          </a:prstGeom>
        </p:spPr>
        <p:txBody>
          <a:bodyPr anchorCtr="0" anchor="b" bIns="121900" lIns="121900" spcFirstLastPara="1" rIns="121900" wrap="square" tIns="121900">
            <a:noAutofit/>
          </a:bodyPr>
          <a:lstStyle>
            <a:lvl1pPr lvl="0" rtl="0" algn="ctr">
              <a:spcBef>
                <a:spcPts val="0"/>
              </a:spcBef>
              <a:spcAft>
                <a:spcPts val="0"/>
              </a:spcAft>
              <a:buSzPts val="6900"/>
              <a:buFont typeface="Viga"/>
              <a:buNone/>
              <a:defRPr sz="6900">
                <a:latin typeface="Viga"/>
                <a:ea typeface="Viga"/>
                <a:cs typeface="Viga"/>
                <a:sym typeface="Viga"/>
              </a:defRPr>
            </a:lvl1pPr>
            <a:lvl2pPr lvl="1" rtl="0" algn="ctr">
              <a:spcBef>
                <a:spcPts val="0"/>
              </a:spcBef>
              <a:spcAft>
                <a:spcPts val="0"/>
              </a:spcAft>
              <a:buSzPts val="6900"/>
              <a:buNone/>
              <a:defRPr sz="6900"/>
            </a:lvl2pPr>
            <a:lvl3pPr lvl="2" rtl="0" algn="ctr">
              <a:spcBef>
                <a:spcPts val="0"/>
              </a:spcBef>
              <a:spcAft>
                <a:spcPts val="0"/>
              </a:spcAft>
              <a:buSzPts val="6900"/>
              <a:buNone/>
              <a:defRPr sz="6900"/>
            </a:lvl3pPr>
            <a:lvl4pPr lvl="3" rtl="0" algn="ctr">
              <a:spcBef>
                <a:spcPts val="0"/>
              </a:spcBef>
              <a:spcAft>
                <a:spcPts val="0"/>
              </a:spcAft>
              <a:buSzPts val="6900"/>
              <a:buNone/>
              <a:defRPr sz="6900"/>
            </a:lvl4pPr>
            <a:lvl5pPr lvl="4" rtl="0" algn="ctr">
              <a:spcBef>
                <a:spcPts val="0"/>
              </a:spcBef>
              <a:spcAft>
                <a:spcPts val="0"/>
              </a:spcAft>
              <a:buSzPts val="6900"/>
              <a:buNone/>
              <a:defRPr sz="6900"/>
            </a:lvl5pPr>
            <a:lvl6pPr lvl="5" rtl="0" algn="ctr">
              <a:spcBef>
                <a:spcPts val="0"/>
              </a:spcBef>
              <a:spcAft>
                <a:spcPts val="0"/>
              </a:spcAft>
              <a:buSzPts val="6900"/>
              <a:buNone/>
              <a:defRPr sz="6900"/>
            </a:lvl6pPr>
            <a:lvl7pPr lvl="6" rtl="0" algn="ctr">
              <a:spcBef>
                <a:spcPts val="0"/>
              </a:spcBef>
              <a:spcAft>
                <a:spcPts val="0"/>
              </a:spcAft>
              <a:buSzPts val="6900"/>
              <a:buNone/>
              <a:defRPr sz="6900"/>
            </a:lvl7pPr>
            <a:lvl8pPr lvl="7" rtl="0" algn="ctr">
              <a:spcBef>
                <a:spcPts val="0"/>
              </a:spcBef>
              <a:spcAft>
                <a:spcPts val="0"/>
              </a:spcAft>
              <a:buSzPts val="6900"/>
              <a:buNone/>
              <a:defRPr sz="6900"/>
            </a:lvl8pPr>
            <a:lvl9pPr lvl="8" rtl="0" algn="ctr">
              <a:spcBef>
                <a:spcPts val="0"/>
              </a:spcBef>
              <a:spcAft>
                <a:spcPts val="0"/>
              </a:spcAft>
              <a:buSzPts val="6900"/>
              <a:buNone/>
              <a:defRPr sz="6900"/>
            </a:lvl9pPr>
          </a:lstStyle>
          <a:p/>
        </p:txBody>
      </p:sp>
      <p:sp>
        <p:nvSpPr>
          <p:cNvPr id="567" name="Google Shape;567;p17"/>
          <p:cNvSpPr txBox="1"/>
          <p:nvPr>
            <p:ph idx="1" type="subTitle"/>
          </p:nvPr>
        </p:nvSpPr>
        <p:spPr>
          <a:xfrm>
            <a:off x="415600" y="3778833"/>
            <a:ext cx="11360700" cy="1056900"/>
          </a:xfrm>
          <a:prstGeom prst="rect">
            <a:avLst/>
          </a:prstGeom>
        </p:spPr>
        <p:txBody>
          <a:bodyPr anchorCtr="0" anchor="t" bIns="121900" lIns="121900" spcFirstLastPara="1" rIns="121900" wrap="square" tIns="121900">
            <a:noAutofit/>
          </a:bodyPr>
          <a:lstStyle>
            <a:lvl1pPr lvl="0" rtl="0" algn="ctr">
              <a:lnSpc>
                <a:spcPct val="100000"/>
              </a:lnSpc>
              <a:spcBef>
                <a:spcPts val="800"/>
              </a:spcBef>
              <a:spcAft>
                <a:spcPts val="0"/>
              </a:spcAft>
              <a:buSzPts val="3700"/>
              <a:buFont typeface="Ubuntu"/>
              <a:buNone/>
              <a:defRPr sz="3700">
                <a:latin typeface="Ubuntu"/>
                <a:ea typeface="Ubuntu"/>
                <a:cs typeface="Ubuntu"/>
                <a:sym typeface="Ubuntu"/>
              </a:defRPr>
            </a:lvl1pPr>
            <a:lvl2pPr lvl="1" rtl="0" algn="ctr">
              <a:lnSpc>
                <a:spcPct val="100000"/>
              </a:lnSpc>
              <a:spcBef>
                <a:spcPts val="0"/>
              </a:spcBef>
              <a:spcAft>
                <a:spcPts val="0"/>
              </a:spcAft>
              <a:buSzPts val="3700"/>
              <a:buNone/>
              <a:defRPr sz="3700"/>
            </a:lvl2pPr>
            <a:lvl3pPr lvl="2" rtl="0" algn="ctr">
              <a:lnSpc>
                <a:spcPct val="100000"/>
              </a:lnSpc>
              <a:spcBef>
                <a:spcPts val="0"/>
              </a:spcBef>
              <a:spcAft>
                <a:spcPts val="0"/>
              </a:spcAft>
              <a:buSzPts val="3700"/>
              <a:buNone/>
              <a:defRPr sz="3700"/>
            </a:lvl3pPr>
            <a:lvl4pPr lvl="3" rtl="0" algn="ctr">
              <a:lnSpc>
                <a:spcPct val="100000"/>
              </a:lnSpc>
              <a:spcBef>
                <a:spcPts val="0"/>
              </a:spcBef>
              <a:spcAft>
                <a:spcPts val="0"/>
              </a:spcAft>
              <a:buSzPts val="3700"/>
              <a:buNone/>
              <a:defRPr sz="3700"/>
            </a:lvl4pPr>
            <a:lvl5pPr lvl="4" rtl="0" algn="ctr">
              <a:lnSpc>
                <a:spcPct val="100000"/>
              </a:lnSpc>
              <a:spcBef>
                <a:spcPts val="0"/>
              </a:spcBef>
              <a:spcAft>
                <a:spcPts val="0"/>
              </a:spcAft>
              <a:buSzPts val="3700"/>
              <a:buNone/>
              <a:defRPr sz="3700"/>
            </a:lvl5pPr>
            <a:lvl6pPr lvl="5" rtl="0" algn="ctr">
              <a:lnSpc>
                <a:spcPct val="100000"/>
              </a:lnSpc>
              <a:spcBef>
                <a:spcPts val="0"/>
              </a:spcBef>
              <a:spcAft>
                <a:spcPts val="0"/>
              </a:spcAft>
              <a:buSzPts val="3700"/>
              <a:buNone/>
              <a:defRPr sz="3700"/>
            </a:lvl6pPr>
            <a:lvl7pPr lvl="6" rtl="0" algn="ctr">
              <a:lnSpc>
                <a:spcPct val="100000"/>
              </a:lnSpc>
              <a:spcBef>
                <a:spcPts val="0"/>
              </a:spcBef>
              <a:spcAft>
                <a:spcPts val="0"/>
              </a:spcAft>
              <a:buSzPts val="3700"/>
              <a:buNone/>
              <a:defRPr sz="3700"/>
            </a:lvl7pPr>
            <a:lvl8pPr lvl="7" rtl="0" algn="ctr">
              <a:lnSpc>
                <a:spcPct val="100000"/>
              </a:lnSpc>
              <a:spcBef>
                <a:spcPts val="0"/>
              </a:spcBef>
              <a:spcAft>
                <a:spcPts val="0"/>
              </a:spcAft>
              <a:buSzPts val="3700"/>
              <a:buNone/>
              <a:defRPr sz="3700"/>
            </a:lvl8pPr>
            <a:lvl9pPr lvl="8" rtl="0" algn="ctr">
              <a:lnSpc>
                <a:spcPct val="100000"/>
              </a:lnSpc>
              <a:spcBef>
                <a:spcPts val="0"/>
              </a:spcBef>
              <a:spcAft>
                <a:spcPts val="0"/>
              </a:spcAft>
              <a:buSzPts val="3700"/>
              <a:buNone/>
              <a:defRPr sz="3700"/>
            </a:lvl9pPr>
          </a:lstStyle>
          <a:p/>
        </p:txBody>
      </p:sp>
      <p:sp>
        <p:nvSpPr>
          <p:cNvPr id="568" name="Google Shape;568;p17"/>
          <p:cNvSpPr txBox="1"/>
          <p:nvPr>
            <p:ph idx="12" type="sldNum"/>
          </p:nvPr>
        </p:nvSpPr>
        <p:spPr>
          <a:xfrm>
            <a:off x="11296610" y="6217622"/>
            <a:ext cx="731700" cy="524700"/>
          </a:xfrm>
          <a:prstGeom prst="rect">
            <a:avLst/>
          </a:prstGeom>
        </p:spPr>
        <p:txBody>
          <a:bodyPr anchorCtr="0" anchor="t" bIns="121900" lIns="121900" spcFirstLastPara="1" rIns="121900" wrap="square" tIns="12190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l">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1">
  <p:cSld name="TITLE_1_2">
    <p:spTree>
      <p:nvGrpSpPr>
        <p:cNvPr id="569" name="Shape 569"/>
        <p:cNvGrpSpPr/>
        <p:nvPr/>
      </p:nvGrpSpPr>
      <p:grpSpPr>
        <a:xfrm>
          <a:off x="0" y="0"/>
          <a:ext cx="0" cy="0"/>
          <a:chOff x="0" y="0"/>
          <a:chExt cx="0" cy="0"/>
        </a:xfrm>
      </p:grpSpPr>
      <p:sp>
        <p:nvSpPr>
          <p:cNvPr id="570" name="Google Shape;570;p18"/>
          <p:cNvSpPr txBox="1"/>
          <p:nvPr>
            <p:ph type="ctrTitle"/>
          </p:nvPr>
        </p:nvSpPr>
        <p:spPr>
          <a:xfrm>
            <a:off x="3073467" y="1548067"/>
            <a:ext cx="8204100" cy="1546500"/>
          </a:xfrm>
          <a:prstGeom prst="rect">
            <a:avLst/>
          </a:prstGeom>
        </p:spPr>
        <p:txBody>
          <a:bodyPr anchorCtr="0" anchor="ctr" bIns="121900" lIns="121900" spcFirstLastPara="1" rIns="121900" wrap="square" tIns="121900">
            <a:noAutofit/>
          </a:bodyPr>
          <a:lstStyle>
            <a:lvl1pPr lvl="0" rtl="0" algn="r">
              <a:spcBef>
                <a:spcPts val="0"/>
              </a:spcBef>
              <a:spcAft>
                <a:spcPts val="0"/>
              </a:spcAft>
              <a:buClr>
                <a:schemeClr val="dk2"/>
              </a:buClr>
              <a:buSzPts val="6400"/>
              <a:buNone/>
              <a:defRPr b="0" sz="6400">
                <a:solidFill>
                  <a:schemeClr val="dk2"/>
                </a:solidFill>
              </a:defRPr>
            </a:lvl1pPr>
            <a:lvl2pPr lvl="1" rtl="0" algn="r">
              <a:spcBef>
                <a:spcPts val="0"/>
              </a:spcBef>
              <a:spcAft>
                <a:spcPts val="0"/>
              </a:spcAft>
              <a:buClr>
                <a:schemeClr val="dk2"/>
              </a:buClr>
              <a:buSzPts val="6400"/>
              <a:buNone/>
              <a:defRPr b="0" sz="6400">
                <a:solidFill>
                  <a:schemeClr val="dk2"/>
                </a:solidFill>
              </a:defRPr>
            </a:lvl2pPr>
            <a:lvl3pPr lvl="2" rtl="0" algn="r">
              <a:spcBef>
                <a:spcPts val="0"/>
              </a:spcBef>
              <a:spcAft>
                <a:spcPts val="0"/>
              </a:spcAft>
              <a:buClr>
                <a:schemeClr val="dk2"/>
              </a:buClr>
              <a:buSzPts val="6400"/>
              <a:buNone/>
              <a:defRPr b="0" sz="6400">
                <a:solidFill>
                  <a:schemeClr val="dk2"/>
                </a:solidFill>
              </a:defRPr>
            </a:lvl3pPr>
            <a:lvl4pPr lvl="3" rtl="0" algn="r">
              <a:spcBef>
                <a:spcPts val="0"/>
              </a:spcBef>
              <a:spcAft>
                <a:spcPts val="0"/>
              </a:spcAft>
              <a:buClr>
                <a:schemeClr val="dk2"/>
              </a:buClr>
              <a:buSzPts val="6400"/>
              <a:buNone/>
              <a:defRPr b="0" sz="6400">
                <a:solidFill>
                  <a:schemeClr val="dk2"/>
                </a:solidFill>
              </a:defRPr>
            </a:lvl4pPr>
            <a:lvl5pPr lvl="4" rtl="0" algn="r">
              <a:spcBef>
                <a:spcPts val="0"/>
              </a:spcBef>
              <a:spcAft>
                <a:spcPts val="0"/>
              </a:spcAft>
              <a:buClr>
                <a:schemeClr val="dk2"/>
              </a:buClr>
              <a:buSzPts val="6400"/>
              <a:buNone/>
              <a:defRPr b="0" sz="6400">
                <a:solidFill>
                  <a:schemeClr val="dk2"/>
                </a:solidFill>
              </a:defRPr>
            </a:lvl5pPr>
            <a:lvl6pPr lvl="5" rtl="0" algn="r">
              <a:spcBef>
                <a:spcPts val="0"/>
              </a:spcBef>
              <a:spcAft>
                <a:spcPts val="0"/>
              </a:spcAft>
              <a:buClr>
                <a:schemeClr val="dk2"/>
              </a:buClr>
              <a:buSzPts val="6400"/>
              <a:buNone/>
              <a:defRPr b="0" sz="6400">
                <a:solidFill>
                  <a:schemeClr val="dk2"/>
                </a:solidFill>
              </a:defRPr>
            </a:lvl6pPr>
            <a:lvl7pPr lvl="6" rtl="0" algn="r">
              <a:spcBef>
                <a:spcPts val="0"/>
              </a:spcBef>
              <a:spcAft>
                <a:spcPts val="0"/>
              </a:spcAft>
              <a:buClr>
                <a:schemeClr val="dk2"/>
              </a:buClr>
              <a:buSzPts val="6400"/>
              <a:buNone/>
              <a:defRPr b="0" sz="6400">
                <a:solidFill>
                  <a:schemeClr val="dk2"/>
                </a:solidFill>
              </a:defRPr>
            </a:lvl7pPr>
            <a:lvl8pPr lvl="7" rtl="0" algn="r">
              <a:spcBef>
                <a:spcPts val="0"/>
              </a:spcBef>
              <a:spcAft>
                <a:spcPts val="0"/>
              </a:spcAft>
              <a:buClr>
                <a:schemeClr val="dk2"/>
              </a:buClr>
              <a:buSzPts val="6400"/>
              <a:buNone/>
              <a:defRPr b="0" sz="6400">
                <a:solidFill>
                  <a:schemeClr val="dk2"/>
                </a:solidFill>
              </a:defRPr>
            </a:lvl8pPr>
            <a:lvl9pPr lvl="8" rtl="0" algn="r">
              <a:spcBef>
                <a:spcPts val="0"/>
              </a:spcBef>
              <a:spcAft>
                <a:spcPts val="0"/>
              </a:spcAft>
              <a:buClr>
                <a:schemeClr val="dk2"/>
              </a:buClr>
              <a:buSzPts val="6400"/>
              <a:buNone/>
              <a:defRPr b="0" sz="6400">
                <a:solidFill>
                  <a:schemeClr val="dk2"/>
                </a:solidFill>
              </a:defRPr>
            </a:lvl9pPr>
          </a:lstStyle>
          <a:p/>
        </p:txBody>
      </p:sp>
      <p:sp>
        <p:nvSpPr>
          <p:cNvPr id="571" name="Google Shape;571;p18"/>
          <p:cNvSpPr/>
          <p:nvPr/>
        </p:nvSpPr>
        <p:spPr>
          <a:xfrm>
            <a:off x="964923" y="5626788"/>
            <a:ext cx="1059820" cy="1314300"/>
          </a:xfrm>
          <a:custGeom>
            <a:rect b="b" l="l" r="r" t="t"/>
            <a:pathLst>
              <a:path extrusionOk="0" h="19698" w="15884">
                <a:moveTo>
                  <a:pt x="9355" y="4108"/>
                </a:moveTo>
                <a:lnTo>
                  <a:pt x="9465" y="4145"/>
                </a:lnTo>
                <a:lnTo>
                  <a:pt x="9538" y="4182"/>
                </a:lnTo>
                <a:lnTo>
                  <a:pt x="9648" y="4328"/>
                </a:lnTo>
                <a:lnTo>
                  <a:pt x="9721" y="4549"/>
                </a:lnTo>
                <a:lnTo>
                  <a:pt x="9721" y="4769"/>
                </a:lnTo>
                <a:lnTo>
                  <a:pt x="9721" y="4842"/>
                </a:lnTo>
                <a:lnTo>
                  <a:pt x="9685" y="4879"/>
                </a:lnTo>
                <a:lnTo>
                  <a:pt x="9575" y="4952"/>
                </a:lnTo>
                <a:lnTo>
                  <a:pt x="9391" y="4952"/>
                </a:lnTo>
                <a:lnTo>
                  <a:pt x="9355" y="4915"/>
                </a:lnTo>
                <a:lnTo>
                  <a:pt x="9281" y="4842"/>
                </a:lnTo>
                <a:lnTo>
                  <a:pt x="9208" y="4695"/>
                </a:lnTo>
                <a:lnTo>
                  <a:pt x="9171" y="4549"/>
                </a:lnTo>
                <a:lnTo>
                  <a:pt x="9171" y="4438"/>
                </a:lnTo>
                <a:lnTo>
                  <a:pt x="9171" y="4328"/>
                </a:lnTo>
                <a:lnTo>
                  <a:pt x="9245" y="4108"/>
                </a:lnTo>
                <a:close/>
                <a:moveTo>
                  <a:pt x="9355" y="3705"/>
                </a:moveTo>
                <a:lnTo>
                  <a:pt x="9245" y="3742"/>
                </a:lnTo>
                <a:lnTo>
                  <a:pt x="9135" y="3778"/>
                </a:lnTo>
                <a:lnTo>
                  <a:pt x="9025" y="3852"/>
                </a:lnTo>
                <a:lnTo>
                  <a:pt x="8988" y="3925"/>
                </a:lnTo>
                <a:lnTo>
                  <a:pt x="8914" y="3998"/>
                </a:lnTo>
                <a:lnTo>
                  <a:pt x="8841" y="4218"/>
                </a:lnTo>
                <a:lnTo>
                  <a:pt x="8804" y="4475"/>
                </a:lnTo>
                <a:lnTo>
                  <a:pt x="8804" y="4659"/>
                </a:lnTo>
                <a:lnTo>
                  <a:pt x="8841" y="4805"/>
                </a:lnTo>
                <a:lnTo>
                  <a:pt x="8878" y="4952"/>
                </a:lnTo>
                <a:lnTo>
                  <a:pt x="8988" y="5099"/>
                </a:lnTo>
                <a:lnTo>
                  <a:pt x="9098" y="5209"/>
                </a:lnTo>
                <a:lnTo>
                  <a:pt x="9245" y="5282"/>
                </a:lnTo>
                <a:lnTo>
                  <a:pt x="9391" y="5355"/>
                </a:lnTo>
                <a:lnTo>
                  <a:pt x="9538" y="5355"/>
                </a:lnTo>
                <a:lnTo>
                  <a:pt x="9721" y="5319"/>
                </a:lnTo>
                <a:lnTo>
                  <a:pt x="9868" y="5245"/>
                </a:lnTo>
                <a:lnTo>
                  <a:pt x="10015" y="5135"/>
                </a:lnTo>
                <a:lnTo>
                  <a:pt x="10088" y="4989"/>
                </a:lnTo>
                <a:lnTo>
                  <a:pt x="10125" y="4805"/>
                </a:lnTo>
                <a:lnTo>
                  <a:pt x="10125" y="4659"/>
                </a:lnTo>
                <a:lnTo>
                  <a:pt x="10088" y="4475"/>
                </a:lnTo>
                <a:lnTo>
                  <a:pt x="10052" y="4292"/>
                </a:lnTo>
                <a:lnTo>
                  <a:pt x="9978" y="4145"/>
                </a:lnTo>
                <a:lnTo>
                  <a:pt x="9905" y="3998"/>
                </a:lnTo>
                <a:lnTo>
                  <a:pt x="9795" y="3888"/>
                </a:lnTo>
                <a:lnTo>
                  <a:pt x="9648" y="3778"/>
                </a:lnTo>
                <a:lnTo>
                  <a:pt x="9501" y="3742"/>
                </a:lnTo>
                <a:lnTo>
                  <a:pt x="9355" y="3705"/>
                </a:lnTo>
                <a:close/>
                <a:moveTo>
                  <a:pt x="11262" y="6676"/>
                </a:moveTo>
                <a:lnTo>
                  <a:pt x="11262" y="6786"/>
                </a:lnTo>
                <a:lnTo>
                  <a:pt x="11225" y="6859"/>
                </a:lnTo>
                <a:lnTo>
                  <a:pt x="11152" y="6933"/>
                </a:lnTo>
                <a:lnTo>
                  <a:pt x="11042" y="7006"/>
                </a:lnTo>
                <a:lnTo>
                  <a:pt x="10785" y="7116"/>
                </a:lnTo>
                <a:lnTo>
                  <a:pt x="10602" y="7190"/>
                </a:lnTo>
                <a:lnTo>
                  <a:pt x="9795" y="7556"/>
                </a:lnTo>
                <a:lnTo>
                  <a:pt x="9721" y="7263"/>
                </a:lnTo>
                <a:lnTo>
                  <a:pt x="10639" y="6823"/>
                </a:lnTo>
                <a:lnTo>
                  <a:pt x="11079" y="6676"/>
                </a:lnTo>
                <a:close/>
                <a:moveTo>
                  <a:pt x="11115" y="6273"/>
                </a:moveTo>
                <a:lnTo>
                  <a:pt x="10859" y="6346"/>
                </a:lnTo>
                <a:lnTo>
                  <a:pt x="10052" y="6639"/>
                </a:lnTo>
                <a:lnTo>
                  <a:pt x="9648" y="6823"/>
                </a:lnTo>
                <a:lnTo>
                  <a:pt x="9281" y="7006"/>
                </a:lnTo>
                <a:lnTo>
                  <a:pt x="9208" y="7080"/>
                </a:lnTo>
                <a:lnTo>
                  <a:pt x="9208" y="7116"/>
                </a:lnTo>
                <a:lnTo>
                  <a:pt x="9208" y="7190"/>
                </a:lnTo>
                <a:lnTo>
                  <a:pt x="9208" y="7263"/>
                </a:lnTo>
                <a:lnTo>
                  <a:pt x="9318" y="7336"/>
                </a:lnTo>
                <a:lnTo>
                  <a:pt x="9465" y="7336"/>
                </a:lnTo>
                <a:lnTo>
                  <a:pt x="9465" y="7593"/>
                </a:lnTo>
                <a:lnTo>
                  <a:pt x="9538" y="7813"/>
                </a:lnTo>
                <a:lnTo>
                  <a:pt x="9575" y="7887"/>
                </a:lnTo>
                <a:lnTo>
                  <a:pt x="9648" y="7923"/>
                </a:lnTo>
                <a:lnTo>
                  <a:pt x="9758" y="7923"/>
                </a:lnTo>
                <a:lnTo>
                  <a:pt x="10492" y="7630"/>
                </a:lnTo>
                <a:lnTo>
                  <a:pt x="10859" y="7483"/>
                </a:lnTo>
                <a:lnTo>
                  <a:pt x="11225" y="7336"/>
                </a:lnTo>
                <a:lnTo>
                  <a:pt x="11409" y="7190"/>
                </a:lnTo>
                <a:lnTo>
                  <a:pt x="11556" y="7006"/>
                </a:lnTo>
                <a:lnTo>
                  <a:pt x="11629" y="6896"/>
                </a:lnTo>
                <a:lnTo>
                  <a:pt x="11629" y="6786"/>
                </a:lnTo>
                <a:lnTo>
                  <a:pt x="11629" y="6676"/>
                </a:lnTo>
                <a:lnTo>
                  <a:pt x="11592" y="6566"/>
                </a:lnTo>
                <a:lnTo>
                  <a:pt x="11556" y="6419"/>
                </a:lnTo>
                <a:lnTo>
                  <a:pt x="11482" y="6346"/>
                </a:lnTo>
                <a:lnTo>
                  <a:pt x="11372" y="6273"/>
                </a:lnTo>
                <a:close/>
                <a:moveTo>
                  <a:pt x="10198" y="2861"/>
                </a:moveTo>
                <a:lnTo>
                  <a:pt x="10235" y="3228"/>
                </a:lnTo>
                <a:lnTo>
                  <a:pt x="10345" y="3595"/>
                </a:lnTo>
                <a:lnTo>
                  <a:pt x="10565" y="4292"/>
                </a:lnTo>
                <a:lnTo>
                  <a:pt x="10822" y="5062"/>
                </a:lnTo>
                <a:lnTo>
                  <a:pt x="10895" y="5282"/>
                </a:lnTo>
                <a:lnTo>
                  <a:pt x="9025" y="6052"/>
                </a:lnTo>
                <a:lnTo>
                  <a:pt x="7154" y="6786"/>
                </a:lnTo>
                <a:lnTo>
                  <a:pt x="5173" y="7593"/>
                </a:lnTo>
                <a:lnTo>
                  <a:pt x="4146" y="7997"/>
                </a:lnTo>
                <a:lnTo>
                  <a:pt x="3816" y="8143"/>
                </a:lnTo>
                <a:lnTo>
                  <a:pt x="3486" y="8290"/>
                </a:lnTo>
                <a:lnTo>
                  <a:pt x="3266" y="7887"/>
                </a:lnTo>
                <a:lnTo>
                  <a:pt x="3045" y="7446"/>
                </a:lnTo>
                <a:lnTo>
                  <a:pt x="2679" y="6566"/>
                </a:lnTo>
                <a:lnTo>
                  <a:pt x="2532" y="6162"/>
                </a:lnTo>
                <a:lnTo>
                  <a:pt x="2385" y="5869"/>
                </a:lnTo>
                <a:lnTo>
                  <a:pt x="2238" y="5612"/>
                </a:lnTo>
                <a:lnTo>
                  <a:pt x="2715" y="5539"/>
                </a:lnTo>
                <a:lnTo>
                  <a:pt x="3192" y="5429"/>
                </a:lnTo>
                <a:lnTo>
                  <a:pt x="3669" y="5282"/>
                </a:lnTo>
                <a:lnTo>
                  <a:pt x="4146" y="5099"/>
                </a:lnTo>
                <a:lnTo>
                  <a:pt x="5210" y="4659"/>
                </a:lnTo>
                <a:lnTo>
                  <a:pt x="6273" y="4218"/>
                </a:lnTo>
                <a:lnTo>
                  <a:pt x="6824" y="4035"/>
                </a:lnTo>
                <a:lnTo>
                  <a:pt x="7374" y="3852"/>
                </a:lnTo>
                <a:lnTo>
                  <a:pt x="8474" y="3558"/>
                </a:lnTo>
                <a:lnTo>
                  <a:pt x="9025" y="3411"/>
                </a:lnTo>
                <a:lnTo>
                  <a:pt x="9538" y="3191"/>
                </a:lnTo>
                <a:lnTo>
                  <a:pt x="9868" y="3081"/>
                </a:lnTo>
                <a:lnTo>
                  <a:pt x="10015" y="2971"/>
                </a:lnTo>
                <a:lnTo>
                  <a:pt x="10198" y="2861"/>
                </a:lnTo>
                <a:close/>
                <a:moveTo>
                  <a:pt x="8658" y="7740"/>
                </a:moveTo>
                <a:lnTo>
                  <a:pt x="8694" y="7923"/>
                </a:lnTo>
                <a:lnTo>
                  <a:pt x="8071" y="8253"/>
                </a:lnTo>
                <a:lnTo>
                  <a:pt x="7704" y="8437"/>
                </a:lnTo>
                <a:lnTo>
                  <a:pt x="7594" y="8437"/>
                </a:lnTo>
                <a:lnTo>
                  <a:pt x="7557" y="8363"/>
                </a:lnTo>
                <a:lnTo>
                  <a:pt x="7557" y="8180"/>
                </a:lnTo>
                <a:lnTo>
                  <a:pt x="8658" y="7740"/>
                </a:lnTo>
                <a:close/>
                <a:moveTo>
                  <a:pt x="10198" y="2384"/>
                </a:moveTo>
                <a:lnTo>
                  <a:pt x="9978" y="2458"/>
                </a:lnTo>
                <a:lnTo>
                  <a:pt x="9795" y="2568"/>
                </a:lnTo>
                <a:lnTo>
                  <a:pt x="9391" y="2788"/>
                </a:lnTo>
                <a:lnTo>
                  <a:pt x="8841" y="2971"/>
                </a:lnTo>
                <a:lnTo>
                  <a:pt x="8328" y="3155"/>
                </a:lnTo>
                <a:lnTo>
                  <a:pt x="7264" y="3411"/>
                </a:lnTo>
                <a:lnTo>
                  <a:pt x="6750" y="3558"/>
                </a:lnTo>
                <a:lnTo>
                  <a:pt x="6237" y="3742"/>
                </a:lnTo>
                <a:lnTo>
                  <a:pt x="5210" y="4145"/>
                </a:lnTo>
                <a:lnTo>
                  <a:pt x="4219" y="4585"/>
                </a:lnTo>
                <a:lnTo>
                  <a:pt x="3669" y="4805"/>
                </a:lnTo>
                <a:lnTo>
                  <a:pt x="3119" y="4989"/>
                </a:lnTo>
                <a:lnTo>
                  <a:pt x="2018" y="5319"/>
                </a:lnTo>
                <a:lnTo>
                  <a:pt x="1945" y="5355"/>
                </a:lnTo>
                <a:lnTo>
                  <a:pt x="1908" y="5392"/>
                </a:lnTo>
                <a:lnTo>
                  <a:pt x="1908" y="5466"/>
                </a:lnTo>
                <a:lnTo>
                  <a:pt x="1945" y="5539"/>
                </a:lnTo>
                <a:lnTo>
                  <a:pt x="1982" y="5576"/>
                </a:lnTo>
                <a:lnTo>
                  <a:pt x="1945" y="5686"/>
                </a:lnTo>
                <a:lnTo>
                  <a:pt x="1945" y="5759"/>
                </a:lnTo>
                <a:lnTo>
                  <a:pt x="2018" y="5979"/>
                </a:lnTo>
                <a:lnTo>
                  <a:pt x="2165" y="6456"/>
                </a:lnTo>
                <a:lnTo>
                  <a:pt x="2385" y="6933"/>
                </a:lnTo>
                <a:lnTo>
                  <a:pt x="2752" y="7850"/>
                </a:lnTo>
                <a:lnTo>
                  <a:pt x="2972" y="8290"/>
                </a:lnTo>
                <a:lnTo>
                  <a:pt x="3192" y="8694"/>
                </a:lnTo>
                <a:lnTo>
                  <a:pt x="3266" y="8767"/>
                </a:lnTo>
                <a:lnTo>
                  <a:pt x="3302" y="8804"/>
                </a:lnTo>
                <a:lnTo>
                  <a:pt x="3412" y="8804"/>
                </a:lnTo>
                <a:lnTo>
                  <a:pt x="3522" y="8730"/>
                </a:lnTo>
                <a:lnTo>
                  <a:pt x="3596" y="8620"/>
                </a:lnTo>
                <a:lnTo>
                  <a:pt x="3999" y="8510"/>
                </a:lnTo>
                <a:lnTo>
                  <a:pt x="4403" y="8363"/>
                </a:lnTo>
                <a:lnTo>
                  <a:pt x="5173" y="8033"/>
                </a:lnTo>
                <a:lnTo>
                  <a:pt x="7300" y="7190"/>
                </a:lnTo>
                <a:lnTo>
                  <a:pt x="9281" y="6419"/>
                </a:lnTo>
                <a:lnTo>
                  <a:pt x="10235" y="6052"/>
                </a:lnTo>
                <a:lnTo>
                  <a:pt x="10712" y="5832"/>
                </a:lnTo>
                <a:lnTo>
                  <a:pt x="11152" y="5612"/>
                </a:lnTo>
                <a:lnTo>
                  <a:pt x="11262" y="5612"/>
                </a:lnTo>
                <a:lnTo>
                  <a:pt x="11335" y="5539"/>
                </a:lnTo>
                <a:lnTo>
                  <a:pt x="11372" y="5392"/>
                </a:lnTo>
                <a:lnTo>
                  <a:pt x="11372" y="5282"/>
                </a:lnTo>
                <a:lnTo>
                  <a:pt x="11299" y="5025"/>
                </a:lnTo>
                <a:lnTo>
                  <a:pt x="11042" y="4255"/>
                </a:lnTo>
                <a:lnTo>
                  <a:pt x="10785" y="3485"/>
                </a:lnTo>
                <a:lnTo>
                  <a:pt x="10639" y="3118"/>
                </a:lnTo>
                <a:lnTo>
                  <a:pt x="10455" y="2751"/>
                </a:lnTo>
                <a:lnTo>
                  <a:pt x="10418" y="2714"/>
                </a:lnTo>
                <a:lnTo>
                  <a:pt x="10345" y="2678"/>
                </a:lnTo>
                <a:lnTo>
                  <a:pt x="10382" y="2568"/>
                </a:lnTo>
                <a:lnTo>
                  <a:pt x="10382" y="2494"/>
                </a:lnTo>
                <a:lnTo>
                  <a:pt x="10308" y="2421"/>
                </a:lnTo>
                <a:lnTo>
                  <a:pt x="10198" y="2384"/>
                </a:lnTo>
                <a:close/>
                <a:moveTo>
                  <a:pt x="8694" y="7263"/>
                </a:moveTo>
                <a:lnTo>
                  <a:pt x="7337" y="7813"/>
                </a:lnTo>
                <a:lnTo>
                  <a:pt x="7264" y="7850"/>
                </a:lnTo>
                <a:lnTo>
                  <a:pt x="7227" y="7923"/>
                </a:lnTo>
                <a:lnTo>
                  <a:pt x="7190" y="7997"/>
                </a:lnTo>
                <a:lnTo>
                  <a:pt x="7227" y="8070"/>
                </a:lnTo>
                <a:lnTo>
                  <a:pt x="7190" y="8143"/>
                </a:lnTo>
                <a:lnTo>
                  <a:pt x="7154" y="8363"/>
                </a:lnTo>
                <a:lnTo>
                  <a:pt x="7190" y="8620"/>
                </a:lnTo>
                <a:lnTo>
                  <a:pt x="7227" y="8730"/>
                </a:lnTo>
                <a:lnTo>
                  <a:pt x="7300" y="8840"/>
                </a:lnTo>
                <a:lnTo>
                  <a:pt x="7411" y="8877"/>
                </a:lnTo>
                <a:lnTo>
                  <a:pt x="7557" y="8877"/>
                </a:lnTo>
                <a:lnTo>
                  <a:pt x="7704" y="8840"/>
                </a:lnTo>
                <a:lnTo>
                  <a:pt x="7887" y="8804"/>
                </a:lnTo>
                <a:lnTo>
                  <a:pt x="8218" y="8620"/>
                </a:lnTo>
                <a:lnTo>
                  <a:pt x="9061" y="8217"/>
                </a:lnTo>
                <a:lnTo>
                  <a:pt x="9098" y="8180"/>
                </a:lnTo>
                <a:lnTo>
                  <a:pt x="9171" y="8107"/>
                </a:lnTo>
                <a:lnTo>
                  <a:pt x="9171" y="8033"/>
                </a:lnTo>
                <a:lnTo>
                  <a:pt x="9171" y="7960"/>
                </a:lnTo>
                <a:lnTo>
                  <a:pt x="8951" y="7410"/>
                </a:lnTo>
                <a:lnTo>
                  <a:pt x="8914" y="7336"/>
                </a:lnTo>
                <a:lnTo>
                  <a:pt x="8841" y="7300"/>
                </a:lnTo>
                <a:lnTo>
                  <a:pt x="8768" y="7263"/>
                </a:lnTo>
                <a:close/>
                <a:moveTo>
                  <a:pt x="11702" y="8327"/>
                </a:moveTo>
                <a:lnTo>
                  <a:pt x="11886" y="8694"/>
                </a:lnTo>
                <a:lnTo>
                  <a:pt x="12106" y="9060"/>
                </a:lnTo>
                <a:lnTo>
                  <a:pt x="11702" y="9244"/>
                </a:lnTo>
                <a:lnTo>
                  <a:pt x="11335" y="9390"/>
                </a:lnTo>
                <a:lnTo>
                  <a:pt x="10932" y="9500"/>
                </a:lnTo>
                <a:lnTo>
                  <a:pt x="10528" y="9611"/>
                </a:lnTo>
                <a:lnTo>
                  <a:pt x="10382" y="9244"/>
                </a:lnTo>
                <a:lnTo>
                  <a:pt x="10198" y="8877"/>
                </a:lnTo>
                <a:lnTo>
                  <a:pt x="10162" y="8840"/>
                </a:lnTo>
                <a:lnTo>
                  <a:pt x="10565" y="8730"/>
                </a:lnTo>
                <a:lnTo>
                  <a:pt x="10932" y="8620"/>
                </a:lnTo>
                <a:lnTo>
                  <a:pt x="11702" y="8327"/>
                </a:lnTo>
                <a:close/>
                <a:moveTo>
                  <a:pt x="11776" y="7887"/>
                </a:moveTo>
                <a:lnTo>
                  <a:pt x="11299" y="8070"/>
                </a:lnTo>
                <a:lnTo>
                  <a:pt x="10822" y="8217"/>
                </a:lnTo>
                <a:lnTo>
                  <a:pt x="9868" y="8510"/>
                </a:lnTo>
                <a:lnTo>
                  <a:pt x="9832" y="8510"/>
                </a:lnTo>
                <a:lnTo>
                  <a:pt x="9795" y="8583"/>
                </a:lnTo>
                <a:lnTo>
                  <a:pt x="9758" y="8694"/>
                </a:lnTo>
                <a:lnTo>
                  <a:pt x="9832" y="8804"/>
                </a:lnTo>
                <a:lnTo>
                  <a:pt x="9868" y="8840"/>
                </a:lnTo>
                <a:lnTo>
                  <a:pt x="9942" y="8877"/>
                </a:lnTo>
                <a:lnTo>
                  <a:pt x="9905" y="8950"/>
                </a:lnTo>
                <a:lnTo>
                  <a:pt x="9905" y="9024"/>
                </a:lnTo>
                <a:lnTo>
                  <a:pt x="10088" y="9427"/>
                </a:lnTo>
                <a:lnTo>
                  <a:pt x="10198" y="9867"/>
                </a:lnTo>
                <a:lnTo>
                  <a:pt x="10235" y="9941"/>
                </a:lnTo>
                <a:lnTo>
                  <a:pt x="10272" y="9977"/>
                </a:lnTo>
                <a:lnTo>
                  <a:pt x="10308" y="10014"/>
                </a:lnTo>
                <a:lnTo>
                  <a:pt x="10382" y="10051"/>
                </a:lnTo>
                <a:lnTo>
                  <a:pt x="10932" y="9904"/>
                </a:lnTo>
                <a:lnTo>
                  <a:pt x="11446" y="9757"/>
                </a:lnTo>
                <a:lnTo>
                  <a:pt x="11959" y="9574"/>
                </a:lnTo>
                <a:lnTo>
                  <a:pt x="12436" y="9317"/>
                </a:lnTo>
                <a:lnTo>
                  <a:pt x="12509" y="9280"/>
                </a:lnTo>
                <a:lnTo>
                  <a:pt x="12583" y="9207"/>
                </a:lnTo>
                <a:lnTo>
                  <a:pt x="12583" y="9097"/>
                </a:lnTo>
                <a:lnTo>
                  <a:pt x="12546" y="9024"/>
                </a:lnTo>
                <a:lnTo>
                  <a:pt x="12253" y="8547"/>
                </a:lnTo>
                <a:lnTo>
                  <a:pt x="11996" y="7997"/>
                </a:lnTo>
                <a:lnTo>
                  <a:pt x="11959" y="7923"/>
                </a:lnTo>
                <a:lnTo>
                  <a:pt x="11922" y="7887"/>
                </a:lnTo>
                <a:close/>
                <a:moveTo>
                  <a:pt x="8914" y="9354"/>
                </a:moveTo>
                <a:lnTo>
                  <a:pt x="9061" y="9757"/>
                </a:lnTo>
                <a:lnTo>
                  <a:pt x="9281" y="10161"/>
                </a:lnTo>
                <a:lnTo>
                  <a:pt x="8658" y="10491"/>
                </a:lnTo>
                <a:lnTo>
                  <a:pt x="7961" y="10784"/>
                </a:lnTo>
                <a:lnTo>
                  <a:pt x="7814" y="10858"/>
                </a:lnTo>
                <a:lnTo>
                  <a:pt x="7741" y="10858"/>
                </a:lnTo>
                <a:lnTo>
                  <a:pt x="7704" y="10821"/>
                </a:lnTo>
                <a:lnTo>
                  <a:pt x="7631" y="10674"/>
                </a:lnTo>
                <a:lnTo>
                  <a:pt x="7594" y="10491"/>
                </a:lnTo>
                <a:lnTo>
                  <a:pt x="7521" y="10161"/>
                </a:lnTo>
                <a:lnTo>
                  <a:pt x="7374" y="9867"/>
                </a:lnTo>
                <a:lnTo>
                  <a:pt x="8914" y="9354"/>
                </a:lnTo>
                <a:close/>
                <a:moveTo>
                  <a:pt x="8951" y="8950"/>
                </a:moveTo>
                <a:lnTo>
                  <a:pt x="7154" y="9537"/>
                </a:lnTo>
                <a:lnTo>
                  <a:pt x="7117" y="9574"/>
                </a:lnTo>
                <a:lnTo>
                  <a:pt x="7080" y="9611"/>
                </a:lnTo>
                <a:lnTo>
                  <a:pt x="7044" y="9721"/>
                </a:lnTo>
                <a:lnTo>
                  <a:pt x="7080" y="9831"/>
                </a:lnTo>
                <a:lnTo>
                  <a:pt x="7190" y="9904"/>
                </a:lnTo>
                <a:lnTo>
                  <a:pt x="7190" y="10124"/>
                </a:lnTo>
                <a:lnTo>
                  <a:pt x="7227" y="10381"/>
                </a:lnTo>
                <a:lnTo>
                  <a:pt x="7374" y="10858"/>
                </a:lnTo>
                <a:lnTo>
                  <a:pt x="7411" y="11004"/>
                </a:lnTo>
                <a:lnTo>
                  <a:pt x="7521" y="11114"/>
                </a:lnTo>
                <a:lnTo>
                  <a:pt x="7631" y="11188"/>
                </a:lnTo>
                <a:lnTo>
                  <a:pt x="7777" y="11225"/>
                </a:lnTo>
                <a:lnTo>
                  <a:pt x="8034" y="11151"/>
                </a:lnTo>
                <a:lnTo>
                  <a:pt x="8291" y="11078"/>
                </a:lnTo>
                <a:lnTo>
                  <a:pt x="8768" y="10858"/>
                </a:lnTo>
                <a:lnTo>
                  <a:pt x="9245" y="10601"/>
                </a:lnTo>
                <a:lnTo>
                  <a:pt x="9685" y="10344"/>
                </a:lnTo>
                <a:lnTo>
                  <a:pt x="9721" y="10271"/>
                </a:lnTo>
                <a:lnTo>
                  <a:pt x="9758" y="10197"/>
                </a:lnTo>
                <a:lnTo>
                  <a:pt x="9758" y="10161"/>
                </a:lnTo>
                <a:lnTo>
                  <a:pt x="9721" y="10087"/>
                </a:lnTo>
                <a:lnTo>
                  <a:pt x="9538" y="9867"/>
                </a:lnTo>
                <a:lnTo>
                  <a:pt x="9391" y="9611"/>
                </a:lnTo>
                <a:lnTo>
                  <a:pt x="9281" y="9354"/>
                </a:lnTo>
                <a:lnTo>
                  <a:pt x="9208" y="9060"/>
                </a:lnTo>
                <a:lnTo>
                  <a:pt x="9171" y="8987"/>
                </a:lnTo>
                <a:lnTo>
                  <a:pt x="9098" y="8950"/>
                </a:lnTo>
                <a:close/>
                <a:moveTo>
                  <a:pt x="12473" y="10344"/>
                </a:moveTo>
                <a:lnTo>
                  <a:pt x="12619" y="10711"/>
                </a:lnTo>
                <a:lnTo>
                  <a:pt x="11959" y="11078"/>
                </a:lnTo>
                <a:lnTo>
                  <a:pt x="11299" y="11445"/>
                </a:lnTo>
                <a:lnTo>
                  <a:pt x="11152" y="10894"/>
                </a:lnTo>
                <a:lnTo>
                  <a:pt x="11189" y="10858"/>
                </a:lnTo>
                <a:lnTo>
                  <a:pt x="11189" y="10784"/>
                </a:lnTo>
                <a:lnTo>
                  <a:pt x="11482" y="10674"/>
                </a:lnTo>
                <a:lnTo>
                  <a:pt x="11776" y="10601"/>
                </a:lnTo>
                <a:lnTo>
                  <a:pt x="12473" y="10344"/>
                </a:lnTo>
                <a:close/>
                <a:moveTo>
                  <a:pt x="6273" y="10418"/>
                </a:moveTo>
                <a:lnTo>
                  <a:pt x="6347" y="10454"/>
                </a:lnTo>
                <a:lnTo>
                  <a:pt x="6420" y="10564"/>
                </a:lnTo>
                <a:lnTo>
                  <a:pt x="6567" y="10894"/>
                </a:lnTo>
                <a:lnTo>
                  <a:pt x="5797" y="11261"/>
                </a:lnTo>
                <a:lnTo>
                  <a:pt x="5100" y="11738"/>
                </a:lnTo>
                <a:lnTo>
                  <a:pt x="4953" y="11298"/>
                </a:lnTo>
                <a:lnTo>
                  <a:pt x="4843" y="11078"/>
                </a:lnTo>
                <a:lnTo>
                  <a:pt x="4733" y="10894"/>
                </a:lnTo>
                <a:lnTo>
                  <a:pt x="5613" y="10601"/>
                </a:lnTo>
                <a:lnTo>
                  <a:pt x="5943" y="10491"/>
                </a:lnTo>
                <a:lnTo>
                  <a:pt x="6237" y="10418"/>
                </a:lnTo>
                <a:close/>
                <a:moveTo>
                  <a:pt x="12583" y="9867"/>
                </a:moveTo>
                <a:lnTo>
                  <a:pt x="12509" y="9904"/>
                </a:lnTo>
                <a:lnTo>
                  <a:pt x="11519" y="10271"/>
                </a:lnTo>
                <a:lnTo>
                  <a:pt x="11115" y="10381"/>
                </a:lnTo>
                <a:lnTo>
                  <a:pt x="10932" y="10491"/>
                </a:lnTo>
                <a:lnTo>
                  <a:pt x="10859" y="10564"/>
                </a:lnTo>
                <a:lnTo>
                  <a:pt x="10785" y="10638"/>
                </a:lnTo>
                <a:lnTo>
                  <a:pt x="10785" y="10748"/>
                </a:lnTo>
                <a:lnTo>
                  <a:pt x="10822" y="10821"/>
                </a:lnTo>
                <a:lnTo>
                  <a:pt x="10859" y="10858"/>
                </a:lnTo>
                <a:lnTo>
                  <a:pt x="10859" y="10894"/>
                </a:lnTo>
                <a:lnTo>
                  <a:pt x="10895" y="11335"/>
                </a:lnTo>
                <a:lnTo>
                  <a:pt x="11005" y="11738"/>
                </a:lnTo>
                <a:lnTo>
                  <a:pt x="11005" y="11848"/>
                </a:lnTo>
                <a:lnTo>
                  <a:pt x="11079" y="11885"/>
                </a:lnTo>
                <a:lnTo>
                  <a:pt x="11152" y="11921"/>
                </a:lnTo>
                <a:lnTo>
                  <a:pt x="11225" y="11921"/>
                </a:lnTo>
                <a:lnTo>
                  <a:pt x="12142" y="11445"/>
                </a:lnTo>
                <a:lnTo>
                  <a:pt x="12986" y="10931"/>
                </a:lnTo>
                <a:lnTo>
                  <a:pt x="13060" y="10858"/>
                </a:lnTo>
                <a:lnTo>
                  <a:pt x="13096" y="10784"/>
                </a:lnTo>
                <a:lnTo>
                  <a:pt x="13096" y="10711"/>
                </a:lnTo>
                <a:lnTo>
                  <a:pt x="13060" y="10638"/>
                </a:lnTo>
                <a:lnTo>
                  <a:pt x="12876" y="10344"/>
                </a:lnTo>
                <a:lnTo>
                  <a:pt x="12766" y="10014"/>
                </a:lnTo>
                <a:lnTo>
                  <a:pt x="12729" y="9941"/>
                </a:lnTo>
                <a:lnTo>
                  <a:pt x="12656" y="9904"/>
                </a:lnTo>
                <a:lnTo>
                  <a:pt x="12583" y="9867"/>
                </a:lnTo>
                <a:close/>
                <a:moveTo>
                  <a:pt x="6200" y="9977"/>
                </a:moveTo>
                <a:lnTo>
                  <a:pt x="5980" y="10014"/>
                </a:lnTo>
                <a:lnTo>
                  <a:pt x="5760" y="10087"/>
                </a:lnTo>
                <a:lnTo>
                  <a:pt x="5356" y="10234"/>
                </a:lnTo>
                <a:lnTo>
                  <a:pt x="4843" y="10381"/>
                </a:lnTo>
                <a:lnTo>
                  <a:pt x="4329" y="10564"/>
                </a:lnTo>
                <a:lnTo>
                  <a:pt x="4293" y="10601"/>
                </a:lnTo>
                <a:lnTo>
                  <a:pt x="4256" y="10638"/>
                </a:lnTo>
                <a:lnTo>
                  <a:pt x="4219" y="10784"/>
                </a:lnTo>
                <a:lnTo>
                  <a:pt x="4256" y="10894"/>
                </a:lnTo>
                <a:lnTo>
                  <a:pt x="4293" y="10931"/>
                </a:lnTo>
                <a:lnTo>
                  <a:pt x="4366" y="10968"/>
                </a:lnTo>
                <a:lnTo>
                  <a:pt x="4513" y="11298"/>
                </a:lnTo>
                <a:lnTo>
                  <a:pt x="4659" y="11701"/>
                </a:lnTo>
                <a:lnTo>
                  <a:pt x="4769" y="12142"/>
                </a:lnTo>
                <a:lnTo>
                  <a:pt x="4843" y="12215"/>
                </a:lnTo>
                <a:lnTo>
                  <a:pt x="4916" y="12252"/>
                </a:lnTo>
                <a:lnTo>
                  <a:pt x="4990" y="12252"/>
                </a:lnTo>
                <a:lnTo>
                  <a:pt x="5100" y="12215"/>
                </a:lnTo>
                <a:lnTo>
                  <a:pt x="5540" y="11921"/>
                </a:lnTo>
                <a:lnTo>
                  <a:pt x="5980" y="11665"/>
                </a:lnTo>
                <a:lnTo>
                  <a:pt x="6420" y="11445"/>
                </a:lnTo>
                <a:lnTo>
                  <a:pt x="6934" y="11225"/>
                </a:lnTo>
                <a:lnTo>
                  <a:pt x="6970" y="11188"/>
                </a:lnTo>
                <a:lnTo>
                  <a:pt x="7044" y="11114"/>
                </a:lnTo>
                <a:lnTo>
                  <a:pt x="7044" y="11041"/>
                </a:lnTo>
                <a:lnTo>
                  <a:pt x="7044" y="10931"/>
                </a:lnTo>
                <a:lnTo>
                  <a:pt x="6897" y="10601"/>
                </a:lnTo>
                <a:lnTo>
                  <a:pt x="6750" y="10307"/>
                </a:lnTo>
                <a:lnTo>
                  <a:pt x="6677" y="10161"/>
                </a:lnTo>
                <a:lnTo>
                  <a:pt x="6530" y="10051"/>
                </a:lnTo>
                <a:lnTo>
                  <a:pt x="6383" y="10014"/>
                </a:lnTo>
                <a:lnTo>
                  <a:pt x="6200" y="9977"/>
                </a:lnTo>
                <a:close/>
                <a:moveTo>
                  <a:pt x="9832" y="11371"/>
                </a:moveTo>
                <a:lnTo>
                  <a:pt x="10125" y="11921"/>
                </a:lnTo>
                <a:lnTo>
                  <a:pt x="9721" y="12142"/>
                </a:lnTo>
                <a:lnTo>
                  <a:pt x="9318" y="12288"/>
                </a:lnTo>
                <a:lnTo>
                  <a:pt x="8914" y="12435"/>
                </a:lnTo>
                <a:lnTo>
                  <a:pt x="8511" y="12545"/>
                </a:lnTo>
                <a:lnTo>
                  <a:pt x="8328" y="12032"/>
                </a:lnTo>
                <a:lnTo>
                  <a:pt x="8694" y="11921"/>
                </a:lnTo>
                <a:lnTo>
                  <a:pt x="9098" y="11738"/>
                </a:lnTo>
                <a:lnTo>
                  <a:pt x="9832" y="11371"/>
                </a:lnTo>
                <a:close/>
                <a:moveTo>
                  <a:pt x="9868" y="10894"/>
                </a:moveTo>
                <a:lnTo>
                  <a:pt x="8951" y="11298"/>
                </a:lnTo>
                <a:lnTo>
                  <a:pt x="8474" y="11481"/>
                </a:lnTo>
                <a:lnTo>
                  <a:pt x="8071" y="11738"/>
                </a:lnTo>
                <a:lnTo>
                  <a:pt x="7997" y="11738"/>
                </a:lnTo>
                <a:lnTo>
                  <a:pt x="7924" y="11775"/>
                </a:lnTo>
                <a:lnTo>
                  <a:pt x="7887" y="11885"/>
                </a:lnTo>
                <a:lnTo>
                  <a:pt x="7887" y="11958"/>
                </a:lnTo>
                <a:lnTo>
                  <a:pt x="8034" y="12398"/>
                </a:lnTo>
                <a:lnTo>
                  <a:pt x="8181" y="12839"/>
                </a:lnTo>
                <a:lnTo>
                  <a:pt x="8254" y="12949"/>
                </a:lnTo>
                <a:lnTo>
                  <a:pt x="8328" y="12985"/>
                </a:lnTo>
                <a:lnTo>
                  <a:pt x="8364" y="12985"/>
                </a:lnTo>
                <a:lnTo>
                  <a:pt x="8951" y="12839"/>
                </a:lnTo>
                <a:lnTo>
                  <a:pt x="9465" y="12655"/>
                </a:lnTo>
                <a:lnTo>
                  <a:pt x="10015" y="12472"/>
                </a:lnTo>
                <a:lnTo>
                  <a:pt x="10528" y="12215"/>
                </a:lnTo>
                <a:lnTo>
                  <a:pt x="10565" y="12142"/>
                </a:lnTo>
                <a:lnTo>
                  <a:pt x="10602" y="12105"/>
                </a:lnTo>
                <a:lnTo>
                  <a:pt x="10602" y="12032"/>
                </a:lnTo>
                <a:lnTo>
                  <a:pt x="10602" y="11958"/>
                </a:lnTo>
                <a:lnTo>
                  <a:pt x="10125" y="11041"/>
                </a:lnTo>
                <a:lnTo>
                  <a:pt x="10088" y="10968"/>
                </a:lnTo>
                <a:lnTo>
                  <a:pt x="10015" y="10894"/>
                </a:lnTo>
                <a:close/>
                <a:moveTo>
                  <a:pt x="13133" y="12288"/>
                </a:moveTo>
                <a:lnTo>
                  <a:pt x="13243" y="12325"/>
                </a:lnTo>
                <a:lnTo>
                  <a:pt x="13353" y="12472"/>
                </a:lnTo>
                <a:lnTo>
                  <a:pt x="13610" y="12985"/>
                </a:lnTo>
                <a:lnTo>
                  <a:pt x="12839" y="13242"/>
                </a:lnTo>
                <a:lnTo>
                  <a:pt x="12106" y="13572"/>
                </a:lnTo>
                <a:lnTo>
                  <a:pt x="11996" y="13352"/>
                </a:lnTo>
                <a:lnTo>
                  <a:pt x="11886" y="13132"/>
                </a:lnTo>
                <a:lnTo>
                  <a:pt x="11739" y="12692"/>
                </a:lnTo>
                <a:lnTo>
                  <a:pt x="12032" y="12618"/>
                </a:lnTo>
                <a:lnTo>
                  <a:pt x="12289" y="12545"/>
                </a:lnTo>
                <a:lnTo>
                  <a:pt x="12839" y="12362"/>
                </a:lnTo>
                <a:lnTo>
                  <a:pt x="13023" y="12288"/>
                </a:lnTo>
                <a:close/>
                <a:moveTo>
                  <a:pt x="7044" y="12325"/>
                </a:moveTo>
                <a:lnTo>
                  <a:pt x="7337" y="13022"/>
                </a:lnTo>
                <a:lnTo>
                  <a:pt x="5833" y="13792"/>
                </a:lnTo>
                <a:lnTo>
                  <a:pt x="5613" y="13132"/>
                </a:lnTo>
                <a:lnTo>
                  <a:pt x="5943" y="12875"/>
                </a:lnTo>
                <a:lnTo>
                  <a:pt x="6273" y="12655"/>
                </a:lnTo>
                <a:lnTo>
                  <a:pt x="6677" y="12472"/>
                </a:lnTo>
                <a:lnTo>
                  <a:pt x="7044" y="12325"/>
                </a:lnTo>
                <a:close/>
                <a:moveTo>
                  <a:pt x="13060" y="11885"/>
                </a:moveTo>
                <a:lnTo>
                  <a:pt x="12839" y="11921"/>
                </a:lnTo>
                <a:lnTo>
                  <a:pt x="12473" y="12068"/>
                </a:lnTo>
                <a:lnTo>
                  <a:pt x="11922" y="12215"/>
                </a:lnTo>
                <a:lnTo>
                  <a:pt x="11666" y="12288"/>
                </a:lnTo>
                <a:lnTo>
                  <a:pt x="11446" y="12398"/>
                </a:lnTo>
                <a:lnTo>
                  <a:pt x="11372" y="12435"/>
                </a:lnTo>
                <a:lnTo>
                  <a:pt x="11372" y="12472"/>
                </a:lnTo>
                <a:lnTo>
                  <a:pt x="11372" y="12582"/>
                </a:lnTo>
                <a:lnTo>
                  <a:pt x="11446" y="12655"/>
                </a:lnTo>
                <a:lnTo>
                  <a:pt x="11519" y="12692"/>
                </a:lnTo>
                <a:lnTo>
                  <a:pt x="11482" y="12839"/>
                </a:lnTo>
                <a:lnTo>
                  <a:pt x="11482" y="13022"/>
                </a:lnTo>
                <a:lnTo>
                  <a:pt x="11519" y="13169"/>
                </a:lnTo>
                <a:lnTo>
                  <a:pt x="11556" y="13315"/>
                </a:lnTo>
                <a:lnTo>
                  <a:pt x="11702" y="13646"/>
                </a:lnTo>
                <a:lnTo>
                  <a:pt x="11886" y="13902"/>
                </a:lnTo>
                <a:lnTo>
                  <a:pt x="11996" y="13976"/>
                </a:lnTo>
                <a:lnTo>
                  <a:pt x="12106" y="13976"/>
                </a:lnTo>
                <a:lnTo>
                  <a:pt x="13023" y="13609"/>
                </a:lnTo>
                <a:lnTo>
                  <a:pt x="13940" y="13279"/>
                </a:lnTo>
                <a:lnTo>
                  <a:pt x="14013" y="13205"/>
                </a:lnTo>
                <a:lnTo>
                  <a:pt x="14050" y="13169"/>
                </a:lnTo>
                <a:lnTo>
                  <a:pt x="14087" y="13095"/>
                </a:lnTo>
                <a:lnTo>
                  <a:pt x="14050" y="13022"/>
                </a:lnTo>
                <a:lnTo>
                  <a:pt x="13646" y="12142"/>
                </a:lnTo>
                <a:lnTo>
                  <a:pt x="13573" y="12032"/>
                </a:lnTo>
                <a:lnTo>
                  <a:pt x="13463" y="11958"/>
                </a:lnTo>
                <a:lnTo>
                  <a:pt x="13353" y="11885"/>
                </a:lnTo>
                <a:close/>
                <a:moveTo>
                  <a:pt x="7190" y="11848"/>
                </a:moveTo>
                <a:lnTo>
                  <a:pt x="7117" y="11885"/>
                </a:lnTo>
                <a:lnTo>
                  <a:pt x="6640" y="12032"/>
                </a:lnTo>
                <a:lnTo>
                  <a:pt x="6163" y="12215"/>
                </a:lnTo>
                <a:lnTo>
                  <a:pt x="5723" y="12508"/>
                </a:lnTo>
                <a:lnTo>
                  <a:pt x="5320" y="12802"/>
                </a:lnTo>
                <a:lnTo>
                  <a:pt x="5246" y="12839"/>
                </a:lnTo>
                <a:lnTo>
                  <a:pt x="5210" y="12875"/>
                </a:lnTo>
                <a:lnTo>
                  <a:pt x="5173" y="12912"/>
                </a:lnTo>
                <a:lnTo>
                  <a:pt x="5173" y="12985"/>
                </a:lnTo>
                <a:lnTo>
                  <a:pt x="5246" y="13279"/>
                </a:lnTo>
                <a:lnTo>
                  <a:pt x="5320" y="13572"/>
                </a:lnTo>
                <a:lnTo>
                  <a:pt x="5540" y="14159"/>
                </a:lnTo>
                <a:lnTo>
                  <a:pt x="5576" y="14196"/>
                </a:lnTo>
                <a:lnTo>
                  <a:pt x="5650" y="14269"/>
                </a:lnTo>
                <a:lnTo>
                  <a:pt x="5797" y="14269"/>
                </a:lnTo>
                <a:lnTo>
                  <a:pt x="7667" y="13315"/>
                </a:lnTo>
                <a:lnTo>
                  <a:pt x="7741" y="13279"/>
                </a:lnTo>
                <a:lnTo>
                  <a:pt x="7777" y="13205"/>
                </a:lnTo>
                <a:lnTo>
                  <a:pt x="7814" y="13132"/>
                </a:lnTo>
                <a:lnTo>
                  <a:pt x="7777" y="13059"/>
                </a:lnTo>
                <a:lnTo>
                  <a:pt x="7374" y="11995"/>
                </a:lnTo>
                <a:lnTo>
                  <a:pt x="7337" y="11921"/>
                </a:lnTo>
                <a:lnTo>
                  <a:pt x="7264" y="11885"/>
                </a:lnTo>
                <a:lnTo>
                  <a:pt x="7190" y="11848"/>
                </a:lnTo>
                <a:close/>
                <a:moveTo>
                  <a:pt x="10528" y="13279"/>
                </a:moveTo>
                <a:lnTo>
                  <a:pt x="10895" y="13976"/>
                </a:lnTo>
                <a:lnTo>
                  <a:pt x="9318" y="14599"/>
                </a:lnTo>
                <a:lnTo>
                  <a:pt x="9025" y="13902"/>
                </a:lnTo>
                <a:lnTo>
                  <a:pt x="9098" y="13829"/>
                </a:lnTo>
                <a:lnTo>
                  <a:pt x="9098" y="13792"/>
                </a:lnTo>
                <a:lnTo>
                  <a:pt x="9135" y="13756"/>
                </a:lnTo>
                <a:lnTo>
                  <a:pt x="9465" y="13609"/>
                </a:lnTo>
                <a:lnTo>
                  <a:pt x="9758" y="13535"/>
                </a:lnTo>
                <a:lnTo>
                  <a:pt x="10528" y="13279"/>
                </a:lnTo>
                <a:close/>
                <a:moveTo>
                  <a:pt x="10639" y="12839"/>
                </a:moveTo>
                <a:lnTo>
                  <a:pt x="10565" y="12875"/>
                </a:lnTo>
                <a:lnTo>
                  <a:pt x="9501" y="13242"/>
                </a:lnTo>
                <a:lnTo>
                  <a:pt x="9061" y="13352"/>
                </a:lnTo>
                <a:lnTo>
                  <a:pt x="8878" y="13462"/>
                </a:lnTo>
                <a:lnTo>
                  <a:pt x="8768" y="13499"/>
                </a:lnTo>
                <a:lnTo>
                  <a:pt x="8731" y="13572"/>
                </a:lnTo>
                <a:lnTo>
                  <a:pt x="8658" y="13682"/>
                </a:lnTo>
                <a:lnTo>
                  <a:pt x="8694" y="13829"/>
                </a:lnTo>
                <a:lnTo>
                  <a:pt x="8731" y="13866"/>
                </a:lnTo>
                <a:lnTo>
                  <a:pt x="8731" y="13902"/>
                </a:lnTo>
                <a:lnTo>
                  <a:pt x="8768" y="14159"/>
                </a:lnTo>
                <a:lnTo>
                  <a:pt x="8841" y="14416"/>
                </a:lnTo>
                <a:lnTo>
                  <a:pt x="9025" y="14893"/>
                </a:lnTo>
                <a:lnTo>
                  <a:pt x="9098" y="14929"/>
                </a:lnTo>
                <a:lnTo>
                  <a:pt x="9135" y="14966"/>
                </a:lnTo>
                <a:lnTo>
                  <a:pt x="9208" y="15003"/>
                </a:lnTo>
                <a:lnTo>
                  <a:pt x="9281" y="15003"/>
                </a:lnTo>
                <a:lnTo>
                  <a:pt x="11225" y="14269"/>
                </a:lnTo>
                <a:lnTo>
                  <a:pt x="11262" y="14232"/>
                </a:lnTo>
                <a:lnTo>
                  <a:pt x="11299" y="14159"/>
                </a:lnTo>
                <a:lnTo>
                  <a:pt x="11335" y="14086"/>
                </a:lnTo>
                <a:lnTo>
                  <a:pt x="11335" y="14012"/>
                </a:lnTo>
                <a:lnTo>
                  <a:pt x="10822" y="12985"/>
                </a:lnTo>
                <a:lnTo>
                  <a:pt x="10785" y="12912"/>
                </a:lnTo>
                <a:lnTo>
                  <a:pt x="10712" y="12875"/>
                </a:lnTo>
                <a:lnTo>
                  <a:pt x="10639" y="12839"/>
                </a:lnTo>
                <a:close/>
                <a:moveTo>
                  <a:pt x="7997" y="14342"/>
                </a:moveTo>
                <a:lnTo>
                  <a:pt x="8107" y="14489"/>
                </a:lnTo>
                <a:lnTo>
                  <a:pt x="8144" y="14599"/>
                </a:lnTo>
                <a:lnTo>
                  <a:pt x="8107" y="14746"/>
                </a:lnTo>
                <a:lnTo>
                  <a:pt x="8034" y="14893"/>
                </a:lnTo>
                <a:lnTo>
                  <a:pt x="7924" y="15003"/>
                </a:lnTo>
                <a:lnTo>
                  <a:pt x="7814" y="15149"/>
                </a:lnTo>
                <a:lnTo>
                  <a:pt x="7557" y="15296"/>
                </a:lnTo>
                <a:lnTo>
                  <a:pt x="7044" y="15516"/>
                </a:lnTo>
                <a:lnTo>
                  <a:pt x="6787" y="15590"/>
                </a:lnTo>
                <a:lnTo>
                  <a:pt x="6567" y="15736"/>
                </a:lnTo>
                <a:lnTo>
                  <a:pt x="6310" y="15113"/>
                </a:lnTo>
                <a:lnTo>
                  <a:pt x="6383" y="15076"/>
                </a:lnTo>
                <a:lnTo>
                  <a:pt x="6457" y="14966"/>
                </a:lnTo>
                <a:lnTo>
                  <a:pt x="6457" y="14929"/>
                </a:lnTo>
                <a:lnTo>
                  <a:pt x="6530" y="15003"/>
                </a:lnTo>
                <a:lnTo>
                  <a:pt x="6604" y="14966"/>
                </a:lnTo>
                <a:lnTo>
                  <a:pt x="6787" y="14929"/>
                </a:lnTo>
                <a:lnTo>
                  <a:pt x="7227" y="14783"/>
                </a:lnTo>
                <a:lnTo>
                  <a:pt x="7631" y="14599"/>
                </a:lnTo>
                <a:lnTo>
                  <a:pt x="7997" y="14342"/>
                </a:lnTo>
                <a:close/>
                <a:moveTo>
                  <a:pt x="15150" y="15370"/>
                </a:moveTo>
                <a:lnTo>
                  <a:pt x="15150" y="15443"/>
                </a:lnTo>
                <a:lnTo>
                  <a:pt x="15224" y="15480"/>
                </a:lnTo>
                <a:lnTo>
                  <a:pt x="15260" y="15516"/>
                </a:lnTo>
                <a:lnTo>
                  <a:pt x="15150" y="15736"/>
                </a:lnTo>
                <a:lnTo>
                  <a:pt x="15004" y="15993"/>
                </a:lnTo>
                <a:lnTo>
                  <a:pt x="14857" y="15626"/>
                </a:lnTo>
                <a:lnTo>
                  <a:pt x="15150" y="15370"/>
                </a:lnTo>
                <a:close/>
                <a:moveTo>
                  <a:pt x="7997" y="13902"/>
                </a:moveTo>
                <a:lnTo>
                  <a:pt x="7887" y="13939"/>
                </a:lnTo>
                <a:lnTo>
                  <a:pt x="7631" y="14122"/>
                </a:lnTo>
                <a:lnTo>
                  <a:pt x="7337" y="14269"/>
                </a:lnTo>
                <a:lnTo>
                  <a:pt x="7044" y="14416"/>
                </a:lnTo>
                <a:lnTo>
                  <a:pt x="6750" y="14526"/>
                </a:lnTo>
                <a:lnTo>
                  <a:pt x="6347" y="14599"/>
                </a:lnTo>
                <a:lnTo>
                  <a:pt x="6163" y="14673"/>
                </a:lnTo>
                <a:lnTo>
                  <a:pt x="6090" y="14746"/>
                </a:lnTo>
                <a:lnTo>
                  <a:pt x="6017" y="14819"/>
                </a:lnTo>
                <a:lnTo>
                  <a:pt x="6017" y="14929"/>
                </a:lnTo>
                <a:lnTo>
                  <a:pt x="5943" y="15003"/>
                </a:lnTo>
                <a:lnTo>
                  <a:pt x="5943" y="15113"/>
                </a:lnTo>
                <a:lnTo>
                  <a:pt x="6127" y="15590"/>
                </a:lnTo>
                <a:lnTo>
                  <a:pt x="6273" y="16103"/>
                </a:lnTo>
                <a:lnTo>
                  <a:pt x="6347" y="16177"/>
                </a:lnTo>
                <a:lnTo>
                  <a:pt x="6420" y="16213"/>
                </a:lnTo>
                <a:lnTo>
                  <a:pt x="6493" y="16213"/>
                </a:lnTo>
                <a:lnTo>
                  <a:pt x="6567" y="16177"/>
                </a:lnTo>
                <a:lnTo>
                  <a:pt x="6787" y="16030"/>
                </a:lnTo>
                <a:lnTo>
                  <a:pt x="7007" y="15920"/>
                </a:lnTo>
                <a:lnTo>
                  <a:pt x="7484" y="15736"/>
                </a:lnTo>
                <a:lnTo>
                  <a:pt x="7704" y="15663"/>
                </a:lnTo>
                <a:lnTo>
                  <a:pt x="7924" y="15553"/>
                </a:lnTo>
                <a:lnTo>
                  <a:pt x="8144" y="15406"/>
                </a:lnTo>
                <a:lnTo>
                  <a:pt x="8328" y="15223"/>
                </a:lnTo>
                <a:lnTo>
                  <a:pt x="8438" y="15076"/>
                </a:lnTo>
                <a:lnTo>
                  <a:pt x="8511" y="14893"/>
                </a:lnTo>
                <a:lnTo>
                  <a:pt x="8511" y="14709"/>
                </a:lnTo>
                <a:lnTo>
                  <a:pt x="8511" y="14526"/>
                </a:lnTo>
                <a:lnTo>
                  <a:pt x="8474" y="14342"/>
                </a:lnTo>
                <a:lnTo>
                  <a:pt x="8364" y="14159"/>
                </a:lnTo>
                <a:lnTo>
                  <a:pt x="8254" y="14049"/>
                </a:lnTo>
                <a:lnTo>
                  <a:pt x="8071" y="13939"/>
                </a:lnTo>
                <a:lnTo>
                  <a:pt x="7997" y="13902"/>
                </a:lnTo>
                <a:close/>
                <a:moveTo>
                  <a:pt x="14710" y="15736"/>
                </a:moveTo>
                <a:lnTo>
                  <a:pt x="14747" y="15993"/>
                </a:lnTo>
                <a:lnTo>
                  <a:pt x="14820" y="16250"/>
                </a:lnTo>
                <a:lnTo>
                  <a:pt x="14490" y="16507"/>
                </a:lnTo>
                <a:lnTo>
                  <a:pt x="14417" y="16397"/>
                </a:lnTo>
                <a:lnTo>
                  <a:pt x="14307" y="15993"/>
                </a:lnTo>
                <a:lnTo>
                  <a:pt x="14380" y="15956"/>
                </a:lnTo>
                <a:lnTo>
                  <a:pt x="14710" y="15736"/>
                </a:lnTo>
                <a:close/>
                <a:moveTo>
                  <a:pt x="14123" y="16103"/>
                </a:moveTo>
                <a:lnTo>
                  <a:pt x="14160" y="16397"/>
                </a:lnTo>
                <a:lnTo>
                  <a:pt x="14233" y="16690"/>
                </a:lnTo>
                <a:lnTo>
                  <a:pt x="13830" y="16873"/>
                </a:lnTo>
                <a:lnTo>
                  <a:pt x="13720" y="16727"/>
                </a:lnTo>
                <a:lnTo>
                  <a:pt x="13500" y="16433"/>
                </a:lnTo>
                <a:lnTo>
                  <a:pt x="14123" y="16103"/>
                </a:lnTo>
                <a:close/>
                <a:moveTo>
                  <a:pt x="13426" y="16470"/>
                </a:moveTo>
                <a:lnTo>
                  <a:pt x="13500" y="16727"/>
                </a:lnTo>
                <a:lnTo>
                  <a:pt x="13536" y="16873"/>
                </a:lnTo>
                <a:lnTo>
                  <a:pt x="13573" y="16984"/>
                </a:lnTo>
                <a:lnTo>
                  <a:pt x="13096" y="17167"/>
                </a:lnTo>
                <a:lnTo>
                  <a:pt x="12986" y="17057"/>
                </a:lnTo>
                <a:lnTo>
                  <a:pt x="12876" y="16873"/>
                </a:lnTo>
                <a:lnTo>
                  <a:pt x="12839" y="16727"/>
                </a:lnTo>
                <a:lnTo>
                  <a:pt x="13426" y="16470"/>
                </a:lnTo>
                <a:close/>
                <a:moveTo>
                  <a:pt x="12583" y="16837"/>
                </a:moveTo>
                <a:lnTo>
                  <a:pt x="12656" y="17094"/>
                </a:lnTo>
                <a:lnTo>
                  <a:pt x="12803" y="17277"/>
                </a:lnTo>
                <a:lnTo>
                  <a:pt x="12399" y="17460"/>
                </a:lnTo>
                <a:lnTo>
                  <a:pt x="12326" y="17387"/>
                </a:lnTo>
                <a:lnTo>
                  <a:pt x="12253" y="17277"/>
                </a:lnTo>
                <a:lnTo>
                  <a:pt x="12216" y="17167"/>
                </a:lnTo>
                <a:lnTo>
                  <a:pt x="12216" y="17020"/>
                </a:lnTo>
                <a:lnTo>
                  <a:pt x="12583" y="16837"/>
                </a:lnTo>
                <a:close/>
                <a:moveTo>
                  <a:pt x="12032" y="17094"/>
                </a:moveTo>
                <a:lnTo>
                  <a:pt x="11996" y="17240"/>
                </a:lnTo>
                <a:lnTo>
                  <a:pt x="12032" y="17387"/>
                </a:lnTo>
                <a:lnTo>
                  <a:pt x="12106" y="17570"/>
                </a:lnTo>
                <a:lnTo>
                  <a:pt x="11812" y="17644"/>
                </a:lnTo>
                <a:lnTo>
                  <a:pt x="11776" y="17644"/>
                </a:lnTo>
                <a:lnTo>
                  <a:pt x="11739" y="17497"/>
                </a:lnTo>
                <a:lnTo>
                  <a:pt x="11666" y="17240"/>
                </a:lnTo>
                <a:lnTo>
                  <a:pt x="12032" y="17094"/>
                </a:lnTo>
                <a:close/>
                <a:moveTo>
                  <a:pt x="11446" y="17350"/>
                </a:moveTo>
                <a:lnTo>
                  <a:pt x="11482" y="17607"/>
                </a:lnTo>
                <a:lnTo>
                  <a:pt x="11519" y="17791"/>
                </a:lnTo>
                <a:lnTo>
                  <a:pt x="11189" y="17901"/>
                </a:lnTo>
                <a:lnTo>
                  <a:pt x="11115" y="17937"/>
                </a:lnTo>
                <a:lnTo>
                  <a:pt x="11115" y="17864"/>
                </a:lnTo>
                <a:lnTo>
                  <a:pt x="11115" y="17827"/>
                </a:lnTo>
                <a:lnTo>
                  <a:pt x="11115" y="17717"/>
                </a:lnTo>
                <a:lnTo>
                  <a:pt x="11005" y="17607"/>
                </a:lnTo>
                <a:lnTo>
                  <a:pt x="10969" y="17534"/>
                </a:lnTo>
                <a:lnTo>
                  <a:pt x="11446" y="17350"/>
                </a:lnTo>
                <a:close/>
                <a:moveTo>
                  <a:pt x="10639" y="17644"/>
                </a:moveTo>
                <a:lnTo>
                  <a:pt x="10749" y="17791"/>
                </a:lnTo>
                <a:lnTo>
                  <a:pt x="10859" y="17901"/>
                </a:lnTo>
                <a:lnTo>
                  <a:pt x="10932" y="17974"/>
                </a:lnTo>
                <a:lnTo>
                  <a:pt x="10969" y="17974"/>
                </a:lnTo>
                <a:lnTo>
                  <a:pt x="10455" y="18194"/>
                </a:lnTo>
                <a:lnTo>
                  <a:pt x="10418" y="18121"/>
                </a:lnTo>
                <a:lnTo>
                  <a:pt x="10345" y="18121"/>
                </a:lnTo>
                <a:lnTo>
                  <a:pt x="10235" y="18157"/>
                </a:lnTo>
                <a:lnTo>
                  <a:pt x="10162" y="17901"/>
                </a:lnTo>
                <a:lnTo>
                  <a:pt x="10125" y="17827"/>
                </a:lnTo>
                <a:lnTo>
                  <a:pt x="10639" y="17644"/>
                </a:lnTo>
                <a:close/>
                <a:moveTo>
                  <a:pt x="10272" y="440"/>
                </a:moveTo>
                <a:lnTo>
                  <a:pt x="10455" y="477"/>
                </a:lnTo>
                <a:lnTo>
                  <a:pt x="10565" y="550"/>
                </a:lnTo>
                <a:lnTo>
                  <a:pt x="10675" y="624"/>
                </a:lnTo>
                <a:lnTo>
                  <a:pt x="10785" y="734"/>
                </a:lnTo>
                <a:lnTo>
                  <a:pt x="10969" y="990"/>
                </a:lnTo>
                <a:lnTo>
                  <a:pt x="11005" y="1210"/>
                </a:lnTo>
                <a:lnTo>
                  <a:pt x="11042" y="1431"/>
                </a:lnTo>
                <a:lnTo>
                  <a:pt x="11335" y="2348"/>
                </a:lnTo>
                <a:lnTo>
                  <a:pt x="11886" y="3998"/>
                </a:lnTo>
                <a:lnTo>
                  <a:pt x="13060" y="7300"/>
                </a:lnTo>
                <a:lnTo>
                  <a:pt x="14233" y="10564"/>
                </a:lnTo>
                <a:lnTo>
                  <a:pt x="14857" y="12215"/>
                </a:lnTo>
                <a:lnTo>
                  <a:pt x="15187" y="13095"/>
                </a:lnTo>
                <a:lnTo>
                  <a:pt x="15407" y="13646"/>
                </a:lnTo>
                <a:lnTo>
                  <a:pt x="15334" y="13682"/>
                </a:lnTo>
                <a:lnTo>
                  <a:pt x="15297" y="13829"/>
                </a:lnTo>
                <a:lnTo>
                  <a:pt x="15297" y="13939"/>
                </a:lnTo>
                <a:lnTo>
                  <a:pt x="15260" y="14196"/>
                </a:lnTo>
                <a:lnTo>
                  <a:pt x="15224" y="14379"/>
                </a:lnTo>
                <a:lnTo>
                  <a:pt x="15187" y="14526"/>
                </a:lnTo>
                <a:lnTo>
                  <a:pt x="15004" y="14856"/>
                </a:lnTo>
                <a:lnTo>
                  <a:pt x="14747" y="15149"/>
                </a:lnTo>
                <a:lnTo>
                  <a:pt x="14453" y="15370"/>
                </a:lnTo>
                <a:lnTo>
                  <a:pt x="14123" y="15590"/>
                </a:lnTo>
                <a:lnTo>
                  <a:pt x="13793" y="15773"/>
                </a:lnTo>
                <a:lnTo>
                  <a:pt x="13060" y="16140"/>
                </a:lnTo>
                <a:lnTo>
                  <a:pt x="12326" y="16470"/>
                </a:lnTo>
                <a:lnTo>
                  <a:pt x="10859" y="17094"/>
                </a:lnTo>
                <a:lnTo>
                  <a:pt x="10015" y="17424"/>
                </a:lnTo>
                <a:lnTo>
                  <a:pt x="9978" y="17387"/>
                </a:lnTo>
                <a:lnTo>
                  <a:pt x="9942" y="17387"/>
                </a:lnTo>
                <a:lnTo>
                  <a:pt x="9905" y="17424"/>
                </a:lnTo>
                <a:lnTo>
                  <a:pt x="9905" y="17460"/>
                </a:lnTo>
                <a:lnTo>
                  <a:pt x="8841" y="17791"/>
                </a:lnTo>
                <a:lnTo>
                  <a:pt x="7777" y="18121"/>
                </a:lnTo>
                <a:lnTo>
                  <a:pt x="6970" y="18304"/>
                </a:lnTo>
                <a:lnTo>
                  <a:pt x="6163" y="18487"/>
                </a:lnTo>
                <a:lnTo>
                  <a:pt x="5797" y="18524"/>
                </a:lnTo>
                <a:lnTo>
                  <a:pt x="5613" y="18524"/>
                </a:lnTo>
                <a:lnTo>
                  <a:pt x="5430" y="18451"/>
                </a:lnTo>
                <a:lnTo>
                  <a:pt x="5283" y="18377"/>
                </a:lnTo>
                <a:lnTo>
                  <a:pt x="5173" y="18231"/>
                </a:lnTo>
                <a:lnTo>
                  <a:pt x="5063" y="18121"/>
                </a:lnTo>
                <a:lnTo>
                  <a:pt x="4953" y="17974"/>
                </a:lnTo>
                <a:lnTo>
                  <a:pt x="4879" y="17680"/>
                </a:lnTo>
                <a:lnTo>
                  <a:pt x="4769" y="17387"/>
                </a:lnTo>
                <a:lnTo>
                  <a:pt x="4476" y="16507"/>
                </a:lnTo>
                <a:lnTo>
                  <a:pt x="3926" y="14819"/>
                </a:lnTo>
                <a:lnTo>
                  <a:pt x="3376" y="13169"/>
                </a:lnTo>
                <a:lnTo>
                  <a:pt x="2752" y="11518"/>
                </a:lnTo>
                <a:lnTo>
                  <a:pt x="2165" y="9867"/>
                </a:lnTo>
                <a:lnTo>
                  <a:pt x="1505" y="8253"/>
                </a:lnTo>
                <a:lnTo>
                  <a:pt x="845" y="6603"/>
                </a:lnTo>
                <a:lnTo>
                  <a:pt x="588" y="6052"/>
                </a:lnTo>
                <a:lnTo>
                  <a:pt x="478" y="5796"/>
                </a:lnTo>
                <a:lnTo>
                  <a:pt x="331" y="5539"/>
                </a:lnTo>
                <a:lnTo>
                  <a:pt x="368" y="5502"/>
                </a:lnTo>
                <a:lnTo>
                  <a:pt x="404" y="5429"/>
                </a:lnTo>
                <a:lnTo>
                  <a:pt x="368" y="5209"/>
                </a:lnTo>
                <a:lnTo>
                  <a:pt x="404" y="5025"/>
                </a:lnTo>
                <a:lnTo>
                  <a:pt x="404" y="4879"/>
                </a:lnTo>
                <a:lnTo>
                  <a:pt x="478" y="4695"/>
                </a:lnTo>
                <a:lnTo>
                  <a:pt x="624" y="4402"/>
                </a:lnTo>
                <a:lnTo>
                  <a:pt x="845" y="4145"/>
                </a:lnTo>
                <a:lnTo>
                  <a:pt x="1101" y="3888"/>
                </a:lnTo>
                <a:lnTo>
                  <a:pt x="1395" y="3668"/>
                </a:lnTo>
                <a:lnTo>
                  <a:pt x="1725" y="3485"/>
                </a:lnTo>
                <a:lnTo>
                  <a:pt x="2018" y="3301"/>
                </a:lnTo>
                <a:lnTo>
                  <a:pt x="2789" y="2935"/>
                </a:lnTo>
                <a:lnTo>
                  <a:pt x="3596" y="2641"/>
                </a:lnTo>
                <a:lnTo>
                  <a:pt x="5210" y="2017"/>
                </a:lnTo>
                <a:lnTo>
                  <a:pt x="6787" y="1394"/>
                </a:lnTo>
                <a:lnTo>
                  <a:pt x="7557" y="1100"/>
                </a:lnTo>
                <a:lnTo>
                  <a:pt x="8364" y="807"/>
                </a:lnTo>
                <a:lnTo>
                  <a:pt x="9135" y="587"/>
                </a:lnTo>
                <a:lnTo>
                  <a:pt x="9538" y="514"/>
                </a:lnTo>
                <a:lnTo>
                  <a:pt x="9942" y="440"/>
                </a:lnTo>
                <a:close/>
                <a:moveTo>
                  <a:pt x="9868" y="17937"/>
                </a:moveTo>
                <a:lnTo>
                  <a:pt x="9868" y="17974"/>
                </a:lnTo>
                <a:lnTo>
                  <a:pt x="9905" y="18157"/>
                </a:lnTo>
                <a:lnTo>
                  <a:pt x="10015" y="18341"/>
                </a:lnTo>
                <a:lnTo>
                  <a:pt x="9575" y="18524"/>
                </a:lnTo>
                <a:lnTo>
                  <a:pt x="9575" y="18487"/>
                </a:lnTo>
                <a:lnTo>
                  <a:pt x="9538" y="18341"/>
                </a:lnTo>
                <a:lnTo>
                  <a:pt x="9465" y="18231"/>
                </a:lnTo>
                <a:lnTo>
                  <a:pt x="9391" y="18084"/>
                </a:lnTo>
                <a:lnTo>
                  <a:pt x="9868" y="17937"/>
                </a:lnTo>
                <a:close/>
                <a:moveTo>
                  <a:pt x="9098" y="18194"/>
                </a:moveTo>
                <a:lnTo>
                  <a:pt x="9171" y="18414"/>
                </a:lnTo>
                <a:lnTo>
                  <a:pt x="9245" y="18524"/>
                </a:lnTo>
                <a:lnTo>
                  <a:pt x="9318" y="18598"/>
                </a:lnTo>
                <a:lnTo>
                  <a:pt x="8841" y="18781"/>
                </a:lnTo>
                <a:lnTo>
                  <a:pt x="8768" y="18708"/>
                </a:lnTo>
                <a:lnTo>
                  <a:pt x="8694" y="18598"/>
                </a:lnTo>
                <a:lnTo>
                  <a:pt x="8621" y="18487"/>
                </a:lnTo>
                <a:lnTo>
                  <a:pt x="8584" y="18341"/>
                </a:lnTo>
                <a:lnTo>
                  <a:pt x="9098" y="18194"/>
                </a:lnTo>
                <a:close/>
                <a:moveTo>
                  <a:pt x="8254" y="18414"/>
                </a:moveTo>
                <a:lnTo>
                  <a:pt x="8291" y="18561"/>
                </a:lnTo>
                <a:lnTo>
                  <a:pt x="8364" y="18744"/>
                </a:lnTo>
                <a:lnTo>
                  <a:pt x="8511" y="18928"/>
                </a:lnTo>
                <a:lnTo>
                  <a:pt x="8181" y="19038"/>
                </a:lnTo>
                <a:lnTo>
                  <a:pt x="8144" y="18964"/>
                </a:lnTo>
                <a:lnTo>
                  <a:pt x="8107" y="18928"/>
                </a:lnTo>
                <a:lnTo>
                  <a:pt x="7997" y="18854"/>
                </a:lnTo>
                <a:lnTo>
                  <a:pt x="7961" y="18818"/>
                </a:lnTo>
                <a:lnTo>
                  <a:pt x="7851" y="18634"/>
                </a:lnTo>
                <a:lnTo>
                  <a:pt x="7851" y="18561"/>
                </a:lnTo>
                <a:lnTo>
                  <a:pt x="8254" y="18414"/>
                </a:lnTo>
                <a:close/>
                <a:moveTo>
                  <a:pt x="5246" y="18818"/>
                </a:moveTo>
                <a:lnTo>
                  <a:pt x="5430" y="18891"/>
                </a:lnTo>
                <a:lnTo>
                  <a:pt x="5650" y="18928"/>
                </a:lnTo>
                <a:lnTo>
                  <a:pt x="5870" y="18964"/>
                </a:lnTo>
                <a:lnTo>
                  <a:pt x="5943" y="19221"/>
                </a:lnTo>
                <a:lnTo>
                  <a:pt x="5760" y="19148"/>
                </a:lnTo>
                <a:lnTo>
                  <a:pt x="5576" y="19038"/>
                </a:lnTo>
                <a:lnTo>
                  <a:pt x="5393" y="18928"/>
                </a:lnTo>
                <a:lnTo>
                  <a:pt x="5246" y="18818"/>
                </a:lnTo>
                <a:close/>
                <a:moveTo>
                  <a:pt x="7557" y="18634"/>
                </a:moveTo>
                <a:lnTo>
                  <a:pt x="7557" y="18781"/>
                </a:lnTo>
                <a:lnTo>
                  <a:pt x="7631" y="18928"/>
                </a:lnTo>
                <a:lnTo>
                  <a:pt x="7704" y="19038"/>
                </a:lnTo>
                <a:lnTo>
                  <a:pt x="7777" y="19148"/>
                </a:lnTo>
                <a:lnTo>
                  <a:pt x="7704" y="19184"/>
                </a:lnTo>
                <a:lnTo>
                  <a:pt x="7227" y="19294"/>
                </a:lnTo>
                <a:lnTo>
                  <a:pt x="7154" y="19184"/>
                </a:lnTo>
                <a:lnTo>
                  <a:pt x="7080" y="19074"/>
                </a:lnTo>
                <a:lnTo>
                  <a:pt x="6970" y="18928"/>
                </a:lnTo>
                <a:lnTo>
                  <a:pt x="6897" y="18781"/>
                </a:lnTo>
                <a:lnTo>
                  <a:pt x="7117" y="18708"/>
                </a:lnTo>
                <a:lnTo>
                  <a:pt x="7557" y="18634"/>
                </a:lnTo>
                <a:close/>
                <a:moveTo>
                  <a:pt x="6604" y="18854"/>
                </a:moveTo>
                <a:lnTo>
                  <a:pt x="6677" y="19111"/>
                </a:lnTo>
                <a:lnTo>
                  <a:pt x="6750" y="19221"/>
                </a:lnTo>
                <a:lnTo>
                  <a:pt x="6824" y="19331"/>
                </a:lnTo>
                <a:lnTo>
                  <a:pt x="6493" y="19331"/>
                </a:lnTo>
                <a:lnTo>
                  <a:pt x="6493" y="19258"/>
                </a:lnTo>
                <a:lnTo>
                  <a:pt x="6493" y="19221"/>
                </a:lnTo>
                <a:lnTo>
                  <a:pt x="6420" y="19184"/>
                </a:lnTo>
                <a:lnTo>
                  <a:pt x="6383" y="19184"/>
                </a:lnTo>
                <a:lnTo>
                  <a:pt x="6310" y="19221"/>
                </a:lnTo>
                <a:lnTo>
                  <a:pt x="6273" y="19221"/>
                </a:lnTo>
                <a:lnTo>
                  <a:pt x="6200" y="19184"/>
                </a:lnTo>
                <a:lnTo>
                  <a:pt x="6163" y="19074"/>
                </a:lnTo>
                <a:lnTo>
                  <a:pt x="6127" y="18928"/>
                </a:lnTo>
                <a:lnTo>
                  <a:pt x="6604" y="18854"/>
                </a:lnTo>
                <a:close/>
                <a:moveTo>
                  <a:pt x="10125" y="0"/>
                </a:moveTo>
                <a:lnTo>
                  <a:pt x="9721" y="37"/>
                </a:lnTo>
                <a:lnTo>
                  <a:pt x="9318" y="110"/>
                </a:lnTo>
                <a:lnTo>
                  <a:pt x="8804" y="220"/>
                </a:lnTo>
                <a:lnTo>
                  <a:pt x="8291" y="403"/>
                </a:lnTo>
                <a:lnTo>
                  <a:pt x="7300" y="734"/>
                </a:lnTo>
                <a:lnTo>
                  <a:pt x="5320" y="1504"/>
                </a:lnTo>
                <a:lnTo>
                  <a:pt x="3376" y="2274"/>
                </a:lnTo>
                <a:lnTo>
                  <a:pt x="2422" y="2678"/>
                </a:lnTo>
                <a:lnTo>
                  <a:pt x="1945" y="2898"/>
                </a:lnTo>
                <a:lnTo>
                  <a:pt x="1505" y="3118"/>
                </a:lnTo>
                <a:lnTo>
                  <a:pt x="1248" y="3301"/>
                </a:lnTo>
                <a:lnTo>
                  <a:pt x="955" y="3485"/>
                </a:lnTo>
                <a:lnTo>
                  <a:pt x="698" y="3742"/>
                </a:lnTo>
                <a:lnTo>
                  <a:pt x="441" y="3998"/>
                </a:lnTo>
                <a:lnTo>
                  <a:pt x="221" y="4292"/>
                </a:lnTo>
                <a:lnTo>
                  <a:pt x="74" y="4622"/>
                </a:lnTo>
                <a:lnTo>
                  <a:pt x="38" y="4769"/>
                </a:lnTo>
                <a:lnTo>
                  <a:pt x="38" y="4915"/>
                </a:lnTo>
                <a:lnTo>
                  <a:pt x="38" y="5099"/>
                </a:lnTo>
                <a:lnTo>
                  <a:pt x="74" y="5245"/>
                </a:lnTo>
                <a:lnTo>
                  <a:pt x="1" y="5282"/>
                </a:lnTo>
                <a:lnTo>
                  <a:pt x="1" y="5319"/>
                </a:lnTo>
                <a:lnTo>
                  <a:pt x="38" y="5722"/>
                </a:lnTo>
                <a:lnTo>
                  <a:pt x="148" y="6052"/>
                </a:lnTo>
                <a:lnTo>
                  <a:pt x="441" y="6786"/>
                </a:lnTo>
                <a:lnTo>
                  <a:pt x="1065" y="8400"/>
                </a:lnTo>
                <a:lnTo>
                  <a:pt x="2348" y="11665"/>
                </a:lnTo>
                <a:lnTo>
                  <a:pt x="2935" y="13315"/>
                </a:lnTo>
                <a:lnTo>
                  <a:pt x="3522" y="15003"/>
                </a:lnTo>
                <a:lnTo>
                  <a:pt x="4072" y="16653"/>
                </a:lnTo>
                <a:lnTo>
                  <a:pt x="4293" y="17424"/>
                </a:lnTo>
                <a:lnTo>
                  <a:pt x="4439" y="17827"/>
                </a:lnTo>
                <a:lnTo>
                  <a:pt x="4513" y="18047"/>
                </a:lnTo>
                <a:lnTo>
                  <a:pt x="4623" y="18231"/>
                </a:lnTo>
                <a:lnTo>
                  <a:pt x="4659" y="18451"/>
                </a:lnTo>
                <a:lnTo>
                  <a:pt x="4733" y="18634"/>
                </a:lnTo>
                <a:lnTo>
                  <a:pt x="4806" y="18781"/>
                </a:lnTo>
                <a:lnTo>
                  <a:pt x="4916" y="18928"/>
                </a:lnTo>
                <a:lnTo>
                  <a:pt x="5026" y="19074"/>
                </a:lnTo>
                <a:lnTo>
                  <a:pt x="5173" y="19221"/>
                </a:lnTo>
                <a:lnTo>
                  <a:pt x="5503" y="19404"/>
                </a:lnTo>
                <a:lnTo>
                  <a:pt x="5833" y="19551"/>
                </a:lnTo>
                <a:lnTo>
                  <a:pt x="6237" y="19661"/>
                </a:lnTo>
                <a:lnTo>
                  <a:pt x="6604" y="19698"/>
                </a:lnTo>
                <a:lnTo>
                  <a:pt x="7007" y="19698"/>
                </a:lnTo>
                <a:lnTo>
                  <a:pt x="7484" y="19625"/>
                </a:lnTo>
                <a:lnTo>
                  <a:pt x="7924" y="19515"/>
                </a:lnTo>
                <a:lnTo>
                  <a:pt x="8841" y="19184"/>
                </a:lnTo>
                <a:lnTo>
                  <a:pt x="11079" y="18341"/>
                </a:lnTo>
                <a:lnTo>
                  <a:pt x="13206" y="17570"/>
                </a:lnTo>
                <a:lnTo>
                  <a:pt x="13830" y="17314"/>
                </a:lnTo>
                <a:lnTo>
                  <a:pt x="14417" y="17020"/>
                </a:lnTo>
                <a:lnTo>
                  <a:pt x="14527" y="17020"/>
                </a:lnTo>
                <a:lnTo>
                  <a:pt x="14674" y="16947"/>
                </a:lnTo>
                <a:lnTo>
                  <a:pt x="14710" y="16873"/>
                </a:lnTo>
                <a:lnTo>
                  <a:pt x="14710" y="16837"/>
                </a:lnTo>
                <a:lnTo>
                  <a:pt x="14894" y="16690"/>
                </a:lnTo>
                <a:lnTo>
                  <a:pt x="15187" y="16433"/>
                </a:lnTo>
                <a:lnTo>
                  <a:pt x="15407" y="16103"/>
                </a:lnTo>
                <a:lnTo>
                  <a:pt x="15554" y="15773"/>
                </a:lnTo>
                <a:lnTo>
                  <a:pt x="15701" y="15406"/>
                </a:lnTo>
                <a:lnTo>
                  <a:pt x="15774" y="15039"/>
                </a:lnTo>
                <a:lnTo>
                  <a:pt x="15811" y="14636"/>
                </a:lnTo>
                <a:lnTo>
                  <a:pt x="15847" y="13866"/>
                </a:lnTo>
                <a:lnTo>
                  <a:pt x="15884" y="13829"/>
                </a:lnTo>
                <a:lnTo>
                  <a:pt x="15884" y="13756"/>
                </a:lnTo>
                <a:lnTo>
                  <a:pt x="15847" y="13572"/>
                </a:lnTo>
                <a:lnTo>
                  <a:pt x="15811" y="13389"/>
                </a:lnTo>
                <a:lnTo>
                  <a:pt x="15664" y="13059"/>
                </a:lnTo>
                <a:lnTo>
                  <a:pt x="15334" y="12178"/>
                </a:lnTo>
                <a:lnTo>
                  <a:pt x="14710" y="10564"/>
                </a:lnTo>
                <a:lnTo>
                  <a:pt x="13500" y="7263"/>
                </a:lnTo>
                <a:lnTo>
                  <a:pt x="12326" y="3962"/>
                </a:lnTo>
                <a:lnTo>
                  <a:pt x="11776" y="2311"/>
                </a:lnTo>
                <a:lnTo>
                  <a:pt x="11446" y="1431"/>
                </a:lnTo>
                <a:lnTo>
                  <a:pt x="11372" y="1174"/>
                </a:lnTo>
                <a:lnTo>
                  <a:pt x="11409" y="1027"/>
                </a:lnTo>
                <a:lnTo>
                  <a:pt x="11409" y="917"/>
                </a:lnTo>
                <a:lnTo>
                  <a:pt x="11372" y="770"/>
                </a:lnTo>
                <a:lnTo>
                  <a:pt x="11299" y="624"/>
                </a:lnTo>
                <a:lnTo>
                  <a:pt x="11152" y="403"/>
                </a:lnTo>
                <a:lnTo>
                  <a:pt x="10895" y="220"/>
                </a:lnTo>
                <a:lnTo>
                  <a:pt x="10712" y="110"/>
                </a:lnTo>
                <a:lnTo>
                  <a:pt x="10528" y="37"/>
                </a:lnTo>
                <a:lnTo>
                  <a:pt x="10345" y="0"/>
                </a:lnTo>
                <a:close/>
              </a:path>
            </a:pathLst>
          </a:custGeom>
          <a:solidFill>
            <a:srgbClr val="6D9EEB"/>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572" name="Google Shape;572;p18"/>
          <p:cNvSpPr/>
          <p:nvPr/>
        </p:nvSpPr>
        <p:spPr>
          <a:xfrm>
            <a:off x="-77758" y="4071049"/>
            <a:ext cx="1042673" cy="1187127"/>
          </a:xfrm>
          <a:custGeom>
            <a:rect b="b" l="l" r="r" t="t"/>
            <a:pathLst>
              <a:path extrusionOk="0" h="17792" w="15627">
                <a:moveTo>
                  <a:pt x="10528" y="1"/>
                </a:moveTo>
                <a:lnTo>
                  <a:pt x="10455" y="37"/>
                </a:lnTo>
                <a:lnTo>
                  <a:pt x="10308" y="221"/>
                </a:lnTo>
                <a:lnTo>
                  <a:pt x="10198" y="441"/>
                </a:lnTo>
                <a:lnTo>
                  <a:pt x="10015" y="881"/>
                </a:lnTo>
                <a:lnTo>
                  <a:pt x="9831" y="1468"/>
                </a:lnTo>
                <a:lnTo>
                  <a:pt x="9685" y="2091"/>
                </a:lnTo>
                <a:lnTo>
                  <a:pt x="9685" y="2201"/>
                </a:lnTo>
                <a:lnTo>
                  <a:pt x="9721" y="2311"/>
                </a:lnTo>
                <a:lnTo>
                  <a:pt x="9795" y="2348"/>
                </a:lnTo>
                <a:lnTo>
                  <a:pt x="9868" y="2385"/>
                </a:lnTo>
                <a:lnTo>
                  <a:pt x="9941" y="2421"/>
                </a:lnTo>
                <a:lnTo>
                  <a:pt x="10051" y="2385"/>
                </a:lnTo>
                <a:lnTo>
                  <a:pt x="10125" y="2311"/>
                </a:lnTo>
                <a:lnTo>
                  <a:pt x="10198" y="2238"/>
                </a:lnTo>
                <a:lnTo>
                  <a:pt x="10235" y="2055"/>
                </a:lnTo>
                <a:lnTo>
                  <a:pt x="10235" y="2018"/>
                </a:lnTo>
                <a:lnTo>
                  <a:pt x="10235" y="1981"/>
                </a:lnTo>
                <a:lnTo>
                  <a:pt x="10455" y="1138"/>
                </a:lnTo>
                <a:lnTo>
                  <a:pt x="10638" y="624"/>
                </a:lnTo>
                <a:lnTo>
                  <a:pt x="10675" y="367"/>
                </a:lnTo>
                <a:lnTo>
                  <a:pt x="10712" y="111"/>
                </a:lnTo>
                <a:lnTo>
                  <a:pt x="10675" y="37"/>
                </a:lnTo>
                <a:lnTo>
                  <a:pt x="10602" y="1"/>
                </a:lnTo>
                <a:close/>
                <a:moveTo>
                  <a:pt x="3559" y="1028"/>
                </a:moveTo>
                <a:lnTo>
                  <a:pt x="3522" y="1064"/>
                </a:lnTo>
                <a:lnTo>
                  <a:pt x="3485" y="1101"/>
                </a:lnTo>
                <a:lnTo>
                  <a:pt x="3485" y="1138"/>
                </a:lnTo>
                <a:lnTo>
                  <a:pt x="3559" y="1321"/>
                </a:lnTo>
                <a:lnTo>
                  <a:pt x="3669" y="1468"/>
                </a:lnTo>
                <a:lnTo>
                  <a:pt x="3889" y="1761"/>
                </a:lnTo>
                <a:lnTo>
                  <a:pt x="4109" y="2055"/>
                </a:lnTo>
                <a:lnTo>
                  <a:pt x="4366" y="2348"/>
                </a:lnTo>
                <a:lnTo>
                  <a:pt x="4476" y="2605"/>
                </a:lnTo>
                <a:lnTo>
                  <a:pt x="4586" y="2862"/>
                </a:lnTo>
                <a:lnTo>
                  <a:pt x="4696" y="2972"/>
                </a:lnTo>
                <a:lnTo>
                  <a:pt x="4769" y="3045"/>
                </a:lnTo>
                <a:lnTo>
                  <a:pt x="4916" y="3082"/>
                </a:lnTo>
                <a:lnTo>
                  <a:pt x="5063" y="3082"/>
                </a:lnTo>
                <a:lnTo>
                  <a:pt x="5136" y="3045"/>
                </a:lnTo>
                <a:lnTo>
                  <a:pt x="5209" y="3008"/>
                </a:lnTo>
                <a:lnTo>
                  <a:pt x="5246" y="2935"/>
                </a:lnTo>
                <a:lnTo>
                  <a:pt x="5246" y="2862"/>
                </a:lnTo>
                <a:lnTo>
                  <a:pt x="5209" y="2715"/>
                </a:lnTo>
                <a:lnTo>
                  <a:pt x="5173" y="2642"/>
                </a:lnTo>
                <a:lnTo>
                  <a:pt x="5099" y="2605"/>
                </a:lnTo>
                <a:lnTo>
                  <a:pt x="4989" y="2605"/>
                </a:lnTo>
                <a:lnTo>
                  <a:pt x="4989" y="2568"/>
                </a:lnTo>
                <a:lnTo>
                  <a:pt x="4989" y="2495"/>
                </a:lnTo>
                <a:lnTo>
                  <a:pt x="4953" y="2385"/>
                </a:lnTo>
                <a:lnTo>
                  <a:pt x="4806" y="2128"/>
                </a:lnTo>
                <a:lnTo>
                  <a:pt x="4623" y="1871"/>
                </a:lnTo>
                <a:lnTo>
                  <a:pt x="4402" y="1615"/>
                </a:lnTo>
                <a:lnTo>
                  <a:pt x="4146" y="1394"/>
                </a:lnTo>
                <a:lnTo>
                  <a:pt x="3889" y="1174"/>
                </a:lnTo>
                <a:lnTo>
                  <a:pt x="3595" y="1028"/>
                </a:lnTo>
                <a:close/>
                <a:moveTo>
                  <a:pt x="15334" y="3999"/>
                </a:moveTo>
                <a:lnTo>
                  <a:pt x="15260" y="4035"/>
                </a:lnTo>
                <a:lnTo>
                  <a:pt x="15187" y="4109"/>
                </a:lnTo>
                <a:lnTo>
                  <a:pt x="15077" y="4182"/>
                </a:lnTo>
                <a:lnTo>
                  <a:pt x="14967" y="4256"/>
                </a:lnTo>
                <a:lnTo>
                  <a:pt x="14820" y="4329"/>
                </a:lnTo>
                <a:lnTo>
                  <a:pt x="14673" y="4329"/>
                </a:lnTo>
                <a:lnTo>
                  <a:pt x="14527" y="4402"/>
                </a:lnTo>
                <a:lnTo>
                  <a:pt x="14490" y="4439"/>
                </a:lnTo>
                <a:lnTo>
                  <a:pt x="14453" y="4549"/>
                </a:lnTo>
                <a:lnTo>
                  <a:pt x="14417" y="4586"/>
                </a:lnTo>
                <a:lnTo>
                  <a:pt x="14380" y="4622"/>
                </a:lnTo>
                <a:lnTo>
                  <a:pt x="14233" y="4732"/>
                </a:lnTo>
                <a:lnTo>
                  <a:pt x="13940" y="4842"/>
                </a:lnTo>
                <a:lnTo>
                  <a:pt x="13720" y="4989"/>
                </a:lnTo>
                <a:lnTo>
                  <a:pt x="13536" y="5173"/>
                </a:lnTo>
                <a:lnTo>
                  <a:pt x="13499" y="5246"/>
                </a:lnTo>
                <a:lnTo>
                  <a:pt x="13499" y="5319"/>
                </a:lnTo>
                <a:lnTo>
                  <a:pt x="13573" y="5356"/>
                </a:lnTo>
                <a:lnTo>
                  <a:pt x="13830" y="5356"/>
                </a:lnTo>
                <a:lnTo>
                  <a:pt x="14013" y="5319"/>
                </a:lnTo>
                <a:lnTo>
                  <a:pt x="14380" y="5173"/>
                </a:lnTo>
                <a:lnTo>
                  <a:pt x="14673" y="5026"/>
                </a:lnTo>
                <a:lnTo>
                  <a:pt x="14783" y="4953"/>
                </a:lnTo>
                <a:lnTo>
                  <a:pt x="14857" y="4806"/>
                </a:lnTo>
                <a:lnTo>
                  <a:pt x="15077" y="4769"/>
                </a:lnTo>
                <a:lnTo>
                  <a:pt x="15260" y="4659"/>
                </a:lnTo>
                <a:lnTo>
                  <a:pt x="15370" y="4696"/>
                </a:lnTo>
                <a:lnTo>
                  <a:pt x="15444" y="4696"/>
                </a:lnTo>
                <a:lnTo>
                  <a:pt x="15554" y="4622"/>
                </a:lnTo>
                <a:lnTo>
                  <a:pt x="15627" y="4549"/>
                </a:lnTo>
                <a:lnTo>
                  <a:pt x="15627" y="4476"/>
                </a:lnTo>
                <a:lnTo>
                  <a:pt x="15590" y="4366"/>
                </a:lnTo>
                <a:lnTo>
                  <a:pt x="15627" y="4329"/>
                </a:lnTo>
                <a:lnTo>
                  <a:pt x="15627" y="4256"/>
                </a:lnTo>
                <a:lnTo>
                  <a:pt x="15590" y="4182"/>
                </a:lnTo>
                <a:lnTo>
                  <a:pt x="15554" y="4109"/>
                </a:lnTo>
                <a:lnTo>
                  <a:pt x="15480" y="4035"/>
                </a:lnTo>
                <a:lnTo>
                  <a:pt x="15407" y="4035"/>
                </a:lnTo>
                <a:lnTo>
                  <a:pt x="15334" y="3999"/>
                </a:lnTo>
                <a:close/>
                <a:moveTo>
                  <a:pt x="2238" y="7447"/>
                </a:moveTo>
                <a:lnTo>
                  <a:pt x="2128" y="7484"/>
                </a:lnTo>
                <a:lnTo>
                  <a:pt x="1064" y="7960"/>
                </a:lnTo>
                <a:lnTo>
                  <a:pt x="477" y="8217"/>
                </a:lnTo>
                <a:lnTo>
                  <a:pt x="257" y="8364"/>
                </a:lnTo>
                <a:lnTo>
                  <a:pt x="147" y="8474"/>
                </a:lnTo>
                <a:lnTo>
                  <a:pt x="111" y="8437"/>
                </a:lnTo>
                <a:lnTo>
                  <a:pt x="74" y="8437"/>
                </a:lnTo>
                <a:lnTo>
                  <a:pt x="1" y="8511"/>
                </a:lnTo>
                <a:lnTo>
                  <a:pt x="1" y="8584"/>
                </a:lnTo>
                <a:lnTo>
                  <a:pt x="37" y="8621"/>
                </a:lnTo>
                <a:lnTo>
                  <a:pt x="111" y="8694"/>
                </a:lnTo>
                <a:lnTo>
                  <a:pt x="221" y="8731"/>
                </a:lnTo>
                <a:lnTo>
                  <a:pt x="367" y="8694"/>
                </a:lnTo>
                <a:lnTo>
                  <a:pt x="514" y="8657"/>
                </a:lnTo>
                <a:lnTo>
                  <a:pt x="808" y="8547"/>
                </a:lnTo>
                <a:lnTo>
                  <a:pt x="1028" y="8474"/>
                </a:lnTo>
                <a:lnTo>
                  <a:pt x="2385" y="7887"/>
                </a:lnTo>
                <a:lnTo>
                  <a:pt x="2458" y="7850"/>
                </a:lnTo>
                <a:lnTo>
                  <a:pt x="2532" y="7777"/>
                </a:lnTo>
                <a:lnTo>
                  <a:pt x="2532" y="7667"/>
                </a:lnTo>
                <a:lnTo>
                  <a:pt x="2495" y="7594"/>
                </a:lnTo>
                <a:lnTo>
                  <a:pt x="2422" y="7520"/>
                </a:lnTo>
                <a:lnTo>
                  <a:pt x="2348" y="7484"/>
                </a:lnTo>
                <a:lnTo>
                  <a:pt x="2238" y="7447"/>
                </a:lnTo>
                <a:close/>
                <a:moveTo>
                  <a:pt x="6677" y="7814"/>
                </a:moveTo>
                <a:lnTo>
                  <a:pt x="6603" y="7887"/>
                </a:lnTo>
                <a:lnTo>
                  <a:pt x="6603" y="7960"/>
                </a:lnTo>
                <a:lnTo>
                  <a:pt x="6603" y="8070"/>
                </a:lnTo>
                <a:lnTo>
                  <a:pt x="6933" y="8474"/>
                </a:lnTo>
                <a:lnTo>
                  <a:pt x="7044" y="8694"/>
                </a:lnTo>
                <a:lnTo>
                  <a:pt x="7154" y="8914"/>
                </a:lnTo>
                <a:lnTo>
                  <a:pt x="7227" y="8951"/>
                </a:lnTo>
                <a:lnTo>
                  <a:pt x="7264" y="8987"/>
                </a:lnTo>
                <a:lnTo>
                  <a:pt x="7410" y="8987"/>
                </a:lnTo>
                <a:lnTo>
                  <a:pt x="7594" y="8877"/>
                </a:lnTo>
                <a:lnTo>
                  <a:pt x="7777" y="8767"/>
                </a:lnTo>
                <a:lnTo>
                  <a:pt x="7924" y="8621"/>
                </a:lnTo>
                <a:lnTo>
                  <a:pt x="7924" y="8657"/>
                </a:lnTo>
                <a:lnTo>
                  <a:pt x="7997" y="8767"/>
                </a:lnTo>
                <a:lnTo>
                  <a:pt x="8071" y="8877"/>
                </a:lnTo>
                <a:lnTo>
                  <a:pt x="8181" y="8951"/>
                </a:lnTo>
                <a:lnTo>
                  <a:pt x="8327" y="9024"/>
                </a:lnTo>
                <a:lnTo>
                  <a:pt x="8584" y="9061"/>
                </a:lnTo>
                <a:lnTo>
                  <a:pt x="8768" y="9061"/>
                </a:lnTo>
                <a:lnTo>
                  <a:pt x="8951" y="8987"/>
                </a:lnTo>
                <a:lnTo>
                  <a:pt x="9281" y="8841"/>
                </a:lnTo>
                <a:lnTo>
                  <a:pt x="9611" y="8657"/>
                </a:lnTo>
                <a:lnTo>
                  <a:pt x="9721" y="8547"/>
                </a:lnTo>
                <a:lnTo>
                  <a:pt x="9758" y="8474"/>
                </a:lnTo>
                <a:lnTo>
                  <a:pt x="9758" y="8364"/>
                </a:lnTo>
                <a:lnTo>
                  <a:pt x="9685" y="8254"/>
                </a:lnTo>
                <a:lnTo>
                  <a:pt x="9648" y="8217"/>
                </a:lnTo>
                <a:lnTo>
                  <a:pt x="9464" y="8217"/>
                </a:lnTo>
                <a:lnTo>
                  <a:pt x="9428" y="8291"/>
                </a:lnTo>
                <a:lnTo>
                  <a:pt x="9244" y="8437"/>
                </a:lnTo>
                <a:lnTo>
                  <a:pt x="8988" y="8547"/>
                </a:lnTo>
                <a:lnTo>
                  <a:pt x="8768" y="8621"/>
                </a:lnTo>
                <a:lnTo>
                  <a:pt x="8584" y="8657"/>
                </a:lnTo>
                <a:lnTo>
                  <a:pt x="8474" y="8657"/>
                </a:lnTo>
                <a:lnTo>
                  <a:pt x="8401" y="8621"/>
                </a:lnTo>
                <a:lnTo>
                  <a:pt x="8364" y="8584"/>
                </a:lnTo>
                <a:lnTo>
                  <a:pt x="8327" y="8547"/>
                </a:lnTo>
                <a:lnTo>
                  <a:pt x="8254" y="8254"/>
                </a:lnTo>
                <a:lnTo>
                  <a:pt x="8181" y="8144"/>
                </a:lnTo>
                <a:lnTo>
                  <a:pt x="8071" y="8107"/>
                </a:lnTo>
                <a:lnTo>
                  <a:pt x="7961" y="8107"/>
                </a:lnTo>
                <a:lnTo>
                  <a:pt x="7887" y="8144"/>
                </a:lnTo>
                <a:lnTo>
                  <a:pt x="7740" y="8254"/>
                </a:lnTo>
                <a:lnTo>
                  <a:pt x="7630" y="8401"/>
                </a:lnTo>
                <a:lnTo>
                  <a:pt x="7410" y="8547"/>
                </a:lnTo>
                <a:lnTo>
                  <a:pt x="7264" y="8364"/>
                </a:lnTo>
                <a:lnTo>
                  <a:pt x="7117" y="8180"/>
                </a:lnTo>
                <a:lnTo>
                  <a:pt x="6970" y="7997"/>
                </a:lnTo>
                <a:lnTo>
                  <a:pt x="6787" y="7850"/>
                </a:lnTo>
                <a:lnTo>
                  <a:pt x="6713" y="7814"/>
                </a:lnTo>
                <a:close/>
                <a:moveTo>
                  <a:pt x="12876" y="11005"/>
                </a:moveTo>
                <a:lnTo>
                  <a:pt x="12803" y="11042"/>
                </a:lnTo>
                <a:lnTo>
                  <a:pt x="12766" y="11078"/>
                </a:lnTo>
                <a:lnTo>
                  <a:pt x="12766" y="11152"/>
                </a:lnTo>
                <a:lnTo>
                  <a:pt x="12729" y="11225"/>
                </a:lnTo>
                <a:lnTo>
                  <a:pt x="12766" y="11298"/>
                </a:lnTo>
                <a:lnTo>
                  <a:pt x="12986" y="11702"/>
                </a:lnTo>
                <a:lnTo>
                  <a:pt x="13279" y="12069"/>
                </a:lnTo>
                <a:lnTo>
                  <a:pt x="13499" y="12399"/>
                </a:lnTo>
                <a:lnTo>
                  <a:pt x="13646" y="12509"/>
                </a:lnTo>
                <a:lnTo>
                  <a:pt x="13830" y="12619"/>
                </a:lnTo>
                <a:lnTo>
                  <a:pt x="13976" y="12619"/>
                </a:lnTo>
                <a:lnTo>
                  <a:pt x="14013" y="12582"/>
                </a:lnTo>
                <a:lnTo>
                  <a:pt x="14086" y="12546"/>
                </a:lnTo>
                <a:lnTo>
                  <a:pt x="14160" y="12436"/>
                </a:lnTo>
                <a:lnTo>
                  <a:pt x="14160" y="12325"/>
                </a:lnTo>
                <a:lnTo>
                  <a:pt x="14160" y="12252"/>
                </a:lnTo>
                <a:lnTo>
                  <a:pt x="14123" y="12142"/>
                </a:lnTo>
                <a:lnTo>
                  <a:pt x="14086" y="12069"/>
                </a:lnTo>
                <a:lnTo>
                  <a:pt x="14050" y="12032"/>
                </a:lnTo>
                <a:lnTo>
                  <a:pt x="13903" y="12032"/>
                </a:lnTo>
                <a:lnTo>
                  <a:pt x="13830" y="11885"/>
                </a:lnTo>
                <a:lnTo>
                  <a:pt x="13573" y="11592"/>
                </a:lnTo>
                <a:lnTo>
                  <a:pt x="13316" y="11298"/>
                </a:lnTo>
                <a:lnTo>
                  <a:pt x="13059" y="11042"/>
                </a:lnTo>
                <a:lnTo>
                  <a:pt x="13023" y="11005"/>
                </a:lnTo>
                <a:close/>
                <a:moveTo>
                  <a:pt x="8181" y="3192"/>
                </a:moveTo>
                <a:lnTo>
                  <a:pt x="8511" y="3228"/>
                </a:lnTo>
                <a:lnTo>
                  <a:pt x="8878" y="3265"/>
                </a:lnTo>
                <a:lnTo>
                  <a:pt x="9208" y="3339"/>
                </a:lnTo>
                <a:lnTo>
                  <a:pt x="9538" y="3412"/>
                </a:lnTo>
                <a:lnTo>
                  <a:pt x="9868" y="3522"/>
                </a:lnTo>
                <a:lnTo>
                  <a:pt x="10198" y="3669"/>
                </a:lnTo>
                <a:lnTo>
                  <a:pt x="10528" y="3852"/>
                </a:lnTo>
                <a:lnTo>
                  <a:pt x="10822" y="4035"/>
                </a:lnTo>
                <a:lnTo>
                  <a:pt x="11078" y="4256"/>
                </a:lnTo>
                <a:lnTo>
                  <a:pt x="11335" y="4476"/>
                </a:lnTo>
                <a:lnTo>
                  <a:pt x="11592" y="4732"/>
                </a:lnTo>
                <a:lnTo>
                  <a:pt x="11812" y="4989"/>
                </a:lnTo>
                <a:lnTo>
                  <a:pt x="11996" y="5319"/>
                </a:lnTo>
                <a:lnTo>
                  <a:pt x="12142" y="5576"/>
                </a:lnTo>
                <a:lnTo>
                  <a:pt x="12252" y="5870"/>
                </a:lnTo>
                <a:lnTo>
                  <a:pt x="12362" y="6200"/>
                </a:lnTo>
                <a:lnTo>
                  <a:pt x="12436" y="6530"/>
                </a:lnTo>
                <a:lnTo>
                  <a:pt x="12509" y="6823"/>
                </a:lnTo>
                <a:lnTo>
                  <a:pt x="12509" y="7153"/>
                </a:lnTo>
                <a:lnTo>
                  <a:pt x="12509" y="7484"/>
                </a:lnTo>
                <a:lnTo>
                  <a:pt x="12472" y="7814"/>
                </a:lnTo>
                <a:lnTo>
                  <a:pt x="12399" y="8144"/>
                </a:lnTo>
                <a:lnTo>
                  <a:pt x="12289" y="8511"/>
                </a:lnTo>
                <a:lnTo>
                  <a:pt x="12142" y="8804"/>
                </a:lnTo>
                <a:lnTo>
                  <a:pt x="11996" y="9134"/>
                </a:lnTo>
                <a:lnTo>
                  <a:pt x="11812" y="9428"/>
                </a:lnTo>
                <a:lnTo>
                  <a:pt x="11592" y="9721"/>
                </a:lnTo>
                <a:lnTo>
                  <a:pt x="11115" y="10271"/>
                </a:lnTo>
                <a:lnTo>
                  <a:pt x="10345" y="11115"/>
                </a:lnTo>
                <a:lnTo>
                  <a:pt x="9941" y="11555"/>
                </a:lnTo>
                <a:lnTo>
                  <a:pt x="9575" y="12032"/>
                </a:lnTo>
                <a:lnTo>
                  <a:pt x="9281" y="12509"/>
                </a:lnTo>
                <a:lnTo>
                  <a:pt x="8988" y="13022"/>
                </a:lnTo>
                <a:lnTo>
                  <a:pt x="8914" y="13279"/>
                </a:lnTo>
                <a:lnTo>
                  <a:pt x="8804" y="13573"/>
                </a:lnTo>
                <a:lnTo>
                  <a:pt x="8768" y="13829"/>
                </a:lnTo>
                <a:lnTo>
                  <a:pt x="8731" y="14123"/>
                </a:lnTo>
                <a:lnTo>
                  <a:pt x="8217" y="14013"/>
                </a:lnTo>
                <a:lnTo>
                  <a:pt x="7704" y="13939"/>
                </a:lnTo>
                <a:lnTo>
                  <a:pt x="8584" y="11665"/>
                </a:lnTo>
                <a:lnTo>
                  <a:pt x="9061" y="10418"/>
                </a:lnTo>
                <a:lnTo>
                  <a:pt x="9318" y="9831"/>
                </a:lnTo>
                <a:lnTo>
                  <a:pt x="9391" y="9538"/>
                </a:lnTo>
                <a:lnTo>
                  <a:pt x="9391" y="9391"/>
                </a:lnTo>
                <a:lnTo>
                  <a:pt x="9354" y="9244"/>
                </a:lnTo>
                <a:lnTo>
                  <a:pt x="9318" y="9208"/>
                </a:lnTo>
                <a:lnTo>
                  <a:pt x="9281" y="9208"/>
                </a:lnTo>
                <a:lnTo>
                  <a:pt x="9171" y="9281"/>
                </a:lnTo>
                <a:lnTo>
                  <a:pt x="9098" y="9391"/>
                </a:lnTo>
                <a:lnTo>
                  <a:pt x="8988" y="9611"/>
                </a:lnTo>
                <a:lnTo>
                  <a:pt x="8768" y="10088"/>
                </a:lnTo>
                <a:lnTo>
                  <a:pt x="8217" y="11445"/>
                </a:lnTo>
                <a:lnTo>
                  <a:pt x="7337" y="13719"/>
                </a:lnTo>
                <a:lnTo>
                  <a:pt x="7227" y="13903"/>
                </a:lnTo>
                <a:lnTo>
                  <a:pt x="6970" y="13829"/>
                </a:lnTo>
                <a:lnTo>
                  <a:pt x="6420" y="13683"/>
                </a:lnTo>
                <a:lnTo>
                  <a:pt x="6420" y="13646"/>
                </a:lnTo>
                <a:lnTo>
                  <a:pt x="6493" y="13389"/>
                </a:lnTo>
                <a:lnTo>
                  <a:pt x="6530" y="13096"/>
                </a:lnTo>
                <a:lnTo>
                  <a:pt x="6530" y="12546"/>
                </a:lnTo>
                <a:lnTo>
                  <a:pt x="6603" y="11372"/>
                </a:lnTo>
                <a:lnTo>
                  <a:pt x="6677" y="10125"/>
                </a:lnTo>
                <a:lnTo>
                  <a:pt x="6713" y="9501"/>
                </a:lnTo>
                <a:lnTo>
                  <a:pt x="6677" y="8877"/>
                </a:lnTo>
                <a:lnTo>
                  <a:pt x="6677" y="8804"/>
                </a:lnTo>
                <a:lnTo>
                  <a:pt x="6640" y="8767"/>
                </a:lnTo>
                <a:lnTo>
                  <a:pt x="6530" y="8694"/>
                </a:lnTo>
                <a:lnTo>
                  <a:pt x="6420" y="8731"/>
                </a:lnTo>
                <a:lnTo>
                  <a:pt x="6383" y="8767"/>
                </a:lnTo>
                <a:lnTo>
                  <a:pt x="6347" y="8841"/>
                </a:lnTo>
                <a:lnTo>
                  <a:pt x="6273" y="9391"/>
                </a:lnTo>
                <a:lnTo>
                  <a:pt x="6237" y="9978"/>
                </a:lnTo>
                <a:lnTo>
                  <a:pt x="6200" y="11115"/>
                </a:lnTo>
                <a:lnTo>
                  <a:pt x="6090" y="12289"/>
                </a:lnTo>
                <a:lnTo>
                  <a:pt x="6016" y="12912"/>
                </a:lnTo>
                <a:lnTo>
                  <a:pt x="6016" y="13206"/>
                </a:lnTo>
                <a:lnTo>
                  <a:pt x="6016" y="13536"/>
                </a:lnTo>
                <a:lnTo>
                  <a:pt x="5540" y="13353"/>
                </a:lnTo>
                <a:lnTo>
                  <a:pt x="5099" y="13206"/>
                </a:lnTo>
                <a:lnTo>
                  <a:pt x="4623" y="13132"/>
                </a:lnTo>
                <a:lnTo>
                  <a:pt x="4182" y="13132"/>
                </a:lnTo>
                <a:lnTo>
                  <a:pt x="4329" y="12876"/>
                </a:lnTo>
                <a:lnTo>
                  <a:pt x="4439" y="12619"/>
                </a:lnTo>
                <a:lnTo>
                  <a:pt x="4549" y="12362"/>
                </a:lnTo>
                <a:lnTo>
                  <a:pt x="4623" y="12069"/>
                </a:lnTo>
                <a:lnTo>
                  <a:pt x="4696" y="11482"/>
                </a:lnTo>
                <a:lnTo>
                  <a:pt x="4696" y="10895"/>
                </a:lnTo>
                <a:lnTo>
                  <a:pt x="4623" y="10161"/>
                </a:lnTo>
                <a:lnTo>
                  <a:pt x="4512" y="9428"/>
                </a:lnTo>
                <a:lnTo>
                  <a:pt x="4366" y="8694"/>
                </a:lnTo>
                <a:lnTo>
                  <a:pt x="4219" y="7960"/>
                </a:lnTo>
                <a:lnTo>
                  <a:pt x="4182" y="7594"/>
                </a:lnTo>
                <a:lnTo>
                  <a:pt x="4182" y="7190"/>
                </a:lnTo>
                <a:lnTo>
                  <a:pt x="4182" y="6823"/>
                </a:lnTo>
                <a:lnTo>
                  <a:pt x="4219" y="6456"/>
                </a:lnTo>
                <a:lnTo>
                  <a:pt x="4292" y="6090"/>
                </a:lnTo>
                <a:lnTo>
                  <a:pt x="4439" y="5760"/>
                </a:lnTo>
                <a:lnTo>
                  <a:pt x="4586" y="5429"/>
                </a:lnTo>
                <a:lnTo>
                  <a:pt x="4769" y="5063"/>
                </a:lnTo>
                <a:lnTo>
                  <a:pt x="5026" y="4769"/>
                </a:lnTo>
                <a:lnTo>
                  <a:pt x="5246" y="4476"/>
                </a:lnTo>
                <a:lnTo>
                  <a:pt x="5503" y="4219"/>
                </a:lnTo>
                <a:lnTo>
                  <a:pt x="5796" y="3999"/>
                </a:lnTo>
                <a:lnTo>
                  <a:pt x="6090" y="3779"/>
                </a:lnTo>
                <a:lnTo>
                  <a:pt x="6420" y="3595"/>
                </a:lnTo>
                <a:lnTo>
                  <a:pt x="6787" y="3449"/>
                </a:lnTo>
                <a:lnTo>
                  <a:pt x="7117" y="3339"/>
                </a:lnTo>
                <a:lnTo>
                  <a:pt x="7484" y="3265"/>
                </a:lnTo>
                <a:lnTo>
                  <a:pt x="7814" y="3228"/>
                </a:lnTo>
                <a:lnTo>
                  <a:pt x="8181" y="3192"/>
                </a:lnTo>
                <a:close/>
                <a:moveTo>
                  <a:pt x="3962" y="13426"/>
                </a:moveTo>
                <a:lnTo>
                  <a:pt x="4623" y="13536"/>
                </a:lnTo>
                <a:lnTo>
                  <a:pt x="5246" y="13719"/>
                </a:lnTo>
                <a:lnTo>
                  <a:pt x="5943" y="13939"/>
                </a:lnTo>
                <a:lnTo>
                  <a:pt x="6603" y="14196"/>
                </a:lnTo>
                <a:lnTo>
                  <a:pt x="6860" y="14270"/>
                </a:lnTo>
                <a:lnTo>
                  <a:pt x="7154" y="14306"/>
                </a:lnTo>
                <a:lnTo>
                  <a:pt x="7704" y="14380"/>
                </a:lnTo>
                <a:lnTo>
                  <a:pt x="8217" y="14490"/>
                </a:lnTo>
                <a:lnTo>
                  <a:pt x="8474" y="14563"/>
                </a:lnTo>
                <a:lnTo>
                  <a:pt x="8731" y="14636"/>
                </a:lnTo>
                <a:lnTo>
                  <a:pt x="8768" y="14783"/>
                </a:lnTo>
                <a:lnTo>
                  <a:pt x="8841" y="14857"/>
                </a:lnTo>
                <a:lnTo>
                  <a:pt x="8951" y="14893"/>
                </a:lnTo>
                <a:lnTo>
                  <a:pt x="9061" y="14893"/>
                </a:lnTo>
                <a:lnTo>
                  <a:pt x="9061" y="15003"/>
                </a:lnTo>
                <a:lnTo>
                  <a:pt x="9024" y="15150"/>
                </a:lnTo>
                <a:lnTo>
                  <a:pt x="8914" y="15223"/>
                </a:lnTo>
                <a:lnTo>
                  <a:pt x="8768" y="15333"/>
                </a:lnTo>
                <a:lnTo>
                  <a:pt x="8034" y="15040"/>
                </a:lnTo>
                <a:lnTo>
                  <a:pt x="6383" y="14490"/>
                </a:lnTo>
                <a:lnTo>
                  <a:pt x="5576" y="14270"/>
                </a:lnTo>
                <a:lnTo>
                  <a:pt x="4769" y="14086"/>
                </a:lnTo>
                <a:lnTo>
                  <a:pt x="4292" y="14013"/>
                </a:lnTo>
                <a:lnTo>
                  <a:pt x="4072" y="14013"/>
                </a:lnTo>
                <a:lnTo>
                  <a:pt x="3852" y="14050"/>
                </a:lnTo>
                <a:lnTo>
                  <a:pt x="3742" y="14013"/>
                </a:lnTo>
                <a:lnTo>
                  <a:pt x="3669" y="13939"/>
                </a:lnTo>
                <a:lnTo>
                  <a:pt x="3632" y="13829"/>
                </a:lnTo>
                <a:lnTo>
                  <a:pt x="3632" y="13719"/>
                </a:lnTo>
                <a:lnTo>
                  <a:pt x="3632" y="13609"/>
                </a:lnTo>
                <a:lnTo>
                  <a:pt x="3705" y="13536"/>
                </a:lnTo>
                <a:lnTo>
                  <a:pt x="3816" y="13463"/>
                </a:lnTo>
                <a:lnTo>
                  <a:pt x="3926" y="13426"/>
                </a:lnTo>
                <a:close/>
                <a:moveTo>
                  <a:pt x="4256" y="15737"/>
                </a:moveTo>
                <a:lnTo>
                  <a:pt x="4696" y="15847"/>
                </a:lnTo>
                <a:lnTo>
                  <a:pt x="4476" y="16067"/>
                </a:lnTo>
                <a:lnTo>
                  <a:pt x="4292" y="16287"/>
                </a:lnTo>
                <a:lnTo>
                  <a:pt x="4292" y="16250"/>
                </a:lnTo>
                <a:lnTo>
                  <a:pt x="4256" y="16140"/>
                </a:lnTo>
                <a:lnTo>
                  <a:pt x="4256" y="15994"/>
                </a:lnTo>
                <a:lnTo>
                  <a:pt x="4256" y="15737"/>
                </a:lnTo>
                <a:close/>
                <a:moveTo>
                  <a:pt x="4843" y="15920"/>
                </a:moveTo>
                <a:lnTo>
                  <a:pt x="4989" y="15957"/>
                </a:lnTo>
                <a:lnTo>
                  <a:pt x="5136" y="15994"/>
                </a:lnTo>
                <a:lnTo>
                  <a:pt x="4879" y="16140"/>
                </a:lnTo>
                <a:lnTo>
                  <a:pt x="4623" y="16360"/>
                </a:lnTo>
                <a:lnTo>
                  <a:pt x="4623" y="16360"/>
                </a:lnTo>
                <a:lnTo>
                  <a:pt x="4733" y="16140"/>
                </a:lnTo>
                <a:lnTo>
                  <a:pt x="4843" y="15920"/>
                </a:lnTo>
                <a:close/>
                <a:moveTo>
                  <a:pt x="4146" y="14453"/>
                </a:moveTo>
                <a:lnTo>
                  <a:pt x="4659" y="14490"/>
                </a:lnTo>
                <a:lnTo>
                  <a:pt x="5356" y="14673"/>
                </a:lnTo>
                <a:lnTo>
                  <a:pt x="6053" y="14857"/>
                </a:lnTo>
                <a:lnTo>
                  <a:pt x="7410" y="15333"/>
                </a:lnTo>
                <a:lnTo>
                  <a:pt x="8034" y="15553"/>
                </a:lnTo>
                <a:lnTo>
                  <a:pt x="8401" y="15663"/>
                </a:lnTo>
                <a:lnTo>
                  <a:pt x="8694" y="15774"/>
                </a:lnTo>
                <a:lnTo>
                  <a:pt x="8731" y="15847"/>
                </a:lnTo>
                <a:lnTo>
                  <a:pt x="8768" y="15884"/>
                </a:lnTo>
                <a:lnTo>
                  <a:pt x="8841" y="15957"/>
                </a:lnTo>
                <a:lnTo>
                  <a:pt x="8951" y="15957"/>
                </a:lnTo>
                <a:lnTo>
                  <a:pt x="8914" y="16067"/>
                </a:lnTo>
                <a:lnTo>
                  <a:pt x="8841" y="16214"/>
                </a:lnTo>
                <a:lnTo>
                  <a:pt x="8694" y="16397"/>
                </a:lnTo>
                <a:lnTo>
                  <a:pt x="8547" y="16507"/>
                </a:lnTo>
                <a:lnTo>
                  <a:pt x="8401" y="16581"/>
                </a:lnTo>
                <a:lnTo>
                  <a:pt x="7227" y="16140"/>
                </a:lnTo>
                <a:lnTo>
                  <a:pt x="6016" y="15774"/>
                </a:lnTo>
                <a:lnTo>
                  <a:pt x="4733" y="15370"/>
                </a:lnTo>
                <a:lnTo>
                  <a:pt x="4072" y="15223"/>
                </a:lnTo>
                <a:lnTo>
                  <a:pt x="3449" y="15113"/>
                </a:lnTo>
                <a:lnTo>
                  <a:pt x="3449" y="15040"/>
                </a:lnTo>
                <a:lnTo>
                  <a:pt x="3449" y="14857"/>
                </a:lnTo>
                <a:lnTo>
                  <a:pt x="3522" y="14673"/>
                </a:lnTo>
                <a:lnTo>
                  <a:pt x="3632" y="14563"/>
                </a:lnTo>
                <a:lnTo>
                  <a:pt x="3705" y="14490"/>
                </a:lnTo>
                <a:lnTo>
                  <a:pt x="3926" y="14490"/>
                </a:lnTo>
                <a:lnTo>
                  <a:pt x="3962" y="14526"/>
                </a:lnTo>
                <a:lnTo>
                  <a:pt x="3999" y="14526"/>
                </a:lnTo>
                <a:lnTo>
                  <a:pt x="4036" y="14490"/>
                </a:lnTo>
                <a:lnTo>
                  <a:pt x="4146" y="14453"/>
                </a:lnTo>
                <a:close/>
                <a:moveTo>
                  <a:pt x="5503" y="16067"/>
                </a:moveTo>
                <a:lnTo>
                  <a:pt x="5723" y="16140"/>
                </a:lnTo>
                <a:lnTo>
                  <a:pt x="5503" y="16287"/>
                </a:lnTo>
                <a:lnTo>
                  <a:pt x="5246" y="16434"/>
                </a:lnTo>
                <a:lnTo>
                  <a:pt x="5026" y="16617"/>
                </a:lnTo>
                <a:lnTo>
                  <a:pt x="4843" y="16837"/>
                </a:lnTo>
                <a:lnTo>
                  <a:pt x="4659" y="16764"/>
                </a:lnTo>
                <a:lnTo>
                  <a:pt x="4733" y="16691"/>
                </a:lnTo>
                <a:lnTo>
                  <a:pt x="5503" y="16067"/>
                </a:lnTo>
                <a:close/>
                <a:moveTo>
                  <a:pt x="5980" y="16214"/>
                </a:moveTo>
                <a:lnTo>
                  <a:pt x="6200" y="16287"/>
                </a:lnTo>
                <a:lnTo>
                  <a:pt x="6200" y="16324"/>
                </a:lnTo>
                <a:lnTo>
                  <a:pt x="5943" y="16434"/>
                </a:lnTo>
                <a:lnTo>
                  <a:pt x="5723" y="16581"/>
                </a:lnTo>
                <a:lnTo>
                  <a:pt x="5540" y="16727"/>
                </a:lnTo>
                <a:lnTo>
                  <a:pt x="5393" y="16947"/>
                </a:lnTo>
                <a:lnTo>
                  <a:pt x="5246" y="16911"/>
                </a:lnTo>
                <a:lnTo>
                  <a:pt x="5613" y="16544"/>
                </a:lnTo>
                <a:lnTo>
                  <a:pt x="5980" y="16214"/>
                </a:lnTo>
                <a:close/>
                <a:moveTo>
                  <a:pt x="6383" y="16360"/>
                </a:moveTo>
                <a:lnTo>
                  <a:pt x="6897" y="16544"/>
                </a:lnTo>
                <a:lnTo>
                  <a:pt x="6420" y="16801"/>
                </a:lnTo>
                <a:lnTo>
                  <a:pt x="6200" y="16947"/>
                </a:lnTo>
                <a:lnTo>
                  <a:pt x="5980" y="17131"/>
                </a:lnTo>
                <a:lnTo>
                  <a:pt x="5796" y="17057"/>
                </a:lnTo>
                <a:lnTo>
                  <a:pt x="5833" y="16984"/>
                </a:lnTo>
                <a:lnTo>
                  <a:pt x="5833" y="16911"/>
                </a:lnTo>
                <a:lnTo>
                  <a:pt x="5833" y="16874"/>
                </a:lnTo>
                <a:lnTo>
                  <a:pt x="6090" y="16617"/>
                </a:lnTo>
                <a:lnTo>
                  <a:pt x="6383" y="16397"/>
                </a:lnTo>
                <a:lnTo>
                  <a:pt x="6383" y="16360"/>
                </a:lnTo>
                <a:close/>
                <a:moveTo>
                  <a:pt x="7080" y="16581"/>
                </a:moveTo>
                <a:lnTo>
                  <a:pt x="7410" y="16691"/>
                </a:lnTo>
                <a:lnTo>
                  <a:pt x="7154" y="16911"/>
                </a:lnTo>
                <a:lnTo>
                  <a:pt x="6787" y="17314"/>
                </a:lnTo>
                <a:lnTo>
                  <a:pt x="6457" y="17241"/>
                </a:lnTo>
                <a:lnTo>
                  <a:pt x="6493" y="17167"/>
                </a:lnTo>
                <a:lnTo>
                  <a:pt x="6457" y="17131"/>
                </a:lnTo>
                <a:lnTo>
                  <a:pt x="6750" y="16837"/>
                </a:lnTo>
                <a:lnTo>
                  <a:pt x="7080" y="16581"/>
                </a:lnTo>
                <a:close/>
                <a:moveTo>
                  <a:pt x="8034" y="2678"/>
                </a:moveTo>
                <a:lnTo>
                  <a:pt x="7704" y="2715"/>
                </a:lnTo>
                <a:lnTo>
                  <a:pt x="7374" y="2752"/>
                </a:lnTo>
                <a:lnTo>
                  <a:pt x="7044" y="2825"/>
                </a:lnTo>
                <a:lnTo>
                  <a:pt x="6750" y="2898"/>
                </a:lnTo>
                <a:lnTo>
                  <a:pt x="6420" y="3008"/>
                </a:lnTo>
                <a:lnTo>
                  <a:pt x="6126" y="3155"/>
                </a:lnTo>
                <a:lnTo>
                  <a:pt x="5833" y="3302"/>
                </a:lnTo>
                <a:lnTo>
                  <a:pt x="5576" y="3522"/>
                </a:lnTo>
                <a:lnTo>
                  <a:pt x="5026" y="3962"/>
                </a:lnTo>
                <a:lnTo>
                  <a:pt x="4806" y="4219"/>
                </a:lnTo>
                <a:lnTo>
                  <a:pt x="4586" y="4512"/>
                </a:lnTo>
                <a:lnTo>
                  <a:pt x="4366" y="4769"/>
                </a:lnTo>
                <a:lnTo>
                  <a:pt x="4182" y="5099"/>
                </a:lnTo>
                <a:lnTo>
                  <a:pt x="3999" y="5393"/>
                </a:lnTo>
                <a:lnTo>
                  <a:pt x="3852" y="5723"/>
                </a:lnTo>
                <a:lnTo>
                  <a:pt x="3742" y="6163"/>
                </a:lnTo>
                <a:lnTo>
                  <a:pt x="3669" y="6603"/>
                </a:lnTo>
                <a:lnTo>
                  <a:pt x="3632" y="7043"/>
                </a:lnTo>
                <a:lnTo>
                  <a:pt x="3632" y="7520"/>
                </a:lnTo>
                <a:lnTo>
                  <a:pt x="3705" y="7960"/>
                </a:lnTo>
                <a:lnTo>
                  <a:pt x="3779" y="8437"/>
                </a:lnTo>
                <a:lnTo>
                  <a:pt x="3962" y="9318"/>
                </a:lnTo>
                <a:lnTo>
                  <a:pt x="4109" y="10308"/>
                </a:lnTo>
                <a:lnTo>
                  <a:pt x="4182" y="10785"/>
                </a:lnTo>
                <a:lnTo>
                  <a:pt x="4219" y="11262"/>
                </a:lnTo>
                <a:lnTo>
                  <a:pt x="4182" y="11739"/>
                </a:lnTo>
                <a:lnTo>
                  <a:pt x="4109" y="12215"/>
                </a:lnTo>
                <a:lnTo>
                  <a:pt x="3999" y="12619"/>
                </a:lnTo>
                <a:lnTo>
                  <a:pt x="3816" y="13059"/>
                </a:lnTo>
                <a:lnTo>
                  <a:pt x="3595" y="13132"/>
                </a:lnTo>
                <a:lnTo>
                  <a:pt x="3449" y="13279"/>
                </a:lnTo>
                <a:lnTo>
                  <a:pt x="3302" y="13426"/>
                </a:lnTo>
                <a:lnTo>
                  <a:pt x="3229" y="13646"/>
                </a:lnTo>
                <a:lnTo>
                  <a:pt x="3229" y="13829"/>
                </a:lnTo>
                <a:lnTo>
                  <a:pt x="3265" y="13976"/>
                </a:lnTo>
                <a:lnTo>
                  <a:pt x="3339" y="14160"/>
                </a:lnTo>
                <a:lnTo>
                  <a:pt x="3412" y="14270"/>
                </a:lnTo>
                <a:lnTo>
                  <a:pt x="3339" y="14343"/>
                </a:lnTo>
                <a:lnTo>
                  <a:pt x="3265" y="14416"/>
                </a:lnTo>
                <a:lnTo>
                  <a:pt x="3192" y="14526"/>
                </a:lnTo>
                <a:lnTo>
                  <a:pt x="3119" y="14673"/>
                </a:lnTo>
                <a:lnTo>
                  <a:pt x="3082" y="14857"/>
                </a:lnTo>
                <a:lnTo>
                  <a:pt x="3045" y="15040"/>
                </a:lnTo>
                <a:lnTo>
                  <a:pt x="3045" y="15187"/>
                </a:lnTo>
                <a:lnTo>
                  <a:pt x="3082" y="15370"/>
                </a:lnTo>
                <a:lnTo>
                  <a:pt x="3192" y="15480"/>
                </a:lnTo>
                <a:lnTo>
                  <a:pt x="3302" y="15590"/>
                </a:lnTo>
                <a:lnTo>
                  <a:pt x="3412" y="15627"/>
                </a:lnTo>
                <a:lnTo>
                  <a:pt x="3485" y="15590"/>
                </a:lnTo>
                <a:lnTo>
                  <a:pt x="3522" y="15553"/>
                </a:lnTo>
                <a:lnTo>
                  <a:pt x="3559" y="15553"/>
                </a:lnTo>
                <a:lnTo>
                  <a:pt x="4072" y="15700"/>
                </a:lnTo>
                <a:lnTo>
                  <a:pt x="3999" y="15810"/>
                </a:lnTo>
                <a:lnTo>
                  <a:pt x="3926" y="15957"/>
                </a:lnTo>
                <a:lnTo>
                  <a:pt x="3926" y="16140"/>
                </a:lnTo>
                <a:lnTo>
                  <a:pt x="3926" y="16324"/>
                </a:lnTo>
                <a:lnTo>
                  <a:pt x="3999" y="16507"/>
                </a:lnTo>
                <a:lnTo>
                  <a:pt x="4072" y="16654"/>
                </a:lnTo>
                <a:lnTo>
                  <a:pt x="4146" y="16801"/>
                </a:lnTo>
                <a:lnTo>
                  <a:pt x="4292" y="16874"/>
                </a:lnTo>
                <a:lnTo>
                  <a:pt x="4256" y="16947"/>
                </a:lnTo>
                <a:lnTo>
                  <a:pt x="4292" y="17021"/>
                </a:lnTo>
                <a:lnTo>
                  <a:pt x="4329" y="17057"/>
                </a:lnTo>
                <a:lnTo>
                  <a:pt x="4402" y="17094"/>
                </a:lnTo>
                <a:lnTo>
                  <a:pt x="4586" y="17167"/>
                </a:lnTo>
                <a:lnTo>
                  <a:pt x="4806" y="17277"/>
                </a:lnTo>
                <a:lnTo>
                  <a:pt x="5283" y="17388"/>
                </a:lnTo>
                <a:lnTo>
                  <a:pt x="5393" y="17424"/>
                </a:lnTo>
                <a:lnTo>
                  <a:pt x="5576" y="17461"/>
                </a:lnTo>
                <a:lnTo>
                  <a:pt x="6310" y="17681"/>
                </a:lnTo>
                <a:lnTo>
                  <a:pt x="6677" y="17754"/>
                </a:lnTo>
                <a:lnTo>
                  <a:pt x="6860" y="17791"/>
                </a:lnTo>
                <a:lnTo>
                  <a:pt x="7044" y="17754"/>
                </a:lnTo>
                <a:lnTo>
                  <a:pt x="7117" y="17718"/>
                </a:lnTo>
                <a:lnTo>
                  <a:pt x="7154" y="17681"/>
                </a:lnTo>
                <a:lnTo>
                  <a:pt x="7154" y="17608"/>
                </a:lnTo>
                <a:lnTo>
                  <a:pt x="7117" y="17534"/>
                </a:lnTo>
                <a:lnTo>
                  <a:pt x="7447" y="17204"/>
                </a:lnTo>
                <a:lnTo>
                  <a:pt x="7594" y="17021"/>
                </a:lnTo>
                <a:lnTo>
                  <a:pt x="7740" y="16837"/>
                </a:lnTo>
                <a:lnTo>
                  <a:pt x="8327" y="17021"/>
                </a:lnTo>
                <a:lnTo>
                  <a:pt x="8437" y="17021"/>
                </a:lnTo>
                <a:lnTo>
                  <a:pt x="8547" y="16984"/>
                </a:lnTo>
                <a:lnTo>
                  <a:pt x="8731" y="16911"/>
                </a:lnTo>
                <a:lnTo>
                  <a:pt x="8914" y="16764"/>
                </a:lnTo>
                <a:lnTo>
                  <a:pt x="9098" y="16581"/>
                </a:lnTo>
                <a:lnTo>
                  <a:pt x="9208" y="16360"/>
                </a:lnTo>
                <a:lnTo>
                  <a:pt x="9281" y="16140"/>
                </a:lnTo>
                <a:lnTo>
                  <a:pt x="9318" y="15884"/>
                </a:lnTo>
                <a:lnTo>
                  <a:pt x="9281" y="15700"/>
                </a:lnTo>
                <a:lnTo>
                  <a:pt x="9208" y="15590"/>
                </a:lnTo>
                <a:lnTo>
                  <a:pt x="9171" y="15517"/>
                </a:lnTo>
                <a:lnTo>
                  <a:pt x="9244" y="15407"/>
                </a:lnTo>
                <a:lnTo>
                  <a:pt x="9354" y="15260"/>
                </a:lnTo>
                <a:lnTo>
                  <a:pt x="9391" y="15113"/>
                </a:lnTo>
                <a:lnTo>
                  <a:pt x="9428" y="15003"/>
                </a:lnTo>
                <a:lnTo>
                  <a:pt x="9501" y="14930"/>
                </a:lnTo>
                <a:lnTo>
                  <a:pt x="9575" y="14857"/>
                </a:lnTo>
                <a:lnTo>
                  <a:pt x="9575" y="14783"/>
                </a:lnTo>
                <a:lnTo>
                  <a:pt x="9538" y="14673"/>
                </a:lnTo>
                <a:lnTo>
                  <a:pt x="9391" y="14526"/>
                </a:lnTo>
                <a:lnTo>
                  <a:pt x="9244" y="14380"/>
                </a:lnTo>
                <a:lnTo>
                  <a:pt x="9244" y="14050"/>
                </a:lnTo>
                <a:lnTo>
                  <a:pt x="9318" y="13683"/>
                </a:lnTo>
                <a:lnTo>
                  <a:pt x="9428" y="13353"/>
                </a:lnTo>
                <a:lnTo>
                  <a:pt x="9538" y="13059"/>
                </a:lnTo>
                <a:lnTo>
                  <a:pt x="9721" y="12766"/>
                </a:lnTo>
                <a:lnTo>
                  <a:pt x="9905" y="12472"/>
                </a:lnTo>
                <a:lnTo>
                  <a:pt x="10308" y="11885"/>
                </a:lnTo>
                <a:lnTo>
                  <a:pt x="10785" y="11335"/>
                </a:lnTo>
                <a:lnTo>
                  <a:pt x="11299" y="10822"/>
                </a:lnTo>
                <a:lnTo>
                  <a:pt x="11775" y="10308"/>
                </a:lnTo>
                <a:lnTo>
                  <a:pt x="12179" y="9758"/>
                </a:lnTo>
                <a:lnTo>
                  <a:pt x="12362" y="9501"/>
                </a:lnTo>
                <a:lnTo>
                  <a:pt x="12546" y="9208"/>
                </a:lnTo>
                <a:lnTo>
                  <a:pt x="12656" y="8951"/>
                </a:lnTo>
                <a:lnTo>
                  <a:pt x="12803" y="8657"/>
                </a:lnTo>
                <a:lnTo>
                  <a:pt x="12876" y="8364"/>
                </a:lnTo>
                <a:lnTo>
                  <a:pt x="12949" y="8034"/>
                </a:lnTo>
                <a:lnTo>
                  <a:pt x="12986" y="7740"/>
                </a:lnTo>
                <a:lnTo>
                  <a:pt x="13023" y="7447"/>
                </a:lnTo>
                <a:lnTo>
                  <a:pt x="13023" y="6823"/>
                </a:lnTo>
                <a:lnTo>
                  <a:pt x="12913" y="6236"/>
                </a:lnTo>
                <a:lnTo>
                  <a:pt x="12729" y="5613"/>
                </a:lnTo>
                <a:lnTo>
                  <a:pt x="12436" y="5026"/>
                </a:lnTo>
                <a:lnTo>
                  <a:pt x="12252" y="4769"/>
                </a:lnTo>
                <a:lnTo>
                  <a:pt x="12069" y="4476"/>
                </a:lnTo>
                <a:lnTo>
                  <a:pt x="11849" y="4256"/>
                </a:lnTo>
                <a:lnTo>
                  <a:pt x="11629" y="3999"/>
                </a:lnTo>
                <a:lnTo>
                  <a:pt x="11372" y="3815"/>
                </a:lnTo>
                <a:lnTo>
                  <a:pt x="11115" y="3595"/>
                </a:lnTo>
                <a:lnTo>
                  <a:pt x="10565" y="3265"/>
                </a:lnTo>
                <a:lnTo>
                  <a:pt x="9978" y="3008"/>
                </a:lnTo>
                <a:lnTo>
                  <a:pt x="9354" y="2825"/>
                </a:lnTo>
                <a:lnTo>
                  <a:pt x="8694" y="2715"/>
                </a:lnTo>
                <a:lnTo>
                  <a:pt x="8034" y="2678"/>
                </a:lnTo>
                <a:close/>
              </a:path>
            </a:pathLst>
          </a:custGeom>
          <a:solidFill>
            <a:srgbClr val="3C78D8"/>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573" name="Google Shape;573;p18"/>
          <p:cNvSpPr/>
          <p:nvPr/>
        </p:nvSpPr>
        <p:spPr>
          <a:xfrm>
            <a:off x="5366802" y="4563227"/>
            <a:ext cx="494480" cy="1079437"/>
          </a:xfrm>
          <a:custGeom>
            <a:rect b="b" l="l" r="r" t="t"/>
            <a:pathLst>
              <a:path extrusionOk="0" h="16178" w="7411">
                <a:moveTo>
                  <a:pt x="3339" y="147"/>
                </a:moveTo>
                <a:lnTo>
                  <a:pt x="3229" y="441"/>
                </a:lnTo>
                <a:lnTo>
                  <a:pt x="3155" y="734"/>
                </a:lnTo>
                <a:lnTo>
                  <a:pt x="3119" y="1358"/>
                </a:lnTo>
                <a:lnTo>
                  <a:pt x="3082" y="2972"/>
                </a:lnTo>
                <a:lnTo>
                  <a:pt x="3119" y="4476"/>
                </a:lnTo>
                <a:lnTo>
                  <a:pt x="3119" y="5283"/>
                </a:lnTo>
                <a:lnTo>
                  <a:pt x="3119" y="5576"/>
                </a:lnTo>
                <a:lnTo>
                  <a:pt x="3155" y="5723"/>
                </a:lnTo>
                <a:lnTo>
                  <a:pt x="3229" y="5870"/>
                </a:lnTo>
                <a:lnTo>
                  <a:pt x="3265" y="5906"/>
                </a:lnTo>
                <a:lnTo>
                  <a:pt x="3339" y="5943"/>
                </a:lnTo>
                <a:lnTo>
                  <a:pt x="3375" y="5943"/>
                </a:lnTo>
                <a:lnTo>
                  <a:pt x="3449" y="5870"/>
                </a:lnTo>
                <a:lnTo>
                  <a:pt x="3486" y="5760"/>
                </a:lnTo>
                <a:lnTo>
                  <a:pt x="3522" y="5649"/>
                </a:lnTo>
                <a:lnTo>
                  <a:pt x="3522" y="5393"/>
                </a:lnTo>
                <a:lnTo>
                  <a:pt x="3522" y="4586"/>
                </a:lnTo>
                <a:lnTo>
                  <a:pt x="3486" y="2972"/>
                </a:lnTo>
                <a:lnTo>
                  <a:pt x="3522" y="1504"/>
                </a:lnTo>
                <a:lnTo>
                  <a:pt x="3522" y="808"/>
                </a:lnTo>
                <a:lnTo>
                  <a:pt x="3486" y="477"/>
                </a:lnTo>
                <a:lnTo>
                  <a:pt x="3412" y="294"/>
                </a:lnTo>
                <a:lnTo>
                  <a:pt x="3375" y="147"/>
                </a:lnTo>
                <a:close/>
                <a:moveTo>
                  <a:pt x="1725" y="1"/>
                </a:moveTo>
                <a:lnTo>
                  <a:pt x="1688" y="37"/>
                </a:lnTo>
                <a:lnTo>
                  <a:pt x="1615" y="147"/>
                </a:lnTo>
                <a:lnTo>
                  <a:pt x="1578" y="294"/>
                </a:lnTo>
                <a:lnTo>
                  <a:pt x="1541" y="624"/>
                </a:lnTo>
                <a:lnTo>
                  <a:pt x="1578" y="1284"/>
                </a:lnTo>
                <a:lnTo>
                  <a:pt x="1615" y="2898"/>
                </a:lnTo>
                <a:lnTo>
                  <a:pt x="1725" y="6236"/>
                </a:lnTo>
                <a:lnTo>
                  <a:pt x="1761" y="6346"/>
                </a:lnTo>
                <a:lnTo>
                  <a:pt x="1798" y="6383"/>
                </a:lnTo>
                <a:lnTo>
                  <a:pt x="1872" y="6420"/>
                </a:lnTo>
                <a:lnTo>
                  <a:pt x="1945" y="6456"/>
                </a:lnTo>
                <a:lnTo>
                  <a:pt x="2018" y="6420"/>
                </a:lnTo>
                <a:lnTo>
                  <a:pt x="2092" y="6383"/>
                </a:lnTo>
                <a:lnTo>
                  <a:pt x="2165" y="6346"/>
                </a:lnTo>
                <a:lnTo>
                  <a:pt x="2165" y="6236"/>
                </a:lnTo>
                <a:lnTo>
                  <a:pt x="2165" y="5980"/>
                </a:lnTo>
                <a:lnTo>
                  <a:pt x="2165" y="5943"/>
                </a:lnTo>
                <a:lnTo>
                  <a:pt x="2055" y="3008"/>
                </a:lnTo>
                <a:lnTo>
                  <a:pt x="1982" y="1394"/>
                </a:lnTo>
                <a:lnTo>
                  <a:pt x="1945" y="587"/>
                </a:lnTo>
                <a:lnTo>
                  <a:pt x="1908" y="294"/>
                </a:lnTo>
                <a:lnTo>
                  <a:pt x="1872" y="147"/>
                </a:lnTo>
                <a:lnTo>
                  <a:pt x="1761" y="37"/>
                </a:lnTo>
                <a:lnTo>
                  <a:pt x="1725" y="1"/>
                </a:lnTo>
                <a:close/>
                <a:moveTo>
                  <a:pt x="4953" y="184"/>
                </a:moveTo>
                <a:lnTo>
                  <a:pt x="4879" y="221"/>
                </a:lnTo>
                <a:lnTo>
                  <a:pt x="4843" y="257"/>
                </a:lnTo>
                <a:lnTo>
                  <a:pt x="4843" y="331"/>
                </a:lnTo>
                <a:lnTo>
                  <a:pt x="4769" y="1101"/>
                </a:lnTo>
                <a:lnTo>
                  <a:pt x="4733" y="1908"/>
                </a:lnTo>
                <a:lnTo>
                  <a:pt x="4733" y="3522"/>
                </a:lnTo>
                <a:lnTo>
                  <a:pt x="4733" y="5136"/>
                </a:lnTo>
                <a:lnTo>
                  <a:pt x="4696" y="5870"/>
                </a:lnTo>
                <a:lnTo>
                  <a:pt x="4696" y="6273"/>
                </a:lnTo>
                <a:lnTo>
                  <a:pt x="4769" y="6640"/>
                </a:lnTo>
                <a:lnTo>
                  <a:pt x="4806" y="6713"/>
                </a:lnTo>
                <a:lnTo>
                  <a:pt x="4916" y="6750"/>
                </a:lnTo>
                <a:lnTo>
                  <a:pt x="5026" y="6713"/>
                </a:lnTo>
                <a:lnTo>
                  <a:pt x="5100" y="6640"/>
                </a:lnTo>
                <a:lnTo>
                  <a:pt x="5173" y="6273"/>
                </a:lnTo>
                <a:lnTo>
                  <a:pt x="5173" y="5870"/>
                </a:lnTo>
                <a:lnTo>
                  <a:pt x="5136" y="5136"/>
                </a:lnTo>
                <a:lnTo>
                  <a:pt x="5136" y="3522"/>
                </a:lnTo>
                <a:lnTo>
                  <a:pt x="5173" y="1908"/>
                </a:lnTo>
                <a:lnTo>
                  <a:pt x="5136" y="1138"/>
                </a:lnTo>
                <a:lnTo>
                  <a:pt x="5100" y="331"/>
                </a:lnTo>
                <a:lnTo>
                  <a:pt x="5100" y="257"/>
                </a:lnTo>
                <a:lnTo>
                  <a:pt x="5063" y="221"/>
                </a:lnTo>
                <a:lnTo>
                  <a:pt x="4953" y="184"/>
                </a:lnTo>
                <a:close/>
                <a:moveTo>
                  <a:pt x="6273" y="2678"/>
                </a:moveTo>
                <a:lnTo>
                  <a:pt x="6273" y="2715"/>
                </a:lnTo>
                <a:lnTo>
                  <a:pt x="6200" y="3008"/>
                </a:lnTo>
                <a:lnTo>
                  <a:pt x="6163" y="3302"/>
                </a:lnTo>
                <a:lnTo>
                  <a:pt x="6127" y="3925"/>
                </a:lnTo>
                <a:lnTo>
                  <a:pt x="6127" y="5173"/>
                </a:lnTo>
                <a:lnTo>
                  <a:pt x="6090" y="7667"/>
                </a:lnTo>
                <a:lnTo>
                  <a:pt x="6090" y="7887"/>
                </a:lnTo>
                <a:lnTo>
                  <a:pt x="6127" y="7960"/>
                </a:lnTo>
                <a:lnTo>
                  <a:pt x="6163" y="8034"/>
                </a:lnTo>
                <a:lnTo>
                  <a:pt x="6237" y="8070"/>
                </a:lnTo>
                <a:lnTo>
                  <a:pt x="6383" y="8070"/>
                </a:lnTo>
                <a:lnTo>
                  <a:pt x="6457" y="8034"/>
                </a:lnTo>
                <a:lnTo>
                  <a:pt x="6493" y="7960"/>
                </a:lnTo>
                <a:lnTo>
                  <a:pt x="6530" y="7887"/>
                </a:lnTo>
                <a:lnTo>
                  <a:pt x="6530" y="5283"/>
                </a:lnTo>
                <a:lnTo>
                  <a:pt x="6530" y="3962"/>
                </a:lnTo>
                <a:lnTo>
                  <a:pt x="6493" y="3339"/>
                </a:lnTo>
                <a:lnTo>
                  <a:pt x="6457" y="3008"/>
                </a:lnTo>
                <a:lnTo>
                  <a:pt x="6383" y="2715"/>
                </a:lnTo>
                <a:lnTo>
                  <a:pt x="6347" y="2678"/>
                </a:lnTo>
                <a:close/>
                <a:moveTo>
                  <a:pt x="3265" y="7887"/>
                </a:moveTo>
                <a:lnTo>
                  <a:pt x="3082" y="8107"/>
                </a:lnTo>
                <a:lnTo>
                  <a:pt x="2862" y="8291"/>
                </a:lnTo>
                <a:lnTo>
                  <a:pt x="2679" y="8401"/>
                </a:lnTo>
                <a:lnTo>
                  <a:pt x="2458" y="8474"/>
                </a:lnTo>
                <a:lnTo>
                  <a:pt x="2458" y="8474"/>
                </a:lnTo>
                <a:lnTo>
                  <a:pt x="2605" y="8291"/>
                </a:lnTo>
                <a:lnTo>
                  <a:pt x="2752" y="8144"/>
                </a:lnTo>
                <a:lnTo>
                  <a:pt x="2972" y="7997"/>
                </a:lnTo>
                <a:lnTo>
                  <a:pt x="3192" y="7924"/>
                </a:lnTo>
                <a:lnTo>
                  <a:pt x="3265" y="7887"/>
                </a:lnTo>
                <a:close/>
                <a:moveTo>
                  <a:pt x="4806" y="9501"/>
                </a:moveTo>
                <a:lnTo>
                  <a:pt x="4513" y="9538"/>
                </a:lnTo>
                <a:lnTo>
                  <a:pt x="4329" y="9574"/>
                </a:lnTo>
                <a:lnTo>
                  <a:pt x="4072" y="9574"/>
                </a:lnTo>
                <a:lnTo>
                  <a:pt x="4072" y="9611"/>
                </a:lnTo>
                <a:lnTo>
                  <a:pt x="4072" y="9684"/>
                </a:lnTo>
                <a:lnTo>
                  <a:pt x="4109" y="9758"/>
                </a:lnTo>
                <a:lnTo>
                  <a:pt x="4146" y="9831"/>
                </a:lnTo>
                <a:lnTo>
                  <a:pt x="4219" y="9868"/>
                </a:lnTo>
                <a:lnTo>
                  <a:pt x="4293" y="9905"/>
                </a:lnTo>
                <a:lnTo>
                  <a:pt x="4476" y="9941"/>
                </a:lnTo>
                <a:lnTo>
                  <a:pt x="4659" y="9905"/>
                </a:lnTo>
                <a:lnTo>
                  <a:pt x="4806" y="9941"/>
                </a:lnTo>
                <a:lnTo>
                  <a:pt x="4953" y="9978"/>
                </a:lnTo>
                <a:lnTo>
                  <a:pt x="5100" y="10015"/>
                </a:lnTo>
                <a:lnTo>
                  <a:pt x="5246" y="10125"/>
                </a:lnTo>
                <a:lnTo>
                  <a:pt x="5320" y="10235"/>
                </a:lnTo>
                <a:lnTo>
                  <a:pt x="5430" y="10381"/>
                </a:lnTo>
                <a:lnTo>
                  <a:pt x="5466" y="10528"/>
                </a:lnTo>
                <a:lnTo>
                  <a:pt x="5503" y="10675"/>
                </a:lnTo>
                <a:lnTo>
                  <a:pt x="5540" y="10748"/>
                </a:lnTo>
                <a:lnTo>
                  <a:pt x="5613" y="10822"/>
                </a:lnTo>
                <a:lnTo>
                  <a:pt x="5833" y="10822"/>
                </a:lnTo>
                <a:lnTo>
                  <a:pt x="5907" y="10748"/>
                </a:lnTo>
                <a:lnTo>
                  <a:pt x="5943" y="10711"/>
                </a:lnTo>
                <a:lnTo>
                  <a:pt x="5980" y="10601"/>
                </a:lnTo>
                <a:lnTo>
                  <a:pt x="5907" y="10308"/>
                </a:lnTo>
                <a:lnTo>
                  <a:pt x="5760" y="10051"/>
                </a:lnTo>
                <a:lnTo>
                  <a:pt x="5576" y="9831"/>
                </a:lnTo>
                <a:lnTo>
                  <a:pt x="5356" y="9648"/>
                </a:lnTo>
                <a:lnTo>
                  <a:pt x="5100" y="9538"/>
                </a:lnTo>
                <a:lnTo>
                  <a:pt x="4806" y="9501"/>
                </a:lnTo>
                <a:close/>
                <a:moveTo>
                  <a:pt x="4879" y="8547"/>
                </a:moveTo>
                <a:lnTo>
                  <a:pt x="5136" y="8621"/>
                </a:lnTo>
                <a:lnTo>
                  <a:pt x="5393" y="8731"/>
                </a:lnTo>
                <a:lnTo>
                  <a:pt x="5650" y="8877"/>
                </a:lnTo>
                <a:lnTo>
                  <a:pt x="5907" y="9061"/>
                </a:lnTo>
                <a:lnTo>
                  <a:pt x="6090" y="9244"/>
                </a:lnTo>
                <a:lnTo>
                  <a:pt x="6310" y="9464"/>
                </a:lnTo>
                <a:lnTo>
                  <a:pt x="6457" y="9684"/>
                </a:lnTo>
                <a:lnTo>
                  <a:pt x="6603" y="9941"/>
                </a:lnTo>
                <a:lnTo>
                  <a:pt x="6714" y="10198"/>
                </a:lnTo>
                <a:lnTo>
                  <a:pt x="6787" y="10491"/>
                </a:lnTo>
                <a:lnTo>
                  <a:pt x="6860" y="10748"/>
                </a:lnTo>
                <a:lnTo>
                  <a:pt x="6934" y="11078"/>
                </a:lnTo>
                <a:lnTo>
                  <a:pt x="6934" y="11372"/>
                </a:lnTo>
                <a:lnTo>
                  <a:pt x="6934" y="11665"/>
                </a:lnTo>
                <a:lnTo>
                  <a:pt x="6934" y="11995"/>
                </a:lnTo>
                <a:lnTo>
                  <a:pt x="6824" y="12619"/>
                </a:lnTo>
                <a:lnTo>
                  <a:pt x="6677" y="13206"/>
                </a:lnTo>
                <a:lnTo>
                  <a:pt x="6530" y="13499"/>
                </a:lnTo>
                <a:lnTo>
                  <a:pt x="6383" y="13793"/>
                </a:lnTo>
                <a:lnTo>
                  <a:pt x="6310" y="13939"/>
                </a:lnTo>
                <a:lnTo>
                  <a:pt x="6163" y="14050"/>
                </a:lnTo>
                <a:lnTo>
                  <a:pt x="5907" y="14270"/>
                </a:lnTo>
                <a:lnTo>
                  <a:pt x="5540" y="14526"/>
                </a:lnTo>
                <a:lnTo>
                  <a:pt x="5173" y="14857"/>
                </a:lnTo>
                <a:lnTo>
                  <a:pt x="5026" y="14967"/>
                </a:lnTo>
                <a:lnTo>
                  <a:pt x="4659" y="15187"/>
                </a:lnTo>
                <a:lnTo>
                  <a:pt x="4659" y="15187"/>
                </a:lnTo>
                <a:lnTo>
                  <a:pt x="4806" y="14857"/>
                </a:lnTo>
                <a:lnTo>
                  <a:pt x="4916" y="14636"/>
                </a:lnTo>
                <a:lnTo>
                  <a:pt x="4953" y="14490"/>
                </a:lnTo>
                <a:lnTo>
                  <a:pt x="4989" y="14380"/>
                </a:lnTo>
                <a:lnTo>
                  <a:pt x="4953" y="14270"/>
                </a:lnTo>
                <a:lnTo>
                  <a:pt x="4916" y="14160"/>
                </a:lnTo>
                <a:lnTo>
                  <a:pt x="4843" y="14123"/>
                </a:lnTo>
                <a:lnTo>
                  <a:pt x="4659" y="14123"/>
                </a:lnTo>
                <a:lnTo>
                  <a:pt x="4586" y="14160"/>
                </a:lnTo>
                <a:lnTo>
                  <a:pt x="4549" y="14233"/>
                </a:lnTo>
                <a:lnTo>
                  <a:pt x="4513" y="14343"/>
                </a:lnTo>
                <a:lnTo>
                  <a:pt x="4549" y="14453"/>
                </a:lnTo>
                <a:lnTo>
                  <a:pt x="4513" y="14526"/>
                </a:lnTo>
                <a:lnTo>
                  <a:pt x="4439" y="14783"/>
                </a:lnTo>
                <a:lnTo>
                  <a:pt x="4366" y="15003"/>
                </a:lnTo>
                <a:lnTo>
                  <a:pt x="4329" y="15260"/>
                </a:lnTo>
                <a:lnTo>
                  <a:pt x="4366" y="15333"/>
                </a:lnTo>
                <a:lnTo>
                  <a:pt x="4293" y="15370"/>
                </a:lnTo>
                <a:lnTo>
                  <a:pt x="3999" y="15480"/>
                </a:lnTo>
                <a:lnTo>
                  <a:pt x="3632" y="15590"/>
                </a:lnTo>
                <a:lnTo>
                  <a:pt x="3816" y="15333"/>
                </a:lnTo>
                <a:lnTo>
                  <a:pt x="4109" y="14746"/>
                </a:lnTo>
                <a:lnTo>
                  <a:pt x="4109" y="14673"/>
                </a:lnTo>
                <a:lnTo>
                  <a:pt x="4109" y="14600"/>
                </a:lnTo>
                <a:lnTo>
                  <a:pt x="4072" y="14526"/>
                </a:lnTo>
                <a:lnTo>
                  <a:pt x="4036" y="14490"/>
                </a:lnTo>
                <a:lnTo>
                  <a:pt x="3962" y="14453"/>
                </a:lnTo>
                <a:lnTo>
                  <a:pt x="3889" y="14453"/>
                </a:lnTo>
                <a:lnTo>
                  <a:pt x="3816" y="14490"/>
                </a:lnTo>
                <a:lnTo>
                  <a:pt x="3779" y="14563"/>
                </a:lnTo>
                <a:lnTo>
                  <a:pt x="3486" y="15150"/>
                </a:lnTo>
                <a:lnTo>
                  <a:pt x="3339" y="15407"/>
                </a:lnTo>
                <a:lnTo>
                  <a:pt x="3229" y="15663"/>
                </a:lnTo>
                <a:lnTo>
                  <a:pt x="2899" y="15700"/>
                </a:lnTo>
                <a:lnTo>
                  <a:pt x="2532" y="15627"/>
                </a:lnTo>
                <a:lnTo>
                  <a:pt x="2752" y="15407"/>
                </a:lnTo>
                <a:lnTo>
                  <a:pt x="2935" y="15187"/>
                </a:lnTo>
                <a:lnTo>
                  <a:pt x="3119" y="14893"/>
                </a:lnTo>
                <a:lnTo>
                  <a:pt x="3265" y="14600"/>
                </a:lnTo>
                <a:lnTo>
                  <a:pt x="3339" y="14600"/>
                </a:lnTo>
                <a:lnTo>
                  <a:pt x="3375" y="14526"/>
                </a:lnTo>
                <a:lnTo>
                  <a:pt x="3412" y="14490"/>
                </a:lnTo>
                <a:lnTo>
                  <a:pt x="3449" y="14380"/>
                </a:lnTo>
                <a:lnTo>
                  <a:pt x="3412" y="14343"/>
                </a:lnTo>
                <a:lnTo>
                  <a:pt x="3412" y="14270"/>
                </a:lnTo>
                <a:lnTo>
                  <a:pt x="3339" y="14233"/>
                </a:lnTo>
                <a:lnTo>
                  <a:pt x="3229" y="14196"/>
                </a:lnTo>
                <a:lnTo>
                  <a:pt x="3155" y="14196"/>
                </a:lnTo>
                <a:lnTo>
                  <a:pt x="3045" y="14233"/>
                </a:lnTo>
                <a:lnTo>
                  <a:pt x="2935" y="14380"/>
                </a:lnTo>
                <a:lnTo>
                  <a:pt x="2752" y="14673"/>
                </a:lnTo>
                <a:lnTo>
                  <a:pt x="2495" y="15077"/>
                </a:lnTo>
                <a:lnTo>
                  <a:pt x="2238" y="15443"/>
                </a:lnTo>
                <a:lnTo>
                  <a:pt x="2202" y="15553"/>
                </a:lnTo>
                <a:lnTo>
                  <a:pt x="1908" y="15370"/>
                </a:lnTo>
                <a:lnTo>
                  <a:pt x="1615" y="15187"/>
                </a:lnTo>
                <a:lnTo>
                  <a:pt x="1761" y="15077"/>
                </a:lnTo>
                <a:lnTo>
                  <a:pt x="1872" y="14967"/>
                </a:lnTo>
                <a:lnTo>
                  <a:pt x="2238" y="14563"/>
                </a:lnTo>
                <a:lnTo>
                  <a:pt x="2568" y="14196"/>
                </a:lnTo>
                <a:lnTo>
                  <a:pt x="2715" y="13976"/>
                </a:lnTo>
                <a:lnTo>
                  <a:pt x="2789" y="13756"/>
                </a:lnTo>
                <a:lnTo>
                  <a:pt x="2789" y="13683"/>
                </a:lnTo>
                <a:lnTo>
                  <a:pt x="2752" y="13609"/>
                </a:lnTo>
                <a:lnTo>
                  <a:pt x="2642" y="13609"/>
                </a:lnTo>
                <a:lnTo>
                  <a:pt x="2422" y="13719"/>
                </a:lnTo>
                <a:lnTo>
                  <a:pt x="2238" y="13866"/>
                </a:lnTo>
                <a:lnTo>
                  <a:pt x="1945" y="14233"/>
                </a:lnTo>
                <a:lnTo>
                  <a:pt x="1578" y="14673"/>
                </a:lnTo>
                <a:lnTo>
                  <a:pt x="1505" y="14820"/>
                </a:lnTo>
                <a:lnTo>
                  <a:pt x="1431" y="15003"/>
                </a:lnTo>
                <a:lnTo>
                  <a:pt x="1138" y="14636"/>
                </a:lnTo>
                <a:lnTo>
                  <a:pt x="1468" y="14306"/>
                </a:lnTo>
                <a:lnTo>
                  <a:pt x="1761" y="13939"/>
                </a:lnTo>
                <a:lnTo>
                  <a:pt x="2312" y="13206"/>
                </a:lnTo>
                <a:lnTo>
                  <a:pt x="2312" y="13132"/>
                </a:lnTo>
                <a:lnTo>
                  <a:pt x="2312" y="13059"/>
                </a:lnTo>
                <a:lnTo>
                  <a:pt x="2238" y="12949"/>
                </a:lnTo>
                <a:lnTo>
                  <a:pt x="2202" y="12912"/>
                </a:lnTo>
                <a:lnTo>
                  <a:pt x="2055" y="12912"/>
                </a:lnTo>
                <a:lnTo>
                  <a:pt x="1982" y="12949"/>
                </a:lnTo>
                <a:lnTo>
                  <a:pt x="1431" y="13646"/>
                </a:lnTo>
                <a:lnTo>
                  <a:pt x="1211" y="14013"/>
                </a:lnTo>
                <a:lnTo>
                  <a:pt x="991" y="14380"/>
                </a:lnTo>
                <a:lnTo>
                  <a:pt x="844" y="14050"/>
                </a:lnTo>
                <a:lnTo>
                  <a:pt x="698" y="13719"/>
                </a:lnTo>
                <a:lnTo>
                  <a:pt x="1028" y="13426"/>
                </a:lnTo>
                <a:lnTo>
                  <a:pt x="1358" y="13096"/>
                </a:lnTo>
                <a:lnTo>
                  <a:pt x="1872" y="12436"/>
                </a:lnTo>
                <a:lnTo>
                  <a:pt x="1908" y="12362"/>
                </a:lnTo>
                <a:lnTo>
                  <a:pt x="1908" y="12289"/>
                </a:lnTo>
                <a:lnTo>
                  <a:pt x="1872" y="12215"/>
                </a:lnTo>
                <a:lnTo>
                  <a:pt x="1835" y="12179"/>
                </a:lnTo>
                <a:lnTo>
                  <a:pt x="1761" y="12142"/>
                </a:lnTo>
                <a:lnTo>
                  <a:pt x="1688" y="12105"/>
                </a:lnTo>
                <a:lnTo>
                  <a:pt x="1615" y="12105"/>
                </a:lnTo>
                <a:lnTo>
                  <a:pt x="1541" y="12179"/>
                </a:lnTo>
                <a:lnTo>
                  <a:pt x="1065" y="12729"/>
                </a:lnTo>
                <a:lnTo>
                  <a:pt x="808" y="13022"/>
                </a:lnTo>
                <a:lnTo>
                  <a:pt x="624" y="13353"/>
                </a:lnTo>
                <a:lnTo>
                  <a:pt x="588" y="13206"/>
                </a:lnTo>
                <a:lnTo>
                  <a:pt x="551" y="12876"/>
                </a:lnTo>
                <a:lnTo>
                  <a:pt x="771" y="12656"/>
                </a:lnTo>
                <a:lnTo>
                  <a:pt x="1028" y="12399"/>
                </a:lnTo>
                <a:lnTo>
                  <a:pt x="1321" y="12069"/>
                </a:lnTo>
                <a:lnTo>
                  <a:pt x="1468" y="11885"/>
                </a:lnTo>
                <a:lnTo>
                  <a:pt x="1505" y="11775"/>
                </a:lnTo>
                <a:lnTo>
                  <a:pt x="1505" y="11665"/>
                </a:lnTo>
                <a:lnTo>
                  <a:pt x="1505" y="11592"/>
                </a:lnTo>
                <a:lnTo>
                  <a:pt x="1468" y="11555"/>
                </a:lnTo>
                <a:lnTo>
                  <a:pt x="1395" y="11518"/>
                </a:lnTo>
                <a:lnTo>
                  <a:pt x="1358" y="11555"/>
                </a:lnTo>
                <a:lnTo>
                  <a:pt x="1175" y="11629"/>
                </a:lnTo>
                <a:lnTo>
                  <a:pt x="1028" y="11775"/>
                </a:lnTo>
                <a:lnTo>
                  <a:pt x="771" y="12105"/>
                </a:lnTo>
                <a:lnTo>
                  <a:pt x="514" y="12436"/>
                </a:lnTo>
                <a:lnTo>
                  <a:pt x="514" y="11922"/>
                </a:lnTo>
                <a:lnTo>
                  <a:pt x="624" y="11812"/>
                </a:lnTo>
                <a:lnTo>
                  <a:pt x="734" y="11702"/>
                </a:lnTo>
                <a:lnTo>
                  <a:pt x="808" y="11482"/>
                </a:lnTo>
                <a:lnTo>
                  <a:pt x="991" y="11445"/>
                </a:lnTo>
                <a:lnTo>
                  <a:pt x="1138" y="11408"/>
                </a:lnTo>
                <a:lnTo>
                  <a:pt x="1248" y="11298"/>
                </a:lnTo>
                <a:lnTo>
                  <a:pt x="1358" y="11188"/>
                </a:lnTo>
                <a:lnTo>
                  <a:pt x="1468" y="11078"/>
                </a:lnTo>
                <a:lnTo>
                  <a:pt x="1505" y="10932"/>
                </a:lnTo>
                <a:lnTo>
                  <a:pt x="1505" y="10858"/>
                </a:lnTo>
                <a:lnTo>
                  <a:pt x="1505" y="10785"/>
                </a:lnTo>
                <a:lnTo>
                  <a:pt x="1468" y="10711"/>
                </a:lnTo>
                <a:lnTo>
                  <a:pt x="1395" y="10675"/>
                </a:lnTo>
                <a:lnTo>
                  <a:pt x="1175" y="10675"/>
                </a:lnTo>
                <a:lnTo>
                  <a:pt x="1101" y="10748"/>
                </a:lnTo>
                <a:lnTo>
                  <a:pt x="1065" y="10822"/>
                </a:lnTo>
                <a:lnTo>
                  <a:pt x="1028" y="10932"/>
                </a:lnTo>
                <a:lnTo>
                  <a:pt x="954" y="11005"/>
                </a:lnTo>
                <a:lnTo>
                  <a:pt x="844" y="11042"/>
                </a:lnTo>
                <a:lnTo>
                  <a:pt x="698" y="11078"/>
                </a:lnTo>
                <a:lnTo>
                  <a:pt x="881" y="10785"/>
                </a:lnTo>
                <a:lnTo>
                  <a:pt x="954" y="10675"/>
                </a:lnTo>
                <a:lnTo>
                  <a:pt x="1101" y="10565"/>
                </a:lnTo>
                <a:lnTo>
                  <a:pt x="1211" y="10455"/>
                </a:lnTo>
                <a:lnTo>
                  <a:pt x="1395" y="10418"/>
                </a:lnTo>
                <a:lnTo>
                  <a:pt x="1541" y="10345"/>
                </a:lnTo>
                <a:lnTo>
                  <a:pt x="1725" y="10345"/>
                </a:lnTo>
                <a:lnTo>
                  <a:pt x="2092" y="10308"/>
                </a:lnTo>
                <a:lnTo>
                  <a:pt x="2422" y="10271"/>
                </a:lnTo>
                <a:lnTo>
                  <a:pt x="2715" y="10161"/>
                </a:lnTo>
                <a:lnTo>
                  <a:pt x="3009" y="9978"/>
                </a:lnTo>
                <a:lnTo>
                  <a:pt x="3229" y="9721"/>
                </a:lnTo>
                <a:lnTo>
                  <a:pt x="3412" y="9464"/>
                </a:lnTo>
                <a:lnTo>
                  <a:pt x="3559" y="9171"/>
                </a:lnTo>
                <a:lnTo>
                  <a:pt x="3706" y="8841"/>
                </a:lnTo>
                <a:lnTo>
                  <a:pt x="3706" y="8804"/>
                </a:lnTo>
                <a:lnTo>
                  <a:pt x="3706" y="8767"/>
                </a:lnTo>
                <a:lnTo>
                  <a:pt x="3926" y="8731"/>
                </a:lnTo>
                <a:lnTo>
                  <a:pt x="4146" y="8657"/>
                </a:lnTo>
                <a:lnTo>
                  <a:pt x="4366" y="8584"/>
                </a:lnTo>
                <a:lnTo>
                  <a:pt x="4586" y="8547"/>
                </a:lnTo>
                <a:close/>
                <a:moveTo>
                  <a:pt x="3265" y="7484"/>
                </a:moveTo>
                <a:lnTo>
                  <a:pt x="3009" y="7557"/>
                </a:lnTo>
                <a:lnTo>
                  <a:pt x="2789" y="7704"/>
                </a:lnTo>
                <a:lnTo>
                  <a:pt x="2568" y="7850"/>
                </a:lnTo>
                <a:lnTo>
                  <a:pt x="2422" y="7997"/>
                </a:lnTo>
                <a:lnTo>
                  <a:pt x="2275" y="8180"/>
                </a:lnTo>
                <a:lnTo>
                  <a:pt x="2165" y="8364"/>
                </a:lnTo>
                <a:lnTo>
                  <a:pt x="2092" y="8584"/>
                </a:lnTo>
                <a:lnTo>
                  <a:pt x="2018" y="8254"/>
                </a:lnTo>
                <a:lnTo>
                  <a:pt x="1945" y="7924"/>
                </a:lnTo>
                <a:lnTo>
                  <a:pt x="1872" y="7850"/>
                </a:lnTo>
                <a:lnTo>
                  <a:pt x="1835" y="7850"/>
                </a:lnTo>
                <a:lnTo>
                  <a:pt x="1761" y="7887"/>
                </a:lnTo>
                <a:lnTo>
                  <a:pt x="1688" y="7997"/>
                </a:lnTo>
                <a:lnTo>
                  <a:pt x="1651" y="8107"/>
                </a:lnTo>
                <a:lnTo>
                  <a:pt x="1615" y="8364"/>
                </a:lnTo>
                <a:lnTo>
                  <a:pt x="1651" y="8657"/>
                </a:lnTo>
                <a:lnTo>
                  <a:pt x="1725" y="8914"/>
                </a:lnTo>
                <a:lnTo>
                  <a:pt x="1872" y="9208"/>
                </a:lnTo>
                <a:lnTo>
                  <a:pt x="2055" y="9428"/>
                </a:lnTo>
                <a:lnTo>
                  <a:pt x="2275" y="9611"/>
                </a:lnTo>
                <a:lnTo>
                  <a:pt x="2495" y="9758"/>
                </a:lnTo>
                <a:lnTo>
                  <a:pt x="2312" y="9831"/>
                </a:lnTo>
                <a:lnTo>
                  <a:pt x="2128" y="9868"/>
                </a:lnTo>
                <a:lnTo>
                  <a:pt x="1688" y="9868"/>
                </a:lnTo>
                <a:lnTo>
                  <a:pt x="1468" y="9905"/>
                </a:lnTo>
                <a:lnTo>
                  <a:pt x="1248" y="9941"/>
                </a:lnTo>
                <a:lnTo>
                  <a:pt x="1065" y="10015"/>
                </a:lnTo>
                <a:lnTo>
                  <a:pt x="881" y="10125"/>
                </a:lnTo>
                <a:lnTo>
                  <a:pt x="588" y="10381"/>
                </a:lnTo>
                <a:lnTo>
                  <a:pt x="441" y="10528"/>
                </a:lnTo>
                <a:lnTo>
                  <a:pt x="331" y="10711"/>
                </a:lnTo>
                <a:lnTo>
                  <a:pt x="221" y="10932"/>
                </a:lnTo>
                <a:lnTo>
                  <a:pt x="147" y="11115"/>
                </a:lnTo>
                <a:lnTo>
                  <a:pt x="37" y="11592"/>
                </a:lnTo>
                <a:lnTo>
                  <a:pt x="1" y="12069"/>
                </a:lnTo>
                <a:lnTo>
                  <a:pt x="1" y="12546"/>
                </a:lnTo>
                <a:lnTo>
                  <a:pt x="74" y="13022"/>
                </a:lnTo>
                <a:lnTo>
                  <a:pt x="147" y="13463"/>
                </a:lnTo>
                <a:lnTo>
                  <a:pt x="258" y="13903"/>
                </a:lnTo>
                <a:lnTo>
                  <a:pt x="404" y="14270"/>
                </a:lnTo>
                <a:lnTo>
                  <a:pt x="588" y="14673"/>
                </a:lnTo>
                <a:lnTo>
                  <a:pt x="844" y="15040"/>
                </a:lnTo>
                <a:lnTo>
                  <a:pt x="1101" y="15333"/>
                </a:lnTo>
                <a:lnTo>
                  <a:pt x="1431" y="15627"/>
                </a:lnTo>
                <a:lnTo>
                  <a:pt x="1761" y="15847"/>
                </a:lnTo>
                <a:lnTo>
                  <a:pt x="2165" y="16030"/>
                </a:lnTo>
                <a:lnTo>
                  <a:pt x="2568" y="16140"/>
                </a:lnTo>
                <a:lnTo>
                  <a:pt x="2789" y="16177"/>
                </a:lnTo>
                <a:lnTo>
                  <a:pt x="3009" y="16177"/>
                </a:lnTo>
                <a:lnTo>
                  <a:pt x="3486" y="16140"/>
                </a:lnTo>
                <a:lnTo>
                  <a:pt x="3926" y="16030"/>
                </a:lnTo>
                <a:lnTo>
                  <a:pt x="4329" y="15884"/>
                </a:lnTo>
                <a:lnTo>
                  <a:pt x="4696" y="15700"/>
                </a:lnTo>
                <a:lnTo>
                  <a:pt x="5100" y="15517"/>
                </a:lnTo>
                <a:lnTo>
                  <a:pt x="5430" y="15297"/>
                </a:lnTo>
                <a:lnTo>
                  <a:pt x="5613" y="15150"/>
                </a:lnTo>
                <a:lnTo>
                  <a:pt x="5723" y="15003"/>
                </a:lnTo>
                <a:lnTo>
                  <a:pt x="6310" y="14490"/>
                </a:lnTo>
                <a:lnTo>
                  <a:pt x="6567" y="14270"/>
                </a:lnTo>
                <a:lnTo>
                  <a:pt x="6714" y="14160"/>
                </a:lnTo>
                <a:lnTo>
                  <a:pt x="6787" y="14013"/>
                </a:lnTo>
                <a:lnTo>
                  <a:pt x="6970" y="13683"/>
                </a:lnTo>
                <a:lnTo>
                  <a:pt x="7117" y="13316"/>
                </a:lnTo>
                <a:lnTo>
                  <a:pt x="7227" y="12949"/>
                </a:lnTo>
                <a:lnTo>
                  <a:pt x="7300" y="12619"/>
                </a:lnTo>
                <a:lnTo>
                  <a:pt x="7374" y="12252"/>
                </a:lnTo>
                <a:lnTo>
                  <a:pt x="7410" y="11885"/>
                </a:lnTo>
                <a:lnTo>
                  <a:pt x="7410" y="11518"/>
                </a:lnTo>
                <a:lnTo>
                  <a:pt x="7374" y="11152"/>
                </a:lnTo>
                <a:lnTo>
                  <a:pt x="7337" y="10785"/>
                </a:lnTo>
                <a:lnTo>
                  <a:pt x="7264" y="10418"/>
                </a:lnTo>
                <a:lnTo>
                  <a:pt x="7154" y="10125"/>
                </a:lnTo>
                <a:lnTo>
                  <a:pt x="7007" y="9794"/>
                </a:lnTo>
                <a:lnTo>
                  <a:pt x="6860" y="9538"/>
                </a:lnTo>
                <a:lnTo>
                  <a:pt x="6677" y="9244"/>
                </a:lnTo>
                <a:lnTo>
                  <a:pt x="6457" y="8987"/>
                </a:lnTo>
                <a:lnTo>
                  <a:pt x="6237" y="8767"/>
                </a:lnTo>
                <a:lnTo>
                  <a:pt x="5980" y="8584"/>
                </a:lnTo>
                <a:lnTo>
                  <a:pt x="5686" y="8401"/>
                </a:lnTo>
                <a:lnTo>
                  <a:pt x="5393" y="8291"/>
                </a:lnTo>
                <a:lnTo>
                  <a:pt x="5100" y="8180"/>
                </a:lnTo>
                <a:lnTo>
                  <a:pt x="4769" y="8144"/>
                </a:lnTo>
                <a:lnTo>
                  <a:pt x="4476" y="8144"/>
                </a:lnTo>
                <a:lnTo>
                  <a:pt x="4219" y="8180"/>
                </a:lnTo>
                <a:lnTo>
                  <a:pt x="3926" y="8291"/>
                </a:lnTo>
                <a:lnTo>
                  <a:pt x="3816" y="8364"/>
                </a:lnTo>
                <a:lnTo>
                  <a:pt x="3706" y="8437"/>
                </a:lnTo>
                <a:lnTo>
                  <a:pt x="3632" y="8547"/>
                </a:lnTo>
                <a:lnTo>
                  <a:pt x="3559" y="8657"/>
                </a:lnTo>
                <a:lnTo>
                  <a:pt x="3559" y="8694"/>
                </a:lnTo>
                <a:lnTo>
                  <a:pt x="3522" y="8731"/>
                </a:lnTo>
                <a:lnTo>
                  <a:pt x="3486" y="8767"/>
                </a:lnTo>
                <a:lnTo>
                  <a:pt x="3192" y="9171"/>
                </a:lnTo>
                <a:lnTo>
                  <a:pt x="3009" y="9354"/>
                </a:lnTo>
                <a:lnTo>
                  <a:pt x="2825" y="9538"/>
                </a:lnTo>
                <a:lnTo>
                  <a:pt x="2789" y="9464"/>
                </a:lnTo>
                <a:lnTo>
                  <a:pt x="2458" y="9171"/>
                </a:lnTo>
                <a:lnTo>
                  <a:pt x="2348" y="9024"/>
                </a:lnTo>
                <a:lnTo>
                  <a:pt x="2202" y="8877"/>
                </a:lnTo>
                <a:lnTo>
                  <a:pt x="2275" y="8877"/>
                </a:lnTo>
                <a:lnTo>
                  <a:pt x="2312" y="8841"/>
                </a:lnTo>
                <a:lnTo>
                  <a:pt x="2532" y="8841"/>
                </a:lnTo>
                <a:lnTo>
                  <a:pt x="2715" y="8804"/>
                </a:lnTo>
                <a:lnTo>
                  <a:pt x="2899" y="8731"/>
                </a:lnTo>
                <a:lnTo>
                  <a:pt x="3045" y="8621"/>
                </a:lnTo>
                <a:lnTo>
                  <a:pt x="3265" y="8474"/>
                </a:lnTo>
                <a:lnTo>
                  <a:pt x="3486" y="8254"/>
                </a:lnTo>
                <a:lnTo>
                  <a:pt x="3669" y="8034"/>
                </a:lnTo>
                <a:lnTo>
                  <a:pt x="3816" y="7814"/>
                </a:lnTo>
                <a:lnTo>
                  <a:pt x="3852" y="7740"/>
                </a:lnTo>
                <a:lnTo>
                  <a:pt x="3852" y="7667"/>
                </a:lnTo>
                <a:lnTo>
                  <a:pt x="3779" y="7557"/>
                </a:lnTo>
                <a:lnTo>
                  <a:pt x="3669" y="7484"/>
                </a:lnTo>
                <a:lnTo>
                  <a:pt x="3596" y="7484"/>
                </a:lnTo>
                <a:lnTo>
                  <a:pt x="3522" y="7520"/>
                </a:lnTo>
                <a:lnTo>
                  <a:pt x="3412" y="7484"/>
                </a:lnTo>
                <a:close/>
              </a:path>
            </a:pathLst>
          </a:custGeom>
          <a:solidFill>
            <a:srgbClr val="6D9EEB"/>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574" name="Google Shape;574;p18"/>
          <p:cNvSpPr/>
          <p:nvPr/>
        </p:nvSpPr>
        <p:spPr>
          <a:xfrm>
            <a:off x="4104060" y="4171138"/>
            <a:ext cx="974215" cy="1194399"/>
          </a:xfrm>
          <a:custGeom>
            <a:rect b="b" l="l" r="r" t="t"/>
            <a:pathLst>
              <a:path extrusionOk="0" h="17901" w="14601">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6D9EEB"/>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575" name="Google Shape;575;p18"/>
          <p:cNvSpPr/>
          <p:nvPr/>
        </p:nvSpPr>
        <p:spPr>
          <a:xfrm>
            <a:off x="7202197" y="4380949"/>
            <a:ext cx="1074566" cy="1001104"/>
          </a:xfrm>
          <a:custGeom>
            <a:rect b="b" l="l" r="r" t="t"/>
            <a:pathLst>
              <a:path extrusionOk="0" h="15004" w="16105">
                <a:moveTo>
                  <a:pt x="13170" y="587"/>
                </a:moveTo>
                <a:lnTo>
                  <a:pt x="13206" y="624"/>
                </a:lnTo>
                <a:lnTo>
                  <a:pt x="13280" y="661"/>
                </a:lnTo>
                <a:lnTo>
                  <a:pt x="13353" y="697"/>
                </a:lnTo>
                <a:lnTo>
                  <a:pt x="13610" y="771"/>
                </a:lnTo>
                <a:lnTo>
                  <a:pt x="13830" y="844"/>
                </a:lnTo>
                <a:lnTo>
                  <a:pt x="14013" y="954"/>
                </a:lnTo>
                <a:lnTo>
                  <a:pt x="14160" y="1174"/>
                </a:lnTo>
                <a:lnTo>
                  <a:pt x="14307" y="1394"/>
                </a:lnTo>
                <a:lnTo>
                  <a:pt x="14343" y="1651"/>
                </a:lnTo>
                <a:lnTo>
                  <a:pt x="14307" y="1908"/>
                </a:lnTo>
                <a:lnTo>
                  <a:pt x="14233" y="2128"/>
                </a:lnTo>
                <a:lnTo>
                  <a:pt x="14087" y="2348"/>
                </a:lnTo>
                <a:lnTo>
                  <a:pt x="13903" y="2531"/>
                </a:lnTo>
                <a:lnTo>
                  <a:pt x="13683" y="2678"/>
                </a:lnTo>
                <a:lnTo>
                  <a:pt x="13463" y="2788"/>
                </a:lnTo>
                <a:lnTo>
                  <a:pt x="13170" y="2825"/>
                </a:lnTo>
                <a:lnTo>
                  <a:pt x="12840" y="2788"/>
                </a:lnTo>
                <a:lnTo>
                  <a:pt x="12656" y="2751"/>
                </a:lnTo>
                <a:lnTo>
                  <a:pt x="12546" y="2715"/>
                </a:lnTo>
                <a:lnTo>
                  <a:pt x="12436" y="2641"/>
                </a:lnTo>
                <a:lnTo>
                  <a:pt x="12363" y="2495"/>
                </a:lnTo>
                <a:lnTo>
                  <a:pt x="12289" y="2495"/>
                </a:lnTo>
                <a:lnTo>
                  <a:pt x="12253" y="2275"/>
                </a:lnTo>
                <a:lnTo>
                  <a:pt x="12253" y="2054"/>
                </a:lnTo>
                <a:lnTo>
                  <a:pt x="12253" y="1871"/>
                </a:lnTo>
                <a:lnTo>
                  <a:pt x="12289" y="1724"/>
                </a:lnTo>
                <a:lnTo>
                  <a:pt x="12399" y="1394"/>
                </a:lnTo>
                <a:lnTo>
                  <a:pt x="12583" y="1064"/>
                </a:lnTo>
                <a:lnTo>
                  <a:pt x="12840" y="807"/>
                </a:lnTo>
                <a:lnTo>
                  <a:pt x="12986" y="697"/>
                </a:lnTo>
                <a:lnTo>
                  <a:pt x="13170" y="587"/>
                </a:lnTo>
                <a:close/>
                <a:moveTo>
                  <a:pt x="9061" y="3338"/>
                </a:moveTo>
                <a:lnTo>
                  <a:pt x="9245" y="3412"/>
                </a:lnTo>
                <a:lnTo>
                  <a:pt x="9245" y="3448"/>
                </a:lnTo>
                <a:lnTo>
                  <a:pt x="9171" y="3632"/>
                </a:lnTo>
                <a:lnTo>
                  <a:pt x="9171" y="3668"/>
                </a:lnTo>
                <a:lnTo>
                  <a:pt x="9135" y="3632"/>
                </a:lnTo>
                <a:lnTo>
                  <a:pt x="9061" y="3522"/>
                </a:lnTo>
                <a:lnTo>
                  <a:pt x="8988" y="3448"/>
                </a:lnTo>
                <a:lnTo>
                  <a:pt x="8988" y="3412"/>
                </a:lnTo>
                <a:lnTo>
                  <a:pt x="8988" y="3375"/>
                </a:lnTo>
                <a:lnTo>
                  <a:pt x="9061" y="3338"/>
                </a:lnTo>
                <a:close/>
                <a:moveTo>
                  <a:pt x="14123" y="440"/>
                </a:moveTo>
                <a:lnTo>
                  <a:pt x="14233" y="477"/>
                </a:lnTo>
                <a:lnTo>
                  <a:pt x="14307" y="587"/>
                </a:lnTo>
                <a:lnTo>
                  <a:pt x="14417" y="661"/>
                </a:lnTo>
                <a:lnTo>
                  <a:pt x="14454" y="807"/>
                </a:lnTo>
                <a:lnTo>
                  <a:pt x="14527" y="807"/>
                </a:lnTo>
                <a:lnTo>
                  <a:pt x="14490" y="624"/>
                </a:lnTo>
                <a:lnTo>
                  <a:pt x="14454" y="477"/>
                </a:lnTo>
                <a:lnTo>
                  <a:pt x="14600" y="551"/>
                </a:lnTo>
                <a:lnTo>
                  <a:pt x="14784" y="624"/>
                </a:lnTo>
                <a:lnTo>
                  <a:pt x="14967" y="771"/>
                </a:lnTo>
                <a:lnTo>
                  <a:pt x="15114" y="881"/>
                </a:lnTo>
                <a:lnTo>
                  <a:pt x="15224" y="1064"/>
                </a:lnTo>
                <a:lnTo>
                  <a:pt x="15334" y="1211"/>
                </a:lnTo>
                <a:lnTo>
                  <a:pt x="15444" y="1578"/>
                </a:lnTo>
                <a:lnTo>
                  <a:pt x="15554" y="1944"/>
                </a:lnTo>
                <a:lnTo>
                  <a:pt x="15627" y="2385"/>
                </a:lnTo>
                <a:lnTo>
                  <a:pt x="15664" y="2568"/>
                </a:lnTo>
                <a:lnTo>
                  <a:pt x="15627" y="2788"/>
                </a:lnTo>
                <a:lnTo>
                  <a:pt x="15591" y="2972"/>
                </a:lnTo>
                <a:lnTo>
                  <a:pt x="15481" y="3118"/>
                </a:lnTo>
                <a:lnTo>
                  <a:pt x="15187" y="3412"/>
                </a:lnTo>
                <a:lnTo>
                  <a:pt x="14930" y="3595"/>
                </a:lnTo>
                <a:lnTo>
                  <a:pt x="14600" y="3705"/>
                </a:lnTo>
                <a:lnTo>
                  <a:pt x="14270" y="3779"/>
                </a:lnTo>
                <a:lnTo>
                  <a:pt x="13940" y="3815"/>
                </a:lnTo>
                <a:lnTo>
                  <a:pt x="13720" y="3779"/>
                </a:lnTo>
                <a:lnTo>
                  <a:pt x="13500" y="3742"/>
                </a:lnTo>
                <a:lnTo>
                  <a:pt x="13316" y="3668"/>
                </a:lnTo>
                <a:lnTo>
                  <a:pt x="13133" y="3595"/>
                </a:lnTo>
                <a:lnTo>
                  <a:pt x="12950" y="3485"/>
                </a:lnTo>
                <a:lnTo>
                  <a:pt x="12803" y="3338"/>
                </a:lnTo>
                <a:lnTo>
                  <a:pt x="12656" y="3192"/>
                </a:lnTo>
                <a:lnTo>
                  <a:pt x="12546" y="3045"/>
                </a:lnTo>
                <a:lnTo>
                  <a:pt x="12840" y="3118"/>
                </a:lnTo>
                <a:lnTo>
                  <a:pt x="13133" y="3155"/>
                </a:lnTo>
                <a:lnTo>
                  <a:pt x="13426" y="3118"/>
                </a:lnTo>
                <a:lnTo>
                  <a:pt x="13720" y="3045"/>
                </a:lnTo>
                <a:lnTo>
                  <a:pt x="13977" y="2935"/>
                </a:lnTo>
                <a:lnTo>
                  <a:pt x="14233" y="2751"/>
                </a:lnTo>
                <a:lnTo>
                  <a:pt x="14417" y="2495"/>
                </a:lnTo>
                <a:lnTo>
                  <a:pt x="14600" y="2238"/>
                </a:lnTo>
                <a:lnTo>
                  <a:pt x="14674" y="1981"/>
                </a:lnTo>
                <a:lnTo>
                  <a:pt x="14710" y="1724"/>
                </a:lnTo>
                <a:lnTo>
                  <a:pt x="14674" y="1468"/>
                </a:lnTo>
                <a:lnTo>
                  <a:pt x="14600" y="1211"/>
                </a:lnTo>
                <a:lnTo>
                  <a:pt x="14490" y="991"/>
                </a:lnTo>
                <a:lnTo>
                  <a:pt x="14343" y="771"/>
                </a:lnTo>
                <a:lnTo>
                  <a:pt x="14160" y="587"/>
                </a:lnTo>
                <a:lnTo>
                  <a:pt x="13940" y="440"/>
                </a:lnTo>
                <a:close/>
                <a:moveTo>
                  <a:pt x="13757" y="0"/>
                </a:moveTo>
                <a:lnTo>
                  <a:pt x="13610" y="74"/>
                </a:lnTo>
                <a:lnTo>
                  <a:pt x="13353" y="110"/>
                </a:lnTo>
                <a:lnTo>
                  <a:pt x="13133" y="147"/>
                </a:lnTo>
                <a:lnTo>
                  <a:pt x="12913" y="257"/>
                </a:lnTo>
                <a:lnTo>
                  <a:pt x="12729" y="404"/>
                </a:lnTo>
                <a:lnTo>
                  <a:pt x="12509" y="551"/>
                </a:lnTo>
                <a:lnTo>
                  <a:pt x="12363" y="734"/>
                </a:lnTo>
                <a:lnTo>
                  <a:pt x="12216" y="917"/>
                </a:lnTo>
                <a:lnTo>
                  <a:pt x="12069" y="1137"/>
                </a:lnTo>
                <a:lnTo>
                  <a:pt x="11996" y="1321"/>
                </a:lnTo>
                <a:lnTo>
                  <a:pt x="11922" y="1578"/>
                </a:lnTo>
                <a:lnTo>
                  <a:pt x="11849" y="1798"/>
                </a:lnTo>
                <a:lnTo>
                  <a:pt x="11849" y="2054"/>
                </a:lnTo>
                <a:lnTo>
                  <a:pt x="11849" y="2275"/>
                </a:lnTo>
                <a:lnTo>
                  <a:pt x="11886" y="2531"/>
                </a:lnTo>
                <a:lnTo>
                  <a:pt x="11959" y="2751"/>
                </a:lnTo>
                <a:lnTo>
                  <a:pt x="12033" y="2972"/>
                </a:lnTo>
                <a:lnTo>
                  <a:pt x="12143" y="3192"/>
                </a:lnTo>
                <a:lnTo>
                  <a:pt x="12253" y="3375"/>
                </a:lnTo>
                <a:lnTo>
                  <a:pt x="12399" y="3558"/>
                </a:lnTo>
                <a:lnTo>
                  <a:pt x="12583" y="3705"/>
                </a:lnTo>
                <a:lnTo>
                  <a:pt x="12766" y="3852"/>
                </a:lnTo>
                <a:lnTo>
                  <a:pt x="12986" y="3999"/>
                </a:lnTo>
                <a:lnTo>
                  <a:pt x="13206" y="4072"/>
                </a:lnTo>
                <a:lnTo>
                  <a:pt x="13426" y="4145"/>
                </a:lnTo>
                <a:lnTo>
                  <a:pt x="13683" y="4219"/>
                </a:lnTo>
                <a:lnTo>
                  <a:pt x="14123" y="4219"/>
                </a:lnTo>
                <a:lnTo>
                  <a:pt x="14564" y="4145"/>
                </a:lnTo>
                <a:lnTo>
                  <a:pt x="15004" y="3999"/>
                </a:lnTo>
                <a:lnTo>
                  <a:pt x="15371" y="3779"/>
                </a:lnTo>
                <a:lnTo>
                  <a:pt x="15591" y="3632"/>
                </a:lnTo>
                <a:lnTo>
                  <a:pt x="15737" y="3448"/>
                </a:lnTo>
                <a:lnTo>
                  <a:pt x="15884" y="3265"/>
                </a:lnTo>
                <a:lnTo>
                  <a:pt x="15994" y="3045"/>
                </a:lnTo>
                <a:lnTo>
                  <a:pt x="16067" y="2788"/>
                </a:lnTo>
                <a:lnTo>
                  <a:pt x="16104" y="2495"/>
                </a:lnTo>
                <a:lnTo>
                  <a:pt x="16067" y="2238"/>
                </a:lnTo>
                <a:lnTo>
                  <a:pt x="15994" y="1981"/>
                </a:lnTo>
                <a:lnTo>
                  <a:pt x="15884" y="1431"/>
                </a:lnTo>
                <a:lnTo>
                  <a:pt x="15774" y="1174"/>
                </a:lnTo>
                <a:lnTo>
                  <a:pt x="15664" y="954"/>
                </a:lnTo>
                <a:lnTo>
                  <a:pt x="15517" y="734"/>
                </a:lnTo>
                <a:lnTo>
                  <a:pt x="15371" y="551"/>
                </a:lnTo>
                <a:lnTo>
                  <a:pt x="15150" y="367"/>
                </a:lnTo>
                <a:lnTo>
                  <a:pt x="14930" y="220"/>
                </a:lnTo>
                <a:lnTo>
                  <a:pt x="14637" y="74"/>
                </a:lnTo>
                <a:lnTo>
                  <a:pt x="14270" y="0"/>
                </a:lnTo>
                <a:close/>
                <a:moveTo>
                  <a:pt x="11115" y="4549"/>
                </a:moveTo>
                <a:lnTo>
                  <a:pt x="11446" y="4842"/>
                </a:lnTo>
                <a:lnTo>
                  <a:pt x="11299" y="4952"/>
                </a:lnTo>
                <a:lnTo>
                  <a:pt x="11115" y="4916"/>
                </a:lnTo>
                <a:lnTo>
                  <a:pt x="10932" y="4916"/>
                </a:lnTo>
                <a:lnTo>
                  <a:pt x="10639" y="4952"/>
                </a:lnTo>
                <a:lnTo>
                  <a:pt x="10859" y="4732"/>
                </a:lnTo>
                <a:lnTo>
                  <a:pt x="11115" y="4549"/>
                </a:lnTo>
                <a:close/>
                <a:moveTo>
                  <a:pt x="6860" y="3632"/>
                </a:moveTo>
                <a:lnTo>
                  <a:pt x="7007" y="3668"/>
                </a:lnTo>
                <a:lnTo>
                  <a:pt x="7044" y="3705"/>
                </a:lnTo>
                <a:lnTo>
                  <a:pt x="7044" y="3742"/>
                </a:lnTo>
                <a:lnTo>
                  <a:pt x="7044" y="3779"/>
                </a:lnTo>
                <a:lnTo>
                  <a:pt x="7080" y="3852"/>
                </a:lnTo>
                <a:lnTo>
                  <a:pt x="7191" y="3889"/>
                </a:lnTo>
                <a:lnTo>
                  <a:pt x="7374" y="3889"/>
                </a:lnTo>
                <a:lnTo>
                  <a:pt x="7411" y="3925"/>
                </a:lnTo>
                <a:lnTo>
                  <a:pt x="7447" y="4035"/>
                </a:lnTo>
                <a:lnTo>
                  <a:pt x="7484" y="4145"/>
                </a:lnTo>
                <a:lnTo>
                  <a:pt x="7484" y="4255"/>
                </a:lnTo>
                <a:lnTo>
                  <a:pt x="7447" y="4512"/>
                </a:lnTo>
                <a:lnTo>
                  <a:pt x="7374" y="4769"/>
                </a:lnTo>
                <a:lnTo>
                  <a:pt x="7227" y="5026"/>
                </a:lnTo>
                <a:lnTo>
                  <a:pt x="7154" y="5136"/>
                </a:lnTo>
                <a:lnTo>
                  <a:pt x="7044" y="5209"/>
                </a:lnTo>
                <a:lnTo>
                  <a:pt x="6934" y="5246"/>
                </a:lnTo>
                <a:lnTo>
                  <a:pt x="6787" y="5246"/>
                </a:lnTo>
                <a:lnTo>
                  <a:pt x="6787" y="4989"/>
                </a:lnTo>
                <a:lnTo>
                  <a:pt x="6750" y="4769"/>
                </a:lnTo>
                <a:lnTo>
                  <a:pt x="6640" y="4549"/>
                </a:lnTo>
                <a:lnTo>
                  <a:pt x="6494" y="4329"/>
                </a:lnTo>
                <a:lnTo>
                  <a:pt x="6310" y="4145"/>
                </a:lnTo>
                <a:lnTo>
                  <a:pt x="6090" y="4035"/>
                </a:lnTo>
                <a:lnTo>
                  <a:pt x="6090" y="3925"/>
                </a:lnTo>
                <a:lnTo>
                  <a:pt x="6163" y="3852"/>
                </a:lnTo>
                <a:lnTo>
                  <a:pt x="6237" y="3779"/>
                </a:lnTo>
                <a:lnTo>
                  <a:pt x="6347" y="3742"/>
                </a:lnTo>
                <a:lnTo>
                  <a:pt x="6567" y="3705"/>
                </a:lnTo>
                <a:lnTo>
                  <a:pt x="6860" y="3632"/>
                </a:lnTo>
                <a:close/>
                <a:moveTo>
                  <a:pt x="6530" y="3192"/>
                </a:moveTo>
                <a:lnTo>
                  <a:pt x="6494" y="3228"/>
                </a:lnTo>
                <a:lnTo>
                  <a:pt x="6457" y="3302"/>
                </a:lnTo>
                <a:lnTo>
                  <a:pt x="6457" y="3338"/>
                </a:lnTo>
                <a:lnTo>
                  <a:pt x="6457" y="3412"/>
                </a:lnTo>
                <a:lnTo>
                  <a:pt x="6200" y="3485"/>
                </a:lnTo>
                <a:lnTo>
                  <a:pt x="5980" y="3558"/>
                </a:lnTo>
                <a:lnTo>
                  <a:pt x="5797" y="3742"/>
                </a:lnTo>
                <a:lnTo>
                  <a:pt x="5760" y="3815"/>
                </a:lnTo>
                <a:lnTo>
                  <a:pt x="5687" y="3925"/>
                </a:lnTo>
                <a:lnTo>
                  <a:pt x="5687" y="4035"/>
                </a:lnTo>
                <a:lnTo>
                  <a:pt x="5687" y="4072"/>
                </a:lnTo>
                <a:lnTo>
                  <a:pt x="5797" y="4219"/>
                </a:lnTo>
                <a:lnTo>
                  <a:pt x="5907" y="4292"/>
                </a:lnTo>
                <a:lnTo>
                  <a:pt x="6053" y="4365"/>
                </a:lnTo>
                <a:lnTo>
                  <a:pt x="6163" y="4439"/>
                </a:lnTo>
                <a:lnTo>
                  <a:pt x="6274" y="4512"/>
                </a:lnTo>
                <a:lnTo>
                  <a:pt x="6347" y="4622"/>
                </a:lnTo>
                <a:lnTo>
                  <a:pt x="6420" y="4769"/>
                </a:lnTo>
                <a:lnTo>
                  <a:pt x="6494" y="5026"/>
                </a:lnTo>
                <a:lnTo>
                  <a:pt x="6457" y="5282"/>
                </a:lnTo>
                <a:lnTo>
                  <a:pt x="6494" y="5392"/>
                </a:lnTo>
                <a:lnTo>
                  <a:pt x="6530" y="5466"/>
                </a:lnTo>
                <a:lnTo>
                  <a:pt x="6750" y="5539"/>
                </a:lnTo>
                <a:lnTo>
                  <a:pt x="6934" y="5539"/>
                </a:lnTo>
                <a:lnTo>
                  <a:pt x="7117" y="5503"/>
                </a:lnTo>
                <a:lnTo>
                  <a:pt x="7264" y="5429"/>
                </a:lnTo>
                <a:lnTo>
                  <a:pt x="7411" y="5282"/>
                </a:lnTo>
                <a:lnTo>
                  <a:pt x="7521" y="5136"/>
                </a:lnTo>
                <a:lnTo>
                  <a:pt x="7631" y="4952"/>
                </a:lnTo>
                <a:lnTo>
                  <a:pt x="7704" y="4769"/>
                </a:lnTo>
                <a:lnTo>
                  <a:pt x="7741" y="4585"/>
                </a:lnTo>
                <a:lnTo>
                  <a:pt x="7777" y="4365"/>
                </a:lnTo>
                <a:lnTo>
                  <a:pt x="7777" y="4145"/>
                </a:lnTo>
                <a:lnTo>
                  <a:pt x="7777" y="3925"/>
                </a:lnTo>
                <a:lnTo>
                  <a:pt x="7704" y="3779"/>
                </a:lnTo>
                <a:lnTo>
                  <a:pt x="7631" y="3668"/>
                </a:lnTo>
                <a:lnTo>
                  <a:pt x="7484" y="3595"/>
                </a:lnTo>
                <a:lnTo>
                  <a:pt x="7337" y="3595"/>
                </a:lnTo>
                <a:lnTo>
                  <a:pt x="7301" y="3485"/>
                </a:lnTo>
                <a:lnTo>
                  <a:pt x="7227" y="3448"/>
                </a:lnTo>
                <a:lnTo>
                  <a:pt x="7044" y="3375"/>
                </a:lnTo>
                <a:lnTo>
                  <a:pt x="6824" y="3302"/>
                </a:lnTo>
                <a:lnTo>
                  <a:pt x="6677" y="3228"/>
                </a:lnTo>
                <a:lnTo>
                  <a:pt x="6567" y="3192"/>
                </a:lnTo>
                <a:close/>
                <a:moveTo>
                  <a:pt x="11739" y="5136"/>
                </a:moveTo>
                <a:lnTo>
                  <a:pt x="12179" y="5686"/>
                </a:lnTo>
                <a:lnTo>
                  <a:pt x="11776" y="5796"/>
                </a:lnTo>
                <a:lnTo>
                  <a:pt x="11409" y="6016"/>
                </a:lnTo>
                <a:lnTo>
                  <a:pt x="11042" y="6236"/>
                </a:lnTo>
                <a:lnTo>
                  <a:pt x="10895" y="6383"/>
                </a:lnTo>
                <a:lnTo>
                  <a:pt x="10785" y="6566"/>
                </a:lnTo>
                <a:lnTo>
                  <a:pt x="10749" y="6640"/>
                </a:lnTo>
                <a:lnTo>
                  <a:pt x="10785" y="6676"/>
                </a:lnTo>
                <a:lnTo>
                  <a:pt x="10859" y="6713"/>
                </a:lnTo>
                <a:lnTo>
                  <a:pt x="10932" y="6713"/>
                </a:lnTo>
                <a:lnTo>
                  <a:pt x="11262" y="6493"/>
                </a:lnTo>
                <a:lnTo>
                  <a:pt x="11556" y="6310"/>
                </a:lnTo>
                <a:lnTo>
                  <a:pt x="11849" y="6199"/>
                </a:lnTo>
                <a:lnTo>
                  <a:pt x="12143" y="6089"/>
                </a:lnTo>
                <a:lnTo>
                  <a:pt x="12253" y="6053"/>
                </a:lnTo>
                <a:lnTo>
                  <a:pt x="12363" y="6016"/>
                </a:lnTo>
                <a:lnTo>
                  <a:pt x="12399" y="5979"/>
                </a:lnTo>
                <a:lnTo>
                  <a:pt x="12619" y="6456"/>
                </a:lnTo>
                <a:lnTo>
                  <a:pt x="12840" y="6896"/>
                </a:lnTo>
                <a:lnTo>
                  <a:pt x="12803" y="6933"/>
                </a:lnTo>
                <a:lnTo>
                  <a:pt x="12326" y="7043"/>
                </a:lnTo>
                <a:lnTo>
                  <a:pt x="11812" y="7117"/>
                </a:lnTo>
                <a:lnTo>
                  <a:pt x="11299" y="7117"/>
                </a:lnTo>
                <a:lnTo>
                  <a:pt x="10749" y="7080"/>
                </a:lnTo>
                <a:lnTo>
                  <a:pt x="10675" y="7117"/>
                </a:lnTo>
                <a:lnTo>
                  <a:pt x="10639" y="7153"/>
                </a:lnTo>
                <a:lnTo>
                  <a:pt x="10639" y="7227"/>
                </a:lnTo>
                <a:lnTo>
                  <a:pt x="10712" y="7300"/>
                </a:lnTo>
                <a:lnTo>
                  <a:pt x="10932" y="7373"/>
                </a:lnTo>
                <a:lnTo>
                  <a:pt x="11189" y="7447"/>
                </a:lnTo>
                <a:lnTo>
                  <a:pt x="11702" y="7483"/>
                </a:lnTo>
                <a:lnTo>
                  <a:pt x="11959" y="7483"/>
                </a:lnTo>
                <a:lnTo>
                  <a:pt x="12216" y="7447"/>
                </a:lnTo>
                <a:lnTo>
                  <a:pt x="12583" y="7373"/>
                </a:lnTo>
                <a:lnTo>
                  <a:pt x="12693" y="7373"/>
                </a:lnTo>
                <a:lnTo>
                  <a:pt x="12766" y="7337"/>
                </a:lnTo>
                <a:lnTo>
                  <a:pt x="12803" y="7410"/>
                </a:lnTo>
                <a:lnTo>
                  <a:pt x="12840" y="7447"/>
                </a:lnTo>
                <a:lnTo>
                  <a:pt x="12876" y="7483"/>
                </a:lnTo>
                <a:lnTo>
                  <a:pt x="12986" y="7520"/>
                </a:lnTo>
                <a:lnTo>
                  <a:pt x="13023" y="7777"/>
                </a:lnTo>
                <a:lnTo>
                  <a:pt x="13060" y="8070"/>
                </a:lnTo>
                <a:lnTo>
                  <a:pt x="12986" y="8107"/>
                </a:lnTo>
                <a:lnTo>
                  <a:pt x="12693" y="7997"/>
                </a:lnTo>
                <a:lnTo>
                  <a:pt x="12473" y="7887"/>
                </a:lnTo>
                <a:lnTo>
                  <a:pt x="12253" y="7777"/>
                </a:lnTo>
                <a:lnTo>
                  <a:pt x="11886" y="7777"/>
                </a:lnTo>
                <a:lnTo>
                  <a:pt x="11776" y="7813"/>
                </a:lnTo>
                <a:lnTo>
                  <a:pt x="11226" y="7777"/>
                </a:lnTo>
                <a:lnTo>
                  <a:pt x="10895" y="7740"/>
                </a:lnTo>
                <a:lnTo>
                  <a:pt x="10749" y="7740"/>
                </a:lnTo>
                <a:lnTo>
                  <a:pt x="10675" y="7703"/>
                </a:lnTo>
                <a:lnTo>
                  <a:pt x="10565" y="7483"/>
                </a:lnTo>
                <a:lnTo>
                  <a:pt x="10529" y="7483"/>
                </a:lnTo>
                <a:lnTo>
                  <a:pt x="10529" y="7520"/>
                </a:lnTo>
                <a:lnTo>
                  <a:pt x="10529" y="7887"/>
                </a:lnTo>
                <a:lnTo>
                  <a:pt x="10529" y="7960"/>
                </a:lnTo>
                <a:lnTo>
                  <a:pt x="10602" y="7997"/>
                </a:lnTo>
                <a:lnTo>
                  <a:pt x="11042" y="8107"/>
                </a:lnTo>
                <a:lnTo>
                  <a:pt x="11482" y="8144"/>
                </a:lnTo>
                <a:lnTo>
                  <a:pt x="11482" y="8327"/>
                </a:lnTo>
                <a:lnTo>
                  <a:pt x="11519" y="8474"/>
                </a:lnTo>
                <a:lnTo>
                  <a:pt x="11592" y="8547"/>
                </a:lnTo>
                <a:lnTo>
                  <a:pt x="11629" y="8584"/>
                </a:lnTo>
                <a:lnTo>
                  <a:pt x="11776" y="8657"/>
                </a:lnTo>
                <a:lnTo>
                  <a:pt x="11959" y="8767"/>
                </a:lnTo>
                <a:lnTo>
                  <a:pt x="11409" y="8657"/>
                </a:lnTo>
                <a:lnTo>
                  <a:pt x="10969" y="8474"/>
                </a:lnTo>
                <a:lnTo>
                  <a:pt x="10712" y="8437"/>
                </a:lnTo>
                <a:lnTo>
                  <a:pt x="10455" y="8400"/>
                </a:lnTo>
                <a:lnTo>
                  <a:pt x="10198" y="8217"/>
                </a:lnTo>
                <a:lnTo>
                  <a:pt x="10052" y="8180"/>
                </a:lnTo>
                <a:lnTo>
                  <a:pt x="9942" y="8144"/>
                </a:lnTo>
                <a:lnTo>
                  <a:pt x="9722" y="8180"/>
                </a:lnTo>
                <a:lnTo>
                  <a:pt x="9575" y="8254"/>
                </a:lnTo>
                <a:lnTo>
                  <a:pt x="9465" y="8364"/>
                </a:lnTo>
                <a:lnTo>
                  <a:pt x="9355" y="8510"/>
                </a:lnTo>
                <a:lnTo>
                  <a:pt x="9245" y="8584"/>
                </a:lnTo>
                <a:lnTo>
                  <a:pt x="9098" y="8620"/>
                </a:lnTo>
                <a:lnTo>
                  <a:pt x="8841" y="8584"/>
                </a:lnTo>
                <a:lnTo>
                  <a:pt x="8621" y="8620"/>
                </a:lnTo>
                <a:lnTo>
                  <a:pt x="8401" y="8694"/>
                </a:lnTo>
                <a:lnTo>
                  <a:pt x="8181" y="8804"/>
                </a:lnTo>
                <a:lnTo>
                  <a:pt x="7924" y="8804"/>
                </a:lnTo>
                <a:lnTo>
                  <a:pt x="7851" y="8767"/>
                </a:lnTo>
                <a:lnTo>
                  <a:pt x="7814" y="8730"/>
                </a:lnTo>
                <a:lnTo>
                  <a:pt x="7814" y="8694"/>
                </a:lnTo>
                <a:lnTo>
                  <a:pt x="7887" y="8620"/>
                </a:lnTo>
                <a:lnTo>
                  <a:pt x="7998" y="8510"/>
                </a:lnTo>
                <a:lnTo>
                  <a:pt x="8144" y="8437"/>
                </a:lnTo>
                <a:lnTo>
                  <a:pt x="8401" y="8327"/>
                </a:lnTo>
                <a:lnTo>
                  <a:pt x="8731" y="8180"/>
                </a:lnTo>
                <a:lnTo>
                  <a:pt x="8915" y="8070"/>
                </a:lnTo>
                <a:lnTo>
                  <a:pt x="9025" y="7924"/>
                </a:lnTo>
                <a:lnTo>
                  <a:pt x="9135" y="7777"/>
                </a:lnTo>
                <a:lnTo>
                  <a:pt x="9208" y="7630"/>
                </a:lnTo>
                <a:lnTo>
                  <a:pt x="9208" y="7447"/>
                </a:lnTo>
                <a:lnTo>
                  <a:pt x="9171" y="7227"/>
                </a:lnTo>
                <a:lnTo>
                  <a:pt x="9098" y="7117"/>
                </a:lnTo>
                <a:lnTo>
                  <a:pt x="8988" y="7006"/>
                </a:lnTo>
                <a:lnTo>
                  <a:pt x="8841" y="6896"/>
                </a:lnTo>
                <a:lnTo>
                  <a:pt x="8694" y="6860"/>
                </a:lnTo>
                <a:lnTo>
                  <a:pt x="8548" y="6823"/>
                </a:lnTo>
                <a:lnTo>
                  <a:pt x="8401" y="6823"/>
                </a:lnTo>
                <a:lnTo>
                  <a:pt x="8254" y="6860"/>
                </a:lnTo>
                <a:lnTo>
                  <a:pt x="8108" y="6933"/>
                </a:lnTo>
                <a:lnTo>
                  <a:pt x="7924" y="7117"/>
                </a:lnTo>
                <a:lnTo>
                  <a:pt x="7924" y="7117"/>
                </a:lnTo>
                <a:lnTo>
                  <a:pt x="7998" y="6970"/>
                </a:lnTo>
                <a:lnTo>
                  <a:pt x="8108" y="6860"/>
                </a:lnTo>
                <a:lnTo>
                  <a:pt x="8291" y="6603"/>
                </a:lnTo>
                <a:lnTo>
                  <a:pt x="8511" y="6383"/>
                </a:lnTo>
                <a:lnTo>
                  <a:pt x="8768" y="6126"/>
                </a:lnTo>
                <a:lnTo>
                  <a:pt x="8951" y="5943"/>
                </a:lnTo>
                <a:lnTo>
                  <a:pt x="9135" y="5796"/>
                </a:lnTo>
                <a:lnTo>
                  <a:pt x="9171" y="5796"/>
                </a:lnTo>
                <a:lnTo>
                  <a:pt x="9391" y="5759"/>
                </a:lnTo>
                <a:lnTo>
                  <a:pt x="9612" y="5686"/>
                </a:lnTo>
                <a:lnTo>
                  <a:pt x="10052" y="5539"/>
                </a:lnTo>
                <a:lnTo>
                  <a:pt x="10455" y="5356"/>
                </a:lnTo>
                <a:lnTo>
                  <a:pt x="10639" y="5282"/>
                </a:lnTo>
                <a:lnTo>
                  <a:pt x="10895" y="5246"/>
                </a:lnTo>
                <a:lnTo>
                  <a:pt x="10895" y="5246"/>
                </a:lnTo>
                <a:lnTo>
                  <a:pt x="10602" y="5503"/>
                </a:lnTo>
                <a:lnTo>
                  <a:pt x="10492" y="5649"/>
                </a:lnTo>
                <a:lnTo>
                  <a:pt x="10419" y="5833"/>
                </a:lnTo>
                <a:lnTo>
                  <a:pt x="10455" y="5869"/>
                </a:lnTo>
                <a:lnTo>
                  <a:pt x="10639" y="5796"/>
                </a:lnTo>
                <a:lnTo>
                  <a:pt x="10822" y="5723"/>
                </a:lnTo>
                <a:lnTo>
                  <a:pt x="11152" y="5503"/>
                </a:lnTo>
                <a:lnTo>
                  <a:pt x="11739" y="5136"/>
                </a:lnTo>
                <a:close/>
                <a:moveTo>
                  <a:pt x="11996" y="8254"/>
                </a:moveTo>
                <a:lnTo>
                  <a:pt x="12546" y="8400"/>
                </a:lnTo>
                <a:lnTo>
                  <a:pt x="12729" y="8584"/>
                </a:lnTo>
                <a:lnTo>
                  <a:pt x="12803" y="8620"/>
                </a:lnTo>
                <a:lnTo>
                  <a:pt x="12876" y="8657"/>
                </a:lnTo>
                <a:lnTo>
                  <a:pt x="12950" y="8620"/>
                </a:lnTo>
                <a:lnTo>
                  <a:pt x="13023" y="8584"/>
                </a:lnTo>
                <a:lnTo>
                  <a:pt x="12950" y="9024"/>
                </a:lnTo>
                <a:lnTo>
                  <a:pt x="12509" y="8914"/>
                </a:lnTo>
                <a:lnTo>
                  <a:pt x="12399" y="8657"/>
                </a:lnTo>
                <a:lnTo>
                  <a:pt x="12216" y="8474"/>
                </a:lnTo>
                <a:lnTo>
                  <a:pt x="12033" y="8327"/>
                </a:lnTo>
                <a:lnTo>
                  <a:pt x="11959" y="8290"/>
                </a:lnTo>
                <a:lnTo>
                  <a:pt x="11996" y="8254"/>
                </a:lnTo>
                <a:close/>
                <a:moveTo>
                  <a:pt x="10932" y="8841"/>
                </a:moveTo>
                <a:lnTo>
                  <a:pt x="11519" y="9097"/>
                </a:lnTo>
                <a:lnTo>
                  <a:pt x="12106" y="9244"/>
                </a:lnTo>
                <a:lnTo>
                  <a:pt x="12033" y="9391"/>
                </a:lnTo>
                <a:lnTo>
                  <a:pt x="11922" y="9537"/>
                </a:lnTo>
                <a:lnTo>
                  <a:pt x="11776" y="9611"/>
                </a:lnTo>
                <a:lnTo>
                  <a:pt x="11702" y="9611"/>
                </a:lnTo>
                <a:lnTo>
                  <a:pt x="11629" y="9574"/>
                </a:lnTo>
                <a:lnTo>
                  <a:pt x="11519" y="9537"/>
                </a:lnTo>
                <a:lnTo>
                  <a:pt x="11409" y="9427"/>
                </a:lnTo>
                <a:lnTo>
                  <a:pt x="11226" y="9244"/>
                </a:lnTo>
                <a:lnTo>
                  <a:pt x="10932" y="8841"/>
                </a:lnTo>
                <a:close/>
                <a:moveTo>
                  <a:pt x="12509" y="9354"/>
                </a:moveTo>
                <a:lnTo>
                  <a:pt x="12876" y="9391"/>
                </a:lnTo>
                <a:lnTo>
                  <a:pt x="12656" y="10161"/>
                </a:lnTo>
                <a:lnTo>
                  <a:pt x="12583" y="10088"/>
                </a:lnTo>
                <a:lnTo>
                  <a:pt x="12363" y="10088"/>
                </a:lnTo>
                <a:lnTo>
                  <a:pt x="12216" y="10051"/>
                </a:lnTo>
                <a:lnTo>
                  <a:pt x="11886" y="9978"/>
                </a:lnTo>
                <a:lnTo>
                  <a:pt x="12106" y="9868"/>
                </a:lnTo>
                <a:lnTo>
                  <a:pt x="12289" y="9758"/>
                </a:lnTo>
                <a:lnTo>
                  <a:pt x="12399" y="9574"/>
                </a:lnTo>
                <a:lnTo>
                  <a:pt x="12509" y="9354"/>
                </a:lnTo>
                <a:close/>
                <a:moveTo>
                  <a:pt x="10382" y="9721"/>
                </a:moveTo>
                <a:lnTo>
                  <a:pt x="11409" y="10161"/>
                </a:lnTo>
                <a:lnTo>
                  <a:pt x="11922" y="10381"/>
                </a:lnTo>
                <a:lnTo>
                  <a:pt x="12253" y="10491"/>
                </a:lnTo>
                <a:lnTo>
                  <a:pt x="12399" y="10491"/>
                </a:lnTo>
                <a:lnTo>
                  <a:pt x="12509" y="10455"/>
                </a:lnTo>
                <a:lnTo>
                  <a:pt x="12326" y="10968"/>
                </a:lnTo>
                <a:lnTo>
                  <a:pt x="12033" y="10858"/>
                </a:lnTo>
                <a:lnTo>
                  <a:pt x="11886" y="10785"/>
                </a:lnTo>
                <a:lnTo>
                  <a:pt x="11776" y="10711"/>
                </a:lnTo>
                <a:lnTo>
                  <a:pt x="11519" y="10528"/>
                </a:lnTo>
                <a:lnTo>
                  <a:pt x="11409" y="10418"/>
                </a:lnTo>
                <a:lnTo>
                  <a:pt x="11262" y="10344"/>
                </a:lnTo>
                <a:lnTo>
                  <a:pt x="11079" y="10308"/>
                </a:lnTo>
                <a:lnTo>
                  <a:pt x="10895" y="10271"/>
                </a:lnTo>
                <a:lnTo>
                  <a:pt x="10492" y="10234"/>
                </a:lnTo>
                <a:lnTo>
                  <a:pt x="10455" y="9978"/>
                </a:lnTo>
                <a:lnTo>
                  <a:pt x="10382" y="9721"/>
                </a:lnTo>
                <a:close/>
                <a:moveTo>
                  <a:pt x="10455" y="10528"/>
                </a:moveTo>
                <a:lnTo>
                  <a:pt x="10785" y="10601"/>
                </a:lnTo>
                <a:lnTo>
                  <a:pt x="10969" y="10638"/>
                </a:lnTo>
                <a:lnTo>
                  <a:pt x="11115" y="10711"/>
                </a:lnTo>
                <a:lnTo>
                  <a:pt x="11336" y="10821"/>
                </a:lnTo>
                <a:lnTo>
                  <a:pt x="11519" y="10968"/>
                </a:lnTo>
                <a:lnTo>
                  <a:pt x="11702" y="11115"/>
                </a:lnTo>
                <a:lnTo>
                  <a:pt x="11886" y="11262"/>
                </a:lnTo>
                <a:lnTo>
                  <a:pt x="12106" y="11335"/>
                </a:lnTo>
                <a:lnTo>
                  <a:pt x="11739" y="11922"/>
                </a:lnTo>
                <a:lnTo>
                  <a:pt x="11629" y="11922"/>
                </a:lnTo>
                <a:lnTo>
                  <a:pt x="11482" y="11885"/>
                </a:lnTo>
                <a:lnTo>
                  <a:pt x="11226" y="11738"/>
                </a:lnTo>
                <a:lnTo>
                  <a:pt x="10565" y="11482"/>
                </a:lnTo>
                <a:lnTo>
                  <a:pt x="10272" y="11335"/>
                </a:lnTo>
                <a:lnTo>
                  <a:pt x="10382" y="10968"/>
                </a:lnTo>
                <a:lnTo>
                  <a:pt x="10455" y="10601"/>
                </a:lnTo>
                <a:lnTo>
                  <a:pt x="10455" y="10528"/>
                </a:lnTo>
                <a:close/>
                <a:moveTo>
                  <a:pt x="10125" y="11665"/>
                </a:moveTo>
                <a:lnTo>
                  <a:pt x="10785" y="11958"/>
                </a:lnTo>
                <a:lnTo>
                  <a:pt x="11115" y="12142"/>
                </a:lnTo>
                <a:lnTo>
                  <a:pt x="11299" y="12215"/>
                </a:lnTo>
                <a:lnTo>
                  <a:pt x="11482" y="12289"/>
                </a:lnTo>
                <a:lnTo>
                  <a:pt x="11226" y="12655"/>
                </a:lnTo>
                <a:lnTo>
                  <a:pt x="10895" y="12545"/>
                </a:lnTo>
                <a:lnTo>
                  <a:pt x="10455" y="12399"/>
                </a:lnTo>
                <a:lnTo>
                  <a:pt x="10052" y="12252"/>
                </a:lnTo>
                <a:lnTo>
                  <a:pt x="9868" y="12142"/>
                </a:lnTo>
                <a:lnTo>
                  <a:pt x="10125" y="11665"/>
                </a:lnTo>
                <a:close/>
                <a:moveTo>
                  <a:pt x="9355" y="9574"/>
                </a:moveTo>
                <a:lnTo>
                  <a:pt x="9575" y="9611"/>
                </a:lnTo>
                <a:lnTo>
                  <a:pt x="9795" y="9648"/>
                </a:lnTo>
                <a:lnTo>
                  <a:pt x="9978" y="9758"/>
                </a:lnTo>
                <a:lnTo>
                  <a:pt x="10052" y="9868"/>
                </a:lnTo>
                <a:lnTo>
                  <a:pt x="10088" y="9941"/>
                </a:lnTo>
                <a:lnTo>
                  <a:pt x="10125" y="10088"/>
                </a:lnTo>
                <a:lnTo>
                  <a:pt x="10125" y="10198"/>
                </a:lnTo>
                <a:lnTo>
                  <a:pt x="9832" y="10161"/>
                </a:lnTo>
                <a:lnTo>
                  <a:pt x="9795" y="10198"/>
                </a:lnTo>
                <a:lnTo>
                  <a:pt x="9795" y="10234"/>
                </a:lnTo>
                <a:lnTo>
                  <a:pt x="9942" y="10344"/>
                </a:lnTo>
                <a:lnTo>
                  <a:pt x="10088" y="10455"/>
                </a:lnTo>
                <a:lnTo>
                  <a:pt x="10015" y="10785"/>
                </a:lnTo>
                <a:lnTo>
                  <a:pt x="9942" y="11078"/>
                </a:lnTo>
                <a:lnTo>
                  <a:pt x="9905" y="11188"/>
                </a:lnTo>
                <a:lnTo>
                  <a:pt x="9648" y="11115"/>
                </a:lnTo>
                <a:lnTo>
                  <a:pt x="9391" y="11078"/>
                </a:lnTo>
                <a:lnTo>
                  <a:pt x="9355" y="11078"/>
                </a:lnTo>
                <a:lnTo>
                  <a:pt x="9318" y="11115"/>
                </a:lnTo>
                <a:lnTo>
                  <a:pt x="9318" y="11151"/>
                </a:lnTo>
                <a:lnTo>
                  <a:pt x="9355" y="11188"/>
                </a:lnTo>
                <a:lnTo>
                  <a:pt x="9538" y="11372"/>
                </a:lnTo>
                <a:lnTo>
                  <a:pt x="9795" y="11518"/>
                </a:lnTo>
                <a:lnTo>
                  <a:pt x="9501" y="11995"/>
                </a:lnTo>
                <a:lnTo>
                  <a:pt x="9061" y="11812"/>
                </a:lnTo>
                <a:lnTo>
                  <a:pt x="8584" y="11628"/>
                </a:lnTo>
                <a:lnTo>
                  <a:pt x="8548" y="11628"/>
                </a:lnTo>
                <a:lnTo>
                  <a:pt x="8548" y="11702"/>
                </a:lnTo>
                <a:lnTo>
                  <a:pt x="8731" y="11848"/>
                </a:lnTo>
                <a:lnTo>
                  <a:pt x="8915" y="12032"/>
                </a:lnTo>
                <a:lnTo>
                  <a:pt x="9318" y="12289"/>
                </a:lnTo>
                <a:lnTo>
                  <a:pt x="9061" y="12582"/>
                </a:lnTo>
                <a:lnTo>
                  <a:pt x="8805" y="12802"/>
                </a:lnTo>
                <a:lnTo>
                  <a:pt x="8548" y="12692"/>
                </a:lnTo>
                <a:lnTo>
                  <a:pt x="8401" y="12069"/>
                </a:lnTo>
                <a:lnTo>
                  <a:pt x="8291" y="11445"/>
                </a:lnTo>
                <a:lnTo>
                  <a:pt x="8218" y="11298"/>
                </a:lnTo>
                <a:lnTo>
                  <a:pt x="8144" y="11188"/>
                </a:lnTo>
                <a:lnTo>
                  <a:pt x="8034" y="11115"/>
                </a:lnTo>
                <a:lnTo>
                  <a:pt x="7374" y="11115"/>
                </a:lnTo>
                <a:lnTo>
                  <a:pt x="7264" y="11078"/>
                </a:lnTo>
                <a:lnTo>
                  <a:pt x="7154" y="11041"/>
                </a:lnTo>
                <a:lnTo>
                  <a:pt x="7007" y="10895"/>
                </a:lnTo>
                <a:lnTo>
                  <a:pt x="6897" y="10675"/>
                </a:lnTo>
                <a:lnTo>
                  <a:pt x="6860" y="10455"/>
                </a:lnTo>
                <a:lnTo>
                  <a:pt x="6860" y="10344"/>
                </a:lnTo>
                <a:lnTo>
                  <a:pt x="6897" y="10234"/>
                </a:lnTo>
                <a:lnTo>
                  <a:pt x="6934" y="10124"/>
                </a:lnTo>
                <a:lnTo>
                  <a:pt x="7007" y="10051"/>
                </a:lnTo>
                <a:lnTo>
                  <a:pt x="7227" y="9978"/>
                </a:lnTo>
                <a:lnTo>
                  <a:pt x="7447" y="9904"/>
                </a:lnTo>
                <a:lnTo>
                  <a:pt x="8328" y="9721"/>
                </a:lnTo>
                <a:lnTo>
                  <a:pt x="8401" y="9758"/>
                </a:lnTo>
                <a:lnTo>
                  <a:pt x="8548" y="9758"/>
                </a:lnTo>
                <a:lnTo>
                  <a:pt x="8841" y="9648"/>
                </a:lnTo>
                <a:lnTo>
                  <a:pt x="9135" y="9574"/>
                </a:lnTo>
                <a:close/>
                <a:moveTo>
                  <a:pt x="1028" y="7373"/>
                </a:moveTo>
                <a:lnTo>
                  <a:pt x="1028" y="7887"/>
                </a:lnTo>
                <a:lnTo>
                  <a:pt x="1101" y="8437"/>
                </a:lnTo>
                <a:lnTo>
                  <a:pt x="1138" y="8474"/>
                </a:lnTo>
                <a:lnTo>
                  <a:pt x="1211" y="8510"/>
                </a:lnTo>
                <a:lnTo>
                  <a:pt x="1285" y="8510"/>
                </a:lnTo>
                <a:lnTo>
                  <a:pt x="1358" y="8474"/>
                </a:lnTo>
                <a:lnTo>
                  <a:pt x="1872" y="8070"/>
                </a:lnTo>
                <a:lnTo>
                  <a:pt x="1945" y="8951"/>
                </a:lnTo>
                <a:lnTo>
                  <a:pt x="1982" y="9611"/>
                </a:lnTo>
                <a:lnTo>
                  <a:pt x="1982" y="9758"/>
                </a:lnTo>
                <a:lnTo>
                  <a:pt x="1982" y="9904"/>
                </a:lnTo>
                <a:lnTo>
                  <a:pt x="1872" y="10014"/>
                </a:lnTo>
                <a:lnTo>
                  <a:pt x="1762" y="10088"/>
                </a:lnTo>
                <a:lnTo>
                  <a:pt x="1615" y="10271"/>
                </a:lnTo>
                <a:lnTo>
                  <a:pt x="1505" y="10455"/>
                </a:lnTo>
                <a:lnTo>
                  <a:pt x="1468" y="10638"/>
                </a:lnTo>
                <a:lnTo>
                  <a:pt x="1468" y="10858"/>
                </a:lnTo>
                <a:lnTo>
                  <a:pt x="1505" y="11078"/>
                </a:lnTo>
                <a:lnTo>
                  <a:pt x="1578" y="11298"/>
                </a:lnTo>
                <a:lnTo>
                  <a:pt x="1688" y="11702"/>
                </a:lnTo>
                <a:lnTo>
                  <a:pt x="2165" y="12876"/>
                </a:lnTo>
                <a:lnTo>
                  <a:pt x="1835" y="12509"/>
                </a:lnTo>
                <a:lnTo>
                  <a:pt x="1505" y="12142"/>
                </a:lnTo>
                <a:lnTo>
                  <a:pt x="1211" y="11665"/>
                </a:lnTo>
                <a:lnTo>
                  <a:pt x="918" y="11188"/>
                </a:lnTo>
                <a:lnTo>
                  <a:pt x="735" y="10675"/>
                </a:lnTo>
                <a:lnTo>
                  <a:pt x="588" y="10161"/>
                </a:lnTo>
                <a:lnTo>
                  <a:pt x="551" y="9831"/>
                </a:lnTo>
                <a:lnTo>
                  <a:pt x="514" y="9501"/>
                </a:lnTo>
                <a:lnTo>
                  <a:pt x="551" y="9171"/>
                </a:lnTo>
                <a:lnTo>
                  <a:pt x="588" y="8841"/>
                </a:lnTo>
                <a:lnTo>
                  <a:pt x="771" y="8180"/>
                </a:lnTo>
                <a:lnTo>
                  <a:pt x="955" y="7557"/>
                </a:lnTo>
                <a:lnTo>
                  <a:pt x="1028" y="7373"/>
                </a:lnTo>
                <a:close/>
                <a:moveTo>
                  <a:pt x="9612" y="12472"/>
                </a:moveTo>
                <a:lnTo>
                  <a:pt x="9942" y="12619"/>
                </a:lnTo>
                <a:lnTo>
                  <a:pt x="10675" y="12912"/>
                </a:lnTo>
                <a:lnTo>
                  <a:pt x="10895" y="12986"/>
                </a:lnTo>
                <a:lnTo>
                  <a:pt x="10529" y="13316"/>
                </a:lnTo>
                <a:lnTo>
                  <a:pt x="10162" y="13609"/>
                </a:lnTo>
                <a:lnTo>
                  <a:pt x="9685" y="13279"/>
                </a:lnTo>
                <a:lnTo>
                  <a:pt x="9171" y="12986"/>
                </a:lnTo>
                <a:lnTo>
                  <a:pt x="9391" y="12729"/>
                </a:lnTo>
                <a:lnTo>
                  <a:pt x="9612" y="12472"/>
                </a:lnTo>
                <a:close/>
                <a:moveTo>
                  <a:pt x="2569" y="5209"/>
                </a:moveTo>
                <a:lnTo>
                  <a:pt x="2899" y="5319"/>
                </a:lnTo>
                <a:lnTo>
                  <a:pt x="3266" y="5356"/>
                </a:lnTo>
                <a:lnTo>
                  <a:pt x="3999" y="5356"/>
                </a:lnTo>
                <a:lnTo>
                  <a:pt x="4733" y="5429"/>
                </a:lnTo>
                <a:lnTo>
                  <a:pt x="5467" y="5539"/>
                </a:lnTo>
                <a:lnTo>
                  <a:pt x="5320" y="5649"/>
                </a:lnTo>
                <a:lnTo>
                  <a:pt x="5173" y="5723"/>
                </a:lnTo>
                <a:lnTo>
                  <a:pt x="4880" y="5833"/>
                </a:lnTo>
                <a:lnTo>
                  <a:pt x="4696" y="5943"/>
                </a:lnTo>
                <a:lnTo>
                  <a:pt x="4513" y="6053"/>
                </a:lnTo>
                <a:lnTo>
                  <a:pt x="4366" y="6236"/>
                </a:lnTo>
                <a:lnTo>
                  <a:pt x="4293" y="6420"/>
                </a:lnTo>
                <a:lnTo>
                  <a:pt x="4256" y="6493"/>
                </a:lnTo>
                <a:lnTo>
                  <a:pt x="4293" y="6603"/>
                </a:lnTo>
                <a:lnTo>
                  <a:pt x="4329" y="6676"/>
                </a:lnTo>
                <a:lnTo>
                  <a:pt x="4366" y="6750"/>
                </a:lnTo>
                <a:lnTo>
                  <a:pt x="4439" y="6823"/>
                </a:lnTo>
                <a:lnTo>
                  <a:pt x="4549" y="6823"/>
                </a:lnTo>
                <a:lnTo>
                  <a:pt x="4660" y="6860"/>
                </a:lnTo>
                <a:lnTo>
                  <a:pt x="4696" y="6933"/>
                </a:lnTo>
                <a:lnTo>
                  <a:pt x="4733" y="7117"/>
                </a:lnTo>
                <a:lnTo>
                  <a:pt x="4770" y="7300"/>
                </a:lnTo>
                <a:lnTo>
                  <a:pt x="4770" y="7667"/>
                </a:lnTo>
                <a:lnTo>
                  <a:pt x="4806" y="7813"/>
                </a:lnTo>
                <a:lnTo>
                  <a:pt x="4586" y="7520"/>
                </a:lnTo>
                <a:lnTo>
                  <a:pt x="4366" y="7263"/>
                </a:lnTo>
                <a:lnTo>
                  <a:pt x="4256" y="7190"/>
                </a:lnTo>
                <a:lnTo>
                  <a:pt x="4146" y="7153"/>
                </a:lnTo>
                <a:lnTo>
                  <a:pt x="3999" y="7117"/>
                </a:lnTo>
                <a:lnTo>
                  <a:pt x="3889" y="7153"/>
                </a:lnTo>
                <a:lnTo>
                  <a:pt x="3632" y="7227"/>
                </a:lnTo>
                <a:lnTo>
                  <a:pt x="3412" y="7373"/>
                </a:lnTo>
                <a:lnTo>
                  <a:pt x="3192" y="7593"/>
                </a:lnTo>
                <a:lnTo>
                  <a:pt x="2972" y="7813"/>
                </a:lnTo>
                <a:lnTo>
                  <a:pt x="2825" y="8070"/>
                </a:lnTo>
                <a:lnTo>
                  <a:pt x="2715" y="8364"/>
                </a:lnTo>
                <a:lnTo>
                  <a:pt x="2642" y="8657"/>
                </a:lnTo>
                <a:lnTo>
                  <a:pt x="2605" y="8951"/>
                </a:lnTo>
                <a:lnTo>
                  <a:pt x="2605" y="9244"/>
                </a:lnTo>
                <a:lnTo>
                  <a:pt x="2679" y="9537"/>
                </a:lnTo>
                <a:lnTo>
                  <a:pt x="2679" y="9611"/>
                </a:lnTo>
                <a:lnTo>
                  <a:pt x="2752" y="9648"/>
                </a:lnTo>
                <a:lnTo>
                  <a:pt x="2789" y="9684"/>
                </a:lnTo>
                <a:lnTo>
                  <a:pt x="3156" y="9684"/>
                </a:lnTo>
                <a:lnTo>
                  <a:pt x="3449" y="9758"/>
                </a:lnTo>
                <a:lnTo>
                  <a:pt x="3706" y="9868"/>
                </a:lnTo>
                <a:lnTo>
                  <a:pt x="3963" y="10014"/>
                </a:lnTo>
                <a:lnTo>
                  <a:pt x="4183" y="10198"/>
                </a:lnTo>
                <a:lnTo>
                  <a:pt x="4403" y="10418"/>
                </a:lnTo>
                <a:lnTo>
                  <a:pt x="4770" y="10858"/>
                </a:lnTo>
                <a:lnTo>
                  <a:pt x="4403" y="11151"/>
                </a:lnTo>
                <a:lnTo>
                  <a:pt x="4109" y="11445"/>
                </a:lnTo>
                <a:lnTo>
                  <a:pt x="3816" y="11775"/>
                </a:lnTo>
                <a:lnTo>
                  <a:pt x="3596" y="12142"/>
                </a:lnTo>
                <a:lnTo>
                  <a:pt x="3412" y="12545"/>
                </a:lnTo>
                <a:lnTo>
                  <a:pt x="3266" y="12986"/>
                </a:lnTo>
                <a:lnTo>
                  <a:pt x="3192" y="13426"/>
                </a:lnTo>
                <a:lnTo>
                  <a:pt x="3156" y="13866"/>
                </a:lnTo>
                <a:lnTo>
                  <a:pt x="3082" y="13829"/>
                </a:lnTo>
                <a:lnTo>
                  <a:pt x="2972" y="13719"/>
                </a:lnTo>
                <a:lnTo>
                  <a:pt x="2899" y="13572"/>
                </a:lnTo>
                <a:lnTo>
                  <a:pt x="2459" y="12582"/>
                </a:lnTo>
                <a:lnTo>
                  <a:pt x="2092" y="11702"/>
                </a:lnTo>
                <a:lnTo>
                  <a:pt x="1945" y="11262"/>
                </a:lnTo>
                <a:lnTo>
                  <a:pt x="1872" y="10821"/>
                </a:lnTo>
                <a:lnTo>
                  <a:pt x="1872" y="10638"/>
                </a:lnTo>
                <a:lnTo>
                  <a:pt x="1945" y="10491"/>
                </a:lnTo>
                <a:lnTo>
                  <a:pt x="2055" y="10381"/>
                </a:lnTo>
                <a:lnTo>
                  <a:pt x="2202" y="10271"/>
                </a:lnTo>
                <a:lnTo>
                  <a:pt x="2312" y="10161"/>
                </a:lnTo>
                <a:lnTo>
                  <a:pt x="2385" y="10051"/>
                </a:lnTo>
                <a:lnTo>
                  <a:pt x="2385" y="9904"/>
                </a:lnTo>
                <a:lnTo>
                  <a:pt x="2385" y="9721"/>
                </a:lnTo>
                <a:lnTo>
                  <a:pt x="2312" y="8730"/>
                </a:lnTo>
                <a:lnTo>
                  <a:pt x="2165" y="7740"/>
                </a:lnTo>
                <a:lnTo>
                  <a:pt x="2165" y="7667"/>
                </a:lnTo>
                <a:lnTo>
                  <a:pt x="2092" y="7593"/>
                </a:lnTo>
                <a:lnTo>
                  <a:pt x="1945" y="7593"/>
                </a:lnTo>
                <a:lnTo>
                  <a:pt x="1358" y="8070"/>
                </a:lnTo>
                <a:lnTo>
                  <a:pt x="1321" y="7667"/>
                </a:lnTo>
                <a:lnTo>
                  <a:pt x="1358" y="7263"/>
                </a:lnTo>
                <a:lnTo>
                  <a:pt x="1395" y="6860"/>
                </a:lnTo>
                <a:lnTo>
                  <a:pt x="1505" y="6456"/>
                </a:lnTo>
                <a:lnTo>
                  <a:pt x="1505" y="6383"/>
                </a:lnTo>
                <a:lnTo>
                  <a:pt x="1468" y="6310"/>
                </a:lnTo>
                <a:lnTo>
                  <a:pt x="1725" y="5796"/>
                </a:lnTo>
                <a:lnTo>
                  <a:pt x="1982" y="5319"/>
                </a:lnTo>
                <a:lnTo>
                  <a:pt x="2239" y="5356"/>
                </a:lnTo>
                <a:lnTo>
                  <a:pt x="2495" y="5392"/>
                </a:lnTo>
                <a:lnTo>
                  <a:pt x="2569" y="5356"/>
                </a:lnTo>
                <a:lnTo>
                  <a:pt x="2605" y="5319"/>
                </a:lnTo>
                <a:lnTo>
                  <a:pt x="2605" y="5282"/>
                </a:lnTo>
                <a:lnTo>
                  <a:pt x="2569" y="5209"/>
                </a:lnTo>
                <a:close/>
                <a:moveTo>
                  <a:pt x="8805" y="13939"/>
                </a:moveTo>
                <a:lnTo>
                  <a:pt x="9098" y="13976"/>
                </a:lnTo>
                <a:lnTo>
                  <a:pt x="9391" y="14049"/>
                </a:lnTo>
                <a:lnTo>
                  <a:pt x="9208" y="14086"/>
                </a:lnTo>
                <a:lnTo>
                  <a:pt x="9171" y="14049"/>
                </a:lnTo>
                <a:lnTo>
                  <a:pt x="9061" y="14049"/>
                </a:lnTo>
                <a:lnTo>
                  <a:pt x="8988" y="13976"/>
                </a:lnTo>
                <a:lnTo>
                  <a:pt x="8805" y="13939"/>
                </a:lnTo>
                <a:close/>
                <a:moveTo>
                  <a:pt x="5815" y="14178"/>
                </a:moveTo>
                <a:lnTo>
                  <a:pt x="5797" y="14196"/>
                </a:lnTo>
                <a:lnTo>
                  <a:pt x="5760" y="14196"/>
                </a:lnTo>
                <a:lnTo>
                  <a:pt x="5815" y="14178"/>
                </a:lnTo>
                <a:close/>
                <a:moveTo>
                  <a:pt x="7154" y="2935"/>
                </a:moveTo>
                <a:lnTo>
                  <a:pt x="7594" y="3008"/>
                </a:lnTo>
                <a:lnTo>
                  <a:pt x="8034" y="3082"/>
                </a:lnTo>
                <a:lnTo>
                  <a:pt x="8438" y="3155"/>
                </a:lnTo>
                <a:lnTo>
                  <a:pt x="8401" y="3192"/>
                </a:lnTo>
                <a:lnTo>
                  <a:pt x="8401" y="3228"/>
                </a:lnTo>
                <a:lnTo>
                  <a:pt x="8401" y="3265"/>
                </a:lnTo>
                <a:lnTo>
                  <a:pt x="8438" y="3265"/>
                </a:lnTo>
                <a:lnTo>
                  <a:pt x="8621" y="3228"/>
                </a:lnTo>
                <a:lnTo>
                  <a:pt x="8768" y="3265"/>
                </a:lnTo>
                <a:lnTo>
                  <a:pt x="8805" y="3265"/>
                </a:lnTo>
                <a:lnTo>
                  <a:pt x="8768" y="3338"/>
                </a:lnTo>
                <a:lnTo>
                  <a:pt x="8768" y="3412"/>
                </a:lnTo>
                <a:lnTo>
                  <a:pt x="8768" y="3448"/>
                </a:lnTo>
                <a:lnTo>
                  <a:pt x="8805" y="3485"/>
                </a:lnTo>
                <a:lnTo>
                  <a:pt x="8841" y="3485"/>
                </a:lnTo>
                <a:lnTo>
                  <a:pt x="8915" y="3522"/>
                </a:lnTo>
                <a:lnTo>
                  <a:pt x="8988" y="3558"/>
                </a:lnTo>
                <a:lnTo>
                  <a:pt x="9098" y="3668"/>
                </a:lnTo>
                <a:lnTo>
                  <a:pt x="9208" y="3815"/>
                </a:lnTo>
                <a:lnTo>
                  <a:pt x="9245" y="3852"/>
                </a:lnTo>
                <a:lnTo>
                  <a:pt x="9281" y="3889"/>
                </a:lnTo>
                <a:lnTo>
                  <a:pt x="9318" y="3852"/>
                </a:lnTo>
                <a:lnTo>
                  <a:pt x="9391" y="3742"/>
                </a:lnTo>
                <a:lnTo>
                  <a:pt x="9465" y="3632"/>
                </a:lnTo>
                <a:lnTo>
                  <a:pt x="9538" y="3558"/>
                </a:lnTo>
                <a:lnTo>
                  <a:pt x="9758" y="3632"/>
                </a:lnTo>
                <a:lnTo>
                  <a:pt x="9612" y="3815"/>
                </a:lnTo>
                <a:lnTo>
                  <a:pt x="9501" y="3999"/>
                </a:lnTo>
                <a:lnTo>
                  <a:pt x="9465" y="4072"/>
                </a:lnTo>
                <a:lnTo>
                  <a:pt x="9465" y="4182"/>
                </a:lnTo>
                <a:lnTo>
                  <a:pt x="9575" y="4182"/>
                </a:lnTo>
                <a:lnTo>
                  <a:pt x="9648" y="4145"/>
                </a:lnTo>
                <a:lnTo>
                  <a:pt x="9795" y="4035"/>
                </a:lnTo>
                <a:lnTo>
                  <a:pt x="10052" y="3815"/>
                </a:lnTo>
                <a:lnTo>
                  <a:pt x="10308" y="3962"/>
                </a:lnTo>
                <a:lnTo>
                  <a:pt x="10235" y="4035"/>
                </a:lnTo>
                <a:lnTo>
                  <a:pt x="9978" y="4365"/>
                </a:lnTo>
                <a:lnTo>
                  <a:pt x="9868" y="4512"/>
                </a:lnTo>
                <a:lnTo>
                  <a:pt x="9795" y="4696"/>
                </a:lnTo>
                <a:lnTo>
                  <a:pt x="9795" y="4732"/>
                </a:lnTo>
                <a:lnTo>
                  <a:pt x="9832" y="4732"/>
                </a:lnTo>
                <a:lnTo>
                  <a:pt x="10015" y="4659"/>
                </a:lnTo>
                <a:lnTo>
                  <a:pt x="10198" y="4549"/>
                </a:lnTo>
                <a:lnTo>
                  <a:pt x="10492" y="4329"/>
                </a:lnTo>
                <a:lnTo>
                  <a:pt x="10639" y="4182"/>
                </a:lnTo>
                <a:lnTo>
                  <a:pt x="10822" y="4292"/>
                </a:lnTo>
                <a:lnTo>
                  <a:pt x="10565" y="4549"/>
                </a:lnTo>
                <a:lnTo>
                  <a:pt x="10272" y="4879"/>
                </a:lnTo>
                <a:lnTo>
                  <a:pt x="10052" y="5209"/>
                </a:lnTo>
                <a:lnTo>
                  <a:pt x="9942" y="5246"/>
                </a:lnTo>
                <a:lnTo>
                  <a:pt x="9648" y="5392"/>
                </a:lnTo>
                <a:lnTo>
                  <a:pt x="9391" y="5539"/>
                </a:lnTo>
                <a:lnTo>
                  <a:pt x="9281" y="5539"/>
                </a:lnTo>
                <a:lnTo>
                  <a:pt x="9135" y="5576"/>
                </a:lnTo>
                <a:lnTo>
                  <a:pt x="8805" y="5759"/>
                </a:lnTo>
                <a:lnTo>
                  <a:pt x="8548" y="5979"/>
                </a:lnTo>
                <a:lnTo>
                  <a:pt x="8364" y="6089"/>
                </a:lnTo>
                <a:lnTo>
                  <a:pt x="8071" y="6346"/>
                </a:lnTo>
                <a:lnTo>
                  <a:pt x="7924" y="6566"/>
                </a:lnTo>
                <a:lnTo>
                  <a:pt x="7741" y="6750"/>
                </a:lnTo>
                <a:lnTo>
                  <a:pt x="7631" y="6970"/>
                </a:lnTo>
                <a:lnTo>
                  <a:pt x="7594" y="7153"/>
                </a:lnTo>
                <a:lnTo>
                  <a:pt x="7631" y="7227"/>
                </a:lnTo>
                <a:lnTo>
                  <a:pt x="7667" y="7300"/>
                </a:lnTo>
                <a:lnTo>
                  <a:pt x="7741" y="7373"/>
                </a:lnTo>
                <a:lnTo>
                  <a:pt x="7851" y="7410"/>
                </a:lnTo>
                <a:lnTo>
                  <a:pt x="7998" y="7410"/>
                </a:lnTo>
                <a:lnTo>
                  <a:pt x="8144" y="7337"/>
                </a:lnTo>
                <a:lnTo>
                  <a:pt x="8401" y="7190"/>
                </a:lnTo>
                <a:lnTo>
                  <a:pt x="8548" y="7153"/>
                </a:lnTo>
                <a:lnTo>
                  <a:pt x="8731" y="7227"/>
                </a:lnTo>
                <a:lnTo>
                  <a:pt x="8805" y="7263"/>
                </a:lnTo>
                <a:lnTo>
                  <a:pt x="8878" y="7337"/>
                </a:lnTo>
                <a:lnTo>
                  <a:pt x="8915" y="7410"/>
                </a:lnTo>
                <a:lnTo>
                  <a:pt x="8915" y="7483"/>
                </a:lnTo>
                <a:lnTo>
                  <a:pt x="8841" y="7593"/>
                </a:lnTo>
                <a:lnTo>
                  <a:pt x="8731" y="7740"/>
                </a:lnTo>
                <a:lnTo>
                  <a:pt x="8584" y="7850"/>
                </a:lnTo>
                <a:lnTo>
                  <a:pt x="8401" y="7960"/>
                </a:lnTo>
                <a:lnTo>
                  <a:pt x="8144" y="8070"/>
                </a:lnTo>
                <a:lnTo>
                  <a:pt x="7961" y="8144"/>
                </a:lnTo>
                <a:lnTo>
                  <a:pt x="7741" y="8254"/>
                </a:lnTo>
                <a:lnTo>
                  <a:pt x="7557" y="8400"/>
                </a:lnTo>
                <a:lnTo>
                  <a:pt x="7521" y="8474"/>
                </a:lnTo>
                <a:lnTo>
                  <a:pt x="7484" y="8584"/>
                </a:lnTo>
                <a:lnTo>
                  <a:pt x="7447" y="8767"/>
                </a:lnTo>
                <a:lnTo>
                  <a:pt x="7521" y="8914"/>
                </a:lnTo>
                <a:lnTo>
                  <a:pt x="7631" y="9061"/>
                </a:lnTo>
                <a:lnTo>
                  <a:pt x="7777" y="9134"/>
                </a:lnTo>
                <a:lnTo>
                  <a:pt x="7887" y="9171"/>
                </a:lnTo>
                <a:lnTo>
                  <a:pt x="8034" y="9207"/>
                </a:lnTo>
                <a:lnTo>
                  <a:pt x="8254" y="9134"/>
                </a:lnTo>
                <a:lnTo>
                  <a:pt x="8694" y="8951"/>
                </a:lnTo>
                <a:lnTo>
                  <a:pt x="9208" y="8951"/>
                </a:lnTo>
                <a:lnTo>
                  <a:pt x="9391" y="8877"/>
                </a:lnTo>
                <a:lnTo>
                  <a:pt x="9575" y="8767"/>
                </a:lnTo>
                <a:lnTo>
                  <a:pt x="9685" y="8657"/>
                </a:lnTo>
                <a:lnTo>
                  <a:pt x="9795" y="8547"/>
                </a:lnTo>
                <a:lnTo>
                  <a:pt x="9905" y="8547"/>
                </a:lnTo>
                <a:lnTo>
                  <a:pt x="10052" y="8584"/>
                </a:lnTo>
                <a:lnTo>
                  <a:pt x="10088" y="8620"/>
                </a:lnTo>
                <a:lnTo>
                  <a:pt x="10125" y="8620"/>
                </a:lnTo>
                <a:lnTo>
                  <a:pt x="10198" y="8657"/>
                </a:lnTo>
                <a:lnTo>
                  <a:pt x="10382" y="8804"/>
                </a:lnTo>
                <a:lnTo>
                  <a:pt x="10565" y="8987"/>
                </a:lnTo>
                <a:lnTo>
                  <a:pt x="11115" y="9648"/>
                </a:lnTo>
                <a:lnTo>
                  <a:pt x="10382" y="9391"/>
                </a:lnTo>
                <a:lnTo>
                  <a:pt x="10015" y="9281"/>
                </a:lnTo>
                <a:lnTo>
                  <a:pt x="9648" y="9171"/>
                </a:lnTo>
                <a:lnTo>
                  <a:pt x="9612" y="9207"/>
                </a:lnTo>
                <a:lnTo>
                  <a:pt x="9281" y="9171"/>
                </a:lnTo>
                <a:lnTo>
                  <a:pt x="8951" y="9207"/>
                </a:lnTo>
                <a:lnTo>
                  <a:pt x="8621" y="9281"/>
                </a:lnTo>
                <a:lnTo>
                  <a:pt x="8328" y="9391"/>
                </a:lnTo>
                <a:lnTo>
                  <a:pt x="8291" y="9427"/>
                </a:lnTo>
                <a:lnTo>
                  <a:pt x="8144" y="9427"/>
                </a:lnTo>
                <a:lnTo>
                  <a:pt x="7631" y="9537"/>
                </a:lnTo>
                <a:lnTo>
                  <a:pt x="7117" y="9648"/>
                </a:lnTo>
                <a:lnTo>
                  <a:pt x="6934" y="9684"/>
                </a:lnTo>
                <a:lnTo>
                  <a:pt x="6787" y="9794"/>
                </a:lnTo>
                <a:lnTo>
                  <a:pt x="6677" y="9904"/>
                </a:lnTo>
                <a:lnTo>
                  <a:pt x="6567" y="10088"/>
                </a:lnTo>
                <a:lnTo>
                  <a:pt x="6494" y="10271"/>
                </a:lnTo>
                <a:lnTo>
                  <a:pt x="6494" y="10455"/>
                </a:lnTo>
                <a:lnTo>
                  <a:pt x="6494" y="10601"/>
                </a:lnTo>
                <a:lnTo>
                  <a:pt x="6530" y="10785"/>
                </a:lnTo>
                <a:lnTo>
                  <a:pt x="6604" y="10968"/>
                </a:lnTo>
                <a:lnTo>
                  <a:pt x="6714" y="11115"/>
                </a:lnTo>
                <a:lnTo>
                  <a:pt x="6824" y="11225"/>
                </a:lnTo>
                <a:lnTo>
                  <a:pt x="6970" y="11335"/>
                </a:lnTo>
                <a:lnTo>
                  <a:pt x="7117" y="11408"/>
                </a:lnTo>
                <a:lnTo>
                  <a:pt x="7301" y="11445"/>
                </a:lnTo>
                <a:lnTo>
                  <a:pt x="7484" y="11482"/>
                </a:lnTo>
                <a:lnTo>
                  <a:pt x="7777" y="11482"/>
                </a:lnTo>
                <a:lnTo>
                  <a:pt x="7851" y="11555"/>
                </a:lnTo>
                <a:lnTo>
                  <a:pt x="7924" y="11665"/>
                </a:lnTo>
                <a:lnTo>
                  <a:pt x="7961" y="11812"/>
                </a:lnTo>
                <a:lnTo>
                  <a:pt x="8034" y="12105"/>
                </a:lnTo>
                <a:lnTo>
                  <a:pt x="8071" y="12362"/>
                </a:lnTo>
                <a:lnTo>
                  <a:pt x="8108" y="12509"/>
                </a:lnTo>
                <a:lnTo>
                  <a:pt x="7851" y="12435"/>
                </a:lnTo>
                <a:lnTo>
                  <a:pt x="7631" y="12399"/>
                </a:lnTo>
                <a:lnTo>
                  <a:pt x="7557" y="12362"/>
                </a:lnTo>
                <a:lnTo>
                  <a:pt x="7521" y="12215"/>
                </a:lnTo>
                <a:lnTo>
                  <a:pt x="7521" y="12179"/>
                </a:lnTo>
                <a:lnTo>
                  <a:pt x="7447" y="12179"/>
                </a:lnTo>
                <a:lnTo>
                  <a:pt x="7447" y="12215"/>
                </a:lnTo>
                <a:lnTo>
                  <a:pt x="7411" y="12472"/>
                </a:lnTo>
                <a:lnTo>
                  <a:pt x="7411" y="12509"/>
                </a:lnTo>
                <a:lnTo>
                  <a:pt x="7447" y="12545"/>
                </a:lnTo>
                <a:lnTo>
                  <a:pt x="7851" y="12729"/>
                </a:lnTo>
                <a:lnTo>
                  <a:pt x="8254" y="12949"/>
                </a:lnTo>
                <a:lnTo>
                  <a:pt x="8438" y="13316"/>
                </a:lnTo>
                <a:lnTo>
                  <a:pt x="8474" y="13389"/>
                </a:lnTo>
                <a:lnTo>
                  <a:pt x="8548" y="13426"/>
                </a:lnTo>
                <a:lnTo>
                  <a:pt x="8621" y="13426"/>
                </a:lnTo>
                <a:lnTo>
                  <a:pt x="8694" y="13389"/>
                </a:lnTo>
                <a:lnTo>
                  <a:pt x="8841" y="13279"/>
                </a:lnTo>
                <a:lnTo>
                  <a:pt x="9428" y="13609"/>
                </a:lnTo>
                <a:lnTo>
                  <a:pt x="9281" y="13609"/>
                </a:lnTo>
                <a:lnTo>
                  <a:pt x="8548" y="13536"/>
                </a:lnTo>
                <a:lnTo>
                  <a:pt x="7851" y="13536"/>
                </a:lnTo>
                <a:lnTo>
                  <a:pt x="7374" y="13206"/>
                </a:lnTo>
                <a:lnTo>
                  <a:pt x="6860" y="12912"/>
                </a:lnTo>
                <a:lnTo>
                  <a:pt x="6824" y="12876"/>
                </a:lnTo>
                <a:lnTo>
                  <a:pt x="6750" y="12912"/>
                </a:lnTo>
                <a:lnTo>
                  <a:pt x="6750" y="12949"/>
                </a:lnTo>
                <a:lnTo>
                  <a:pt x="6750" y="13022"/>
                </a:lnTo>
                <a:lnTo>
                  <a:pt x="6970" y="13316"/>
                </a:lnTo>
                <a:lnTo>
                  <a:pt x="7227" y="13572"/>
                </a:lnTo>
                <a:lnTo>
                  <a:pt x="6897" y="13609"/>
                </a:lnTo>
                <a:lnTo>
                  <a:pt x="6567" y="13646"/>
                </a:lnTo>
                <a:lnTo>
                  <a:pt x="6310" y="13426"/>
                </a:lnTo>
                <a:lnTo>
                  <a:pt x="6090" y="13169"/>
                </a:lnTo>
                <a:lnTo>
                  <a:pt x="6017" y="13169"/>
                </a:lnTo>
                <a:lnTo>
                  <a:pt x="5943" y="13242"/>
                </a:lnTo>
                <a:lnTo>
                  <a:pt x="5907" y="13389"/>
                </a:lnTo>
                <a:lnTo>
                  <a:pt x="5943" y="13499"/>
                </a:lnTo>
                <a:lnTo>
                  <a:pt x="5980" y="13646"/>
                </a:lnTo>
                <a:lnTo>
                  <a:pt x="6090" y="13756"/>
                </a:lnTo>
                <a:lnTo>
                  <a:pt x="5760" y="13829"/>
                </a:lnTo>
                <a:lnTo>
                  <a:pt x="5430" y="13939"/>
                </a:lnTo>
                <a:lnTo>
                  <a:pt x="5393" y="13903"/>
                </a:lnTo>
                <a:lnTo>
                  <a:pt x="5173" y="13682"/>
                </a:lnTo>
                <a:lnTo>
                  <a:pt x="5026" y="13609"/>
                </a:lnTo>
                <a:lnTo>
                  <a:pt x="4916" y="13572"/>
                </a:lnTo>
                <a:lnTo>
                  <a:pt x="4880" y="13572"/>
                </a:lnTo>
                <a:lnTo>
                  <a:pt x="4880" y="13609"/>
                </a:lnTo>
                <a:lnTo>
                  <a:pt x="4880" y="13682"/>
                </a:lnTo>
                <a:lnTo>
                  <a:pt x="4916" y="13793"/>
                </a:lnTo>
                <a:lnTo>
                  <a:pt x="4990" y="13939"/>
                </a:lnTo>
                <a:lnTo>
                  <a:pt x="5100" y="14086"/>
                </a:lnTo>
                <a:lnTo>
                  <a:pt x="5136" y="14086"/>
                </a:lnTo>
                <a:lnTo>
                  <a:pt x="4843" y="14306"/>
                </a:lnTo>
                <a:lnTo>
                  <a:pt x="4623" y="14269"/>
                </a:lnTo>
                <a:lnTo>
                  <a:pt x="4109" y="14196"/>
                </a:lnTo>
                <a:lnTo>
                  <a:pt x="3853" y="14159"/>
                </a:lnTo>
                <a:lnTo>
                  <a:pt x="3596" y="14086"/>
                </a:lnTo>
                <a:lnTo>
                  <a:pt x="3669" y="14013"/>
                </a:lnTo>
                <a:lnTo>
                  <a:pt x="3706" y="13903"/>
                </a:lnTo>
                <a:lnTo>
                  <a:pt x="3706" y="13829"/>
                </a:lnTo>
                <a:lnTo>
                  <a:pt x="3669" y="13719"/>
                </a:lnTo>
                <a:lnTo>
                  <a:pt x="3632" y="13646"/>
                </a:lnTo>
                <a:lnTo>
                  <a:pt x="3559" y="13609"/>
                </a:lnTo>
                <a:lnTo>
                  <a:pt x="3632" y="13242"/>
                </a:lnTo>
                <a:lnTo>
                  <a:pt x="3742" y="12876"/>
                </a:lnTo>
                <a:lnTo>
                  <a:pt x="3889" y="12509"/>
                </a:lnTo>
                <a:lnTo>
                  <a:pt x="4073" y="12179"/>
                </a:lnTo>
                <a:lnTo>
                  <a:pt x="4293" y="11848"/>
                </a:lnTo>
                <a:lnTo>
                  <a:pt x="4549" y="11555"/>
                </a:lnTo>
                <a:lnTo>
                  <a:pt x="4843" y="11298"/>
                </a:lnTo>
                <a:lnTo>
                  <a:pt x="5173" y="11115"/>
                </a:lnTo>
                <a:lnTo>
                  <a:pt x="5246" y="11041"/>
                </a:lnTo>
                <a:lnTo>
                  <a:pt x="5283" y="10931"/>
                </a:lnTo>
                <a:lnTo>
                  <a:pt x="5283" y="10858"/>
                </a:lnTo>
                <a:lnTo>
                  <a:pt x="5210" y="10785"/>
                </a:lnTo>
                <a:lnTo>
                  <a:pt x="4770" y="10234"/>
                </a:lnTo>
                <a:lnTo>
                  <a:pt x="4549" y="9978"/>
                </a:lnTo>
                <a:lnTo>
                  <a:pt x="4293" y="9758"/>
                </a:lnTo>
                <a:lnTo>
                  <a:pt x="3999" y="9574"/>
                </a:lnTo>
                <a:lnTo>
                  <a:pt x="3706" y="9427"/>
                </a:lnTo>
                <a:lnTo>
                  <a:pt x="3376" y="9317"/>
                </a:lnTo>
                <a:lnTo>
                  <a:pt x="3046" y="9281"/>
                </a:lnTo>
                <a:lnTo>
                  <a:pt x="3046" y="8877"/>
                </a:lnTo>
                <a:lnTo>
                  <a:pt x="3119" y="8510"/>
                </a:lnTo>
                <a:lnTo>
                  <a:pt x="3266" y="8180"/>
                </a:lnTo>
                <a:lnTo>
                  <a:pt x="3486" y="7887"/>
                </a:lnTo>
                <a:lnTo>
                  <a:pt x="3632" y="7740"/>
                </a:lnTo>
                <a:lnTo>
                  <a:pt x="3816" y="7593"/>
                </a:lnTo>
                <a:lnTo>
                  <a:pt x="3889" y="7557"/>
                </a:lnTo>
                <a:lnTo>
                  <a:pt x="3963" y="7557"/>
                </a:lnTo>
                <a:lnTo>
                  <a:pt x="4036" y="7593"/>
                </a:lnTo>
                <a:lnTo>
                  <a:pt x="4109" y="7630"/>
                </a:lnTo>
                <a:lnTo>
                  <a:pt x="4219" y="7740"/>
                </a:lnTo>
                <a:lnTo>
                  <a:pt x="4329" y="7887"/>
                </a:lnTo>
                <a:lnTo>
                  <a:pt x="4916" y="8657"/>
                </a:lnTo>
                <a:lnTo>
                  <a:pt x="5026" y="8730"/>
                </a:lnTo>
                <a:lnTo>
                  <a:pt x="5136" y="8767"/>
                </a:lnTo>
                <a:lnTo>
                  <a:pt x="5210" y="8730"/>
                </a:lnTo>
                <a:lnTo>
                  <a:pt x="5246" y="8694"/>
                </a:lnTo>
                <a:lnTo>
                  <a:pt x="5283" y="8620"/>
                </a:lnTo>
                <a:lnTo>
                  <a:pt x="5283" y="8547"/>
                </a:lnTo>
                <a:lnTo>
                  <a:pt x="5136" y="7006"/>
                </a:lnTo>
                <a:lnTo>
                  <a:pt x="5100" y="6823"/>
                </a:lnTo>
                <a:lnTo>
                  <a:pt x="4990" y="6640"/>
                </a:lnTo>
                <a:lnTo>
                  <a:pt x="4880" y="6493"/>
                </a:lnTo>
                <a:lnTo>
                  <a:pt x="4660" y="6456"/>
                </a:lnTo>
                <a:lnTo>
                  <a:pt x="4733" y="6420"/>
                </a:lnTo>
                <a:lnTo>
                  <a:pt x="4843" y="6346"/>
                </a:lnTo>
                <a:lnTo>
                  <a:pt x="5026" y="6199"/>
                </a:lnTo>
                <a:lnTo>
                  <a:pt x="5430" y="6016"/>
                </a:lnTo>
                <a:lnTo>
                  <a:pt x="5613" y="5943"/>
                </a:lnTo>
                <a:lnTo>
                  <a:pt x="5760" y="5796"/>
                </a:lnTo>
                <a:lnTo>
                  <a:pt x="5870" y="5649"/>
                </a:lnTo>
                <a:lnTo>
                  <a:pt x="5980" y="5466"/>
                </a:lnTo>
                <a:lnTo>
                  <a:pt x="5980" y="5392"/>
                </a:lnTo>
                <a:lnTo>
                  <a:pt x="5943" y="5319"/>
                </a:lnTo>
                <a:lnTo>
                  <a:pt x="5907" y="5246"/>
                </a:lnTo>
                <a:lnTo>
                  <a:pt x="5833" y="5209"/>
                </a:lnTo>
                <a:lnTo>
                  <a:pt x="4990" y="5099"/>
                </a:lnTo>
                <a:lnTo>
                  <a:pt x="4109" y="4989"/>
                </a:lnTo>
                <a:lnTo>
                  <a:pt x="3742" y="4989"/>
                </a:lnTo>
                <a:lnTo>
                  <a:pt x="3302" y="4952"/>
                </a:lnTo>
                <a:lnTo>
                  <a:pt x="2899" y="4989"/>
                </a:lnTo>
                <a:lnTo>
                  <a:pt x="2715" y="5026"/>
                </a:lnTo>
                <a:lnTo>
                  <a:pt x="2532" y="5099"/>
                </a:lnTo>
                <a:lnTo>
                  <a:pt x="2495" y="5136"/>
                </a:lnTo>
                <a:lnTo>
                  <a:pt x="2532" y="5209"/>
                </a:lnTo>
                <a:lnTo>
                  <a:pt x="2165" y="5062"/>
                </a:lnTo>
                <a:lnTo>
                  <a:pt x="2459" y="4732"/>
                </a:lnTo>
                <a:lnTo>
                  <a:pt x="2752" y="4402"/>
                </a:lnTo>
                <a:lnTo>
                  <a:pt x="3082" y="4145"/>
                </a:lnTo>
                <a:lnTo>
                  <a:pt x="3449" y="3889"/>
                </a:lnTo>
                <a:lnTo>
                  <a:pt x="3816" y="3668"/>
                </a:lnTo>
                <a:lnTo>
                  <a:pt x="4219" y="3448"/>
                </a:lnTo>
                <a:lnTo>
                  <a:pt x="4623" y="3302"/>
                </a:lnTo>
                <a:lnTo>
                  <a:pt x="5026" y="3155"/>
                </a:lnTo>
                <a:lnTo>
                  <a:pt x="5467" y="3045"/>
                </a:lnTo>
                <a:lnTo>
                  <a:pt x="5907" y="2972"/>
                </a:lnTo>
                <a:lnTo>
                  <a:pt x="6310" y="2935"/>
                </a:lnTo>
                <a:close/>
                <a:moveTo>
                  <a:pt x="5393" y="14343"/>
                </a:moveTo>
                <a:lnTo>
                  <a:pt x="5430" y="14379"/>
                </a:lnTo>
                <a:lnTo>
                  <a:pt x="5356" y="14379"/>
                </a:lnTo>
                <a:lnTo>
                  <a:pt x="5393" y="14343"/>
                </a:lnTo>
                <a:close/>
                <a:moveTo>
                  <a:pt x="7704" y="13903"/>
                </a:moveTo>
                <a:lnTo>
                  <a:pt x="7961" y="14049"/>
                </a:lnTo>
                <a:lnTo>
                  <a:pt x="8291" y="14196"/>
                </a:lnTo>
                <a:lnTo>
                  <a:pt x="8584" y="14306"/>
                </a:lnTo>
                <a:lnTo>
                  <a:pt x="8181" y="14379"/>
                </a:lnTo>
                <a:lnTo>
                  <a:pt x="7741" y="14416"/>
                </a:lnTo>
                <a:lnTo>
                  <a:pt x="7704" y="14306"/>
                </a:lnTo>
                <a:lnTo>
                  <a:pt x="7631" y="14233"/>
                </a:lnTo>
                <a:lnTo>
                  <a:pt x="7264" y="14123"/>
                </a:lnTo>
                <a:lnTo>
                  <a:pt x="6970" y="13939"/>
                </a:lnTo>
                <a:lnTo>
                  <a:pt x="7521" y="13903"/>
                </a:lnTo>
                <a:close/>
                <a:moveTo>
                  <a:pt x="6420" y="14013"/>
                </a:moveTo>
                <a:lnTo>
                  <a:pt x="6567" y="14123"/>
                </a:lnTo>
                <a:lnTo>
                  <a:pt x="6787" y="14306"/>
                </a:lnTo>
                <a:lnTo>
                  <a:pt x="7007" y="14453"/>
                </a:lnTo>
                <a:lnTo>
                  <a:pt x="6053" y="14416"/>
                </a:lnTo>
                <a:lnTo>
                  <a:pt x="6053" y="14343"/>
                </a:lnTo>
                <a:lnTo>
                  <a:pt x="6053" y="14269"/>
                </a:lnTo>
                <a:lnTo>
                  <a:pt x="5980" y="14196"/>
                </a:lnTo>
                <a:lnTo>
                  <a:pt x="5907" y="14159"/>
                </a:lnTo>
                <a:lnTo>
                  <a:pt x="5870" y="14159"/>
                </a:lnTo>
                <a:lnTo>
                  <a:pt x="5980" y="14123"/>
                </a:lnTo>
                <a:lnTo>
                  <a:pt x="6420" y="14013"/>
                </a:lnTo>
                <a:close/>
                <a:moveTo>
                  <a:pt x="6824" y="2385"/>
                </a:moveTo>
                <a:lnTo>
                  <a:pt x="6750" y="2421"/>
                </a:lnTo>
                <a:lnTo>
                  <a:pt x="6677" y="2495"/>
                </a:lnTo>
                <a:lnTo>
                  <a:pt x="6127" y="2531"/>
                </a:lnTo>
                <a:lnTo>
                  <a:pt x="5540" y="2605"/>
                </a:lnTo>
                <a:lnTo>
                  <a:pt x="5026" y="2715"/>
                </a:lnTo>
                <a:lnTo>
                  <a:pt x="4476" y="2861"/>
                </a:lnTo>
                <a:lnTo>
                  <a:pt x="3926" y="3082"/>
                </a:lnTo>
                <a:lnTo>
                  <a:pt x="3376" y="3375"/>
                </a:lnTo>
                <a:lnTo>
                  <a:pt x="2899" y="3705"/>
                </a:lnTo>
                <a:lnTo>
                  <a:pt x="2459" y="4109"/>
                </a:lnTo>
                <a:lnTo>
                  <a:pt x="2018" y="4512"/>
                </a:lnTo>
                <a:lnTo>
                  <a:pt x="1652" y="4989"/>
                </a:lnTo>
                <a:lnTo>
                  <a:pt x="1321" y="5466"/>
                </a:lnTo>
                <a:lnTo>
                  <a:pt x="1065" y="6016"/>
                </a:lnTo>
                <a:lnTo>
                  <a:pt x="735" y="6713"/>
                </a:lnTo>
                <a:lnTo>
                  <a:pt x="478" y="7447"/>
                </a:lnTo>
                <a:lnTo>
                  <a:pt x="221" y="8180"/>
                </a:lnTo>
                <a:lnTo>
                  <a:pt x="74" y="8914"/>
                </a:lnTo>
                <a:lnTo>
                  <a:pt x="38" y="9244"/>
                </a:lnTo>
                <a:lnTo>
                  <a:pt x="1" y="9611"/>
                </a:lnTo>
                <a:lnTo>
                  <a:pt x="38" y="9941"/>
                </a:lnTo>
                <a:lnTo>
                  <a:pt x="74" y="10271"/>
                </a:lnTo>
                <a:lnTo>
                  <a:pt x="148" y="10601"/>
                </a:lnTo>
                <a:lnTo>
                  <a:pt x="258" y="10931"/>
                </a:lnTo>
                <a:lnTo>
                  <a:pt x="368" y="11262"/>
                </a:lnTo>
                <a:lnTo>
                  <a:pt x="514" y="11555"/>
                </a:lnTo>
                <a:lnTo>
                  <a:pt x="881" y="12142"/>
                </a:lnTo>
                <a:lnTo>
                  <a:pt x="1285" y="12692"/>
                </a:lnTo>
                <a:lnTo>
                  <a:pt x="1725" y="13206"/>
                </a:lnTo>
                <a:lnTo>
                  <a:pt x="2202" y="13719"/>
                </a:lnTo>
                <a:lnTo>
                  <a:pt x="2459" y="13976"/>
                </a:lnTo>
                <a:lnTo>
                  <a:pt x="2752" y="14233"/>
                </a:lnTo>
                <a:lnTo>
                  <a:pt x="2825" y="14343"/>
                </a:lnTo>
                <a:lnTo>
                  <a:pt x="2899" y="14416"/>
                </a:lnTo>
                <a:lnTo>
                  <a:pt x="3009" y="14453"/>
                </a:lnTo>
                <a:lnTo>
                  <a:pt x="3119" y="14453"/>
                </a:lnTo>
                <a:lnTo>
                  <a:pt x="3192" y="14526"/>
                </a:lnTo>
                <a:lnTo>
                  <a:pt x="3559" y="14636"/>
                </a:lnTo>
                <a:lnTo>
                  <a:pt x="3889" y="14746"/>
                </a:lnTo>
                <a:lnTo>
                  <a:pt x="4623" y="14820"/>
                </a:lnTo>
                <a:lnTo>
                  <a:pt x="6017" y="14966"/>
                </a:lnTo>
                <a:lnTo>
                  <a:pt x="6714" y="15003"/>
                </a:lnTo>
                <a:lnTo>
                  <a:pt x="7411" y="15003"/>
                </a:lnTo>
                <a:lnTo>
                  <a:pt x="8108" y="14930"/>
                </a:lnTo>
                <a:lnTo>
                  <a:pt x="8768" y="14783"/>
                </a:lnTo>
                <a:lnTo>
                  <a:pt x="9465" y="14600"/>
                </a:lnTo>
                <a:lnTo>
                  <a:pt x="9758" y="14453"/>
                </a:lnTo>
                <a:lnTo>
                  <a:pt x="10088" y="14306"/>
                </a:lnTo>
                <a:lnTo>
                  <a:pt x="10382" y="14159"/>
                </a:lnTo>
                <a:lnTo>
                  <a:pt x="10675" y="13976"/>
                </a:lnTo>
                <a:lnTo>
                  <a:pt x="11152" y="13536"/>
                </a:lnTo>
                <a:lnTo>
                  <a:pt x="11629" y="13059"/>
                </a:lnTo>
                <a:lnTo>
                  <a:pt x="12033" y="12509"/>
                </a:lnTo>
                <a:lnTo>
                  <a:pt x="12399" y="11958"/>
                </a:lnTo>
                <a:lnTo>
                  <a:pt x="12729" y="11372"/>
                </a:lnTo>
                <a:lnTo>
                  <a:pt x="12986" y="10748"/>
                </a:lnTo>
                <a:lnTo>
                  <a:pt x="13243" y="10161"/>
                </a:lnTo>
                <a:lnTo>
                  <a:pt x="13426" y="9464"/>
                </a:lnTo>
                <a:lnTo>
                  <a:pt x="13500" y="9097"/>
                </a:lnTo>
                <a:lnTo>
                  <a:pt x="13573" y="8730"/>
                </a:lnTo>
                <a:lnTo>
                  <a:pt x="13573" y="8400"/>
                </a:lnTo>
                <a:lnTo>
                  <a:pt x="13573" y="8034"/>
                </a:lnTo>
                <a:lnTo>
                  <a:pt x="13573" y="7667"/>
                </a:lnTo>
                <a:lnTo>
                  <a:pt x="13500" y="7300"/>
                </a:lnTo>
                <a:lnTo>
                  <a:pt x="13426" y="6970"/>
                </a:lnTo>
                <a:lnTo>
                  <a:pt x="13353" y="6640"/>
                </a:lnTo>
                <a:lnTo>
                  <a:pt x="13206" y="6346"/>
                </a:lnTo>
                <a:lnTo>
                  <a:pt x="13060" y="6053"/>
                </a:lnTo>
                <a:lnTo>
                  <a:pt x="12693" y="5466"/>
                </a:lnTo>
                <a:lnTo>
                  <a:pt x="12289" y="4916"/>
                </a:lnTo>
                <a:lnTo>
                  <a:pt x="11849" y="4475"/>
                </a:lnTo>
                <a:lnTo>
                  <a:pt x="11372" y="4035"/>
                </a:lnTo>
                <a:lnTo>
                  <a:pt x="10895" y="3668"/>
                </a:lnTo>
                <a:lnTo>
                  <a:pt x="10345" y="3338"/>
                </a:lnTo>
                <a:lnTo>
                  <a:pt x="9795" y="3045"/>
                </a:lnTo>
                <a:lnTo>
                  <a:pt x="9208" y="2788"/>
                </a:lnTo>
                <a:lnTo>
                  <a:pt x="8584" y="2605"/>
                </a:lnTo>
                <a:lnTo>
                  <a:pt x="7998" y="2458"/>
                </a:lnTo>
                <a:lnTo>
                  <a:pt x="7447" y="2385"/>
                </a:lnTo>
                <a:close/>
              </a:path>
            </a:pathLst>
          </a:custGeom>
          <a:solidFill>
            <a:srgbClr val="6D9EEB"/>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576" name="Google Shape;576;p18"/>
          <p:cNvSpPr/>
          <p:nvPr/>
        </p:nvSpPr>
        <p:spPr>
          <a:xfrm>
            <a:off x="11152613" y="4462457"/>
            <a:ext cx="1165042" cy="800336"/>
          </a:xfrm>
          <a:custGeom>
            <a:rect b="b" l="l" r="r" t="t"/>
            <a:pathLst>
              <a:path extrusionOk="0" h="11995" w="17461">
                <a:moveTo>
                  <a:pt x="9758" y="2238"/>
                </a:moveTo>
                <a:lnTo>
                  <a:pt x="9721" y="2274"/>
                </a:lnTo>
                <a:lnTo>
                  <a:pt x="9648" y="2311"/>
                </a:lnTo>
                <a:lnTo>
                  <a:pt x="9611" y="2458"/>
                </a:lnTo>
                <a:lnTo>
                  <a:pt x="9648" y="2568"/>
                </a:lnTo>
                <a:lnTo>
                  <a:pt x="9721" y="2605"/>
                </a:lnTo>
                <a:lnTo>
                  <a:pt x="9758" y="2641"/>
                </a:lnTo>
                <a:lnTo>
                  <a:pt x="9941" y="2641"/>
                </a:lnTo>
                <a:lnTo>
                  <a:pt x="9978" y="2605"/>
                </a:lnTo>
                <a:lnTo>
                  <a:pt x="10051" y="2531"/>
                </a:lnTo>
                <a:lnTo>
                  <a:pt x="10051" y="2458"/>
                </a:lnTo>
                <a:lnTo>
                  <a:pt x="10051" y="2348"/>
                </a:lnTo>
                <a:lnTo>
                  <a:pt x="9978" y="2274"/>
                </a:lnTo>
                <a:lnTo>
                  <a:pt x="9941" y="2238"/>
                </a:lnTo>
                <a:close/>
                <a:moveTo>
                  <a:pt x="9795" y="3191"/>
                </a:moveTo>
                <a:lnTo>
                  <a:pt x="9721" y="3265"/>
                </a:lnTo>
                <a:lnTo>
                  <a:pt x="9684" y="3301"/>
                </a:lnTo>
                <a:lnTo>
                  <a:pt x="9684" y="3375"/>
                </a:lnTo>
                <a:lnTo>
                  <a:pt x="9684" y="3485"/>
                </a:lnTo>
                <a:lnTo>
                  <a:pt x="9758" y="3522"/>
                </a:lnTo>
                <a:lnTo>
                  <a:pt x="9795" y="3558"/>
                </a:lnTo>
                <a:lnTo>
                  <a:pt x="9941" y="3558"/>
                </a:lnTo>
                <a:lnTo>
                  <a:pt x="9978" y="3522"/>
                </a:lnTo>
                <a:lnTo>
                  <a:pt x="10015" y="3485"/>
                </a:lnTo>
                <a:lnTo>
                  <a:pt x="10051" y="3375"/>
                </a:lnTo>
                <a:lnTo>
                  <a:pt x="10015" y="3301"/>
                </a:lnTo>
                <a:lnTo>
                  <a:pt x="9978" y="3228"/>
                </a:lnTo>
                <a:lnTo>
                  <a:pt x="9941" y="3191"/>
                </a:lnTo>
                <a:close/>
                <a:moveTo>
                  <a:pt x="11519" y="3045"/>
                </a:moveTo>
                <a:lnTo>
                  <a:pt x="11409" y="3081"/>
                </a:lnTo>
                <a:lnTo>
                  <a:pt x="11335" y="3118"/>
                </a:lnTo>
                <a:lnTo>
                  <a:pt x="11298" y="3191"/>
                </a:lnTo>
                <a:lnTo>
                  <a:pt x="11262" y="3265"/>
                </a:lnTo>
                <a:lnTo>
                  <a:pt x="11262" y="3338"/>
                </a:lnTo>
                <a:lnTo>
                  <a:pt x="11262" y="3412"/>
                </a:lnTo>
                <a:lnTo>
                  <a:pt x="11298" y="3485"/>
                </a:lnTo>
                <a:lnTo>
                  <a:pt x="11372" y="3522"/>
                </a:lnTo>
                <a:lnTo>
                  <a:pt x="11445" y="3595"/>
                </a:lnTo>
                <a:lnTo>
                  <a:pt x="11592" y="3595"/>
                </a:lnTo>
                <a:lnTo>
                  <a:pt x="11665" y="3522"/>
                </a:lnTo>
                <a:lnTo>
                  <a:pt x="11702" y="3485"/>
                </a:lnTo>
                <a:lnTo>
                  <a:pt x="11739" y="3412"/>
                </a:lnTo>
                <a:lnTo>
                  <a:pt x="11702" y="3265"/>
                </a:lnTo>
                <a:lnTo>
                  <a:pt x="11702" y="3155"/>
                </a:lnTo>
                <a:lnTo>
                  <a:pt x="11629" y="3081"/>
                </a:lnTo>
                <a:lnTo>
                  <a:pt x="11519" y="3045"/>
                </a:lnTo>
                <a:close/>
                <a:moveTo>
                  <a:pt x="15554" y="1541"/>
                </a:moveTo>
                <a:lnTo>
                  <a:pt x="15407" y="1871"/>
                </a:lnTo>
                <a:lnTo>
                  <a:pt x="15187" y="2164"/>
                </a:lnTo>
                <a:lnTo>
                  <a:pt x="14967" y="2458"/>
                </a:lnTo>
                <a:lnTo>
                  <a:pt x="14710" y="2715"/>
                </a:lnTo>
                <a:lnTo>
                  <a:pt x="14416" y="2935"/>
                </a:lnTo>
                <a:lnTo>
                  <a:pt x="14123" y="3155"/>
                </a:lnTo>
                <a:lnTo>
                  <a:pt x="13536" y="3595"/>
                </a:lnTo>
                <a:lnTo>
                  <a:pt x="13279" y="3265"/>
                </a:lnTo>
                <a:lnTo>
                  <a:pt x="12986" y="2971"/>
                </a:lnTo>
                <a:lnTo>
                  <a:pt x="13096" y="2935"/>
                </a:lnTo>
                <a:lnTo>
                  <a:pt x="13683" y="2531"/>
                </a:lnTo>
                <a:lnTo>
                  <a:pt x="14306" y="2164"/>
                </a:lnTo>
                <a:lnTo>
                  <a:pt x="14930" y="1834"/>
                </a:lnTo>
                <a:lnTo>
                  <a:pt x="15554" y="1541"/>
                </a:lnTo>
                <a:close/>
                <a:moveTo>
                  <a:pt x="8914" y="3228"/>
                </a:moveTo>
                <a:lnTo>
                  <a:pt x="8841" y="3301"/>
                </a:lnTo>
                <a:lnTo>
                  <a:pt x="8804" y="3375"/>
                </a:lnTo>
                <a:lnTo>
                  <a:pt x="8804" y="3485"/>
                </a:lnTo>
                <a:lnTo>
                  <a:pt x="8804" y="3558"/>
                </a:lnTo>
                <a:lnTo>
                  <a:pt x="8877" y="3632"/>
                </a:lnTo>
                <a:lnTo>
                  <a:pt x="8951" y="3668"/>
                </a:lnTo>
                <a:lnTo>
                  <a:pt x="9098" y="3668"/>
                </a:lnTo>
                <a:lnTo>
                  <a:pt x="9134" y="3632"/>
                </a:lnTo>
                <a:lnTo>
                  <a:pt x="9208" y="3558"/>
                </a:lnTo>
                <a:lnTo>
                  <a:pt x="9208" y="3485"/>
                </a:lnTo>
                <a:lnTo>
                  <a:pt x="9208" y="3375"/>
                </a:lnTo>
                <a:lnTo>
                  <a:pt x="9171" y="3338"/>
                </a:lnTo>
                <a:lnTo>
                  <a:pt x="9134" y="3265"/>
                </a:lnTo>
                <a:lnTo>
                  <a:pt x="9061" y="3228"/>
                </a:lnTo>
                <a:close/>
                <a:moveTo>
                  <a:pt x="16324" y="1101"/>
                </a:moveTo>
                <a:lnTo>
                  <a:pt x="16140" y="1541"/>
                </a:lnTo>
                <a:lnTo>
                  <a:pt x="15884" y="1944"/>
                </a:lnTo>
                <a:lnTo>
                  <a:pt x="15590" y="2348"/>
                </a:lnTo>
                <a:lnTo>
                  <a:pt x="15297" y="2751"/>
                </a:lnTo>
                <a:lnTo>
                  <a:pt x="14967" y="3081"/>
                </a:lnTo>
                <a:lnTo>
                  <a:pt x="14600" y="3412"/>
                </a:lnTo>
                <a:lnTo>
                  <a:pt x="13829" y="4072"/>
                </a:lnTo>
                <a:lnTo>
                  <a:pt x="13756" y="3925"/>
                </a:lnTo>
                <a:lnTo>
                  <a:pt x="13976" y="3778"/>
                </a:lnTo>
                <a:lnTo>
                  <a:pt x="14343" y="3558"/>
                </a:lnTo>
                <a:lnTo>
                  <a:pt x="14673" y="3301"/>
                </a:lnTo>
                <a:lnTo>
                  <a:pt x="15003" y="3008"/>
                </a:lnTo>
                <a:lnTo>
                  <a:pt x="15297" y="2715"/>
                </a:lnTo>
                <a:lnTo>
                  <a:pt x="15554" y="2384"/>
                </a:lnTo>
                <a:lnTo>
                  <a:pt x="15774" y="2018"/>
                </a:lnTo>
                <a:lnTo>
                  <a:pt x="15957" y="1651"/>
                </a:lnTo>
                <a:lnTo>
                  <a:pt x="16104" y="1211"/>
                </a:lnTo>
                <a:lnTo>
                  <a:pt x="16104" y="1137"/>
                </a:lnTo>
                <a:lnTo>
                  <a:pt x="16324" y="1101"/>
                </a:lnTo>
                <a:close/>
                <a:moveTo>
                  <a:pt x="10528" y="3962"/>
                </a:moveTo>
                <a:lnTo>
                  <a:pt x="10455" y="3998"/>
                </a:lnTo>
                <a:lnTo>
                  <a:pt x="10381" y="4072"/>
                </a:lnTo>
                <a:lnTo>
                  <a:pt x="10381" y="4108"/>
                </a:lnTo>
                <a:lnTo>
                  <a:pt x="10345" y="4219"/>
                </a:lnTo>
                <a:lnTo>
                  <a:pt x="10381" y="4329"/>
                </a:lnTo>
                <a:lnTo>
                  <a:pt x="10455" y="4402"/>
                </a:lnTo>
                <a:lnTo>
                  <a:pt x="10491" y="4439"/>
                </a:lnTo>
                <a:lnTo>
                  <a:pt x="10638" y="4439"/>
                </a:lnTo>
                <a:lnTo>
                  <a:pt x="10748" y="4365"/>
                </a:lnTo>
                <a:lnTo>
                  <a:pt x="10785" y="4292"/>
                </a:lnTo>
                <a:lnTo>
                  <a:pt x="10822" y="4219"/>
                </a:lnTo>
                <a:lnTo>
                  <a:pt x="10785" y="4108"/>
                </a:lnTo>
                <a:lnTo>
                  <a:pt x="10748" y="4072"/>
                </a:lnTo>
                <a:lnTo>
                  <a:pt x="10712" y="3998"/>
                </a:lnTo>
                <a:lnTo>
                  <a:pt x="10675" y="3962"/>
                </a:lnTo>
                <a:close/>
                <a:moveTo>
                  <a:pt x="16434" y="477"/>
                </a:moveTo>
                <a:lnTo>
                  <a:pt x="16617" y="514"/>
                </a:lnTo>
                <a:lnTo>
                  <a:pt x="16764" y="587"/>
                </a:lnTo>
                <a:lnTo>
                  <a:pt x="16837" y="734"/>
                </a:lnTo>
                <a:lnTo>
                  <a:pt x="16911" y="880"/>
                </a:lnTo>
                <a:lnTo>
                  <a:pt x="16947" y="1064"/>
                </a:lnTo>
                <a:lnTo>
                  <a:pt x="16947" y="1247"/>
                </a:lnTo>
                <a:lnTo>
                  <a:pt x="16911" y="1541"/>
                </a:lnTo>
                <a:lnTo>
                  <a:pt x="16764" y="1871"/>
                </a:lnTo>
                <a:lnTo>
                  <a:pt x="16544" y="2128"/>
                </a:lnTo>
                <a:lnTo>
                  <a:pt x="16104" y="2641"/>
                </a:lnTo>
                <a:lnTo>
                  <a:pt x="15077" y="3668"/>
                </a:lnTo>
                <a:lnTo>
                  <a:pt x="14086" y="4549"/>
                </a:lnTo>
                <a:lnTo>
                  <a:pt x="14013" y="4402"/>
                </a:lnTo>
                <a:lnTo>
                  <a:pt x="14123" y="4329"/>
                </a:lnTo>
                <a:lnTo>
                  <a:pt x="14967" y="3632"/>
                </a:lnTo>
                <a:lnTo>
                  <a:pt x="15370" y="3228"/>
                </a:lnTo>
                <a:lnTo>
                  <a:pt x="15737" y="2825"/>
                </a:lnTo>
                <a:lnTo>
                  <a:pt x="16067" y="2384"/>
                </a:lnTo>
                <a:lnTo>
                  <a:pt x="16361" y="1908"/>
                </a:lnTo>
                <a:lnTo>
                  <a:pt x="16617" y="1431"/>
                </a:lnTo>
                <a:lnTo>
                  <a:pt x="16764" y="880"/>
                </a:lnTo>
                <a:lnTo>
                  <a:pt x="16764" y="770"/>
                </a:lnTo>
                <a:lnTo>
                  <a:pt x="16727" y="697"/>
                </a:lnTo>
                <a:lnTo>
                  <a:pt x="16654" y="660"/>
                </a:lnTo>
                <a:lnTo>
                  <a:pt x="16544" y="660"/>
                </a:lnTo>
                <a:lnTo>
                  <a:pt x="15920" y="770"/>
                </a:lnTo>
                <a:lnTo>
                  <a:pt x="15333" y="954"/>
                </a:lnTo>
                <a:lnTo>
                  <a:pt x="15333" y="954"/>
                </a:lnTo>
                <a:lnTo>
                  <a:pt x="15590" y="807"/>
                </a:lnTo>
                <a:lnTo>
                  <a:pt x="15884" y="660"/>
                </a:lnTo>
                <a:lnTo>
                  <a:pt x="16177" y="550"/>
                </a:lnTo>
                <a:lnTo>
                  <a:pt x="16434" y="477"/>
                </a:lnTo>
                <a:close/>
                <a:moveTo>
                  <a:pt x="9354" y="4182"/>
                </a:moveTo>
                <a:lnTo>
                  <a:pt x="9208" y="4255"/>
                </a:lnTo>
                <a:lnTo>
                  <a:pt x="9134" y="4365"/>
                </a:lnTo>
                <a:lnTo>
                  <a:pt x="9134" y="4439"/>
                </a:lnTo>
                <a:lnTo>
                  <a:pt x="9171" y="4512"/>
                </a:lnTo>
                <a:lnTo>
                  <a:pt x="9208" y="4585"/>
                </a:lnTo>
                <a:lnTo>
                  <a:pt x="9281" y="4622"/>
                </a:lnTo>
                <a:lnTo>
                  <a:pt x="9428" y="4622"/>
                </a:lnTo>
                <a:lnTo>
                  <a:pt x="9538" y="4585"/>
                </a:lnTo>
                <a:lnTo>
                  <a:pt x="9611" y="4475"/>
                </a:lnTo>
                <a:lnTo>
                  <a:pt x="9648" y="4402"/>
                </a:lnTo>
                <a:lnTo>
                  <a:pt x="9648" y="4292"/>
                </a:lnTo>
                <a:lnTo>
                  <a:pt x="9611" y="4255"/>
                </a:lnTo>
                <a:lnTo>
                  <a:pt x="9538" y="4182"/>
                </a:lnTo>
                <a:close/>
                <a:moveTo>
                  <a:pt x="13243" y="6566"/>
                </a:moveTo>
                <a:lnTo>
                  <a:pt x="13169" y="6639"/>
                </a:lnTo>
                <a:lnTo>
                  <a:pt x="13133" y="6713"/>
                </a:lnTo>
                <a:lnTo>
                  <a:pt x="13133" y="6860"/>
                </a:lnTo>
                <a:lnTo>
                  <a:pt x="13133" y="6933"/>
                </a:lnTo>
                <a:lnTo>
                  <a:pt x="13206" y="6970"/>
                </a:lnTo>
                <a:lnTo>
                  <a:pt x="13316" y="7006"/>
                </a:lnTo>
                <a:lnTo>
                  <a:pt x="13463" y="6970"/>
                </a:lnTo>
                <a:lnTo>
                  <a:pt x="13536" y="6933"/>
                </a:lnTo>
                <a:lnTo>
                  <a:pt x="13536" y="6860"/>
                </a:lnTo>
                <a:lnTo>
                  <a:pt x="13573" y="6750"/>
                </a:lnTo>
                <a:lnTo>
                  <a:pt x="13536" y="6676"/>
                </a:lnTo>
                <a:lnTo>
                  <a:pt x="13463" y="6603"/>
                </a:lnTo>
                <a:lnTo>
                  <a:pt x="13316" y="6566"/>
                </a:lnTo>
                <a:close/>
                <a:moveTo>
                  <a:pt x="12216" y="7300"/>
                </a:moveTo>
                <a:lnTo>
                  <a:pt x="12105" y="7336"/>
                </a:lnTo>
                <a:lnTo>
                  <a:pt x="12032" y="7410"/>
                </a:lnTo>
                <a:lnTo>
                  <a:pt x="11995" y="7520"/>
                </a:lnTo>
                <a:lnTo>
                  <a:pt x="11995" y="7630"/>
                </a:lnTo>
                <a:lnTo>
                  <a:pt x="12032" y="7703"/>
                </a:lnTo>
                <a:lnTo>
                  <a:pt x="12105" y="7777"/>
                </a:lnTo>
                <a:lnTo>
                  <a:pt x="12216" y="7777"/>
                </a:lnTo>
                <a:lnTo>
                  <a:pt x="12289" y="7740"/>
                </a:lnTo>
                <a:lnTo>
                  <a:pt x="12362" y="7703"/>
                </a:lnTo>
                <a:lnTo>
                  <a:pt x="12436" y="7630"/>
                </a:lnTo>
                <a:lnTo>
                  <a:pt x="12436" y="7520"/>
                </a:lnTo>
                <a:lnTo>
                  <a:pt x="12436" y="7410"/>
                </a:lnTo>
                <a:lnTo>
                  <a:pt x="12326" y="7336"/>
                </a:lnTo>
                <a:lnTo>
                  <a:pt x="12216" y="7300"/>
                </a:lnTo>
                <a:close/>
                <a:moveTo>
                  <a:pt x="12729" y="8033"/>
                </a:moveTo>
                <a:lnTo>
                  <a:pt x="12656" y="8107"/>
                </a:lnTo>
                <a:lnTo>
                  <a:pt x="12656" y="8143"/>
                </a:lnTo>
                <a:lnTo>
                  <a:pt x="12619" y="8253"/>
                </a:lnTo>
                <a:lnTo>
                  <a:pt x="12619" y="8400"/>
                </a:lnTo>
                <a:lnTo>
                  <a:pt x="12656" y="8437"/>
                </a:lnTo>
                <a:lnTo>
                  <a:pt x="12692" y="8474"/>
                </a:lnTo>
                <a:lnTo>
                  <a:pt x="12729" y="8474"/>
                </a:lnTo>
                <a:lnTo>
                  <a:pt x="12802" y="8510"/>
                </a:lnTo>
                <a:lnTo>
                  <a:pt x="12912" y="8474"/>
                </a:lnTo>
                <a:lnTo>
                  <a:pt x="12986" y="8437"/>
                </a:lnTo>
                <a:lnTo>
                  <a:pt x="13022" y="8400"/>
                </a:lnTo>
                <a:lnTo>
                  <a:pt x="13022" y="8253"/>
                </a:lnTo>
                <a:lnTo>
                  <a:pt x="13022" y="8180"/>
                </a:lnTo>
                <a:lnTo>
                  <a:pt x="12949" y="8107"/>
                </a:lnTo>
                <a:lnTo>
                  <a:pt x="12912" y="8033"/>
                </a:lnTo>
                <a:close/>
                <a:moveTo>
                  <a:pt x="10051" y="2128"/>
                </a:moveTo>
                <a:lnTo>
                  <a:pt x="10455" y="2164"/>
                </a:lnTo>
                <a:lnTo>
                  <a:pt x="10858" y="2238"/>
                </a:lnTo>
                <a:lnTo>
                  <a:pt x="11262" y="2348"/>
                </a:lnTo>
                <a:lnTo>
                  <a:pt x="11225" y="2458"/>
                </a:lnTo>
                <a:lnTo>
                  <a:pt x="11262" y="2568"/>
                </a:lnTo>
                <a:lnTo>
                  <a:pt x="11335" y="2641"/>
                </a:lnTo>
                <a:lnTo>
                  <a:pt x="11445" y="2715"/>
                </a:lnTo>
                <a:lnTo>
                  <a:pt x="11629" y="2715"/>
                </a:lnTo>
                <a:lnTo>
                  <a:pt x="11775" y="2788"/>
                </a:lnTo>
                <a:lnTo>
                  <a:pt x="12105" y="2935"/>
                </a:lnTo>
                <a:lnTo>
                  <a:pt x="12179" y="2971"/>
                </a:lnTo>
                <a:lnTo>
                  <a:pt x="12252" y="3008"/>
                </a:lnTo>
                <a:lnTo>
                  <a:pt x="12472" y="3191"/>
                </a:lnTo>
                <a:lnTo>
                  <a:pt x="12692" y="3412"/>
                </a:lnTo>
                <a:lnTo>
                  <a:pt x="13096" y="3852"/>
                </a:lnTo>
                <a:lnTo>
                  <a:pt x="11482" y="4842"/>
                </a:lnTo>
                <a:lnTo>
                  <a:pt x="9868" y="5796"/>
                </a:lnTo>
                <a:lnTo>
                  <a:pt x="6090" y="8070"/>
                </a:lnTo>
                <a:lnTo>
                  <a:pt x="5209" y="8620"/>
                </a:lnTo>
                <a:lnTo>
                  <a:pt x="5356" y="8327"/>
                </a:lnTo>
                <a:lnTo>
                  <a:pt x="5649" y="7960"/>
                </a:lnTo>
                <a:lnTo>
                  <a:pt x="5943" y="7557"/>
                </a:lnTo>
                <a:lnTo>
                  <a:pt x="5906" y="7483"/>
                </a:lnTo>
                <a:lnTo>
                  <a:pt x="5870" y="7483"/>
                </a:lnTo>
                <a:lnTo>
                  <a:pt x="5686" y="7593"/>
                </a:lnTo>
                <a:lnTo>
                  <a:pt x="5539" y="7740"/>
                </a:lnTo>
                <a:lnTo>
                  <a:pt x="5209" y="8070"/>
                </a:lnTo>
                <a:lnTo>
                  <a:pt x="4989" y="8437"/>
                </a:lnTo>
                <a:lnTo>
                  <a:pt x="4769" y="8840"/>
                </a:lnTo>
                <a:lnTo>
                  <a:pt x="4732" y="8877"/>
                </a:lnTo>
                <a:lnTo>
                  <a:pt x="4622" y="8584"/>
                </a:lnTo>
                <a:lnTo>
                  <a:pt x="4916" y="8107"/>
                </a:lnTo>
                <a:lnTo>
                  <a:pt x="5283" y="7630"/>
                </a:lnTo>
                <a:lnTo>
                  <a:pt x="5649" y="7190"/>
                </a:lnTo>
                <a:lnTo>
                  <a:pt x="6016" y="6786"/>
                </a:lnTo>
                <a:lnTo>
                  <a:pt x="6016" y="6750"/>
                </a:lnTo>
                <a:lnTo>
                  <a:pt x="6016" y="6713"/>
                </a:lnTo>
                <a:lnTo>
                  <a:pt x="5943" y="6713"/>
                </a:lnTo>
                <a:lnTo>
                  <a:pt x="5539" y="7043"/>
                </a:lnTo>
                <a:lnTo>
                  <a:pt x="5173" y="7410"/>
                </a:lnTo>
                <a:lnTo>
                  <a:pt x="4842" y="7777"/>
                </a:lnTo>
                <a:lnTo>
                  <a:pt x="4512" y="8180"/>
                </a:lnTo>
                <a:lnTo>
                  <a:pt x="4476" y="7923"/>
                </a:lnTo>
                <a:lnTo>
                  <a:pt x="4439" y="7667"/>
                </a:lnTo>
                <a:lnTo>
                  <a:pt x="4659" y="7336"/>
                </a:lnTo>
                <a:lnTo>
                  <a:pt x="4879" y="7080"/>
                </a:lnTo>
                <a:lnTo>
                  <a:pt x="5686" y="6016"/>
                </a:lnTo>
                <a:lnTo>
                  <a:pt x="5723" y="5943"/>
                </a:lnTo>
                <a:lnTo>
                  <a:pt x="5686" y="5906"/>
                </a:lnTo>
                <a:lnTo>
                  <a:pt x="5576" y="5906"/>
                </a:lnTo>
                <a:lnTo>
                  <a:pt x="5283" y="6199"/>
                </a:lnTo>
                <a:lnTo>
                  <a:pt x="4953" y="6529"/>
                </a:lnTo>
                <a:lnTo>
                  <a:pt x="4402" y="7153"/>
                </a:lnTo>
                <a:lnTo>
                  <a:pt x="4402" y="6529"/>
                </a:lnTo>
                <a:lnTo>
                  <a:pt x="4622" y="6199"/>
                </a:lnTo>
                <a:lnTo>
                  <a:pt x="4953" y="5759"/>
                </a:lnTo>
                <a:lnTo>
                  <a:pt x="5136" y="5502"/>
                </a:lnTo>
                <a:lnTo>
                  <a:pt x="5246" y="5392"/>
                </a:lnTo>
                <a:lnTo>
                  <a:pt x="5393" y="5319"/>
                </a:lnTo>
                <a:lnTo>
                  <a:pt x="5429" y="5319"/>
                </a:lnTo>
                <a:lnTo>
                  <a:pt x="5429" y="5282"/>
                </a:lnTo>
                <a:lnTo>
                  <a:pt x="5393" y="5246"/>
                </a:lnTo>
                <a:lnTo>
                  <a:pt x="5393" y="5209"/>
                </a:lnTo>
                <a:lnTo>
                  <a:pt x="5173" y="5209"/>
                </a:lnTo>
                <a:lnTo>
                  <a:pt x="5063" y="5282"/>
                </a:lnTo>
                <a:lnTo>
                  <a:pt x="4953" y="5356"/>
                </a:lnTo>
                <a:lnTo>
                  <a:pt x="4769" y="5539"/>
                </a:lnTo>
                <a:lnTo>
                  <a:pt x="4622" y="5722"/>
                </a:lnTo>
                <a:lnTo>
                  <a:pt x="4476" y="5869"/>
                </a:lnTo>
                <a:lnTo>
                  <a:pt x="4586" y="5466"/>
                </a:lnTo>
                <a:lnTo>
                  <a:pt x="4732" y="5062"/>
                </a:lnTo>
                <a:lnTo>
                  <a:pt x="4879" y="4842"/>
                </a:lnTo>
                <a:lnTo>
                  <a:pt x="5026" y="4622"/>
                </a:lnTo>
                <a:lnTo>
                  <a:pt x="5209" y="4402"/>
                </a:lnTo>
                <a:lnTo>
                  <a:pt x="5393" y="4219"/>
                </a:lnTo>
                <a:lnTo>
                  <a:pt x="5796" y="3852"/>
                </a:lnTo>
                <a:lnTo>
                  <a:pt x="6236" y="3522"/>
                </a:lnTo>
                <a:lnTo>
                  <a:pt x="6677" y="3228"/>
                </a:lnTo>
                <a:lnTo>
                  <a:pt x="7117" y="2935"/>
                </a:lnTo>
                <a:lnTo>
                  <a:pt x="7594" y="2715"/>
                </a:lnTo>
                <a:lnTo>
                  <a:pt x="8070" y="2494"/>
                </a:lnTo>
                <a:lnTo>
                  <a:pt x="8474" y="2348"/>
                </a:lnTo>
                <a:lnTo>
                  <a:pt x="8841" y="2238"/>
                </a:lnTo>
                <a:lnTo>
                  <a:pt x="9244" y="2164"/>
                </a:lnTo>
                <a:lnTo>
                  <a:pt x="9648" y="2128"/>
                </a:lnTo>
                <a:close/>
                <a:moveTo>
                  <a:pt x="13316" y="4219"/>
                </a:moveTo>
                <a:lnTo>
                  <a:pt x="13426" y="4365"/>
                </a:lnTo>
                <a:lnTo>
                  <a:pt x="12582" y="5026"/>
                </a:lnTo>
                <a:lnTo>
                  <a:pt x="11702" y="5649"/>
                </a:lnTo>
                <a:lnTo>
                  <a:pt x="10785" y="6273"/>
                </a:lnTo>
                <a:lnTo>
                  <a:pt x="9868" y="6860"/>
                </a:lnTo>
                <a:lnTo>
                  <a:pt x="8877" y="7446"/>
                </a:lnTo>
                <a:lnTo>
                  <a:pt x="7887" y="8033"/>
                </a:lnTo>
                <a:lnTo>
                  <a:pt x="6860" y="8584"/>
                </a:lnTo>
                <a:lnTo>
                  <a:pt x="5796" y="9097"/>
                </a:lnTo>
                <a:lnTo>
                  <a:pt x="4989" y="9464"/>
                </a:lnTo>
                <a:lnTo>
                  <a:pt x="4916" y="9317"/>
                </a:lnTo>
                <a:lnTo>
                  <a:pt x="4953" y="9207"/>
                </a:lnTo>
                <a:lnTo>
                  <a:pt x="6053" y="8584"/>
                </a:lnTo>
                <a:lnTo>
                  <a:pt x="10198" y="6089"/>
                </a:lnTo>
                <a:lnTo>
                  <a:pt x="11775" y="5136"/>
                </a:lnTo>
                <a:lnTo>
                  <a:pt x="13316" y="4219"/>
                </a:lnTo>
                <a:close/>
                <a:moveTo>
                  <a:pt x="3962" y="7960"/>
                </a:moveTo>
                <a:lnTo>
                  <a:pt x="3999" y="8070"/>
                </a:lnTo>
                <a:lnTo>
                  <a:pt x="3999" y="8107"/>
                </a:lnTo>
                <a:lnTo>
                  <a:pt x="4146" y="8694"/>
                </a:lnTo>
                <a:lnTo>
                  <a:pt x="3962" y="9024"/>
                </a:lnTo>
                <a:lnTo>
                  <a:pt x="3925" y="9097"/>
                </a:lnTo>
                <a:lnTo>
                  <a:pt x="3925" y="9134"/>
                </a:lnTo>
                <a:lnTo>
                  <a:pt x="3999" y="9244"/>
                </a:lnTo>
                <a:lnTo>
                  <a:pt x="3339" y="9501"/>
                </a:lnTo>
                <a:lnTo>
                  <a:pt x="3008" y="9611"/>
                </a:lnTo>
                <a:lnTo>
                  <a:pt x="2642" y="9684"/>
                </a:lnTo>
                <a:lnTo>
                  <a:pt x="2898" y="9171"/>
                </a:lnTo>
                <a:lnTo>
                  <a:pt x="3229" y="8694"/>
                </a:lnTo>
                <a:lnTo>
                  <a:pt x="3559" y="8327"/>
                </a:lnTo>
                <a:lnTo>
                  <a:pt x="3962" y="7960"/>
                </a:lnTo>
                <a:close/>
                <a:moveTo>
                  <a:pt x="13609" y="4732"/>
                </a:moveTo>
                <a:lnTo>
                  <a:pt x="13683" y="4915"/>
                </a:lnTo>
                <a:lnTo>
                  <a:pt x="12986" y="5502"/>
                </a:lnTo>
                <a:lnTo>
                  <a:pt x="12105" y="6199"/>
                </a:lnTo>
                <a:lnTo>
                  <a:pt x="11225" y="6823"/>
                </a:lnTo>
                <a:lnTo>
                  <a:pt x="10308" y="7446"/>
                </a:lnTo>
                <a:lnTo>
                  <a:pt x="9354" y="8033"/>
                </a:lnTo>
                <a:lnTo>
                  <a:pt x="8401" y="8584"/>
                </a:lnTo>
                <a:lnTo>
                  <a:pt x="7447" y="9097"/>
                </a:lnTo>
                <a:lnTo>
                  <a:pt x="6456" y="9574"/>
                </a:lnTo>
                <a:lnTo>
                  <a:pt x="5429" y="10014"/>
                </a:lnTo>
                <a:lnTo>
                  <a:pt x="5246" y="9794"/>
                </a:lnTo>
                <a:lnTo>
                  <a:pt x="5466" y="9684"/>
                </a:lnTo>
                <a:lnTo>
                  <a:pt x="6603" y="9134"/>
                </a:lnTo>
                <a:lnTo>
                  <a:pt x="7740" y="8547"/>
                </a:lnTo>
                <a:lnTo>
                  <a:pt x="8877" y="7923"/>
                </a:lnTo>
                <a:lnTo>
                  <a:pt x="9978" y="7263"/>
                </a:lnTo>
                <a:lnTo>
                  <a:pt x="10895" y="6676"/>
                </a:lnTo>
                <a:lnTo>
                  <a:pt x="11812" y="6053"/>
                </a:lnTo>
                <a:lnTo>
                  <a:pt x="12729" y="5392"/>
                </a:lnTo>
                <a:lnTo>
                  <a:pt x="13609" y="4732"/>
                </a:lnTo>
                <a:close/>
                <a:moveTo>
                  <a:pt x="11995" y="9721"/>
                </a:moveTo>
                <a:lnTo>
                  <a:pt x="12472" y="9831"/>
                </a:lnTo>
                <a:lnTo>
                  <a:pt x="12436" y="9867"/>
                </a:lnTo>
                <a:lnTo>
                  <a:pt x="12032" y="10271"/>
                </a:lnTo>
                <a:lnTo>
                  <a:pt x="12032" y="10198"/>
                </a:lnTo>
                <a:lnTo>
                  <a:pt x="11995" y="9721"/>
                </a:lnTo>
                <a:close/>
                <a:moveTo>
                  <a:pt x="2715" y="8804"/>
                </a:moveTo>
                <a:lnTo>
                  <a:pt x="2422" y="9317"/>
                </a:lnTo>
                <a:lnTo>
                  <a:pt x="2165" y="9867"/>
                </a:lnTo>
                <a:lnTo>
                  <a:pt x="2165" y="9941"/>
                </a:lnTo>
                <a:lnTo>
                  <a:pt x="2201" y="10051"/>
                </a:lnTo>
                <a:lnTo>
                  <a:pt x="2275" y="10088"/>
                </a:lnTo>
                <a:lnTo>
                  <a:pt x="2348" y="10124"/>
                </a:lnTo>
                <a:lnTo>
                  <a:pt x="2898" y="10014"/>
                </a:lnTo>
                <a:lnTo>
                  <a:pt x="3449" y="9867"/>
                </a:lnTo>
                <a:lnTo>
                  <a:pt x="3925" y="9684"/>
                </a:lnTo>
                <a:lnTo>
                  <a:pt x="4439" y="9464"/>
                </a:lnTo>
                <a:lnTo>
                  <a:pt x="4549" y="9684"/>
                </a:lnTo>
                <a:lnTo>
                  <a:pt x="3559" y="10124"/>
                </a:lnTo>
                <a:lnTo>
                  <a:pt x="3082" y="10308"/>
                </a:lnTo>
                <a:lnTo>
                  <a:pt x="2568" y="10528"/>
                </a:lnTo>
                <a:lnTo>
                  <a:pt x="2275" y="10638"/>
                </a:lnTo>
                <a:lnTo>
                  <a:pt x="2018" y="10674"/>
                </a:lnTo>
                <a:lnTo>
                  <a:pt x="1761" y="10711"/>
                </a:lnTo>
                <a:lnTo>
                  <a:pt x="1468" y="10711"/>
                </a:lnTo>
                <a:lnTo>
                  <a:pt x="2091" y="9794"/>
                </a:lnTo>
                <a:lnTo>
                  <a:pt x="2348" y="9317"/>
                </a:lnTo>
                <a:lnTo>
                  <a:pt x="2642" y="8877"/>
                </a:lnTo>
                <a:lnTo>
                  <a:pt x="2715" y="8804"/>
                </a:lnTo>
                <a:close/>
                <a:moveTo>
                  <a:pt x="13829" y="5429"/>
                </a:moveTo>
                <a:lnTo>
                  <a:pt x="13940" y="5943"/>
                </a:lnTo>
                <a:lnTo>
                  <a:pt x="13940" y="6456"/>
                </a:lnTo>
                <a:lnTo>
                  <a:pt x="13940" y="6896"/>
                </a:lnTo>
                <a:lnTo>
                  <a:pt x="13866" y="7336"/>
                </a:lnTo>
                <a:lnTo>
                  <a:pt x="13756" y="7740"/>
                </a:lnTo>
                <a:lnTo>
                  <a:pt x="13609" y="8143"/>
                </a:lnTo>
                <a:lnTo>
                  <a:pt x="13426" y="8547"/>
                </a:lnTo>
                <a:lnTo>
                  <a:pt x="13206" y="8914"/>
                </a:lnTo>
                <a:lnTo>
                  <a:pt x="12949" y="9281"/>
                </a:lnTo>
                <a:lnTo>
                  <a:pt x="12656" y="9647"/>
                </a:lnTo>
                <a:lnTo>
                  <a:pt x="12289" y="9611"/>
                </a:lnTo>
                <a:lnTo>
                  <a:pt x="11922" y="9537"/>
                </a:lnTo>
                <a:lnTo>
                  <a:pt x="11849" y="9574"/>
                </a:lnTo>
                <a:lnTo>
                  <a:pt x="11812" y="9574"/>
                </a:lnTo>
                <a:lnTo>
                  <a:pt x="11775" y="9647"/>
                </a:lnTo>
                <a:lnTo>
                  <a:pt x="11702" y="10418"/>
                </a:lnTo>
                <a:lnTo>
                  <a:pt x="11702" y="10491"/>
                </a:lnTo>
                <a:lnTo>
                  <a:pt x="11409" y="10711"/>
                </a:lnTo>
                <a:lnTo>
                  <a:pt x="11188" y="10821"/>
                </a:lnTo>
                <a:lnTo>
                  <a:pt x="11152" y="10858"/>
                </a:lnTo>
                <a:lnTo>
                  <a:pt x="11042" y="10931"/>
                </a:lnTo>
                <a:lnTo>
                  <a:pt x="11042" y="10564"/>
                </a:lnTo>
                <a:lnTo>
                  <a:pt x="11115" y="10198"/>
                </a:lnTo>
                <a:lnTo>
                  <a:pt x="11188" y="9867"/>
                </a:lnTo>
                <a:lnTo>
                  <a:pt x="11298" y="9501"/>
                </a:lnTo>
                <a:lnTo>
                  <a:pt x="11298" y="9464"/>
                </a:lnTo>
                <a:lnTo>
                  <a:pt x="11262" y="9427"/>
                </a:lnTo>
                <a:lnTo>
                  <a:pt x="11225" y="9427"/>
                </a:lnTo>
                <a:lnTo>
                  <a:pt x="11188" y="9464"/>
                </a:lnTo>
                <a:lnTo>
                  <a:pt x="11078" y="9647"/>
                </a:lnTo>
                <a:lnTo>
                  <a:pt x="10968" y="9831"/>
                </a:lnTo>
                <a:lnTo>
                  <a:pt x="10785" y="10234"/>
                </a:lnTo>
                <a:lnTo>
                  <a:pt x="10712" y="10638"/>
                </a:lnTo>
                <a:lnTo>
                  <a:pt x="10712" y="11078"/>
                </a:lnTo>
                <a:lnTo>
                  <a:pt x="10271" y="11261"/>
                </a:lnTo>
                <a:lnTo>
                  <a:pt x="9831" y="11371"/>
                </a:lnTo>
                <a:lnTo>
                  <a:pt x="9868" y="11005"/>
                </a:lnTo>
                <a:lnTo>
                  <a:pt x="9978" y="10638"/>
                </a:lnTo>
                <a:lnTo>
                  <a:pt x="10051" y="10344"/>
                </a:lnTo>
                <a:lnTo>
                  <a:pt x="10161" y="10088"/>
                </a:lnTo>
                <a:lnTo>
                  <a:pt x="10418" y="9574"/>
                </a:lnTo>
                <a:lnTo>
                  <a:pt x="10418" y="9537"/>
                </a:lnTo>
                <a:lnTo>
                  <a:pt x="10381" y="9501"/>
                </a:lnTo>
                <a:lnTo>
                  <a:pt x="10345" y="9501"/>
                </a:lnTo>
                <a:lnTo>
                  <a:pt x="10345" y="9537"/>
                </a:lnTo>
                <a:lnTo>
                  <a:pt x="10015" y="9941"/>
                </a:lnTo>
                <a:lnTo>
                  <a:pt x="9758" y="10418"/>
                </a:lnTo>
                <a:lnTo>
                  <a:pt x="9538" y="10895"/>
                </a:lnTo>
                <a:lnTo>
                  <a:pt x="9501" y="11151"/>
                </a:lnTo>
                <a:lnTo>
                  <a:pt x="9428" y="11408"/>
                </a:lnTo>
                <a:lnTo>
                  <a:pt x="8951" y="11408"/>
                </a:lnTo>
                <a:lnTo>
                  <a:pt x="8951" y="11261"/>
                </a:lnTo>
                <a:lnTo>
                  <a:pt x="8914" y="11225"/>
                </a:lnTo>
                <a:lnTo>
                  <a:pt x="8877" y="11188"/>
                </a:lnTo>
                <a:lnTo>
                  <a:pt x="8841" y="11188"/>
                </a:lnTo>
                <a:lnTo>
                  <a:pt x="8804" y="11225"/>
                </a:lnTo>
                <a:lnTo>
                  <a:pt x="8731" y="11298"/>
                </a:lnTo>
                <a:lnTo>
                  <a:pt x="9171" y="10454"/>
                </a:lnTo>
                <a:lnTo>
                  <a:pt x="9391" y="10051"/>
                </a:lnTo>
                <a:lnTo>
                  <a:pt x="9684" y="9647"/>
                </a:lnTo>
                <a:lnTo>
                  <a:pt x="9684" y="9611"/>
                </a:lnTo>
                <a:lnTo>
                  <a:pt x="9648" y="9611"/>
                </a:lnTo>
                <a:lnTo>
                  <a:pt x="9648" y="9574"/>
                </a:lnTo>
                <a:lnTo>
                  <a:pt x="9611" y="9611"/>
                </a:lnTo>
                <a:lnTo>
                  <a:pt x="9244" y="10014"/>
                </a:lnTo>
                <a:lnTo>
                  <a:pt x="8914" y="10418"/>
                </a:lnTo>
                <a:lnTo>
                  <a:pt x="8621" y="10858"/>
                </a:lnTo>
                <a:lnTo>
                  <a:pt x="8327" y="11335"/>
                </a:lnTo>
                <a:lnTo>
                  <a:pt x="7960" y="11225"/>
                </a:lnTo>
                <a:lnTo>
                  <a:pt x="7997" y="11188"/>
                </a:lnTo>
                <a:lnTo>
                  <a:pt x="7997" y="11151"/>
                </a:lnTo>
                <a:lnTo>
                  <a:pt x="7960" y="11115"/>
                </a:lnTo>
                <a:lnTo>
                  <a:pt x="7960" y="11078"/>
                </a:lnTo>
                <a:lnTo>
                  <a:pt x="7924" y="10968"/>
                </a:lnTo>
                <a:lnTo>
                  <a:pt x="7960" y="10858"/>
                </a:lnTo>
                <a:lnTo>
                  <a:pt x="8034" y="10601"/>
                </a:lnTo>
                <a:lnTo>
                  <a:pt x="8181" y="10308"/>
                </a:lnTo>
                <a:lnTo>
                  <a:pt x="8474" y="9831"/>
                </a:lnTo>
                <a:lnTo>
                  <a:pt x="8767" y="9427"/>
                </a:lnTo>
                <a:lnTo>
                  <a:pt x="8804" y="9391"/>
                </a:lnTo>
                <a:lnTo>
                  <a:pt x="8767" y="9317"/>
                </a:lnTo>
                <a:lnTo>
                  <a:pt x="8694" y="9317"/>
                </a:lnTo>
                <a:lnTo>
                  <a:pt x="8364" y="9537"/>
                </a:lnTo>
                <a:lnTo>
                  <a:pt x="8107" y="9831"/>
                </a:lnTo>
                <a:lnTo>
                  <a:pt x="7887" y="10124"/>
                </a:lnTo>
                <a:lnTo>
                  <a:pt x="7704" y="10454"/>
                </a:lnTo>
                <a:lnTo>
                  <a:pt x="7594" y="10784"/>
                </a:lnTo>
                <a:lnTo>
                  <a:pt x="7557" y="10968"/>
                </a:lnTo>
                <a:lnTo>
                  <a:pt x="7594" y="11115"/>
                </a:lnTo>
                <a:lnTo>
                  <a:pt x="7153" y="10968"/>
                </a:lnTo>
                <a:lnTo>
                  <a:pt x="6713" y="10784"/>
                </a:lnTo>
                <a:lnTo>
                  <a:pt x="6933" y="10564"/>
                </a:lnTo>
                <a:lnTo>
                  <a:pt x="7080" y="10344"/>
                </a:lnTo>
                <a:lnTo>
                  <a:pt x="7153" y="10234"/>
                </a:lnTo>
                <a:lnTo>
                  <a:pt x="7190" y="10124"/>
                </a:lnTo>
                <a:lnTo>
                  <a:pt x="7190" y="10088"/>
                </a:lnTo>
                <a:lnTo>
                  <a:pt x="7153" y="10088"/>
                </a:lnTo>
                <a:lnTo>
                  <a:pt x="7080" y="10124"/>
                </a:lnTo>
                <a:lnTo>
                  <a:pt x="7007" y="10161"/>
                </a:lnTo>
                <a:lnTo>
                  <a:pt x="6823" y="10308"/>
                </a:lnTo>
                <a:lnTo>
                  <a:pt x="6493" y="10564"/>
                </a:lnTo>
                <a:lnTo>
                  <a:pt x="6420" y="10638"/>
                </a:lnTo>
                <a:lnTo>
                  <a:pt x="5906" y="10344"/>
                </a:lnTo>
                <a:lnTo>
                  <a:pt x="6897" y="9904"/>
                </a:lnTo>
                <a:lnTo>
                  <a:pt x="7887" y="9391"/>
                </a:lnTo>
                <a:lnTo>
                  <a:pt x="8877" y="8877"/>
                </a:lnTo>
                <a:lnTo>
                  <a:pt x="9795" y="8327"/>
                </a:lnTo>
                <a:lnTo>
                  <a:pt x="10748" y="7740"/>
                </a:lnTo>
                <a:lnTo>
                  <a:pt x="11665" y="7116"/>
                </a:lnTo>
                <a:lnTo>
                  <a:pt x="12546" y="6456"/>
                </a:lnTo>
                <a:lnTo>
                  <a:pt x="13426" y="5796"/>
                </a:lnTo>
                <a:lnTo>
                  <a:pt x="13829" y="5429"/>
                </a:lnTo>
                <a:close/>
                <a:moveTo>
                  <a:pt x="1651" y="9757"/>
                </a:moveTo>
                <a:lnTo>
                  <a:pt x="1028" y="10711"/>
                </a:lnTo>
                <a:lnTo>
                  <a:pt x="991" y="10784"/>
                </a:lnTo>
                <a:lnTo>
                  <a:pt x="1028" y="10858"/>
                </a:lnTo>
                <a:lnTo>
                  <a:pt x="1028" y="10931"/>
                </a:lnTo>
                <a:lnTo>
                  <a:pt x="1101" y="10968"/>
                </a:lnTo>
                <a:lnTo>
                  <a:pt x="1358" y="11041"/>
                </a:lnTo>
                <a:lnTo>
                  <a:pt x="1651" y="11078"/>
                </a:lnTo>
                <a:lnTo>
                  <a:pt x="1908" y="11078"/>
                </a:lnTo>
                <a:lnTo>
                  <a:pt x="2165" y="11041"/>
                </a:lnTo>
                <a:lnTo>
                  <a:pt x="2715" y="10858"/>
                </a:lnTo>
                <a:lnTo>
                  <a:pt x="3229" y="10638"/>
                </a:lnTo>
                <a:lnTo>
                  <a:pt x="4769" y="10014"/>
                </a:lnTo>
                <a:lnTo>
                  <a:pt x="4953" y="10198"/>
                </a:lnTo>
                <a:lnTo>
                  <a:pt x="4072" y="10564"/>
                </a:lnTo>
                <a:lnTo>
                  <a:pt x="3192" y="10895"/>
                </a:lnTo>
                <a:lnTo>
                  <a:pt x="2238" y="11188"/>
                </a:lnTo>
                <a:lnTo>
                  <a:pt x="1248" y="11445"/>
                </a:lnTo>
                <a:lnTo>
                  <a:pt x="1101" y="11518"/>
                </a:lnTo>
                <a:lnTo>
                  <a:pt x="844" y="11555"/>
                </a:lnTo>
                <a:lnTo>
                  <a:pt x="624" y="11555"/>
                </a:lnTo>
                <a:lnTo>
                  <a:pt x="551" y="11518"/>
                </a:lnTo>
                <a:lnTo>
                  <a:pt x="477" y="11481"/>
                </a:lnTo>
                <a:lnTo>
                  <a:pt x="477" y="11408"/>
                </a:lnTo>
                <a:lnTo>
                  <a:pt x="514" y="11298"/>
                </a:lnTo>
                <a:lnTo>
                  <a:pt x="661" y="11005"/>
                </a:lnTo>
                <a:lnTo>
                  <a:pt x="991" y="10601"/>
                </a:lnTo>
                <a:lnTo>
                  <a:pt x="1321" y="10161"/>
                </a:lnTo>
                <a:lnTo>
                  <a:pt x="1651" y="9757"/>
                </a:lnTo>
                <a:close/>
                <a:moveTo>
                  <a:pt x="16324" y="0"/>
                </a:moveTo>
                <a:lnTo>
                  <a:pt x="16140" y="37"/>
                </a:lnTo>
                <a:lnTo>
                  <a:pt x="15774" y="147"/>
                </a:lnTo>
                <a:lnTo>
                  <a:pt x="15480" y="330"/>
                </a:lnTo>
                <a:lnTo>
                  <a:pt x="14636" y="807"/>
                </a:lnTo>
                <a:lnTo>
                  <a:pt x="13866" y="1357"/>
                </a:lnTo>
                <a:lnTo>
                  <a:pt x="13059" y="1908"/>
                </a:lnTo>
                <a:lnTo>
                  <a:pt x="12289" y="2458"/>
                </a:lnTo>
                <a:lnTo>
                  <a:pt x="12032" y="2311"/>
                </a:lnTo>
                <a:lnTo>
                  <a:pt x="11812" y="2238"/>
                </a:lnTo>
                <a:lnTo>
                  <a:pt x="11629" y="2238"/>
                </a:lnTo>
                <a:lnTo>
                  <a:pt x="11372" y="2091"/>
                </a:lnTo>
                <a:lnTo>
                  <a:pt x="11115" y="1981"/>
                </a:lnTo>
                <a:lnTo>
                  <a:pt x="10858" y="1908"/>
                </a:lnTo>
                <a:lnTo>
                  <a:pt x="10565" y="1834"/>
                </a:lnTo>
                <a:lnTo>
                  <a:pt x="10015" y="1761"/>
                </a:lnTo>
                <a:lnTo>
                  <a:pt x="9464" y="1761"/>
                </a:lnTo>
                <a:lnTo>
                  <a:pt x="8914" y="1834"/>
                </a:lnTo>
                <a:lnTo>
                  <a:pt x="8364" y="1981"/>
                </a:lnTo>
                <a:lnTo>
                  <a:pt x="7814" y="2164"/>
                </a:lnTo>
                <a:lnTo>
                  <a:pt x="7300" y="2384"/>
                </a:lnTo>
                <a:lnTo>
                  <a:pt x="6677" y="2715"/>
                </a:lnTo>
                <a:lnTo>
                  <a:pt x="6090" y="3081"/>
                </a:lnTo>
                <a:lnTo>
                  <a:pt x="5503" y="3522"/>
                </a:lnTo>
                <a:lnTo>
                  <a:pt x="4989" y="3962"/>
                </a:lnTo>
                <a:lnTo>
                  <a:pt x="4769" y="4219"/>
                </a:lnTo>
                <a:lnTo>
                  <a:pt x="4549" y="4475"/>
                </a:lnTo>
                <a:lnTo>
                  <a:pt x="4402" y="4769"/>
                </a:lnTo>
                <a:lnTo>
                  <a:pt x="4256" y="5062"/>
                </a:lnTo>
                <a:lnTo>
                  <a:pt x="4146" y="5356"/>
                </a:lnTo>
                <a:lnTo>
                  <a:pt x="4035" y="5686"/>
                </a:lnTo>
                <a:lnTo>
                  <a:pt x="3999" y="6016"/>
                </a:lnTo>
                <a:lnTo>
                  <a:pt x="3925" y="6346"/>
                </a:lnTo>
                <a:lnTo>
                  <a:pt x="3889" y="6970"/>
                </a:lnTo>
                <a:lnTo>
                  <a:pt x="3925" y="7630"/>
                </a:lnTo>
                <a:lnTo>
                  <a:pt x="3339" y="7960"/>
                </a:lnTo>
                <a:lnTo>
                  <a:pt x="2752" y="8290"/>
                </a:lnTo>
                <a:lnTo>
                  <a:pt x="2238" y="8657"/>
                </a:lnTo>
                <a:lnTo>
                  <a:pt x="1725" y="9097"/>
                </a:lnTo>
                <a:lnTo>
                  <a:pt x="1248" y="9574"/>
                </a:lnTo>
                <a:lnTo>
                  <a:pt x="808" y="10051"/>
                </a:lnTo>
                <a:lnTo>
                  <a:pt x="404" y="10601"/>
                </a:lnTo>
                <a:lnTo>
                  <a:pt x="221" y="10858"/>
                </a:lnTo>
                <a:lnTo>
                  <a:pt x="74" y="11151"/>
                </a:lnTo>
                <a:lnTo>
                  <a:pt x="1" y="11371"/>
                </a:lnTo>
                <a:lnTo>
                  <a:pt x="37" y="11555"/>
                </a:lnTo>
                <a:lnTo>
                  <a:pt x="111" y="11738"/>
                </a:lnTo>
                <a:lnTo>
                  <a:pt x="184" y="11812"/>
                </a:lnTo>
                <a:lnTo>
                  <a:pt x="257" y="11885"/>
                </a:lnTo>
                <a:lnTo>
                  <a:pt x="477" y="11958"/>
                </a:lnTo>
                <a:lnTo>
                  <a:pt x="697" y="11995"/>
                </a:lnTo>
                <a:lnTo>
                  <a:pt x="918" y="11995"/>
                </a:lnTo>
                <a:lnTo>
                  <a:pt x="1174" y="11958"/>
                </a:lnTo>
                <a:lnTo>
                  <a:pt x="1835" y="11812"/>
                </a:lnTo>
                <a:lnTo>
                  <a:pt x="2495" y="11591"/>
                </a:lnTo>
                <a:lnTo>
                  <a:pt x="3815" y="11151"/>
                </a:lnTo>
                <a:lnTo>
                  <a:pt x="4586" y="10858"/>
                </a:lnTo>
                <a:lnTo>
                  <a:pt x="5356" y="10564"/>
                </a:lnTo>
                <a:lnTo>
                  <a:pt x="5760" y="10858"/>
                </a:lnTo>
                <a:lnTo>
                  <a:pt x="6200" y="11078"/>
                </a:lnTo>
                <a:lnTo>
                  <a:pt x="6236" y="11261"/>
                </a:lnTo>
                <a:lnTo>
                  <a:pt x="6273" y="11335"/>
                </a:lnTo>
                <a:lnTo>
                  <a:pt x="6346" y="11371"/>
                </a:lnTo>
                <a:lnTo>
                  <a:pt x="6493" y="11371"/>
                </a:lnTo>
                <a:lnTo>
                  <a:pt x="6603" y="11261"/>
                </a:lnTo>
                <a:lnTo>
                  <a:pt x="7410" y="11591"/>
                </a:lnTo>
                <a:lnTo>
                  <a:pt x="7814" y="11702"/>
                </a:lnTo>
                <a:lnTo>
                  <a:pt x="8217" y="11812"/>
                </a:lnTo>
                <a:lnTo>
                  <a:pt x="8291" y="11848"/>
                </a:lnTo>
                <a:lnTo>
                  <a:pt x="8364" y="11885"/>
                </a:lnTo>
                <a:lnTo>
                  <a:pt x="8474" y="11848"/>
                </a:lnTo>
                <a:lnTo>
                  <a:pt x="8547" y="11885"/>
                </a:lnTo>
                <a:lnTo>
                  <a:pt x="8877" y="11922"/>
                </a:lnTo>
                <a:lnTo>
                  <a:pt x="9574" y="11922"/>
                </a:lnTo>
                <a:lnTo>
                  <a:pt x="9905" y="11885"/>
                </a:lnTo>
                <a:lnTo>
                  <a:pt x="10235" y="11812"/>
                </a:lnTo>
                <a:lnTo>
                  <a:pt x="10565" y="11702"/>
                </a:lnTo>
                <a:lnTo>
                  <a:pt x="10895" y="11555"/>
                </a:lnTo>
                <a:lnTo>
                  <a:pt x="11225" y="11408"/>
                </a:lnTo>
                <a:lnTo>
                  <a:pt x="11555" y="11225"/>
                </a:lnTo>
                <a:lnTo>
                  <a:pt x="11885" y="11041"/>
                </a:lnTo>
                <a:lnTo>
                  <a:pt x="12179" y="10784"/>
                </a:lnTo>
                <a:lnTo>
                  <a:pt x="12472" y="10564"/>
                </a:lnTo>
                <a:lnTo>
                  <a:pt x="12766" y="10308"/>
                </a:lnTo>
                <a:lnTo>
                  <a:pt x="13022" y="10014"/>
                </a:lnTo>
                <a:lnTo>
                  <a:pt x="13279" y="9721"/>
                </a:lnTo>
                <a:lnTo>
                  <a:pt x="13499" y="9391"/>
                </a:lnTo>
                <a:lnTo>
                  <a:pt x="13719" y="9097"/>
                </a:lnTo>
                <a:lnTo>
                  <a:pt x="13903" y="8730"/>
                </a:lnTo>
                <a:lnTo>
                  <a:pt x="14050" y="8400"/>
                </a:lnTo>
                <a:lnTo>
                  <a:pt x="14196" y="8033"/>
                </a:lnTo>
                <a:lnTo>
                  <a:pt x="14306" y="7667"/>
                </a:lnTo>
                <a:lnTo>
                  <a:pt x="14380" y="7300"/>
                </a:lnTo>
                <a:lnTo>
                  <a:pt x="14453" y="6933"/>
                </a:lnTo>
                <a:lnTo>
                  <a:pt x="14490" y="6529"/>
                </a:lnTo>
                <a:lnTo>
                  <a:pt x="14490" y="6163"/>
                </a:lnTo>
                <a:lnTo>
                  <a:pt x="14453" y="5796"/>
                </a:lnTo>
                <a:lnTo>
                  <a:pt x="14380" y="5429"/>
                </a:lnTo>
                <a:lnTo>
                  <a:pt x="14270" y="5062"/>
                </a:lnTo>
                <a:lnTo>
                  <a:pt x="15113" y="4329"/>
                </a:lnTo>
                <a:lnTo>
                  <a:pt x="15920" y="3558"/>
                </a:lnTo>
                <a:lnTo>
                  <a:pt x="16434" y="3045"/>
                </a:lnTo>
                <a:lnTo>
                  <a:pt x="16691" y="2751"/>
                </a:lnTo>
                <a:lnTo>
                  <a:pt x="16947" y="2458"/>
                </a:lnTo>
                <a:lnTo>
                  <a:pt x="17168" y="2128"/>
                </a:lnTo>
                <a:lnTo>
                  <a:pt x="17351" y="1798"/>
                </a:lnTo>
                <a:lnTo>
                  <a:pt x="17461" y="1431"/>
                </a:lnTo>
                <a:lnTo>
                  <a:pt x="17461" y="1247"/>
                </a:lnTo>
                <a:lnTo>
                  <a:pt x="17461" y="1064"/>
                </a:lnTo>
                <a:lnTo>
                  <a:pt x="17388" y="770"/>
                </a:lnTo>
                <a:lnTo>
                  <a:pt x="17278" y="514"/>
                </a:lnTo>
                <a:lnTo>
                  <a:pt x="17094" y="257"/>
                </a:lnTo>
                <a:lnTo>
                  <a:pt x="16837" y="74"/>
                </a:lnTo>
                <a:lnTo>
                  <a:pt x="16691" y="37"/>
                </a:lnTo>
                <a:lnTo>
                  <a:pt x="16507"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577" name="Google Shape;577;p18"/>
          <p:cNvSpPr/>
          <p:nvPr/>
        </p:nvSpPr>
        <p:spPr>
          <a:xfrm>
            <a:off x="6068155" y="4167387"/>
            <a:ext cx="876267" cy="905624"/>
          </a:xfrm>
          <a:custGeom>
            <a:rect b="b" l="l" r="r" t="t"/>
            <a:pathLst>
              <a:path extrusionOk="0" h="13573" w="13133">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578" name="Google Shape;578;p18"/>
          <p:cNvSpPr/>
          <p:nvPr/>
        </p:nvSpPr>
        <p:spPr>
          <a:xfrm>
            <a:off x="5893175" y="5326446"/>
            <a:ext cx="1226226" cy="1267861"/>
          </a:xfrm>
          <a:custGeom>
            <a:rect b="b" l="l" r="r" t="t"/>
            <a:pathLst>
              <a:path extrusionOk="0" h="19002" w="18378">
                <a:moveTo>
                  <a:pt x="13793" y="5429"/>
                </a:moveTo>
                <a:lnTo>
                  <a:pt x="13682" y="5466"/>
                </a:lnTo>
                <a:lnTo>
                  <a:pt x="13572" y="5502"/>
                </a:lnTo>
                <a:lnTo>
                  <a:pt x="13499" y="5576"/>
                </a:lnTo>
                <a:lnTo>
                  <a:pt x="13352" y="5759"/>
                </a:lnTo>
                <a:lnTo>
                  <a:pt x="13352" y="5869"/>
                </a:lnTo>
                <a:lnTo>
                  <a:pt x="13352" y="5979"/>
                </a:lnTo>
                <a:lnTo>
                  <a:pt x="13389" y="6016"/>
                </a:lnTo>
                <a:lnTo>
                  <a:pt x="13426" y="6053"/>
                </a:lnTo>
                <a:lnTo>
                  <a:pt x="13499" y="6053"/>
                </a:lnTo>
                <a:lnTo>
                  <a:pt x="13572" y="5979"/>
                </a:lnTo>
                <a:lnTo>
                  <a:pt x="13646" y="5943"/>
                </a:lnTo>
                <a:lnTo>
                  <a:pt x="13719" y="5796"/>
                </a:lnTo>
                <a:lnTo>
                  <a:pt x="13829" y="5649"/>
                </a:lnTo>
                <a:lnTo>
                  <a:pt x="13903" y="5502"/>
                </a:lnTo>
                <a:lnTo>
                  <a:pt x="13903" y="5466"/>
                </a:lnTo>
                <a:lnTo>
                  <a:pt x="13903" y="5429"/>
                </a:lnTo>
                <a:close/>
                <a:moveTo>
                  <a:pt x="13242" y="6089"/>
                </a:moveTo>
                <a:lnTo>
                  <a:pt x="13169" y="6126"/>
                </a:lnTo>
                <a:lnTo>
                  <a:pt x="13022" y="6309"/>
                </a:lnTo>
                <a:lnTo>
                  <a:pt x="12912" y="6493"/>
                </a:lnTo>
                <a:lnTo>
                  <a:pt x="12875" y="6529"/>
                </a:lnTo>
                <a:lnTo>
                  <a:pt x="12875" y="6603"/>
                </a:lnTo>
                <a:lnTo>
                  <a:pt x="12949" y="6676"/>
                </a:lnTo>
                <a:lnTo>
                  <a:pt x="13022" y="6713"/>
                </a:lnTo>
                <a:lnTo>
                  <a:pt x="13096" y="6676"/>
                </a:lnTo>
                <a:lnTo>
                  <a:pt x="13132" y="6639"/>
                </a:lnTo>
                <a:lnTo>
                  <a:pt x="13242" y="6456"/>
                </a:lnTo>
                <a:lnTo>
                  <a:pt x="13352" y="6273"/>
                </a:lnTo>
                <a:lnTo>
                  <a:pt x="13389" y="6199"/>
                </a:lnTo>
                <a:lnTo>
                  <a:pt x="13316" y="6126"/>
                </a:lnTo>
                <a:lnTo>
                  <a:pt x="13242" y="6089"/>
                </a:lnTo>
                <a:close/>
                <a:moveTo>
                  <a:pt x="17241" y="6419"/>
                </a:moveTo>
                <a:lnTo>
                  <a:pt x="17534" y="6713"/>
                </a:lnTo>
                <a:lnTo>
                  <a:pt x="17497" y="6713"/>
                </a:lnTo>
                <a:lnTo>
                  <a:pt x="17387" y="6823"/>
                </a:lnTo>
                <a:lnTo>
                  <a:pt x="17351" y="6676"/>
                </a:lnTo>
                <a:lnTo>
                  <a:pt x="17241" y="6419"/>
                </a:lnTo>
                <a:close/>
                <a:moveTo>
                  <a:pt x="12692" y="6786"/>
                </a:moveTo>
                <a:lnTo>
                  <a:pt x="12582" y="6860"/>
                </a:lnTo>
                <a:lnTo>
                  <a:pt x="12435" y="6970"/>
                </a:lnTo>
                <a:lnTo>
                  <a:pt x="12399" y="7116"/>
                </a:lnTo>
                <a:lnTo>
                  <a:pt x="12362" y="7190"/>
                </a:lnTo>
                <a:lnTo>
                  <a:pt x="12399" y="7226"/>
                </a:lnTo>
                <a:lnTo>
                  <a:pt x="12472" y="7300"/>
                </a:lnTo>
                <a:lnTo>
                  <a:pt x="12582" y="7300"/>
                </a:lnTo>
                <a:lnTo>
                  <a:pt x="12619" y="7263"/>
                </a:lnTo>
                <a:lnTo>
                  <a:pt x="12655" y="7190"/>
                </a:lnTo>
                <a:lnTo>
                  <a:pt x="12729" y="7043"/>
                </a:lnTo>
                <a:lnTo>
                  <a:pt x="12802" y="7006"/>
                </a:lnTo>
                <a:lnTo>
                  <a:pt x="12839" y="6933"/>
                </a:lnTo>
                <a:lnTo>
                  <a:pt x="12875" y="6860"/>
                </a:lnTo>
                <a:lnTo>
                  <a:pt x="12875" y="6823"/>
                </a:lnTo>
                <a:lnTo>
                  <a:pt x="12839" y="6823"/>
                </a:lnTo>
                <a:lnTo>
                  <a:pt x="12765" y="6786"/>
                </a:lnTo>
                <a:close/>
                <a:moveTo>
                  <a:pt x="17571" y="6750"/>
                </a:moveTo>
                <a:lnTo>
                  <a:pt x="17828" y="7043"/>
                </a:lnTo>
                <a:lnTo>
                  <a:pt x="18048" y="7373"/>
                </a:lnTo>
                <a:lnTo>
                  <a:pt x="17828" y="7593"/>
                </a:lnTo>
                <a:lnTo>
                  <a:pt x="17828" y="7520"/>
                </a:lnTo>
                <a:lnTo>
                  <a:pt x="17864" y="7336"/>
                </a:lnTo>
                <a:lnTo>
                  <a:pt x="17828" y="7116"/>
                </a:lnTo>
                <a:lnTo>
                  <a:pt x="17828" y="7080"/>
                </a:lnTo>
                <a:lnTo>
                  <a:pt x="17754" y="7006"/>
                </a:lnTo>
                <a:lnTo>
                  <a:pt x="17681" y="7006"/>
                </a:lnTo>
                <a:lnTo>
                  <a:pt x="17644" y="7043"/>
                </a:lnTo>
                <a:lnTo>
                  <a:pt x="17681" y="7080"/>
                </a:lnTo>
                <a:lnTo>
                  <a:pt x="17644" y="7226"/>
                </a:lnTo>
                <a:lnTo>
                  <a:pt x="17607" y="7446"/>
                </a:lnTo>
                <a:lnTo>
                  <a:pt x="17534" y="7667"/>
                </a:lnTo>
                <a:lnTo>
                  <a:pt x="17534" y="7887"/>
                </a:lnTo>
                <a:lnTo>
                  <a:pt x="17534" y="7960"/>
                </a:lnTo>
                <a:lnTo>
                  <a:pt x="17131" y="8584"/>
                </a:lnTo>
                <a:lnTo>
                  <a:pt x="17167" y="8217"/>
                </a:lnTo>
                <a:lnTo>
                  <a:pt x="17241" y="7850"/>
                </a:lnTo>
                <a:lnTo>
                  <a:pt x="17387" y="7630"/>
                </a:lnTo>
                <a:lnTo>
                  <a:pt x="17387" y="7593"/>
                </a:lnTo>
                <a:lnTo>
                  <a:pt x="17387" y="7520"/>
                </a:lnTo>
                <a:lnTo>
                  <a:pt x="17461" y="7483"/>
                </a:lnTo>
                <a:lnTo>
                  <a:pt x="17497" y="7446"/>
                </a:lnTo>
                <a:lnTo>
                  <a:pt x="17534" y="7373"/>
                </a:lnTo>
                <a:lnTo>
                  <a:pt x="17534" y="7263"/>
                </a:lnTo>
                <a:lnTo>
                  <a:pt x="17497" y="7080"/>
                </a:lnTo>
                <a:lnTo>
                  <a:pt x="17571" y="6750"/>
                </a:lnTo>
                <a:close/>
                <a:moveTo>
                  <a:pt x="16874" y="8840"/>
                </a:moveTo>
                <a:lnTo>
                  <a:pt x="16947" y="8877"/>
                </a:lnTo>
                <a:lnTo>
                  <a:pt x="16874" y="8950"/>
                </a:lnTo>
                <a:lnTo>
                  <a:pt x="16874" y="8877"/>
                </a:lnTo>
                <a:lnTo>
                  <a:pt x="16874" y="8840"/>
                </a:lnTo>
                <a:close/>
                <a:moveTo>
                  <a:pt x="11445" y="8584"/>
                </a:moveTo>
                <a:lnTo>
                  <a:pt x="11408" y="8620"/>
                </a:lnTo>
                <a:lnTo>
                  <a:pt x="11298" y="8657"/>
                </a:lnTo>
                <a:lnTo>
                  <a:pt x="11188" y="8804"/>
                </a:lnTo>
                <a:lnTo>
                  <a:pt x="11188" y="8840"/>
                </a:lnTo>
                <a:lnTo>
                  <a:pt x="11188" y="8914"/>
                </a:lnTo>
                <a:lnTo>
                  <a:pt x="11188" y="8987"/>
                </a:lnTo>
                <a:lnTo>
                  <a:pt x="11225" y="9024"/>
                </a:lnTo>
                <a:lnTo>
                  <a:pt x="11408" y="9024"/>
                </a:lnTo>
                <a:lnTo>
                  <a:pt x="11445" y="8987"/>
                </a:lnTo>
                <a:lnTo>
                  <a:pt x="11555" y="8804"/>
                </a:lnTo>
                <a:lnTo>
                  <a:pt x="11555" y="8730"/>
                </a:lnTo>
                <a:lnTo>
                  <a:pt x="11555" y="8657"/>
                </a:lnTo>
                <a:lnTo>
                  <a:pt x="11518" y="8620"/>
                </a:lnTo>
                <a:lnTo>
                  <a:pt x="11445" y="8584"/>
                </a:lnTo>
                <a:close/>
                <a:moveTo>
                  <a:pt x="16580" y="8804"/>
                </a:moveTo>
                <a:lnTo>
                  <a:pt x="16580" y="8877"/>
                </a:lnTo>
                <a:lnTo>
                  <a:pt x="16580" y="9060"/>
                </a:lnTo>
                <a:lnTo>
                  <a:pt x="16617" y="9170"/>
                </a:lnTo>
                <a:lnTo>
                  <a:pt x="16654" y="9244"/>
                </a:lnTo>
                <a:lnTo>
                  <a:pt x="16397" y="9611"/>
                </a:lnTo>
                <a:lnTo>
                  <a:pt x="16360" y="9391"/>
                </a:lnTo>
                <a:lnTo>
                  <a:pt x="16324" y="9170"/>
                </a:lnTo>
                <a:lnTo>
                  <a:pt x="16324" y="9097"/>
                </a:lnTo>
                <a:lnTo>
                  <a:pt x="16580" y="8804"/>
                </a:lnTo>
                <a:close/>
                <a:moveTo>
                  <a:pt x="16067" y="9391"/>
                </a:moveTo>
                <a:lnTo>
                  <a:pt x="16067" y="9684"/>
                </a:lnTo>
                <a:lnTo>
                  <a:pt x="16103" y="9794"/>
                </a:lnTo>
                <a:lnTo>
                  <a:pt x="16177" y="9941"/>
                </a:lnTo>
                <a:lnTo>
                  <a:pt x="15993" y="10161"/>
                </a:lnTo>
                <a:lnTo>
                  <a:pt x="15920" y="10308"/>
                </a:lnTo>
                <a:lnTo>
                  <a:pt x="15957" y="9867"/>
                </a:lnTo>
                <a:lnTo>
                  <a:pt x="15920" y="9794"/>
                </a:lnTo>
                <a:lnTo>
                  <a:pt x="15847" y="9757"/>
                </a:lnTo>
                <a:lnTo>
                  <a:pt x="15810" y="9721"/>
                </a:lnTo>
                <a:lnTo>
                  <a:pt x="16067" y="9391"/>
                </a:lnTo>
                <a:close/>
                <a:moveTo>
                  <a:pt x="9611" y="2348"/>
                </a:moveTo>
                <a:lnTo>
                  <a:pt x="9574" y="2421"/>
                </a:lnTo>
                <a:lnTo>
                  <a:pt x="9134" y="2861"/>
                </a:lnTo>
                <a:lnTo>
                  <a:pt x="8767" y="3375"/>
                </a:lnTo>
                <a:lnTo>
                  <a:pt x="7997" y="4365"/>
                </a:lnTo>
                <a:lnTo>
                  <a:pt x="7630" y="4879"/>
                </a:lnTo>
                <a:lnTo>
                  <a:pt x="7227" y="5356"/>
                </a:lnTo>
                <a:lnTo>
                  <a:pt x="6823" y="5832"/>
                </a:lnTo>
                <a:lnTo>
                  <a:pt x="6346" y="6273"/>
                </a:lnTo>
                <a:lnTo>
                  <a:pt x="6273" y="6346"/>
                </a:lnTo>
                <a:lnTo>
                  <a:pt x="6273" y="6456"/>
                </a:lnTo>
                <a:lnTo>
                  <a:pt x="6236" y="6456"/>
                </a:lnTo>
                <a:lnTo>
                  <a:pt x="6163" y="6493"/>
                </a:lnTo>
                <a:lnTo>
                  <a:pt x="6163" y="6566"/>
                </a:lnTo>
                <a:lnTo>
                  <a:pt x="6199" y="6603"/>
                </a:lnTo>
                <a:lnTo>
                  <a:pt x="6309" y="6786"/>
                </a:lnTo>
                <a:lnTo>
                  <a:pt x="6493" y="6970"/>
                </a:lnTo>
                <a:lnTo>
                  <a:pt x="6823" y="7263"/>
                </a:lnTo>
                <a:lnTo>
                  <a:pt x="7593" y="7813"/>
                </a:lnTo>
                <a:lnTo>
                  <a:pt x="8437" y="8363"/>
                </a:lnTo>
                <a:lnTo>
                  <a:pt x="8620" y="8510"/>
                </a:lnTo>
                <a:lnTo>
                  <a:pt x="8767" y="8694"/>
                </a:lnTo>
                <a:lnTo>
                  <a:pt x="9061" y="9060"/>
                </a:lnTo>
                <a:lnTo>
                  <a:pt x="9207" y="9207"/>
                </a:lnTo>
                <a:lnTo>
                  <a:pt x="9391" y="9354"/>
                </a:lnTo>
                <a:lnTo>
                  <a:pt x="9758" y="9574"/>
                </a:lnTo>
                <a:lnTo>
                  <a:pt x="10638" y="10161"/>
                </a:lnTo>
                <a:lnTo>
                  <a:pt x="11482" y="10784"/>
                </a:lnTo>
                <a:lnTo>
                  <a:pt x="12289" y="11408"/>
                </a:lnTo>
                <a:lnTo>
                  <a:pt x="12362" y="11445"/>
                </a:lnTo>
                <a:lnTo>
                  <a:pt x="12472" y="11445"/>
                </a:lnTo>
                <a:lnTo>
                  <a:pt x="12545" y="11408"/>
                </a:lnTo>
                <a:lnTo>
                  <a:pt x="12582" y="11371"/>
                </a:lnTo>
                <a:lnTo>
                  <a:pt x="12619" y="11298"/>
                </a:lnTo>
                <a:lnTo>
                  <a:pt x="12655" y="11188"/>
                </a:lnTo>
                <a:lnTo>
                  <a:pt x="12619" y="11115"/>
                </a:lnTo>
                <a:lnTo>
                  <a:pt x="12545" y="11041"/>
                </a:lnTo>
                <a:lnTo>
                  <a:pt x="11775" y="10418"/>
                </a:lnTo>
                <a:lnTo>
                  <a:pt x="11812" y="10381"/>
                </a:lnTo>
                <a:lnTo>
                  <a:pt x="11922" y="10198"/>
                </a:lnTo>
                <a:lnTo>
                  <a:pt x="11995" y="10014"/>
                </a:lnTo>
                <a:lnTo>
                  <a:pt x="11995" y="9941"/>
                </a:lnTo>
                <a:lnTo>
                  <a:pt x="11958" y="9904"/>
                </a:lnTo>
                <a:lnTo>
                  <a:pt x="11885" y="9904"/>
                </a:lnTo>
                <a:lnTo>
                  <a:pt x="11738" y="10051"/>
                </a:lnTo>
                <a:lnTo>
                  <a:pt x="11592" y="10234"/>
                </a:lnTo>
                <a:lnTo>
                  <a:pt x="11555" y="10271"/>
                </a:lnTo>
                <a:lnTo>
                  <a:pt x="11005" y="9867"/>
                </a:lnTo>
                <a:lnTo>
                  <a:pt x="10821" y="9757"/>
                </a:lnTo>
                <a:lnTo>
                  <a:pt x="10858" y="9684"/>
                </a:lnTo>
                <a:lnTo>
                  <a:pt x="10895" y="9611"/>
                </a:lnTo>
                <a:lnTo>
                  <a:pt x="11041" y="9464"/>
                </a:lnTo>
                <a:lnTo>
                  <a:pt x="11078" y="9427"/>
                </a:lnTo>
                <a:lnTo>
                  <a:pt x="11078" y="9354"/>
                </a:lnTo>
                <a:lnTo>
                  <a:pt x="11078" y="9317"/>
                </a:lnTo>
                <a:lnTo>
                  <a:pt x="11005" y="9281"/>
                </a:lnTo>
                <a:lnTo>
                  <a:pt x="10968" y="9317"/>
                </a:lnTo>
                <a:lnTo>
                  <a:pt x="10895" y="9281"/>
                </a:lnTo>
                <a:lnTo>
                  <a:pt x="10821" y="9317"/>
                </a:lnTo>
                <a:lnTo>
                  <a:pt x="10711" y="9427"/>
                </a:lnTo>
                <a:lnTo>
                  <a:pt x="10601" y="9574"/>
                </a:lnTo>
                <a:lnTo>
                  <a:pt x="10124" y="9281"/>
                </a:lnTo>
                <a:lnTo>
                  <a:pt x="10051" y="9207"/>
                </a:lnTo>
                <a:lnTo>
                  <a:pt x="10234" y="8914"/>
                </a:lnTo>
                <a:lnTo>
                  <a:pt x="10234" y="8840"/>
                </a:lnTo>
                <a:lnTo>
                  <a:pt x="10234" y="8804"/>
                </a:lnTo>
                <a:lnTo>
                  <a:pt x="10198" y="8730"/>
                </a:lnTo>
                <a:lnTo>
                  <a:pt x="10088" y="8694"/>
                </a:lnTo>
                <a:lnTo>
                  <a:pt x="10051" y="8730"/>
                </a:lnTo>
                <a:lnTo>
                  <a:pt x="10014" y="8767"/>
                </a:lnTo>
                <a:lnTo>
                  <a:pt x="9758" y="9060"/>
                </a:lnTo>
                <a:lnTo>
                  <a:pt x="9537" y="8877"/>
                </a:lnTo>
                <a:lnTo>
                  <a:pt x="9354" y="8694"/>
                </a:lnTo>
                <a:lnTo>
                  <a:pt x="9134" y="8437"/>
                </a:lnTo>
                <a:lnTo>
                  <a:pt x="9207" y="8327"/>
                </a:lnTo>
                <a:lnTo>
                  <a:pt x="9281" y="8217"/>
                </a:lnTo>
                <a:lnTo>
                  <a:pt x="9354" y="7960"/>
                </a:lnTo>
                <a:lnTo>
                  <a:pt x="9354" y="7887"/>
                </a:lnTo>
                <a:lnTo>
                  <a:pt x="9317" y="7850"/>
                </a:lnTo>
                <a:lnTo>
                  <a:pt x="9244" y="7850"/>
                </a:lnTo>
                <a:lnTo>
                  <a:pt x="9171" y="7887"/>
                </a:lnTo>
                <a:lnTo>
                  <a:pt x="8987" y="8107"/>
                </a:lnTo>
                <a:lnTo>
                  <a:pt x="8951" y="8180"/>
                </a:lnTo>
                <a:lnTo>
                  <a:pt x="8767" y="8033"/>
                </a:lnTo>
                <a:lnTo>
                  <a:pt x="8327" y="7740"/>
                </a:lnTo>
                <a:lnTo>
                  <a:pt x="8364" y="7446"/>
                </a:lnTo>
                <a:lnTo>
                  <a:pt x="8364" y="7410"/>
                </a:lnTo>
                <a:lnTo>
                  <a:pt x="8327" y="7336"/>
                </a:lnTo>
                <a:lnTo>
                  <a:pt x="8290" y="7300"/>
                </a:lnTo>
                <a:lnTo>
                  <a:pt x="8180" y="7300"/>
                </a:lnTo>
                <a:lnTo>
                  <a:pt x="8107" y="7336"/>
                </a:lnTo>
                <a:lnTo>
                  <a:pt x="8070" y="7446"/>
                </a:lnTo>
                <a:lnTo>
                  <a:pt x="8034" y="7556"/>
                </a:lnTo>
                <a:lnTo>
                  <a:pt x="7960" y="7520"/>
                </a:lnTo>
                <a:lnTo>
                  <a:pt x="7410" y="7116"/>
                </a:lnTo>
                <a:lnTo>
                  <a:pt x="7447" y="7080"/>
                </a:lnTo>
                <a:lnTo>
                  <a:pt x="7520" y="6970"/>
                </a:lnTo>
                <a:lnTo>
                  <a:pt x="7520" y="6896"/>
                </a:lnTo>
                <a:lnTo>
                  <a:pt x="7520" y="6860"/>
                </a:lnTo>
                <a:lnTo>
                  <a:pt x="7557" y="6750"/>
                </a:lnTo>
                <a:lnTo>
                  <a:pt x="7520" y="6713"/>
                </a:lnTo>
                <a:lnTo>
                  <a:pt x="7483" y="6713"/>
                </a:lnTo>
                <a:lnTo>
                  <a:pt x="7410" y="6750"/>
                </a:lnTo>
                <a:lnTo>
                  <a:pt x="7337" y="6750"/>
                </a:lnTo>
                <a:lnTo>
                  <a:pt x="7227" y="6823"/>
                </a:lnTo>
                <a:lnTo>
                  <a:pt x="7116" y="6896"/>
                </a:lnTo>
                <a:lnTo>
                  <a:pt x="6640" y="6639"/>
                </a:lnTo>
                <a:lnTo>
                  <a:pt x="6640" y="6603"/>
                </a:lnTo>
                <a:lnTo>
                  <a:pt x="7116" y="6163"/>
                </a:lnTo>
                <a:lnTo>
                  <a:pt x="7557" y="5649"/>
                </a:lnTo>
                <a:lnTo>
                  <a:pt x="7593" y="5722"/>
                </a:lnTo>
                <a:lnTo>
                  <a:pt x="7630" y="5759"/>
                </a:lnTo>
                <a:lnTo>
                  <a:pt x="7740" y="5759"/>
                </a:lnTo>
                <a:lnTo>
                  <a:pt x="8034" y="5576"/>
                </a:lnTo>
                <a:lnTo>
                  <a:pt x="8327" y="5392"/>
                </a:lnTo>
                <a:lnTo>
                  <a:pt x="8620" y="5209"/>
                </a:lnTo>
                <a:lnTo>
                  <a:pt x="8914" y="5025"/>
                </a:lnTo>
                <a:lnTo>
                  <a:pt x="9244" y="4879"/>
                </a:lnTo>
                <a:lnTo>
                  <a:pt x="9574" y="4732"/>
                </a:lnTo>
                <a:lnTo>
                  <a:pt x="9941" y="4659"/>
                </a:lnTo>
                <a:lnTo>
                  <a:pt x="10308" y="4622"/>
                </a:lnTo>
                <a:lnTo>
                  <a:pt x="10491" y="4622"/>
                </a:lnTo>
                <a:lnTo>
                  <a:pt x="10675" y="4659"/>
                </a:lnTo>
                <a:lnTo>
                  <a:pt x="10821" y="4732"/>
                </a:lnTo>
                <a:lnTo>
                  <a:pt x="10931" y="4842"/>
                </a:lnTo>
                <a:lnTo>
                  <a:pt x="11041" y="4989"/>
                </a:lnTo>
                <a:lnTo>
                  <a:pt x="11078" y="5136"/>
                </a:lnTo>
                <a:lnTo>
                  <a:pt x="11151" y="5502"/>
                </a:lnTo>
                <a:lnTo>
                  <a:pt x="11151" y="5906"/>
                </a:lnTo>
                <a:lnTo>
                  <a:pt x="11151" y="6309"/>
                </a:lnTo>
                <a:lnTo>
                  <a:pt x="11151" y="6676"/>
                </a:lnTo>
                <a:lnTo>
                  <a:pt x="11188" y="7006"/>
                </a:lnTo>
                <a:lnTo>
                  <a:pt x="11261" y="7373"/>
                </a:lnTo>
                <a:lnTo>
                  <a:pt x="11445" y="7703"/>
                </a:lnTo>
                <a:lnTo>
                  <a:pt x="11408" y="7813"/>
                </a:lnTo>
                <a:lnTo>
                  <a:pt x="11372" y="7923"/>
                </a:lnTo>
                <a:lnTo>
                  <a:pt x="11372" y="8033"/>
                </a:lnTo>
                <a:lnTo>
                  <a:pt x="11372" y="8143"/>
                </a:lnTo>
                <a:lnTo>
                  <a:pt x="11445" y="8253"/>
                </a:lnTo>
                <a:lnTo>
                  <a:pt x="11482" y="8327"/>
                </a:lnTo>
                <a:lnTo>
                  <a:pt x="11592" y="8400"/>
                </a:lnTo>
                <a:lnTo>
                  <a:pt x="11665" y="8474"/>
                </a:lnTo>
                <a:lnTo>
                  <a:pt x="11775" y="8510"/>
                </a:lnTo>
                <a:lnTo>
                  <a:pt x="12105" y="8510"/>
                </a:lnTo>
                <a:lnTo>
                  <a:pt x="12435" y="8694"/>
                </a:lnTo>
                <a:lnTo>
                  <a:pt x="12765" y="8840"/>
                </a:lnTo>
                <a:lnTo>
                  <a:pt x="13022" y="8877"/>
                </a:lnTo>
                <a:lnTo>
                  <a:pt x="13316" y="8877"/>
                </a:lnTo>
                <a:lnTo>
                  <a:pt x="13646" y="8804"/>
                </a:lnTo>
                <a:lnTo>
                  <a:pt x="13939" y="8694"/>
                </a:lnTo>
                <a:lnTo>
                  <a:pt x="14233" y="8584"/>
                </a:lnTo>
                <a:lnTo>
                  <a:pt x="14489" y="8400"/>
                </a:lnTo>
                <a:lnTo>
                  <a:pt x="14746" y="8217"/>
                </a:lnTo>
                <a:lnTo>
                  <a:pt x="14930" y="8033"/>
                </a:lnTo>
                <a:lnTo>
                  <a:pt x="14966" y="7997"/>
                </a:lnTo>
                <a:lnTo>
                  <a:pt x="14966" y="7923"/>
                </a:lnTo>
                <a:lnTo>
                  <a:pt x="14930" y="7813"/>
                </a:lnTo>
                <a:lnTo>
                  <a:pt x="14820" y="7777"/>
                </a:lnTo>
                <a:lnTo>
                  <a:pt x="14710" y="7777"/>
                </a:lnTo>
                <a:lnTo>
                  <a:pt x="14123" y="8143"/>
                </a:lnTo>
                <a:lnTo>
                  <a:pt x="13829" y="8290"/>
                </a:lnTo>
                <a:lnTo>
                  <a:pt x="13462" y="8400"/>
                </a:lnTo>
                <a:lnTo>
                  <a:pt x="13206" y="8474"/>
                </a:lnTo>
                <a:lnTo>
                  <a:pt x="12912" y="8437"/>
                </a:lnTo>
                <a:lnTo>
                  <a:pt x="12692" y="8363"/>
                </a:lnTo>
                <a:lnTo>
                  <a:pt x="12472" y="8217"/>
                </a:lnTo>
                <a:lnTo>
                  <a:pt x="12545" y="8107"/>
                </a:lnTo>
                <a:lnTo>
                  <a:pt x="12582" y="7960"/>
                </a:lnTo>
                <a:lnTo>
                  <a:pt x="12582" y="7850"/>
                </a:lnTo>
                <a:lnTo>
                  <a:pt x="12545" y="7777"/>
                </a:lnTo>
                <a:lnTo>
                  <a:pt x="12509" y="7740"/>
                </a:lnTo>
                <a:lnTo>
                  <a:pt x="12325" y="7630"/>
                </a:lnTo>
                <a:lnTo>
                  <a:pt x="12142" y="7520"/>
                </a:lnTo>
                <a:lnTo>
                  <a:pt x="11812" y="7520"/>
                </a:lnTo>
                <a:lnTo>
                  <a:pt x="11628" y="7116"/>
                </a:lnTo>
                <a:lnTo>
                  <a:pt x="11518" y="6713"/>
                </a:lnTo>
                <a:lnTo>
                  <a:pt x="11518" y="6346"/>
                </a:lnTo>
                <a:lnTo>
                  <a:pt x="11518" y="6016"/>
                </a:lnTo>
                <a:lnTo>
                  <a:pt x="11555" y="5649"/>
                </a:lnTo>
                <a:lnTo>
                  <a:pt x="11518" y="5282"/>
                </a:lnTo>
                <a:lnTo>
                  <a:pt x="11445" y="4989"/>
                </a:lnTo>
                <a:lnTo>
                  <a:pt x="11335" y="4732"/>
                </a:lnTo>
                <a:lnTo>
                  <a:pt x="11188" y="4549"/>
                </a:lnTo>
                <a:lnTo>
                  <a:pt x="11005" y="4402"/>
                </a:lnTo>
                <a:lnTo>
                  <a:pt x="10785" y="4329"/>
                </a:lnTo>
                <a:lnTo>
                  <a:pt x="10565" y="4255"/>
                </a:lnTo>
                <a:lnTo>
                  <a:pt x="10051" y="4255"/>
                </a:lnTo>
                <a:lnTo>
                  <a:pt x="9758" y="4292"/>
                </a:lnTo>
                <a:lnTo>
                  <a:pt x="9464" y="4365"/>
                </a:lnTo>
                <a:lnTo>
                  <a:pt x="8914" y="4585"/>
                </a:lnTo>
                <a:lnTo>
                  <a:pt x="8400" y="4879"/>
                </a:lnTo>
                <a:lnTo>
                  <a:pt x="7960" y="5209"/>
                </a:lnTo>
                <a:lnTo>
                  <a:pt x="8290" y="4769"/>
                </a:lnTo>
                <a:lnTo>
                  <a:pt x="9061" y="3742"/>
                </a:lnTo>
                <a:lnTo>
                  <a:pt x="9464" y="3191"/>
                </a:lnTo>
                <a:lnTo>
                  <a:pt x="9831" y="2641"/>
                </a:lnTo>
                <a:lnTo>
                  <a:pt x="9868" y="2568"/>
                </a:lnTo>
                <a:lnTo>
                  <a:pt x="9868" y="2531"/>
                </a:lnTo>
                <a:lnTo>
                  <a:pt x="9794" y="2421"/>
                </a:lnTo>
                <a:lnTo>
                  <a:pt x="9721" y="2384"/>
                </a:lnTo>
                <a:lnTo>
                  <a:pt x="9684" y="2348"/>
                </a:lnTo>
                <a:close/>
                <a:moveTo>
                  <a:pt x="15663" y="9867"/>
                </a:moveTo>
                <a:lnTo>
                  <a:pt x="15700" y="9904"/>
                </a:lnTo>
                <a:lnTo>
                  <a:pt x="15627" y="10381"/>
                </a:lnTo>
                <a:lnTo>
                  <a:pt x="15663" y="10418"/>
                </a:lnTo>
                <a:lnTo>
                  <a:pt x="15663" y="10454"/>
                </a:lnTo>
                <a:lnTo>
                  <a:pt x="15773" y="10491"/>
                </a:lnTo>
                <a:lnTo>
                  <a:pt x="15443" y="10895"/>
                </a:lnTo>
                <a:lnTo>
                  <a:pt x="15443" y="10821"/>
                </a:lnTo>
                <a:lnTo>
                  <a:pt x="15333" y="10491"/>
                </a:lnTo>
                <a:lnTo>
                  <a:pt x="15296" y="10454"/>
                </a:lnTo>
                <a:lnTo>
                  <a:pt x="15260" y="10454"/>
                </a:lnTo>
                <a:lnTo>
                  <a:pt x="15223" y="10491"/>
                </a:lnTo>
                <a:lnTo>
                  <a:pt x="15223" y="10528"/>
                </a:lnTo>
                <a:lnTo>
                  <a:pt x="15186" y="10821"/>
                </a:lnTo>
                <a:lnTo>
                  <a:pt x="15186" y="11188"/>
                </a:lnTo>
                <a:lnTo>
                  <a:pt x="15223" y="11225"/>
                </a:lnTo>
                <a:lnTo>
                  <a:pt x="14746" y="11848"/>
                </a:lnTo>
                <a:lnTo>
                  <a:pt x="14746" y="11591"/>
                </a:lnTo>
                <a:lnTo>
                  <a:pt x="14746" y="11371"/>
                </a:lnTo>
                <a:lnTo>
                  <a:pt x="14746" y="11115"/>
                </a:lnTo>
                <a:lnTo>
                  <a:pt x="14710" y="11078"/>
                </a:lnTo>
                <a:lnTo>
                  <a:pt x="15333" y="10308"/>
                </a:lnTo>
                <a:lnTo>
                  <a:pt x="15663" y="9867"/>
                </a:lnTo>
                <a:close/>
                <a:moveTo>
                  <a:pt x="14526" y="11298"/>
                </a:moveTo>
                <a:lnTo>
                  <a:pt x="14453" y="11555"/>
                </a:lnTo>
                <a:lnTo>
                  <a:pt x="14416" y="11775"/>
                </a:lnTo>
                <a:lnTo>
                  <a:pt x="14453" y="11885"/>
                </a:lnTo>
                <a:lnTo>
                  <a:pt x="14489" y="11958"/>
                </a:lnTo>
                <a:lnTo>
                  <a:pt x="14563" y="11995"/>
                </a:lnTo>
                <a:lnTo>
                  <a:pt x="14600" y="11995"/>
                </a:lnTo>
                <a:lnTo>
                  <a:pt x="14123" y="12619"/>
                </a:lnTo>
                <a:lnTo>
                  <a:pt x="14049" y="12655"/>
                </a:lnTo>
                <a:lnTo>
                  <a:pt x="14049" y="12362"/>
                </a:lnTo>
                <a:lnTo>
                  <a:pt x="14049" y="12142"/>
                </a:lnTo>
                <a:lnTo>
                  <a:pt x="14049" y="12032"/>
                </a:lnTo>
                <a:lnTo>
                  <a:pt x="14013" y="11922"/>
                </a:lnTo>
                <a:lnTo>
                  <a:pt x="14526" y="11298"/>
                </a:lnTo>
                <a:close/>
                <a:moveTo>
                  <a:pt x="4806" y="7997"/>
                </a:moveTo>
                <a:lnTo>
                  <a:pt x="4769" y="8033"/>
                </a:lnTo>
                <a:lnTo>
                  <a:pt x="4769" y="8070"/>
                </a:lnTo>
                <a:lnTo>
                  <a:pt x="4952" y="8217"/>
                </a:lnTo>
                <a:lnTo>
                  <a:pt x="5099" y="8327"/>
                </a:lnTo>
                <a:lnTo>
                  <a:pt x="5576" y="8584"/>
                </a:lnTo>
                <a:lnTo>
                  <a:pt x="6126" y="8840"/>
                </a:lnTo>
                <a:lnTo>
                  <a:pt x="6640" y="9134"/>
                </a:lnTo>
                <a:lnTo>
                  <a:pt x="7116" y="9501"/>
                </a:lnTo>
                <a:lnTo>
                  <a:pt x="7557" y="9831"/>
                </a:lnTo>
                <a:lnTo>
                  <a:pt x="8437" y="10638"/>
                </a:lnTo>
                <a:lnTo>
                  <a:pt x="9244" y="11371"/>
                </a:lnTo>
                <a:lnTo>
                  <a:pt x="10088" y="12105"/>
                </a:lnTo>
                <a:lnTo>
                  <a:pt x="10344" y="12325"/>
                </a:lnTo>
                <a:lnTo>
                  <a:pt x="10748" y="12655"/>
                </a:lnTo>
                <a:lnTo>
                  <a:pt x="10931" y="12765"/>
                </a:lnTo>
                <a:lnTo>
                  <a:pt x="11115" y="12839"/>
                </a:lnTo>
                <a:lnTo>
                  <a:pt x="11225" y="12839"/>
                </a:lnTo>
                <a:lnTo>
                  <a:pt x="11298" y="12802"/>
                </a:lnTo>
                <a:lnTo>
                  <a:pt x="11335" y="12765"/>
                </a:lnTo>
                <a:lnTo>
                  <a:pt x="11372" y="12692"/>
                </a:lnTo>
                <a:lnTo>
                  <a:pt x="11372" y="12582"/>
                </a:lnTo>
                <a:lnTo>
                  <a:pt x="11335" y="12472"/>
                </a:lnTo>
                <a:lnTo>
                  <a:pt x="11151" y="12325"/>
                </a:lnTo>
                <a:lnTo>
                  <a:pt x="10711" y="11995"/>
                </a:lnTo>
                <a:lnTo>
                  <a:pt x="10271" y="11628"/>
                </a:lnTo>
                <a:lnTo>
                  <a:pt x="9391" y="10858"/>
                </a:lnTo>
                <a:lnTo>
                  <a:pt x="8547" y="10051"/>
                </a:lnTo>
                <a:lnTo>
                  <a:pt x="8107" y="9684"/>
                </a:lnTo>
                <a:lnTo>
                  <a:pt x="7703" y="9354"/>
                </a:lnTo>
                <a:lnTo>
                  <a:pt x="7227" y="9024"/>
                </a:lnTo>
                <a:lnTo>
                  <a:pt x="6786" y="8694"/>
                </a:lnTo>
                <a:lnTo>
                  <a:pt x="6309" y="8437"/>
                </a:lnTo>
                <a:lnTo>
                  <a:pt x="5833" y="8217"/>
                </a:lnTo>
                <a:lnTo>
                  <a:pt x="5356" y="8033"/>
                </a:lnTo>
                <a:lnTo>
                  <a:pt x="5209" y="7997"/>
                </a:lnTo>
                <a:close/>
                <a:moveTo>
                  <a:pt x="954" y="12582"/>
                </a:moveTo>
                <a:lnTo>
                  <a:pt x="1101" y="12692"/>
                </a:lnTo>
                <a:lnTo>
                  <a:pt x="1064" y="12765"/>
                </a:lnTo>
                <a:lnTo>
                  <a:pt x="1064" y="12839"/>
                </a:lnTo>
                <a:lnTo>
                  <a:pt x="1064" y="12875"/>
                </a:lnTo>
                <a:lnTo>
                  <a:pt x="1101" y="12839"/>
                </a:lnTo>
                <a:lnTo>
                  <a:pt x="1211" y="12912"/>
                </a:lnTo>
                <a:lnTo>
                  <a:pt x="1247" y="12985"/>
                </a:lnTo>
                <a:lnTo>
                  <a:pt x="1247" y="13059"/>
                </a:lnTo>
                <a:lnTo>
                  <a:pt x="1284" y="13242"/>
                </a:lnTo>
                <a:lnTo>
                  <a:pt x="991" y="13095"/>
                </a:lnTo>
                <a:lnTo>
                  <a:pt x="844" y="13059"/>
                </a:lnTo>
                <a:lnTo>
                  <a:pt x="697" y="13022"/>
                </a:lnTo>
                <a:lnTo>
                  <a:pt x="844" y="12765"/>
                </a:lnTo>
                <a:lnTo>
                  <a:pt x="954" y="12582"/>
                </a:lnTo>
                <a:close/>
                <a:moveTo>
                  <a:pt x="2715" y="10858"/>
                </a:moveTo>
                <a:lnTo>
                  <a:pt x="2641" y="10931"/>
                </a:lnTo>
                <a:lnTo>
                  <a:pt x="2641" y="10968"/>
                </a:lnTo>
                <a:lnTo>
                  <a:pt x="2788" y="11151"/>
                </a:lnTo>
                <a:lnTo>
                  <a:pt x="2935" y="11261"/>
                </a:lnTo>
                <a:lnTo>
                  <a:pt x="3302" y="11445"/>
                </a:lnTo>
                <a:lnTo>
                  <a:pt x="3778" y="11775"/>
                </a:lnTo>
                <a:lnTo>
                  <a:pt x="4255" y="12105"/>
                </a:lnTo>
                <a:lnTo>
                  <a:pt x="5099" y="12765"/>
                </a:lnTo>
                <a:lnTo>
                  <a:pt x="5539" y="13095"/>
                </a:lnTo>
                <a:lnTo>
                  <a:pt x="5759" y="13242"/>
                </a:lnTo>
                <a:lnTo>
                  <a:pt x="5869" y="13279"/>
                </a:lnTo>
                <a:lnTo>
                  <a:pt x="6053" y="13279"/>
                </a:lnTo>
                <a:lnTo>
                  <a:pt x="6126" y="13242"/>
                </a:lnTo>
                <a:lnTo>
                  <a:pt x="6163" y="13169"/>
                </a:lnTo>
                <a:lnTo>
                  <a:pt x="6126" y="13059"/>
                </a:lnTo>
                <a:lnTo>
                  <a:pt x="6089" y="12985"/>
                </a:lnTo>
                <a:lnTo>
                  <a:pt x="6016" y="12875"/>
                </a:lnTo>
                <a:lnTo>
                  <a:pt x="5869" y="12729"/>
                </a:lnTo>
                <a:lnTo>
                  <a:pt x="5502" y="12472"/>
                </a:lnTo>
                <a:lnTo>
                  <a:pt x="4512" y="11738"/>
                </a:lnTo>
                <a:lnTo>
                  <a:pt x="4035" y="11408"/>
                </a:lnTo>
                <a:lnTo>
                  <a:pt x="3522" y="11078"/>
                </a:lnTo>
                <a:lnTo>
                  <a:pt x="3338" y="11005"/>
                </a:lnTo>
                <a:lnTo>
                  <a:pt x="3118" y="10895"/>
                </a:lnTo>
                <a:lnTo>
                  <a:pt x="2935" y="10858"/>
                </a:lnTo>
                <a:close/>
                <a:moveTo>
                  <a:pt x="13756" y="12252"/>
                </a:moveTo>
                <a:lnTo>
                  <a:pt x="13719" y="12362"/>
                </a:lnTo>
                <a:lnTo>
                  <a:pt x="13719" y="12619"/>
                </a:lnTo>
                <a:lnTo>
                  <a:pt x="13719" y="12912"/>
                </a:lnTo>
                <a:lnTo>
                  <a:pt x="13756" y="12985"/>
                </a:lnTo>
                <a:lnTo>
                  <a:pt x="13793" y="13022"/>
                </a:lnTo>
                <a:lnTo>
                  <a:pt x="13719" y="13095"/>
                </a:lnTo>
                <a:lnTo>
                  <a:pt x="13389" y="13536"/>
                </a:lnTo>
                <a:lnTo>
                  <a:pt x="13426" y="13132"/>
                </a:lnTo>
                <a:lnTo>
                  <a:pt x="13462" y="12912"/>
                </a:lnTo>
                <a:lnTo>
                  <a:pt x="13462" y="12765"/>
                </a:lnTo>
                <a:lnTo>
                  <a:pt x="13426" y="12655"/>
                </a:lnTo>
                <a:lnTo>
                  <a:pt x="13756" y="12252"/>
                </a:lnTo>
                <a:close/>
                <a:moveTo>
                  <a:pt x="4402" y="8694"/>
                </a:moveTo>
                <a:lnTo>
                  <a:pt x="4329" y="8730"/>
                </a:lnTo>
                <a:lnTo>
                  <a:pt x="4255" y="8804"/>
                </a:lnTo>
                <a:lnTo>
                  <a:pt x="4255" y="8877"/>
                </a:lnTo>
                <a:lnTo>
                  <a:pt x="4255" y="8987"/>
                </a:lnTo>
                <a:lnTo>
                  <a:pt x="4292" y="9060"/>
                </a:lnTo>
                <a:lnTo>
                  <a:pt x="4365" y="9134"/>
                </a:lnTo>
                <a:lnTo>
                  <a:pt x="4512" y="9207"/>
                </a:lnTo>
                <a:lnTo>
                  <a:pt x="4842" y="9354"/>
                </a:lnTo>
                <a:lnTo>
                  <a:pt x="5136" y="9501"/>
                </a:lnTo>
                <a:lnTo>
                  <a:pt x="5392" y="9647"/>
                </a:lnTo>
                <a:lnTo>
                  <a:pt x="5869" y="10014"/>
                </a:lnTo>
                <a:lnTo>
                  <a:pt x="6346" y="10418"/>
                </a:lnTo>
                <a:lnTo>
                  <a:pt x="6786" y="10858"/>
                </a:lnTo>
                <a:lnTo>
                  <a:pt x="8584" y="12398"/>
                </a:lnTo>
                <a:lnTo>
                  <a:pt x="9501" y="13169"/>
                </a:lnTo>
                <a:lnTo>
                  <a:pt x="9721" y="13315"/>
                </a:lnTo>
                <a:lnTo>
                  <a:pt x="9941" y="13462"/>
                </a:lnTo>
                <a:lnTo>
                  <a:pt x="10161" y="13572"/>
                </a:lnTo>
                <a:lnTo>
                  <a:pt x="10271" y="13609"/>
                </a:lnTo>
                <a:lnTo>
                  <a:pt x="10381" y="13609"/>
                </a:lnTo>
                <a:lnTo>
                  <a:pt x="10454" y="13572"/>
                </a:lnTo>
                <a:lnTo>
                  <a:pt x="10491" y="13536"/>
                </a:lnTo>
                <a:lnTo>
                  <a:pt x="10528" y="13462"/>
                </a:lnTo>
                <a:lnTo>
                  <a:pt x="10491" y="13389"/>
                </a:lnTo>
                <a:lnTo>
                  <a:pt x="10418" y="13242"/>
                </a:lnTo>
                <a:lnTo>
                  <a:pt x="10271" y="13132"/>
                </a:lnTo>
                <a:lnTo>
                  <a:pt x="9978" y="12949"/>
                </a:lnTo>
                <a:lnTo>
                  <a:pt x="9537" y="12619"/>
                </a:lnTo>
                <a:lnTo>
                  <a:pt x="9134" y="12288"/>
                </a:lnTo>
                <a:lnTo>
                  <a:pt x="7557" y="10931"/>
                </a:lnTo>
                <a:lnTo>
                  <a:pt x="6823" y="10271"/>
                </a:lnTo>
                <a:lnTo>
                  <a:pt x="6089" y="9647"/>
                </a:lnTo>
                <a:lnTo>
                  <a:pt x="5686" y="9354"/>
                </a:lnTo>
                <a:lnTo>
                  <a:pt x="5246" y="9097"/>
                </a:lnTo>
                <a:lnTo>
                  <a:pt x="4769" y="8950"/>
                </a:lnTo>
                <a:lnTo>
                  <a:pt x="4549" y="8840"/>
                </a:lnTo>
                <a:lnTo>
                  <a:pt x="4475" y="8767"/>
                </a:lnTo>
                <a:lnTo>
                  <a:pt x="4439" y="8694"/>
                </a:lnTo>
                <a:close/>
                <a:moveTo>
                  <a:pt x="1541" y="13022"/>
                </a:moveTo>
                <a:lnTo>
                  <a:pt x="2091" y="13389"/>
                </a:lnTo>
                <a:lnTo>
                  <a:pt x="2091" y="13572"/>
                </a:lnTo>
                <a:lnTo>
                  <a:pt x="2126" y="13749"/>
                </a:lnTo>
                <a:lnTo>
                  <a:pt x="1504" y="13389"/>
                </a:lnTo>
                <a:lnTo>
                  <a:pt x="1578" y="13352"/>
                </a:lnTo>
                <a:lnTo>
                  <a:pt x="1614" y="13315"/>
                </a:lnTo>
                <a:lnTo>
                  <a:pt x="1614" y="13279"/>
                </a:lnTo>
                <a:lnTo>
                  <a:pt x="1614" y="13205"/>
                </a:lnTo>
                <a:lnTo>
                  <a:pt x="1541" y="13095"/>
                </a:lnTo>
                <a:lnTo>
                  <a:pt x="1541" y="13022"/>
                </a:lnTo>
                <a:close/>
                <a:moveTo>
                  <a:pt x="13206" y="12949"/>
                </a:moveTo>
                <a:lnTo>
                  <a:pt x="13169" y="13022"/>
                </a:lnTo>
                <a:lnTo>
                  <a:pt x="13059" y="13756"/>
                </a:lnTo>
                <a:lnTo>
                  <a:pt x="13059" y="13829"/>
                </a:lnTo>
                <a:lnTo>
                  <a:pt x="13096" y="13866"/>
                </a:lnTo>
                <a:lnTo>
                  <a:pt x="12912" y="14086"/>
                </a:lnTo>
                <a:lnTo>
                  <a:pt x="12912" y="13719"/>
                </a:lnTo>
                <a:lnTo>
                  <a:pt x="12875" y="13352"/>
                </a:lnTo>
                <a:lnTo>
                  <a:pt x="13206" y="12949"/>
                </a:lnTo>
                <a:close/>
                <a:moveTo>
                  <a:pt x="2458" y="13646"/>
                </a:moveTo>
                <a:lnTo>
                  <a:pt x="2641" y="13792"/>
                </a:lnTo>
                <a:lnTo>
                  <a:pt x="2788" y="13902"/>
                </a:lnTo>
                <a:lnTo>
                  <a:pt x="2788" y="14086"/>
                </a:lnTo>
                <a:lnTo>
                  <a:pt x="2825" y="14233"/>
                </a:lnTo>
                <a:lnTo>
                  <a:pt x="2605" y="14086"/>
                </a:lnTo>
                <a:lnTo>
                  <a:pt x="2385" y="13939"/>
                </a:lnTo>
                <a:lnTo>
                  <a:pt x="2495" y="13939"/>
                </a:lnTo>
                <a:lnTo>
                  <a:pt x="2568" y="13866"/>
                </a:lnTo>
                <a:lnTo>
                  <a:pt x="2568" y="13829"/>
                </a:lnTo>
                <a:lnTo>
                  <a:pt x="2568" y="13756"/>
                </a:lnTo>
                <a:lnTo>
                  <a:pt x="2458" y="13646"/>
                </a:lnTo>
                <a:close/>
                <a:moveTo>
                  <a:pt x="3595" y="9794"/>
                </a:moveTo>
                <a:lnTo>
                  <a:pt x="3558" y="9831"/>
                </a:lnTo>
                <a:lnTo>
                  <a:pt x="3522" y="9867"/>
                </a:lnTo>
                <a:lnTo>
                  <a:pt x="3558" y="9977"/>
                </a:lnTo>
                <a:lnTo>
                  <a:pt x="3595" y="10088"/>
                </a:lnTo>
                <a:lnTo>
                  <a:pt x="3815" y="10234"/>
                </a:lnTo>
                <a:lnTo>
                  <a:pt x="4659" y="10821"/>
                </a:lnTo>
                <a:lnTo>
                  <a:pt x="5466" y="11518"/>
                </a:lnTo>
                <a:lnTo>
                  <a:pt x="6236" y="12178"/>
                </a:lnTo>
                <a:lnTo>
                  <a:pt x="7080" y="12839"/>
                </a:lnTo>
                <a:lnTo>
                  <a:pt x="7923" y="13462"/>
                </a:lnTo>
                <a:lnTo>
                  <a:pt x="8730" y="14049"/>
                </a:lnTo>
                <a:lnTo>
                  <a:pt x="9134" y="14343"/>
                </a:lnTo>
                <a:lnTo>
                  <a:pt x="9574" y="14563"/>
                </a:lnTo>
                <a:lnTo>
                  <a:pt x="9684" y="14563"/>
                </a:lnTo>
                <a:lnTo>
                  <a:pt x="9794" y="14526"/>
                </a:lnTo>
                <a:lnTo>
                  <a:pt x="9868" y="14453"/>
                </a:lnTo>
                <a:lnTo>
                  <a:pt x="9904" y="14416"/>
                </a:lnTo>
                <a:lnTo>
                  <a:pt x="9904" y="14379"/>
                </a:lnTo>
                <a:lnTo>
                  <a:pt x="9904" y="14306"/>
                </a:lnTo>
                <a:lnTo>
                  <a:pt x="9868" y="14269"/>
                </a:lnTo>
                <a:lnTo>
                  <a:pt x="9794" y="14196"/>
                </a:lnTo>
                <a:lnTo>
                  <a:pt x="9721" y="14159"/>
                </a:lnTo>
                <a:lnTo>
                  <a:pt x="9501" y="14012"/>
                </a:lnTo>
                <a:lnTo>
                  <a:pt x="9281" y="13866"/>
                </a:lnTo>
                <a:lnTo>
                  <a:pt x="8290" y="13205"/>
                </a:lnTo>
                <a:lnTo>
                  <a:pt x="7373" y="12508"/>
                </a:lnTo>
                <a:lnTo>
                  <a:pt x="6493" y="11812"/>
                </a:lnTo>
                <a:lnTo>
                  <a:pt x="5649" y="11115"/>
                </a:lnTo>
                <a:lnTo>
                  <a:pt x="4769" y="10418"/>
                </a:lnTo>
                <a:lnTo>
                  <a:pt x="4549" y="10234"/>
                </a:lnTo>
                <a:lnTo>
                  <a:pt x="4145" y="9977"/>
                </a:lnTo>
                <a:lnTo>
                  <a:pt x="3925" y="9867"/>
                </a:lnTo>
                <a:lnTo>
                  <a:pt x="3742" y="9794"/>
                </a:lnTo>
                <a:close/>
                <a:moveTo>
                  <a:pt x="3155" y="14122"/>
                </a:moveTo>
                <a:lnTo>
                  <a:pt x="3778" y="14563"/>
                </a:lnTo>
                <a:lnTo>
                  <a:pt x="3742" y="14746"/>
                </a:lnTo>
                <a:lnTo>
                  <a:pt x="3742" y="14856"/>
                </a:lnTo>
                <a:lnTo>
                  <a:pt x="3338" y="14563"/>
                </a:lnTo>
                <a:lnTo>
                  <a:pt x="3338" y="14489"/>
                </a:lnTo>
                <a:lnTo>
                  <a:pt x="3302" y="14416"/>
                </a:lnTo>
                <a:lnTo>
                  <a:pt x="3192" y="14269"/>
                </a:lnTo>
                <a:lnTo>
                  <a:pt x="3155" y="14122"/>
                </a:lnTo>
                <a:close/>
                <a:moveTo>
                  <a:pt x="12692" y="13536"/>
                </a:moveTo>
                <a:lnTo>
                  <a:pt x="12619" y="13976"/>
                </a:lnTo>
                <a:lnTo>
                  <a:pt x="12582" y="14416"/>
                </a:lnTo>
                <a:lnTo>
                  <a:pt x="12582" y="14489"/>
                </a:lnTo>
                <a:lnTo>
                  <a:pt x="12142" y="15040"/>
                </a:lnTo>
                <a:lnTo>
                  <a:pt x="12142" y="14893"/>
                </a:lnTo>
                <a:lnTo>
                  <a:pt x="12142" y="14563"/>
                </a:lnTo>
                <a:lnTo>
                  <a:pt x="12105" y="14269"/>
                </a:lnTo>
                <a:lnTo>
                  <a:pt x="12692" y="13536"/>
                </a:lnTo>
                <a:close/>
                <a:moveTo>
                  <a:pt x="4035" y="14746"/>
                </a:moveTo>
                <a:lnTo>
                  <a:pt x="4402" y="15003"/>
                </a:lnTo>
                <a:lnTo>
                  <a:pt x="4402" y="15040"/>
                </a:lnTo>
                <a:lnTo>
                  <a:pt x="4402" y="15150"/>
                </a:lnTo>
                <a:lnTo>
                  <a:pt x="4439" y="15223"/>
                </a:lnTo>
                <a:lnTo>
                  <a:pt x="4549" y="15370"/>
                </a:lnTo>
                <a:lnTo>
                  <a:pt x="4659" y="15553"/>
                </a:lnTo>
                <a:lnTo>
                  <a:pt x="4255" y="15223"/>
                </a:lnTo>
                <a:lnTo>
                  <a:pt x="4255" y="15150"/>
                </a:lnTo>
                <a:lnTo>
                  <a:pt x="4219" y="15076"/>
                </a:lnTo>
                <a:lnTo>
                  <a:pt x="4109" y="14966"/>
                </a:lnTo>
                <a:lnTo>
                  <a:pt x="4035" y="14856"/>
                </a:lnTo>
                <a:lnTo>
                  <a:pt x="4035" y="14746"/>
                </a:lnTo>
                <a:close/>
                <a:moveTo>
                  <a:pt x="11922" y="14489"/>
                </a:moveTo>
                <a:lnTo>
                  <a:pt x="11885" y="14856"/>
                </a:lnTo>
                <a:lnTo>
                  <a:pt x="11848" y="15113"/>
                </a:lnTo>
                <a:lnTo>
                  <a:pt x="11848" y="15260"/>
                </a:lnTo>
                <a:lnTo>
                  <a:pt x="11848" y="15370"/>
                </a:lnTo>
                <a:lnTo>
                  <a:pt x="11555" y="15700"/>
                </a:lnTo>
                <a:lnTo>
                  <a:pt x="11592" y="15480"/>
                </a:lnTo>
                <a:lnTo>
                  <a:pt x="11555" y="15223"/>
                </a:lnTo>
                <a:lnTo>
                  <a:pt x="11555" y="15150"/>
                </a:lnTo>
                <a:lnTo>
                  <a:pt x="11482" y="15113"/>
                </a:lnTo>
                <a:lnTo>
                  <a:pt x="11445" y="15113"/>
                </a:lnTo>
                <a:lnTo>
                  <a:pt x="11922" y="14489"/>
                </a:lnTo>
                <a:close/>
                <a:moveTo>
                  <a:pt x="4769" y="15223"/>
                </a:moveTo>
                <a:lnTo>
                  <a:pt x="5026" y="15406"/>
                </a:lnTo>
                <a:lnTo>
                  <a:pt x="5576" y="15810"/>
                </a:lnTo>
                <a:lnTo>
                  <a:pt x="5576" y="15883"/>
                </a:lnTo>
                <a:lnTo>
                  <a:pt x="5576" y="16177"/>
                </a:lnTo>
                <a:lnTo>
                  <a:pt x="5576" y="16287"/>
                </a:lnTo>
                <a:lnTo>
                  <a:pt x="4916" y="15773"/>
                </a:lnTo>
                <a:lnTo>
                  <a:pt x="4952" y="15663"/>
                </a:lnTo>
                <a:lnTo>
                  <a:pt x="4952" y="15553"/>
                </a:lnTo>
                <a:lnTo>
                  <a:pt x="4916" y="15480"/>
                </a:lnTo>
                <a:lnTo>
                  <a:pt x="4879" y="15370"/>
                </a:lnTo>
                <a:lnTo>
                  <a:pt x="4769" y="15223"/>
                </a:lnTo>
                <a:close/>
                <a:moveTo>
                  <a:pt x="5833" y="15993"/>
                </a:moveTo>
                <a:lnTo>
                  <a:pt x="6456" y="16507"/>
                </a:lnTo>
                <a:lnTo>
                  <a:pt x="6420" y="16580"/>
                </a:lnTo>
                <a:lnTo>
                  <a:pt x="6383" y="16690"/>
                </a:lnTo>
                <a:lnTo>
                  <a:pt x="6346" y="16874"/>
                </a:lnTo>
                <a:lnTo>
                  <a:pt x="5869" y="16507"/>
                </a:lnTo>
                <a:lnTo>
                  <a:pt x="5869" y="16323"/>
                </a:lnTo>
                <a:lnTo>
                  <a:pt x="5869" y="16140"/>
                </a:lnTo>
                <a:lnTo>
                  <a:pt x="5833" y="15993"/>
                </a:lnTo>
                <a:close/>
                <a:moveTo>
                  <a:pt x="11298" y="15260"/>
                </a:moveTo>
                <a:lnTo>
                  <a:pt x="11298" y="15443"/>
                </a:lnTo>
                <a:lnTo>
                  <a:pt x="11225" y="15957"/>
                </a:lnTo>
                <a:lnTo>
                  <a:pt x="11225" y="16030"/>
                </a:lnTo>
                <a:lnTo>
                  <a:pt x="11261" y="16067"/>
                </a:lnTo>
                <a:lnTo>
                  <a:pt x="10088" y="17387"/>
                </a:lnTo>
                <a:lnTo>
                  <a:pt x="10088" y="17130"/>
                </a:lnTo>
                <a:lnTo>
                  <a:pt x="10088" y="16984"/>
                </a:lnTo>
                <a:lnTo>
                  <a:pt x="10308" y="16653"/>
                </a:lnTo>
                <a:lnTo>
                  <a:pt x="10821" y="15920"/>
                </a:lnTo>
                <a:lnTo>
                  <a:pt x="10785" y="16067"/>
                </a:lnTo>
                <a:lnTo>
                  <a:pt x="10711" y="16287"/>
                </a:lnTo>
                <a:lnTo>
                  <a:pt x="10711" y="16397"/>
                </a:lnTo>
                <a:lnTo>
                  <a:pt x="10711" y="16507"/>
                </a:lnTo>
                <a:lnTo>
                  <a:pt x="10748" y="16543"/>
                </a:lnTo>
                <a:lnTo>
                  <a:pt x="10785" y="16543"/>
                </a:lnTo>
                <a:lnTo>
                  <a:pt x="10895" y="16470"/>
                </a:lnTo>
                <a:lnTo>
                  <a:pt x="10968" y="16360"/>
                </a:lnTo>
                <a:lnTo>
                  <a:pt x="11005" y="16103"/>
                </a:lnTo>
                <a:lnTo>
                  <a:pt x="11005" y="15663"/>
                </a:lnTo>
                <a:lnTo>
                  <a:pt x="11225" y="15370"/>
                </a:lnTo>
                <a:lnTo>
                  <a:pt x="11298" y="15260"/>
                </a:lnTo>
                <a:close/>
                <a:moveTo>
                  <a:pt x="6566" y="16580"/>
                </a:moveTo>
                <a:lnTo>
                  <a:pt x="7006" y="17020"/>
                </a:lnTo>
                <a:lnTo>
                  <a:pt x="7006" y="17240"/>
                </a:lnTo>
                <a:lnTo>
                  <a:pt x="7006" y="17460"/>
                </a:lnTo>
                <a:lnTo>
                  <a:pt x="6896" y="17350"/>
                </a:lnTo>
                <a:lnTo>
                  <a:pt x="6640" y="17130"/>
                </a:lnTo>
                <a:lnTo>
                  <a:pt x="6640" y="17020"/>
                </a:lnTo>
                <a:lnTo>
                  <a:pt x="6603" y="16800"/>
                </a:lnTo>
                <a:lnTo>
                  <a:pt x="6566" y="16580"/>
                </a:lnTo>
                <a:close/>
                <a:moveTo>
                  <a:pt x="9464" y="404"/>
                </a:moveTo>
                <a:lnTo>
                  <a:pt x="9684" y="440"/>
                </a:lnTo>
                <a:lnTo>
                  <a:pt x="9868" y="477"/>
                </a:lnTo>
                <a:lnTo>
                  <a:pt x="10051" y="587"/>
                </a:lnTo>
                <a:lnTo>
                  <a:pt x="10418" y="844"/>
                </a:lnTo>
                <a:lnTo>
                  <a:pt x="10711" y="1064"/>
                </a:lnTo>
                <a:lnTo>
                  <a:pt x="12582" y="2421"/>
                </a:lnTo>
                <a:lnTo>
                  <a:pt x="14489" y="3815"/>
                </a:lnTo>
                <a:lnTo>
                  <a:pt x="15443" y="4512"/>
                </a:lnTo>
                <a:lnTo>
                  <a:pt x="15700" y="4732"/>
                </a:lnTo>
                <a:lnTo>
                  <a:pt x="15847" y="4805"/>
                </a:lnTo>
                <a:lnTo>
                  <a:pt x="15993" y="4879"/>
                </a:lnTo>
                <a:lnTo>
                  <a:pt x="15590" y="5356"/>
                </a:lnTo>
                <a:lnTo>
                  <a:pt x="15223" y="5869"/>
                </a:lnTo>
                <a:lnTo>
                  <a:pt x="15040" y="6089"/>
                </a:lnTo>
                <a:lnTo>
                  <a:pt x="14856" y="6383"/>
                </a:lnTo>
                <a:lnTo>
                  <a:pt x="14783" y="6529"/>
                </a:lnTo>
                <a:lnTo>
                  <a:pt x="14746" y="6639"/>
                </a:lnTo>
                <a:lnTo>
                  <a:pt x="14746" y="6786"/>
                </a:lnTo>
                <a:lnTo>
                  <a:pt x="14856" y="6896"/>
                </a:lnTo>
                <a:lnTo>
                  <a:pt x="14966" y="7006"/>
                </a:lnTo>
                <a:lnTo>
                  <a:pt x="15076" y="7080"/>
                </a:lnTo>
                <a:lnTo>
                  <a:pt x="15370" y="7190"/>
                </a:lnTo>
                <a:lnTo>
                  <a:pt x="15957" y="7300"/>
                </a:lnTo>
                <a:lnTo>
                  <a:pt x="16727" y="7446"/>
                </a:lnTo>
                <a:lnTo>
                  <a:pt x="17021" y="7520"/>
                </a:lnTo>
                <a:lnTo>
                  <a:pt x="16984" y="7593"/>
                </a:lnTo>
                <a:lnTo>
                  <a:pt x="16470" y="8143"/>
                </a:lnTo>
                <a:lnTo>
                  <a:pt x="15993" y="8730"/>
                </a:lnTo>
                <a:lnTo>
                  <a:pt x="15040" y="9904"/>
                </a:lnTo>
                <a:lnTo>
                  <a:pt x="12912" y="12508"/>
                </a:lnTo>
                <a:lnTo>
                  <a:pt x="11848" y="13792"/>
                </a:lnTo>
                <a:lnTo>
                  <a:pt x="10821" y="15113"/>
                </a:lnTo>
                <a:lnTo>
                  <a:pt x="10344" y="15736"/>
                </a:lnTo>
                <a:lnTo>
                  <a:pt x="9904" y="16397"/>
                </a:lnTo>
                <a:lnTo>
                  <a:pt x="9464" y="17057"/>
                </a:lnTo>
                <a:lnTo>
                  <a:pt x="9317" y="17277"/>
                </a:lnTo>
                <a:lnTo>
                  <a:pt x="9207" y="17497"/>
                </a:lnTo>
                <a:lnTo>
                  <a:pt x="8987" y="17387"/>
                </a:lnTo>
                <a:lnTo>
                  <a:pt x="8767" y="17350"/>
                </a:lnTo>
                <a:lnTo>
                  <a:pt x="8290" y="17204"/>
                </a:lnTo>
                <a:lnTo>
                  <a:pt x="7997" y="17094"/>
                </a:lnTo>
                <a:lnTo>
                  <a:pt x="7740" y="16910"/>
                </a:lnTo>
                <a:lnTo>
                  <a:pt x="7483" y="16727"/>
                </a:lnTo>
                <a:lnTo>
                  <a:pt x="7227" y="16507"/>
                </a:lnTo>
                <a:lnTo>
                  <a:pt x="6750" y="16067"/>
                </a:lnTo>
                <a:lnTo>
                  <a:pt x="6273" y="15663"/>
                </a:lnTo>
                <a:lnTo>
                  <a:pt x="5723" y="15296"/>
                </a:lnTo>
                <a:lnTo>
                  <a:pt x="5209" y="14929"/>
                </a:lnTo>
                <a:lnTo>
                  <a:pt x="3045" y="13462"/>
                </a:lnTo>
                <a:lnTo>
                  <a:pt x="1908" y="12619"/>
                </a:lnTo>
                <a:lnTo>
                  <a:pt x="1321" y="12215"/>
                </a:lnTo>
                <a:lnTo>
                  <a:pt x="697" y="11848"/>
                </a:lnTo>
                <a:lnTo>
                  <a:pt x="624" y="11812"/>
                </a:lnTo>
                <a:lnTo>
                  <a:pt x="1614" y="10381"/>
                </a:lnTo>
                <a:lnTo>
                  <a:pt x="2641" y="8950"/>
                </a:lnTo>
                <a:lnTo>
                  <a:pt x="3668" y="7556"/>
                </a:lnTo>
                <a:lnTo>
                  <a:pt x="4732" y="6163"/>
                </a:lnTo>
                <a:lnTo>
                  <a:pt x="6970" y="3338"/>
                </a:lnTo>
                <a:lnTo>
                  <a:pt x="8144" y="1944"/>
                </a:lnTo>
                <a:lnTo>
                  <a:pt x="8730" y="1284"/>
                </a:lnTo>
                <a:lnTo>
                  <a:pt x="9244" y="550"/>
                </a:lnTo>
                <a:lnTo>
                  <a:pt x="9281" y="477"/>
                </a:lnTo>
                <a:lnTo>
                  <a:pt x="9281" y="404"/>
                </a:lnTo>
                <a:close/>
                <a:moveTo>
                  <a:pt x="7227" y="17204"/>
                </a:moveTo>
                <a:lnTo>
                  <a:pt x="7667" y="17460"/>
                </a:lnTo>
                <a:lnTo>
                  <a:pt x="8107" y="17681"/>
                </a:lnTo>
                <a:lnTo>
                  <a:pt x="8070" y="17937"/>
                </a:lnTo>
                <a:lnTo>
                  <a:pt x="8107" y="18194"/>
                </a:lnTo>
                <a:lnTo>
                  <a:pt x="7850" y="18084"/>
                </a:lnTo>
                <a:lnTo>
                  <a:pt x="7447" y="17791"/>
                </a:lnTo>
                <a:lnTo>
                  <a:pt x="7410" y="17644"/>
                </a:lnTo>
                <a:lnTo>
                  <a:pt x="7337" y="17497"/>
                </a:lnTo>
                <a:lnTo>
                  <a:pt x="7227" y="17204"/>
                </a:lnTo>
                <a:close/>
                <a:moveTo>
                  <a:pt x="9831" y="17460"/>
                </a:moveTo>
                <a:lnTo>
                  <a:pt x="9868" y="17534"/>
                </a:lnTo>
                <a:lnTo>
                  <a:pt x="9904" y="17571"/>
                </a:lnTo>
                <a:lnTo>
                  <a:pt x="9464" y="18084"/>
                </a:lnTo>
                <a:lnTo>
                  <a:pt x="9207" y="18341"/>
                </a:lnTo>
                <a:lnTo>
                  <a:pt x="9171" y="18231"/>
                </a:lnTo>
                <a:lnTo>
                  <a:pt x="9134" y="18121"/>
                </a:lnTo>
                <a:lnTo>
                  <a:pt x="9134" y="17974"/>
                </a:lnTo>
                <a:lnTo>
                  <a:pt x="9317" y="17974"/>
                </a:lnTo>
                <a:lnTo>
                  <a:pt x="9317" y="17937"/>
                </a:lnTo>
                <a:lnTo>
                  <a:pt x="9391" y="17937"/>
                </a:lnTo>
                <a:lnTo>
                  <a:pt x="9464" y="17901"/>
                </a:lnTo>
                <a:lnTo>
                  <a:pt x="9574" y="17827"/>
                </a:lnTo>
                <a:lnTo>
                  <a:pt x="9647" y="17681"/>
                </a:lnTo>
                <a:lnTo>
                  <a:pt x="9794" y="17460"/>
                </a:lnTo>
                <a:close/>
                <a:moveTo>
                  <a:pt x="9464" y="0"/>
                </a:moveTo>
                <a:lnTo>
                  <a:pt x="9281" y="37"/>
                </a:lnTo>
                <a:lnTo>
                  <a:pt x="9134" y="110"/>
                </a:lnTo>
                <a:lnTo>
                  <a:pt x="9024" y="147"/>
                </a:lnTo>
                <a:lnTo>
                  <a:pt x="8951" y="257"/>
                </a:lnTo>
                <a:lnTo>
                  <a:pt x="8914" y="294"/>
                </a:lnTo>
                <a:lnTo>
                  <a:pt x="8914" y="330"/>
                </a:lnTo>
                <a:lnTo>
                  <a:pt x="8327" y="954"/>
                </a:lnTo>
                <a:lnTo>
                  <a:pt x="7740" y="1614"/>
                </a:lnTo>
                <a:lnTo>
                  <a:pt x="6640" y="2971"/>
                </a:lnTo>
                <a:lnTo>
                  <a:pt x="5502" y="4365"/>
                </a:lnTo>
                <a:lnTo>
                  <a:pt x="4402" y="5759"/>
                </a:lnTo>
                <a:lnTo>
                  <a:pt x="2421" y="8400"/>
                </a:lnTo>
                <a:lnTo>
                  <a:pt x="477" y="11041"/>
                </a:lnTo>
                <a:lnTo>
                  <a:pt x="330" y="11261"/>
                </a:lnTo>
                <a:lnTo>
                  <a:pt x="37" y="11701"/>
                </a:lnTo>
                <a:lnTo>
                  <a:pt x="0" y="11775"/>
                </a:lnTo>
                <a:lnTo>
                  <a:pt x="0" y="11885"/>
                </a:lnTo>
                <a:lnTo>
                  <a:pt x="37" y="11958"/>
                </a:lnTo>
                <a:lnTo>
                  <a:pt x="74" y="12032"/>
                </a:lnTo>
                <a:lnTo>
                  <a:pt x="147" y="12068"/>
                </a:lnTo>
                <a:lnTo>
                  <a:pt x="220" y="12105"/>
                </a:lnTo>
                <a:lnTo>
                  <a:pt x="294" y="12105"/>
                </a:lnTo>
                <a:lnTo>
                  <a:pt x="404" y="12068"/>
                </a:lnTo>
                <a:lnTo>
                  <a:pt x="440" y="12142"/>
                </a:lnTo>
                <a:lnTo>
                  <a:pt x="697" y="12398"/>
                </a:lnTo>
                <a:lnTo>
                  <a:pt x="587" y="12508"/>
                </a:lnTo>
                <a:lnTo>
                  <a:pt x="514" y="12655"/>
                </a:lnTo>
                <a:lnTo>
                  <a:pt x="440" y="12802"/>
                </a:lnTo>
                <a:lnTo>
                  <a:pt x="404" y="12949"/>
                </a:lnTo>
                <a:lnTo>
                  <a:pt x="404" y="13022"/>
                </a:lnTo>
                <a:lnTo>
                  <a:pt x="440" y="13059"/>
                </a:lnTo>
                <a:lnTo>
                  <a:pt x="514" y="13095"/>
                </a:lnTo>
                <a:lnTo>
                  <a:pt x="550" y="13095"/>
                </a:lnTo>
                <a:lnTo>
                  <a:pt x="624" y="13205"/>
                </a:lnTo>
                <a:lnTo>
                  <a:pt x="697" y="13315"/>
                </a:lnTo>
                <a:lnTo>
                  <a:pt x="881" y="13462"/>
                </a:lnTo>
                <a:lnTo>
                  <a:pt x="1284" y="13719"/>
                </a:lnTo>
                <a:lnTo>
                  <a:pt x="2385" y="14416"/>
                </a:lnTo>
                <a:lnTo>
                  <a:pt x="3558" y="15223"/>
                </a:lnTo>
                <a:lnTo>
                  <a:pt x="4659" y="16103"/>
                </a:lnTo>
                <a:lnTo>
                  <a:pt x="6420" y="17534"/>
                </a:lnTo>
                <a:lnTo>
                  <a:pt x="6420" y="17571"/>
                </a:lnTo>
                <a:lnTo>
                  <a:pt x="6493" y="17644"/>
                </a:lnTo>
                <a:lnTo>
                  <a:pt x="6566" y="17644"/>
                </a:lnTo>
                <a:lnTo>
                  <a:pt x="6823" y="17864"/>
                </a:lnTo>
                <a:lnTo>
                  <a:pt x="7300" y="18231"/>
                </a:lnTo>
                <a:lnTo>
                  <a:pt x="7777" y="18561"/>
                </a:lnTo>
                <a:lnTo>
                  <a:pt x="8034" y="18671"/>
                </a:lnTo>
                <a:lnTo>
                  <a:pt x="8254" y="18781"/>
                </a:lnTo>
                <a:lnTo>
                  <a:pt x="8510" y="18854"/>
                </a:lnTo>
                <a:lnTo>
                  <a:pt x="8620" y="18854"/>
                </a:lnTo>
                <a:lnTo>
                  <a:pt x="8767" y="18818"/>
                </a:lnTo>
                <a:lnTo>
                  <a:pt x="8804" y="18744"/>
                </a:lnTo>
                <a:lnTo>
                  <a:pt x="8840" y="18708"/>
                </a:lnTo>
                <a:lnTo>
                  <a:pt x="8840" y="18634"/>
                </a:lnTo>
                <a:lnTo>
                  <a:pt x="8804" y="18561"/>
                </a:lnTo>
                <a:lnTo>
                  <a:pt x="8730" y="18488"/>
                </a:lnTo>
                <a:lnTo>
                  <a:pt x="8620" y="18414"/>
                </a:lnTo>
                <a:lnTo>
                  <a:pt x="8437" y="18341"/>
                </a:lnTo>
                <a:lnTo>
                  <a:pt x="8400" y="18341"/>
                </a:lnTo>
                <a:lnTo>
                  <a:pt x="8400" y="18157"/>
                </a:lnTo>
                <a:lnTo>
                  <a:pt x="8400" y="17974"/>
                </a:lnTo>
                <a:lnTo>
                  <a:pt x="8364" y="17791"/>
                </a:lnTo>
                <a:lnTo>
                  <a:pt x="8620" y="17864"/>
                </a:lnTo>
                <a:lnTo>
                  <a:pt x="8951" y="17937"/>
                </a:lnTo>
                <a:lnTo>
                  <a:pt x="8877" y="18121"/>
                </a:lnTo>
                <a:lnTo>
                  <a:pt x="8877" y="18267"/>
                </a:lnTo>
                <a:lnTo>
                  <a:pt x="8914" y="18451"/>
                </a:lnTo>
                <a:lnTo>
                  <a:pt x="8987" y="18598"/>
                </a:lnTo>
                <a:lnTo>
                  <a:pt x="8877" y="18781"/>
                </a:lnTo>
                <a:lnTo>
                  <a:pt x="8877" y="18854"/>
                </a:lnTo>
                <a:lnTo>
                  <a:pt x="8914" y="18964"/>
                </a:lnTo>
                <a:lnTo>
                  <a:pt x="9024" y="19001"/>
                </a:lnTo>
                <a:lnTo>
                  <a:pt x="9097" y="18964"/>
                </a:lnTo>
                <a:lnTo>
                  <a:pt x="9281" y="18854"/>
                </a:lnTo>
                <a:lnTo>
                  <a:pt x="9427" y="18708"/>
                </a:lnTo>
                <a:lnTo>
                  <a:pt x="9721" y="18414"/>
                </a:lnTo>
                <a:lnTo>
                  <a:pt x="10344" y="17717"/>
                </a:lnTo>
                <a:lnTo>
                  <a:pt x="11555" y="16397"/>
                </a:lnTo>
                <a:lnTo>
                  <a:pt x="12802" y="14929"/>
                </a:lnTo>
                <a:lnTo>
                  <a:pt x="14013" y="13462"/>
                </a:lnTo>
                <a:lnTo>
                  <a:pt x="15150" y="11958"/>
                </a:lnTo>
                <a:lnTo>
                  <a:pt x="16214" y="10454"/>
                </a:lnTo>
                <a:lnTo>
                  <a:pt x="17314" y="8950"/>
                </a:lnTo>
                <a:lnTo>
                  <a:pt x="17791" y="8253"/>
                </a:lnTo>
                <a:lnTo>
                  <a:pt x="18011" y="7887"/>
                </a:lnTo>
                <a:lnTo>
                  <a:pt x="18231" y="7483"/>
                </a:lnTo>
                <a:lnTo>
                  <a:pt x="18304" y="7483"/>
                </a:lnTo>
                <a:lnTo>
                  <a:pt x="18341" y="7446"/>
                </a:lnTo>
                <a:lnTo>
                  <a:pt x="18378" y="7373"/>
                </a:lnTo>
                <a:lnTo>
                  <a:pt x="18378" y="7300"/>
                </a:lnTo>
                <a:lnTo>
                  <a:pt x="18268" y="7080"/>
                </a:lnTo>
                <a:lnTo>
                  <a:pt x="18158" y="6860"/>
                </a:lnTo>
                <a:lnTo>
                  <a:pt x="17828" y="6493"/>
                </a:lnTo>
                <a:lnTo>
                  <a:pt x="17644" y="6346"/>
                </a:lnTo>
                <a:lnTo>
                  <a:pt x="17424" y="6199"/>
                </a:lnTo>
                <a:lnTo>
                  <a:pt x="17277" y="6126"/>
                </a:lnTo>
                <a:lnTo>
                  <a:pt x="17131" y="6089"/>
                </a:lnTo>
                <a:lnTo>
                  <a:pt x="16910" y="5576"/>
                </a:lnTo>
                <a:lnTo>
                  <a:pt x="16837" y="5319"/>
                </a:lnTo>
                <a:lnTo>
                  <a:pt x="16800" y="5062"/>
                </a:lnTo>
                <a:lnTo>
                  <a:pt x="16800" y="4915"/>
                </a:lnTo>
                <a:lnTo>
                  <a:pt x="16727" y="4769"/>
                </a:lnTo>
                <a:lnTo>
                  <a:pt x="16654" y="4695"/>
                </a:lnTo>
                <a:lnTo>
                  <a:pt x="16470" y="4695"/>
                </a:lnTo>
                <a:lnTo>
                  <a:pt x="16397" y="4732"/>
                </a:lnTo>
                <a:lnTo>
                  <a:pt x="16360" y="4769"/>
                </a:lnTo>
                <a:lnTo>
                  <a:pt x="16397" y="4842"/>
                </a:lnTo>
                <a:lnTo>
                  <a:pt x="16434" y="4879"/>
                </a:lnTo>
                <a:lnTo>
                  <a:pt x="16434" y="4915"/>
                </a:lnTo>
                <a:lnTo>
                  <a:pt x="16434" y="5099"/>
                </a:lnTo>
                <a:lnTo>
                  <a:pt x="16434" y="5356"/>
                </a:lnTo>
                <a:lnTo>
                  <a:pt x="16470" y="5539"/>
                </a:lnTo>
                <a:lnTo>
                  <a:pt x="16544" y="5759"/>
                </a:lnTo>
                <a:lnTo>
                  <a:pt x="16690" y="6126"/>
                </a:lnTo>
                <a:lnTo>
                  <a:pt x="16984" y="7006"/>
                </a:lnTo>
                <a:lnTo>
                  <a:pt x="17021" y="7080"/>
                </a:lnTo>
                <a:lnTo>
                  <a:pt x="16544" y="6970"/>
                </a:lnTo>
                <a:lnTo>
                  <a:pt x="15920" y="6860"/>
                </a:lnTo>
                <a:lnTo>
                  <a:pt x="15296" y="6713"/>
                </a:lnTo>
                <a:lnTo>
                  <a:pt x="15186" y="6639"/>
                </a:lnTo>
                <a:lnTo>
                  <a:pt x="15223" y="6603"/>
                </a:lnTo>
                <a:lnTo>
                  <a:pt x="15333" y="6419"/>
                </a:lnTo>
                <a:lnTo>
                  <a:pt x="15700" y="5906"/>
                </a:lnTo>
                <a:lnTo>
                  <a:pt x="16030" y="5392"/>
                </a:lnTo>
                <a:lnTo>
                  <a:pt x="16287" y="4915"/>
                </a:lnTo>
                <a:lnTo>
                  <a:pt x="16360" y="4842"/>
                </a:lnTo>
                <a:lnTo>
                  <a:pt x="16360" y="4732"/>
                </a:lnTo>
                <a:lnTo>
                  <a:pt x="16324" y="4622"/>
                </a:lnTo>
                <a:lnTo>
                  <a:pt x="16250" y="4512"/>
                </a:lnTo>
                <a:lnTo>
                  <a:pt x="16067" y="4329"/>
                </a:lnTo>
                <a:lnTo>
                  <a:pt x="15590" y="4035"/>
                </a:lnTo>
                <a:lnTo>
                  <a:pt x="14526" y="3265"/>
                </a:lnTo>
                <a:lnTo>
                  <a:pt x="12435" y="1724"/>
                </a:lnTo>
                <a:lnTo>
                  <a:pt x="11445" y="1027"/>
                </a:lnTo>
                <a:lnTo>
                  <a:pt x="10454" y="330"/>
                </a:lnTo>
                <a:lnTo>
                  <a:pt x="10124" y="147"/>
                </a:lnTo>
                <a:lnTo>
                  <a:pt x="9794" y="37"/>
                </a:lnTo>
                <a:lnTo>
                  <a:pt x="9611" y="0"/>
                </a:lnTo>
                <a:close/>
              </a:path>
            </a:pathLst>
          </a:custGeom>
          <a:solidFill>
            <a:srgbClr val="3C78D8"/>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579" name="Google Shape;579;p18"/>
          <p:cNvSpPr/>
          <p:nvPr/>
        </p:nvSpPr>
        <p:spPr>
          <a:xfrm>
            <a:off x="3526549" y="5382051"/>
            <a:ext cx="1187127" cy="942389"/>
          </a:xfrm>
          <a:custGeom>
            <a:rect b="b" l="l" r="r" t="t"/>
            <a:pathLst>
              <a:path extrusionOk="0" h="14124" w="17792">
                <a:moveTo>
                  <a:pt x="10565" y="2275"/>
                </a:moveTo>
                <a:lnTo>
                  <a:pt x="10785" y="2312"/>
                </a:lnTo>
                <a:lnTo>
                  <a:pt x="11189" y="2422"/>
                </a:lnTo>
                <a:lnTo>
                  <a:pt x="11555" y="2605"/>
                </a:lnTo>
                <a:lnTo>
                  <a:pt x="11445" y="2605"/>
                </a:lnTo>
                <a:lnTo>
                  <a:pt x="10638" y="2899"/>
                </a:lnTo>
                <a:lnTo>
                  <a:pt x="9868" y="3192"/>
                </a:lnTo>
                <a:lnTo>
                  <a:pt x="9245" y="3449"/>
                </a:lnTo>
                <a:lnTo>
                  <a:pt x="8584" y="3706"/>
                </a:lnTo>
                <a:lnTo>
                  <a:pt x="7961" y="4036"/>
                </a:lnTo>
                <a:lnTo>
                  <a:pt x="7667" y="4219"/>
                </a:lnTo>
                <a:lnTo>
                  <a:pt x="7410" y="4439"/>
                </a:lnTo>
                <a:lnTo>
                  <a:pt x="7631" y="4073"/>
                </a:lnTo>
                <a:lnTo>
                  <a:pt x="7887" y="3743"/>
                </a:lnTo>
                <a:lnTo>
                  <a:pt x="8144" y="3412"/>
                </a:lnTo>
                <a:lnTo>
                  <a:pt x="8438" y="3156"/>
                </a:lnTo>
                <a:lnTo>
                  <a:pt x="8768" y="2899"/>
                </a:lnTo>
                <a:lnTo>
                  <a:pt x="9098" y="2679"/>
                </a:lnTo>
                <a:lnTo>
                  <a:pt x="9501" y="2495"/>
                </a:lnTo>
                <a:lnTo>
                  <a:pt x="9905" y="2349"/>
                </a:lnTo>
                <a:lnTo>
                  <a:pt x="10125" y="2312"/>
                </a:lnTo>
                <a:lnTo>
                  <a:pt x="10345" y="2275"/>
                </a:lnTo>
                <a:close/>
                <a:moveTo>
                  <a:pt x="1285" y="2129"/>
                </a:moveTo>
                <a:lnTo>
                  <a:pt x="1248" y="2165"/>
                </a:lnTo>
                <a:lnTo>
                  <a:pt x="1101" y="2275"/>
                </a:lnTo>
                <a:lnTo>
                  <a:pt x="991" y="2422"/>
                </a:lnTo>
                <a:lnTo>
                  <a:pt x="808" y="2715"/>
                </a:lnTo>
                <a:lnTo>
                  <a:pt x="588" y="2605"/>
                </a:lnTo>
                <a:lnTo>
                  <a:pt x="441" y="2422"/>
                </a:lnTo>
                <a:lnTo>
                  <a:pt x="258" y="2239"/>
                </a:lnTo>
                <a:lnTo>
                  <a:pt x="184" y="2202"/>
                </a:lnTo>
                <a:lnTo>
                  <a:pt x="111" y="2202"/>
                </a:lnTo>
                <a:lnTo>
                  <a:pt x="37" y="2239"/>
                </a:lnTo>
                <a:lnTo>
                  <a:pt x="1" y="2312"/>
                </a:lnTo>
                <a:lnTo>
                  <a:pt x="1" y="2495"/>
                </a:lnTo>
                <a:lnTo>
                  <a:pt x="74" y="2642"/>
                </a:lnTo>
                <a:lnTo>
                  <a:pt x="147" y="2789"/>
                </a:lnTo>
                <a:lnTo>
                  <a:pt x="258" y="2936"/>
                </a:lnTo>
                <a:lnTo>
                  <a:pt x="404" y="3046"/>
                </a:lnTo>
                <a:lnTo>
                  <a:pt x="588" y="3119"/>
                </a:lnTo>
                <a:lnTo>
                  <a:pt x="294" y="3706"/>
                </a:lnTo>
                <a:lnTo>
                  <a:pt x="74" y="4293"/>
                </a:lnTo>
                <a:lnTo>
                  <a:pt x="74" y="4403"/>
                </a:lnTo>
                <a:lnTo>
                  <a:pt x="74" y="4476"/>
                </a:lnTo>
                <a:lnTo>
                  <a:pt x="147" y="4549"/>
                </a:lnTo>
                <a:lnTo>
                  <a:pt x="221" y="4586"/>
                </a:lnTo>
                <a:lnTo>
                  <a:pt x="294" y="4623"/>
                </a:lnTo>
                <a:lnTo>
                  <a:pt x="368" y="4586"/>
                </a:lnTo>
                <a:lnTo>
                  <a:pt x="441" y="4549"/>
                </a:lnTo>
                <a:lnTo>
                  <a:pt x="514" y="4476"/>
                </a:lnTo>
                <a:lnTo>
                  <a:pt x="991" y="3339"/>
                </a:lnTo>
                <a:lnTo>
                  <a:pt x="1248" y="2789"/>
                </a:lnTo>
                <a:lnTo>
                  <a:pt x="1321" y="2495"/>
                </a:lnTo>
                <a:lnTo>
                  <a:pt x="1395" y="2202"/>
                </a:lnTo>
                <a:lnTo>
                  <a:pt x="1358" y="2165"/>
                </a:lnTo>
                <a:lnTo>
                  <a:pt x="1321" y="2129"/>
                </a:lnTo>
                <a:close/>
                <a:moveTo>
                  <a:pt x="11702" y="2715"/>
                </a:moveTo>
                <a:lnTo>
                  <a:pt x="11959" y="2936"/>
                </a:lnTo>
                <a:lnTo>
                  <a:pt x="12142" y="3156"/>
                </a:lnTo>
                <a:lnTo>
                  <a:pt x="12216" y="3266"/>
                </a:lnTo>
                <a:lnTo>
                  <a:pt x="11812" y="3412"/>
                </a:lnTo>
                <a:lnTo>
                  <a:pt x="11445" y="3559"/>
                </a:lnTo>
                <a:lnTo>
                  <a:pt x="9758" y="4183"/>
                </a:lnTo>
                <a:lnTo>
                  <a:pt x="8254" y="4770"/>
                </a:lnTo>
                <a:lnTo>
                  <a:pt x="7484" y="5100"/>
                </a:lnTo>
                <a:lnTo>
                  <a:pt x="7117" y="5283"/>
                </a:lnTo>
                <a:lnTo>
                  <a:pt x="6787" y="5503"/>
                </a:lnTo>
                <a:lnTo>
                  <a:pt x="7337" y="4549"/>
                </a:lnTo>
                <a:lnTo>
                  <a:pt x="7374" y="4549"/>
                </a:lnTo>
                <a:lnTo>
                  <a:pt x="8364" y="4073"/>
                </a:lnTo>
                <a:lnTo>
                  <a:pt x="9355" y="3632"/>
                </a:lnTo>
                <a:lnTo>
                  <a:pt x="11409" y="2862"/>
                </a:lnTo>
                <a:lnTo>
                  <a:pt x="11445" y="2936"/>
                </a:lnTo>
                <a:lnTo>
                  <a:pt x="11519" y="2972"/>
                </a:lnTo>
                <a:lnTo>
                  <a:pt x="11592" y="3009"/>
                </a:lnTo>
                <a:lnTo>
                  <a:pt x="11666" y="2972"/>
                </a:lnTo>
                <a:lnTo>
                  <a:pt x="11739" y="2899"/>
                </a:lnTo>
                <a:lnTo>
                  <a:pt x="11739" y="2789"/>
                </a:lnTo>
                <a:lnTo>
                  <a:pt x="11702" y="2715"/>
                </a:lnTo>
                <a:close/>
                <a:moveTo>
                  <a:pt x="12326" y="3522"/>
                </a:moveTo>
                <a:lnTo>
                  <a:pt x="12399" y="3596"/>
                </a:lnTo>
                <a:lnTo>
                  <a:pt x="12436" y="3596"/>
                </a:lnTo>
                <a:lnTo>
                  <a:pt x="12583" y="3926"/>
                </a:lnTo>
                <a:lnTo>
                  <a:pt x="12546" y="3926"/>
                </a:lnTo>
                <a:lnTo>
                  <a:pt x="12473" y="3963"/>
                </a:lnTo>
                <a:lnTo>
                  <a:pt x="12289" y="4109"/>
                </a:lnTo>
                <a:lnTo>
                  <a:pt x="12106" y="4219"/>
                </a:lnTo>
                <a:lnTo>
                  <a:pt x="11702" y="4403"/>
                </a:lnTo>
                <a:lnTo>
                  <a:pt x="11262" y="4586"/>
                </a:lnTo>
                <a:lnTo>
                  <a:pt x="10822" y="4733"/>
                </a:lnTo>
                <a:lnTo>
                  <a:pt x="9941" y="5026"/>
                </a:lnTo>
                <a:lnTo>
                  <a:pt x="9061" y="5393"/>
                </a:lnTo>
                <a:lnTo>
                  <a:pt x="8217" y="5723"/>
                </a:lnTo>
                <a:lnTo>
                  <a:pt x="7374" y="6127"/>
                </a:lnTo>
                <a:lnTo>
                  <a:pt x="6750" y="6384"/>
                </a:lnTo>
                <a:lnTo>
                  <a:pt x="6420" y="6567"/>
                </a:lnTo>
                <a:lnTo>
                  <a:pt x="6090" y="6750"/>
                </a:lnTo>
                <a:lnTo>
                  <a:pt x="6310" y="6384"/>
                </a:lnTo>
                <a:lnTo>
                  <a:pt x="6677" y="5650"/>
                </a:lnTo>
                <a:lnTo>
                  <a:pt x="7410" y="5467"/>
                </a:lnTo>
                <a:lnTo>
                  <a:pt x="8107" y="5173"/>
                </a:lnTo>
                <a:lnTo>
                  <a:pt x="9465" y="4623"/>
                </a:lnTo>
                <a:lnTo>
                  <a:pt x="10932" y="4073"/>
                </a:lnTo>
                <a:lnTo>
                  <a:pt x="11629" y="3816"/>
                </a:lnTo>
                <a:lnTo>
                  <a:pt x="12326" y="3522"/>
                </a:lnTo>
                <a:close/>
                <a:moveTo>
                  <a:pt x="5100" y="8401"/>
                </a:moveTo>
                <a:lnTo>
                  <a:pt x="4989" y="8438"/>
                </a:lnTo>
                <a:lnTo>
                  <a:pt x="4953" y="8474"/>
                </a:lnTo>
                <a:lnTo>
                  <a:pt x="4953" y="8511"/>
                </a:lnTo>
                <a:lnTo>
                  <a:pt x="4916" y="8768"/>
                </a:lnTo>
                <a:lnTo>
                  <a:pt x="4879" y="8988"/>
                </a:lnTo>
                <a:lnTo>
                  <a:pt x="4879" y="9245"/>
                </a:lnTo>
                <a:lnTo>
                  <a:pt x="4916" y="9355"/>
                </a:lnTo>
                <a:lnTo>
                  <a:pt x="4989" y="9465"/>
                </a:lnTo>
                <a:lnTo>
                  <a:pt x="5026" y="9501"/>
                </a:lnTo>
                <a:lnTo>
                  <a:pt x="5173" y="9501"/>
                </a:lnTo>
                <a:lnTo>
                  <a:pt x="5210" y="9465"/>
                </a:lnTo>
                <a:lnTo>
                  <a:pt x="5283" y="9391"/>
                </a:lnTo>
                <a:lnTo>
                  <a:pt x="5320" y="9281"/>
                </a:lnTo>
                <a:lnTo>
                  <a:pt x="5320" y="9061"/>
                </a:lnTo>
                <a:lnTo>
                  <a:pt x="5320" y="8768"/>
                </a:lnTo>
                <a:lnTo>
                  <a:pt x="5283" y="8511"/>
                </a:lnTo>
                <a:lnTo>
                  <a:pt x="5246" y="8474"/>
                </a:lnTo>
                <a:lnTo>
                  <a:pt x="5210" y="8438"/>
                </a:lnTo>
                <a:lnTo>
                  <a:pt x="5100" y="8401"/>
                </a:lnTo>
                <a:close/>
                <a:moveTo>
                  <a:pt x="5210" y="9685"/>
                </a:moveTo>
                <a:lnTo>
                  <a:pt x="5136" y="9722"/>
                </a:lnTo>
                <a:lnTo>
                  <a:pt x="5063" y="9758"/>
                </a:lnTo>
                <a:lnTo>
                  <a:pt x="5026" y="9795"/>
                </a:lnTo>
                <a:lnTo>
                  <a:pt x="4989" y="9905"/>
                </a:lnTo>
                <a:lnTo>
                  <a:pt x="4989" y="9978"/>
                </a:lnTo>
                <a:lnTo>
                  <a:pt x="4916" y="10308"/>
                </a:lnTo>
                <a:lnTo>
                  <a:pt x="4916" y="10639"/>
                </a:lnTo>
                <a:lnTo>
                  <a:pt x="4953" y="10749"/>
                </a:lnTo>
                <a:lnTo>
                  <a:pt x="4989" y="10785"/>
                </a:lnTo>
                <a:lnTo>
                  <a:pt x="5063" y="10822"/>
                </a:lnTo>
                <a:lnTo>
                  <a:pt x="5173" y="10822"/>
                </a:lnTo>
                <a:lnTo>
                  <a:pt x="5246" y="10785"/>
                </a:lnTo>
                <a:lnTo>
                  <a:pt x="5283" y="10749"/>
                </a:lnTo>
                <a:lnTo>
                  <a:pt x="5283" y="10639"/>
                </a:lnTo>
                <a:lnTo>
                  <a:pt x="5283" y="10272"/>
                </a:lnTo>
                <a:lnTo>
                  <a:pt x="5356" y="9905"/>
                </a:lnTo>
                <a:lnTo>
                  <a:pt x="5356" y="9832"/>
                </a:lnTo>
                <a:lnTo>
                  <a:pt x="5320" y="9758"/>
                </a:lnTo>
                <a:lnTo>
                  <a:pt x="5283" y="9722"/>
                </a:lnTo>
                <a:lnTo>
                  <a:pt x="5210" y="9685"/>
                </a:lnTo>
                <a:close/>
                <a:moveTo>
                  <a:pt x="14600" y="9501"/>
                </a:moveTo>
                <a:lnTo>
                  <a:pt x="14563" y="9575"/>
                </a:lnTo>
                <a:lnTo>
                  <a:pt x="14490" y="9868"/>
                </a:lnTo>
                <a:lnTo>
                  <a:pt x="14417" y="10125"/>
                </a:lnTo>
                <a:lnTo>
                  <a:pt x="14380" y="10712"/>
                </a:lnTo>
                <a:lnTo>
                  <a:pt x="14417" y="10785"/>
                </a:lnTo>
                <a:lnTo>
                  <a:pt x="14453" y="10859"/>
                </a:lnTo>
                <a:lnTo>
                  <a:pt x="14527" y="10895"/>
                </a:lnTo>
                <a:lnTo>
                  <a:pt x="14600" y="10932"/>
                </a:lnTo>
                <a:lnTo>
                  <a:pt x="14673" y="10932"/>
                </a:lnTo>
                <a:lnTo>
                  <a:pt x="14747" y="10895"/>
                </a:lnTo>
                <a:lnTo>
                  <a:pt x="14783" y="10859"/>
                </a:lnTo>
                <a:lnTo>
                  <a:pt x="14820" y="10785"/>
                </a:lnTo>
                <a:lnTo>
                  <a:pt x="14820" y="10639"/>
                </a:lnTo>
                <a:lnTo>
                  <a:pt x="14820" y="10088"/>
                </a:lnTo>
                <a:lnTo>
                  <a:pt x="14820" y="9832"/>
                </a:lnTo>
                <a:lnTo>
                  <a:pt x="14747" y="9575"/>
                </a:lnTo>
                <a:lnTo>
                  <a:pt x="14710" y="9501"/>
                </a:lnTo>
                <a:close/>
                <a:moveTo>
                  <a:pt x="12729" y="4183"/>
                </a:moveTo>
                <a:lnTo>
                  <a:pt x="12986" y="4880"/>
                </a:lnTo>
                <a:lnTo>
                  <a:pt x="12766" y="4990"/>
                </a:lnTo>
                <a:lnTo>
                  <a:pt x="12509" y="5100"/>
                </a:lnTo>
                <a:lnTo>
                  <a:pt x="12032" y="5320"/>
                </a:lnTo>
                <a:lnTo>
                  <a:pt x="10969" y="5833"/>
                </a:lnTo>
                <a:lnTo>
                  <a:pt x="9978" y="6310"/>
                </a:lnTo>
                <a:lnTo>
                  <a:pt x="8988" y="6714"/>
                </a:lnTo>
                <a:lnTo>
                  <a:pt x="8071" y="7007"/>
                </a:lnTo>
                <a:lnTo>
                  <a:pt x="7117" y="7301"/>
                </a:lnTo>
                <a:lnTo>
                  <a:pt x="6677" y="7484"/>
                </a:lnTo>
                <a:lnTo>
                  <a:pt x="6237" y="7704"/>
                </a:lnTo>
                <a:lnTo>
                  <a:pt x="5796" y="7924"/>
                </a:lnTo>
                <a:lnTo>
                  <a:pt x="5430" y="8218"/>
                </a:lnTo>
                <a:lnTo>
                  <a:pt x="5393" y="8254"/>
                </a:lnTo>
                <a:lnTo>
                  <a:pt x="5393" y="8291"/>
                </a:lnTo>
                <a:lnTo>
                  <a:pt x="5430" y="8328"/>
                </a:lnTo>
                <a:lnTo>
                  <a:pt x="5466" y="8328"/>
                </a:lnTo>
                <a:lnTo>
                  <a:pt x="6420" y="7961"/>
                </a:lnTo>
                <a:lnTo>
                  <a:pt x="7337" y="7594"/>
                </a:lnTo>
                <a:lnTo>
                  <a:pt x="8364" y="7264"/>
                </a:lnTo>
                <a:lnTo>
                  <a:pt x="9391" y="6897"/>
                </a:lnTo>
                <a:lnTo>
                  <a:pt x="10345" y="6530"/>
                </a:lnTo>
                <a:lnTo>
                  <a:pt x="11262" y="6090"/>
                </a:lnTo>
                <a:lnTo>
                  <a:pt x="12326" y="5577"/>
                </a:lnTo>
                <a:lnTo>
                  <a:pt x="12729" y="5393"/>
                </a:lnTo>
                <a:lnTo>
                  <a:pt x="12913" y="5283"/>
                </a:lnTo>
                <a:lnTo>
                  <a:pt x="13133" y="5210"/>
                </a:lnTo>
                <a:lnTo>
                  <a:pt x="13169" y="5356"/>
                </a:lnTo>
                <a:lnTo>
                  <a:pt x="13426" y="5870"/>
                </a:lnTo>
                <a:lnTo>
                  <a:pt x="13390" y="5870"/>
                </a:lnTo>
                <a:lnTo>
                  <a:pt x="13353" y="5797"/>
                </a:lnTo>
                <a:lnTo>
                  <a:pt x="13280" y="5760"/>
                </a:lnTo>
                <a:lnTo>
                  <a:pt x="13206" y="5723"/>
                </a:lnTo>
                <a:lnTo>
                  <a:pt x="13133" y="5760"/>
                </a:lnTo>
                <a:lnTo>
                  <a:pt x="12216" y="6237"/>
                </a:lnTo>
                <a:lnTo>
                  <a:pt x="11299" y="6677"/>
                </a:lnTo>
                <a:lnTo>
                  <a:pt x="10345" y="7081"/>
                </a:lnTo>
                <a:lnTo>
                  <a:pt x="9428" y="7484"/>
                </a:lnTo>
                <a:lnTo>
                  <a:pt x="8474" y="7851"/>
                </a:lnTo>
                <a:lnTo>
                  <a:pt x="7520" y="8181"/>
                </a:lnTo>
                <a:lnTo>
                  <a:pt x="6640" y="8474"/>
                </a:lnTo>
                <a:lnTo>
                  <a:pt x="6163" y="8658"/>
                </a:lnTo>
                <a:lnTo>
                  <a:pt x="5980" y="8768"/>
                </a:lnTo>
                <a:lnTo>
                  <a:pt x="5760" y="8878"/>
                </a:lnTo>
                <a:lnTo>
                  <a:pt x="5760" y="8915"/>
                </a:lnTo>
                <a:lnTo>
                  <a:pt x="5760" y="8951"/>
                </a:lnTo>
                <a:lnTo>
                  <a:pt x="6273" y="8951"/>
                </a:lnTo>
                <a:lnTo>
                  <a:pt x="6713" y="8805"/>
                </a:lnTo>
                <a:lnTo>
                  <a:pt x="7631" y="8511"/>
                </a:lnTo>
                <a:lnTo>
                  <a:pt x="8621" y="8144"/>
                </a:lnTo>
                <a:lnTo>
                  <a:pt x="9611" y="7777"/>
                </a:lnTo>
                <a:lnTo>
                  <a:pt x="10528" y="7411"/>
                </a:lnTo>
                <a:lnTo>
                  <a:pt x="11409" y="7007"/>
                </a:lnTo>
                <a:lnTo>
                  <a:pt x="12289" y="6604"/>
                </a:lnTo>
                <a:lnTo>
                  <a:pt x="13133" y="6163"/>
                </a:lnTo>
                <a:lnTo>
                  <a:pt x="13206" y="6200"/>
                </a:lnTo>
                <a:lnTo>
                  <a:pt x="13316" y="6200"/>
                </a:lnTo>
                <a:lnTo>
                  <a:pt x="13390" y="6163"/>
                </a:lnTo>
                <a:lnTo>
                  <a:pt x="13463" y="6090"/>
                </a:lnTo>
                <a:lnTo>
                  <a:pt x="13500" y="6053"/>
                </a:lnTo>
                <a:lnTo>
                  <a:pt x="13866" y="6714"/>
                </a:lnTo>
                <a:lnTo>
                  <a:pt x="13646" y="6787"/>
                </a:lnTo>
                <a:lnTo>
                  <a:pt x="13463" y="6860"/>
                </a:lnTo>
                <a:lnTo>
                  <a:pt x="12913" y="7081"/>
                </a:lnTo>
                <a:lnTo>
                  <a:pt x="12399" y="7337"/>
                </a:lnTo>
                <a:lnTo>
                  <a:pt x="11225" y="7961"/>
                </a:lnTo>
                <a:lnTo>
                  <a:pt x="10675" y="8254"/>
                </a:lnTo>
                <a:lnTo>
                  <a:pt x="10052" y="8548"/>
                </a:lnTo>
                <a:lnTo>
                  <a:pt x="9428" y="8768"/>
                </a:lnTo>
                <a:lnTo>
                  <a:pt x="8804" y="8951"/>
                </a:lnTo>
                <a:lnTo>
                  <a:pt x="7520" y="9318"/>
                </a:lnTo>
                <a:lnTo>
                  <a:pt x="6200" y="9722"/>
                </a:lnTo>
                <a:lnTo>
                  <a:pt x="5796" y="9868"/>
                </a:lnTo>
                <a:lnTo>
                  <a:pt x="5650" y="10015"/>
                </a:lnTo>
                <a:lnTo>
                  <a:pt x="5576" y="10052"/>
                </a:lnTo>
                <a:lnTo>
                  <a:pt x="5576" y="10015"/>
                </a:lnTo>
                <a:lnTo>
                  <a:pt x="5540" y="9978"/>
                </a:lnTo>
                <a:lnTo>
                  <a:pt x="5540" y="10015"/>
                </a:lnTo>
                <a:lnTo>
                  <a:pt x="5503" y="10088"/>
                </a:lnTo>
                <a:lnTo>
                  <a:pt x="5503" y="10198"/>
                </a:lnTo>
                <a:lnTo>
                  <a:pt x="5540" y="10235"/>
                </a:lnTo>
                <a:lnTo>
                  <a:pt x="5576" y="10235"/>
                </a:lnTo>
                <a:lnTo>
                  <a:pt x="5796" y="10125"/>
                </a:lnTo>
                <a:lnTo>
                  <a:pt x="6017" y="10052"/>
                </a:lnTo>
                <a:lnTo>
                  <a:pt x="6530" y="9942"/>
                </a:lnTo>
                <a:lnTo>
                  <a:pt x="7704" y="9575"/>
                </a:lnTo>
                <a:lnTo>
                  <a:pt x="8878" y="9281"/>
                </a:lnTo>
                <a:lnTo>
                  <a:pt x="9465" y="9098"/>
                </a:lnTo>
                <a:lnTo>
                  <a:pt x="10015" y="8878"/>
                </a:lnTo>
                <a:lnTo>
                  <a:pt x="10528" y="8695"/>
                </a:lnTo>
                <a:lnTo>
                  <a:pt x="11005" y="8438"/>
                </a:lnTo>
                <a:lnTo>
                  <a:pt x="11959" y="7924"/>
                </a:lnTo>
                <a:lnTo>
                  <a:pt x="12473" y="7667"/>
                </a:lnTo>
                <a:lnTo>
                  <a:pt x="12986" y="7411"/>
                </a:lnTo>
                <a:lnTo>
                  <a:pt x="13573" y="7191"/>
                </a:lnTo>
                <a:lnTo>
                  <a:pt x="13756" y="7117"/>
                </a:lnTo>
                <a:lnTo>
                  <a:pt x="14013" y="7044"/>
                </a:lnTo>
                <a:lnTo>
                  <a:pt x="14050" y="7081"/>
                </a:lnTo>
                <a:lnTo>
                  <a:pt x="14160" y="7081"/>
                </a:lnTo>
                <a:lnTo>
                  <a:pt x="14197" y="7191"/>
                </a:lnTo>
                <a:lnTo>
                  <a:pt x="13830" y="7374"/>
                </a:lnTo>
                <a:lnTo>
                  <a:pt x="13500" y="7594"/>
                </a:lnTo>
                <a:lnTo>
                  <a:pt x="12436" y="8218"/>
                </a:lnTo>
                <a:lnTo>
                  <a:pt x="11335" y="8768"/>
                </a:lnTo>
                <a:lnTo>
                  <a:pt x="10198" y="9245"/>
                </a:lnTo>
                <a:lnTo>
                  <a:pt x="9061" y="9685"/>
                </a:lnTo>
                <a:lnTo>
                  <a:pt x="7887" y="10088"/>
                </a:lnTo>
                <a:lnTo>
                  <a:pt x="6750" y="10455"/>
                </a:lnTo>
                <a:lnTo>
                  <a:pt x="6200" y="10639"/>
                </a:lnTo>
                <a:lnTo>
                  <a:pt x="5906" y="10749"/>
                </a:lnTo>
                <a:lnTo>
                  <a:pt x="5650" y="10895"/>
                </a:lnTo>
                <a:lnTo>
                  <a:pt x="5613" y="10932"/>
                </a:lnTo>
                <a:lnTo>
                  <a:pt x="5613" y="10969"/>
                </a:lnTo>
                <a:lnTo>
                  <a:pt x="5613" y="11005"/>
                </a:lnTo>
                <a:lnTo>
                  <a:pt x="5686" y="11042"/>
                </a:lnTo>
                <a:lnTo>
                  <a:pt x="5943" y="11005"/>
                </a:lnTo>
                <a:lnTo>
                  <a:pt x="6200" y="10969"/>
                </a:lnTo>
                <a:lnTo>
                  <a:pt x="6713" y="10822"/>
                </a:lnTo>
                <a:lnTo>
                  <a:pt x="7337" y="10602"/>
                </a:lnTo>
                <a:lnTo>
                  <a:pt x="7961" y="10419"/>
                </a:lnTo>
                <a:lnTo>
                  <a:pt x="9208" y="10015"/>
                </a:lnTo>
                <a:lnTo>
                  <a:pt x="10418" y="9538"/>
                </a:lnTo>
                <a:lnTo>
                  <a:pt x="11445" y="9061"/>
                </a:lnTo>
                <a:lnTo>
                  <a:pt x="12473" y="8584"/>
                </a:lnTo>
                <a:lnTo>
                  <a:pt x="13573" y="7961"/>
                </a:lnTo>
                <a:lnTo>
                  <a:pt x="14013" y="7741"/>
                </a:lnTo>
                <a:lnTo>
                  <a:pt x="14233" y="7594"/>
                </a:lnTo>
                <a:lnTo>
                  <a:pt x="14417" y="7447"/>
                </a:lnTo>
                <a:lnTo>
                  <a:pt x="14527" y="7594"/>
                </a:lnTo>
                <a:lnTo>
                  <a:pt x="14527" y="7631"/>
                </a:lnTo>
                <a:lnTo>
                  <a:pt x="14417" y="7961"/>
                </a:lnTo>
                <a:lnTo>
                  <a:pt x="14417" y="8328"/>
                </a:lnTo>
                <a:lnTo>
                  <a:pt x="14343" y="8254"/>
                </a:lnTo>
                <a:lnTo>
                  <a:pt x="14233" y="8254"/>
                </a:lnTo>
                <a:lnTo>
                  <a:pt x="13830" y="8438"/>
                </a:lnTo>
                <a:lnTo>
                  <a:pt x="13426" y="8658"/>
                </a:lnTo>
                <a:lnTo>
                  <a:pt x="12693" y="9135"/>
                </a:lnTo>
                <a:lnTo>
                  <a:pt x="12252" y="9428"/>
                </a:lnTo>
                <a:lnTo>
                  <a:pt x="11776" y="9685"/>
                </a:lnTo>
                <a:lnTo>
                  <a:pt x="11299" y="9942"/>
                </a:lnTo>
                <a:lnTo>
                  <a:pt x="10822" y="10125"/>
                </a:lnTo>
                <a:lnTo>
                  <a:pt x="8658" y="10822"/>
                </a:lnTo>
                <a:lnTo>
                  <a:pt x="7741" y="11115"/>
                </a:lnTo>
                <a:lnTo>
                  <a:pt x="7300" y="11262"/>
                </a:lnTo>
                <a:lnTo>
                  <a:pt x="6860" y="11446"/>
                </a:lnTo>
                <a:lnTo>
                  <a:pt x="5283" y="11409"/>
                </a:lnTo>
                <a:lnTo>
                  <a:pt x="5246" y="11189"/>
                </a:lnTo>
                <a:lnTo>
                  <a:pt x="5173" y="11115"/>
                </a:lnTo>
                <a:lnTo>
                  <a:pt x="5026" y="11115"/>
                </a:lnTo>
                <a:lnTo>
                  <a:pt x="4989" y="11189"/>
                </a:lnTo>
                <a:lnTo>
                  <a:pt x="4953" y="11409"/>
                </a:lnTo>
                <a:lnTo>
                  <a:pt x="4182" y="11336"/>
                </a:lnTo>
                <a:lnTo>
                  <a:pt x="3816" y="11336"/>
                </a:lnTo>
                <a:lnTo>
                  <a:pt x="3412" y="11372"/>
                </a:lnTo>
                <a:lnTo>
                  <a:pt x="3119" y="11409"/>
                </a:lnTo>
                <a:lnTo>
                  <a:pt x="2862" y="11556"/>
                </a:lnTo>
                <a:lnTo>
                  <a:pt x="2825" y="11005"/>
                </a:lnTo>
                <a:lnTo>
                  <a:pt x="2715" y="9428"/>
                </a:lnTo>
                <a:lnTo>
                  <a:pt x="2715" y="9171"/>
                </a:lnTo>
                <a:lnTo>
                  <a:pt x="2972" y="9171"/>
                </a:lnTo>
                <a:lnTo>
                  <a:pt x="3265" y="9135"/>
                </a:lnTo>
                <a:lnTo>
                  <a:pt x="3522" y="9061"/>
                </a:lnTo>
                <a:lnTo>
                  <a:pt x="3779" y="8988"/>
                </a:lnTo>
                <a:lnTo>
                  <a:pt x="4036" y="8841"/>
                </a:lnTo>
                <a:lnTo>
                  <a:pt x="4293" y="8695"/>
                </a:lnTo>
                <a:lnTo>
                  <a:pt x="4733" y="8401"/>
                </a:lnTo>
                <a:lnTo>
                  <a:pt x="5063" y="8108"/>
                </a:lnTo>
                <a:lnTo>
                  <a:pt x="5356" y="7777"/>
                </a:lnTo>
                <a:lnTo>
                  <a:pt x="5613" y="7447"/>
                </a:lnTo>
                <a:lnTo>
                  <a:pt x="5870" y="7117"/>
                </a:lnTo>
                <a:lnTo>
                  <a:pt x="6273" y="7007"/>
                </a:lnTo>
                <a:lnTo>
                  <a:pt x="6640" y="6824"/>
                </a:lnTo>
                <a:lnTo>
                  <a:pt x="7410" y="6420"/>
                </a:lnTo>
                <a:lnTo>
                  <a:pt x="8401" y="5980"/>
                </a:lnTo>
                <a:lnTo>
                  <a:pt x="9355" y="5577"/>
                </a:lnTo>
                <a:lnTo>
                  <a:pt x="10308" y="5246"/>
                </a:lnTo>
                <a:lnTo>
                  <a:pt x="11262" y="4880"/>
                </a:lnTo>
                <a:lnTo>
                  <a:pt x="12032" y="4623"/>
                </a:lnTo>
                <a:lnTo>
                  <a:pt x="12436" y="4403"/>
                </a:lnTo>
                <a:lnTo>
                  <a:pt x="12619" y="4219"/>
                </a:lnTo>
                <a:lnTo>
                  <a:pt x="12729" y="4183"/>
                </a:lnTo>
                <a:close/>
                <a:moveTo>
                  <a:pt x="2385" y="1"/>
                </a:moveTo>
                <a:lnTo>
                  <a:pt x="2238" y="38"/>
                </a:lnTo>
                <a:lnTo>
                  <a:pt x="2202" y="74"/>
                </a:lnTo>
                <a:lnTo>
                  <a:pt x="2165" y="111"/>
                </a:lnTo>
                <a:lnTo>
                  <a:pt x="2055" y="368"/>
                </a:lnTo>
                <a:lnTo>
                  <a:pt x="1982" y="515"/>
                </a:lnTo>
                <a:lnTo>
                  <a:pt x="1578" y="1432"/>
                </a:lnTo>
                <a:lnTo>
                  <a:pt x="1541" y="1542"/>
                </a:lnTo>
                <a:lnTo>
                  <a:pt x="1578" y="1615"/>
                </a:lnTo>
                <a:lnTo>
                  <a:pt x="1615" y="1688"/>
                </a:lnTo>
                <a:lnTo>
                  <a:pt x="1688" y="1762"/>
                </a:lnTo>
                <a:lnTo>
                  <a:pt x="1761" y="1798"/>
                </a:lnTo>
                <a:lnTo>
                  <a:pt x="1835" y="1798"/>
                </a:lnTo>
                <a:lnTo>
                  <a:pt x="1908" y="1762"/>
                </a:lnTo>
                <a:lnTo>
                  <a:pt x="1982" y="1652"/>
                </a:lnTo>
                <a:lnTo>
                  <a:pt x="2128" y="1358"/>
                </a:lnTo>
                <a:lnTo>
                  <a:pt x="2092" y="2165"/>
                </a:lnTo>
                <a:lnTo>
                  <a:pt x="2092" y="2972"/>
                </a:lnTo>
                <a:lnTo>
                  <a:pt x="2055" y="4073"/>
                </a:lnTo>
                <a:lnTo>
                  <a:pt x="1982" y="4109"/>
                </a:lnTo>
                <a:lnTo>
                  <a:pt x="1835" y="4073"/>
                </a:lnTo>
                <a:lnTo>
                  <a:pt x="1725" y="3999"/>
                </a:lnTo>
                <a:lnTo>
                  <a:pt x="1615" y="3999"/>
                </a:lnTo>
                <a:lnTo>
                  <a:pt x="1541" y="4036"/>
                </a:lnTo>
                <a:lnTo>
                  <a:pt x="1505" y="4109"/>
                </a:lnTo>
                <a:lnTo>
                  <a:pt x="1541" y="4219"/>
                </a:lnTo>
                <a:lnTo>
                  <a:pt x="1651" y="4293"/>
                </a:lnTo>
                <a:lnTo>
                  <a:pt x="1761" y="4366"/>
                </a:lnTo>
                <a:lnTo>
                  <a:pt x="1908" y="4403"/>
                </a:lnTo>
                <a:lnTo>
                  <a:pt x="2055" y="4439"/>
                </a:lnTo>
                <a:lnTo>
                  <a:pt x="2055" y="5540"/>
                </a:lnTo>
                <a:lnTo>
                  <a:pt x="1908" y="5577"/>
                </a:lnTo>
                <a:lnTo>
                  <a:pt x="1651" y="5613"/>
                </a:lnTo>
                <a:lnTo>
                  <a:pt x="1615" y="5687"/>
                </a:lnTo>
                <a:lnTo>
                  <a:pt x="1541" y="5723"/>
                </a:lnTo>
                <a:lnTo>
                  <a:pt x="1541" y="5760"/>
                </a:lnTo>
                <a:lnTo>
                  <a:pt x="1505" y="5797"/>
                </a:lnTo>
                <a:lnTo>
                  <a:pt x="1541" y="5833"/>
                </a:lnTo>
                <a:lnTo>
                  <a:pt x="1578" y="5833"/>
                </a:lnTo>
                <a:lnTo>
                  <a:pt x="1651" y="5907"/>
                </a:lnTo>
                <a:lnTo>
                  <a:pt x="2055" y="5907"/>
                </a:lnTo>
                <a:lnTo>
                  <a:pt x="2092" y="6200"/>
                </a:lnTo>
                <a:lnTo>
                  <a:pt x="2092" y="7154"/>
                </a:lnTo>
                <a:lnTo>
                  <a:pt x="1835" y="7227"/>
                </a:lnTo>
                <a:lnTo>
                  <a:pt x="1541" y="7374"/>
                </a:lnTo>
                <a:lnTo>
                  <a:pt x="1505" y="7411"/>
                </a:lnTo>
                <a:lnTo>
                  <a:pt x="1505" y="7447"/>
                </a:lnTo>
                <a:lnTo>
                  <a:pt x="1541" y="7484"/>
                </a:lnTo>
                <a:lnTo>
                  <a:pt x="1578" y="7521"/>
                </a:lnTo>
                <a:lnTo>
                  <a:pt x="2092" y="7521"/>
                </a:lnTo>
                <a:lnTo>
                  <a:pt x="2165" y="8951"/>
                </a:lnTo>
                <a:lnTo>
                  <a:pt x="2165" y="8988"/>
                </a:lnTo>
                <a:lnTo>
                  <a:pt x="1982" y="8951"/>
                </a:lnTo>
                <a:lnTo>
                  <a:pt x="1578" y="8951"/>
                </a:lnTo>
                <a:lnTo>
                  <a:pt x="1505" y="8988"/>
                </a:lnTo>
                <a:lnTo>
                  <a:pt x="1468" y="9061"/>
                </a:lnTo>
                <a:lnTo>
                  <a:pt x="1468" y="9135"/>
                </a:lnTo>
                <a:lnTo>
                  <a:pt x="1541" y="9208"/>
                </a:lnTo>
                <a:lnTo>
                  <a:pt x="1688" y="9245"/>
                </a:lnTo>
                <a:lnTo>
                  <a:pt x="1835" y="9318"/>
                </a:lnTo>
                <a:lnTo>
                  <a:pt x="2202" y="9391"/>
                </a:lnTo>
                <a:lnTo>
                  <a:pt x="2238" y="10419"/>
                </a:lnTo>
                <a:lnTo>
                  <a:pt x="2018" y="10419"/>
                </a:lnTo>
                <a:lnTo>
                  <a:pt x="1798" y="10455"/>
                </a:lnTo>
                <a:lnTo>
                  <a:pt x="1725" y="10529"/>
                </a:lnTo>
                <a:lnTo>
                  <a:pt x="1651" y="10602"/>
                </a:lnTo>
                <a:lnTo>
                  <a:pt x="1578" y="10675"/>
                </a:lnTo>
                <a:lnTo>
                  <a:pt x="1615" y="10749"/>
                </a:lnTo>
                <a:lnTo>
                  <a:pt x="1688" y="10822"/>
                </a:lnTo>
                <a:lnTo>
                  <a:pt x="2128" y="10822"/>
                </a:lnTo>
                <a:lnTo>
                  <a:pt x="2275" y="10859"/>
                </a:lnTo>
                <a:lnTo>
                  <a:pt x="2275" y="10895"/>
                </a:lnTo>
                <a:lnTo>
                  <a:pt x="2312" y="11702"/>
                </a:lnTo>
                <a:lnTo>
                  <a:pt x="2348" y="11959"/>
                </a:lnTo>
                <a:lnTo>
                  <a:pt x="2385" y="12106"/>
                </a:lnTo>
                <a:lnTo>
                  <a:pt x="2495" y="12216"/>
                </a:lnTo>
                <a:lnTo>
                  <a:pt x="2568" y="12253"/>
                </a:lnTo>
                <a:lnTo>
                  <a:pt x="2679" y="12253"/>
                </a:lnTo>
                <a:lnTo>
                  <a:pt x="2752" y="12216"/>
                </a:lnTo>
                <a:lnTo>
                  <a:pt x="2789" y="12143"/>
                </a:lnTo>
                <a:lnTo>
                  <a:pt x="2825" y="12106"/>
                </a:lnTo>
                <a:lnTo>
                  <a:pt x="3009" y="11959"/>
                </a:lnTo>
                <a:lnTo>
                  <a:pt x="3265" y="11886"/>
                </a:lnTo>
                <a:lnTo>
                  <a:pt x="3486" y="11849"/>
                </a:lnTo>
                <a:lnTo>
                  <a:pt x="3742" y="11849"/>
                </a:lnTo>
                <a:lnTo>
                  <a:pt x="3742" y="12033"/>
                </a:lnTo>
                <a:lnTo>
                  <a:pt x="3742" y="12216"/>
                </a:lnTo>
                <a:lnTo>
                  <a:pt x="3816" y="12363"/>
                </a:lnTo>
                <a:lnTo>
                  <a:pt x="3889" y="12509"/>
                </a:lnTo>
                <a:lnTo>
                  <a:pt x="3962" y="12583"/>
                </a:lnTo>
                <a:lnTo>
                  <a:pt x="4036" y="12546"/>
                </a:lnTo>
                <a:lnTo>
                  <a:pt x="4109" y="12509"/>
                </a:lnTo>
                <a:lnTo>
                  <a:pt x="4146" y="12436"/>
                </a:lnTo>
                <a:lnTo>
                  <a:pt x="4072" y="12216"/>
                </a:lnTo>
                <a:lnTo>
                  <a:pt x="4036" y="12069"/>
                </a:lnTo>
                <a:lnTo>
                  <a:pt x="4036" y="11886"/>
                </a:lnTo>
                <a:lnTo>
                  <a:pt x="5063" y="11922"/>
                </a:lnTo>
                <a:lnTo>
                  <a:pt x="5063" y="12143"/>
                </a:lnTo>
                <a:lnTo>
                  <a:pt x="5100" y="12619"/>
                </a:lnTo>
                <a:lnTo>
                  <a:pt x="5136" y="12693"/>
                </a:lnTo>
                <a:lnTo>
                  <a:pt x="5173" y="12766"/>
                </a:lnTo>
                <a:lnTo>
                  <a:pt x="5320" y="12766"/>
                </a:lnTo>
                <a:lnTo>
                  <a:pt x="5466" y="12729"/>
                </a:lnTo>
                <a:lnTo>
                  <a:pt x="5503" y="12619"/>
                </a:lnTo>
                <a:lnTo>
                  <a:pt x="5540" y="12473"/>
                </a:lnTo>
                <a:lnTo>
                  <a:pt x="5466" y="12363"/>
                </a:lnTo>
                <a:lnTo>
                  <a:pt x="5393" y="12326"/>
                </a:lnTo>
                <a:lnTo>
                  <a:pt x="5356" y="12106"/>
                </a:lnTo>
                <a:lnTo>
                  <a:pt x="5283" y="11922"/>
                </a:lnTo>
                <a:lnTo>
                  <a:pt x="5906" y="11959"/>
                </a:lnTo>
                <a:lnTo>
                  <a:pt x="6493" y="11959"/>
                </a:lnTo>
                <a:lnTo>
                  <a:pt x="6493" y="11996"/>
                </a:lnTo>
                <a:lnTo>
                  <a:pt x="6457" y="12179"/>
                </a:lnTo>
                <a:lnTo>
                  <a:pt x="6420" y="12399"/>
                </a:lnTo>
                <a:lnTo>
                  <a:pt x="6457" y="12583"/>
                </a:lnTo>
                <a:lnTo>
                  <a:pt x="6567" y="12766"/>
                </a:lnTo>
                <a:lnTo>
                  <a:pt x="6603" y="12840"/>
                </a:lnTo>
                <a:lnTo>
                  <a:pt x="6677" y="12876"/>
                </a:lnTo>
                <a:lnTo>
                  <a:pt x="6750" y="12876"/>
                </a:lnTo>
                <a:lnTo>
                  <a:pt x="6824" y="12840"/>
                </a:lnTo>
                <a:lnTo>
                  <a:pt x="6897" y="12766"/>
                </a:lnTo>
                <a:lnTo>
                  <a:pt x="6897" y="12729"/>
                </a:lnTo>
                <a:lnTo>
                  <a:pt x="6897" y="12656"/>
                </a:lnTo>
                <a:lnTo>
                  <a:pt x="6824" y="12619"/>
                </a:lnTo>
                <a:lnTo>
                  <a:pt x="6787" y="12583"/>
                </a:lnTo>
                <a:lnTo>
                  <a:pt x="6713" y="12399"/>
                </a:lnTo>
                <a:lnTo>
                  <a:pt x="6677" y="12216"/>
                </a:lnTo>
                <a:lnTo>
                  <a:pt x="6640" y="11996"/>
                </a:lnTo>
                <a:lnTo>
                  <a:pt x="6640" y="11959"/>
                </a:lnTo>
                <a:lnTo>
                  <a:pt x="7924" y="11996"/>
                </a:lnTo>
                <a:lnTo>
                  <a:pt x="7851" y="12033"/>
                </a:lnTo>
                <a:lnTo>
                  <a:pt x="7814" y="12106"/>
                </a:lnTo>
                <a:lnTo>
                  <a:pt x="7777" y="12253"/>
                </a:lnTo>
                <a:lnTo>
                  <a:pt x="7777" y="12399"/>
                </a:lnTo>
                <a:lnTo>
                  <a:pt x="7777" y="12509"/>
                </a:lnTo>
                <a:lnTo>
                  <a:pt x="7814" y="12619"/>
                </a:lnTo>
                <a:lnTo>
                  <a:pt x="7887" y="12729"/>
                </a:lnTo>
                <a:lnTo>
                  <a:pt x="7961" y="12766"/>
                </a:lnTo>
                <a:lnTo>
                  <a:pt x="8034" y="12729"/>
                </a:lnTo>
                <a:lnTo>
                  <a:pt x="8107" y="12693"/>
                </a:lnTo>
                <a:lnTo>
                  <a:pt x="8144" y="12619"/>
                </a:lnTo>
                <a:lnTo>
                  <a:pt x="8107" y="12473"/>
                </a:lnTo>
                <a:lnTo>
                  <a:pt x="8071" y="12289"/>
                </a:lnTo>
                <a:lnTo>
                  <a:pt x="8071" y="12179"/>
                </a:lnTo>
                <a:lnTo>
                  <a:pt x="8034" y="12106"/>
                </a:lnTo>
                <a:lnTo>
                  <a:pt x="8034" y="12033"/>
                </a:lnTo>
                <a:lnTo>
                  <a:pt x="8034" y="11996"/>
                </a:lnTo>
                <a:lnTo>
                  <a:pt x="9391" y="11996"/>
                </a:lnTo>
                <a:lnTo>
                  <a:pt x="9318" y="12216"/>
                </a:lnTo>
                <a:lnTo>
                  <a:pt x="9318" y="12473"/>
                </a:lnTo>
                <a:lnTo>
                  <a:pt x="9355" y="12546"/>
                </a:lnTo>
                <a:lnTo>
                  <a:pt x="9428" y="12583"/>
                </a:lnTo>
                <a:lnTo>
                  <a:pt x="9611" y="12583"/>
                </a:lnTo>
                <a:lnTo>
                  <a:pt x="9685" y="12546"/>
                </a:lnTo>
                <a:lnTo>
                  <a:pt x="9721" y="12473"/>
                </a:lnTo>
                <a:lnTo>
                  <a:pt x="9721" y="12436"/>
                </a:lnTo>
                <a:lnTo>
                  <a:pt x="9721" y="12363"/>
                </a:lnTo>
                <a:lnTo>
                  <a:pt x="9611" y="12326"/>
                </a:lnTo>
                <a:lnTo>
                  <a:pt x="9611" y="11996"/>
                </a:lnTo>
                <a:lnTo>
                  <a:pt x="10638" y="11996"/>
                </a:lnTo>
                <a:lnTo>
                  <a:pt x="10675" y="12253"/>
                </a:lnTo>
                <a:lnTo>
                  <a:pt x="10748" y="12509"/>
                </a:lnTo>
                <a:lnTo>
                  <a:pt x="10822" y="12583"/>
                </a:lnTo>
                <a:lnTo>
                  <a:pt x="10969" y="12583"/>
                </a:lnTo>
                <a:lnTo>
                  <a:pt x="11005" y="12509"/>
                </a:lnTo>
                <a:lnTo>
                  <a:pt x="11042" y="12399"/>
                </a:lnTo>
                <a:lnTo>
                  <a:pt x="10969" y="12179"/>
                </a:lnTo>
                <a:lnTo>
                  <a:pt x="10895" y="11996"/>
                </a:lnTo>
                <a:lnTo>
                  <a:pt x="12106" y="11996"/>
                </a:lnTo>
                <a:lnTo>
                  <a:pt x="12069" y="12069"/>
                </a:lnTo>
                <a:lnTo>
                  <a:pt x="12032" y="12143"/>
                </a:lnTo>
                <a:lnTo>
                  <a:pt x="11996" y="12363"/>
                </a:lnTo>
                <a:lnTo>
                  <a:pt x="12032" y="12473"/>
                </a:lnTo>
                <a:lnTo>
                  <a:pt x="12069" y="12619"/>
                </a:lnTo>
                <a:lnTo>
                  <a:pt x="12142" y="12729"/>
                </a:lnTo>
                <a:lnTo>
                  <a:pt x="12216" y="12803"/>
                </a:lnTo>
                <a:lnTo>
                  <a:pt x="12289" y="12840"/>
                </a:lnTo>
                <a:lnTo>
                  <a:pt x="12362" y="12803"/>
                </a:lnTo>
                <a:lnTo>
                  <a:pt x="12399" y="12766"/>
                </a:lnTo>
                <a:lnTo>
                  <a:pt x="12399" y="12693"/>
                </a:lnTo>
                <a:lnTo>
                  <a:pt x="12362" y="12546"/>
                </a:lnTo>
                <a:lnTo>
                  <a:pt x="12289" y="12363"/>
                </a:lnTo>
                <a:lnTo>
                  <a:pt x="12252" y="12179"/>
                </a:lnTo>
                <a:lnTo>
                  <a:pt x="12252" y="11959"/>
                </a:lnTo>
                <a:lnTo>
                  <a:pt x="13353" y="11959"/>
                </a:lnTo>
                <a:lnTo>
                  <a:pt x="13280" y="12106"/>
                </a:lnTo>
                <a:lnTo>
                  <a:pt x="13243" y="12253"/>
                </a:lnTo>
                <a:lnTo>
                  <a:pt x="13243" y="12436"/>
                </a:lnTo>
                <a:lnTo>
                  <a:pt x="13316" y="12583"/>
                </a:lnTo>
                <a:lnTo>
                  <a:pt x="13353" y="12619"/>
                </a:lnTo>
                <a:lnTo>
                  <a:pt x="13426" y="12656"/>
                </a:lnTo>
                <a:lnTo>
                  <a:pt x="13500" y="12656"/>
                </a:lnTo>
                <a:lnTo>
                  <a:pt x="13573" y="12583"/>
                </a:lnTo>
                <a:lnTo>
                  <a:pt x="13610" y="12436"/>
                </a:lnTo>
                <a:lnTo>
                  <a:pt x="13536" y="12216"/>
                </a:lnTo>
                <a:lnTo>
                  <a:pt x="13536" y="12069"/>
                </a:lnTo>
                <a:lnTo>
                  <a:pt x="13573" y="11922"/>
                </a:lnTo>
                <a:lnTo>
                  <a:pt x="14563" y="11886"/>
                </a:lnTo>
                <a:lnTo>
                  <a:pt x="14563" y="11886"/>
                </a:lnTo>
                <a:lnTo>
                  <a:pt x="14527" y="12363"/>
                </a:lnTo>
                <a:lnTo>
                  <a:pt x="14563" y="12436"/>
                </a:lnTo>
                <a:lnTo>
                  <a:pt x="14637" y="12509"/>
                </a:lnTo>
                <a:lnTo>
                  <a:pt x="14747" y="12509"/>
                </a:lnTo>
                <a:lnTo>
                  <a:pt x="14820" y="12473"/>
                </a:lnTo>
                <a:lnTo>
                  <a:pt x="14893" y="12399"/>
                </a:lnTo>
                <a:lnTo>
                  <a:pt x="14967" y="12289"/>
                </a:lnTo>
                <a:lnTo>
                  <a:pt x="14967" y="12179"/>
                </a:lnTo>
                <a:lnTo>
                  <a:pt x="14967" y="12069"/>
                </a:lnTo>
                <a:lnTo>
                  <a:pt x="14930" y="11996"/>
                </a:lnTo>
                <a:lnTo>
                  <a:pt x="14857" y="11959"/>
                </a:lnTo>
                <a:lnTo>
                  <a:pt x="14857" y="11886"/>
                </a:lnTo>
                <a:lnTo>
                  <a:pt x="16618" y="11776"/>
                </a:lnTo>
                <a:lnTo>
                  <a:pt x="16654" y="11812"/>
                </a:lnTo>
                <a:lnTo>
                  <a:pt x="16544" y="11996"/>
                </a:lnTo>
                <a:lnTo>
                  <a:pt x="16361" y="12179"/>
                </a:lnTo>
                <a:lnTo>
                  <a:pt x="16287" y="12289"/>
                </a:lnTo>
                <a:lnTo>
                  <a:pt x="16251" y="12363"/>
                </a:lnTo>
                <a:lnTo>
                  <a:pt x="16287" y="12436"/>
                </a:lnTo>
                <a:lnTo>
                  <a:pt x="16324" y="12509"/>
                </a:lnTo>
                <a:lnTo>
                  <a:pt x="16397" y="12546"/>
                </a:lnTo>
                <a:lnTo>
                  <a:pt x="16471" y="12583"/>
                </a:lnTo>
                <a:lnTo>
                  <a:pt x="16544" y="12583"/>
                </a:lnTo>
                <a:lnTo>
                  <a:pt x="16581" y="12546"/>
                </a:lnTo>
                <a:lnTo>
                  <a:pt x="16728" y="12473"/>
                </a:lnTo>
                <a:lnTo>
                  <a:pt x="16801" y="12363"/>
                </a:lnTo>
                <a:lnTo>
                  <a:pt x="16984" y="12106"/>
                </a:lnTo>
                <a:lnTo>
                  <a:pt x="17461" y="11482"/>
                </a:lnTo>
                <a:lnTo>
                  <a:pt x="17461" y="11409"/>
                </a:lnTo>
                <a:lnTo>
                  <a:pt x="17461" y="11336"/>
                </a:lnTo>
                <a:lnTo>
                  <a:pt x="17461" y="11262"/>
                </a:lnTo>
                <a:lnTo>
                  <a:pt x="17425" y="11189"/>
                </a:lnTo>
                <a:lnTo>
                  <a:pt x="17058" y="10895"/>
                </a:lnTo>
                <a:lnTo>
                  <a:pt x="16728" y="10639"/>
                </a:lnTo>
                <a:lnTo>
                  <a:pt x="16654" y="10602"/>
                </a:lnTo>
                <a:lnTo>
                  <a:pt x="16581" y="10602"/>
                </a:lnTo>
                <a:lnTo>
                  <a:pt x="16544" y="10639"/>
                </a:lnTo>
                <a:lnTo>
                  <a:pt x="16471" y="10675"/>
                </a:lnTo>
                <a:lnTo>
                  <a:pt x="16434" y="10785"/>
                </a:lnTo>
                <a:lnTo>
                  <a:pt x="16434" y="10859"/>
                </a:lnTo>
                <a:lnTo>
                  <a:pt x="16471" y="10932"/>
                </a:lnTo>
                <a:lnTo>
                  <a:pt x="16801" y="11226"/>
                </a:lnTo>
                <a:lnTo>
                  <a:pt x="13940" y="11372"/>
                </a:lnTo>
                <a:lnTo>
                  <a:pt x="14050" y="11336"/>
                </a:lnTo>
                <a:lnTo>
                  <a:pt x="14270" y="11189"/>
                </a:lnTo>
                <a:lnTo>
                  <a:pt x="14343" y="11115"/>
                </a:lnTo>
                <a:lnTo>
                  <a:pt x="14417" y="11005"/>
                </a:lnTo>
                <a:lnTo>
                  <a:pt x="14417" y="10932"/>
                </a:lnTo>
                <a:lnTo>
                  <a:pt x="14380" y="10895"/>
                </a:lnTo>
                <a:lnTo>
                  <a:pt x="14233" y="10895"/>
                </a:lnTo>
                <a:lnTo>
                  <a:pt x="14123" y="10932"/>
                </a:lnTo>
                <a:lnTo>
                  <a:pt x="13903" y="11079"/>
                </a:lnTo>
                <a:lnTo>
                  <a:pt x="13720" y="11226"/>
                </a:lnTo>
                <a:lnTo>
                  <a:pt x="13573" y="11409"/>
                </a:lnTo>
                <a:lnTo>
                  <a:pt x="12289" y="11446"/>
                </a:lnTo>
                <a:lnTo>
                  <a:pt x="12546" y="11336"/>
                </a:lnTo>
                <a:lnTo>
                  <a:pt x="12839" y="11226"/>
                </a:lnTo>
                <a:lnTo>
                  <a:pt x="13169" y="11079"/>
                </a:lnTo>
                <a:lnTo>
                  <a:pt x="13500" y="10895"/>
                </a:lnTo>
                <a:lnTo>
                  <a:pt x="13793" y="10675"/>
                </a:lnTo>
                <a:lnTo>
                  <a:pt x="14050" y="10419"/>
                </a:lnTo>
                <a:lnTo>
                  <a:pt x="14087" y="10308"/>
                </a:lnTo>
                <a:lnTo>
                  <a:pt x="14050" y="10235"/>
                </a:lnTo>
                <a:lnTo>
                  <a:pt x="13976" y="10198"/>
                </a:lnTo>
                <a:lnTo>
                  <a:pt x="13903" y="10235"/>
                </a:lnTo>
                <a:lnTo>
                  <a:pt x="13646" y="10382"/>
                </a:lnTo>
                <a:lnTo>
                  <a:pt x="13390" y="10565"/>
                </a:lnTo>
                <a:lnTo>
                  <a:pt x="13133" y="10749"/>
                </a:lnTo>
                <a:lnTo>
                  <a:pt x="12876" y="10895"/>
                </a:lnTo>
                <a:lnTo>
                  <a:pt x="12583" y="11042"/>
                </a:lnTo>
                <a:lnTo>
                  <a:pt x="12289" y="11152"/>
                </a:lnTo>
                <a:lnTo>
                  <a:pt x="11996" y="11299"/>
                </a:lnTo>
                <a:lnTo>
                  <a:pt x="11702" y="11446"/>
                </a:lnTo>
                <a:lnTo>
                  <a:pt x="10162" y="11482"/>
                </a:lnTo>
                <a:lnTo>
                  <a:pt x="10602" y="11299"/>
                </a:lnTo>
                <a:lnTo>
                  <a:pt x="12216" y="10639"/>
                </a:lnTo>
                <a:lnTo>
                  <a:pt x="12766" y="10455"/>
                </a:lnTo>
                <a:lnTo>
                  <a:pt x="13316" y="10162"/>
                </a:lnTo>
                <a:lnTo>
                  <a:pt x="13573" y="10015"/>
                </a:lnTo>
                <a:lnTo>
                  <a:pt x="13793" y="9832"/>
                </a:lnTo>
                <a:lnTo>
                  <a:pt x="13976" y="9612"/>
                </a:lnTo>
                <a:lnTo>
                  <a:pt x="14087" y="9355"/>
                </a:lnTo>
                <a:lnTo>
                  <a:pt x="14087" y="9245"/>
                </a:lnTo>
                <a:lnTo>
                  <a:pt x="14050" y="9208"/>
                </a:lnTo>
                <a:lnTo>
                  <a:pt x="13940" y="9171"/>
                </a:lnTo>
                <a:lnTo>
                  <a:pt x="13866" y="9208"/>
                </a:lnTo>
                <a:lnTo>
                  <a:pt x="13463" y="9612"/>
                </a:lnTo>
                <a:lnTo>
                  <a:pt x="13243" y="9795"/>
                </a:lnTo>
                <a:lnTo>
                  <a:pt x="12986" y="9978"/>
                </a:lnTo>
                <a:lnTo>
                  <a:pt x="12693" y="10125"/>
                </a:lnTo>
                <a:lnTo>
                  <a:pt x="12399" y="10235"/>
                </a:lnTo>
                <a:lnTo>
                  <a:pt x="11776" y="10492"/>
                </a:lnTo>
                <a:lnTo>
                  <a:pt x="10418" y="11042"/>
                </a:lnTo>
                <a:lnTo>
                  <a:pt x="9905" y="11262"/>
                </a:lnTo>
                <a:lnTo>
                  <a:pt x="9428" y="11482"/>
                </a:lnTo>
                <a:lnTo>
                  <a:pt x="7667" y="11482"/>
                </a:lnTo>
                <a:lnTo>
                  <a:pt x="8621" y="11152"/>
                </a:lnTo>
                <a:lnTo>
                  <a:pt x="10895" y="10419"/>
                </a:lnTo>
                <a:lnTo>
                  <a:pt x="11335" y="10235"/>
                </a:lnTo>
                <a:lnTo>
                  <a:pt x="11776" y="10052"/>
                </a:lnTo>
                <a:lnTo>
                  <a:pt x="12179" y="9832"/>
                </a:lnTo>
                <a:lnTo>
                  <a:pt x="12583" y="9575"/>
                </a:lnTo>
                <a:lnTo>
                  <a:pt x="13426" y="9025"/>
                </a:lnTo>
                <a:lnTo>
                  <a:pt x="13866" y="8768"/>
                </a:lnTo>
                <a:lnTo>
                  <a:pt x="14307" y="8548"/>
                </a:lnTo>
                <a:lnTo>
                  <a:pt x="14380" y="8511"/>
                </a:lnTo>
                <a:lnTo>
                  <a:pt x="14417" y="8474"/>
                </a:lnTo>
                <a:lnTo>
                  <a:pt x="14417" y="8841"/>
                </a:lnTo>
                <a:lnTo>
                  <a:pt x="14453" y="8915"/>
                </a:lnTo>
                <a:lnTo>
                  <a:pt x="14490" y="8951"/>
                </a:lnTo>
                <a:lnTo>
                  <a:pt x="14527" y="8988"/>
                </a:lnTo>
                <a:lnTo>
                  <a:pt x="14600" y="9025"/>
                </a:lnTo>
                <a:lnTo>
                  <a:pt x="14673" y="8988"/>
                </a:lnTo>
                <a:lnTo>
                  <a:pt x="14747" y="8951"/>
                </a:lnTo>
                <a:lnTo>
                  <a:pt x="14783" y="8915"/>
                </a:lnTo>
                <a:lnTo>
                  <a:pt x="14783" y="8841"/>
                </a:lnTo>
                <a:lnTo>
                  <a:pt x="14783" y="8291"/>
                </a:lnTo>
                <a:lnTo>
                  <a:pt x="14747" y="8034"/>
                </a:lnTo>
                <a:lnTo>
                  <a:pt x="14673" y="7777"/>
                </a:lnTo>
                <a:lnTo>
                  <a:pt x="15077" y="8181"/>
                </a:lnTo>
                <a:lnTo>
                  <a:pt x="15517" y="8584"/>
                </a:lnTo>
                <a:lnTo>
                  <a:pt x="15737" y="8768"/>
                </a:lnTo>
                <a:lnTo>
                  <a:pt x="15847" y="8841"/>
                </a:lnTo>
                <a:lnTo>
                  <a:pt x="15994" y="8878"/>
                </a:lnTo>
                <a:lnTo>
                  <a:pt x="16361" y="8915"/>
                </a:lnTo>
                <a:lnTo>
                  <a:pt x="16764" y="8915"/>
                </a:lnTo>
                <a:lnTo>
                  <a:pt x="17204" y="8878"/>
                </a:lnTo>
                <a:lnTo>
                  <a:pt x="17608" y="8731"/>
                </a:lnTo>
                <a:lnTo>
                  <a:pt x="17681" y="8695"/>
                </a:lnTo>
                <a:lnTo>
                  <a:pt x="17755" y="8584"/>
                </a:lnTo>
                <a:lnTo>
                  <a:pt x="17791" y="8511"/>
                </a:lnTo>
                <a:lnTo>
                  <a:pt x="17755" y="8438"/>
                </a:lnTo>
                <a:lnTo>
                  <a:pt x="17718" y="8328"/>
                </a:lnTo>
                <a:lnTo>
                  <a:pt x="17681" y="8291"/>
                </a:lnTo>
                <a:lnTo>
                  <a:pt x="17571" y="8254"/>
                </a:lnTo>
                <a:lnTo>
                  <a:pt x="17461" y="8254"/>
                </a:lnTo>
                <a:lnTo>
                  <a:pt x="17131" y="8364"/>
                </a:lnTo>
                <a:lnTo>
                  <a:pt x="16764" y="8401"/>
                </a:lnTo>
                <a:lnTo>
                  <a:pt x="16397" y="8438"/>
                </a:lnTo>
                <a:lnTo>
                  <a:pt x="16177" y="8401"/>
                </a:lnTo>
                <a:lnTo>
                  <a:pt x="16031" y="8364"/>
                </a:lnTo>
                <a:lnTo>
                  <a:pt x="15480" y="7888"/>
                </a:lnTo>
                <a:lnTo>
                  <a:pt x="15004" y="7374"/>
                </a:lnTo>
                <a:lnTo>
                  <a:pt x="14563" y="6824"/>
                </a:lnTo>
                <a:lnTo>
                  <a:pt x="14160" y="6237"/>
                </a:lnTo>
                <a:lnTo>
                  <a:pt x="13830" y="5613"/>
                </a:lnTo>
                <a:lnTo>
                  <a:pt x="13536" y="4990"/>
                </a:lnTo>
                <a:lnTo>
                  <a:pt x="13096" y="3926"/>
                </a:lnTo>
                <a:lnTo>
                  <a:pt x="12803" y="3412"/>
                </a:lnTo>
                <a:lnTo>
                  <a:pt x="12509" y="2936"/>
                </a:lnTo>
                <a:lnTo>
                  <a:pt x="12326" y="2752"/>
                </a:lnTo>
                <a:lnTo>
                  <a:pt x="12142" y="2532"/>
                </a:lnTo>
                <a:lnTo>
                  <a:pt x="11959" y="2349"/>
                </a:lnTo>
                <a:lnTo>
                  <a:pt x="11739" y="2202"/>
                </a:lnTo>
                <a:lnTo>
                  <a:pt x="11482" y="2092"/>
                </a:lnTo>
                <a:lnTo>
                  <a:pt x="11225" y="1982"/>
                </a:lnTo>
                <a:lnTo>
                  <a:pt x="10932" y="1908"/>
                </a:lnTo>
                <a:lnTo>
                  <a:pt x="10602" y="1872"/>
                </a:lnTo>
                <a:lnTo>
                  <a:pt x="10308" y="1872"/>
                </a:lnTo>
                <a:lnTo>
                  <a:pt x="9978" y="1908"/>
                </a:lnTo>
                <a:lnTo>
                  <a:pt x="9685" y="1982"/>
                </a:lnTo>
                <a:lnTo>
                  <a:pt x="9391" y="2055"/>
                </a:lnTo>
                <a:lnTo>
                  <a:pt x="9098" y="2202"/>
                </a:lnTo>
                <a:lnTo>
                  <a:pt x="8841" y="2349"/>
                </a:lnTo>
                <a:lnTo>
                  <a:pt x="8584" y="2495"/>
                </a:lnTo>
                <a:lnTo>
                  <a:pt x="8327" y="2715"/>
                </a:lnTo>
                <a:lnTo>
                  <a:pt x="7887" y="3119"/>
                </a:lnTo>
                <a:lnTo>
                  <a:pt x="7484" y="3632"/>
                </a:lnTo>
                <a:lnTo>
                  <a:pt x="7117" y="4146"/>
                </a:lnTo>
                <a:lnTo>
                  <a:pt x="6787" y="4660"/>
                </a:lnTo>
                <a:lnTo>
                  <a:pt x="6127" y="5833"/>
                </a:lnTo>
                <a:lnTo>
                  <a:pt x="5796" y="6457"/>
                </a:lnTo>
                <a:lnTo>
                  <a:pt x="5430" y="7044"/>
                </a:lnTo>
                <a:lnTo>
                  <a:pt x="4989" y="7594"/>
                </a:lnTo>
                <a:lnTo>
                  <a:pt x="4769" y="7851"/>
                </a:lnTo>
                <a:lnTo>
                  <a:pt x="4513" y="8071"/>
                </a:lnTo>
                <a:lnTo>
                  <a:pt x="4256" y="8291"/>
                </a:lnTo>
                <a:lnTo>
                  <a:pt x="3962" y="8474"/>
                </a:lnTo>
                <a:lnTo>
                  <a:pt x="3669" y="8621"/>
                </a:lnTo>
                <a:lnTo>
                  <a:pt x="3339" y="8731"/>
                </a:lnTo>
                <a:lnTo>
                  <a:pt x="3009" y="8841"/>
                </a:lnTo>
                <a:lnTo>
                  <a:pt x="2715" y="8915"/>
                </a:lnTo>
                <a:lnTo>
                  <a:pt x="2605" y="6200"/>
                </a:lnTo>
                <a:lnTo>
                  <a:pt x="2568" y="3119"/>
                </a:lnTo>
                <a:lnTo>
                  <a:pt x="2605" y="1505"/>
                </a:lnTo>
                <a:lnTo>
                  <a:pt x="2568" y="1138"/>
                </a:lnTo>
                <a:lnTo>
                  <a:pt x="2715" y="1395"/>
                </a:lnTo>
                <a:lnTo>
                  <a:pt x="2862" y="1652"/>
                </a:lnTo>
                <a:lnTo>
                  <a:pt x="2899" y="1725"/>
                </a:lnTo>
                <a:lnTo>
                  <a:pt x="2972" y="1762"/>
                </a:lnTo>
                <a:lnTo>
                  <a:pt x="3119" y="1762"/>
                </a:lnTo>
                <a:lnTo>
                  <a:pt x="3192" y="1688"/>
                </a:lnTo>
                <a:lnTo>
                  <a:pt x="3229" y="1652"/>
                </a:lnTo>
                <a:lnTo>
                  <a:pt x="3265" y="1578"/>
                </a:lnTo>
                <a:lnTo>
                  <a:pt x="3265" y="1505"/>
                </a:lnTo>
                <a:lnTo>
                  <a:pt x="3155" y="1138"/>
                </a:lnTo>
                <a:lnTo>
                  <a:pt x="2972" y="771"/>
                </a:lnTo>
                <a:lnTo>
                  <a:pt x="2568" y="111"/>
                </a:lnTo>
                <a:lnTo>
                  <a:pt x="2495" y="38"/>
                </a:lnTo>
                <a:lnTo>
                  <a:pt x="2385" y="1"/>
                </a:lnTo>
                <a:close/>
                <a:moveTo>
                  <a:pt x="15554" y="12546"/>
                </a:moveTo>
                <a:lnTo>
                  <a:pt x="15480" y="12583"/>
                </a:lnTo>
                <a:lnTo>
                  <a:pt x="15370" y="12619"/>
                </a:lnTo>
                <a:lnTo>
                  <a:pt x="15224" y="12766"/>
                </a:lnTo>
                <a:lnTo>
                  <a:pt x="15077" y="12913"/>
                </a:lnTo>
                <a:lnTo>
                  <a:pt x="15077" y="12950"/>
                </a:lnTo>
                <a:lnTo>
                  <a:pt x="14820" y="12803"/>
                </a:lnTo>
                <a:lnTo>
                  <a:pt x="14527" y="12693"/>
                </a:lnTo>
                <a:lnTo>
                  <a:pt x="14453" y="12693"/>
                </a:lnTo>
                <a:lnTo>
                  <a:pt x="14417" y="12729"/>
                </a:lnTo>
                <a:lnTo>
                  <a:pt x="14380" y="12803"/>
                </a:lnTo>
                <a:lnTo>
                  <a:pt x="14380" y="12876"/>
                </a:lnTo>
                <a:lnTo>
                  <a:pt x="14563" y="13096"/>
                </a:lnTo>
                <a:lnTo>
                  <a:pt x="14783" y="13316"/>
                </a:lnTo>
                <a:lnTo>
                  <a:pt x="14673" y="13463"/>
                </a:lnTo>
                <a:lnTo>
                  <a:pt x="14490" y="13720"/>
                </a:lnTo>
                <a:lnTo>
                  <a:pt x="14417" y="13867"/>
                </a:lnTo>
                <a:lnTo>
                  <a:pt x="14417" y="14013"/>
                </a:lnTo>
                <a:lnTo>
                  <a:pt x="14453" y="14087"/>
                </a:lnTo>
                <a:lnTo>
                  <a:pt x="14490" y="14123"/>
                </a:lnTo>
                <a:lnTo>
                  <a:pt x="14600" y="14123"/>
                </a:lnTo>
                <a:lnTo>
                  <a:pt x="14673" y="14087"/>
                </a:lnTo>
                <a:lnTo>
                  <a:pt x="14783" y="14050"/>
                </a:lnTo>
                <a:lnTo>
                  <a:pt x="14893" y="13903"/>
                </a:lnTo>
                <a:lnTo>
                  <a:pt x="15150" y="13573"/>
                </a:lnTo>
                <a:lnTo>
                  <a:pt x="15590" y="13903"/>
                </a:lnTo>
                <a:lnTo>
                  <a:pt x="15700" y="13940"/>
                </a:lnTo>
                <a:lnTo>
                  <a:pt x="15774" y="13940"/>
                </a:lnTo>
                <a:lnTo>
                  <a:pt x="15847" y="13903"/>
                </a:lnTo>
                <a:lnTo>
                  <a:pt x="15884" y="13830"/>
                </a:lnTo>
                <a:lnTo>
                  <a:pt x="15921" y="13757"/>
                </a:lnTo>
                <a:lnTo>
                  <a:pt x="15921" y="13647"/>
                </a:lnTo>
                <a:lnTo>
                  <a:pt x="15921" y="13573"/>
                </a:lnTo>
                <a:lnTo>
                  <a:pt x="15847" y="13500"/>
                </a:lnTo>
                <a:lnTo>
                  <a:pt x="15407" y="13170"/>
                </a:lnTo>
                <a:lnTo>
                  <a:pt x="15480" y="13096"/>
                </a:lnTo>
                <a:lnTo>
                  <a:pt x="15590" y="12876"/>
                </a:lnTo>
                <a:lnTo>
                  <a:pt x="15664" y="12803"/>
                </a:lnTo>
                <a:lnTo>
                  <a:pt x="15737" y="12766"/>
                </a:lnTo>
                <a:lnTo>
                  <a:pt x="15774" y="12729"/>
                </a:lnTo>
                <a:lnTo>
                  <a:pt x="15811" y="12693"/>
                </a:lnTo>
                <a:lnTo>
                  <a:pt x="15811" y="12656"/>
                </a:lnTo>
                <a:lnTo>
                  <a:pt x="15774" y="12656"/>
                </a:lnTo>
                <a:lnTo>
                  <a:pt x="15664" y="12583"/>
                </a:lnTo>
                <a:lnTo>
                  <a:pt x="15554" y="12546"/>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580" name="Google Shape;580;p18"/>
          <p:cNvSpPr/>
          <p:nvPr/>
        </p:nvSpPr>
        <p:spPr>
          <a:xfrm>
            <a:off x="2822056" y="4248208"/>
            <a:ext cx="1106326" cy="1040204"/>
          </a:xfrm>
          <a:custGeom>
            <a:rect b="b" l="l" r="r" t="t"/>
            <a:pathLst>
              <a:path extrusionOk="0" h="15590" w="16581">
                <a:moveTo>
                  <a:pt x="13793" y="2568"/>
                </a:moveTo>
                <a:lnTo>
                  <a:pt x="14123" y="2641"/>
                </a:lnTo>
                <a:lnTo>
                  <a:pt x="14123" y="2678"/>
                </a:lnTo>
                <a:lnTo>
                  <a:pt x="14086" y="2825"/>
                </a:lnTo>
                <a:lnTo>
                  <a:pt x="14013" y="2935"/>
                </a:lnTo>
                <a:lnTo>
                  <a:pt x="13866" y="3045"/>
                </a:lnTo>
                <a:lnTo>
                  <a:pt x="13756" y="3081"/>
                </a:lnTo>
                <a:lnTo>
                  <a:pt x="13573" y="2971"/>
                </a:lnTo>
                <a:lnTo>
                  <a:pt x="13609" y="2788"/>
                </a:lnTo>
                <a:lnTo>
                  <a:pt x="13683" y="2678"/>
                </a:lnTo>
                <a:lnTo>
                  <a:pt x="13720" y="2605"/>
                </a:lnTo>
                <a:lnTo>
                  <a:pt x="13793" y="2568"/>
                </a:lnTo>
                <a:close/>
                <a:moveTo>
                  <a:pt x="9428" y="3705"/>
                </a:moveTo>
                <a:lnTo>
                  <a:pt x="9831" y="4475"/>
                </a:lnTo>
                <a:lnTo>
                  <a:pt x="10161" y="5246"/>
                </a:lnTo>
                <a:lnTo>
                  <a:pt x="8327" y="4402"/>
                </a:lnTo>
                <a:lnTo>
                  <a:pt x="8878" y="4035"/>
                </a:lnTo>
                <a:lnTo>
                  <a:pt x="9428" y="3705"/>
                </a:lnTo>
                <a:close/>
                <a:moveTo>
                  <a:pt x="5283" y="3668"/>
                </a:moveTo>
                <a:lnTo>
                  <a:pt x="6383" y="4072"/>
                </a:lnTo>
                <a:lnTo>
                  <a:pt x="7410" y="4512"/>
                </a:lnTo>
                <a:lnTo>
                  <a:pt x="6383" y="5319"/>
                </a:lnTo>
                <a:lnTo>
                  <a:pt x="5393" y="6163"/>
                </a:lnTo>
                <a:lnTo>
                  <a:pt x="5319" y="5282"/>
                </a:lnTo>
                <a:lnTo>
                  <a:pt x="5283" y="4365"/>
                </a:lnTo>
                <a:lnTo>
                  <a:pt x="5283" y="3668"/>
                </a:lnTo>
                <a:close/>
                <a:moveTo>
                  <a:pt x="13096" y="2494"/>
                </a:moveTo>
                <a:lnTo>
                  <a:pt x="13023" y="2641"/>
                </a:lnTo>
                <a:lnTo>
                  <a:pt x="12986" y="2825"/>
                </a:lnTo>
                <a:lnTo>
                  <a:pt x="12949" y="3008"/>
                </a:lnTo>
                <a:lnTo>
                  <a:pt x="12986" y="3191"/>
                </a:lnTo>
                <a:lnTo>
                  <a:pt x="13096" y="3412"/>
                </a:lnTo>
                <a:lnTo>
                  <a:pt x="13243" y="3595"/>
                </a:lnTo>
                <a:lnTo>
                  <a:pt x="13426" y="3705"/>
                </a:lnTo>
                <a:lnTo>
                  <a:pt x="13646" y="3778"/>
                </a:lnTo>
                <a:lnTo>
                  <a:pt x="13793" y="3815"/>
                </a:lnTo>
                <a:lnTo>
                  <a:pt x="13536" y="4512"/>
                </a:lnTo>
                <a:lnTo>
                  <a:pt x="13243" y="5209"/>
                </a:lnTo>
                <a:lnTo>
                  <a:pt x="12913" y="5869"/>
                </a:lnTo>
                <a:lnTo>
                  <a:pt x="12546" y="6529"/>
                </a:lnTo>
                <a:lnTo>
                  <a:pt x="11665" y="6016"/>
                </a:lnTo>
                <a:lnTo>
                  <a:pt x="10785" y="5576"/>
                </a:lnTo>
                <a:lnTo>
                  <a:pt x="10602" y="5026"/>
                </a:lnTo>
                <a:lnTo>
                  <a:pt x="10345" y="4475"/>
                </a:lnTo>
                <a:lnTo>
                  <a:pt x="10125" y="3962"/>
                </a:lnTo>
                <a:lnTo>
                  <a:pt x="9831" y="3448"/>
                </a:lnTo>
                <a:lnTo>
                  <a:pt x="10602" y="3045"/>
                </a:lnTo>
                <a:lnTo>
                  <a:pt x="11005" y="2898"/>
                </a:lnTo>
                <a:lnTo>
                  <a:pt x="11409" y="2751"/>
                </a:lnTo>
                <a:lnTo>
                  <a:pt x="11849" y="2641"/>
                </a:lnTo>
                <a:lnTo>
                  <a:pt x="12252" y="2568"/>
                </a:lnTo>
                <a:lnTo>
                  <a:pt x="12692" y="2494"/>
                </a:lnTo>
                <a:close/>
                <a:moveTo>
                  <a:pt x="2605" y="6713"/>
                </a:moveTo>
                <a:lnTo>
                  <a:pt x="2678" y="6750"/>
                </a:lnTo>
                <a:lnTo>
                  <a:pt x="2752" y="6823"/>
                </a:lnTo>
                <a:lnTo>
                  <a:pt x="2788" y="6970"/>
                </a:lnTo>
                <a:lnTo>
                  <a:pt x="2752" y="7116"/>
                </a:lnTo>
                <a:lnTo>
                  <a:pt x="2715" y="7153"/>
                </a:lnTo>
                <a:lnTo>
                  <a:pt x="2605" y="7226"/>
                </a:lnTo>
                <a:lnTo>
                  <a:pt x="2458" y="7336"/>
                </a:lnTo>
                <a:lnTo>
                  <a:pt x="2165" y="7116"/>
                </a:lnTo>
                <a:lnTo>
                  <a:pt x="2275" y="6970"/>
                </a:lnTo>
                <a:lnTo>
                  <a:pt x="2275" y="6896"/>
                </a:lnTo>
                <a:lnTo>
                  <a:pt x="2458" y="6860"/>
                </a:lnTo>
                <a:lnTo>
                  <a:pt x="2715" y="6860"/>
                </a:lnTo>
                <a:lnTo>
                  <a:pt x="2715" y="6823"/>
                </a:lnTo>
                <a:lnTo>
                  <a:pt x="2678" y="6786"/>
                </a:lnTo>
                <a:lnTo>
                  <a:pt x="2605" y="6713"/>
                </a:lnTo>
                <a:close/>
                <a:moveTo>
                  <a:pt x="8364" y="6529"/>
                </a:moveTo>
                <a:lnTo>
                  <a:pt x="8547" y="6566"/>
                </a:lnTo>
                <a:lnTo>
                  <a:pt x="8657" y="6603"/>
                </a:lnTo>
                <a:lnTo>
                  <a:pt x="8657" y="6713"/>
                </a:lnTo>
                <a:lnTo>
                  <a:pt x="8694" y="6860"/>
                </a:lnTo>
                <a:lnTo>
                  <a:pt x="8694" y="6970"/>
                </a:lnTo>
                <a:lnTo>
                  <a:pt x="8694" y="7116"/>
                </a:lnTo>
                <a:lnTo>
                  <a:pt x="8657" y="7226"/>
                </a:lnTo>
                <a:lnTo>
                  <a:pt x="8621" y="7336"/>
                </a:lnTo>
                <a:lnTo>
                  <a:pt x="8547" y="7446"/>
                </a:lnTo>
                <a:lnTo>
                  <a:pt x="8364" y="7446"/>
                </a:lnTo>
                <a:lnTo>
                  <a:pt x="8107" y="7520"/>
                </a:lnTo>
                <a:lnTo>
                  <a:pt x="7850" y="7593"/>
                </a:lnTo>
                <a:lnTo>
                  <a:pt x="7704" y="7483"/>
                </a:lnTo>
                <a:lnTo>
                  <a:pt x="7630" y="7336"/>
                </a:lnTo>
                <a:lnTo>
                  <a:pt x="7557" y="7190"/>
                </a:lnTo>
                <a:lnTo>
                  <a:pt x="7594" y="7006"/>
                </a:lnTo>
                <a:lnTo>
                  <a:pt x="7667" y="6750"/>
                </a:lnTo>
                <a:lnTo>
                  <a:pt x="7777" y="6750"/>
                </a:lnTo>
                <a:lnTo>
                  <a:pt x="7850" y="6786"/>
                </a:lnTo>
                <a:lnTo>
                  <a:pt x="7924" y="6750"/>
                </a:lnTo>
                <a:lnTo>
                  <a:pt x="7960" y="6713"/>
                </a:lnTo>
                <a:lnTo>
                  <a:pt x="8071" y="6566"/>
                </a:lnTo>
                <a:lnTo>
                  <a:pt x="8364" y="6529"/>
                </a:lnTo>
                <a:close/>
                <a:moveTo>
                  <a:pt x="3155" y="3191"/>
                </a:moveTo>
                <a:lnTo>
                  <a:pt x="3595" y="3228"/>
                </a:lnTo>
                <a:lnTo>
                  <a:pt x="4036" y="3301"/>
                </a:lnTo>
                <a:lnTo>
                  <a:pt x="4439" y="3412"/>
                </a:lnTo>
                <a:lnTo>
                  <a:pt x="4879" y="3522"/>
                </a:lnTo>
                <a:lnTo>
                  <a:pt x="4843" y="4072"/>
                </a:lnTo>
                <a:lnTo>
                  <a:pt x="4843" y="4659"/>
                </a:lnTo>
                <a:lnTo>
                  <a:pt x="4879" y="5282"/>
                </a:lnTo>
                <a:lnTo>
                  <a:pt x="4989" y="6529"/>
                </a:lnTo>
                <a:lnTo>
                  <a:pt x="4182" y="7263"/>
                </a:lnTo>
                <a:lnTo>
                  <a:pt x="3779" y="7630"/>
                </a:lnTo>
                <a:lnTo>
                  <a:pt x="3375" y="8033"/>
                </a:lnTo>
                <a:lnTo>
                  <a:pt x="3265" y="7960"/>
                </a:lnTo>
                <a:lnTo>
                  <a:pt x="2898" y="7667"/>
                </a:lnTo>
                <a:lnTo>
                  <a:pt x="3008" y="7520"/>
                </a:lnTo>
                <a:lnTo>
                  <a:pt x="3119" y="7410"/>
                </a:lnTo>
                <a:lnTo>
                  <a:pt x="3155" y="7336"/>
                </a:lnTo>
                <a:lnTo>
                  <a:pt x="3192" y="7300"/>
                </a:lnTo>
                <a:lnTo>
                  <a:pt x="3192" y="7153"/>
                </a:lnTo>
                <a:lnTo>
                  <a:pt x="3229" y="6933"/>
                </a:lnTo>
                <a:lnTo>
                  <a:pt x="3192" y="6823"/>
                </a:lnTo>
                <a:lnTo>
                  <a:pt x="3155" y="6676"/>
                </a:lnTo>
                <a:lnTo>
                  <a:pt x="3119" y="6566"/>
                </a:lnTo>
                <a:lnTo>
                  <a:pt x="3045" y="6456"/>
                </a:lnTo>
                <a:lnTo>
                  <a:pt x="2972" y="6383"/>
                </a:lnTo>
                <a:lnTo>
                  <a:pt x="2862" y="6309"/>
                </a:lnTo>
                <a:lnTo>
                  <a:pt x="2752" y="6273"/>
                </a:lnTo>
                <a:lnTo>
                  <a:pt x="2605" y="6236"/>
                </a:lnTo>
                <a:lnTo>
                  <a:pt x="2495" y="6236"/>
                </a:lnTo>
                <a:lnTo>
                  <a:pt x="2348" y="6273"/>
                </a:lnTo>
                <a:lnTo>
                  <a:pt x="2128" y="6383"/>
                </a:lnTo>
                <a:lnTo>
                  <a:pt x="1908" y="6529"/>
                </a:lnTo>
                <a:lnTo>
                  <a:pt x="1761" y="6713"/>
                </a:lnTo>
                <a:lnTo>
                  <a:pt x="1321" y="6309"/>
                </a:lnTo>
                <a:lnTo>
                  <a:pt x="954" y="5833"/>
                </a:lnTo>
                <a:lnTo>
                  <a:pt x="734" y="5502"/>
                </a:lnTo>
                <a:lnTo>
                  <a:pt x="624" y="5172"/>
                </a:lnTo>
                <a:lnTo>
                  <a:pt x="551" y="4805"/>
                </a:lnTo>
                <a:lnTo>
                  <a:pt x="514" y="4439"/>
                </a:lnTo>
                <a:lnTo>
                  <a:pt x="551" y="4255"/>
                </a:lnTo>
                <a:lnTo>
                  <a:pt x="624" y="4072"/>
                </a:lnTo>
                <a:lnTo>
                  <a:pt x="734" y="3925"/>
                </a:lnTo>
                <a:lnTo>
                  <a:pt x="844" y="3778"/>
                </a:lnTo>
                <a:lnTo>
                  <a:pt x="991" y="3668"/>
                </a:lnTo>
                <a:lnTo>
                  <a:pt x="1174" y="3558"/>
                </a:lnTo>
                <a:lnTo>
                  <a:pt x="1541" y="3412"/>
                </a:lnTo>
                <a:lnTo>
                  <a:pt x="1908" y="3265"/>
                </a:lnTo>
                <a:lnTo>
                  <a:pt x="2312" y="3191"/>
                </a:lnTo>
                <a:close/>
                <a:moveTo>
                  <a:pt x="11005" y="6199"/>
                </a:moveTo>
                <a:lnTo>
                  <a:pt x="12289" y="6896"/>
                </a:lnTo>
                <a:lnTo>
                  <a:pt x="11885" y="7483"/>
                </a:lnTo>
                <a:lnTo>
                  <a:pt x="11482" y="8033"/>
                </a:lnTo>
                <a:lnTo>
                  <a:pt x="11335" y="7410"/>
                </a:lnTo>
                <a:lnTo>
                  <a:pt x="11188" y="6750"/>
                </a:lnTo>
                <a:lnTo>
                  <a:pt x="11005" y="6199"/>
                </a:lnTo>
                <a:close/>
                <a:moveTo>
                  <a:pt x="7264" y="8180"/>
                </a:moveTo>
                <a:lnTo>
                  <a:pt x="7410" y="8253"/>
                </a:lnTo>
                <a:lnTo>
                  <a:pt x="7594" y="8290"/>
                </a:lnTo>
                <a:lnTo>
                  <a:pt x="7960" y="8290"/>
                </a:lnTo>
                <a:lnTo>
                  <a:pt x="7704" y="8327"/>
                </a:lnTo>
                <a:lnTo>
                  <a:pt x="7557" y="8327"/>
                </a:lnTo>
                <a:lnTo>
                  <a:pt x="7447" y="8290"/>
                </a:lnTo>
                <a:lnTo>
                  <a:pt x="7337" y="8253"/>
                </a:lnTo>
                <a:lnTo>
                  <a:pt x="7264" y="8180"/>
                </a:lnTo>
                <a:close/>
                <a:moveTo>
                  <a:pt x="8181" y="5979"/>
                </a:moveTo>
                <a:lnTo>
                  <a:pt x="7997" y="6016"/>
                </a:lnTo>
                <a:lnTo>
                  <a:pt x="7814" y="6089"/>
                </a:lnTo>
                <a:lnTo>
                  <a:pt x="7667" y="6236"/>
                </a:lnTo>
                <a:lnTo>
                  <a:pt x="7410" y="6346"/>
                </a:lnTo>
                <a:lnTo>
                  <a:pt x="7190" y="6529"/>
                </a:lnTo>
                <a:lnTo>
                  <a:pt x="6970" y="6713"/>
                </a:lnTo>
                <a:lnTo>
                  <a:pt x="6787" y="6933"/>
                </a:lnTo>
                <a:lnTo>
                  <a:pt x="6677" y="7080"/>
                </a:lnTo>
                <a:lnTo>
                  <a:pt x="6640" y="7263"/>
                </a:lnTo>
                <a:lnTo>
                  <a:pt x="6567" y="7410"/>
                </a:lnTo>
                <a:lnTo>
                  <a:pt x="6567" y="7593"/>
                </a:lnTo>
                <a:lnTo>
                  <a:pt x="6567" y="7923"/>
                </a:lnTo>
                <a:lnTo>
                  <a:pt x="6677" y="8253"/>
                </a:lnTo>
                <a:lnTo>
                  <a:pt x="6787" y="8437"/>
                </a:lnTo>
                <a:lnTo>
                  <a:pt x="6897" y="8584"/>
                </a:lnTo>
                <a:lnTo>
                  <a:pt x="7043" y="8694"/>
                </a:lnTo>
                <a:lnTo>
                  <a:pt x="7190" y="8767"/>
                </a:lnTo>
                <a:lnTo>
                  <a:pt x="7374" y="8804"/>
                </a:lnTo>
                <a:lnTo>
                  <a:pt x="7557" y="8840"/>
                </a:lnTo>
                <a:lnTo>
                  <a:pt x="7924" y="8840"/>
                </a:lnTo>
                <a:lnTo>
                  <a:pt x="8254" y="8767"/>
                </a:lnTo>
                <a:lnTo>
                  <a:pt x="8584" y="8620"/>
                </a:lnTo>
                <a:lnTo>
                  <a:pt x="8914" y="8364"/>
                </a:lnTo>
                <a:lnTo>
                  <a:pt x="9208" y="8070"/>
                </a:lnTo>
                <a:lnTo>
                  <a:pt x="9464" y="7740"/>
                </a:lnTo>
                <a:lnTo>
                  <a:pt x="9538" y="7593"/>
                </a:lnTo>
                <a:lnTo>
                  <a:pt x="9611" y="7410"/>
                </a:lnTo>
                <a:lnTo>
                  <a:pt x="9648" y="7226"/>
                </a:lnTo>
                <a:lnTo>
                  <a:pt x="9648" y="7043"/>
                </a:lnTo>
                <a:lnTo>
                  <a:pt x="9648" y="6860"/>
                </a:lnTo>
                <a:lnTo>
                  <a:pt x="9574" y="6713"/>
                </a:lnTo>
                <a:lnTo>
                  <a:pt x="9464" y="6529"/>
                </a:lnTo>
                <a:lnTo>
                  <a:pt x="9354" y="6419"/>
                </a:lnTo>
                <a:lnTo>
                  <a:pt x="9208" y="6273"/>
                </a:lnTo>
                <a:lnTo>
                  <a:pt x="9061" y="6199"/>
                </a:lnTo>
                <a:lnTo>
                  <a:pt x="8731" y="6053"/>
                </a:lnTo>
                <a:lnTo>
                  <a:pt x="8364" y="5979"/>
                </a:lnTo>
                <a:close/>
                <a:moveTo>
                  <a:pt x="5063" y="7080"/>
                </a:moveTo>
                <a:lnTo>
                  <a:pt x="5246" y="8180"/>
                </a:lnTo>
                <a:lnTo>
                  <a:pt x="5466" y="9281"/>
                </a:lnTo>
                <a:lnTo>
                  <a:pt x="4622" y="8804"/>
                </a:lnTo>
                <a:lnTo>
                  <a:pt x="3779" y="8290"/>
                </a:lnTo>
                <a:lnTo>
                  <a:pt x="4439" y="7667"/>
                </a:lnTo>
                <a:lnTo>
                  <a:pt x="5063" y="7080"/>
                </a:lnTo>
                <a:close/>
                <a:moveTo>
                  <a:pt x="7887" y="4732"/>
                </a:moveTo>
                <a:lnTo>
                  <a:pt x="9171" y="5282"/>
                </a:lnTo>
                <a:lnTo>
                  <a:pt x="10381" y="5869"/>
                </a:lnTo>
                <a:lnTo>
                  <a:pt x="10602" y="6529"/>
                </a:lnTo>
                <a:lnTo>
                  <a:pt x="10785" y="7190"/>
                </a:lnTo>
                <a:lnTo>
                  <a:pt x="10932" y="7850"/>
                </a:lnTo>
                <a:lnTo>
                  <a:pt x="11078" y="8547"/>
                </a:lnTo>
                <a:lnTo>
                  <a:pt x="10565" y="9097"/>
                </a:lnTo>
                <a:lnTo>
                  <a:pt x="10015" y="9647"/>
                </a:lnTo>
                <a:lnTo>
                  <a:pt x="9428" y="10161"/>
                </a:lnTo>
                <a:lnTo>
                  <a:pt x="8841" y="10674"/>
                </a:lnTo>
                <a:lnTo>
                  <a:pt x="8107" y="10418"/>
                </a:lnTo>
                <a:lnTo>
                  <a:pt x="7374" y="10161"/>
                </a:lnTo>
                <a:lnTo>
                  <a:pt x="6677" y="9867"/>
                </a:lnTo>
                <a:lnTo>
                  <a:pt x="5980" y="9537"/>
                </a:lnTo>
                <a:lnTo>
                  <a:pt x="5723" y="8143"/>
                </a:lnTo>
                <a:lnTo>
                  <a:pt x="5466" y="6713"/>
                </a:lnTo>
                <a:lnTo>
                  <a:pt x="6677" y="5722"/>
                </a:lnTo>
                <a:lnTo>
                  <a:pt x="7887" y="4732"/>
                </a:lnTo>
                <a:close/>
                <a:moveTo>
                  <a:pt x="11152" y="9171"/>
                </a:moveTo>
                <a:lnTo>
                  <a:pt x="11225" y="10161"/>
                </a:lnTo>
                <a:lnTo>
                  <a:pt x="11225" y="11188"/>
                </a:lnTo>
                <a:lnTo>
                  <a:pt x="11225" y="11225"/>
                </a:lnTo>
                <a:lnTo>
                  <a:pt x="10308" y="11041"/>
                </a:lnTo>
                <a:lnTo>
                  <a:pt x="9391" y="10821"/>
                </a:lnTo>
                <a:lnTo>
                  <a:pt x="10015" y="10308"/>
                </a:lnTo>
                <a:lnTo>
                  <a:pt x="10565" y="9794"/>
                </a:lnTo>
                <a:lnTo>
                  <a:pt x="11152" y="9171"/>
                </a:lnTo>
                <a:close/>
                <a:moveTo>
                  <a:pt x="12729" y="7153"/>
                </a:moveTo>
                <a:lnTo>
                  <a:pt x="13243" y="7483"/>
                </a:lnTo>
                <a:lnTo>
                  <a:pt x="13756" y="7813"/>
                </a:lnTo>
                <a:lnTo>
                  <a:pt x="14233" y="8180"/>
                </a:lnTo>
                <a:lnTo>
                  <a:pt x="14673" y="8584"/>
                </a:lnTo>
                <a:lnTo>
                  <a:pt x="15113" y="9024"/>
                </a:lnTo>
                <a:lnTo>
                  <a:pt x="15480" y="9464"/>
                </a:lnTo>
                <a:lnTo>
                  <a:pt x="15810" y="9941"/>
                </a:lnTo>
                <a:lnTo>
                  <a:pt x="16067" y="10454"/>
                </a:lnTo>
                <a:lnTo>
                  <a:pt x="16251" y="11005"/>
                </a:lnTo>
                <a:lnTo>
                  <a:pt x="16177" y="11041"/>
                </a:lnTo>
                <a:lnTo>
                  <a:pt x="15957" y="11188"/>
                </a:lnTo>
                <a:lnTo>
                  <a:pt x="15700" y="11298"/>
                </a:lnTo>
                <a:lnTo>
                  <a:pt x="15444" y="11371"/>
                </a:lnTo>
                <a:lnTo>
                  <a:pt x="15187" y="11445"/>
                </a:lnTo>
                <a:lnTo>
                  <a:pt x="15113" y="11371"/>
                </a:lnTo>
                <a:lnTo>
                  <a:pt x="15077" y="11408"/>
                </a:lnTo>
                <a:lnTo>
                  <a:pt x="14233" y="11445"/>
                </a:lnTo>
                <a:lnTo>
                  <a:pt x="13389" y="11408"/>
                </a:lnTo>
                <a:lnTo>
                  <a:pt x="12582" y="11371"/>
                </a:lnTo>
                <a:lnTo>
                  <a:pt x="11739" y="11298"/>
                </a:lnTo>
                <a:lnTo>
                  <a:pt x="11702" y="10198"/>
                </a:lnTo>
                <a:lnTo>
                  <a:pt x="11665" y="9464"/>
                </a:lnTo>
                <a:lnTo>
                  <a:pt x="11592" y="8694"/>
                </a:lnTo>
                <a:lnTo>
                  <a:pt x="12179" y="7923"/>
                </a:lnTo>
                <a:lnTo>
                  <a:pt x="12729" y="7153"/>
                </a:lnTo>
                <a:close/>
                <a:moveTo>
                  <a:pt x="6126" y="10161"/>
                </a:moveTo>
                <a:lnTo>
                  <a:pt x="6787" y="10454"/>
                </a:lnTo>
                <a:lnTo>
                  <a:pt x="7447" y="10711"/>
                </a:lnTo>
                <a:lnTo>
                  <a:pt x="8327" y="11005"/>
                </a:lnTo>
                <a:lnTo>
                  <a:pt x="7557" y="11555"/>
                </a:lnTo>
                <a:lnTo>
                  <a:pt x="6713" y="11995"/>
                </a:lnTo>
                <a:lnTo>
                  <a:pt x="6603" y="12068"/>
                </a:lnTo>
                <a:lnTo>
                  <a:pt x="6346" y="11078"/>
                </a:lnTo>
                <a:lnTo>
                  <a:pt x="6126" y="10161"/>
                </a:lnTo>
                <a:close/>
                <a:moveTo>
                  <a:pt x="3449" y="8657"/>
                </a:moveTo>
                <a:lnTo>
                  <a:pt x="3889" y="8950"/>
                </a:lnTo>
                <a:lnTo>
                  <a:pt x="4733" y="9427"/>
                </a:lnTo>
                <a:lnTo>
                  <a:pt x="5613" y="9904"/>
                </a:lnTo>
                <a:lnTo>
                  <a:pt x="5870" y="11078"/>
                </a:lnTo>
                <a:lnTo>
                  <a:pt x="6016" y="11665"/>
                </a:lnTo>
                <a:lnTo>
                  <a:pt x="6200" y="12288"/>
                </a:lnTo>
                <a:lnTo>
                  <a:pt x="5686" y="12509"/>
                </a:lnTo>
                <a:lnTo>
                  <a:pt x="5136" y="12729"/>
                </a:lnTo>
                <a:lnTo>
                  <a:pt x="4622" y="12875"/>
                </a:lnTo>
                <a:lnTo>
                  <a:pt x="4072" y="12985"/>
                </a:lnTo>
                <a:lnTo>
                  <a:pt x="3705" y="12985"/>
                </a:lnTo>
                <a:lnTo>
                  <a:pt x="3375" y="12949"/>
                </a:lnTo>
                <a:lnTo>
                  <a:pt x="3045" y="12875"/>
                </a:lnTo>
                <a:lnTo>
                  <a:pt x="2715" y="12692"/>
                </a:lnTo>
                <a:lnTo>
                  <a:pt x="2568" y="12582"/>
                </a:lnTo>
                <a:lnTo>
                  <a:pt x="2458" y="12435"/>
                </a:lnTo>
                <a:lnTo>
                  <a:pt x="2348" y="12288"/>
                </a:lnTo>
                <a:lnTo>
                  <a:pt x="2275" y="12105"/>
                </a:lnTo>
                <a:lnTo>
                  <a:pt x="2165" y="11775"/>
                </a:lnTo>
                <a:lnTo>
                  <a:pt x="2165" y="11371"/>
                </a:lnTo>
                <a:lnTo>
                  <a:pt x="2201" y="11005"/>
                </a:lnTo>
                <a:lnTo>
                  <a:pt x="2275" y="10638"/>
                </a:lnTo>
                <a:lnTo>
                  <a:pt x="2385" y="10271"/>
                </a:lnTo>
                <a:lnTo>
                  <a:pt x="2532" y="9941"/>
                </a:lnTo>
                <a:lnTo>
                  <a:pt x="2715" y="9574"/>
                </a:lnTo>
                <a:lnTo>
                  <a:pt x="2935" y="9281"/>
                </a:lnTo>
                <a:lnTo>
                  <a:pt x="3192" y="8950"/>
                </a:lnTo>
                <a:lnTo>
                  <a:pt x="3449" y="8657"/>
                </a:lnTo>
                <a:close/>
                <a:moveTo>
                  <a:pt x="8291" y="14049"/>
                </a:moveTo>
                <a:lnTo>
                  <a:pt x="8401" y="14086"/>
                </a:lnTo>
                <a:lnTo>
                  <a:pt x="8401" y="14196"/>
                </a:lnTo>
                <a:lnTo>
                  <a:pt x="8401" y="14343"/>
                </a:lnTo>
                <a:lnTo>
                  <a:pt x="8364" y="14489"/>
                </a:lnTo>
                <a:lnTo>
                  <a:pt x="8291" y="14599"/>
                </a:lnTo>
                <a:lnTo>
                  <a:pt x="8181" y="14673"/>
                </a:lnTo>
                <a:lnTo>
                  <a:pt x="7960" y="14489"/>
                </a:lnTo>
                <a:lnTo>
                  <a:pt x="7777" y="14306"/>
                </a:lnTo>
                <a:lnTo>
                  <a:pt x="7850" y="14159"/>
                </a:lnTo>
                <a:lnTo>
                  <a:pt x="7997" y="14086"/>
                </a:lnTo>
                <a:lnTo>
                  <a:pt x="8144" y="14049"/>
                </a:lnTo>
                <a:close/>
                <a:moveTo>
                  <a:pt x="8914" y="11188"/>
                </a:moveTo>
                <a:lnTo>
                  <a:pt x="10051" y="11481"/>
                </a:lnTo>
                <a:lnTo>
                  <a:pt x="11225" y="11702"/>
                </a:lnTo>
                <a:lnTo>
                  <a:pt x="11188" y="12288"/>
                </a:lnTo>
                <a:lnTo>
                  <a:pt x="11115" y="12839"/>
                </a:lnTo>
                <a:lnTo>
                  <a:pt x="10968" y="13426"/>
                </a:lnTo>
                <a:lnTo>
                  <a:pt x="10822" y="13976"/>
                </a:lnTo>
                <a:lnTo>
                  <a:pt x="10638" y="14269"/>
                </a:lnTo>
                <a:lnTo>
                  <a:pt x="10455" y="14563"/>
                </a:lnTo>
                <a:lnTo>
                  <a:pt x="10198" y="14819"/>
                </a:lnTo>
                <a:lnTo>
                  <a:pt x="9905" y="15003"/>
                </a:lnTo>
                <a:lnTo>
                  <a:pt x="9648" y="15113"/>
                </a:lnTo>
                <a:lnTo>
                  <a:pt x="9391" y="15150"/>
                </a:lnTo>
                <a:lnTo>
                  <a:pt x="9098" y="15113"/>
                </a:lnTo>
                <a:lnTo>
                  <a:pt x="8841" y="15040"/>
                </a:lnTo>
                <a:lnTo>
                  <a:pt x="8951" y="14856"/>
                </a:lnTo>
                <a:lnTo>
                  <a:pt x="8988" y="14673"/>
                </a:lnTo>
                <a:lnTo>
                  <a:pt x="9061" y="14453"/>
                </a:lnTo>
                <a:lnTo>
                  <a:pt x="9061" y="14269"/>
                </a:lnTo>
                <a:lnTo>
                  <a:pt x="9024" y="14086"/>
                </a:lnTo>
                <a:lnTo>
                  <a:pt x="8951" y="13976"/>
                </a:lnTo>
                <a:lnTo>
                  <a:pt x="8841" y="13829"/>
                </a:lnTo>
                <a:lnTo>
                  <a:pt x="8731" y="13756"/>
                </a:lnTo>
                <a:lnTo>
                  <a:pt x="8547" y="13646"/>
                </a:lnTo>
                <a:lnTo>
                  <a:pt x="8401" y="13609"/>
                </a:lnTo>
                <a:lnTo>
                  <a:pt x="8254" y="13572"/>
                </a:lnTo>
                <a:lnTo>
                  <a:pt x="8071" y="13572"/>
                </a:lnTo>
                <a:lnTo>
                  <a:pt x="7887" y="13609"/>
                </a:lnTo>
                <a:lnTo>
                  <a:pt x="7740" y="13682"/>
                </a:lnTo>
                <a:lnTo>
                  <a:pt x="7594" y="13792"/>
                </a:lnTo>
                <a:lnTo>
                  <a:pt x="7447" y="13902"/>
                </a:lnTo>
                <a:lnTo>
                  <a:pt x="7264" y="13609"/>
                </a:lnTo>
                <a:lnTo>
                  <a:pt x="7080" y="13242"/>
                </a:lnTo>
                <a:lnTo>
                  <a:pt x="6897" y="12912"/>
                </a:lnTo>
                <a:lnTo>
                  <a:pt x="6750" y="12545"/>
                </a:lnTo>
                <a:lnTo>
                  <a:pt x="7814" y="11958"/>
                </a:lnTo>
                <a:lnTo>
                  <a:pt x="8364" y="11591"/>
                </a:lnTo>
                <a:lnTo>
                  <a:pt x="8914" y="11188"/>
                </a:lnTo>
                <a:close/>
                <a:moveTo>
                  <a:pt x="6493" y="0"/>
                </a:moveTo>
                <a:lnTo>
                  <a:pt x="6163" y="294"/>
                </a:lnTo>
                <a:lnTo>
                  <a:pt x="5870" y="624"/>
                </a:lnTo>
                <a:lnTo>
                  <a:pt x="5613" y="991"/>
                </a:lnTo>
                <a:lnTo>
                  <a:pt x="5429" y="1394"/>
                </a:lnTo>
                <a:lnTo>
                  <a:pt x="5246" y="1798"/>
                </a:lnTo>
                <a:lnTo>
                  <a:pt x="5099" y="2201"/>
                </a:lnTo>
                <a:lnTo>
                  <a:pt x="5026" y="2641"/>
                </a:lnTo>
                <a:lnTo>
                  <a:pt x="4953" y="3081"/>
                </a:lnTo>
                <a:lnTo>
                  <a:pt x="4219" y="2898"/>
                </a:lnTo>
                <a:lnTo>
                  <a:pt x="3485" y="2788"/>
                </a:lnTo>
                <a:lnTo>
                  <a:pt x="2752" y="2715"/>
                </a:lnTo>
                <a:lnTo>
                  <a:pt x="2385" y="2751"/>
                </a:lnTo>
                <a:lnTo>
                  <a:pt x="2055" y="2788"/>
                </a:lnTo>
                <a:lnTo>
                  <a:pt x="1725" y="2825"/>
                </a:lnTo>
                <a:lnTo>
                  <a:pt x="1394" y="2898"/>
                </a:lnTo>
                <a:lnTo>
                  <a:pt x="1101" y="3045"/>
                </a:lnTo>
                <a:lnTo>
                  <a:pt x="808" y="3191"/>
                </a:lnTo>
                <a:lnTo>
                  <a:pt x="551" y="3338"/>
                </a:lnTo>
                <a:lnTo>
                  <a:pt x="367" y="3558"/>
                </a:lnTo>
                <a:lnTo>
                  <a:pt x="184" y="3815"/>
                </a:lnTo>
                <a:lnTo>
                  <a:pt x="74" y="4108"/>
                </a:lnTo>
                <a:lnTo>
                  <a:pt x="1" y="4402"/>
                </a:lnTo>
                <a:lnTo>
                  <a:pt x="1" y="4732"/>
                </a:lnTo>
                <a:lnTo>
                  <a:pt x="37" y="5026"/>
                </a:lnTo>
                <a:lnTo>
                  <a:pt x="147" y="5356"/>
                </a:lnTo>
                <a:lnTo>
                  <a:pt x="257" y="5649"/>
                </a:lnTo>
                <a:lnTo>
                  <a:pt x="441" y="5943"/>
                </a:lnTo>
                <a:lnTo>
                  <a:pt x="624" y="6236"/>
                </a:lnTo>
                <a:lnTo>
                  <a:pt x="844" y="6493"/>
                </a:lnTo>
                <a:lnTo>
                  <a:pt x="1211" y="6860"/>
                </a:lnTo>
                <a:lnTo>
                  <a:pt x="1615" y="7263"/>
                </a:lnTo>
                <a:lnTo>
                  <a:pt x="1615" y="7300"/>
                </a:lnTo>
                <a:lnTo>
                  <a:pt x="1615" y="7520"/>
                </a:lnTo>
                <a:lnTo>
                  <a:pt x="1688" y="7777"/>
                </a:lnTo>
                <a:lnTo>
                  <a:pt x="1725" y="7887"/>
                </a:lnTo>
                <a:lnTo>
                  <a:pt x="1835" y="7960"/>
                </a:lnTo>
                <a:lnTo>
                  <a:pt x="1908" y="8033"/>
                </a:lnTo>
                <a:lnTo>
                  <a:pt x="2055" y="8070"/>
                </a:lnTo>
                <a:lnTo>
                  <a:pt x="2165" y="8107"/>
                </a:lnTo>
                <a:lnTo>
                  <a:pt x="2275" y="8070"/>
                </a:lnTo>
                <a:lnTo>
                  <a:pt x="2532" y="7997"/>
                </a:lnTo>
                <a:lnTo>
                  <a:pt x="3045" y="8400"/>
                </a:lnTo>
                <a:lnTo>
                  <a:pt x="2642" y="8914"/>
                </a:lnTo>
                <a:lnTo>
                  <a:pt x="2312" y="9464"/>
                </a:lnTo>
                <a:lnTo>
                  <a:pt x="2018" y="10051"/>
                </a:lnTo>
                <a:lnTo>
                  <a:pt x="1871" y="10344"/>
                </a:lnTo>
                <a:lnTo>
                  <a:pt x="1798" y="10674"/>
                </a:lnTo>
                <a:lnTo>
                  <a:pt x="1725" y="10968"/>
                </a:lnTo>
                <a:lnTo>
                  <a:pt x="1688" y="11261"/>
                </a:lnTo>
                <a:lnTo>
                  <a:pt x="1688" y="11555"/>
                </a:lnTo>
                <a:lnTo>
                  <a:pt x="1725" y="11885"/>
                </a:lnTo>
                <a:lnTo>
                  <a:pt x="1798" y="12142"/>
                </a:lnTo>
                <a:lnTo>
                  <a:pt x="1908" y="12435"/>
                </a:lnTo>
                <a:lnTo>
                  <a:pt x="2055" y="12692"/>
                </a:lnTo>
                <a:lnTo>
                  <a:pt x="2238" y="12912"/>
                </a:lnTo>
                <a:lnTo>
                  <a:pt x="2495" y="13132"/>
                </a:lnTo>
                <a:lnTo>
                  <a:pt x="2788" y="13279"/>
                </a:lnTo>
                <a:lnTo>
                  <a:pt x="3045" y="13389"/>
                </a:lnTo>
                <a:lnTo>
                  <a:pt x="3375" y="13426"/>
                </a:lnTo>
                <a:lnTo>
                  <a:pt x="3669" y="13462"/>
                </a:lnTo>
                <a:lnTo>
                  <a:pt x="3999" y="13462"/>
                </a:lnTo>
                <a:lnTo>
                  <a:pt x="4292" y="13426"/>
                </a:lnTo>
                <a:lnTo>
                  <a:pt x="4586" y="13389"/>
                </a:lnTo>
                <a:lnTo>
                  <a:pt x="5026" y="13242"/>
                </a:lnTo>
                <a:lnTo>
                  <a:pt x="5503" y="13095"/>
                </a:lnTo>
                <a:lnTo>
                  <a:pt x="5906" y="12949"/>
                </a:lnTo>
                <a:lnTo>
                  <a:pt x="6346" y="12729"/>
                </a:lnTo>
                <a:lnTo>
                  <a:pt x="6530" y="13169"/>
                </a:lnTo>
                <a:lnTo>
                  <a:pt x="6713" y="13572"/>
                </a:lnTo>
                <a:lnTo>
                  <a:pt x="6970" y="13976"/>
                </a:lnTo>
                <a:lnTo>
                  <a:pt x="7227" y="14343"/>
                </a:lnTo>
                <a:lnTo>
                  <a:pt x="7153" y="14526"/>
                </a:lnTo>
                <a:lnTo>
                  <a:pt x="7117" y="14709"/>
                </a:lnTo>
                <a:lnTo>
                  <a:pt x="7153" y="14893"/>
                </a:lnTo>
                <a:lnTo>
                  <a:pt x="7227" y="15076"/>
                </a:lnTo>
                <a:lnTo>
                  <a:pt x="7337" y="15223"/>
                </a:lnTo>
                <a:lnTo>
                  <a:pt x="7484" y="15333"/>
                </a:lnTo>
                <a:lnTo>
                  <a:pt x="7630" y="15406"/>
                </a:lnTo>
                <a:lnTo>
                  <a:pt x="7777" y="15480"/>
                </a:lnTo>
                <a:lnTo>
                  <a:pt x="7924" y="15516"/>
                </a:lnTo>
                <a:lnTo>
                  <a:pt x="8107" y="15516"/>
                </a:lnTo>
                <a:lnTo>
                  <a:pt x="8254" y="15480"/>
                </a:lnTo>
                <a:lnTo>
                  <a:pt x="8437" y="15406"/>
                </a:lnTo>
                <a:lnTo>
                  <a:pt x="8474" y="15406"/>
                </a:lnTo>
                <a:lnTo>
                  <a:pt x="8804" y="15516"/>
                </a:lnTo>
                <a:lnTo>
                  <a:pt x="9171" y="15590"/>
                </a:lnTo>
                <a:lnTo>
                  <a:pt x="9501" y="15590"/>
                </a:lnTo>
                <a:lnTo>
                  <a:pt x="9868" y="15516"/>
                </a:lnTo>
                <a:lnTo>
                  <a:pt x="10161" y="15406"/>
                </a:lnTo>
                <a:lnTo>
                  <a:pt x="10418" y="15260"/>
                </a:lnTo>
                <a:lnTo>
                  <a:pt x="10675" y="15040"/>
                </a:lnTo>
                <a:lnTo>
                  <a:pt x="10858" y="14819"/>
                </a:lnTo>
                <a:lnTo>
                  <a:pt x="11042" y="14563"/>
                </a:lnTo>
                <a:lnTo>
                  <a:pt x="11188" y="14269"/>
                </a:lnTo>
                <a:lnTo>
                  <a:pt x="11299" y="13976"/>
                </a:lnTo>
                <a:lnTo>
                  <a:pt x="11409" y="13682"/>
                </a:lnTo>
                <a:lnTo>
                  <a:pt x="11519" y="13242"/>
                </a:lnTo>
                <a:lnTo>
                  <a:pt x="11629" y="12765"/>
                </a:lnTo>
                <a:lnTo>
                  <a:pt x="11665" y="12252"/>
                </a:lnTo>
                <a:lnTo>
                  <a:pt x="11702" y="11775"/>
                </a:lnTo>
                <a:lnTo>
                  <a:pt x="12619" y="11848"/>
                </a:lnTo>
                <a:lnTo>
                  <a:pt x="13499" y="11922"/>
                </a:lnTo>
                <a:lnTo>
                  <a:pt x="14416" y="11922"/>
                </a:lnTo>
                <a:lnTo>
                  <a:pt x="15297" y="11885"/>
                </a:lnTo>
                <a:lnTo>
                  <a:pt x="15333" y="11848"/>
                </a:lnTo>
                <a:lnTo>
                  <a:pt x="15333" y="11775"/>
                </a:lnTo>
                <a:lnTo>
                  <a:pt x="15590" y="11702"/>
                </a:lnTo>
                <a:lnTo>
                  <a:pt x="15884" y="11628"/>
                </a:lnTo>
                <a:lnTo>
                  <a:pt x="16140" y="11481"/>
                </a:lnTo>
                <a:lnTo>
                  <a:pt x="16397" y="11335"/>
                </a:lnTo>
                <a:lnTo>
                  <a:pt x="16507" y="11335"/>
                </a:lnTo>
                <a:lnTo>
                  <a:pt x="16544" y="11298"/>
                </a:lnTo>
                <a:lnTo>
                  <a:pt x="16581" y="11225"/>
                </a:lnTo>
                <a:lnTo>
                  <a:pt x="16544" y="10931"/>
                </a:lnTo>
                <a:lnTo>
                  <a:pt x="16471" y="10638"/>
                </a:lnTo>
                <a:lnTo>
                  <a:pt x="16397" y="10344"/>
                </a:lnTo>
                <a:lnTo>
                  <a:pt x="16287" y="10088"/>
                </a:lnTo>
                <a:lnTo>
                  <a:pt x="15994" y="9537"/>
                </a:lnTo>
                <a:lnTo>
                  <a:pt x="15627" y="9060"/>
                </a:lnTo>
                <a:lnTo>
                  <a:pt x="15223" y="8584"/>
                </a:lnTo>
                <a:lnTo>
                  <a:pt x="14783" y="8143"/>
                </a:lnTo>
                <a:lnTo>
                  <a:pt x="14306" y="7740"/>
                </a:lnTo>
                <a:lnTo>
                  <a:pt x="13793" y="7336"/>
                </a:lnTo>
                <a:lnTo>
                  <a:pt x="12949" y="6786"/>
                </a:lnTo>
                <a:lnTo>
                  <a:pt x="13353" y="6053"/>
                </a:lnTo>
                <a:lnTo>
                  <a:pt x="13720" y="5319"/>
                </a:lnTo>
                <a:lnTo>
                  <a:pt x="14050" y="4549"/>
                </a:lnTo>
                <a:lnTo>
                  <a:pt x="14306" y="3778"/>
                </a:lnTo>
                <a:lnTo>
                  <a:pt x="14306" y="3632"/>
                </a:lnTo>
                <a:lnTo>
                  <a:pt x="14453" y="3522"/>
                </a:lnTo>
                <a:lnTo>
                  <a:pt x="14600" y="3375"/>
                </a:lnTo>
                <a:lnTo>
                  <a:pt x="14747" y="3155"/>
                </a:lnTo>
                <a:lnTo>
                  <a:pt x="14820" y="2935"/>
                </a:lnTo>
                <a:lnTo>
                  <a:pt x="14820" y="2678"/>
                </a:lnTo>
                <a:lnTo>
                  <a:pt x="14747" y="2421"/>
                </a:lnTo>
                <a:lnTo>
                  <a:pt x="14637" y="2238"/>
                </a:lnTo>
                <a:lnTo>
                  <a:pt x="14490" y="2054"/>
                </a:lnTo>
                <a:lnTo>
                  <a:pt x="14270" y="1944"/>
                </a:lnTo>
                <a:lnTo>
                  <a:pt x="14160" y="1908"/>
                </a:lnTo>
                <a:lnTo>
                  <a:pt x="14013" y="1908"/>
                </a:lnTo>
                <a:lnTo>
                  <a:pt x="13830" y="1944"/>
                </a:lnTo>
                <a:lnTo>
                  <a:pt x="13683" y="2018"/>
                </a:lnTo>
                <a:lnTo>
                  <a:pt x="13536" y="2091"/>
                </a:lnTo>
                <a:lnTo>
                  <a:pt x="13389" y="2201"/>
                </a:lnTo>
                <a:lnTo>
                  <a:pt x="12949" y="2128"/>
                </a:lnTo>
                <a:lnTo>
                  <a:pt x="12472" y="2164"/>
                </a:lnTo>
                <a:lnTo>
                  <a:pt x="12032" y="2201"/>
                </a:lnTo>
                <a:lnTo>
                  <a:pt x="11592" y="2274"/>
                </a:lnTo>
                <a:lnTo>
                  <a:pt x="11115" y="2421"/>
                </a:lnTo>
                <a:lnTo>
                  <a:pt x="10675" y="2568"/>
                </a:lnTo>
                <a:lnTo>
                  <a:pt x="10271" y="2751"/>
                </a:lnTo>
                <a:lnTo>
                  <a:pt x="9831" y="2971"/>
                </a:lnTo>
                <a:lnTo>
                  <a:pt x="9611" y="3081"/>
                </a:lnTo>
                <a:lnTo>
                  <a:pt x="9208" y="2421"/>
                </a:lnTo>
                <a:lnTo>
                  <a:pt x="8767" y="1761"/>
                </a:lnTo>
                <a:lnTo>
                  <a:pt x="8254" y="1137"/>
                </a:lnTo>
                <a:lnTo>
                  <a:pt x="7740" y="550"/>
                </a:lnTo>
                <a:lnTo>
                  <a:pt x="7630" y="477"/>
                </a:lnTo>
                <a:lnTo>
                  <a:pt x="7520" y="477"/>
                </a:lnTo>
                <a:lnTo>
                  <a:pt x="7117" y="624"/>
                </a:lnTo>
                <a:lnTo>
                  <a:pt x="6713" y="807"/>
                </a:lnTo>
                <a:lnTo>
                  <a:pt x="6640" y="844"/>
                </a:lnTo>
                <a:lnTo>
                  <a:pt x="6603" y="881"/>
                </a:lnTo>
                <a:lnTo>
                  <a:pt x="6640" y="991"/>
                </a:lnTo>
                <a:lnTo>
                  <a:pt x="6677" y="1064"/>
                </a:lnTo>
                <a:lnTo>
                  <a:pt x="6787" y="1064"/>
                </a:lnTo>
                <a:lnTo>
                  <a:pt x="7153" y="1027"/>
                </a:lnTo>
                <a:lnTo>
                  <a:pt x="7484" y="991"/>
                </a:lnTo>
                <a:lnTo>
                  <a:pt x="7960" y="1541"/>
                </a:lnTo>
                <a:lnTo>
                  <a:pt x="8401" y="2091"/>
                </a:lnTo>
                <a:lnTo>
                  <a:pt x="8841" y="2715"/>
                </a:lnTo>
                <a:lnTo>
                  <a:pt x="9208" y="3301"/>
                </a:lnTo>
                <a:lnTo>
                  <a:pt x="8511" y="3742"/>
                </a:lnTo>
                <a:lnTo>
                  <a:pt x="7850" y="4219"/>
                </a:lnTo>
                <a:lnTo>
                  <a:pt x="6603" y="3668"/>
                </a:lnTo>
                <a:lnTo>
                  <a:pt x="5980" y="3412"/>
                </a:lnTo>
                <a:lnTo>
                  <a:pt x="5319" y="3191"/>
                </a:lnTo>
                <a:lnTo>
                  <a:pt x="5393" y="2788"/>
                </a:lnTo>
                <a:lnTo>
                  <a:pt x="5466" y="2384"/>
                </a:lnTo>
                <a:lnTo>
                  <a:pt x="5576" y="1981"/>
                </a:lnTo>
                <a:lnTo>
                  <a:pt x="5723" y="1577"/>
                </a:lnTo>
                <a:lnTo>
                  <a:pt x="5906" y="1211"/>
                </a:lnTo>
                <a:lnTo>
                  <a:pt x="6126" y="844"/>
                </a:lnTo>
                <a:lnTo>
                  <a:pt x="6383" y="514"/>
                </a:lnTo>
                <a:lnTo>
                  <a:pt x="6640" y="184"/>
                </a:lnTo>
                <a:lnTo>
                  <a:pt x="6677" y="110"/>
                </a:lnTo>
                <a:lnTo>
                  <a:pt x="6677" y="37"/>
                </a:lnTo>
                <a:lnTo>
                  <a:pt x="6603" y="0"/>
                </a:lnTo>
                <a:close/>
              </a:path>
            </a:pathLst>
          </a:custGeom>
          <a:solidFill>
            <a:srgbClr val="6D9EEB"/>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581" name="Google Shape;581;p18"/>
          <p:cNvSpPr/>
          <p:nvPr/>
        </p:nvSpPr>
        <p:spPr>
          <a:xfrm>
            <a:off x="1796481" y="4248196"/>
            <a:ext cx="798869" cy="942407"/>
          </a:xfrm>
          <a:custGeom>
            <a:rect b="b" l="l" r="r" t="t"/>
            <a:pathLst>
              <a:path extrusionOk="0" h="11079" w="9391">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6D9EEB"/>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582" name="Google Shape;582;p18"/>
          <p:cNvSpPr/>
          <p:nvPr/>
        </p:nvSpPr>
        <p:spPr>
          <a:xfrm>
            <a:off x="3575486" y="6418078"/>
            <a:ext cx="1089245" cy="418617"/>
          </a:xfrm>
          <a:custGeom>
            <a:rect b="b" l="l" r="r" t="t"/>
            <a:pathLst>
              <a:path extrusionOk="0" h="6274" w="16325">
                <a:moveTo>
                  <a:pt x="14710" y="1"/>
                </a:moveTo>
                <a:lnTo>
                  <a:pt x="14527" y="74"/>
                </a:lnTo>
                <a:lnTo>
                  <a:pt x="14380" y="147"/>
                </a:lnTo>
                <a:lnTo>
                  <a:pt x="14270" y="221"/>
                </a:lnTo>
                <a:lnTo>
                  <a:pt x="14270" y="257"/>
                </a:lnTo>
                <a:lnTo>
                  <a:pt x="14197" y="221"/>
                </a:lnTo>
                <a:lnTo>
                  <a:pt x="14087" y="221"/>
                </a:lnTo>
                <a:lnTo>
                  <a:pt x="14013" y="294"/>
                </a:lnTo>
                <a:lnTo>
                  <a:pt x="13977" y="331"/>
                </a:lnTo>
                <a:lnTo>
                  <a:pt x="13977" y="441"/>
                </a:lnTo>
                <a:lnTo>
                  <a:pt x="14013" y="551"/>
                </a:lnTo>
                <a:lnTo>
                  <a:pt x="14050" y="587"/>
                </a:lnTo>
                <a:lnTo>
                  <a:pt x="14123" y="624"/>
                </a:lnTo>
                <a:lnTo>
                  <a:pt x="14343" y="624"/>
                </a:lnTo>
                <a:lnTo>
                  <a:pt x="14527" y="551"/>
                </a:lnTo>
                <a:lnTo>
                  <a:pt x="14710" y="477"/>
                </a:lnTo>
                <a:lnTo>
                  <a:pt x="14894" y="441"/>
                </a:lnTo>
                <a:lnTo>
                  <a:pt x="14967" y="477"/>
                </a:lnTo>
                <a:lnTo>
                  <a:pt x="15004" y="514"/>
                </a:lnTo>
                <a:lnTo>
                  <a:pt x="14967" y="587"/>
                </a:lnTo>
                <a:lnTo>
                  <a:pt x="14930" y="661"/>
                </a:lnTo>
                <a:lnTo>
                  <a:pt x="14747" y="881"/>
                </a:lnTo>
                <a:lnTo>
                  <a:pt x="14123" y="1725"/>
                </a:lnTo>
                <a:lnTo>
                  <a:pt x="14123" y="1798"/>
                </a:lnTo>
                <a:lnTo>
                  <a:pt x="14087" y="1871"/>
                </a:lnTo>
                <a:lnTo>
                  <a:pt x="14123" y="1981"/>
                </a:lnTo>
                <a:lnTo>
                  <a:pt x="14233" y="2055"/>
                </a:lnTo>
                <a:lnTo>
                  <a:pt x="14343" y="2091"/>
                </a:lnTo>
                <a:lnTo>
                  <a:pt x="14820" y="2091"/>
                </a:lnTo>
                <a:lnTo>
                  <a:pt x="15260" y="2055"/>
                </a:lnTo>
                <a:lnTo>
                  <a:pt x="15774" y="1945"/>
                </a:lnTo>
                <a:lnTo>
                  <a:pt x="16031" y="1871"/>
                </a:lnTo>
                <a:lnTo>
                  <a:pt x="16251" y="1761"/>
                </a:lnTo>
                <a:lnTo>
                  <a:pt x="16324" y="1651"/>
                </a:lnTo>
                <a:lnTo>
                  <a:pt x="16324" y="1541"/>
                </a:lnTo>
                <a:lnTo>
                  <a:pt x="16288" y="1468"/>
                </a:lnTo>
                <a:lnTo>
                  <a:pt x="16214" y="1431"/>
                </a:lnTo>
                <a:lnTo>
                  <a:pt x="16141" y="1394"/>
                </a:lnTo>
                <a:lnTo>
                  <a:pt x="15957" y="1431"/>
                </a:lnTo>
                <a:lnTo>
                  <a:pt x="15774" y="1468"/>
                </a:lnTo>
                <a:lnTo>
                  <a:pt x="15370" y="1541"/>
                </a:lnTo>
                <a:lnTo>
                  <a:pt x="14820" y="1615"/>
                </a:lnTo>
                <a:lnTo>
                  <a:pt x="14820" y="1615"/>
                </a:lnTo>
                <a:lnTo>
                  <a:pt x="15260" y="1028"/>
                </a:lnTo>
                <a:lnTo>
                  <a:pt x="15370" y="844"/>
                </a:lnTo>
                <a:lnTo>
                  <a:pt x="15481" y="698"/>
                </a:lnTo>
                <a:lnTo>
                  <a:pt x="15517" y="477"/>
                </a:lnTo>
                <a:lnTo>
                  <a:pt x="15517" y="404"/>
                </a:lnTo>
                <a:lnTo>
                  <a:pt x="15481" y="294"/>
                </a:lnTo>
                <a:lnTo>
                  <a:pt x="15370" y="184"/>
                </a:lnTo>
                <a:lnTo>
                  <a:pt x="15224" y="74"/>
                </a:lnTo>
                <a:lnTo>
                  <a:pt x="15077" y="37"/>
                </a:lnTo>
                <a:lnTo>
                  <a:pt x="14894" y="1"/>
                </a:lnTo>
                <a:close/>
                <a:moveTo>
                  <a:pt x="6604" y="2788"/>
                </a:moveTo>
                <a:lnTo>
                  <a:pt x="6163" y="2898"/>
                </a:lnTo>
                <a:lnTo>
                  <a:pt x="5576" y="2972"/>
                </a:lnTo>
                <a:lnTo>
                  <a:pt x="5283" y="3045"/>
                </a:lnTo>
                <a:lnTo>
                  <a:pt x="4990" y="3118"/>
                </a:lnTo>
                <a:lnTo>
                  <a:pt x="4953" y="3155"/>
                </a:lnTo>
                <a:lnTo>
                  <a:pt x="4880" y="3229"/>
                </a:lnTo>
                <a:lnTo>
                  <a:pt x="4880" y="3302"/>
                </a:lnTo>
                <a:lnTo>
                  <a:pt x="4880" y="3339"/>
                </a:lnTo>
                <a:lnTo>
                  <a:pt x="4880" y="3412"/>
                </a:lnTo>
                <a:lnTo>
                  <a:pt x="4916" y="3485"/>
                </a:lnTo>
                <a:lnTo>
                  <a:pt x="4990" y="3522"/>
                </a:lnTo>
                <a:lnTo>
                  <a:pt x="5063" y="3522"/>
                </a:lnTo>
                <a:lnTo>
                  <a:pt x="5613" y="3485"/>
                </a:lnTo>
                <a:lnTo>
                  <a:pt x="6163" y="3412"/>
                </a:lnTo>
                <a:lnTo>
                  <a:pt x="6640" y="3339"/>
                </a:lnTo>
                <a:lnTo>
                  <a:pt x="6860" y="3265"/>
                </a:lnTo>
                <a:lnTo>
                  <a:pt x="6970" y="3192"/>
                </a:lnTo>
                <a:lnTo>
                  <a:pt x="7044" y="3118"/>
                </a:lnTo>
                <a:lnTo>
                  <a:pt x="7044" y="3008"/>
                </a:lnTo>
                <a:lnTo>
                  <a:pt x="7044" y="2972"/>
                </a:lnTo>
                <a:lnTo>
                  <a:pt x="7007" y="2898"/>
                </a:lnTo>
                <a:lnTo>
                  <a:pt x="6897" y="2862"/>
                </a:lnTo>
                <a:lnTo>
                  <a:pt x="6824" y="2825"/>
                </a:lnTo>
                <a:lnTo>
                  <a:pt x="6604" y="2788"/>
                </a:lnTo>
                <a:close/>
                <a:moveTo>
                  <a:pt x="13500" y="1945"/>
                </a:moveTo>
                <a:lnTo>
                  <a:pt x="13280" y="1981"/>
                </a:lnTo>
                <a:lnTo>
                  <a:pt x="13060" y="2018"/>
                </a:lnTo>
                <a:lnTo>
                  <a:pt x="12876" y="2055"/>
                </a:lnTo>
                <a:lnTo>
                  <a:pt x="12693" y="2201"/>
                </a:lnTo>
                <a:lnTo>
                  <a:pt x="12546" y="2275"/>
                </a:lnTo>
                <a:lnTo>
                  <a:pt x="12436" y="2422"/>
                </a:lnTo>
                <a:lnTo>
                  <a:pt x="12289" y="2678"/>
                </a:lnTo>
                <a:lnTo>
                  <a:pt x="12179" y="3008"/>
                </a:lnTo>
                <a:lnTo>
                  <a:pt x="12179" y="3339"/>
                </a:lnTo>
                <a:lnTo>
                  <a:pt x="12179" y="3522"/>
                </a:lnTo>
                <a:lnTo>
                  <a:pt x="12216" y="3669"/>
                </a:lnTo>
                <a:lnTo>
                  <a:pt x="12289" y="3815"/>
                </a:lnTo>
                <a:lnTo>
                  <a:pt x="12363" y="3962"/>
                </a:lnTo>
                <a:lnTo>
                  <a:pt x="12473" y="4109"/>
                </a:lnTo>
                <a:lnTo>
                  <a:pt x="12583" y="4219"/>
                </a:lnTo>
                <a:lnTo>
                  <a:pt x="12729" y="4292"/>
                </a:lnTo>
                <a:lnTo>
                  <a:pt x="12876" y="4366"/>
                </a:lnTo>
                <a:lnTo>
                  <a:pt x="12986" y="4402"/>
                </a:lnTo>
                <a:lnTo>
                  <a:pt x="13096" y="4402"/>
                </a:lnTo>
                <a:lnTo>
                  <a:pt x="13353" y="4329"/>
                </a:lnTo>
                <a:lnTo>
                  <a:pt x="13757" y="4146"/>
                </a:lnTo>
                <a:lnTo>
                  <a:pt x="14197" y="3999"/>
                </a:lnTo>
                <a:lnTo>
                  <a:pt x="14417" y="3852"/>
                </a:lnTo>
                <a:lnTo>
                  <a:pt x="14564" y="3705"/>
                </a:lnTo>
                <a:lnTo>
                  <a:pt x="14600" y="3632"/>
                </a:lnTo>
                <a:lnTo>
                  <a:pt x="14564" y="3559"/>
                </a:lnTo>
                <a:lnTo>
                  <a:pt x="14527" y="3485"/>
                </a:lnTo>
                <a:lnTo>
                  <a:pt x="14453" y="3449"/>
                </a:lnTo>
                <a:lnTo>
                  <a:pt x="14343" y="3412"/>
                </a:lnTo>
                <a:lnTo>
                  <a:pt x="14197" y="3449"/>
                </a:lnTo>
                <a:lnTo>
                  <a:pt x="13940" y="3522"/>
                </a:lnTo>
                <a:lnTo>
                  <a:pt x="13426" y="3742"/>
                </a:lnTo>
                <a:lnTo>
                  <a:pt x="13280" y="3815"/>
                </a:lnTo>
                <a:lnTo>
                  <a:pt x="13133" y="3852"/>
                </a:lnTo>
                <a:lnTo>
                  <a:pt x="12986" y="3852"/>
                </a:lnTo>
                <a:lnTo>
                  <a:pt x="12839" y="3779"/>
                </a:lnTo>
                <a:lnTo>
                  <a:pt x="12766" y="3669"/>
                </a:lnTo>
                <a:lnTo>
                  <a:pt x="12729" y="3559"/>
                </a:lnTo>
                <a:lnTo>
                  <a:pt x="12656" y="3339"/>
                </a:lnTo>
                <a:lnTo>
                  <a:pt x="12656" y="3118"/>
                </a:lnTo>
                <a:lnTo>
                  <a:pt x="12729" y="2898"/>
                </a:lnTo>
                <a:lnTo>
                  <a:pt x="12839" y="2715"/>
                </a:lnTo>
                <a:lnTo>
                  <a:pt x="12986" y="2532"/>
                </a:lnTo>
                <a:lnTo>
                  <a:pt x="13133" y="2458"/>
                </a:lnTo>
                <a:lnTo>
                  <a:pt x="13280" y="2422"/>
                </a:lnTo>
                <a:lnTo>
                  <a:pt x="13610" y="2385"/>
                </a:lnTo>
                <a:lnTo>
                  <a:pt x="13940" y="2348"/>
                </a:lnTo>
                <a:lnTo>
                  <a:pt x="14307" y="2348"/>
                </a:lnTo>
                <a:lnTo>
                  <a:pt x="14307" y="2311"/>
                </a:lnTo>
                <a:lnTo>
                  <a:pt x="14307" y="2275"/>
                </a:lnTo>
                <a:lnTo>
                  <a:pt x="14307" y="2238"/>
                </a:lnTo>
                <a:lnTo>
                  <a:pt x="14123" y="2128"/>
                </a:lnTo>
                <a:lnTo>
                  <a:pt x="13903" y="2055"/>
                </a:lnTo>
                <a:lnTo>
                  <a:pt x="13720" y="1981"/>
                </a:lnTo>
                <a:lnTo>
                  <a:pt x="13500" y="1945"/>
                </a:lnTo>
                <a:close/>
                <a:moveTo>
                  <a:pt x="6787" y="4182"/>
                </a:moveTo>
                <a:lnTo>
                  <a:pt x="6347" y="4292"/>
                </a:lnTo>
                <a:lnTo>
                  <a:pt x="5907" y="4366"/>
                </a:lnTo>
                <a:lnTo>
                  <a:pt x="5466" y="4439"/>
                </a:lnTo>
                <a:lnTo>
                  <a:pt x="5063" y="4549"/>
                </a:lnTo>
                <a:lnTo>
                  <a:pt x="4990" y="4622"/>
                </a:lnTo>
                <a:lnTo>
                  <a:pt x="4953" y="4696"/>
                </a:lnTo>
                <a:lnTo>
                  <a:pt x="4953" y="4806"/>
                </a:lnTo>
                <a:lnTo>
                  <a:pt x="5063" y="4843"/>
                </a:lnTo>
                <a:lnTo>
                  <a:pt x="5283" y="4879"/>
                </a:lnTo>
                <a:lnTo>
                  <a:pt x="5980" y="4879"/>
                </a:lnTo>
                <a:lnTo>
                  <a:pt x="6457" y="4769"/>
                </a:lnTo>
                <a:lnTo>
                  <a:pt x="6897" y="4659"/>
                </a:lnTo>
                <a:lnTo>
                  <a:pt x="6970" y="4622"/>
                </a:lnTo>
                <a:lnTo>
                  <a:pt x="7044" y="4586"/>
                </a:lnTo>
                <a:lnTo>
                  <a:pt x="7080" y="4512"/>
                </a:lnTo>
                <a:lnTo>
                  <a:pt x="7117" y="4439"/>
                </a:lnTo>
                <a:lnTo>
                  <a:pt x="7080" y="4292"/>
                </a:lnTo>
                <a:lnTo>
                  <a:pt x="7007" y="4219"/>
                </a:lnTo>
                <a:lnTo>
                  <a:pt x="6934" y="4182"/>
                </a:lnTo>
                <a:close/>
                <a:moveTo>
                  <a:pt x="11079" y="2055"/>
                </a:moveTo>
                <a:lnTo>
                  <a:pt x="10785" y="2091"/>
                </a:lnTo>
                <a:lnTo>
                  <a:pt x="10565" y="2165"/>
                </a:lnTo>
                <a:lnTo>
                  <a:pt x="10382" y="2311"/>
                </a:lnTo>
                <a:lnTo>
                  <a:pt x="10235" y="2495"/>
                </a:lnTo>
                <a:lnTo>
                  <a:pt x="10198" y="2385"/>
                </a:lnTo>
                <a:lnTo>
                  <a:pt x="10088" y="2348"/>
                </a:lnTo>
                <a:lnTo>
                  <a:pt x="9942" y="2311"/>
                </a:lnTo>
                <a:lnTo>
                  <a:pt x="9611" y="2311"/>
                </a:lnTo>
                <a:lnTo>
                  <a:pt x="9501" y="2348"/>
                </a:lnTo>
                <a:lnTo>
                  <a:pt x="9208" y="2495"/>
                </a:lnTo>
                <a:lnTo>
                  <a:pt x="8988" y="2678"/>
                </a:lnTo>
                <a:lnTo>
                  <a:pt x="8951" y="2568"/>
                </a:lnTo>
                <a:lnTo>
                  <a:pt x="8915" y="2532"/>
                </a:lnTo>
                <a:lnTo>
                  <a:pt x="8878" y="2532"/>
                </a:lnTo>
                <a:lnTo>
                  <a:pt x="8804" y="2568"/>
                </a:lnTo>
                <a:lnTo>
                  <a:pt x="8731" y="2752"/>
                </a:lnTo>
                <a:lnTo>
                  <a:pt x="8658" y="2935"/>
                </a:lnTo>
                <a:lnTo>
                  <a:pt x="8621" y="3339"/>
                </a:lnTo>
                <a:lnTo>
                  <a:pt x="8584" y="3705"/>
                </a:lnTo>
                <a:lnTo>
                  <a:pt x="8621" y="4072"/>
                </a:lnTo>
                <a:lnTo>
                  <a:pt x="8694" y="4439"/>
                </a:lnTo>
                <a:lnTo>
                  <a:pt x="8768" y="4806"/>
                </a:lnTo>
                <a:lnTo>
                  <a:pt x="8804" y="4879"/>
                </a:lnTo>
                <a:lnTo>
                  <a:pt x="8878" y="4953"/>
                </a:lnTo>
                <a:lnTo>
                  <a:pt x="8951" y="4989"/>
                </a:lnTo>
                <a:lnTo>
                  <a:pt x="9061" y="4953"/>
                </a:lnTo>
                <a:lnTo>
                  <a:pt x="9135" y="4916"/>
                </a:lnTo>
                <a:lnTo>
                  <a:pt x="9208" y="4879"/>
                </a:lnTo>
                <a:lnTo>
                  <a:pt x="9245" y="4769"/>
                </a:lnTo>
                <a:lnTo>
                  <a:pt x="9208" y="4659"/>
                </a:lnTo>
                <a:lnTo>
                  <a:pt x="9135" y="4182"/>
                </a:lnTo>
                <a:lnTo>
                  <a:pt x="9098" y="3669"/>
                </a:lnTo>
                <a:lnTo>
                  <a:pt x="9135" y="3339"/>
                </a:lnTo>
                <a:lnTo>
                  <a:pt x="9208" y="3118"/>
                </a:lnTo>
                <a:lnTo>
                  <a:pt x="9391" y="2972"/>
                </a:lnTo>
                <a:lnTo>
                  <a:pt x="9575" y="2825"/>
                </a:lnTo>
                <a:lnTo>
                  <a:pt x="9795" y="2788"/>
                </a:lnTo>
                <a:lnTo>
                  <a:pt x="9868" y="4072"/>
                </a:lnTo>
                <a:lnTo>
                  <a:pt x="9905" y="4146"/>
                </a:lnTo>
                <a:lnTo>
                  <a:pt x="9942" y="4219"/>
                </a:lnTo>
                <a:lnTo>
                  <a:pt x="10015" y="4292"/>
                </a:lnTo>
                <a:lnTo>
                  <a:pt x="10125" y="4292"/>
                </a:lnTo>
                <a:lnTo>
                  <a:pt x="10198" y="4329"/>
                </a:lnTo>
                <a:lnTo>
                  <a:pt x="10272" y="4292"/>
                </a:lnTo>
                <a:lnTo>
                  <a:pt x="10308" y="4219"/>
                </a:lnTo>
                <a:lnTo>
                  <a:pt x="10345" y="4146"/>
                </a:lnTo>
                <a:lnTo>
                  <a:pt x="10455" y="3559"/>
                </a:lnTo>
                <a:lnTo>
                  <a:pt x="10565" y="3008"/>
                </a:lnTo>
                <a:lnTo>
                  <a:pt x="10602" y="2862"/>
                </a:lnTo>
                <a:lnTo>
                  <a:pt x="10675" y="2752"/>
                </a:lnTo>
                <a:lnTo>
                  <a:pt x="10785" y="2642"/>
                </a:lnTo>
                <a:lnTo>
                  <a:pt x="10895" y="2568"/>
                </a:lnTo>
                <a:lnTo>
                  <a:pt x="11079" y="2568"/>
                </a:lnTo>
                <a:lnTo>
                  <a:pt x="11115" y="2642"/>
                </a:lnTo>
                <a:lnTo>
                  <a:pt x="11115" y="2752"/>
                </a:lnTo>
                <a:lnTo>
                  <a:pt x="11115" y="2862"/>
                </a:lnTo>
                <a:lnTo>
                  <a:pt x="11189" y="3449"/>
                </a:lnTo>
                <a:lnTo>
                  <a:pt x="11299" y="4036"/>
                </a:lnTo>
                <a:lnTo>
                  <a:pt x="11372" y="4256"/>
                </a:lnTo>
                <a:lnTo>
                  <a:pt x="11446" y="4512"/>
                </a:lnTo>
                <a:lnTo>
                  <a:pt x="11556" y="4732"/>
                </a:lnTo>
                <a:lnTo>
                  <a:pt x="11629" y="4806"/>
                </a:lnTo>
                <a:lnTo>
                  <a:pt x="11739" y="4843"/>
                </a:lnTo>
                <a:lnTo>
                  <a:pt x="11849" y="4843"/>
                </a:lnTo>
                <a:lnTo>
                  <a:pt x="11922" y="4806"/>
                </a:lnTo>
                <a:lnTo>
                  <a:pt x="11996" y="4769"/>
                </a:lnTo>
                <a:lnTo>
                  <a:pt x="12032" y="4696"/>
                </a:lnTo>
                <a:lnTo>
                  <a:pt x="12069" y="4586"/>
                </a:lnTo>
                <a:lnTo>
                  <a:pt x="11996" y="4476"/>
                </a:lnTo>
                <a:lnTo>
                  <a:pt x="11922" y="4402"/>
                </a:lnTo>
                <a:lnTo>
                  <a:pt x="11886" y="4256"/>
                </a:lnTo>
                <a:lnTo>
                  <a:pt x="11812" y="4072"/>
                </a:lnTo>
                <a:lnTo>
                  <a:pt x="11776" y="3779"/>
                </a:lnTo>
                <a:lnTo>
                  <a:pt x="11666" y="3339"/>
                </a:lnTo>
                <a:lnTo>
                  <a:pt x="11629" y="2862"/>
                </a:lnTo>
                <a:lnTo>
                  <a:pt x="11629" y="2532"/>
                </a:lnTo>
                <a:lnTo>
                  <a:pt x="11592" y="2385"/>
                </a:lnTo>
                <a:lnTo>
                  <a:pt x="11482" y="2275"/>
                </a:lnTo>
                <a:lnTo>
                  <a:pt x="11299" y="2128"/>
                </a:lnTo>
                <a:lnTo>
                  <a:pt x="11189" y="2091"/>
                </a:lnTo>
                <a:lnTo>
                  <a:pt x="11079" y="2055"/>
                </a:lnTo>
                <a:close/>
                <a:moveTo>
                  <a:pt x="2715" y="1138"/>
                </a:moveTo>
                <a:lnTo>
                  <a:pt x="2569" y="1174"/>
                </a:lnTo>
                <a:lnTo>
                  <a:pt x="2422" y="1284"/>
                </a:lnTo>
                <a:lnTo>
                  <a:pt x="2385" y="1358"/>
                </a:lnTo>
                <a:lnTo>
                  <a:pt x="2165" y="1284"/>
                </a:lnTo>
                <a:lnTo>
                  <a:pt x="1762" y="1284"/>
                </a:lnTo>
                <a:lnTo>
                  <a:pt x="1542" y="1358"/>
                </a:lnTo>
                <a:lnTo>
                  <a:pt x="771" y="1504"/>
                </a:lnTo>
                <a:lnTo>
                  <a:pt x="368" y="1651"/>
                </a:lnTo>
                <a:lnTo>
                  <a:pt x="184" y="1725"/>
                </a:lnTo>
                <a:lnTo>
                  <a:pt x="38" y="1835"/>
                </a:lnTo>
                <a:lnTo>
                  <a:pt x="1" y="1908"/>
                </a:lnTo>
                <a:lnTo>
                  <a:pt x="1" y="1981"/>
                </a:lnTo>
                <a:lnTo>
                  <a:pt x="38" y="2018"/>
                </a:lnTo>
                <a:lnTo>
                  <a:pt x="111" y="2055"/>
                </a:lnTo>
                <a:lnTo>
                  <a:pt x="74" y="2348"/>
                </a:lnTo>
                <a:lnTo>
                  <a:pt x="74" y="2642"/>
                </a:lnTo>
                <a:lnTo>
                  <a:pt x="74" y="3705"/>
                </a:lnTo>
                <a:lnTo>
                  <a:pt x="111" y="4843"/>
                </a:lnTo>
                <a:lnTo>
                  <a:pt x="148" y="5980"/>
                </a:lnTo>
                <a:lnTo>
                  <a:pt x="184" y="6090"/>
                </a:lnTo>
                <a:lnTo>
                  <a:pt x="294" y="6200"/>
                </a:lnTo>
                <a:lnTo>
                  <a:pt x="404" y="6236"/>
                </a:lnTo>
                <a:lnTo>
                  <a:pt x="514" y="6200"/>
                </a:lnTo>
                <a:lnTo>
                  <a:pt x="624" y="6236"/>
                </a:lnTo>
                <a:lnTo>
                  <a:pt x="845" y="6273"/>
                </a:lnTo>
                <a:lnTo>
                  <a:pt x="1028" y="6236"/>
                </a:lnTo>
                <a:lnTo>
                  <a:pt x="1395" y="6163"/>
                </a:lnTo>
                <a:lnTo>
                  <a:pt x="2385" y="5980"/>
                </a:lnTo>
                <a:lnTo>
                  <a:pt x="2605" y="5943"/>
                </a:lnTo>
                <a:lnTo>
                  <a:pt x="2752" y="5906"/>
                </a:lnTo>
                <a:lnTo>
                  <a:pt x="2899" y="5833"/>
                </a:lnTo>
                <a:lnTo>
                  <a:pt x="2972" y="5686"/>
                </a:lnTo>
                <a:lnTo>
                  <a:pt x="2972" y="5576"/>
                </a:lnTo>
                <a:lnTo>
                  <a:pt x="2935" y="5503"/>
                </a:lnTo>
                <a:lnTo>
                  <a:pt x="2825" y="5429"/>
                </a:lnTo>
                <a:lnTo>
                  <a:pt x="2679" y="5393"/>
                </a:lnTo>
                <a:lnTo>
                  <a:pt x="2532" y="5393"/>
                </a:lnTo>
                <a:lnTo>
                  <a:pt x="2385" y="5429"/>
                </a:lnTo>
                <a:lnTo>
                  <a:pt x="2055" y="5503"/>
                </a:lnTo>
                <a:lnTo>
                  <a:pt x="1762" y="5576"/>
                </a:lnTo>
                <a:lnTo>
                  <a:pt x="1028" y="5723"/>
                </a:lnTo>
                <a:lnTo>
                  <a:pt x="698" y="5796"/>
                </a:lnTo>
                <a:lnTo>
                  <a:pt x="661" y="4953"/>
                </a:lnTo>
                <a:lnTo>
                  <a:pt x="624" y="4109"/>
                </a:lnTo>
                <a:lnTo>
                  <a:pt x="845" y="4109"/>
                </a:lnTo>
                <a:lnTo>
                  <a:pt x="1028" y="4072"/>
                </a:lnTo>
                <a:lnTo>
                  <a:pt x="1431" y="3962"/>
                </a:lnTo>
                <a:lnTo>
                  <a:pt x="2459" y="3742"/>
                </a:lnTo>
                <a:lnTo>
                  <a:pt x="2495" y="3779"/>
                </a:lnTo>
                <a:lnTo>
                  <a:pt x="2605" y="3779"/>
                </a:lnTo>
                <a:lnTo>
                  <a:pt x="2679" y="3742"/>
                </a:lnTo>
                <a:lnTo>
                  <a:pt x="2752" y="3705"/>
                </a:lnTo>
                <a:lnTo>
                  <a:pt x="2789" y="3669"/>
                </a:lnTo>
                <a:lnTo>
                  <a:pt x="2862" y="3559"/>
                </a:lnTo>
                <a:lnTo>
                  <a:pt x="2899" y="3485"/>
                </a:lnTo>
                <a:lnTo>
                  <a:pt x="2899" y="3412"/>
                </a:lnTo>
                <a:lnTo>
                  <a:pt x="2862" y="3339"/>
                </a:lnTo>
                <a:lnTo>
                  <a:pt x="2825" y="3265"/>
                </a:lnTo>
                <a:lnTo>
                  <a:pt x="2715" y="3155"/>
                </a:lnTo>
                <a:lnTo>
                  <a:pt x="2532" y="3155"/>
                </a:lnTo>
                <a:lnTo>
                  <a:pt x="1431" y="3449"/>
                </a:lnTo>
                <a:lnTo>
                  <a:pt x="1028" y="3522"/>
                </a:lnTo>
                <a:lnTo>
                  <a:pt x="808" y="3595"/>
                </a:lnTo>
                <a:lnTo>
                  <a:pt x="624" y="3632"/>
                </a:lnTo>
                <a:lnTo>
                  <a:pt x="588" y="2788"/>
                </a:lnTo>
                <a:lnTo>
                  <a:pt x="588" y="2458"/>
                </a:lnTo>
                <a:lnTo>
                  <a:pt x="551" y="2091"/>
                </a:lnTo>
                <a:lnTo>
                  <a:pt x="1065" y="1981"/>
                </a:lnTo>
                <a:lnTo>
                  <a:pt x="1615" y="1835"/>
                </a:lnTo>
                <a:lnTo>
                  <a:pt x="1798" y="1798"/>
                </a:lnTo>
                <a:lnTo>
                  <a:pt x="2055" y="1798"/>
                </a:lnTo>
                <a:lnTo>
                  <a:pt x="2165" y="1871"/>
                </a:lnTo>
                <a:lnTo>
                  <a:pt x="2238" y="1908"/>
                </a:lnTo>
                <a:lnTo>
                  <a:pt x="2312" y="1945"/>
                </a:lnTo>
                <a:lnTo>
                  <a:pt x="2422" y="1945"/>
                </a:lnTo>
                <a:lnTo>
                  <a:pt x="2495" y="1908"/>
                </a:lnTo>
                <a:lnTo>
                  <a:pt x="3009" y="1651"/>
                </a:lnTo>
                <a:lnTo>
                  <a:pt x="3082" y="1615"/>
                </a:lnTo>
                <a:lnTo>
                  <a:pt x="3119" y="1578"/>
                </a:lnTo>
                <a:lnTo>
                  <a:pt x="3156" y="1431"/>
                </a:lnTo>
                <a:lnTo>
                  <a:pt x="3119" y="1284"/>
                </a:lnTo>
                <a:lnTo>
                  <a:pt x="3082" y="1248"/>
                </a:lnTo>
                <a:lnTo>
                  <a:pt x="3009" y="1174"/>
                </a:lnTo>
                <a:lnTo>
                  <a:pt x="2862" y="1138"/>
                </a:lnTo>
                <a:close/>
              </a:path>
            </a:pathLst>
          </a:custGeom>
          <a:solidFill>
            <a:srgbClr val="6D9EEB"/>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583" name="Google Shape;583;p18"/>
          <p:cNvSpPr/>
          <p:nvPr/>
        </p:nvSpPr>
        <p:spPr>
          <a:xfrm>
            <a:off x="9528561" y="6011686"/>
            <a:ext cx="1387828" cy="974149"/>
          </a:xfrm>
          <a:custGeom>
            <a:rect b="b" l="l" r="r" t="t"/>
            <a:pathLst>
              <a:path extrusionOk="0" h="14600" w="2080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584" name="Google Shape;584;p18"/>
          <p:cNvSpPr/>
          <p:nvPr/>
        </p:nvSpPr>
        <p:spPr>
          <a:xfrm>
            <a:off x="9528574" y="4139242"/>
            <a:ext cx="912964" cy="961938"/>
          </a:xfrm>
          <a:custGeom>
            <a:rect b="b" l="l" r="r" t="t"/>
            <a:pathLst>
              <a:path extrusionOk="0" h="14417" w="13683">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6D9EEB"/>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585" name="Google Shape;585;p18"/>
          <p:cNvSpPr/>
          <p:nvPr/>
        </p:nvSpPr>
        <p:spPr>
          <a:xfrm>
            <a:off x="7016277" y="6306021"/>
            <a:ext cx="700052" cy="496882"/>
          </a:xfrm>
          <a:custGeom>
            <a:rect b="b" l="l" r="r" t="t"/>
            <a:pathLst>
              <a:path extrusionOk="0" h="7447" w="10492">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6D9EEB"/>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586" name="Google Shape;586;p18"/>
          <p:cNvSpPr/>
          <p:nvPr/>
        </p:nvSpPr>
        <p:spPr>
          <a:xfrm>
            <a:off x="11168496" y="6305415"/>
            <a:ext cx="678034" cy="433296"/>
          </a:xfrm>
          <a:custGeom>
            <a:rect b="b" l="l" r="r" t="t"/>
            <a:pathLst>
              <a:path extrusionOk="0" h="6494" w="10162">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6D9EEB"/>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587" name="Google Shape;587;p18"/>
          <p:cNvSpPr/>
          <p:nvPr/>
        </p:nvSpPr>
        <p:spPr>
          <a:xfrm>
            <a:off x="5078288" y="5905768"/>
            <a:ext cx="761237" cy="756366"/>
          </a:xfrm>
          <a:custGeom>
            <a:rect b="b" l="l" r="r" t="t"/>
            <a:pathLst>
              <a:path extrusionOk="0" h="11336" w="11409">
                <a:moveTo>
                  <a:pt x="5173" y="4219"/>
                </a:moveTo>
                <a:lnTo>
                  <a:pt x="5136" y="4256"/>
                </a:lnTo>
                <a:lnTo>
                  <a:pt x="5100" y="4292"/>
                </a:lnTo>
                <a:lnTo>
                  <a:pt x="4990" y="4366"/>
                </a:lnTo>
                <a:lnTo>
                  <a:pt x="4916" y="4476"/>
                </a:lnTo>
                <a:lnTo>
                  <a:pt x="4916" y="4512"/>
                </a:lnTo>
                <a:lnTo>
                  <a:pt x="4843" y="4659"/>
                </a:lnTo>
                <a:lnTo>
                  <a:pt x="4843" y="4769"/>
                </a:lnTo>
                <a:lnTo>
                  <a:pt x="4880" y="4843"/>
                </a:lnTo>
                <a:lnTo>
                  <a:pt x="4990" y="4916"/>
                </a:lnTo>
                <a:lnTo>
                  <a:pt x="5100" y="4989"/>
                </a:lnTo>
                <a:lnTo>
                  <a:pt x="5283" y="4989"/>
                </a:lnTo>
                <a:lnTo>
                  <a:pt x="5430" y="4916"/>
                </a:lnTo>
                <a:lnTo>
                  <a:pt x="5540" y="4769"/>
                </a:lnTo>
                <a:lnTo>
                  <a:pt x="5577" y="4696"/>
                </a:lnTo>
                <a:lnTo>
                  <a:pt x="5613" y="4623"/>
                </a:lnTo>
                <a:lnTo>
                  <a:pt x="5577" y="4549"/>
                </a:lnTo>
                <a:lnTo>
                  <a:pt x="5577" y="4476"/>
                </a:lnTo>
                <a:lnTo>
                  <a:pt x="5430" y="4402"/>
                </a:lnTo>
                <a:lnTo>
                  <a:pt x="5320" y="4366"/>
                </a:lnTo>
                <a:lnTo>
                  <a:pt x="5320" y="4292"/>
                </a:lnTo>
                <a:lnTo>
                  <a:pt x="5246" y="4256"/>
                </a:lnTo>
                <a:lnTo>
                  <a:pt x="5173" y="4219"/>
                </a:lnTo>
                <a:close/>
                <a:moveTo>
                  <a:pt x="5980" y="6016"/>
                </a:moveTo>
                <a:lnTo>
                  <a:pt x="6017" y="6053"/>
                </a:lnTo>
                <a:lnTo>
                  <a:pt x="6053" y="6126"/>
                </a:lnTo>
                <a:lnTo>
                  <a:pt x="6053" y="6200"/>
                </a:lnTo>
                <a:lnTo>
                  <a:pt x="5907" y="6237"/>
                </a:lnTo>
                <a:lnTo>
                  <a:pt x="5943" y="6090"/>
                </a:lnTo>
                <a:lnTo>
                  <a:pt x="5980" y="6016"/>
                </a:lnTo>
                <a:close/>
                <a:moveTo>
                  <a:pt x="5833" y="5613"/>
                </a:moveTo>
                <a:lnTo>
                  <a:pt x="5723" y="5650"/>
                </a:lnTo>
                <a:lnTo>
                  <a:pt x="5650" y="5723"/>
                </a:lnTo>
                <a:lnTo>
                  <a:pt x="5613" y="5796"/>
                </a:lnTo>
                <a:lnTo>
                  <a:pt x="5613" y="5870"/>
                </a:lnTo>
                <a:lnTo>
                  <a:pt x="5687" y="5943"/>
                </a:lnTo>
                <a:lnTo>
                  <a:pt x="5577" y="6163"/>
                </a:lnTo>
                <a:lnTo>
                  <a:pt x="5540" y="6420"/>
                </a:lnTo>
                <a:lnTo>
                  <a:pt x="5577" y="6530"/>
                </a:lnTo>
                <a:lnTo>
                  <a:pt x="5687" y="6567"/>
                </a:lnTo>
                <a:lnTo>
                  <a:pt x="5833" y="6603"/>
                </a:lnTo>
                <a:lnTo>
                  <a:pt x="5980" y="6603"/>
                </a:lnTo>
                <a:lnTo>
                  <a:pt x="6090" y="6567"/>
                </a:lnTo>
                <a:lnTo>
                  <a:pt x="6237" y="6530"/>
                </a:lnTo>
                <a:lnTo>
                  <a:pt x="6347" y="6457"/>
                </a:lnTo>
                <a:lnTo>
                  <a:pt x="6420" y="6347"/>
                </a:lnTo>
                <a:lnTo>
                  <a:pt x="6457" y="6200"/>
                </a:lnTo>
                <a:lnTo>
                  <a:pt x="6457" y="6053"/>
                </a:lnTo>
                <a:lnTo>
                  <a:pt x="6420" y="5943"/>
                </a:lnTo>
                <a:lnTo>
                  <a:pt x="6347" y="5833"/>
                </a:lnTo>
                <a:lnTo>
                  <a:pt x="6274" y="5760"/>
                </a:lnTo>
                <a:lnTo>
                  <a:pt x="6163" y="5686"/>
                </a:lnTo>
                <a:lnTo>
                  <a:pt x="6053" y="5650"/>
                </a:lnTo>
                <a:lnTo>
                  <a:pt x="5943" y="5613"/>
                </a:lnTo>
                <a:close/>
                <a:moveTo>
                  <a:pt x="3926" y="441"/>
                </a:moveTo>
                <a:lnTo>
                  <a:pt x="4623" y="478"/>
                </a:lnTo>
                <a:lnTo>
                  <a:pt x="5356" y="478"/>
                </a:lnTo>
                <a:lnTo>
                  <a:pt x="6824" y="551"/>
                </a:lnTo>
                <a:lnTo>
                  <a:pt x="7631" y="551"/>
                </a:lnTo>
                <a:lnTo>
                  <a:pt x="7704" y="734"/>
                </a:lnTo>
                <a:lnTo>
                  <a:pt x="7777" y="1064"/>
                </a:lnTo>
                <a:lnTo>
                  <a:pt x="7521" y="1174"/>
                </a:lnTo>
                <a:lnTo>
                  <a:pt x="7191" y="1211"/>
                </a:lnTo>
                <a:lnTo>
                  <a:pt x="7044" y="1211"/>
                </a:lnTo>
                <a:lnTo>
                  <a:pt x="6860" y="1174"/>
                </a:lnTo>
                <a:lnTo>
                  <a:pt x="6714" y="1174"/>
                </a:lnTo>
                <a:lnTo>
                  <a:pt x="6530" y="1211"/>
                </a:lnTo>
                <a:lnTo>
                  <a:pt x="6494" y="1248"/>
                </a:lnTo>
                <a:lnTo>
                  <a:pt x="6457" y="1321"/>
                </a:lnTo>
                <a:lnTo>
                  <a:pt x="6420" y="1395"/>
                </a:lnTo>
                <a:lnTo>
                  <a:pt x="6457" y="1468"/>
                </a:lnTo>
                <a:lnTo>
                  <a:pt x="6457" y="1505"/>
                </a:lnTo>
                <a:lnTo>
                  <a:pt x="6494" y="1578"/>
                </a:lnTo>
                <a:lnTo>
                  <a:pt x="6567" y="1651"/>
                </a:lnTo>
                <a:lnTo>
                  <a:pt x="6567" y="1871"/>
                </a:lnTo>
                <a:lnTo>
                  <a:pt x="6567" y="2092"/>
                </a:lnTo>
                <a:lnTo>
                  <a:pt x="6640" y="2642"/>
                </a:lnTo>
                <a:lnTo>
                  <a:pt x="6677" y="3192"/>
                </a:lnTo>
                <a:lnTo>
                  <a:pt x="6714" y="3632"/>
                </a:lnTo>
                <a:lnTo>
                  <a:pt x="6714" y="4072"/>
                </a:lnTo>
                <a:lnTo>
                  <a:pt x="6677" y="4586"/>
                </a:lnTo>
                <a:lnTo>
                  <a:pt x="6640" y="4843"/>
                </a:lnTo>
                <a:lnTo>
                  <a:pt x="6640" y="5099"/>
                </a:lnTo>
                <a:lnTo>
                  <a:pt x="6677" y="5246"/>
                </a:lnTo>
                <a:lnTo>
                  <a:pt x="6640" y="5319"/>
                </a:lnTo>
                <a:lnTo>
                  <a:pt x="6640" y="5393"/>
                </a:lnTo>
                <a:lnTo>
                  <a:pt x="6640" y="5466"/>
                </a:lnTo>
                <a:lnTo>
                  <a:pt x="6714" y="5540"/>
                </a:lnTo>
                <a:lnTo>
                  <a:pt x="7117" y="5796"/>
                </a:lnTo>
                <a:lnTo>
                  <a:pt x="7484" y="6016"/>
                </a:lnTo>
                <a:lnTo>
                  <a:pt x="7851" y="6310"/>
                </a:lnTo>
                <a:lnTo>
                  <a:pt x="8218" y="6640"/>
                </a:lnTo>
                <a:lnTo>
                  <a:pt x="8915" y="7300"/>
                </a:lnTo>
                <a:lnTo>
                  <a:pt x="8621" y="7337"/>
                </a:lnTo>
                <a:lnTo>
                  <a:pt x="8328" y="7300"/>
                </a:lnTo>
                <a:lnTo>
                  <a:pt x="8108" y="7227"/>
                </a:lnTo>
                <a:lnTo>
                  <a:pt x="7887" y="7154"/>
                </a:lnTo>
                <a:lnTo>
                  <a:pt x="7484" y="6933"/>
                </a:lnTo>
                <a:lnTo>
                  <a:pt x="7117" y="6823"/>
                </a:lnTo>
                <a:lnTo>
                  <a:pt x="6750" y="6787"/>
                </a:lnTo>
                <a:lnTo>
                  <a:pt x="6384" y="6823"/>
                </a:lnTo>
                <a:lnTo>
                  <a:pt x="5980" y="6933"/>
                </a:lnTo>
                <a:lnTo>
                  <a:pt x="5577" y="7044"/>
                </a:lnTo>
                <a:lnTo>
                  <a:pt x="5210" y="7227"/>
                </a:lnTo>
                <a:lnTo>
                  <a:pt x="4843" y="7374"/>
                </a:lnTo>
                <a:lnTo>
                  <a:pt x="4439" y="7520"/>
                </a:lnTo>
                <a:lnTo>
                  <a:pt x="4109" y="7557"/>
                </a:lnTo>
                <a:lnTo>
                  <a:pt x="3816" y="7594"/>
                </a:lnTo>
                <a:lnTo>
                  <a:pt x="3889" y="7557"/>
                </a:lnTo>
                <a:lnTo>
                  <a:pt x="3926" y="7484"/>
                </a:lnTo>
                <a:lnTo>
                  <a:pt x="3926" y="7374"/>
                </a:lnTo>
                <a:lnTo>
                  <a:pt x="3926" y="7300"/>
                </a:lnTo>
                <a:lnTo>
                  <a:pt x="3889" y="7227"/>
                </a:lnTo>
                <a:lnTo>
                  <a:pt x="3816" y="7190"/>
                </a:lnTo>
                <a:lnTo>
                  <a:pt x="2789" y="7190"/>
                </a:lnTo>
                <a:lnTo>
                  <a:pt x="2935" y="7044"/>
                </a:lnTo>
                <a:lnTo>
                  <a:pt x="3266" y="6677"/>
                </a:lnTo>
                <a:lnTo>
                  <a:pt x="3559" y="6713"/>
                </a:lnTo>
                <a:lnTo>
                  <a:pt x="3853" y="6713"/>
                </a:lnTo>
                <a:lnTo>
                  <a:pt x="4403" y="6677"/>
                </a:lnTo>
                <a:lnTo>
                  <a:pt x="4549" y="6640"/>
                </a:lnTo>
                <a:lnTo>
                  <a:pt x="4623" y="6530"/>
                </a:lnTo>
                <a:lnTo>
                  <a:pt x="4623" y="6457"/>
                </a:lnTo>
                <a:lnTo>
                  <a:pt x="4586" y="6383"/>
                </a:lnTo>
                <a:lnTo>
                  <a:pt x="4513" y="6310"/>
                </a:lnTo>
                <a:lnTo>
                  <a:pt x="4403" y="6273"/>
                </a:lnTo>
                <a:lnTo>
                  <a:pt x="3669" y="6273"/>
                </a:lnTo>
                <a:lnTo>
                  <a:pt x="3926" y="6016"/>
                </a:lnTo>
                <a:lnTo>
                  <a:pt x="4183" y="5723"/>
                </a:lnTo>
                <a:lnTo>
                  <a:pt x="4293" y="5723"/>
                </a:lnTo>
                <a:lnTo>
                  <a:pt x="4366" y="5686"/>
                </a:lnTo>
                <a:lnTo>
                  <a:pt x="4439" y="5576"/>
                </a:lnTo>
                <a:lnTo>
                  <a:pt x="4476" y="5466"/>
                </a:lnTo>
                <a:lnTo>
                  <a:pt x="4403" y="3449"/>
                </a:lnTo>
                <a:lnTo>
                  <a:pt x="4366" y="2495"/>
                </a:lnTo>
                <a:lnTo>
                  <a:pt x="4329" y="2018"/>
                </a:lnTo>
                <a:lnTo>
                  <a:pt x="4293" y="1541"/>
                </a:lnTo>
                <a:lnTo>
                  <a:pt x="4256" y="1431"/>
                </a:lnTo>
                <a:lnTo>
                  <a:pt x="4549" y="1505"/>
                </a:lnTo>
                <a:lnTo>
                  <a:pt x="4953" y="1578"/>
                </a:lnTo>
                <a:lnTo>
                  <a:pt x="5173" y="1578"/>
                </a:lnTo>
                <a:lnTo>
                  <a:pt x="5356" y="1505"/>
                </a:lnTo>
                <a:lnTo>
                  <a:pt x="5393" y="1468"/>
                </a:lnTo>
                <a:lnTo>
                  <a:pt x="5430" y="1431"/>
                </a:lnTo>
                <a:lnTo>
                  <a:pt x="5430" y="1358"/>
                </a:lnTo>
                <a:lnTo>
                  <a:pt x="5393" y="1321"/>
                </a:lnTo>
                <a:lnTo>
                  <a:pt x="5246" y="1211"/>
                </a:lnTo>
                <a:lnTo>
                  <a:pt x="5063" y="1174"/>
                </a:lnTo>
                <a:lnTo>
                  <a:pt x="4733" y="1138"/>
                </a:lnTo>
                <a:lnTo>
                  <a:pt x="4219" y="1064"/>
                </a:lnTo>
                <a:lnTo>
                  <a:pt x="4183" y="1028"/>
                </a:lnTo>
                <a:lnTo>
                  <a:pt x="4146" y="991"/>
                </a:lnTo>
                <a:lnTo>
                  <a:pt x="3999" y="991"/>
                </a:lnTo>
                <a:lnTo>
                  <a:pt x="3853" y="1028"/>
                </a:lnTo>
                <a:lnTo>
                  <a:pt x="3706" y="1064"/>
                </a:lnTo>
                <a:lnTo>
                  <a:pt x="3596" y="1064"/>
                </a:lnTo>
                <a:lnTo>
                  <a:pt x="3522" y="1028"/>
                </a:lnTo>
                <a:lnTo>
                  <a:pt x="3486" y="991"/>
                </a:lnTo>
                <a:lnTo>
                  <a:pt x="3412" y="881"/>
                </a:lnTo>
                <a:lnTo>
                  <a:pt x="3412" y="771"/>
                </a:lnTo>
                <a:lnTo>
                  <a:pt x="3412" y="698"/>
                </a:lnTo>
                <a:lnTo>
                  <a:pt x="3486" y="624"/>
                </a:lnTo>
                <a:lnTo>
                  <a:pt x="3559" y="551"/>
                </a:lnTo>
                <a:lnTo>
                  <a:pt x="3742" y="478"/>
                </a:lnTo>
                <a:lnTo>
                  <a:pt x="3926" y="441"/>
                </a:lnTo>
                <a:close/>
                <a:moveTo>
                  <a:pt x="6090" y="8071"/>
                </a:moveTo>
                <a:lnTo>
                  <a:pt x="6127" y="8144"/>
                </a:lnTo>
                <a:lnTo>
                  <a:pt x="6127" y="8217"/>
                </a:lnTo>
                <a:lnTo>
                  <a:pt x="6090" y="8291"/>
                </a:lnTo>
                <a:lnTo>
                  <a:pt x="6053" y="8364"/>
                </a:lnTo>
                <a:lnTo>
                  <a:pt x="5980" y="8401"/>
                </a:lnTo>
                <a:lnTo>
                  <a:pt x="5907" y="8401"/>
                </a:lnTo>
                <a:lnTo>
                  <a:pt x="5833" y="8364"/>
                </a:lnTo>
                <a:lnTo>
                  <a:pt x="5760" y="8291"/>
                </a:lnTo>
                <a:lnTo>
                  <a:pt x="5760" y="8181"/>
                </a:lnTo>
                <a:lnTo>
                  <a:pt x="5833" y="8144"/>
                </a:lnTo>
                <a:lnTo>
                  <a:pt x="5943" y="8071"/>
                </a:lnTo>
                <a:lnTo>
                  <a:pt x="6017" y="8107"/>
                </a:lnTo>
                <a:lnTo>
                  <a:pt x="6053" y="8107"/>
                </a:lnTo>
                <a:lnTo>
                  <a:pt x="6090" y="8071"/>
                </a:lnTo>
                <a:close/>
                <a:moveTo>
                  <a:pt x="5907" y="7630"/>
                </a:moveTo>
                <a:lnTo>
                  <a:pt x="5797" y="7667"/>
                </a:lnTo>
                <a:lnTo>
                  <a:pt x="5687" y="7704"/>
                </a:lnTo>
                <a:lnTo>
                  <a:pt x="5577" y="7777"/>
                </a:lnTo>
                <a:lnTo>
                  <a:pt x="5467" y="7887"/>
                </a:lnTo>
                <a:lnTo>
                  <a:pt x="5467" y="7924"/>
                </a:lnTo>
                <a:lnTo>
                  <a:pt x="5430" y="7997"/>
                </a:lnTo>
                <a:lnTo>
                  <a:pt x="5503" y="8071"/>
                </a:lnTo>
                <a:lnTo>
                  <a:pt x="5430" y="8217"/>
                </a:lnTo>
                <a:lnTo>
                  <a:pt x="5430" y="8364"/>
                </a:lnTo>
                <a:lnTo>
                  <a:pt x="5467" y="8474"/>
                </a:lnTo>
                <a:lnTo>
                  <a:pt x="5540" y="8584"/>
                </a:lnTo>
                <a:lnTo>
                  <a:pt x="5650" y="8694"/>
                </a:lnTo>
                <a:lnTo>
                  <a:pt x="5797" y="8731"/>
                </a:lnTo>
                <a:lnTo>
                  <a:pt x="5907" y="8768"/>
                </a:lnTo>
                <a:lnTo>
                  <a:pt x="6053" y="8768"/>
                </a:lnTo>
                <a:lnTo>
                  <a:pt x="6200" y="8731"/>
                </a:lnTo>
                <a:lnTo>
                  <a:pt x="6310" y="8658"/>
                </a:lnTo>
                <a:lnTo>
                  <a:pt x="6384" y="8584"/>
                </a:lnTo>
                <a:lnTo>
                  <a:pt x="6457" y="8474"/>
                </a:lnTo>
                <a:lnTo>
                  <a:pt x="6494" y="8327"/>
                </a:lnTo>
                <a:lnTo>
                  <a:pt x="6494" y="8217"/>
                </a:lnTo>
                <a:lnTo>
                  <a:pt x="6494" y="8071"/>
                </a:lnTo>
                <a:lnTo>
                  <a:pt x="6457" y="7961"/>
                </a:lnTo>
                <a:lnTo>
                  <a:pt x="6384" y="7851"/>
                </a:lnTo>
                <a:lnTo>
                  <a:pt x="6310" y="7777"/>
                </a:lnTo>
                <a:lnTo>
                  <a:pt x="6200" y="7704"/>
                </a:lnTo>
                <a:lnTo>
                  <a:pt x="6053" y="7667"/>
                </a:lnTo>
                <a:lnTo>
                  <a:pt x="5907" y="7630"/>
                </a:lnTo>
                <a:close/>
                <a:moveTo>
                  <a:pt x="4476" y="9134"/>
                </a:moveTo>
                <a:lnTo>
                  <a:pt x="4513" y="9281"/>
                </a:lnTo>
                <a:lnTo>
                  <a:pt x="4476" y="9391"/>
                </a:lnTo>
                <a:lnTo>
                  <a:pt x="4403" y="9538"/>
                </a:lnTo>
                <a:lnTo>
                  <a:pt x="4256" y="9648"/>
                </a:lnTo>
                <a:lnTo>
                  <a:pt x="4183" y="9685"/>
                </a:lnTo>
                <a:lnTo>
                  <a:pt x="4109" y="9685"/>
                </a:lnTo>
                <a:lnTo>
                  <a:pt x="4036" y="9648"/>
                </a:lnTo>
                <a:lnTo>
                  <a:pt x="3963" y="9575"/>
                </a:lnTo>
                <a:lnTo>
                  <a:pt x="3926" y="9501"/>
                </a:lnTo>
                <a:lnTo>
                  <a:pt x="3926" y="9428"/>
                </a:lnTo>
                <a:lnTo>
                  <a:pt x="3963" y="9354"/>
                </a:lnTo>
                <a:lnTo>
                  <a:pt x="4036" y="9281"/>
                </a:lnTo>
                <a:lnTo>
                  <a:pt x="4219" y="9208"/>
                </a:lnTo>
                <a:lnTo>
                  <a:pt x="4403" y="9171"/>
                </a:lnTo>
                <a:lnTo>
                  <a:pt x="4439" y="9171"/>
                </a:lnTo>
                <a:lnTo>
                  <a:pt x="4476" y="9134"/>
                </a:lnTo>
                <a:close/>
                <a:moveTo>
                  <a:pt x="7741" y="9391"/>
                </a:moveTo>
                <a:lnTo>
                  <a:pt x="7814" y="9464"/>
                </a:lnTo>
                <a:lnTo>
                  <a:pt x="7851" y="9575"/>
                </a:lnTo>
                <a:lnTo>
                  <a:pt x="7851" y="9685"/>
                </a:lnTo>
                <a:lnTo>
                  <a:pt x="7814" y="9795"/>
                </a:lnTo>
                <a:lnTo>
                  <a:pt x="7704" y="9868"/>
                </a:lnTo>
                <a:lnTo>
                  <a:pt x="7557" y="9905"/>
                </a:lnTo>
                <a:lnTo>
                  <a:pt x="7447" y="9905"/>
                </a:lnTo>
                <a:lnTo>
                  <a:pt x="7301" y="9868"/>
                </a:lnTo>
                <a:lnTo>
                  <a:pt x="7227" y="9795"/>
                </a:lnTo>
                <a:lnTo>
                  <a:pt x="7301" y="9648"/>
                </a:lnTo>
                <a:lnTo>
                  <a:pt x="7374" y="9538"/>
                </a:lnTo>
                <a:lnTo>
                  <a:pt x="7484" y="9464"/>
                </a:lnTo>
                <a:lnTo>
                  <a:pt x="7631" y="9428"/>
                </a:lnTo>
                <a:lnTo>
                  <a:pt x="7704" y="9391"/>
                </a:lnTo>
                <a:close/>
                <a:moveTo>
                  <a:pt x="4439" y="8658"/>
                </a:moveTo>
                <a:lnTo>
                  <a:pt x="4293" y="8694"/>
                </a:lnTo>
                <a:lnTo>
                  <a:pt x="4146" y="8694"/>
                </a:lnTo>
                <a:lnTo>
                  <a:pt x="4073" y="8731"/>
                </a:lnTo>
                <a:lnTo>
                  <a:pt x="3999" y="8804"/>
                </a:lnTo>
                <a:lnTo>
                  <a:pt x="3963" y="8951"/>
                </a:lnTo>
                <a:lnTo>
                  <a:pt x="3742" y="9061"/>
                </a:lnTo>
                <a:lnTo>
                  <a:pt x="3596" y="9244"/>
                </a:lnTo>
                <a:lnTo>
                  <a:pt x="3559" y="9354"/>
                </a:lnTo>
                <a:lnTo>
                  <a:pt x="3522" y="9501"/>
                </a:lnTo>
                <a:lnTo>
                  <a:pt x="3559" y="9611"/>
                </a:lnTo>
                <a:lnTo>
                  <a:pt x="3596" y="9758"/>
                </a:lnTo>
                <a:lnTo>
                  <a:pt x="3706" y="9868"/>
                </a:lnTo>
                <a:lnTo>
                  <a:pt x="3779" y="9978"/>
                </a:lnTo>
                <a:lnTo>
                  <a:pt x="3926" y="10051"/>
                </a:lnTo>
                <a:lnTo>
                  <a:pt x="4036" y="10088"/>
                </a:lnTo>
                <a:lnTo>
                  <a:pt x="4366" y="10088"/>
                </a:lnTo>
                <a:lnTo>
                  <a:pt x="4513" y="10015"/>
                </a:lnTo>
                <a:lnTo>
                  <a:pt x="4623" y="9905"/>
                </a:lnTo>
                <a:lnTo>
                  <a:pt x="4733" y="9795"/>
                </a:lnTo>
                <a:lnTo>
                  <a:pt x="4843" y="9648"/>
                </a:lnTo>
                <a:lnTo>
                  <a:pt x="4880" y="9501"/>
                </a:lnTo>
                <a:lnTo>
                  <a:pt x="4916" y="9354"/>
                </a:lnTo>
                <a:lnTo>
                  <a:pt x="4916" y="9171"/>
                </a:lnTo>
                <a:lnTo>
                  <a:pt x="4880" y="9024"/>
                </a:lnTo>
                <a:lnTo>
                  <a:pt x="4806" y="8878"/>
                </a:lnTo>
                <a:lnTo>
                  <a:pt x="4733" y="8768"/>
                </a:lnTo>
                <a:lnTo>
                  <a:pt x="4586" y="8694"/>
                </a:lnTo>
                <a:lnTo>
                  <a:pt x="4439" y="8658"/>
                </a:lnTo>
                <a:close/>
                <a:moveTo>
                  <a:pt x="7447" y="8951"/>
                </a:moveTo>
                <a:lnTo>
                  <a:pt x="7337" y="8988"/>
                </a:lnTo>
                <a:lnTo>
                  <a:pt x="7264" y="9061"/>
                </a:lnTo>
                <a:lnTo>
                  <a:pt x="7227" y="9134"/>
                </a:lnTo>
                <a:lnTo>
                  <a:pt x="7227" y="9208"/>
                </a:lnTo>
                <a:lnTo>
                  <a:pt x="7117" y="9318"/>
                </a:lnTo>
                <a:lnTo>
                  <a:pt x="7007" y="9391"/>
                </a:lnTo>
                <a:lnTo>
                  <a:pt x="6934" y="9501"/>
                </a:lnTo>
                <a:lnTo>
                  <a:pt x="6897" y="9611"/>
                </a:lnTo>
                <a:lnTo>
                  <a:pt x="6897" y="9575"/>
                </a:lnTo>
                <a:lnTo>
                  <a:pt x="6860" y="9611"/>
                </a:lnTo>
                <a:lnTo>
                  <a:pt x="6824" y="9758"/>
                </a:lnTo>
                <a:lnTo>
                  <a:pt x="6824" y="9905"/>
                </a:lnTo>
                <a:lnTo>
                  <a:pt x="6860" y="9978"/>
                </a:lnTo>
                <a:lnTo>
                  <a:pt x="6897" y="10051"/>
                </a:lnTo>
                <a:lnTo>
                  <a:pt x="7007" y="10125"/>
                </a:lnTo>
                <a:lnTo>
                  <a:pt x="7044" y="10161"/>
                </a:lnTo>
                <a:lnTo>
                  <a:pt x="7044" y="10198"/>
                </a:lnTo>
                <a:lnTo>
                  <a:pt x="7227" y="10271"/>
                </a:lnTo>
                <a:lnTo>
                  <a:pt x="7374" y="10345"/>
                </a:lnTo>
                <a:lnTo>
                  <a:pt x="7704" y="10345"/>
                </a:lnTo>
                <a:lnTo>
                  <a:pt x="7851" y="10271"/>
                </a:lnTo>
                <a:lnTo>
                  <a:pt x="7998" y="10198"/>
                </a:lnTo>
                <a:lnTo>
                  <a:pt x="8108" y="10088"/>
                </a:lnTo>
                <a:lnTo>
                  <a:pt x="8181" y="9941"/>
                </a:lnTo>
                <a:lnTo>
                  <a:pt x="8254" y="9795"/>
                </a:lnTo>
                <a:lnTo>
                  <a:pt x="8291" y="9611"/>
                </a:lnTo>
                <a:lnTo>
                  <a:pt x="8254" y="9464"/>
                </a:lnTo>
                <a:lnTo>
                  <a:pt x="8218" y="9318"/>
                </a:lnTo>
                <a:lnTo>
                  <a:pt x="8144" y="9171"/>
                </a:lnTo>
                <a:lnTo>
                  <a:pt x="7998" y="9024"/>
                </a:lnTo>
                <a:lnTo>
                  <a:pt x="7924" y="8988"/>
                </a:lnTo>
                <a:lnTo>
                  <a:pt x="7851" y="8951"/>
                </a:lnTo>
                <a:close/>
                <a:moveTo>
                  <a:pt x="6970" y="7227"/>
                </a:moveTo>
                <a:lnTo>
                  <a:pt x="7227" y="7300"/>
                </a:lnTo>
                <a:lnTo>
                  <a:pt x="7741" y="7520"/>
                </a:lnTo>
                <a:lnTo>
                  <a:pt x="8071" y="7667"/>
                </a:lnTo>
                <a:lnTo>
                  <a:pt x="8474" y="7740"/>
                </a:lnTo>
                <a:lnTo>
                  <a:pt x="8658" y="7777"/>
                </a:lnTo>
                <a:lnTo>
                  <a:pt x="8878" y="7777"/>
                </a:lnTo>
                <a:lnTo>
                  <a:pt x="9061" y="7740"/>
                </a:lnTo>
                <a:lnTo>
                  <a:pt x="9245" y="7667"/>
                </a:lnTo>
                <a:lnTo>
                  <a:pt x="9575" y="8071"/>
                </a:lnTo>
                <a:lnTo>
                  <a:pt x="10125" y="8841"/>
                </a:lnTo>
                <a:lnTo>
                  <a:pt x="10639" y="9648"/>
                </a:lnTo>
                <a:lnTo>
                  <a:pt x="10785" y="9868"/>
                </a:lnTo>
                <a:lnTo>
                  <a:pt x="10822" y="10015"/>
                </a:lnTo>
                <a:lnTo>
                  <a:pt x="10785" y="10161"/>
                </a:lnTo>
                <a:lnTo>
                  <a:pt x="10749" y="10235"/>
                </a:lnTo>
                <a:lnTo>
                  <a:pt x="10639" y="10345"/>
                </a:lnTo>
                <a:lnTo>
                  <a:pt x="10455" y="10455"/>
                </a:lnTo>
                <a:lnTo>
                  <a:pt x="10235" y="10602"/>
                </a:lnTo>
                <a:lnTo>
                  <a:pt x="9758" y="10565"/>
                </a:lnTo>
                <a:lnTo>
                  <a:pt x="9281" y="10492"/>
                </a:lnTo>
                <a:lnTo>
                  <a:pt x="8328" y="10455"/>
                </a:lnTo>
                <a:lnTo>
                  <a:pt x="7374" y="10492"/>
                </a:lnTo>
                <a:lnTo>
                  <a:pt x="6420" y="10528"/>
                </a:lnTo>
                <a:lnTo>
                  <a:pt x="2092" y="10675"/>
                </a:lnTo>
                <a:lnTo>
                  <a:pt x="1065" y="10712"/>
                </a:lnTo>
                <a:lnTo>
                  <a:pt x="735" y="10712"/>
                </a:lnTo>
                <a:lnTo>
                  <a:pt x="625" y="10638"/>
                </a:lnTo>
                <a:lnTo>
                  <a:pt x="588" y="10602"/>
                </a:lnTo>
                <a:lnTo>
                  <a:pt x="551" y="10565"/>
                </a:lnTo>
                <a:lnTo>
                  <a:pt x="588" y="10418"/>
                </a:lnTo>
                <a:lnTo>
                  <a:pt x="735" y="10198"/>
                </a:lnTo>
                <a:lnTo>
                  <a:pt x="1065" y="9685"/>
                </a:lnTo>
                <a:lnTo>
                  <a:pt x="1542" y="9575"/>
                </a:lnTo>
                <a:lnTo>
                  <a:pt x="1762" y="9538"/>
                </a:lnTo>
                <a:lnTo>
                  <a:pt x="2018" y="9501"/>
                </a:lnTo>
                <a:lnTo>
                  <a:pt x="2092" y="9464"/>
                </a:lnTo>
                <a:lnTo>
                  <a:pt x="2128" y="9428"/>
                </a:lnTo>
                <a:lnTo>
                  <a:pt x="2165" y="9281"/>
                </a:lnTo>
                <a:lnTo>
                  <a:pt x="2128" y="9171"/>
                </a:lnTo>
                <a:lnTo>
                  <a:pt x="2092" y="9134"/>
                </a:lnTo>
                <a:lnTo>
                  <a:pt x="2018" y="9098"/>
                </a:lnTo>
                <a:lnTo>
                  <a:pt x="1872" y="9061"/>
                </a:lnTo>
                <a:lnTo>
                  <a:pt x="1725" y="9061"/>
                </a:lnTo>
                <a:lnTo>
                  <a:pt x="1395" y="9134"/>
                </a:lnTo>
                <a:lnTo>
                  <a:pt x="1395" y="9134"/>
                </a:lnTo>
                <a:lnTo>
                  <a:pt x="1798" y="8547"/>
                </a:lnTo>
                <a:lnTo>
                  <a:pt x="1835" y="8511"/>
                </a:lnTo>
                <a:lnTo>
                  <a:pt x="1945" y="8547"/>
                </a:lnTo>
                <a:lnTo>
                  <a:pt x="2092" y="8584"/>
                </a:lnTo>
                <a:lnTo>
                  <a:pt x="2459" y="8621"/>
                </a:lnTo>
                <a:lnTo>
                  <a:pt x="2972" y="8621"/>
                </a:lnTo>
                <a:lnTo>
                  <a:pt x="3082" y="8584"/>
                </a:lnTo>
                <a:lnTo>
                  <a:pt x="3156" y="8511"/>
                </a:lnTo>
                <a:lnTo>
                  <a:pt x="3192" y="8401"/>
                </a:lnTo>
                <a:lnTo>
                  <a:pt x="3156" y="8291"/>
                </a:lnTo>
                <a:lnTo>
                  <a:pt x="3082" y="8217"/>
                </a:lnTo>
                <a:lnTo>
                  <a:pt x="2972" y="8181"/>
                </a:lnTo>
                <a:lnTo>
                  <a:pt x="2055" y="8181"/>
                </a:lnTo>
                <a:lnTo>
                  <a:pt x="2532" y="7520"/>
                </a:lnTo>
                <a:lnTo>
                  <a:pt x="2752" y="7557"/>
                </a:lnTo>
                <a:lnTo>
                  <a:pt x="2899" y="7704"/>
                </a:lnTo>
                <a:lnTo>
                  <a:pt x="3046" y="7777"/>
                </a:lnTo>
                <a:lnTo>
                  <a:pt x="3192" y="7851"/>
                </a:lnTo>
                <a:lnTo>
                  <a:pt x="3376" y="7924"/>
                </a:lnTo>
                <a:lnTo>
                  <a:pt x="3742" y="7961"/>
                </a:lnTo>
                <a:lnTo>
                  <a:pt x="4073" y="7961"/>
                </a:lnTo>
                <a:lnTo>
                  <a:pt x="4549" y="7887"/>
                </a:lnTo>
                <a:lnTo>
                  <a:pt x="4953" y="7777"/>
                </a:lnTo>
                <a:lnTo>
                  <a:pt x="5797" y="7410"/>
                </a:lnTo>
                <a:lnTo>
                  <a:pt x="6237" y="7264"/>
                </a:lnTo>
                <a:lnTo>
                  <a:pt x="6494" y="7227"/>
                </a:lnTo>
                <a:close/>
                <a:moveTo>
                  <a:pt x="4036" y="1"/>
                </a:moveTo>
                <a:lnTo>
                  <a:pt x="3816" y="37"/>
                </a:lnTo>
                <a:lnTo>
                  <a:pt x="3596" y="74"/>
                </a:lnTo>
                <a:lnTo>
                  <a:pt x="3412" y="147"/>
                </a:lnTo>
                <a:lnTo>
                  <a:pt x="3229" y="257"/>
                </a:lnTo>
                <a:lnTo>
                  <a:pt x="3119" y="404"/>
                </a:lnTo>
                <a:lnTo>
                  <a:pt x="3009" y="551"/>
                </a:lnTo>
                <a:lnTo>
                  <a:pt x="2972" y="771"/>
                </a:lnTo>
                <a:lnTo>
                  <a:pt x="3009" y="991"/>
                </a:lnTo>
                <a:lnTo>
                  <a:pt x="3082" y="1174"/>
                </a:lnTo>
                <a:lnTo>
                  <a:pt x="3156" y="1285"/>
                </a:lnTo>
                <a:lnTo>
                  <a:pt x="3266" y="1358"/>
                </a:lnTo>
                <a:lnTo>
                  <a:pt x="3412" y="1431"/>
                </a:lnTo>
                <a:lnTo>
                  <a:pt x="3559" y="1468"/>
                </a:lnTo>
                <a:lnTo>
                  <a:pt x="3706" y="1468"/>
                </a:lnTo>
                <a:lnTo>
                  <a:pt x="3853" y="1431"/>
                </a:lnTo>
                <a:lnTo>
                  <a:pt x="3999" y="1395"/>
                </a:lnTo>
                <a:lnTo>
                  <a:pt x="4073" y="1395"/>
                </a:lnTo>
                <a:lnTo>
                  <a:pt x="3963" y="1468"/>
                </a:lnTo>
                <a:lnTo>
                  <a:pt x="3926" y="1578"/>
                </a:lnTo>
                <a:lnTo>
                  <a:pt x="3889" y="2055"/>
                </a:lnTo>
                <a:lnTo>
                  <a:pt x="3889" y="2532"/>
                </a:lnTo>
                <a:lnTo>
                  <a:pt x="3926" y="3449"/>
                </a:lnTo>
                <a:lnTo>
                  <a:pt x="3926" y="5099"/>
                </a:lnTo>
                <a:lnTo>
                  <a:pt x="3926" y="5283"/>
                </a:lnTo>
                <a:lnTo>
                  <a:pt x="3963" y="5466"/>
                </a:lnTo>
                <a:lnTo>
                  <a:pt x="3963" y="5503"/>
                </a:lnTo>
                <a:lnTo>
                  <a:pt x="3742" y="5613"/>
                </a:lnTo>
                <a:lnTo>
                  <a:pt x="3559" y="5723"/>
                </a:lnTo>
                <a:lnTo>
                  <a:pt x="3229" y="6016"/>
                </a:lnTo>
                <a:lnTo>
                  <a:pt x="2899" y="6347"/>
                </a:lnTo>
                <a:lnTo>
                  <a:pt x="2605" y="6677"/>
                </a:lnTo>
                <a:lnTo>
                  <a:pt x="2239" y="7080"/>
                </a:lnTo>
                <a:lnTo>
                  <a:pt x="1908" y="7484"/>
                </a:lnTo>
                <a:lnTo>
                  <a:pt x="1285" y="8364"/>
                </a:lnTo>
                <a:lnTo>
                  <a:pt x="698" y="9244"/>
                </a:lnTo>
                <a:lnTo>
                  <a:pt x="148" y="10125"/>
                </a:lnTo>
                <a:lnTo>
                  <a:pt x="38" y="10308"/>
                </a:lnTo>
                <a:lnTo>
                  <a:pt x="1" y="10492"/>
                </a:lnTo>
                <a:lnTo>
                  <a:pt x="38" y="10675"/>
                </a:lnTo>
                <a:lnTo>
                  <a:pt x="111" y="10858"/>
                </a:lnTo>
                <a:lnTo>
                  <a:pt x="221" y="11005"/>
                </a:lnTo>
                <a:lnTo>
                  <a:pt x="368" y="11115"/>
                </a:lnTo>
                <a:lnTo>
                  <a:pt x="551" y="11225"/>
                </a:lnTo>
                <a:lnTo>
                  <a:pt x="771" y="11262"/>
                </a:lnTo>
                <a:lnTo>
                  <a:pt x="1321" y="11299"/>
                </a:lnTo>
                <a:lnTo>
                  <a:pt x="1872" y="11262"/>
                </a:lnTo>
                <a:lnTo>
                  <a:pt x="3009" y="11189"/>
                </a:lnTo>
                <a:lnTo>
                  <a:pt x="5503" y="11115"/>
                </a:lnTo>
                <a:lnTo>
                  <a:pt x="7447" y="11042"/>
                </a:lnTo>
                <a:lnTo>
                  <a:pt x="8401" y="11005"/>
                </a:lnTo>
                <a:lnTo>
                  <a:pt x="9355" y="11042"/>
                </a:lnTo>
                <a:lnTo>
                  <a:pt x="9391" y="11152"/>
                </a:lnTo>
                <a:lnTo>
                  <a:pt x="9465" y="11225"/>
                </a:lnTo>
                <a:lnTo>
                  <a:pt x="9612" y="11299"/>
                </a:lnTo>
                <a:lnTo>
                  <a:pt x="9795" y="11335"/>
                </a:lnTo>
                <a:lnTo>
                  <a:pt x="9978" y="11335"/>
                </a:lnTo>
                <a:lnTo>
                  <a:pt x="10125" y="11299"/>
                </a:lnTo>
                <a:lnTo>
                  <a:pt x="10272" y="11299"/>
                </a:lnTo>
                <a:lnTo>
                  <a:pt x="10382" y="11262"/>
                </a:lnTo>
                <a:lnTo>
                  <a:pt x="10455" y="11189"/>
                </a:lnTo>
                <a:lnTo>
                  <a:pt x="10565" y="11115"/>
                </a:lnTo>
                <a:lnTo>
                  <a:pt x="10785" y="10968"/>
                </a:lnTo>
                <a:lnTo>
                  <a:pt x="10969" y="10785"/>
                </a:lnTo>
                <a:lnTo>
                  <a:pt x="11152" y="10602"/>
                </a:lnTo>
                <a:lnTo>
                  <a:pt x="11299" y="10455"/>
                </a:lnTo>
                <a:lnTo>
                  <a:pt x="11336" y="10308"/>
                </a:lnTo>
                <a:lnTo>
                  <a:pt x="11372" y="10198"/>
                </a:lnTo>
                <a:lnTo>
                  <a:pt x="11409" y="10051"/>
                </a:lnTo>
                <a:lnTo>
                  <a:pt x="11372" y="9941"/>
                </a:lnTo>
                <a:lnTo>
                  <a:pt x="11299" y="9685"/>
                </a:lnTo>
                <a:lnTo>
                  <a:pt x="11189" y="9464"/>
                </a:lnTo>
                <a:lnTo>
                  <a:pt x="10859" y="8914"/>
                </a:lnTo>
                <a:lnTo>
                  <a:pt x="10492" y="8364"/>
                </a:lnTo>
                <a:lnTo>
                  <a:pt x="10125" y="7887"/>
                </a:lnTo>
                <a:lnTo>
                  <a:pt x="9722" y="7410"/>
                </a:lnTo>
                <a:lnTo>
                  <a:pt x="9318" y="6933"/>
                </a:lnTo>
                <a:lnTo>
                  <a:pt x="8878" y="6493"/>
                </a:lnTo>
                <a:lnTo>
                  <a:pt x="8474" y="6126"/>
                </a:lnTo>
                <a:lnTo>
                  <a:pt x="8071" y="5760"/>
                </a:lnTo>
                <a:lnTo>
                  <a:pt x="7851" y="5576"/>
                </a:lnTo>
                <a:lnTo>
                  <a:pt x="7594" y="5430"/>
                </a:lnTo>
                <a:lnTo>
                  <a:pt x="7374" y="5319"/>
                </a:lnTo>
                <a:lnTo>
                  <a:pt x="7117" y="5209"/>
                </a:lnTo>
                <a:lnTo>
                  <a:pt x="7117" y="5173"/>
                </a:lnTo>
                <a:lnTo>
                  <a:pt x="7191" y="4953"/>
                </a:lnTo>
                <a:lnTo>
                  <a:pt x="7227" y="4696"/>
                </a:lnTo>
                <a:lnTo>
                  <a:pt x="7227" y="4182"/>
                </a:lnTo>
                <a:lnTo>
                  <a:pt x="7227" y="3669"/>
                </a:lnTo>
                <a:lnTo>
                  <a:pt x="7191" y="3192"/>
                </a:lnTo>
                <a:lnTo>
                  <a:pt x="7154" y="2825"/>
                </a:lnTo>
                <a:lnTo>
                  <a:pt x="7117" y="2385"/>
                </a:lnTo>
                <a:lnTo>
                  <a:pt x="7044" y="2165"/>
                </a:lnTo>
                <a:lnTo>
                  <a:pt x="7007" y="1945"/>
                </a:lnTo>
                <a:lnTo>
                  <a:pt x="6934" y="1761"/>
                </a:lnTo>
                <a:lnTo>
                  <a:pt x="6824" y="1615"/>
                </a:lnTo>
                <a:lnTo>
                  <a:pt x="7191" y="1651"/>
                </a:lnTo>
                <a:lnTo>
                  <a:pt x="7521" y="1651"/>
                </a:lnTo>
                <a:lnTo>
                  <a:pt x="7851" y="1541"/>
                </a:lnTo>
                <a:lnTo>
                  <a:pt x="7998" y="1468"/>
                </a:lnTo>
                <a:lnTo>
                  <a:pt x="8144" y="1358"/>
                </a:lnTo>
                <a:lnTo>
                  <a:pt x="8254" y="1248"/>
                </a:lnTo>
                <a:lnTo>
                  <a:pt x="8254" y="1174"/>
                </a:lnTo>
                <a:lnTo>
                  <a:pt x="8254" y="1101"/>
                </a:lnTo>
                <a:lnTo>
                  <a:pt x="8144" y="624"/>
                </a:lnTo>
                <a:lnTo>
                  <a:pt x="8071" y="404"/>
                </a:lnTo>
                <a:lnTo>
                  <a:pt x="7998" y="294"/>
                </a:lnTo>
                <a:lnTo>
                  <a:pt x="7924" y="221"/>
                </a:lnTo>
                <a:lnTo>
                  <a:pt x="7851" y="147"/>
                </a:lnTo>
                <a:lnTo>
                  <a:pt x="7777" y="147"/>
                </a:lnTo>
                <a:lnTo>
                  <a:pt x="7631" y="111"/>
                </a:lnTo>
                <a:lnTo>
                  <a:pt x="6824" y="74"/>
                </a:lnTo>
                <a:lnTo>
                  <a:pt x="4036" y="1"/>
                </a:lnTo>
                <a:close/>
              </a:path>
            </a:pathLst>
          </a:custGeom>
          <a:solidFill>
            <a:srgbClr val="6D9EEB"/>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588" name="Google Shape;588;p18"/>
          <p:cNvSpPr/>
          <p:nvPr/>
        </p:nvSpPr>
        <p:spPr>
          <a:xfrm>
            <a:off x="10633854" y="4071029"/>
            <a:ext cx="722071" cy="905691"/>
          </a:xfrm>
          <a:custGeom>
            <a:rect b="b" l="l" r="r" t="t"/>
            <a:pathLst>
              <a:path extrusionOk="0" h="13574" w="10822">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6D9EEB"/>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589" name="Google Shape;589;p18"/>
          <p:cNvSpPr/>
          <p:nvPr/>
        </p:nvSpPr>
        <p:spPr>
          <a:xfrm>
            <a:off x="2094380" y="5371059"/>
            <a:ext cx="979086" cy="964407"/>
          </a:xfrm>
          <a:custGeom>
            <a:rect b="b" l="l" r="r" t="t"/>
            <a:pathLst>
              <a:path extrusionOk="0" h="14454" w="14674">
                <a:moveTo>
                  <a:pt x="7887" y="3779"/>
                </a:moveTo>
                <a:lnTo>
                  <a:pt x="7961" y="3816"/>
                </a:lnTo>
                <a:lnTo>
                  <a:pt x="8071" y="3889"/>
                </a:lnTo>
                <a:lnTo>
                  <a:pt x="8218" y="4072"/>
                </a:lnTo>
                <a:lnTo>
                  <a:pt x="8291" y="4292"/>
                </a:lnTo>
                <a:lnTo>
                  <a:pt x="8364" y="4513"/>
                </a:lnTo>
                <a:lnTo>
                  <a:pt x="8401" y="4696"/>
                </a:lnTo>
                <a:lnTo>
                  <a:pt x="8401" y="4916"/>
                </a:lnTo>
                <a:lnTo>
                  <a:pt x="8401" y="5099"/>
                </a:lnTo>
                <a:lnTo>
                  <a:pt x="8291" y="5283"/>
                </a:lnTo>
                <a:lnTo>
                  <a:pt x="8144" y="4659"/>
                </a:lnTo>
                <a:lnTo>
                  <a:pt x="8034" y="4219"/>
                </a:lnTo>
                <a:lnTo>
                  <a:pt x="7961" y="3999"/>
                </a:lnTo>
                <a:lnTo>
                  <a:pt x="7887" y="3779"/>
                </a:lnTo>
                <a:close/>
                <a:moveTo>
                  <a:pt x="4329" y="5063"/>
                </a:moveTo>
                <a:lnTo>
                  <a:pt x="4476" y="5209"/>
                </a:lnTo>
                <a:lnTo>
                  <a:pt x="4586" y="5356"/>
                </a:lnTo>
                <a:lnTo>
                  <a:pt x="4696" y="5503"/>
                </a:lnTo>
                <a:lnTo>
                  <a:pt x="4769" y="5686"/>
                </a:lnTo>
                <a:lnTo>
                  <a:pt x="4769" y="5870"/>
                </a:lnTo>
                <a:lnTo>
                  <a:pt x="4769" y="6053"/>
                </a:lnTo>
                <a:lnTo>
                  <a:pt x="4659" y="6126"/>
                </a:lnTo>
                <a:lnTo>
                  <a:pt x="4549" y="6237"/>
                </a:lnTo>
                <a:lnTo>
                  <a:pt x="4439" y="5980"/>
                </a:lnTo>
                <a:lnTo>
                  <a:pt x="4329" y="5686"/>
                </a:lnTo>
                <a:lnTo>
                  <a:pt x="4293" y="5393"/>
                </a:lnTo>
                <a:lnTo>
                  <a:pt x="4293" y="5209"/>
                </a:lnTo>
                <a:lnTo>
                  <a:pt x="4293" y="5136"/>
                </a:lnTo>
                <a:lnTo>
                  <a:pt x="4329" y="5063"/>
                </a:lnTo>
                <a:close/>
                <a:moveTo>
                  <a:pt x="6604" y="7594"/>
                </a:moveTo>
                <a:lnTo>
                  <a:pt x="6714" y="7667"/>
                </a:lnTo>
                <a:lnTo>
                  <a:pt x="6787" y="7814"/>
                </a:lnTo>
                <a:lnTo>
                  <a:pt x="6934" y="8071"/>
                </a:lnTo>
                <a:lnTo>
                  <a:pt x="7337" y="8694"/>
                </a:lnTo>
                <a:lnTo>
                  <a:pt x="7117" y="8878"/>
                </a:lnTo>
                <a:lnTo>
                  <a:pt x="7080" y="8768"/>
                </a:lnTo>
                <a:lnTo>
                  <a:pt x="6860" y="8474"/>
                </a:lnTo>
                <a:lnTo>
                  <a:pt x="6677" y="8144"/>
                </a:lnTo>
                <a:lnTo>
                  <a:pt x="6567" y="7887"/>
                </a:lnTo>
                <a:lnTo>
                  <a:pt x="6420" y="7667"/>
                </a:lnTo>
                <a:lnTo>
                  <a:pt x="6604" y="7594"/>
                </a:lnTo>
                <a:close/>
                <a:moveTo>
                  <a:pt x="5283" y="8107"/>
                </a:moveTo>
                <a:lnTo>
                  <a:pt x="5356" y="8144"/>
                </a:lnTo>
                <a:lnTo>
                  <a:pt x="5833" y="9428"/>
                </a:lnTo>
                <a:lnTo>
                  <a:pt x="5650" y="9501"/>
                </a:lnTo>
                <a:lnTo>
                  <a:pt x="5686" y="9318"/>
                </a:lnTo>
                <a:lnTo>
                  <a:pt x="5650" y="9208"/>
                </a:lnTo>
                <a:lnTo>
                  <a:pt x="5613" y="9061"/>
                </a:lnTo>
                <a:lnTo>
                  <a:pt x="5503" y="8768"/>
                </a:lnTo>
                <a:lnTo>
                  <a:pt x="5246" y="8107"/>
                </a:lnTo>
                <a:close/>
                <a:moveTo>
                  <a:pt x="7337" y="9905"/>
                </a:moveTo>
                <a:lnTo>
                  <a:pt x="7337" y="10235"/>
                </a:lnTo>
                <a:lnTo>
                  <a:pt x="7190" y="9978"/>
                </a:lnTo>
                <a:lnTo>
                  <a:pt x="7337" y="9905"/>
                </a:lnTo>
                <a:close/>
                <a:moveTo>
                  <a:pt x="9721" y="9061"/>
                </a:moveTo>
                <a:lnTo>
                  <a:pt x="9832" y="9281"/>
                </a:lnTo>
                <a:lnTo>
                  <a:pt x="9942" y="9501"/>
                </a:lnTo>
                <a:lnTo>
                  <a:pt x="10052" y="9685"/>
                </a:lnTo>
                <a:lnTo>
                  <a:pt x="10162" y="9868"/>
                </a:lnTo>
                <a:lnTo>
                  <a:pt x="10198" y="10015"/>
                </a:lnTo>
                <a:lnTo>
                  <a:pt x="10198" y="10161"/>
                </a:lnTo>
                <a:lnTo>
                  <a:pt x="10198" y="10308"/>
                </a:lnTo>
                <a:lnTo>
                  <a:pt x="10125" y="10455"/>
                </a:lnTo>
                <a:lnTo>
                  <a:pt x="10052" y="10345"/>
                </a:lnTo>
                <a:lnTo>
                  <a:pt x="9978" y="10308"/>
                </a:lnTo>
                <a:lnTo>
                  <a:pt x="9758" y="9758"/>
                </a:lnTo>
                <a:lnTo>
                  <a:pt x="9685" y="9464"/>
                </a:lnTo>
                <a:lnTo>
                  <a:pt x="9575" y="9171"/>
                </a:lnTo>
                <a:lnTo>
                  <a:pt x="9648" y="9134"/>
                </a:lnTo>
                <a:lnTo>
                  <a:pt x="9721" y="9061"/>
                </a:lnTo>
                <a:close/>
                <a:moveTo>
                  <a:pt x="7667" y="9758"/>
                </a:moveTo>
                <a:lnTo>
                  <a:pt x="7777" y="9795"/>
                </a:lnTo>
                <a:lnTo>
                  <a:pt x="7924" y="9868"/>
                </a:lnTo>
                <a:lnTo>
                  <a:pt x="8071" y="10015"/>
                </a:lnTo>
                <a:lnTo>
                  <a:pt x="8181" y="10235"/>
                </a:lnTo>
                <a:lnTo>
                  <a:pt x="8291" y="10638"/>
                </a:lnTo>
                <a:lnTo>
                  <a:pt x="8328" y="10822"/>
                </a:lnTo>
                <a:lnTo>
                  <a:pt x="8328" y="10968"/>
                </a:lnTo>
                <a:lnTo>
                  <a:pt x="8291" y="11115"/>
                </a:lnTo>
                <a:lnTo>
                  <a:pt x="8181" y="11189"/>
                </a:lnTo>
                <a:lnTo>
                  <a:pt x="8181" y="11115"/>
                </a:lnTo>
                <a:lnTo>
                  <a:pt x="8144" y="11005"/>
                </a:lnTo>
                <a:lnTo>
                  <a:pt x="8071" y="10968"/>
                </a:lnTo>
                <a:lnTo>
                  <a:pt x="7997" y="10895"/>
                </a:lnTo>
                <a:lnTo>
                  <a:pt x="7887" y="10675"/>
                </a:lnTo>
                <a:lnTo>
                  <a:pt x="7814" y="10382"/>
                </a:lnTo>
                <a:lnTo>
                  <a:pt x="7741" y="9831"/>
                </a:lnTo>
                <a:lnTo>
                  <a:pt x="7667" y="9758"/>
                </a:lnTo>
                <a:close/>
                <a:moveTo>
                  <a:pt x="10162" y="1321"/>
                </a:moveTo>
                <a:lnTo>
                  <a:pt x="10198" y="1541"/>
                </a:lnTo>
                <a:lnTo>
                  <a:pt x="10272" y="1725"/>
                </a:lnTo>
                <a:lnTo>
                  <a:pt x="10455" y="2092"/>
                </a:lnTo>
                <a:lnTo>
                  <a:pt x="10932" y="3229"/>
                </a:lnTo>
                <a:lnTo>
                  <a:pt x="10969" y="3302"/>
                </a:lnTo>
                <a:lnTo>
                  <a:pt x="10749" y="3375"/>
                </a:lnTo>
                <a:lnTo>
                  <a:pt x="10528" y="3449"/>
                </a:lnTo>
                <a:lnTo>
                  <a:pt x="9758" y="3742"/>
                </a:lnTo>
                <a:lnTo>
                  <a:pt x="8988" y="4146"/>
                </a:lnTo>
                <a:lnTo>
                  <a:pt x="8841" y="4219"/>
                </a:lnTo>
                <a:lnTo>
                  <a:pt x="8731" y="4329"/>
                </a:lnTo>
                <a:lnTo>
                  <a:pt x="8658" y="4072"/>
                </a:lnTo>
                <a:lnTo>
                  <a:pt x="8511" y="3816"/>
                </a:lnTo>
                <a:lnTo>
                  <a:pt x="8364" y="3595"/>
                </a:lnTo>
                <a:lnTo>
                  <a:pt x="8254" y="3522"/>
                </a:lnTo>
                <a:lnTo>
                  <a:pt x="8144" y="3449"/>
                </a:lnTo>
                <a:lnTo>
                  <a:pt x="7997" y="3412"/>
                </a:lnTo>
                <a:lnTo>
                  <a:pt x="7851" y="3375"/>
                </a:lnTo>
                <a:lnTo>
                  <a:pt x="7777" y="3375"/>
                </a:lnTo>
                <a:lnTo>
                  <a:pt x="7704" y="3412"/>
                </a:lnTo>
                <a:lnTo>
                  <a:pt x="7667" y="3485"/>
                </a:lnTo>
                <a:lnTo>
                  <a:pt x="7667" y="3559"/>
                </a:lnTo>
                <a:lnTo>
                  <a:pt x="7484" y="3595"/>
                </a:lnTo>
                <a:lnTo>
                  <a:pt x="7337" y="3706"/>
                </a:lnTo>
                <a:lnTo>
                  <a:pt x="7190" y="3852"/>
                </a:lnTo>
                <a:lnTo>
                  <a:pt x="7044" y="3999"/>
                </a:lnTo>
                <a:lnTo>
                  <a:pt x="7007" y="4109"/>
                </a:lnTo>
                <a:lnTo>
                  <a:pt x="7044" y="4219"/>
                </a:lnTo>
                <a:lnTo>
                  <a:pt x="7264" y="4696"/>
                </a:lnTo>
                <a:lnTo>
                  <a:pt x="7080" y="4769"/>
                </a:lnTo>
                <a:lnTo>
                  <a:pt x="6310" y="5026"/>
                </a:lnTo>
                <a:lnTo>
                  <a:pt x="5576" y="5283"/>
                </a:lnTo>
                <a:lnTo>
                  <a:pt x="5320" y="5356"/>
                </a:lnTo>
                <a:lnTo>
                  <a:pt x="5210" y="5393"/>
                </a:lnTo>
                <a:lnTo>
                  <a:pt x="5136" y="5466"/>
                </a:lnTo>
                <a:lnTo>
                  <a:pt x="5100" y="5356"/>
                </a:lnTo>
                <a:lnTo>
                  <a:pt x="4916" y="5063"/>
                </a:lnTo>
                <a:lnTo>
                  <a:pt x="4806" y="4879"/>
                </a:lnTo>
                <a:lnTo>
                  <a:pt x="4659" y="4733"/>
                </a:lnTo>
                <a:lnTo>
                  <a:pt x="4513" y="4623"/>
                </a:lnTo>
                <a:lnTo>
                  <a:pt x="4329" y="4549"/>
                </a:lnTo>
                <a:lnTo>
                  <a:pt x="4183" y="4513"/>
                </a:lnTo>
                <a:lnTo>
                  <a:pt x="4036" y="4586"/>
                </a:lnTo>
                <a:lnTo>
                  <a:pt x="3852" y="4586"/>
                </a:lnTo>
                <a:lnTo>
                  <a:pt x="3779" y="4623"/>
                </a:lnTo>
                <a:lnTo>
                  <a:pt x="3742" y="4696"/>
                </a:lnTo>
                <a:lnTo>
                  <a:pt x="3706" y="4989"/>
                </a:lnTo>
                <a:lnTo>
                  <a:pt x="3706" y="5283"/>
                </a:lnTo>
                <a:lnTo>
                  <a:pt x="3742" y="5576"/>
                </a:lnTo>
                <a:lnTo>
                  <a:pt x="3816" y="5870"/>
                </a:lnTo>
                <a:lnTo>
                  <a:pt x="3596" y="5833"/>
                </a:lnTo>
                <a:lnTo>
                  <a:pt x="3376" y="5870"/>
                </a:lnTo>
                <a:lnTo>
                  <a:pt x="2972" y="6016"/>
                </a:lnTo>
                <a:lnTo>
                  <a:pt x="2422" y="6163"/>
                </a:lnTo>
                <a:lnTo>
                  <a:pt x="2165" y="6273"/>
                </a:lnTo>
                <a:lnTo>
                  <a:pt x="2055" y="6347"/>
                </a:lnTo>
                <a:lnTo>
                  <a:pt x="1945" y="6457"/>
                </a:lnTo>
                <a:lnTo>
                  <a:pt x="1945" y="6530"/>
                </a:lnTo>
                <a:lnTo>
                  <a:pt x="1982" y="6567"/>
                </a:lnTo>
                <a:lnTo>
                  <a:pt x="2238" y="6603"/>
                </a:lnTo>
                <a:lnTo>
                  <a:pt x="2459" y="6567"/>
                </a:lnTo>
                <a:lnTo>
                  <a:pt x="2972" y="6457"/>
                </a:lnTo>
                <a:lnTo>
                  <a:pt x="3449" y="6347"/>
                </a:lnTo>
                <a:lnTo>
                  <a:pt x="3706" y="6237"/>
                </a:lnTo>
                <a:lnTo>
                  <a:pt x="3816" y="6163"/>
                </a:lnTo>
                <a:lnTo>
                  <a:pt x="3889" y="6090"/>
                </a:lnTo>
                <a:lnTo>
                  <a:pt x="4073" y="6383"/>
                </a:lnTo>
                <a:lnTo>
                  <a:pt x="4256" y="6677"/>
                </a:lnTo>
                <a:lnTo>
                  <a:pt x="4293" y="6713"/>
                </a:lnTo>
                <a:lnTo>
                  <a:pt x="4366" y="6823"/>
                </a:lnTo>
                <a:lnTo>
                  <a:pt x="4549" y="6970"/>
                </a:lnTo>
                <a:lnTo>
                  <a:pt x="4659" y="7007"/>
                </a:lnTo>
                <a:lnTo>
                  <a:pt x="4733" y="7044"/>
                </a:lnTo>
                <a:lnTo>
                  <a:pt x="4806" y="7007"/>
                </a:lnTo>
                <a:lnTo>
                  <a:pt x="4879" y="6933"/>
                </a:lnTo>
                <a:lnTo>
                  <a:pt x="5063" y="6640"/>
                </a:lnTo>
                <a:lnTo>
                  <a:pt x="5173" y="6347"/>
                </a:lnTo>
                <a:lnTo>
                  <a:pt x="5210" y="6053"/>
                </a:lnTo>
                <a:lnTo>
                  <a:pt x="5210" y="5760"/>
                </a:lnTo>
                <a:lnTo>
                  <a:pt x="5320" y="5760"/>
                </a:lnTo>
                <a:lnTo>
                  <a:pt x="5430" y="5723"/>
                </a:lnTo>
                <a:lnTo>
                  <a:pt x="5686" y="5650"/>
                </a:lnTo>
                <a:lnTo>
                  <a:pt x="6457" y="5430"/>
                </a:lnTo>
                <a:lnTo>
                  <a:pt x="7190" y="5173"/>
                </a:lnTo>
                <a:lnTo>
                  <a:pt x="7447" y="5063"/>
                </a:lnTo>
                <a:lnTo>
                  <a:pt x="7631" y="5430"/>
                </a:lnTo>
                <a:lnTo>
                  <a:pt x="7704" y="5613"/>
                </a:lnTo>
                <a:lnTo>
                  <a:pt x="7814" y="5760"/>
                </a:lnTo>
                <a:lnTo>
                  <a:pt x="7924" y="5833"/>
                </a:lnTo>
                <a:lnTo>
                  <a:pt x="8218" y="5833"/>
                </a:lnTo>
                <a:lnTo>
                  <a:pt x="8328" y="5760"/>
                </a:lnTo>
                <a:lnTo>
                  <a:pt x="8548" y="5576"/>
                </a:lnTo>
                <a:lnTo>
                  <a:pt x="8731" y="5356"/>
                </a:lnTo>
                <a:lnTo>
                  <a:pt x="8804" y="5173"/>
                </a:lnTo>
                <a:lnTo>
                  <a:pt x="8841" y="4989"/>
                </a:lnTo>
                <a:lnTo>
                  <a:pt x="8841" y="4806"/>
                </a:lnTo>
                <a:lnTo>
                  <a:pt x="8804" y="4586"/>
                </a:lnTo>
                <a:lnTo>
                  <a:pt x="8914" y="4586"/>
                </a:lnTo>
                <a:lnTo>
                  <a:pt x="9061" y="4513"/>
                </a:lnTo>
                <a:lnTo>
                  <a:pt x="9942" y="4109"/>
                </a:lnTo>
                <a:lnTo>
                  <a:pt x="10639" y="3852"/>
                </a:lnTo>
                <a:lnTo>
                  <a:pt x="10895" y="3742"/>
                </a:lnTo>
                <a:lnTo>
                  <a:pt x="11115" y="3669"/>
                </a:lnTo>
                <a:lnTo>
                  <a:pt x="11519" y="4586"/>
                </a:lnTo>
                <a:lnTo>
                  <a:pt x="11849" y="5540"/>
                </a:lnTo>
                <a:lnTo>
                  <a:pt x="12069" y="6237"/>
                </a:lnTo>
                <a:lnTo>
                  <a:pt x="12032" y="6347"/>
                </a:lnTo>
                <a:lnTo>
                  <a:pt x="11996" y="6457"/>
                </a:lnTo>
                <a:lnTo>
                  <a:pt x="11959" y="6457"/>
                </a:lnTo>
                <a:lnTo>
                  <a:pt x="11592" y="6603"/>
                </a:lnTo>
                <a:lnTo>
                  <a:pt x="10969" y="6787"/>
                </a:lnTo>
                <a:lnTo>
                  <a:pt x="9685" y="7227"/>
                </a:lnTo>
                <a:lnTo>
                  <a:pt x="8438" y="7630"/>
                </a:lnTo>
                <a:lnTo>
                  <a:pt x="7887" y="7777"/>
                </a:lnTo>
                <a:lnTo>
                  <a:pt x="7631" y="7924"/>
                </a:lnTo>
                <a:lnTo>
                  <a:pt x="7521" y="7997"/>
                </a:lnTo>
                <a:lnTo>
                  <a:pt x="7447" y="8107"/>
                </a:lnTo>
                <a:lnTo>
                  <a:pt x="7447" y="8144"/>
                </a:lnTo>
                <a:lnTo>
                  <a:pt x="7631" y="8181"/>
                </a:lnTo>
                <a:lnTo>
                  <a:pt x="7997" y="8181"/>
                </a:lnTo>
                <a:lnTo>
                  <a:pt x="8181" y="8107"/>
                </a:lnTo>
                <a:lnTo>
                  <a:pt x="8914" y="7887"/>
                </a:lnTo>
                <a:lnTo>
                  <a:pt x="10565" y="7374"/>
                </a:lnTo>
                <a:lnTo>
                  <a:pt x="12216" y="6860"/>
                </a:lnTo>
                <a:lnTo>
                  <a:pt x="12289" y="6823"/>
                </a:lnTo>
                <a:lnTo>
                  <a:pt x="12546" y="7777"/>
                </a:lnTo>
                <a:lnTo>
                  <a:pt x="12766" y="8474"/>
                </a:lnTo>
                <a:lnTo>
                  <a:pt x="12729" y="8511"/>
                </a:lnTo>
                <a:lnTo>
                  <a:pt x="12693" y="8584"/>
                </a:lnTo>
                <a:lnTo>
                  <a:pt x="11629" y="8988"/>
                </a:lnTo>
                <a:lnTo>
                  <a:pt x="11042" y="9208"/>
                </a:lnTo>
                <a:lnTo>
                  <a:pt x="10859" y="9281"/>
                </a:lnTo>
                <a:lnTo>
                  <a:pt x="10749" y="9391"/>
                </a:lnTo>
                <a:lnTo>
                  <a:pt x="10455" y="9575"/>
                </a:lnTo>
                <a:lnTo>
                  <a:pt x="10455" y="9611"/>
                </a:lnTo>
                <a:lnTo>
                  <a:pt x="10418" y="9501"/>
                </a:lnTo>
                <a:lnTo>
                  <a:pt x="10198" y="9024"/>
                </a:lnTo>
                <a:lnTo>
                  <a:pt x="10052" y="8804"/>
                </a:lnTo>
                <a:lnTo>
                  <a:pt x="9942" y="8731"/>
                </a:lnTo>
                <a:lnTo>
                  <a:pt x="9832" y="8694"/>
                </a:lnTo>
                <a:lnTo>
                  <a:pt x="9758" y="8694"/>
                </a:lnTo>
                <a:lnTo>
                  <a:pt x="9721" y="8768"/>
                </a:lnTo>
                <a:lnTo>
                  <a:pt x="9685" y="8841"/>
                </a:lnTo>
                <a:lnTo>
                  <a:pt x="9501" y="8841"/>
                </a:lnTo>
                <a:lnTo>
                  <a:pt x="9355" y="8804"/>
                </a:lnTo>
                <a:lnTo>
                  <a:pt x="9208" y="8841"/>
                </a:lnTo>
                <a:lnTo>
                  <a:pt x="9061" y="8878"/>
                </a:lnTo>
                <a:lnTo>
                  <a:pt x="8988" y="8988"/>
                </a:lnTo>
                <a:lnTo>
                  <a:pt x="8914" y="9098"/>
                </a:lnTo>
                <a:lnTo>
                  <a:pt x="8914" y="9208"/>
                </a:lnTo>
                <a:lnTo>
                  <a:pt x="9025" y="9611"/>
                </a:lnTo>
                <a:lnTo>
                  <a:pt x="9135" y="10051"/>
                </a:lnTo>
                <a:lnTo>
                  <a:pt x="8694" y="10161"/>
                </a:lnTo>
                <a:lnTo>
                  <a:pt x="8658" y="10198"/>
                </a:lnTo>
                <a:lnTo>
                  <a:pt x="8621" y="10235"/>
                </a:lnTo>
                <a:lnTo>
                  <a:pt x="8584" y="10345"/>
                </a:lnTo>
                <a:lnTo>
                  <a:pt x="8511" y="10125"/>
                </a:lnTo>
                <a:lnTo>
                  <a:pt x="8401" y="9905"/>
                </a:lnTo>
                <a:lnTo>
                  <a:pt x="8254" y="9685"/>
                </a:lnTo>
                <a:lnTo>
                  <a:pt x="8034" y="9501"/>
                </a:lnTo>
                <a:lnTo>
                  <a:pt x="7777" y="9391"/>
                </a:lnTo>
                <a:lnTo>
                  <a:pt x="7557" y="9391"/>
                </a:lnTo>
                <a:lnTo>
                  <a:pt x="7411" y="9428"/>
                </a:lnTo>
                <a:lnTo>
                  <a:pt x="7300" y="9464"/>
                </a:lnTo>
                <a:lnTo>
                  <a:pt x="7190" y="9538"/>
                </a:lnTo>
                <a:lnTo>
                  <a:pt x="7080" y="9611"/>
                </a:lnTo>
                <a:lnTo>
                  <a:pt x="7044" y="9721"/>
                </a:lnTo>
                <a:lnTo>
                  <a:pt x="7007" y="9868"/>
                </a:lnTo>
                <a:lnTo>
                  <a:pt x="7044" y="9941"/>
                </a:lnTo>
                <a:lnTo>
                  <a:pt x="7117" y="9978"/>
                </a:lnTo>
                <a:lnTo>
                  <a:pt x="7044" y="10235"/>
                </a:lnTo>
                <a:lnTo>
                  <a:pt x="7080" y="10492"/>
                </a:lnTo>
                <a:lnTo>
                  <a:pt x="4806" y="11152"/>
                </a:lnTo>
                <a:lnTo>
                  <a:pt x="4219" y="11335"/>
                </a:lnTo>
                <a:lnTo>
                  <a:pt x="3632" y="11519"/>
                </a:lnTo>
                <a:lnTo>
                  <a:pt x="3449" y="11629"/>
                </a:lnTo>
                <a:lnTo>
                  <a:pt x="3192" y="10602"/>
                </a:lnTo>
                <a:lnTo>
                  <a:pt x="2862" y="9611"/>
                </a:lnTo>
                <a:lnTo>
                  <a:pt x="3339" y="9538"/>
                </a:lnTo>
                <a:lnTo>
                  <a:pt x="3816" y="9428"/>
                </a:lnTo>
                <a:lnTo>
                  <a:pt x="4769" y="9134"/>
                </a:lnTo>
                <a:lnTo>
                  <a:pt x="4843" y="9318"/>
                </a:lnTo>
                <a:lnTo>
                  <a:pt x="4953" y="9501"/>
                </a:lnTo>
                <a:lnTo>
                  <a:pt x="5063" y="9685"/>
                </a:lnTo>
                <a:lnTo>
                  <a:pt x="5246" y="9831"/>
                </a:lnTo>
                <a:lnTo>
                  <a:pt x="5356" y="9868"/>
                </a:lnTo>
                <a:lnTo>
                  <a:pt x="5466" y="9905"/>
                </a:lnTo>
                <a:lnTo>
                  <a:pt x="5613" y="9905"/>
                </a:lnTo>
                <a:lnTo>
                  <a:pt x="5723" y="9868"/>
                </a:lnTo>
                <a:lnTo>
                  <a:pt x="5980" y="9758"/>
                </a:lnTo>
                <a:lnTo>
                  <a:pt x="6163" y="9648"/>
                </a:lnTo>
                <a:lnTo>
                  <a:pt x="6237" y="9538"/>
                </a:lnTo>
                <a:lnTo>
                  <a:pt x="6273" y="9501"/>
                </a:lnTo>
                <a:lnTo>
                  <a:pt x="6237" y="9428"/>
                </a:lnTo>
                <a:lnTo>
                  <a:pt x="5980" y="8731"/>
                </a:lnTo>
                <a:lnTo>
                  <a:pt x="6200" y="8731"/>
                </a:lnTo>
                <a:lnTo>
                  <a:pt x="6383" y="8658"/>
                </a:lnTo>
                <a:lnTo>
                  <a:pt x="6604" y="9244"/>
                </a:lnTo>
                <a:lnTo>
                  <a:pt x="6677" y="9318"/>
                </a:lnTo>
                <a:lnTo>
                  <a:pt x="6714" y="9354"/>
                </a:lnTo>
                <a:lnTo>
                  <a:pt x="6787" y="9354"/>
                </a:lnTo>
                <a:lnTo>
                  <a:pt x="7044" y="9318"/>
                </a:lnTo>
                <a:lnTo>
                  <a:pt x="7300" y="9208"/>
                </a:lnTo>
                <a:lnTo>
                  <a:pt x="7521" y="9061"/>
                </a:lnTo>
                <a:lnTo>
                  <a:pt x="7704" y="8878"/>
                </a:lnTo>
                <a:lnTo>
                  <a:pt x="7741" y="8841"/>
                </a:lnTo>
                <a:lnTo>
                  <a:pt x="7777" y="8768"/>
                </a:lnTo>
                <a:lnTo>
                  <a:pt x="7741" y="8658"/>
                </a:lnTo>
                <a:lnTo>
                  <a:pt x="7264" y="7887"/>
                </a:lnTo>
                <a:lnTo>
                  <a:pt x="7080" y="7520"/>
                </a:lnTo>
                <a:lnTo>
                  <a:pt x="6970" y="7337"/>
                </a:lnTo>
                <a:lnTo>
                  <a:pt x="6824" y="7227"/>
                </a:lnTo>
                <a:lnTo>
                  <a:pt x="6640" y="7154"/>
                </a:lnTo>
                <a:lnTo>
                  <a:pt x="6457" y="7190"/>
                </a:lnTo>
                <a:lnTo>
                  <a:pt x="6383" y="7227"/>
                </a:lnTo>
                <a:lnTo>
                  <a:pt x="6310" y="7264"/>
                </a:lnTo>
                <a:lnTo>
                  <a:pt x="6237" y="7337"/>
                </a:lnTo>
                <a:lnTo>
                  <a:pt x="6200" y="7410"/>
                </a:lnTo>
                <a:lnTo>
                  <a:pt x="6017" y="7447"/>
                </a:lnTo>
                <a:lnTo>
                  <a:pt x="5980" y="7484"/>
                </a:lnTo>
                <a:lnTo>
                  <a:pt x="5943" y="7520"/>
                </a:lnTo>
                <a:lnTo>
                  <a:pt x="5907" y="7594"/>
                </a:lnTo>
                <a:lnTo>
                  <a:pt x="5907" y="7667"/>
                </a:lnTo>
                <a:lnTo>
                  <a:pt x="6200" y="8291"/>
                </a:lnTo>
                <a:lnTo>
                  <a:pt x="6163" y="8364"/>
                </a:lnTo>
                <a:lnTo>
                  <a:pt x="6127" y="8401"/>
                </a:lnTo>
                <a:lnTo>
                  <a:pt x="6090" y="8401"/>
                </a:lnTo>
                <a:lnTo>
                  <a:pt x="6053" y="8437"/>
                </a:lnTo>
                <a:lnTo>
                  <a:pt x="5943" y="8474"/>
                </a:lnTo>
                <a:lnTo>
                  <a:pt x="5907" y="8511"/>
                </a:lnTo>
                <a:lnTo>
                  <a:pt x="5613" y="7814"/>
                </a:lnTo>
                <a:lnTo>
                  <a:pt x="5576" y="7777"/>
                </a:lnTo>
                <a:lnTo>
                  <a:pt x="5540" y="7704"/>
                </a:lnTo>
                <a:lnTo>
                  <a:pt x="5393" y="7704"/>
                </a:lnTo>
                <a:lnTo>
                  <a:pt x="5356" y="7667"/>
                </a:lnTo>
                <a:lnTo>
                  <a:pt x="5173" y="7667"/>
                </a:lnTo>
                <a:lnTo>
                  <a:pt x="4990" y="7704"/>
                </a:lnTo>
                <a:lnTo>
                  <a:pt x="4843" y="7814"/>
                </a:lnTo>
                <a:lnTo>
                  <a:pt x="4733" y="7961"/>
                </a:lnTo>
                <a:lnTo>
                  <a:pt x="4659" y="8144"/>
                </a:lnTo>
                <a:lnTo>
                  <a:pt x="4623" y="8327"/>
                </a:lnTo>
                <a:lnTo>
                  <a:pt x="4623" y="8511"/>
                </a:lnTo>
                <a:lnTo>
                  <a:pt x="4623" y="8694"/>
                </a:lnTo>
                <a:lnTo>
                  <a:pt x="3669" y="8951"/>
                </a:lnTo>
                <a:lnTo>
                  <a:pt x="3229" y="9134"/>
                </a:lnTo>
                <a:lnTo>
                  <a:pt x="2752" y="9318"/>
                </a:lnTo>
                <a:lnTo>
                  <a:pt x="2348" y="7997"/>
                </a:lnTo>
                <a:lnTo>
                  <a:pt x="1908" y="6677"/>
                </a:lnTo>
                <a:lnTo>
                  <a:pt x="1541" y="5356"/>
                </a:lnTo>
                <a:lnTo>
                  <a:pt x="1395" y="4696"/>
                </a:lnTo>
                <a:lnTo>
                  <a:pt x="1285" y="3999"/>
                </a:lnTo>
                <a:lnTo>
                  <a:pt x="1505" y="3962"/>
                </a:lnTo>
                <a:lnTo>
                  <a:pt x="1725" y="3926"/>
                </a:lnTo>
                <a:lnTo>
                  <a:pt x="2165" y="3816"/>
                </a:lnTo>
                <a:lnTo>
                  <a:pt x="3302" y="3485"/>
                </a:lnTo>
                <a:lnTo>
                  <a:pt x="5760" y="2825"/>
                </a:lnTo>
                <a:lnTo>
                  <a:pt x="6934" y="2495"/>
                </a:lnTo>
                <a:lnTo>
                  <a:pt x="8071" y="2092"/>
                </a:lnTo>
                <a:lnTo>
                  <a:pt x="9135" y="1725"/>
                </a:lnTo>
                <a:lnTo>
                  <a:pt x="9758" y="1505"/>
                </a:lnTo>
                <a:lnTo>
                  <a:pt x="9978" y="1395"/>
                </a:lnTo>
                <a:lnTo>
                  <a:pt x="10088" y="1358"/>
                </a:lnTo>
                <a:lnTo>
                  <a:pt x="10162" y="1321"/>
                </a:lnTo>
                <a:close/>
                <a:moveTo>
                  <a:pt x="12876" y="8988"/>
                </a:moveTo>
                <a:lnTo>
                  <a:pt x="13023" y="9575"/>
                </a:lnTo>
                <a:lnTo>
                  <a:pt x="13096" y="9905"/>
                </a:lnTo>
                <a:lnTo>
                  <a:pt x="13206" y="10198"/>
                </a:lnTo>
                <a:lnTo>
                  <a:pt x="12619" y="10271"/>
                </a:lnTo>
                <a:lnTo>
                  <a:pt x="12069" y="10418"/>
                </a:lnTo>
                <a:lnTo>
                  <a:pt x="11519" y="10565"/>
                </a:lnTo>
                <a:lnTo>
                  <a:pt x="10969" y="10748"/>
                </a:lnTo>
                <a:lnTo>
                  <a:pt x="9685" y="11225"/>
                </a:lnTo>
                <a:lnTo>
                  <a:pt x="8438" y="11702"/>
                </a:lnTo>
                <a:lnTo>
                  <a:pt x="5980" y="12619"/>
                </a:lnTo>
                <a:lnTo>
                  <a:pt x="4879" y="13023"/>
                </a:lnTo>
                <a:lnTo>
                  <a:pt x="4329" y="13243"/>
                </a:lnTo>
                <a:lnTo>
                  <a:pt x="3816" y="13499"/>
                </a:lnTo>
                <a:lnTo>
                  <a:pt x="3669" y="12692"/>
                </a:lnTo>
                <a:lnTo>
                  <a:pt x="3522" y="11885"/>
                </a:lnTo>
                <a:lnTo>
                  <a:pt x="3742" y="11885"/>
                </a:lnTo>
                <a:lnTo>
                  <a:pt x="3999" y="11812"/>
                </a:lnTo>
                <a:lnTo>
                  <a:pt x="5173" y="11482"/>
                </a:lnTo>
                <a:lnTo>
                  <a:pt x="7190" y="10932"/>
                </a:lnTo>
                <a:lnTo>
                  <a:pt x="7374" y="11335"/>
                </a:lnTo>
                <a:lnTo>
                  <a:pt x="7594" y="11702"/>
                </a:lnTo>
                <a:lnTo>
                  <a:pt x="7631" y="11775"/>
                </a:lnTo>
                <a:lnTo>
                  <a:pt x="7814" y="11775"/>
                </a:lnTo>
                <a:lnTo>
                  <a:pt x="7887" y="11702"/>
                </a:lnTo>
                <a:lnTo>
                  <a:pt x="7961" y="11629"/>
                </a:lnTo>
                <a:lnTo>
                  <a:pt x="8107" y="11592"/>
                </a:lnTo>
                <a:lnTo>
                  <a:pt x="8401" y="11519"/>
                </a:lnTo>
                <a:lnTo>
                  <a:pt x="8474" y="11445"/>
                </a:lnTo>
                <a:lnTo>
                  <a:pt x="8548" y="11372"/>
                </a:lnTo>
                <a:lnTo>
                  <a:pt x="8658" y="11189"/>
                </a:lnTo>
                <a:lnTo>
                  <a:pt x="8694" y="11005"/>
                </a:lnTo>
                <a:lnTo>
                  <a:pt x="8694" y="10785"/>
                </a:lnTo>
                <a:lnTo>
                  <a:pt x="8658" y="10602"/>
                </a:lnTo>
                <a:lnTo>
                  <a:pt x="8621" y="10418"/>
                </a:lnTo>
                <a:lnTo>
                  <a:pt x="8658" y="10492"/>
                </a:lnTo>
                <a:lnTo>
                  <a:pt x="8768" y="10528"/>
                </a:lnTo>
                <a:lnTo>
                  <a:pt x="9025" y="10492"/>
                </a:lnTo>
                <a:lnTo>
                  <a:pt x="9281" y="10418"/>
                </a:lnTo>
                <a:lnTo>
                  <a:pt x="9428" y="10638"/>
                </a:lnTo>
                <a:lnTo>
                  <a:pt x="9611" y="10822"/>
                </a:lnTo>
                <a:lnTo>
                  <a:pt x="9758" y="10895"/>
                </a:lnTo>
                <a:lnTo>
                  <a:pt x="9942" y="10932"/>
                </a:lnTo>
                <a:lnTo>
                  <a:pt x="10088" y="10932"/>
                </a:lnTo>
                <a:lnTo>
                  <a:pt x="10235" y="10858"/>
                </a:lnTo>
                <a:lnTo>
                  <a:pt x="10382" y="10785"/>
                </a:lnTo>
                <a:lnTo>
                  <a:pt x="10492" y="10638"/>
                </a:lnTo>
                <a:lnTo>
                  <a:pt x="10565" y="10492"/>
                </a:lnTo>
                <a:lnTo>
                  <a:pt x="10602" y="10345"/>
                </a:lnTo>
                <a:lnTo>
                  <a:pt x="10639" y="10161"/>
                </a:lnTo>
                <a:lnTo>
                  <a:pt x="10602" y="9978"/>
                </a:lnTo>
                <a:lnTo>
                  <a:pt x="10492" y="9648"/>
                </a:lnTo>
                <a:lnTo>
                  <a:pt x="10749" y="9648"/>
                </a:lnTo>
                <a:lnTo>
                  <a:pt x="11005" y="9611"/>
                </a:lnTo>
                <a:lnTo>
                  <a:pt x="11629" y="9428"/>
                </a:lnTo>
                <a:lnTo>
                  <a:pt x="12876" y="8988"/>
                </a:lnTo>
                <a:close/>
                <a:moveTo>
                  <a:pt x="13206" y="10675"/>
                </a:moveTo>
                <a:lnTo>
                  <a:pt x="13096" y="10712"/>
                </a:lnTo>
                <a:lnTo>
                  <a:pt x="11592" y="11262"/>
                </a:lnTo>
                <a:lnTo>
                  <a:pt x="8731" y="12362"/>
                </a:lnTo>
                <a:lnTo>
                  <a:pt x="7300" y="12876"/>
                </a:lnTo>
                <a:lnTo>
                  <a:pt x="6604" y="13133"/>
                </a:lnTo>
                <a:lnTo>
                  <a:pt x="5870" y="13316"/>
                </a:lnTo>
                <a:lnTo>
                  <a:pt x="4696" y="13573"/>
                </a:lnTo>
                <a:lnTo>
                  <a:pt x="5393" y="13279"/>
                </a:lnTo>
                <a:lnTo>
                  <a:pt x="6090" y="13023"/>
                </a:lnTo>
                <a:lnTo>
                  <a:pt x="8438" y="12179"/>
                </a:lnTo>
                <a:lnTo>
                  <a:pt x="9611" y="11702"/>
                </a:lnTo>
                <a:lnTo>
                  <a:pt x="10822" y="11299"/>
                </a:lnTo>
                <a:lnTo>
                  <a:pt x="11409" y="11078"/>
                </a:lnTo>
                <a:lnTo>
                  <a:pt x="11996" y="10895"/>
                </a:lnTo>
                <a:lnTo>
                  <a:pt x="12619" y="10748"/>
                </a:lnTo>
                <a:lnTo>
                  <a:pt x="13206" y="10675"/>
                </a:lnTo>
                <a:close/>
                <a:moveTo>
                  <a:pt x="10492" y="478"/>
                </a:moveTo>
                <a:lnTo>
                  <a:pt x="10712" y="1064"/>
                </a:lnTo>
                <a:lnTo>
                  <a:pt x="10969" y="1688"/>
                </a:lnTo>
                <a:lnTo>
                  <a:pt x="11482" y="2862"/>
                </a:lnTo>
                <a:lnTo>
                  <a:pt x="11996" y="4182"/>
                </a:lnTo>
                <a:lnTo>
                  <a:pt x="12473" y="5466"/>
                </a:lnTo>
                <a:lnTo>
                  <a:pt x="12876" y="6713"/>
                </a:lnTo>
                <a:lnTo>
                  <a:pt x="13280" y="7924"/>
                </a:lnTo>
                <a:lnTo>
                  <a:pt x="13683" y="9171"/>
                </a:lnTo>
                <a:lnTo>
                  <a:pt x="14013" y="10418"/>
                </a:lnTo>
                <a:lnTo>
                  <a:pt x="13793" y="10418"/>
                </a:lnTo>
                <a:lnTo>
                  <a:pt x="13573" y="10492"/>
                </a:lnTo>
                <a:lnTo>
                  <a:pt x="13573" y="10418"/>
                </a:lnTo>
                <a:lnTo>
                  <a:pt x="13573" y="10308"/>
                </a:lnTo>
                <a:lnTo>
                  <a:pt x="13646" y="10235"/>
                </a:lnTo>
                <a:lnTo>
                  <a:pt x="13646" y="10125"/>
                </a:lnTo>
                <a:lnTo>
                  <a:pt x="13610" y="9831"/>
                </a:lnTo>
                <a:lnTo>
                  <a:pt x="13610" y="9758"/>
                </a:lnTo>
                <a:lnTo>
                  <a:pt x="13610" y="9721"/>
                </a:lnTo>
                <a:lnTo>
                  <a:pt x="13426" y="9024"/>
                </a:lnTo>
                <a:lnTo>
                  <a:pt x="13096" y="7777"/>
                </a:lnTo>
                <a:lnTo>
                  <a:pt x="12693" y="6603"/>
                </a:lnTo>
                <a:lnTo>
                  <a:pt x="12289" y="5430"/>
                </a:lnTo>
                <a:lnTo>
                  <a:pt x="11849" y="4256"/>
                </a:lnTo>
                <a:lnTo>
                  <a:pt x="11372" y="3119"/>
                </a:lnTo>
                <a:lnTo>
                  <a:pt x="10859" y="1981"/>
                </a:lnTo>
                <a:lnTo>
                  <a:pt x="10675" y="1651"/>
                </a:lnTo>
                <a:lnTo>
                  <a:pt x="10492" y="1358"/>
                </a:lnTo>
                <a:lnTo>
                  <a:pt x="10602" y="1285"/>
                </a:lnTo>
                <a:lnTo>
                  <a:pt x="10639" y="1174"/>
                </a:lnTo>
                <a:lnTo>
                  <a:pt x="10602" y="1064"/>
                </a:lnTo>
                <a:lnTo>
                  <a:pt x="10565" y="991"/>
                </a:lnTo>
                <a:lnTo>
                  <a:pt x="10528" y="954"/>
                </a:lnTo>
                <a:lnTo>
                  <a:pt x="10455" y="918"/>
                </a:lnTo>
                <a:lnTo>
                  <a:pt x="10272" y="881"/>
                </a:lnTo>
                <a:lnTo>
                  <a:pt x="10088" y="918"/>
                </a:lnTo>
                <a:lnTo>
                  <a:pt x="9391" y="1138"/>
                </a:lnTo>
                <a:lnTo>
                  <a:pt x="8658" y="1431"/>
                </a:lnTo>
                <a:lnTo>
                  <a:pt x="7924" y="1688"/>
                </a:lnTo>
                <a:lnTo>
                  <a:pt x="7190" y="1945"/>
                </a:lnTo>
                <a:lnTo>
                  <a:pt x="5650" y="2422"/>
                </a:lnTo>
                <a:lnTo>
                  <a:pt x="4109" y="2862"/>
                </a:lnTo>
                <a:lnTo>
                  <a:pt x="2569" y="3265"/>
                </a:lnTo>
                <a:lnTo>
                  <a:pt x="1762" y="3485"/>
                </a:lnTo>
                <a:lnTo>
                  <a:pt x="1358" y="3632"/>
                </a:lnTo>
                <a:lnTo>
                  <a:pt x="1175" y="3706"/>
                </a:lnTo>
                <a:lnTo>
                  <a:pt x="1028" y="3816"/>
                </a:lnTo>
                <a:lnTo>
                  <a:pt x="991" y="3816"/>
                </a:lnTo>
                <a:lnTo>
                  <a:pt x="955" y="3889"/>
                </a:lnTo>
                <a:lnTo>
                  <a:pt x="918" y="3962"/>
                </a:lnTo>
                <a:lnTo>
                  <a:pt x="991" y="4586"/>
                </a:lnTo>
                <a:lnTo>
                  <a:pt x="1101" y="5209"/>
                </a:lnTo>
                <a:lnTo>
                  <a:pt x="1248" y="5796"/>
                </a:lnTo>
                <a:lnTo>
                  <a:pt x="1395" y="6420"/>
                </a:lnTo>
                <a:lnTo>
                  <a:pt x="1725" y="7594"/>
                </a:lnTo>
                <a:lnTo>
                  <a:pt x="2128" y="8768"/>
                </a:lnTo>
                <a:lnTo>
                  <a:pt x="2532" y="9978"/>
                </a:lnTo>
                <a:lnTo>
                  <a:pt x="2899" y="11152"/>
                </a:lnTo>
                <a:lnTo>
                  <a:pt x="3045" y="11739"/>
                </a:lnTo>
                <a:lnTo>
                  <a:pt x="3192" y="12362"/>
                </a:lnTo>
                <a:lnTo>
                  <a:pt x="3302" y="12949"/>
                </a:lnTo>
                <a:lnTo>
                  <a:pt x="3412" y="13573"/>
                </a:lnTo>
                <a:lnTo>
                  <a:pt x="3412" y="13683"/>
                </a:lnTo>
                <a:lnTo>
                  <a:pt x="3486" y="13720"/>
                </a:lnTo>
                <a:lnTo>
                  <a:pt x="3559" y="13756"/>
                </a:lnTo>
                <a:lnTo>
                  <a:pt x="3632" y="13793"/>
                </a:lnTo>
                <a:lnTo>
                  <a:pt x="3669" y="13830"/>
                </a:lnTo>
                <a:lnTo>
                  <a:pt x="3742" y="13830"/>
                </a:lnTo>
                <a:lnTo>
                  <a:pt x="4036" y="13756"/>
                </a:lnTo>
                <a:lnTo>
                  <a:pt x="3706" y="13903"/>
                </a:lnTo>
                <a:lnTo>
                  <a:pt x="3412" y="14086"/>
                </a:lnTo>
                <a:lnTo>
                  <a:pt x="2569" y="11115"/>
                </a:lnTo>
                <a:lnTo>
                  <a:pt x="2128" y="9611"/>
                </a:lnTo>
                <a:lnTo>
                  <a:pt x="1725" y="8144"/>
                </a:lnTo>
                <a:lnTo>
                  <a:pt x="955" y="5136"/>
                </a:lnTo>
                <a:lnTo>
                  <a:pt x="808" y="4439"/>
                </a:lnTo>
                <a:lnTo>
                  <a:pt x="661" y="3999"/>
                </a:lnTo>
                <a:lnTo>
                  <a:pt x="588" y="3779"/>
                </a:lnTo>
                <a:lnTo>
                  <a:pt x="478" y="3632"/>
                </a:lnTo>
                <a:lnTo>
                  <a:pt x="1065" y="3522"/>
                </a:lnTo>
                <a:lnTo>
                  <a:pt x="1652" y="3412"/>
                </a:lnTo>
                <a:lnTo>
                  <a:pt x="2825" y="3045"/>
                </a:lnTo>
                <a:lnTo>
                  <a:pt x="4183" y="2642"/>
                </a:lnTo>
                <a:lnTo>
                  <a:pt x="5503" y="2202"/>
                </a:lnTo>
                <a:lnTo>
                  <a:pt x="8034" y="1358"/>
                </a:lnTo>
                <a:lnTo>
                  <a:pt x="9281" y="918"/>
                </a:lnTo>
                <a:lnTo>
                  <a:pt x="9905" y="734"/>
                </a:lnTo>
                <a:lnTo>
                  <a:pt x="10198" y="624"/>
                </a:lnTo>
                <a:lnTo>
                  <a:pt x="10492" y="478"/>
                </a:lnTo>
                <a:close/>
                <a:moveTo>
                  <a:pt x="10455" y="1"/>
                </a:moveTo>
                <a:lnTo>
                  <a:pt x="10162" y="37"/>
                </a:lnTo>
                <a:lnTo>
                  <a:pt x="9832" y="147"/>
                </a:lnTo>
                <a:lnTo>
                  <a:pt x="9245" y="367"/>
                </a:lnTo>
                <a:lnTo>
                  <a:pt x="7997" y="808"/>
                </a:lnTo>
                <a:lnTo>
                  <a:pt x="5503" y="1651"/>
                </a:lnTo>
                <a:lnTo>
                  <a:pt x="2935" y="2495"/>
                </a:lnTo>
                <a:lnTo>
                  <a:pt x="1615" y="2899"/>
                </a:lnTo>
                <a:lnTo>
                  <a:pt x="918" y="3082"/>
                </a:lnTo>
                <a:lnTo>
                  <a:pt x="258" y="3339"/>
                </a:lnTo>
                <a:lnTo>
                  <a:pt x="184" y="3412"/>
                </a:lnTo>
                <a:lnTo>
                  <a:pt x="148" y="3522"/>
                </a:lnTo>
                <a:lnTo>
                  <a:pt x="38" y="3559"/>
                </a:lnTo>
                <a:lnTo>
                  <a:pt x="1" y="3595"/>
                </a:lnTo>
                <a:lnTo>
                  <a:pt x="1" y="3632"/>
                </a:lnTo>
                <a:lnTo>
                  <a:pt x="38" y="3779"/>
                </a:lnTo>
                <a:lnTo>
                  <a:pt x="111" y="3926"/>
                </a:lnTo>
                <a:lnTo>
                  <a:pt x="184" y="4036"/>
                </a:lnTo>
                <a:lnTo>
                  <a:pt x="221" y="4146"/>
                </a:lnTo>
                <a:lnTo>
                  <a:pt x="294" y="4366"/>
                </a:lnTo>
                <a:lnTo>
                  <a:pt x="588" y="5796"/>
                </a:lnTo>
                <a:lnTo>
                  <a:pt x="955" y="7227"/>
                </a:lnTo>
                <a:lnTo>
                  <a:pt x="1285" y="8658"/>
                </a:lnTo>
                <a:lnTo>
                  <a:pt x="2055" y="11482"/>
                </a:lnTo>
                <a:lnTo>
                  <a:pt x="2459" y="12876"/>
                </a:lnTo>
                <a:lnTo>
                  <a:pt x="2899" y="14233"/>
                </a:lnTo>
                <a:lnTo>
                  <a:pt x="2935" y="14380"/>
                </a:lnTo>
                <a:lnTo>
                  <a:pt x="3045" y="14416"/>
                </a:lnTo>
                <a:lnTo>
                  <a:pt x="3155" y="14453"/>
                </a:lnTo>
                <a:lnTo>
                  <a:pt x="3302" y="14416"/>
                </a:lnTo>
                <a:lnTo>
                  <a:pt x="3596" y="14343"/>
                </a:lnTo>
                <a:lnTo>
                  <a:pt x="3889" y="14270"/>
                </a:lnTo>
                <a:lnTo>
                  <a:pt x="4513" y="14086"/>
                </a:lnTo>
                <a:lnTo>
                  <a:pt x="5980" y="13793"/>
                </a:lnTo>
                <a:lnTo>
                  <a:pt x="6714" y="13610"/>
                </a:lnTo>
                <a:lnTo>
                  <a:pt x="7447" y="13353"/>
                </a:lnTo>
                <a:lnTo>
                  <a:pt x="8878" y="12839"/>
                </a:lnTo>
                <a:lnTo>
                  <a:pt x="11739" y="11775"/>
                </a:lnTo>
                <a:lnTo>
                  <a:pt x="13133" y="11225"/>
                </a:lnTo>
                <a:lnTo>
                  <a:pt x="13646" y="11078"/>
                </a:lnTo>
                <a:lnTo>
                  <a:pt x="13903" y="10968"/>
                </a:lnTo>
                <a:lnTo>
                  <a:pt x="14160" y="10822"/>
                </a:lnTo>
                <a:lnTo>
                  <a:pt x="14197" y="10932"/>
                </a:lnTo>
                <a:lnTo>
                  <a:pt x="14270" y="10968"/>
                </a:lnTo>
                <a:lnTo>
                  <a:pt x="14380" y="11005"/>
                </a:lnTo>
                <a:lnTo>
                  <a:pt x="14490" y="11005"/>
                </a:lnTo>
                <a:lnTo>
                  <a:pt x="14563" y="10932"/>
                </a:lnTo>
                <a:lnTo>
                  <a:pt x="14637" y="10895"/>
                </a:lnTo>
                <a:lnTo>
                  <a:pt x="14674" y="10785"/>
                </a:lnTo>
                <a:lnTo>
                  <a:pt x="14637" y="10675"/>
                </a:lnTo>
                <a:lnTo>
                  <a:pt x="14270" y="9318"/>
                </a:lnTo>
                <a:lnTo>
                  <a:pt x="13867" y="7997"/>
                </a:lnTo>
                <a:lnTo>
                  <a:pt x="13426" y="6640"/>
                </a:lnTo>
                <a:lnTo>
                  <a:pt x="12949" y="5356"/>
                </a:lnTo>
                <a:lnTo>
                  <a:pt x="12473" y="4036"/>
                </a:lnTo>
                <a:lnTo>
                  <a:pt x="11922" y="2752"/>
                </a:lnTo>
                <a:lnTo>
                  <a:pt x="11409" y="1468"/>
                </a:lnTo>
                <a:lnTo>
                  <a:pt x="11115" y="881"/>
                </a:lnTo>
                <a:lnTo>
                  <a:pt x="10785" y="257"/>
                </a:lnTo>
                <a:lnTo>
                  <a:pt x="10749" y="221"/>
                </a:lnTo>
                <a:lnTo>
                  <a:pt x="10675" y="184"/>
                </a:lnTo>
                <a:lnTo>
                  <a:pt x="10639" y="111"/>
                </a:lnTo>
                <a:lnTo>
                  <a:pt x="10602" y="74"/>
                </a:lnTo>
                <a:lnTo>
                  <a:pt x="10528" y="37"/>
                </a:lnTo>
                <a:lnTo>
                  <a:pt x="10455" y="1"/>
                </a:lnTo>
                <a:close/>
              </a:path>
            </a:pathLst>
          </a:custGeom>
          <a:solidFill>
            <a:srgbClr val="3C78D8"/>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590" name="Google Shape;590;p18"/>
          <p:cNvSpPr/>
          <p:nvPr/>
        </p:nvSpPr>
        <p:spPr>
          <a:xfrm>
            <a:off x="329413" y="5459834"/>
            <a:ext cx="367241" cy="325606"/>
          </a:xfrm>
          <a:custGeom>
            <a:rect b="b" l="l" r="r" t="t"/>
            <a:pathLst>
              <a:path extrusionOk="0" h="4880" w="5504">
                <a:moveTo>
                  <a:pt x="5173" y="0"/>
                </a:moveTo>
                <a:lnTo>
                  <a:pt x="5063" y="37"/>
                </a:lnTo>
                <a:lnTo>
                  <a:pt x="4990" y="110"/>
                </a:lnTo>
                <a:lnTo>
                  <a:pt x="4770" y="404"/>
                </a:lnTo>
                <a:lnTo>
                  <a:pt x="4513" y="624"/>
                </a:lnTo>
                <a:lnTo>
                  <a:pt x="4219" y="844"/>
                </a:lnTo>
                <a:lnTo>
                  <a:pt x="3926" y="991"/>
                </a:lnTo>
                <a:lnTo>
                  <a:pt x="3742" y="1064"/>
                </a:lnTo>
                <a:lnTo>
                  <a:pt x="3559" y="1101"/>
                </a:lnTo>
                <a:lnTo>
                  <a:pt x="3229" y="1101"/>
                </a:lnTo>
                <a:lnTo>
                  <a:pt x="2862" y="1028"/>
                </a:lnTo>
                <a:lnTo>
                  <a:pt x="2532" y="917"/>
                </a:lnTo>
                <a:lnTo>
                  <a:pt x="2239" y="807"/>
                </a:lnTo>
                <a:lnTo>
                  <a:pt x="1908" y="734"/>
                </a:lnTo>
                <a:lnTo>
                  <a:pt x="1578" y="661"/>
                </a:lnTo>
                <a:lnTo>
                  <a:pt x="1248" y="624"/>
                </a:lnTo>
                <a:lnTo>
                  <a:pt x="918" y="661"/>
                </a:lnTo>
                <a:lnTo>
                  <a:pt x="625" y="771"/>
                </a:lnTo>
                <a:lnTo>
                  <a:pt x="478" y="844"/>
                </a:lnTo>
                <a:lnTo>
                  <a:pt x="368" y="954"/>
                </a:lnTo>
                <a:lnTo>
                  <a:pt x="258" y="1064"/>
                </a:lnTo>
                <a:lnTo>
                  <a:pt x="148" y="1211"/>
                </a:lnTo>
                <a:lnTo>
                  <a:pt x="111" y="1284"/>
                </a:lnTo>
                <a:lnTo>
                  <a:pt x="111" y="1321"/>
                </a:lnTo>
                <a:lnTo>
                  <a:pt x="148" y="1431"/>
                </a:lnTo>
                <a:lnTo>
                  <a:pt x="258" y="1468"/>
                </a:lnTo>
                <a:lnTo>
                  <a:pt x="368" y="1468"/>
                </a:lnTo>
                <a:lnTo>
                  <a:pt x="698" y="1284"/>
                </a:lnTo>
                <a:lnTo>
                  <a:pt x="1028" y="1174"/>
                </a:lnTo>
                <a:lnTo>
                  <a:pt x="1028" y="2531"/>
                </a:lnTo>
                <a:lnTo>
                  <a:pt x="955" y="3228"/>
                </a:lnTo>
                <a:lnTo>
                  <a:pt x="881" y="3925"/>
                </a:lnTo>
                <a:lnTo>
                  <a:pt x="698" y="3852"/>
                </a:lnTo>
                <a:lnTo>
                  <a:pt x="551" y="3742"/>
                </a:lnTo>
                <a:lnTo>
                  <a:pt x="368" y="3632"/>
                </a:lnTo>
                <a:lnTo>
                  <a:pt x="184" y="3522"/>
                </a:lnTo>
                <a:lnTo>
                  <a:pt x="111" y="3522"/>
                </a:lnTo>
                <a:lnTo>
                  <a:pt x="38" y="3595"/>
                </a:lnTo>
                <a:lnTo>
                  <a:pt x="1" y="3669"/>
                </a:lnTo>
                <a:lnTo>
                  <a:pt x="1" y="3779"/>
                </a:lnTo>
                <a:lnTo>
                  <a:pt x="38" y="3962"/>
                </a:lnTo>
                <a:lnTo>
                  <a:pt x="148" y="4145"/>
                </a:lnTo>
                <a:lnTo>
                  <a:pt x="294" y="4256"/>
                </a:lnTo>
                <a:lnTo>
                  <a:pt x="514" y="4402"/>
                </a:lnTo>
                <a:lnTo>
                  <a:pt x="735" y="4476"/>
                </a:lnTo>
                <a:lnTo>
                  <a:pt x="1175" y="4476"/>
                </a:lnTo>
                <a:lnTo>
                  <a:pt x="1248" y="4439"/>
                </a:lnTo>
                <a:lnTo>
                  <a:pt x="1321" y="4402"/>
                </a:lnTo>
                <a:lnTo>
                  <a:pt x="1395" y="4256"/>
                </a:lnTo>
                <a:lnTo>
                  <a:pt x="1505" y="3485"/>
                </a:lnTo>
                <a:lnTo>
                  <a:pt x="1578" y="2715"/>
                </a:lnTo>
                <a:lnTo>
                  <a:pt x="1578" y="1908"/>
                </a:lnTo>
                <a:lnTo>
                  <a:pt x="1542" y="1504"/>
                </a:lnTo>
                <a:lnTo>
                  <a:pt x="1505" y="1138"/>
                </a:lnTo>
                <a:lnTo>
                  <a:pt x="1762" y="1174"/>
                </a:lnTo>
                <a:lnTo>
                  <a:pt x="2128" y="1321"/>
                </a:lnTo>
                <a:lnTo>
                  <a:pt x="2459" y="1431"/>
                </a:lnTo>
                <a:lnTo>
                  <a:pt x="2825" y="1578"/>
                </a:lnTo>
                <a:lnTo>
                  <a:pt x="3192" y="1651"/>
                </a:lnTo>
                <a:lnTo>
                  <a:pt x="3486" y="1651"/>
                </a:lnTo>
                <a:lnTo>
                  <a:pt x="3449" y="2531"/>
                </a:lnTo>
                <a:lnTo>
                  <a:pt x="3412" y="3449"/>
                </a:lnTo>
                <a:lnTo>
                  <a:pt x="3412" y="3999"/>
                </a:lnTo>
                <a:lnTo>
                  <a:pt x="3412" y="4256"/>
                </a:lnTo>
                <a:lnTo>
                  <a:pt x="3412" y="4366"/>
                </a:lnTo>
                <a:lnTo>
                  <a:pt x="3412" y="4402"/>
                </a:lnTo>
                <a:lnTo>
                  <a:pt x="3449" y="4402"/>
                </a:lnTo>
                <a:lnTo>
                  <a:pt x="3412" y="4476"/>
                </a:lnTo>
                <a:lnTo>
                  <a:pt x="3376" y="4512"/>
                </a:lnTo>
                <a:lnTo>
                  <a:pt x="3376" y="4659"/>
                </a:lnTo>
                <a:lnTo>
                  <a:pt x="3376" y="4696"/>
                </a:lnTo>
                <a:lnTo>
                  <a:pt x="3412" y="4806"/>
                </a:lnTo>
                <a:lnTo>
                  <a:pt x="3522" y="4879"/>
                </a:lnTo>
                <a:lnTo>
                  <a:pt x="3632" y="4879"/>
                </a:lnTo>
                <a:lnTo>
                  <a:pt x="3742" y="4842"/>
                </a:lnTo>
                <a:lnTo>
                  <a:pt x="3853" y="4732"/>
                </a:lnTo>
                <a:lnTo>
                  <a:pt x="3926" y="4586"/>
                </a:lnTo>
                <a:lnTo>
                  <a:pt x="3926" y="4439"/>
                </a:lnTo>
                <a:lnTo>
                  <a:pt x="3926" y="4256"/>
                </a:lnTo>
                <a:lnTo>
                  <a:pt x="3963" y="3045"/>
                </a:lnTo>
                <a:lnTo>
                  <a:pt x="3963" y="1871"/>
                </a:lnTo>
                <a:lnTo>
                  <a:pt x="3963" y="1541"/>
                </a:lnTo>
                <a:lnTo>
                  <a:pt x="4366" y="1394"/>
                </a:lnTo>
                <a:lnTo>
                  <a:pt x="4733" y="1138"/>
                </a:lnTo>
                <a:lnTo>
                  <a:pt x="5063" y="844"/>
                </a:lnTo>
                <a:lnTo>
                  <a:pt x="5320" y="551"/>
                </a:lnTo>
                <a:lnTo>
                  <a:pt x="5467" y="367"/>
                </a:lnTo>
                <a:lnTo>
                  <a:pt x="5503" y="257"/>
                </a:lnTo>
                <a:lnTo>
                  <a:pt x="5503" y="184"/>
                </a:lnTo>
                <a:lnTo>
                  <a:pt x="5430" y="74"/>
                </a:lnTo>
                <a:lnTo>
                  <a:pt x="5356" y="37"/>
                </a:lnTo>
                <a:lnTo>
                  <a:pt x="5283" y="0"/>
                </a:lnTo>
                <a:close/>
              </a:path>
            </a:pathLst>
          </a:custGeom>
          <a:solidFill>
            <a:srgbClr val="6D9EEB"/>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591" name="Google Shape;591;p18"/>
          <p:cNvSpPr/>
          <p:nvPr/>
        </p:nvSpPr>
        <p:spPr>
          <a:xfrm>
            <a:off x="11355925" y="5443845"/>
            <a:ext cx="920303" cy="680503"/>
          </a:xfrm>
          <a:custGeom>
            <a:rect b="b" l="l" r="r" t="t"/>
            <a:pathLst>
              <a:path extrusionOk="0" h="10199" w="13793">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6D9EEB"/>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592" name="Google Shape;592;p18"/>
          <p:cNvSpPr/>
          <p:nvPr/>
        </p:nvSpPr>
        <p:spPr>
          <a:xfrm>
            <a:off x="1146284" y="4556590"/>
            <a:ext cx="423488" cy="878669"/>
          </a:xfrm>
          <a:custGeom>
            <a:rect b="b" l="l" r="r" t="t"/>
            <a:pathLst>
              <a:path extrusionOk="0" h="13169" w="6347">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6D9EEB"/>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593" name="Google Shape;593;p18"/>
          <p:cNvSpPr/>
          <p:nvPr/>
        </p:nvSpPr>
        <p:spPr>
          <a:xfrm rot="1920719">
            <a:off x="7609385" y="5618653"/>
            <a:ext cx="1179742" cy="1001122"/>
          </a:xfrm>
          <a:custGeom>
            <a:rect b="b" l="l" r="r" t="t"/>
            <a:pathLst>
              <a:path extrusionOk="0" h="15004" w="17681">
                <a:moveTo>
                  <a:pt x="6823" y="1981"/>
                </a:moveTo>
                <a:lnTo>
                  <a:pt x="6676" y="2018"/>
                </a:lnTo>
                <a:lnTo>
                  <a:pt x="6566" y="2055"/>
                </a:lnTo>
                <a:lnTo>
                  <a:pt x="6493" y="2201"/>
                </a:lnTo>
                <a:lnTo>
                  <a:pt x="6420" y="2385"/>
                </a:lnTo>
                <a:lnTo>
                  <a:pt x="6383" y="2531"/>
                </a:lnTo>
                <a:lnTo>
                  <a:pt x="6383" y="2641"/>
                </a:lnTo>
                <a:lnTo>
                  <a:pt x="6420" y="2752"/>
                </a:lnTo>
                <a:lnTo>
                  <a:pt x="6493" y="2825"/>
                </a:lnTo>
                <a:lnTo>
                  <a:pt x="6566" y="2862"/>
                </a:lnTo>
                <a:lnTo>
                  <a:pt x="6713" y="2862"/>
                </a:lnTo>
                <a:lnTo>
                  <a:pt x="6860" y="2825"/>
                </a:lnTo>
                <a:lnTo>
                  <a:pt x="6933" y="2752"/>
                </a:lnTo>
                <a:lnTo>
                  <a:pt x="7006" y="2641"/>
                </a:lnTo>
                <a:lnTo>
                  <a:pt x="7080" y="2531"/>
                </a:lnTo>
                <a:lnTo>
                  <a:pt x="7080" y="2421"/>
                </a:lnTo>
                <a:lnTo>
                  <a:pt x="7080" y="2275"/>
                </a:lnTo>
                <a:lnTo>
                  <a:pt x="7006" y="2165"/>
                </a:lnTo>
                <a:lnTo>
                  <a:pt x="6933" y="2055"/>
                </a:lnTo>
                <a:lnTo>
                  <a:pt x="6823" y="1981"/>
                </a:lnTo>
                <a:close/>
                <a:moveTo>
                  <a:pt x="5282" y="2641"/>
                </a:moveTo>
                <a:lnTo>
                  <a:pt x="5209" y="2678"/>
                </a:lnTo>
                <a:lnTo>
                  <a:pt x="5136" y="2715"/>
                </a:lnTo>
                <a:lnTo>
                  <a:pt x="5062" y="2788"/>
                </a:lnTo>
                <a:lnTo>
                  <a:pt x="5062" y="2898"/>
                </a:lnTo>
                <a:lnTo>
                  <a:pt x="5062" y="2935"/>
                </a:lnTo>
                <a:lnTo>
                  <a:pt x="4989" y="2972"/>
                </a:lnTo>
                <a:lnTo>
                  <a:pt x="4952" y="3045"/>
                </a:lnTo>
                <a:lnTo>
                  <a:pt x="4952" y="3118"/>
                </a:lnTo>
                <a:lnTo>
                  <a:pt x="4952" y="3228"/>
                </a:lnTo>
                <a:lnTo>
                  <a:pt x="5026" y="3338"/>
                </a:lnTo>
                <a:lnTo>
                  <a:pt x="5099" y="3412"/>
                </a:lnTo>
                <a:lnTo>
                  <a:pt x="5319" y="3412"/>
                </a:lnTo>
                <a:lnTo>
                  <a:pt x="5429" y="3338"/>
                </a:lnTo>
                <a:lnTo>
                  <a:pt x="5502" y="3265"/>
                </a:lnTo>
                <a:lnTo>
                  <a:pt x="5576" y="3155"/>
                </a:lnTo>
                <a:lnTo>
                  <a:pt x="5613" y="3008"/>
                </a:lnTo>
                <a:lnTo>
                  <a:pt x="5576" y="2862"/>
                </a:lnTo>
                <a:lnTo>
                  <a:pt x="5502" y="2752"/>
                </a:lnTo>
                <a:lnTo>
                  <a:pt x="5392" y="2678"/>
                </a:lnTo>
                <a:lnTo>
                  <a:pt x="5282" y="2641"/>
                </a:lnTo>
                <a:close/>
                <a:moveTo>
                  <a:pt x="6786" y="3559"/>
                </a:moveTo>
                <a:lnTo>
                  <a:pt x="6640" y="3595"/>
                </a:lnTo>
                <a:lnTo>
                  <a:pt x="6493" y="3705"/>
                </a:lnTo>
                <a:lnTo>
                  <a:pt x="6383" y="3815"/>
                </a:lnTo>
                <a:lnTo>
                  <a:pt x="6309" y="3962"/>
                </a:lnTo>
                <a:lnTo>
                  <a:pt x="6273" y="4109"/>
                </a:lnTo>
                <a:lnTo>
                  <a:pt x="6273" y="4255"/>
                </a:lnTo>
                <a:lnTo>
                  <a:pt x="6273" y="4366"/>
                </a:lnTo>
                <a:lnTo>
                  <a:pt x="6383" y="4439"/>
                </a:lnTo>
                <a:lnTo>
                  <a:pt x="6493" y="4476"/>
                </a:lnTo>
                <a:lnTo>
                  <a:pt x="6603" y="4439"/>
                </a:lnTo>
                <a:lnTo>
                  <a:pt x="6750" y="4329"/>
                </a:lnTo>
                <a:lnTo>
                  <a:pt x="6860" y="4329"/>
                </a:lnTo>
                <a:lnTo>
                  <a:pt x="6970" y="4292"/>
                </a:lnTo>
                <a:lnTo>
                  <a:pt x="7080" y="4182"/>
                </a:lnTo>
                <a:lnTo>
                  <a:pt x="7153" y="4035"/>
                </a:lnTo>
                <a:lnTo>
                  <a:pt x="7153" y="3852"/>
                </a:lnTo>
                <a:lnTo>
                  <a:pt x="7080" y="3705"/>
                </a:lnTo>
                <a:lnTo>
                  <a:pt x="7043" y="3632"/>
                </a:lnTo>
                <a:lnTo>
                  <a:pt x="6970" y="3595"/>
                </a:lnTo>
                <a:lnTo>
                  <a:pt x="6786" y="3559"/>
                </a:lnTo>
                <a:close/>
                <a:moveTo>
                  <a:pt x="4806" y="5979"/>
                </a:moveTo>
                <a:lnTo>
                  <a:pt x="4622" y="6090"/>
                </a:lnTo>
                <a:lnTo>
                  <a:pt x="4439" y="6200"/>
                </a:lnTo>
                <a:lnTo>
                  <a:pt x="4402" y="6236"/>
                </a:lnTo>
                <a:lnTo>
                  <a:pt x="4329" y="6310"/>
                </a:lnTo>
                <a:lnTo>
                  <a:pt x="4255" y="6383"/>
                </a:lnTo>
                <a:lnTo>
                  <a:pt x="4219" y="6493"/>
                </a:lnTo>
                <a:lnTo>
                  <a:pt x="4219" y="6566"/>
                </a:lnTo>
                <a:lnTo>
                  <a:pt x="4255" y="6713"/>
                </a:lnTo>
                <a:lnTo>
                  <a:pt x="4329" y="6860"/>
                </a:lnTo>
                <a:lnTo>
                  <a:pt x="4365" y="6897"/>
                </a:lnTo>
                <a:lnTo>
                  <a:pt x="4475" y="6970"/>
                </a:lnTo>
                <a:lnTo>
                  <a:pt x="4585" y="7007"/>
                </a:lnTo>
                <a:lnTo>
                  <a:pt x="4696" y="7043"/>
                </a:lnTo>
                <a:lnTo>
                  <a:pt x="4842" y="7007"/>
                </a:lnTo>
                <a:lnTo>
                  <a:pt x="4952" y="6970"/>
                </a:lnTo>
                <a:lnTo>
                  <a:pt x="5026" y="6897"/>
                </a:lnTo>
                <a:lnTo>
                  <a:pt x="5209" y="6750"/>
                </a:lnTo>
                <a:lnTo>
                  <a:pt x="5282" y="6640"/>
                </a:lnTo>
                <a:lnTo>
                  <a:pt x="5319" y="6493"/>
                </a:lnTo>
                <a:lnTo>
                  <a:pt x="5356" y="6346"/>
                </a:lnTo>
                <a:lnTo>
                  <a:pt x="5356" y="6236"/>
                </a:lnTo>
                <a:lnTo>
                  <a:pt x="5282" y="6126"/>
                </a:lnTo>
                <a:lnTo>
                  <a:pt x="5209" y="6053"/>
                </a:lnTo>
                <a:lnTo>
                  <a:pt x="5136" y="5979"/>
                </a:lnTo>
                <a:close/>
                <a:moveTo>
                  <a:pt x="4219" y="4916"/>
                </a:moveTo>
                <a:lnTo>
                  <a:pt x="4219" y="5062"/>
                </a:lnTo>
                <a:lnTo>
                  <a:pt x="4255" y="5136"/>
                </a:lnTo>
                <a:lnTo>
                  <a:pt x="4292" y="5173"/>
                </a:lnTo>
                <a:lnTo>
                  <a:pt x="4439" y="5209"/>
                </a:lnTo>
                <a:lnTo>
                  <a:pt x="4549" y="5173"/>
                </a:lnTo>
                <a:lnTo>
                  <a:pt x="4585" y="5136"/>
                </a:lnTo>
                <a:lnTo>
                  <a:pt x="4622" y="5062"/>
                </a:lnTo>
                <a:lnTo>
                  <a:pt x="4659" y="5026"/>
                </a:lnTo>
                <a:lnTo>
                  <a:pt x="4989" y="5136"/>
                </a:lnTo>
                <a:lnTo>
                  <a:pt x="5319" y="5209"/>
                </a:lnTo>
                <a:lnTo>
                  <a:pt x="5392" y="5319"/>
                </a:lnTo>
                <a:lnTo>
                  <a:pt x="5466" y="5429"/>
                </a:lnTo>
                <a:lnTo>
                  <a:pt x="5686" y="5613"/>
                </a:lnTo>
                <a:lnTo>
                  <a:pt x="5869" y="5833"/>
                </a:lnTo>
                <a:lnTo>
                  <a:pt x="5979" y="6053"/>
                </a:lnTo>
                <a:lnTo>
                  <a:pt x="6016" y="6273"/>
                </a:lnTo>
                <a:lnTo>
                  <a:pt x="5979" y="6530"/>
                </a:lnTo>
                <a:lnTo>
                  <a:pt x="5943" y="6676"/>
                </a:lnTo>
                <a:lnTo>
                  <a:pt x="5869" y="6823"/>
                </a:lnTo>
                <a:lnTo>
                  <a:pt x="5686" y="7080"/>
                </a:lnTo>
                <a:lnTo>
                  <a:pt x="5466" y="7227"/>
                </a:lnTo>
                <a:lnTo>
                  <a:pt x="5209" y="7373"/>
                </a:lnTo>
                <a:lnTo>
                  <a:pt x="4916" y="7447"/>
                </a:lnTo>
                <a:lnTo>
                  <a:pt x="4622" y="7483"/>
                </a:lnTo>
                <a:lnTo>
                  <a:pt x="4329" y="7520"/>
                </a:lnTo>
                <a:lnTo>
                  <a:pt x="4035" y="7483"/>
                </a:lnTo>
                <a:lnTo>
                  <a:pt x="3778" y="7447"/>
                </a:lnTo>
                <a:lnTo>
                  <a:pt x="3485" y="7337"/>
                </a:lnTo>
                <a:lnTo>
                  <a:pt x="3338" y="7227"/>
                </a:lnTo>
                <a:lnTo>
                  <a:pt x="3228" y="7080"/>
                </a:lnTo>
                <a:lnTo>
                  <a:pt x="3155" y="6897"/>
                </a:lnTo>
                <a:lnTo>
                  <a:pt x="3118" y="6713"/>
                </a:lnTo>
                <a:lnTo>
                  <a:pt x="3082" y="6383"/>
                </a:lnTo>
                <a:lnTo>
                  <a:pt x="3155" y="6090"/>
                </a:lnTo>
                <a:lnTo>
                  <a:pt x="3228" y="5796"/>
                </a:lnTo>
                <a:lnTo>
                  <a:pt x="3375" y="5539"/>
                </a:lnTo>
                <a:lnTo>
                  <a:pt x="3558" y="5319"/>
                </a:lnTo>
                <a:lnTo>
                  <a:pt x="3742" y="5173"/>
                </a:lnTo>
                <a:lnTo>
                  <a:pt x="3962" y="5026"/>
                </a:lnTo>
                <a:lnTo>
                  <a:pt x="4219" y="4916"/>
                </a:lnTo>
                <a:close/>
                <a:moveTo>
                  <a:pt x="11628" y="7190"/>
                </a:moveTo>
                <a:lnTo>
                  <a:pt x="11958" y="7263"/>
                </a:lnTo>
                <a:lnTo>
                  <a:pt x="12252" y="7263"/>
                </a:lnTo>
                <a:lnTo>
                  <a:pt x="12362" y="7227"/>
                </a:lnTo>
                <a:lnTo>
                  <a:pt x="12435" y="7447"/>
                </a:lnTo>
                <a:lnTo>
                  <a:pt x="12509" y="7704"/>
                </a:lnTo>
                <a:lnTo>
                  <a:pt x="12509" y="7814"/>
                </a:lnTo>
                <a:lnTo>
                  <a:pt x="12472" y="7814"/>
                </a:lnTo>
                <a:lnTo>
                  <a:pt x="12399" y="7850"/>
                </a:lnTo>
                <a:lnTo>
                  <a:pt x="12399" y="7887"/>
                </a:lnTo>
                <a:lnTo>
                  <a:pt x="12252" y="7814"/>
                </a:lnTo>
                <a:lnTo>
                  <a:pt x="11738" y="7557"/>
                </a:lnTo>
                <a:lnTo>
                  <a:pt x="11702" y="7483"/>
                </a:lnTo>
                <a:lnTo>
                  <a:pt x="11628" y="7373"/>
                </a:lnTo>
                <a:lnTo>
                  <a:pt x="11628" y="7190"/>
                </a:lnTo>
                <a:close/>
                <a:moveTo>
                  <a:pt x="4329" y="4402"/>
                </a:moveTo>
                <a:lnTo>
                  <a:pt x="4255" y="4476"/>
                </a:lnTo>
                <a:lnTo>
                  <a:pt x="4035" y="4512"/>
                </a:lnTo>
                <a:lnTo>
                  <a:pt x="3815" y="4622"/>
                </a:lnTo>
                <a:lnTo>
                  <a:pt x="3632" y="4732"/>
                </a:lnTo>
                <a:lnTo>
                  <a:pt x="3448" y="4842"/>
                </a:lnTo>
                <a:lnTo>
                  <a:pt x="3265" y="4989"/>
                </a:lnTo>
                <a:lnTo>
                  <a:pt x="3082" y="5173"/>
                </a:lnTo>
                <a:lnTo>
                  <a:pt x="2971" y="5356"/>
                </a:lnTo>
                <a:lnTo>
                  <a:pt x="2825" y="5576"/>
                </a:lnTo>
                <a:lnTo>
                  <a:pt x="2715" y="5906"/>
                </a:lnTo>
                <a:lnTo>
                  <a:pt x="2641" y="6236"/>
                </a:lnTo>
                <a:lnTo>
                  <a:pt x="2641" y="6603"/>
                </a:lnTo>
                <a:lnTo>
                  <a:pt x="2678" y="6933"/>
                </a:lnTo>
                <a:lnTo>
                  <a:pt x="2825" y="7263"/>
                </a:lnTo>
                <a:lnTo>
                  <a:pt x="3008" y="7520"/>
                </a:lnTo>
                <a:lnTo>
                  <a:pt x="3118" y="7667"/>
                </a:lnTo>
                <a:lnTo>
                  <a:pt x="3265" y="7740"/>
                </a:lnTo>
                <a:lnTo>
                  <a:pt x="3412" y="7850"/>
                </a:lnTo>
                <a:lnTo>
                  <a:pt x="3595" y="7887"/>
                </a:lnTo>
                <a:lnTo>
                  <a:pt x="3962" y="7997"/>
                </a:lnTo>
                <a:lnTo>
                  <a:pt x="4292" y="8034"/>
                </a:lnTo>
                <a:lnTo>
                  <a:pt x="4659" y="7997"/>
                </a:lnTo>
                <a:lnTo>
                  <a:pt x="5026" y="7960"/>
                </a:lnTo>
                <a:lnTo>
                  <a:pt x="5356" y="7850"/>
                </a:lnTo>
                <a:lnTo>
                  <a:pt x="5686" y="7704"/>
                </a:lnTo>
                <a:lnTo>
                  <a:pt x="5979" y="7483"/>
                </a:lnTo>
                <a:lnTo>
                  <a:pt x="6236" y="7227"/>
                </a:lnTo>
                <a:lnTo>
                  <a:pt x="6383" y="6933"/>
                </a:lnTo>
                <a:lnTo>
                  <a:pt x="6456" y="6640"/>
                </a:lnTo>
                <a:lnTo>
                  <a:pt x="6530" y="6346"/>
                </a:lnTo>
                <a:lnTo>
                  <a:pt x="6493" y="6016"/>
                </a:lnTo>
                <a:lnTo>
                  <a:pt x="6420" y="5759"/>
                </a:lnTo>
                <a:lnTo>
                  <a:pt x="6273" y="5503"/>
                </a:lnTo>
                <a:lnTo>
                  <a:pt x="6163" y="5393"/>
                </a:lnTo>
                <a:lnTo>
                  <a:pt x="5979" y="5246"/>
                </a:lnTo>
                <a:lnTo>
                  <a:pt x="5833" y="5099"/>
                </a:lnTo>
                <a:lnTo>
                  <a:pt x="5796" y="5026"/>
                </a:lnTo>
                <a:lnTo>
                  <a:pt x="5796" y="4952"/>
                </a:lnTo>
                <a:lnTo>
                  <a:pt x="5759" y="4879"/>
                </a:lnTo>
                <a:lnTo>
                  <a:pt x="5723" y="4806"/>
                </a:lnTo>
                <a:lnTo>
                  <a:pt x="5649" y="4732"/>
                </a:lnTo>
                <a:lnTo>
                  <a:pt x="5539" y="4696"/>
                </a:lnTo>
                <a:lnTo>
                  <a:pt x="5209" y="4659"/>
                </a:lnTo>
                <a:lnTo>
                  <a:pt x="5136" y="4586"/>
                </a:lnTo>
                <a:lnTo>
                  <a:pt x="5136" y="4512"/>
                </a:lnTo>
                <a:lnTo>
                  <a:pt x="5062" y="4439"/>
                </a:lnTo>
                <a:lnTo>
                  <a:pt x="4585" y="4439"/>
                </a:lnTo>
                <a:lnTo>
                  <a:pt x="4475" y="4402"/>
                </a:lnTo>
                <a:close/>
                <a:moveTo>
                  <a:pt x="1761" y="7447"/>
                </a:moveTo>
                <a:lnTo>
                  <a:pt x="1908" y="7483"/>
                </a:lnTo>
                <a:lnTo>
                  <a:pt x="2054" y="7520"/>
                </a:lnTo>
                <a:lnTo>
                  <a:pt x="2164" y="7630"/>
                </a:lnTo>
                <a:lnTo>
                  <a:pt x="2275" y="7740"/>
                </a:lnTo>
                <a:lnTo>
                  <a:pt x="2348" y="7887"/>
                </a:lnTo>
                <a:lnTo>
                  <a:pt x="2348" y="8070"/>
                </a:lnTo>
                <a:lnTo>
                  <a:pt x="2348" y="8107"/>
                </a:lnTo>
                <a:lnTo>
                  <a:pt x="2311" y="8144"/>
                </a:lnTo>
                <a:lnTo>
                  <a:pt x="2238" y="8144"/>
                </a:lnTo>
                <a:lnTo>
                  <a:pt x="2128" y="8070"/>
                </a:lnTo>
                <a:lnTo>
                  <a:pt x="2018" y="7960"/>
                </a:lnTo>
                <a:lnTo>
                  <a:pt x="1908" y="7814"/>
                </a:lnTo>
                <a:lnTo>
                  <a:pt x="1724" y="7520"/>
                </a:lnTo>
                <a:lnTo>
                  <a:pt x="1651" y="7447"/>
                </a:lnTo>
                <a:close/>
                <a:moveTo>
                  <a:pt x="14233" y="7630"/>
                </a:moveTo>
                <a:lnTo>
                  <a:pt x="14159" y="7667"/>
                </a:lnTo>
                <a:lnTo>
                  <a:pt x="14123" y="7740"/>
                </a:lnTo>
                <a:lnTo>
                  <a:pt x="14013" y="7960"/>
                </a:lnTo>
                <a:lnTo>
                  <a:pt x="14013" y="8070"/>
                </a:lnTo>
                <a:lnTo>
                  <a:pt x="14049" y="8180"/>
                </a:lnTo>
                <a:lnTo>
                  <a:pt x="14086" y="8254"/>
                </a:lnTo>
                <a:lnTo>
                  <a:pt x="14159" y="8290"/>
                </a:lnTo>
                <a:lnTo>
                  <a:pt x="14306" y="8290"/>
                </a:lnTo>
                <a:lnTo>
                  <a:pt x="14416" y="8254"/>
                </a:lnTo>
                <a:lnTo>
                  <a:pt x="14453" y="8180"/>
                </a:lnTo>
                <a:lnTo>
                  <a:pt x="14490" y="8107"/>
                </a:lnTo>
                <a:lnTo>
                  <a:pt x="14490" y="7997"/>
                </a:lnTo>
                <a:lnTo>
                  <a:pt x="14490" y="7924"/>
                </a:lnTo>
                <a:lnTo>
                  <a:pt x="14490" y="7777"/>
                </a:lnTo>
                <a:lnTo>
                  <a:pt x="14453" y="7704"/>
                </a:lnTo>
                <a:lnTo>
                  <a:pt x="14416" y="7667"/>
                </a:lnTo>
                <a:lnTo>
                  <a:pt x="14306" y="7630"/>
                </a:lnTo>
                <a:close/>
                <a:moveTo>
                  <a:pt x="7410" y="6236"/>
                </a:moveTo>
                <a:lnTo>
                  <a:pt x="7300" y="6310"/>
                </a:lnTo>
                <a:lnTo>
                  <a:pt x="7227" y="6346"/>
                </a:lnTo>
                <a:lnTo>
                  <a:pt x="7190" y="6420"/>
                </a:lnTo>
                <a:lnTo>
                  <a:pt x="7153" y="6566"/>
                </a:lnTo>
                <a:lnTo>
                  <a:pt x="7153" y="6750"/>
                </a:lnTo>
                <a:lnTo>
                  <a:pt x="7190" y="6933"/>
                </a:lnTo>
                <a:lnTo>
                  <a:pt x="7227" y="7007"/>
                </a:lnTo>
                <a:lnTo>
                  <a:pt x="7300" y="7080"/>
                </a:lnTo>
                <a:lnTo>
                  <a:pt x="7667" y="7153"/>
                </a:lnTo>
                <a:lnTo>
                  <a:pt x="7410" y="7373"/>
                </a:lnTo>
                <a:lnTo>
                  <a:pt x="7263" y="7520"/>
                </a:lnTo>
                <a:lnTo>
                  <a:pt x="7190" y="7593"/>
                </a:lnTo>
                <a:lnTo>
                  <a:pt x="7153" y="7704"/>
                </a:lnTo>
                <a:lnTo>
                  <a:pt x="7153" y="7887"/>
                </a:lnTo>
                <a:lnTo>
                  <a:pt x="7227" y="8070"/>
                </a:lnTo>
                <a:lnTo>
                  <a:pt x="7337" y="8180"/>
                </a:lnTo>
                <a:lnTo>
                  <a:pt x="7483" y="8290"/>
                </a:lnTo>
                <a:lnTo>
                  <a:pt x="7520" y="8400"/>
                </a:lnTo>
                <a:lnTo>
                  <a:pt x="7557" y="8474"/>
                </a:lnTo>
                <a:lnTo>
                  <a:pt x="7593" y="8511"/>
                </a:lnTo>
                <a:lnTo>
                  <a:pt x="7740" y="8511"/>
                </a:lnTo>
                <a:lnTo>
                  <a:pt x="7813" y="8437"/>
                </a:lnTo>
                <a:lnTo>
                  <a:pt x="7850" y="8364"/>
                </a:lnTo>
                <a:lnTo>
                  <a:pt x="7923" y="8217"/>
                </a:lnTo>
                <a:lnTo>
                  <a:pt x="7923" y="8144"/>
                </a:lnTo>
                <a:lnTo>
                  <a:pt x="7887" y="8070"/>
                </a:lnTo>
                <a:lnTo>
                  <a:pt x="7850" y="7997"/>
                </a:lnTo>
                <a:lnTo>
                  <a:pt x="7777" y="7960"/>
                </a:lnTo>
                <a:lnTo>
                  <a:pt x="7667" y="7924"/>
                </a:lnTo>
                <a:lnTo>
                  <a:pt x="7630" y="7887"/>
                </a:lnTo>
                <a:lnTo>
                  <a:pt x="7630" y="7814"/>
                </a:lnTo>
                <a:lnTo>
                  <a:pt x="7630" y="7777"/>
                </a:lnTo>
                <a:lnTo>
                  <a:pt x="7703" y="7667"/>
                </a:lnTo>
                <a:lnTo>
                  <a:pt x="7850" y="7593"/>
                </a:lnTo>
                <a:lnTo>
                  <a:pt x="7997" y="7410"/>
                </a:lnTo>
                <a:lnTo>
                  <a:pt x="8107" y="7190"/>
                </a:lnTo>
                <a:lnTo>
                  <a:pt x="8107" y="7080"/>
                </a:lnTo>
                <a:lnTo>
                  <a:pt x="8070" y="6970"/>
                </a:lnTo>
                <a:lnTo>
                  <a:pt x="8034" y="6897"/>
                </a:lnTo>
                <a:lnTo>
                  <a:pt x="7960" y="6823"/>
                </a:lnTo>
                <a:lnTo>
                  <a:pt x="7740" y="6750"/>
                </a:lnTo>
                <a:lnTo>
                  <a:pt x="7520" y="6713"/>
                </a:lnTo>
                <a:lnTo>
                  <a:pt x="7557" y="6566"/>
                </a:lnTo>
                <a:lnTo>
                  <a:pt x="7593" y="6493"/>
                </a:lnTo>
                <a:lnTo>
                  <a:pt x="7667" y="6456"/>
                </a:lnTo>
                <a:lnTo>
                  <a:pt x="7703" y="6383"/>
                </a:lnTo>
                <a:lnTo>
                  <a:pt x="7667" y="6310"/>
                </a:lnTo>
                <a:lnTo>
                  <a:pt x="7593" y="6236"/>
                </a:lnTo>
                <a:close/>
                <a:moveTo>
                  <a:pt x="1651" y="6897"/>
                </a:moveTo>
                <a:lnTo>
                  <a:pt x="1578" y="6933"/>
                </a:lnTo>
                <a:lnTo>
                  <a:pt x="1541" y="7007"/>
                </a:lnTo>
                <a:lnTo>
                  <a:pt x="1504" y="7080"/>
                </a:lnTo>
                <a:lnTo>
                  <a:pt x="1504" y="7227"/>
                </a:lnTo>
                <a:lnTo>
                  <a:pt x="1541" y="7300"/>
                </a:lnTo>
                <a:lnTo>
                  <a:pt x="1578" y="7373"/>
                </a:lnTo>
                <a:lnTo>
                  <a:pt x="1541" y="7410"/>
                </a:lnTo>
                <a:lnTo>
                  <a:pt x="1504" y="7410"/>
                </a:lnTo>
                <a:lnTo>
                  <a:pt x="1468" y="7483"/>
                </a:lnTo>
                <a:lnTo>
                  <a:pt x="1431" y="7557"/>
                </a:lnTo>
                <a:lnTo>
                  <a:pt x="1468" y="7814"/>
                </a:lnTo>
                <a:lnTo>
                  <a:pt x="1578" y="8034"/>
                </a:lnTo>
                <a:lnTo>
                  <a:pt x="1724" y="8254"/>
                </a:lnTo>
                <a:lnTo>
                  <a:pt x="1908" y="8437"/>
                </a:lnTo>
                <a:lnTo>
                  <a:pt x="2128" y="8547"/>
                </a:lnTo>
                <a:lnTo>
                  <a:pt x="2238" y="8584"/>
                </a:lnTo>
                <a:lnTo>
                  <a:pt x="2348" y="8621"/>
                </a:lnTo>
                <a:lnTo>
                  <a:pt x="2458" y="8621"/>
                </a:lnTo>
                <a:lnTo>
                  <a:pt x="2568" y="8547"/>
                </a:lnTo>
                <a:lnTo>
                  <a:pt x="2641" y="8474"/>
                </a:lnTo>
                <a:lnTo>
                  <a:pt x="2715" y="8364"/>
                </a:lnTo>
                <a:lnTo>
                  <a:pt x="2788" y="8144"/>
                </a:lnTo>
                <a:lnTo>
                  <a:pt x="2788" y="7960"/>
                </a:lnTo>
                <a:lnTo>
                  <a:pt x="2751" y="7740"/>
                </a:lnTo>
                <a:lnTo>
                  <a:pt x="2678" y="7557"/>
                </a:lnTo>
                <a:lnTo>
                  <a:pt x="2531" y="7373"/>
                </a:lnTo>
                <a:lnTo>
                  <a:pt x="2385" y="7227"/>
                </a:lnTo>
                <a:lnTo>
                  <a:pt x="2201" y="7117"/>
                </a:lnTo>
                <a:lnTo>
                  <a:pt x="1981" y="7043"/>
                </a:lnTo>
                <a:lnTo>
                  <a:pt x="1908" y="6933"/>
                </a:lnTo>
                <a:lnTo>
                  <a:pt x="1834" y="6897"/>
                </a:lnTo>
                <a:close/>
                <a:moveTo>
                  <a:pt x="14306" y="7227"/>
                </a:moveTo>
                <a:lnTo>
                  <a:pt x="14453" y="7263"/>
                </a:lnTo>
                <a:lnTo>
                  <a:pt x="14563" y="7300"/>
                </a:lnTo>
                <a:lnTo>
                  <a:pt x="14636" y="7410"/>
                </a:lnTo>
                <a:lnTo>
                  <a:pt x="14673" y="7520"/>
                </a:lnTo>
                <a:lnTo>
                  <a:pt x="14673" y="7667"/>
                </a:lnTo>
                <a:lnTo>
                  <a:pt x="14673" y="7814"/>
                </a:lnTo>
                <a:lnTo>
                  <a:pt x="14600" y="8070"/>
                </a:lnTo>
                <a:lnTo>
                  <a:pt x="14490" y="8290"/>
                </a:lnTo>
                <a:lnTo>
                  <a:pt x="14343" y="8511"/>
                </a:lnTo>
                <a:lnTo>
                  <a:pt x="14269" y="8584"/>
                </a:lnTo>
                <a:lnTo>
                  <a:pt x="14196" y="8621"/>
                </a:lnTo>
                <a:lnTo>
                  <a:pt x="14123" y="8621"/>
                </a:lnTo>
                <a:lnTo>
                  <a:pt x="14049" y="8584"/>
                </a:lnTo>
                <a:lnTo>
                  <a:pt x="14013" y="8547"/>
                </a:lnTo>
                <a:lnTo>
                  <a:pt x="13976" y="8474"/>
                </a:lnTo>
                <a:lnTo>
                  <a:pt x="13903" y="8290"/>
                </a:lnTo>
                <a:lnTo>
                  <a:pt x="13939" y="8034"/>
                </a:lnTo>
                <a:lnTo>
                  <a:pt x="13976" y="7777"/>
                </a:lnTo>
                <a:lnTo>
                  <a:pt x="14086" y="7263"/>
                </a:lnTo>
                <a:lnTo>
                  <a:pt x="14306" y="7227"/>
                </a:lnTo>
                <a:close/>
                <a:moveTo>
                  <a:pt x="14233" y="6750"/>
                </a:moveTo>
                <a:lnTo>
                  <a:pt x="14123" y="6786"/>
                </a:lnTo>
                <a:lnTo>
                  <a:pt x="13866" y="6786"/>
                </a:lnTo>
                <a:lnTo>
                  <a:pt x="13829" y="6823"/>
                </a:lnTo>
                <a:lnTo>
                  <a:pt x="13756" y="6933"/>
                </a:lnTo>
                <a:lnTo>
                  <a:pt x="13609" y="7373"/>
                </a:lnTo>
                <a:lnTo>
                  <a:pt x="13499" y="7850"/>
                </a:lnTo>
                <a:lnTo>
                  <a:pt x="13462" y="8107"/>
                </a:lnTo>
                <a:lnTo>
                  <a:pt x="13462" y="8327"/>
                </a:lnTo>
                <a:lnTo>
                  <a:pt x="13499" y="8584"/>
                </a:lnTo>
                <a:lnTo>
                  <a:pt x="13572" y="8804"/>
                </a:lnTo>
                <a:lnTo>
                  <a:pt x="13683" y="8914"/>
                </a:lnTo>
                <a:lnTo>
                  <a:pt x="13829" y="9024"/>
                </a:lnTo>
                <a:lnTo>
                  <a:pt x="13976" y="9097"/>
                </a:lnTo>
                <a:lnTo>
                  <a:pt x="14123" y="9134"/>
                </a:lnTo>
                <a:lnTo>
                  <a:pt x="14343" y="9097"/>
                </a:lnTo>
                <a:lnTo>
                  <a:pt x="14490" y="9024"/>
                </a:lnTo>
                <a:lnTo>
                  <a:pt x="14600" y="8877"/>
                </a:lnTo>
                <a:lnTo>
                  <a:pt x="14746" y="8731"/>
                </a:lnTo>
                <a:lnTo>
                  <a:pt x="14966" y="8400"/>
                </a:lnTo>
                <a:lnTo>
                  <a:pt x="15076" y="8180"/>
                </a:lnTo>
                <a:lnTo>
                  <a:pt x="15113" y="7997"/>
                </a:lnTo>
                <a:lnTo>
                  <a:pt x="15150" y="7814"/>
                </a:lnTo>
                <a:lnTo>
                  <a:pt x="15150" y="7593"/>
                </a:lnTo>
                <a:lnTo>
                  <a:pt x="15113" y="7410"/>
                </a:lnTo>
                <a:lnTo>
                  <a:pt x="15040" y="7190"/>
                </a:lnTo>
                <a:lnTo>
                  <a:pt x="15003" y="7080"/>
                </a:lnTo>
                <a:lnTo>
                  <a:pt x="14893" y="7007"/>
                </a:lnTo>
                <a:lnTo>
                  <a:pt x="14673" y="6823"/>
                </a:lnTo>
                <a:lnTo>
                  <a:pt x="14526" y="6786"/>
                </a:lnTo>
                <a:lnTo>
                  <a:pt x="14379" y="6750"/>
                </a:lnTo>
                <a:close/>
                <a:moveTo>
                  <a:pt x="6273" y="7887"/>
                </a:moveTo>
                <a:lnTo>
                  <a:pt x="6199" y="7924"/>
                </a:lnTo>
                <a:lnTo>
                  <a:pt x="6126" y="7997"/>
                </a:lnTo>
                <a:lnTo>
                  <a:pt x="5979" y="8107"/>
                </a:lnTo>
                <a:lnTo>
                  <a:pt x="5869" y="8290"/>
                </a:lnTo>
                <a:lnTo>
                  <a:pt x="5796" y="8474"/>
                </a:lnTo>
                <a:lnTo>
                  <a:pt x="5796" y="8584"/>
                </a:lnTo>
                <a:lnTo>
                  <a:pt x="5833" y="8657"/>
                </a:lnTo>
                <a:lnTo>
                  <a:pt x="5906" y="8694"/>
                </a:lnTo>
                <a:lnTo>
                  <a:pt x="6236" y="8694"/>
                </a:lnTo>
                <a:lnTo>
                  <a:pt x="6420" y="8767"/>
                </a:lnTo>
                <a:lnTo>
                  <a:pt x="6199" y="9024"/>
                </a:lnTo>
                <a:lnTo>
                  <a:pt x="6199" y="9061"/>
                </a:lnTo>
                <a:lnTo>
                  <a:pt x="6199" y="9134"/>
                </a:lnTo>
                <a:lnTo>
                  <a:pt x="6236" y="9244"/>
                </a:lnTo>
                <a:lnTo>
                  <a:pt x="6346" y="9354"/>
                </a:lnTo>
                <a:lnTo>
                  <a:pt x="6456" y="9391"/>
                </a:lnTo>
                <a:lnTo>
                  <a:pt x="6713" y="9391"/>
                </a:lnTo>
                <a:lnTo>
                  <a:pt x="6786" y="9318"/>
                </a:lnTo>
                <a:lnTo>
                  <a:pt x="6860" y="9207"/>
                </a:lnTo>
                <a:lnTo>
                  <a:pt x="6823" y="9097"/>
                </a:lnTo>
                <a:lnTo>
                  <a:pt x="6750" y="9024"/>
                </a:lnTo>
                <a:lnTo>
                  <a:pt x="6860" y="8951"/>
                </a:lnTo>
                <a:lnTo>
                  <a:pt x="6933" y="8877"/>
                </a:lnTo>
                <a:lnTo>
                  <a:pt x="6933" y="8804"/>
                </a:lnTo>
                <a:lnTo>
                  <a:pt x="6933" y="8731"/>
                </a:lnTo>
                <a:lnTo>
                  <a:pt x="6896" y="8621"/>
                </a:lnTo>
                <a:lnTo>
                  <a:pt x="6750" y="8511"/>
                </a:lnTo>
                <a:lnTo>
                  <a:pt x="6603" y="8437"/>
                </a:lnTo>
                <a:lnTo>
                  <a:pt x="6456" y="8364"/>
                </a:lnTo>
                <a:lnTo>
                  <a:pt x="6273" y="8327"/>
                </a:lnTo>
                <a:lnTo>
                  <a:pt x="6346" y="8180"/>
                </a:lnTo>
                <a:lnTo>
                  <a:pt x="6420" y="8034"/>
                </a:lnTo>
                <a:lnTo>
                  <a:pt x="6420" y="7960"/>
                </a:lnTo>
                <a:lnTo>
                  <a:pt x="6383" y="7924"/>
                </a:lnTo>
                <a:lnTo>
                  <a:pt x="6346" y="7924"/>
                </a:lnTo>
                <a:lnTo>
                  <a:pt x="6273" y="7887"/>
                </a:lnTo>
                <a:close/>
                <a:moveTo>
                  <a:pt x="7630" y="551"/>
                </a:moveTo>
                <a:lnTo>
                  <a:pt x="7777" y="587"/>
                </a:lnTo>
                <a:lnTo>
                  <a:pt x="7923" y="661"/>
                </a:lnTo>
                <a:lnTo>
                  <a:pt x="8437" y="1101"/>
                </a:lnTo>
                <a:lnTo>
                  <a:pt x="8657" y="1321"/>
                </a:lnTo>
                <a:lnTo>
                  <a:pt x="8877" y="1578"/>
                </a:lnTo>
                <a:lnTo>
                  <a:pt x="9061" y="1834"/>
                </a:lnTo>
                <a:lnTo>
                  <a:pt x="9207" y="2128"/>
                </a:lnTo>
                <a:lnTo>
                  <a:pt x="9281" y="2421"/>
                </a:lnTo>
                <a:lnTo>
                  <a:pt x="9317" y="2752"/>
                </a:lnTo>
                <a:lnTo>
                  <a:pt x="9281" y="3082"/>
                </a:lnTo>
                <a:lnTo>
                  <a:pt x="9244" y="3375"/>
                </a:lnTo>
                <a:lnTo>
                  <a:pt x="9024" y="3962"/>
                </a:lnTo>
                <a:lnTo>
                  <a:pt x="8804" y="4512"/>
                </a:lnTo>
                <a:lnTo>
                  <a:pt x="8584" y="5099"/>
                </a:lnTo>
                <a:lnTo>
                  <a:pt x="8547" y="5356"/>
                </a:lnTo>
                <a:lnTo>
                  <a:pt x="8510" y="5613"/>
                </a:lnTo>
                <a:lnTo>
                  <a:pt x="8510" y="5869"/>
                </a:lnTo>
                <a:lnTo>
                  <a:pt x="8547" y="6163"/>
                </a:lnTo>
                <a:lnTo>
                  <a:pt x="8584" y="6310"/>
                </a:lnTo>
                <a:lnTo>
                  <a:pt x="8657" y="6493"/>
                </a:lnTo>
                <a:lnTo>
                  <a:pt x="8804" y="6823"/>
                </a:lnTo>
                <a:lnTo>
                  <a:pt x="8987" y="7117"/>
                </a:lnTo>
                <a:lnTo>
                  <a:pt x="9134" y="7447"/>
                </a:lnTo>
                <a:lnTo>
                  <a:pt x="9207" y="7777"/>
                </a:lnTo>
                <a:lnTo>
                  <a:pt x="9244" y="8144"/>
                </a:lnTo>
                <a:lnTo>
                  <a:pt x="9207" y="8474"/>
                </a:lnTo>
                <a:lnTo>
                  <a:pt x="9097" y="8804"/>
                </a:lnTo>
                <a:lnTo>
                  <a:pt x="8951" y="9134"/>
                </a:lnTo>
                <a:lnTo>
                  <a:pt x="8767" y="9428"/>
                </a:lnTo>
                <a:lnTo>
                  <a:pt x="8510" y="9684"/>
                </a:lnTo>
                <a:lnTo>
                  <a:pt x="8254" y="9904"/>
                </a:lnTo>
                <a:lnTo>
                  <a:pt x="7960" y="10051"/>
                </a:lnTo>
                <a:lnTo>
                  <a:pt x="7667" y="10198"/>
                </a:lnTo>
                <a:lnTo>
                  <a:pt x="7373" y="10308"/>
                </a:lnTo>
                <a:lnTo>
                  <a:pt x="7043" y="10345"/>
                </a:lnTo>
                <a:lnTo>
                  <a:pt x="6676" y="10418"/>
                </a:lnTo>
                <a:lnTo>
                  <a:pt x="6493" y="10381"/>
                </a:lnTo>
                <a:lnTo>
                  <a:pt x="6309" y="10345"/>
                </a:lnTo>
                <a:lnTo>
                  <a:pt x="6163" y="10235"/>
                </a:lnTo>
                <a:lnTo>
                  <a:pt x="6016" y="10088"/>
                </a:lnTo>
                <a:lnTo>
                  <a:pt x="5906" y="9941"/>
                </a:lnTo>
                <a:lnTo>
                  <a:pt x="5759" y="9831"/>
                </a:lnTo>
                <a:lnTo>
                  <a:pt x="5649" y="9758"/>
                </a:lnTo>
                <a:lnTo>
                  <a:pt x="5502" y="9684"/>
                </a:lnTo>
                <a:lnTo>
                  <a:pt x="5209" y="9611"/>
                </a:lnTo>
                <a:lnTo>
                  <a:pt x="4916" y="9611"/>
                </a:lnTo>
                <a:lnTo>
                  <a:pt x="4622" y="9684"/>
                </a:lnTo>
                <a:lnTo>
                  <a:pt x="3999" y="9868"/>
                </a:lnTo>
                <a:lnTo>
                  <a:pt x="3705" y="9978"/>
                </a:lnTo>
                <a:lnTo>
                  <a:pt x="3412" y="10051"/>
                </a:lnTo>
                <a:lnTo>
                  <a:pt x="3118" y="10088"/>
                </a:lnTo>
                <a:lnTo>
                  <a:pt x="2825" y="10051"/>
                </a:lnTo>
                <a:lnTo>
                  <a:pt x="2495" y="10014"/>
                </a:lnTo>
                <a:lnTo>
                  <a:pt x="2201" y="9904"/>
                </a:lnTo>
                <a:lnTo>
                  <a:pt x="1944" y="9794"/>
                </a:lnTo>
                <a:lnTo>
                  <a:pt x="1651" y="9648"/>
                </a:lnTo>
                <a:lnTo>
                  <a:pt x="1394" y="9464"/>
                </a:lnTo>
                <a:lnTo>
                  <a:pt x="1174" y="9281"/>
                </a:lnTo>
                <a:lnTo>
                  <a:pt x="954" y="8987"/>
                </a:lnTo>
                <a:lnTo>
                  <a:pt x="771" y="8694"/>
                </a:lnTo>
                <a:lnTo>
                  <a:pt x="624" y="8364"/>
                </a:lnTo>
                <a:lnTo>
                  <a:pt x="550" y="8034"/>
                </a:lnTo>
                <a:lnTo>
                  <a:pt x="514" y="7667"/>
                </a:lnTo>
                <a:lnTo>
                  <a:pt x="514" y="7337"/>
                </a:lnTo>
                <a:lnTo>
                  <a:pt x="587" y="6970"/>
                </a:lnTo>
                <a:lnTo>
                  <a:pt x="661" y="6640"/>
                </a:lnTo>
                <a:lnTo>
                  <a:pt x="807" y="6310"/>
                </a:lnTo>
                <a:lnTo>
                  <a:pt x="991" y="6016"/>
                </a:lnTo>
                <a:lnTo>
                  <a:pt x="1211" y="5759"/>
                </a:lnTo>
                <a:lnTo>
                  <a:pt x="1468" y="5539"/>
                </a:lnTo>
                <a:lnTo>
                  <a:pt x="2018" y="5099"/>
                </a:lnTo>
                <a:lnTo>
                  <a:pt x="2568" y="4622"/>
                </a:lnTo>
                <a:lnTo>
                  <a:pt x="2788" y="4366"/>
                </a:lnTo>
                <a:lnTo>
                  <a:pt x="2971" y="4109"/>
                </a:lnTo>
                <a:lnTo>
                  <a:pt x="3082" y="3815"/>
                </a:lnTo>
                <a:lnTo>
                  <a:pt x="3192" y="3485"/>
                </a:lnTo>
                <a:lnTo>
                  <a:pt x="3265" y="3118"/>
                </a:lnTo>
                <a:lnTo>
                  <a:pt x="3302" y="2715"/>
                </a:lnTo>
                <a:lnTo>
                  <a:pt x="3375" y="2348"/>
                </a:lnTo>
                <a:lnTo>
                  <a:pt x="3448" y="2165"/>
                </a:lnTo>
                <a:lnTo>
                  <a:pt x="3558" y="1981"/>
                </a:lnTo>
                <a:lnTo>
                  <a:pt x="3705" y="1798"/>
                </a:lnTo>
                <a:lnTo>
                  <a:pt x="3852" y="1651"/>
                </a:lnTo>
                <a:lnTo>
                  <a:pt x="4072" y="1541"/>
                </a:lnTo>
                <a:lnTo>
                  <a:pt x="4292" y="1468"/>
                </a:lnTo>
                <a:lnTo>
                  <a:pt x="4512" y="1431"/>
                </a:lnTo>
                <a:lnTo>
                  <a:pt x="4769" y="1394"/>
                </a:lnTo>
                <a:lnTo>
                  <a:pt x="4989" y="1394"/>
                </a:lnTo>
                <a:lnTo>
                  <a:pt x="5209" y="1468"/>
                </a:lnTo>
                <a:lnTo>
                  <a:pt x="4952" y="1688"/>
                </a:lnTo>
                <a:lnTo>
                  <a:pt x="4916" y="1761"/>
                </a:lnTo>
                <a:lnTo>
                  <a:pt x="4879" y="1834"/>
                </a:lnTo>
                <a:lnTo>
                  <a:pt x="4916" y="1981"/>
                </a:lnTo>
                <a:lnTo>
                  <a:pt x="4989" y="2091"/>
                </a:lnTo>
                <a:lnTo>
                  <a:pt x="5062" y="2128"/>
                </a:lnTo>
                <a:lnTo>
                  <a:pt x="5136" y="2128"/>
                </a:lnTo>
                <a:lnTo>
                  <a:pt x="5319" y="2091"/>
                </a:lnTo>
                <a:lnTo>
                  <a:pt x="5429" y="2018"/>
                </a:lnTo>
                <a:lnTo>
                  <a:pt x="5539" y="1945"/>
                </a:lnTo>
                <a:lnTo>
                  <a:pt x="5613" y="1798"/>
                </a:lnTo>
                <a:lnTo>
                  <a:pt x="5759" y="1651"/>
                </a:lnTo>
                <a:lnTo>
                  <a:pt x="5833" y="1614"/>
                </a:lnTo>
                <a:lnTo>
                  <a:pt x="5869" y="1578"/>
                </a:lnTo>
                <a:lnTo>
                  <a:pt x="6420" y="1138"/>
                </a:lnTo>
                <a:lnTo>
                  <a:pt x="7006" y="771"/>
                </a:lnTo>
                <a:lnTo>
                  <a:pt x="7337" y="624"/>
                </a:lnTo>
                <a:lnTo>
                  <a:pt x="7483" y="551"/>
                </a:lnTo>
                <a:close/>
                <a:moveTo>
                  <a:pt x="10821" y="9281"/>
                </a:moveTo>
                <a:lnTo>
                  <a:pt x="10968" y="9538"/>
                </a:lnTo>
                <a:lnTo>
                  <a:pt x="11115" y="9758"/>
                </a:lnTo>
                <a:lnTo>
                  <a:pt x="11335" y="9978"/>
                </a:lnTo>
                <a:lnTo>
                  <a:pt x="11592" y="10161"/>
                </a:lnTo>
                <a:lnTo>
                  <a:pt x="11408" y="10418"/>
                </a:lnTo>
                <a:lnTo>
                  <a:pt x="11188" y="10198"/>
                </a:lnTo>
                <a:lnTo>
                  <a:pt x="10968" y="9978"/>
                </a:lnTo>
                <a:lnTo>
                  <a:pt x="10711" y="9831"/>
                </a:lnTo>
                <a:lnTo>
                  <a:pt x="10455" y="9648"/>
                </a:lnTo>
                <a:lnTo>
                  <a:pt x="10601" y="9464"/>
                </a:lnTo>
                <a:lnTo>
                  <a:pt x="10821" y="9281"/>
                </a:lnTo>
                <a:close/>
                <a:moveTo>
                  <a:pt x="13903" y="9941"/>
                </a:moveTo>
                <a:lnTo>
                  <a:pt x="13829" y="9978"/>
                </a:lnTo>
                <a:lnTo>
                  <a:pt x="13756" y="10014"/>
                </a:lnTo>
                <a:lnTo>
                  <a:pt x="13719" y="10014"/>
                </a:lnTo>
                <a:lnTo>
                  <a:pt x="13719" y="10051"/>
                </a:lnTo>
                <a:lnTo>
                  <a:pt x="13646" y="10161"/>
                </a:lnTo>
                <a:lnTo>
                  <a:pt x="13609" y="10271"/>
                </a:lnTo>
                <a:lnTo>
                  <a:pt x="13646" y="10418"/>
                </a:lnTo>
                <a:lnTo>
                  <a:pt x="13719" y="10565"/>
                </a:lnTo>
                <a:lnTo>
                  <a:pt x="13829" y="10638"/>
                </a:lnTo>
                <a:lnTo>
                  <a:pt x="13939" y="10675"/>
                </a:lnTo>
                <a:lnTo>
                  <a:pt x="14049" y="10638"/>
                </a:lnTo>
                <a:lnTo>
                  <a:pt x="14159" y="10601"/>
                </a:lnTo>
                <a:lnTo>
                  <a:pt x="14269" y="10491"/>
                </a:lnTo>
                <a:lnTo>
                  <a:pt x="14343" y="10418"/>
                </a:lnTo>
                <a:lnTo>
                  <a:pt x="14379" y="10308"/>
                </a:lnTo>
                <a:lnTo>
                  <a:pt x="14379" y="10271"/>
                </a:lnTo>
                <a:lnTo>
                  <a:pt x="14379" y="10198"/>
                </a:lnTo>
                <a:lnTo>
                  <a:pt x="14306" y="10124"/>
                </a:lnTo>
                <a:lnTo>
                  <a:pt x="14233" y="10051"/>
                </a:lnTo>
                <a:lnTo>
                  <a:pt x="14159" y="10014"/>
                </a:lnTo>
                <a:lnTo>
                  <a:pt x="14086" y="9978"/>
                </a:lnTo>
                <a:lnTo>
                  <a:pt x="13939" y="9941"/>
                </a:lnTo>
                <a:close/>
                <a:moveTo>
                  <a:pt x="7593" y="0"/>
                </a:moveTo>
                <a:lnTo>
                  <a:pt x="7447" y="37"/>
                </a:lnTo>
                <a:lnTo>
                  <a:pt x="7190" y="110"/>
                </a:lnTo>
                <a:lnTo>
                  <a:pt x="6970" y="221"/>
                </a:lnTo>
                <a:lnTo>
                  <a:pt x="6566" y="441"/>
                </a:lnTo>
                <a:lnTo>
                  <a:pt x="6199" y="697"/>
                </a:lnTo>
                <a:lnTo>
                  <a:pt x="5502" y="1211"/>
                </a:lnTo>
                <a:lnTo>
                  <a:pt x="5209" y="1064"/>
                </a:lnTo>
                <a:lnTo>
                  <a:pt x="4916" y="991"/>
                </a:lnTo>
                <a:lnTo>
                  <a:pt x="4585" y="991"/>
                </a:lnTo>
                <a:lnTo>
                  <a:pt x="4255" y="1027"/>
                </a:lnTo>
                <a:lnTo>
                  <a:pt x="3999" y="1101"/>
                </a:lnTo>
                <a:lnTo>
                  <a:pt x="3778" y="1211"/>
                </a:lnTo>
                <a:lnTo>
                  <a:pt x="3595" y="1358"/>
                </a:lnTo>
                <a:lnTo>
                  <a:pt x="3412" y="1504"/>
                </a:lnTo>
                <a:lnTo>
                  <a:pt x="3228" y="1688"/>
                </a:lnTo>
                <a:lnTo>
                  <a:pt x="3118" y="1908"/>
                </a:lnTo>
                <a:lnTo>
                  <a:pt x="3008" y="2128"/>
                </a:lnTo>
                <a:lnTo>
                  <a:pt x="2935" y="2348"/>
                </a:lnTo>
                <a:lnTo>
                  <a:pt x="2861" y="2678"/>
                </a:lnTo>
                <a:lnTo>
                  <a:pt x="2788" y="3008"/>
                </a:lnTo>
                <a:lnTo>
                  <a:pt x="2751" y="3338"/>
                </a:lnTo>
                <a:lnTo>
                  <a:pt x="2641" y="3669"/>
                </a:lnTo>
                <a:lnTo>
                  <a:pt x="2605" y="3852"/>
                </a:lnTo>
                <a:lnTo>
                  <a:pt x="2495" y="3999"/>
                </a:lnTo>
                <a:lnTo>
                  <a:pt x="2275" y="4255"/>
                </a:lnTo>
                <a:lnTo>
                  <a:pt x="2018" y="4476"/>
                </a:lnTo>
                <a:lnTo>
                  <a:pt x="1761" y="4696"/>
                </a:lnTo>
                <a:lnTo>
                  <a:pt x="1284" y="5062"/>
                </a:lnTo>
                <a:lnTo>
                  <a:pt x="844" y="5466"/>
                </a:lnTo>
                <a:lnTo>
                  <a:pt x="661" y="5649"/>
                </a:lnTo>
                <a:lnTo>
                  <a:pt x="514" y="5906"/>
                </a:lnTo>
                <a:lnTo>
                  <a:pt x="367" y="6126"/>
                </a:lnTo>
                <a:lnTo>
                  <a:pt x="220" y="6420"/>
                </a:lnTo>
                <a:lnTo>
                  <a:pt x="110" y="6713"/>
                </a:lnTo>
                <a:lnTo>
                  <a:pt x="37" y="7007"/>
                </a:lnTo>
                <a:lnTo>
                  <a:pt x="0" y="7263"/>
                </a:lnTo>
                <a:lnTo>
                  <a:pt x="0" y="7557"/>
                </a:lnTo>
                <a:lnTo>
                  <a:pt x="37" y="7850"/>
                </a:lnTo>
                <a:lnTo>
                  <a:pt x="74" y="8144"/>
                </a:lnTo>
                <a:lnTo>
                  <a:pt x="147" y="8400"/>
                </a:lnTo>
                <a:lnTo>
                  <a:pt x="220" y="8657"/>
                </a:lnTo>
                <a:lnTo>
                  <a:pt x="367" y="8914"/>
                </a:lnTo>
                <a:lnTo>
                  <a:pt x="514" y="9171"/>
                </a:lnTo>
                <a:lnTo>
                  <a:pt x="661" y="9391"/>
                </a:lnTo>
                <a:lnTo>
                  <a:pt x="844" y="9611"/>
                </a:lnTo>
                <a:lnTo>
                  <a:pt x="1064" y="9831"/>
                </a:lnTo>
                <a:lnTo>
                  <a:pt x="1284" y="10014"/>
                </a:lnTo>
                <a:lnTo>
                  <a:pt x="1541" y="10161"/>
                </a:lnTo>
                <a:lnTo>
                  <a:pt x="1798" y="10308"/>
                </a:lnTo>
                <a:lnTo>
                  <a:pt x="2054" y="10381"/>
                </a:lnTo>
                <a:lnTo>
                  <a:pt x="2348" y="10491"/>
                </a:lnTo>
                <a:lnTo>
                  <a:pt x="2641" y="10528"/>
                </a:lnTo>
                <a:lnTo>
                  <a:pt x="2898" y="10565"/>
                </a:lnTo>
                <a:lnTo>
                  <a:pt x="3192" y="10565"/>
                </a:lnTo>
                <a:lnTo>
                  <a:pt x="3485" y="10528"/>
                </a:lnTo>
                <a:lnTo>
                  <a:pt x="3742" y="10491"/>
                </a:lnTo>
                <a:lnTo>
                  <a:pt x="4035" y="10418"/>
                </a:lnTo>
                <a:lnTo>
                  <a:pt x="4365" y="10271"/>
                </a:lnTo>
                <a:lnTo>
                  <a:pt x="4696" y="10161"/>
                </a:lnTo>
                <a:lnTo>
                  <a:pt x="4879" y="10124"/>
                </a:lnTo>
                <a:lnTo>
                  <a:pt x="5209" y="10124"/>
                </a:lnTo>
                <a:lnTo>
                  <a:pt x="5392" y="10161"/>
                </a:lnTo>
                <a:lnTo>
                  <a:pt x="5502" y="10271"/>
                </a:lnTo>
                <a:lnTo>
                  <a:pt x="5613" y="10381"/>
                </a:lnTo>
                <a:lnTo>
                  <a:pt x="5833" y="10601"/>
                </a:lnTo>
                <a:lnTo>
                  <a:pt x="5979" y="10711"/>
                </a:lnTo>
                <a:lnTo>
                  <a:pt x="6089" y="10785"/>
                </a:lnTo>
                <a:lnTo>
                  <a:pt x="6273" y="10858"/>
                </a:lnTo>
                <a:lnTo>
                  <a:pt x="6420" y="10895"/>
                </a:lnTo>
                <a:lnTo>
                  <a:pt x="6933" y="10895"/>
                </a:lnTo>
                <a:lnTo>
                  <a:pt x="7227" y="10858"/>
                </a:lnTo>
                <a:lnTo>
                  <a:pt x="7483" y="10821"/>
                </a:lnTo>
                <a:lnTo>
                  <a:pt x="7740" y="10748"/>
                </a:lnTo>
                <a:lnTo>
                  <a:pt x="7997" y="10638"/>
                </a:lnTo>
                <a:lnTo>
                  <a:pt x="8217" y="10528"/>
                </a:lnTo>
                <a:lnTo>
                  <a:pt x="8437" y="10381"/>
                </a:lnTo>
                <a:lnTo>
                  <a:pt x="8657" y="10198"/>
                </a:lnTo>
                <a:lnTo>
                  <a:pt x="8877" y="10014"/>
                </a:lnTo>
                <a:lnTo>
                  <a:pt x="9061" y="9831"/>
                </a:lnTo>
                <a:lnTo>
                  <a:pt x="9207" y="9611"/>
                </a:lnTo>
                <a:lnTo>
                  <a:pt x="9354" y="9391"/>
                </a:lnTo>
                <a:lnTo>
                  <a:pt x="9501" y="9171"/>
                </a:lnTo>
                <a:lnTo>
                  <a:pt x="9574" y="8914"/>
                </a:lnTo>
                <a:lnTo>
                  <a:pt x="9684" y="8694"/>
                </a:lnTo>
                <a:lnTo>
                  <a:pt x="9721" y="8400"/>
                </a:lnTo>
                <a:lnTo>
                  <a:pt x="9721" y="8144"/>
                </a:lnTo>
                <a:lnTo>
                  <a:pt x="9721" y="7887"/>
                </a:lnTo>
                <a:lnTo>
                  <a:pt x="9684" y="7630"/>
                </a:lnTo>
                <a:lnTo>
                  <a:pt x="9611" y="7373"/>
                </a:lnTo>
                <a:lnTo>
                  <a:pt x="9537" y="7117"/>
                </a:lnTo>
                <a:lnTo>
                  <a:pt x="9281" y="6640"/>
                </a:lnTo>
                <a:lnTo>
                  <a:pt x="9171" y="6383"/>
                </a:lnTo>
                <a:lnTo>
                  <a:pt x="9061" y="6090"/>
                </a:lnTo>
                <a:lnTo>
                  <a:pt x="9061" y="5833"/>
                </a:lnTo>
                <a:lnTo>
                  <a:pt x="9061" y="5576"/>
                </a:lnTo>
                <a:lnTo>
                  <a:pt x="9097" y="5319"/>
                </a:lnTo>
                <a:lnTo>
                  <a:pt x="9134" y="5062"/>
                </a:lnTo>
                <a:lnTo>
                  <a:pt x="9317" y="4512"/>
                </a:lnTo>
                <a:lnTo>
                  <a:pt x="9501" y="4035"/>
                </a:lnTo>
                <a:lnTo>
                  <a:pt x="9684" y="3559"/>
                </a:lnTo>
                <a:lnTo>
                  <a:pt x="9794" y="3082"/>
                </a:lnTo>
                <a:lnTo>
                  <a:pt x="9831" y="2825"/>
                </a:lnTo>
                <a:lnTo>
                  <a:pt x="9831" y="2568"/>
                </a:lnTo>
                <a:lnTo>
                  <a:pt x="9794" y="2311"/>
                </a:lnTo>
                <a:lnTo>
                  <a:pt x="9721" y="2055"/>
                </a:lnTo>
                <a:lnTo>
                  <a:pt x="9611" y="1834"/>
                </a:lnTo>
                <a:lnTo>
                  <a:pt x="9501" y="1578"/>
                </a:lnTo>
                <a:lnTo>
                  <a:pt x="9354" y="1358"/>
                </a:lnTo>
                <a:lnTo>
                  <a:pt x="9207" y="1174"/>
                </a:lnTo>
                <a:lnTo>
                  <a:pt x="8841" y="771"/>
                </a:lnTo>
                <a:lnTo>
                  <a:pt x="8400" y="404"/>
                </a:lnTo>
                <a:lnTo>
                  <a:pt x="7960" y="110"/>
                </a:lnTo>
                <a:lnTo>
                  <a:pt x="7850" y="37"/>
                </a:lnTo>
                <a:lnTo>
                  <a:pt x="7703" y="0"/>
                </a:lnTo>
                <a:close/>
                <a:moveTo>
                  <a:pt x="12912" y="10675"/>
                </a:moveTo>
                <a:lnTo>
                  <a:pt x="12839" y="10711"/>
                </a:lnTo>
                <a:lnTo>
                  <a:pt x="12765" y="10785"/>
                </a:lnTo>
                <a:lnTo>
                  <a:pt x="12729" y="10858"/>
                </a:lnTo>
                <a:lnTo>
                  <a:pt x="12729" y="11005"/>
                </a:lnTo>
                <a:lnTo>
                  <a:pt x="12765" y="11115"/>
                </a:lnTo>
                <a:lnTo>
                  <a:pt x="12876" y="11225"/>
                </a:lnTo>
                <a:lnTo>
                  <a:pt x="13022" y="11262"/>
                </a:lnTo>
                <a:lnTo>
                  <a:pt x="13132" y="11225"/>
                </a:lnTo>
                <a:lnTo>
                  <a:pt x="13242" y="11115"/>
                </a:lnTo>
                <a:lnTo>
                  <a:pt x="13279" y="11005"/>
                </a:lnTo>
                <a:lnTo>
                  <a:pt x="13279" y="10858"/>
                </a:lnTo>
                <a:lnTo>
                  <a:pt x="13242" y="10785"/>
                </a:lnTo>
                <a:lnTo>
                  <a:pt x="13169" y="10711"/>
                </a:lnTo>
                <a:lnTo>
                  <a:pt x="13096" y="10675"/>
                </a:lnTo>
                <a:close/>
                <a:moveTo>
                  <a:pt x="13572" y="11262"/>
                </a:moveTo>
                <a:lnTo>
                  <a:pt x="13499" y="11298"/>
                </a:lnTo>
                <a:lnTo>
                  <a:pt x="13462" y="11372"/>
                </a:lnTo>
                <a:lnTo>
                  <a:pt x="13389" y="11408"/>
                </a:lnTo>
                <a:lnTo>
                  <a:pt x="13316" y="11445"/>
                </a:lnTo>
                <a:lnTo>
                  <a:pt x="13242" y="11555"/>
                </a:lnTo>
                <a:lnTo>
                  <a:pt x="13242" y="11702"/>
                </a:lnTo>
                <a:lnTo>
                  <a:pt x="13242" y="11775"/>
                </a:lnTo>
                <a:lnTo>
                  <a:pt x="13279" y="11849"/>
                </a:lnTo>
                <a:lnTo>
                  <a:pt x="13352" y="11959"/>
                </a:lnTo>
                <a:lnTo>
                  <a:pt x="13609" y="11959"/>
                </a:lnTo>
                <a:lnTo>
                  <a:pt x="13719" y="11922"/>
                </a:lnTo>
                <a:lnTo>
                  <a:pt x="13829" y="11849"/>
                </a:lnTo>
                <a:lnTo>
                  <a:pt x="13866" y="11738"/>
                </a:lnTo>
                <a:lnTo>
                  <a:pt x="13939" y="11628"/>
                </a:lnTo>
                <a:lnTo>
                  <a:pt x="13939" y="11555"/>
                </a:lnTo>
                <a:lnTo>
                  <a:pt x="13939" y="11518"/>
                </a:lnTo>
                <a:lnTo>
                  <a:pt x="13903" y="11445"/>
                </a:lnTo>
                <a:lnTo>
                  <a:pt x="13866" y="11372"/>
                </a:lnTo>
                <a:lnTo>
                  <a:pt x="13829" y="11298"/>
                </a:lnTo>
                <a:lnTo>
                  <a:pt x="13719" y="11262"/>
                </a:lnTo>
                <a:close/>
                <a:moveTo>
                  <a:pt x="12215" y="11555"/>
                </a:moveTo>
                <a:lnTo>
                  <a:pt x="12142" y="11592"/>
                </a:lnTo>
                <a:lnTo>
                  <a:pt x="12069" y="11702"/>
                </a:lnTo>
                <a:lnTo>
                  <a:pt x="12032" y="11812"/>
                </a:lnTo>
                <a:lnTo>
                  <a:pt x="12032" y="11959"/>
                </a:lnTo>
                <a:lnTo>
                  <a:pt x="12032" y="12069"/>
                </a:lnTo>
                <a:lnTo>
                  <a:pt x="12105" y="12362"/>
                </a:lnTo>
                <a:lnTo>
                  <a:pt x="12252" y="12582"/>
                </a:lnTo>
                <a:lnTo>
                  <a:pt x="12325" y="12619"/>
                </a:lnTo>
                <a:lnTo>
                  <a:pt x="12399" y="12656"/>
                </a:lnTo>
                <a:lnTo>
                  <a:pt x="12509" y="12656"/>
                </a:lnTo>
                <a:lnTo>
                  <a:pt x="12582" y="12582"/>
                </a:lnTo>
                <a:lnTo>
                  <a:pt x="12619" y="12545"/>
                </a:lnTo>
                <a:lnTo>
                  <a:pt x="12692" y="12545"/>
                </a:lnTo>
                <a:lnTo>
                  <a:pt x="12802" y="12619"/>
                </a:lnTo>
                <a:lnTo>
                  <a:pt x="12876" y="12619"/>
                </a:lnTo>
                <a:lnTo>
                  <a:pt x="12949" y="12582"/>
                </a:lnTo>
                <a:lnTo>
                  <a:pt x="12986" y="12545"/>
                </a:lnTo>
                <a:lnTo>
                  <a:pt x="13022" y="12435"/>
                </a:lnTo>
                <a:lnTo>
                  <a:pt x="12986" y="12325"/>
                </a:lnTo>
                <a:lnTo>
                  <a:pt x="12912" y="12215"/>
                </a:lnTo>
                <a:lnTo>
                  <a:pt x="12802" y="12179"/>
                </a:lnTo>
                <a:lnTo>
                  <a:pt x="12655" y="12142"/>
                </a:lnTo>
                <a:lnTo>
                  <a:pt x="12545" y="12142"/>
                </a:lnTo>
                <a:lnTo>
                  <a:pt x="12472" y="12179"/>
                </a:lnTo>
                <a:lnTo>
                  <a:pt x="12399" y="12032"/>
                </a:lnTo>
                <a:lnTo>
                  <a:pt x="12399" y="11849"/>
                </a:lnTo>
                <a:lnTo>
                  <a:pt x="12399" y="11665"/>
                </a:lnTo>
                <a:lnTo>
                  <a:pt x="12362" y="11592"/>
                </a:lnTo>
                <a:lnTo>
                  <a:pt x="12289" y="11555"/>
                </a:lnTo>
                <a:close/>
                <a:moveTo>
                  <a:pt x="14049" y="5466"/>
                </a:moveTo>
                <a:lnTo>
                  <a:pt x="14196" y="5503"/>
                </a:lnTo>
                <a:lnTo>
                  <a:pt x="14490" y="5649"/>
                </a:lnTo>
                <a:lnTo>
                  <a:pt x="14673" y="5723"/>
                </a:lnTo>
                <a:lnTo>
                  <a:pt x="14930" y="5906"/>
                </a:lnTo>
                <a:lnTo>
                  <a:pt x="15150" y="6090"/>
                </a:lnTo>
                <a:lnTo>
                  <a:pt x="15370" y="6310"/>
                </a:lnTo>
                <a:lnTo>
                  <a:pt x="15590" y="6566"/>
                </a:lnTo>
                <a:lnTo>
                  <a:pt x="15773" y="6860"/>
                </a:lnTo>
                <a:lnTo>
                  <a:pt x="15883" y="7190"/>
                </a:lnTo>
                <a:lnTo>
                  <a:pt x="15993" y="7520"/>
                </a:lnTo>
                <a:lnTo>
                  <a:pt x="16067" y="7850"/>
                </a:lnTo>
                <a:lnTo>
                  <a:pt x="16104" y="8217"/>
                </a:lnTo>
                <a:lnTo>
                  <a:pt x="16104" y="8547"/>
                </a:lnTo>
                <a:lnTo>
                  <a:pt x="16067" y="9244"/>
                </a:lnTo>
                <a:lnTo>
                  <a:pt x="15957" y="9941"/>
                </a:lnTo>
                <a:lnTo>
                  <a:pt x="15773" y="10601"/>
                </a:lnTo>
                <a:lnTo>
                  <a:pt x="15517" y="11225"/>
                </a:lnTo>
                <a:lnTo>
                  <a:pt x="15370" y="11555"/>
                </a:lnTo>
                <a:lnTo>
                  <a:pt x="15186" y="11849"/>
                </a:lnTo>
                <a:lnTo>
                  <a:pt x="15003" y="12105"/>
                </a:lnTo>
                <a:lnTo>
                  <a:pt x="14783" y="12362"/>
                </a:lnTo>
                <a:lnTo>
                  <a:pt x="14526" y="12619"/>
                </a:lnTo>
                <a:lnTo>
                  <a:pt x="14269" y="12839"/>
                </a:lnTo>
                <a:lnTo>
                  <a:pt x="14013" y="13022"/>
                </a:lnTo>
                <a:lnTo>
                  <a:pt x="13719" y="13169"/>
                </a:lnTo>
                <a:lnTo>
                  <a:pt x="13389" y="13316"/>
                </a:lnTo>
                <a:lnTo>
                  <a:pt x="13059" y="13463"/>
                </a:lnTo>
                <a:lnTo>
                  <a:pt x="12802" y="13499"/>
                </a:lnTo>
                <a:lnTo>
                  <a:pt x="12509" y="13536"/>
                </a:lnTo>
                <a:lnTo>
                  <a:pt x="12325" y="13499"/>
                </a:lnTo>
                <a:lnTo>
                  <a:pt x="12179" y="13426"/>
                </a:lnTo>
                <a:lnTo>
                  <a:pt x="12032" y="13279"/>
                </a:lnTo>
                <a:lnTo>
                  <a:pt x="11922" y="13169"/>
                </a:lnTo>
                <a:lnTo>
                  <a:pt x="11482" y="12692"/>
                </a:lnTo>
                <a:lnTo>
                  <a:pt x="11298" y="12435"/>
                </a:lnTo>
                <a:lnTo>
                  <a:pt x="11225" y="12289"/>
                </a:lnTo>
                <a:lnTo>
                  <a:pt x="11188" y="12105"/>
                </a:lnTo>
                <a:lnTo>
                  <a:pt x="11188" y="11922"/>
                </a:lnTo>
                <a:lnTo>
                  <a:pt x="11262" y="11738"/>
                </a:lnTo>
                <a:lnTo>
                  <a:pt x="11445" y="11408"/>
                </a:lnTo>
                <a:lnTo>
                  <a:pt x="11812" y="10785"/>
                </a:lnTo>
                <a:lnTo>
                  <a:pt x="12142" y="10161"/>
                </a:lnTo>
                <a:lnTo>
                  <a:pt x="12472" y="9501"/>
                </a:lnTo>
                <a:lnTo>
                  <a:pt x="12765" y="8877"/>
                </a:lnTo>
                <a:lnTo>
                  <a:pt x="12876" y="8547"/>
                </a:lnTo>
                <a:lnTo>
                  <a:pt x="12949" y="8217"/>
                </a:lnTo>
                <a:lnTo>
                  <a:pt x="12986" y="7887"/>
                </a:lnTo>
                <a:lnTo>
                  <a:pt x="12949" y="7593"/>
                </a:lnTo>
                <a:lnTo>
                  <a:pt x="12876" y="7263"/>
                </a:lnTo>
                <a:lnTo>
                  <a:pt x="12765" y="6970"/>
                </a:lnTo>
                <a:lnTo>
                  <a:pt x="12729" y="6750"/>
                </a:lnTo>
                <a:lnTo>
                  <a:pt x="12692" y="6566"/>
                </a:lnTo>
                <a:lnTo>
                  <a:pt x="12729" y="6346"/>
                </a:lnTo>
                <a:lnTo>
                  <a:pt x="12802" y="6200"/>
                </a:lnTo>
                <a:lnTo>
                  <a:pt x="12876" y="6016"/>
                </a:lnTo>
                <a:lnTo>
                  <a:pt x="12986" y="5869"/>
                </a:lnTo>
                <a:lnTo>
                  <a:pt x="13132" y="5723"/>
                </a:lnTo>
                <a:lnTo>
                  <a:pt x="13279" y="5613"/>
                </a:lnTo>
                <a:lnTo>
                  <a:pt x="13316" y="5686"/>
                </a:lnTo>
                <a:lnTo>
                  <a:pt x="13389" y="5723"/>
                </a:lnTo>
                <a:lnTo>
                  <a:pt x="13536" y="5759"/>
                </a:lnTo>
                <a:lnTo>
                  <a:pt x="13646" y="5686"/>
                </a:lnTo>
                <a:lnTo>
                  <a:pt x="13719" y="5649"/>
                </a:lnTo>
                <a:lnTo>
                  <a:pt x="13756" y="5576"/>
                </a:lnTo>
                <a:lnTo>
                  <a:pt x="13829" y="5503"/>
                </a:lnTo>
                <a:lnTo>
                  <a:pt x="13939" y="5466"/>
                </a:lnTo>
                <a:close/>
                <a:moveTo>
                  <a:pt x="13646" y="3852"/>
                </a:moveTo>
                <a:lnTo>
                  <a:pt x="13609" y="3925"/>
                </a:lnTo>
                <a:lnTo>
                  <a:pt x="13499" y="4182"/>
                </a:lnTo>
                <a:lnTo>
                  <a:pt x="13462" y="4476"/>
                </a:lnTo>
                <a:lnTo>
                  <a:pt x="13462" y="4732"/>
                </a:lnTo>
                <a:lnTo>
                  <a:pt x="13499" y="5026"/>
                </a:lnTo>
                <a:lnTo>
                  <a:pt x="13316" y="5099"/>
                </a:lnTo>
                <a:lnTo>
                  <a:pt x="13132" y="5173"/>
                </a:lnTo>
                <a:lnTo>
                  <a:pt x="13022" y="4769"/>
                </a:lnTo>
                <a:lnTo>
                  <a:pt x="12839" y="4439"/>
                </a:lnTo>
                <a:lnTo>
                  <a:pt x="12802" y="4402"/>
                </a:lnTo>
                <a:lnTo>
                  <a:pt x="12729" y="4402"/>
                </a:lnTo>
                <a:lnTo>
                  <a:pt x="12692" y="4439"/>
                </a:lnTo>
                <a:lnTo>
                  <a:pt x="12692" y="4476"/>
                </a:lnTo>
                <a:lnTo>
                  <a:pt x="12655" y="4732"/>
                </a:lnTo>
                <a:lnTo>
                  <a:pt x="12692" y="4952"/>
                </a:lnTo>
                <a:lnTo>
                  <a:pt x="12802" y="5429"/>
                </a:lnTo>
                <a:lnTo>
                  <a:pt x="12582" y="5649"/>
                </a:lnTo>
                <a:lnTo>
                  <a:pt x="12399" y="5466"/>
                </a:lnTo>
                <a:lnTo>
                  <a:pt x="12142" y="5173"/>
                </a:lnTo>
                <a:lnTo>
                  <a:pt x="12105" y="5136"/>
                </a:lnTo>
                <a:lnTo>
                  <a:pt x="12032" y="5173"/>
                </a:lnTo>
                <a:lnTo>
                  <a:pt x="11995" y="5209"/>
                </a:lnTo>
                <a:lnTo>
                  <a:pt x="11995" y="5283"/>
                </a:lnTo>
                <a:lnTo>
                  <a:pt x="12032" y="5466"/>
                </a:lnTo>
                <a:lnTo>
                  <a:pt x="12142" y="5649"/>
                </a:lnTo>
                <a:lnTo>
                  <a:pt x="12252" y="5796"/>
                </a:lnTo>
                <a:lnTo>
                  <a:pt x="12435" y="5906"/>
                </a:lnTo>
                <a:lnTo>
                  <a:pt x="12399" y="6016"/>
                </a:lnTo>
                <a:lnTo>
                  <a:pt x="12362" y="6053"/>
                </a:lnTo>
                <a:lnTo>
                  <a:pt x="12142" y="6016"/>
                </a:lnTo>
                <a:lnTo>
                  <a:pt x="11738" y="5833"/>
                </a:lnTo>
                <a:lnTo>
                  <a:pt x="11665" y="5686"/>
                </a:lnTo>
                <a:lnTo>
                  <a:pt x="11628" y="5649"/>
                </a:lnTo>
                <a:lnTo>
                  <a:pt x="11592" y="5686"/>
                </a:lnTo>
                <a:lnTo>
                  <a:pt x="11555" y="5833"/>
                </a:lnTo>
                <a:lnTo>
                  <a:pt x="11518" y="5906"/>
                </a:lnTo>
                <a:lnTo>
                  <a:pt x="11518" y="5979"/>
                </a:lnTo>
                <a:lnTo>
                  <a:pt x="11555" y="6053"/>
                </a:lnTo>
                <a:lnTo>
                  <a:pt x="11628" y="6126"/>
                </a:lnTo>
                <a:lnTo>
                  <a:pt x="11775" y="6236"/>
                </a:lnTo>
                <a:lnTo>
                  <a:pt x="11995" y="6346"/>
                </a:lnTo>
                <a:lnTo>
                  <a:pt x="12289" y="6456"/>
                </a:lnTo>
                <a:lnTo>
                  <a:pt x="12252" y="6676"/>
                </a:lnTo>
                <a:lnTo>
                  <a:pt x="12289" y="6897"/>
                </a:lnTo>
                <a:lnTo>
                  <a:pt x="11555" y="6897"/>
                </a:lnTo>
                <a:lnTo>
                  <a:pt x="11445" y="6933"/>
                </a:lnTo>
                <a:lnTo>
                  <a:pt x="11408" y="7007"/>
                </a:lnTo>
                <a:lnTo>
                  <a:pt x="11408" y="7153"/>
                </a:lnTo>
                <a:lnTo>
                  <a:pt x="11408" y="7337"/>
                </a:lnTo>
                <a:lnTo>
                  <a:pt x="11482" y="7483"/>
                </a:lnTo>
                <a:lnTo>
                  <a:pt x="11555" y="7593"/>
                </a:lnTo>
                <a:lnTo>
                  <a:pt x="11592" y="7630"/>
                </a:lnTo>
                <a:lnTo>
                  <a:pt x="11922" y="7960"/>
                </a:lnTo>
                <a:lnTo>
                  <a:pt x="12142" y="8107"/>
                </a:lnTo>
                <a:lnTo>
                  <a:pt x="12252" y="8180"/>
                </a:lnTo>
                <a:lnTo>
                  <a:pt x="12362" y="8217"/>
                </a:lnTo>
                <a:lnTo>
                  <a:pt x="12472" y="8217"/>
                </a:lnTo>
                <a:lnTo>
                  <a:pt x="12362" y="8547"/>
                </a:lnTo>
                <a:lnTo>
                  <a:pt x="12252" y="8804"/>
                </a:lnTo>
                <a:lnTo>
                  <a:pt x="12215" y="8841"/>
                </a:lnTo>
                <a:lnTo>
                  <a:pt x="12179" y="8877"/>
                </a:lnTo>
                <a:lnTo>
                  <a:pt x="11812" y="8731"/>
                </a:lnTo>
                <a:lnTo>
                  <a:pt x="11555" y="8584"/>
                </a:lnTo>
                <a:lnTo>
                  <a:pt x="11335" y="8364"/>
                </a:lnTo>
                <a:lnTo>
                  <a:pt x="11225" y="8364"/>
                </a:lnTo>
                <a:lnTo>
                  <a:pt x="11188" y="8437"/>
                </a:lnTo>
                <a:lnTo>
                  <a:pt x="11188" y="8511"/>
                </a:lnTo>
                <a:lnTo>
                  <a:pt x="11335" y="8731"/>
                </a:lnTo>
                <a:lnTo>
                  <a:pt x="11555" y="8951"/>
                </a:lnTo>
                <a:lnTo>
                  <a:pt x="11812" y="9134"/>
                </a:lnTo>
                <a:lnTo>
                  <a:pt x="12069" y="9244"/>
                </a:lnTo>
                <a:lnTo>
                  <a:pt x="11848" y="9648"/>
                </a:lnTo>
                <a:lnTo>
                  <a:pt x="11738" y="9648"/>
                </a:lnTo>
                <a:lnTo>
                  <a:pt x="11665" y="9721"/>
                </a:lnTo>
                <a:lnTo>
                  <a:pt x="11262" y="9428"/>
                </a:lnTo>
                <a:lnTo>
                  <a:pt x="10895" y="9134"/>
                </a:lnTo>
                <a:lnTo>
                  <a:pt x="10858" y="9097"/>
                </a:lnTo>
                <a:lnTo>
                  <a:pt x="10821" y="9134"/>
                </a:lnTo>
                <a:lnTo>
                  <a:pt x="10601" y="9391"/>
                </a:lnTo>
                <a:lnTo>
                  <a:pt x="10381" y="9648"/>
                </a:lnTo>
                <a:lnTo>
                  <a:pt x="10308" y="9648"/>
                </a:lnTo>
                <a:lnTo>
                  <a:pt x="10234" y="9684"/>
                </a:lnTo>
                <a:lnTo>
                  <a:pt x="10198" y="9758"/>
                </a:lnTo>
                <a:lnTo>
                  <a:pt x="10234" y="9831"/>
                </a:lnTo>
                <a:lnTo>
                  <a:pt x="10748" y="10308"/>
                </a:lnTo>
                <a:lnTo>
                  <a:pt x="11188" y="10821"/>
                </a:lnTo>
                <a:lnTo>
                  <a:pt x="10968" y="11262"/>
                </a:lnTo>
                <a:lnTo>
                  <a:pt x="10785" y="11152"/>
                </a:lnTo>
                <a:lnTo>
                  <a:pt x="10601" y="11078"/>
                </a:lnTo>
                <a:lnTo>
                  <a:pt x="10381" y="11042"/>
                </a:lnTo>
                <a:lnTo>
                  <a:pt x="10308" y="11005"/>
                </a:lnTo>
                <a:lnTo>
                  <a:pt x="10198" y="10968"/>
                </a:lnTo>
                <a:lnTo>
                  <a:pt x="10161" y="10931"/>
                </a:lnTo>
                <a:lnTo>
                  <a:pt x="10088" y="10931"/>
                </a:lnTo>
                <a:lnTo>
                  <a:pt x="9978" y="10968"/>
                </a:lnTo>
                <a:lnTo>
                  <a:pt x="9941" y="11078"/>
                </a:lnTo>
                <a:lnTo>
                  <a:pt x="9941" y="11152"/>
                </a:lnTo>
                <a:lnTo>
                  <a:pt x="9978" y="11188"/>
                </a:lnTo>
                <a:lnTo>
                  <a:pt x="10124" y="11335"/>
                </a:lnTo>
                <a:lnTo>
                  <a:pt x="10308" y="11445"/>
                </a:lnTo>
                <a:lnTo>
                  <a:pt x="10565" y="11555"/>
                </a:lnTo>
                <a:lnTo>
                  <a:pt x="10675" y="11592"/>
                </a:lnTo>
                <a:lnTo>
                  <a:pt x="10785" y="11592"/>
                </a:lnTo>
                <a:lnTo>
                  <a:pt x="10748" y="11775"/>
                </a:lnTo>
                <a:lnTo>
                  <a:pt x="10711" y="11959"/>
                </a:lnTo>
                <a:lnTo>
                  <a:pt x="10675" y="12179"/>
                </a:lnTo>
                <a:lnTo>
                  <a:pt x="10711" y="12362"/>
                </a:lnTo>
                <a:lnTo>
                  <a:pt x="10785" y="12582"/>
                </a:lnTo>
                <a:lnTo>
                  <a:pt x="10638" y="12692"/>
                </a:lnTo>
                <a:lnTo>
                  <a:pt x="10455" y="12876"/>
                </a:lnTo>
                <a:lnTo>
                  <a:pt x="10381" y="12949"/>
                </a:lnTo>
                <a:lnTo>
                  <a:pt x="10308" y="12949"/>
                </a:lnTo>
                <a:lnTo>
                  <a:pt x="10271" y="12986"/>
                </a:lnTo>
                <a:lnTo>
                  <a:pt x="10234" y="13059"/>
                </a:lnTo>
                <a:lnTo>
                  <a:pt x="10234" y="13169"/>
                </a:lnTo>
                <a:lnTo>
                  <a:pt x="10271" y="13206"/>
                </a:lnTo>
                <a:lnTo>
                  <a:pt x="10308" y="13242"/>
                </a:lnTo>
                <a:lnTo>
                  <a:pt x="10455" y="13242"/>
                </a:lnTo>
                <a:lnTo>
                  <a:pt x="10565" y="13206"/>
                </a:lnTo>
                <a:lnTo>
                  <a:pt x="10748" y="13059"/>
                </a:lnTo>
                <a:lnTo>
                  <a:pt x="11005" y="12912"/>
                </a:lnTo>
                <a:lnTo>
                  <a:pt x="11408" y="13352"/>
                </a:lnTo>
                <a:lnTo>
                  <a:pt x="11482" y="13426"/>
                </a:lnTo>
                <a:lnTo>
                  <a:pt x="11335" y="13609"/>
                </a:lnTo>
                <a:lnTo>
                  <a:pt x="11262" y="13829"/>
                </a:lnTo>
                <a:lnTo>
                  <a:pt x="11188" y="13829"/>
                </a:lnTo>
                <a:lnTo>
                  <a:pt x="11115" y="13866"/>
                </a:lnTo>
                <a:lnTo>
                  <a:pt x="11005" y="13939"/>
                </a:lnTo>
                <a:lnTo>
                  <a:pt x="10968" y="14013"/>
                </a:lnTo>
                <a:lnTo>
                  <a:pt x="11005" y="14123"/>
                </a:lnTo>
                <a:lnTo>
                  <a:pt x="11041" y="14233"/>
                </a:lnTo>
                <a:lnTo>
                  <a:pt x="11151" y="14306"/>
                </a:lnTo>
                <a:lnTo>
                  <a:pt x="11262" y="14343"/>
                </a:lnTo>
                <a:lnTo>
                  <a:pt x="11372" y="14343"/>
                </a:lnTo>
                <a:lnTo>
                  <a:pt x="11482" y="14270"/>
                </a:lnTo>
                <a:lnTo>
                  <a:pt x="11555" y="14196"/>
                </a:lnTo>
                <a:lnTo>
                  <a:pt x="11628" y="14086"/>
                </a:lnTo>
                <a:lnTo>
                  <a:pt x="11665" y="13976"/>
                </a:lnTo>
                <a:lnTo>
                  <a:pt x="11665" y="13866"/>
                </a:lnTo>
                <a:lnTo>
                  <a:pt x="11738" y="13719"/>
                </a:lnTo>
                <a:lnTo>
                  <a:pt x="11848" y="13829"/>
                </a:lnTo>
                <a:lnTo>
                  <a:pt x="11995" y="13903"/>
                </a:lnTo>
                <a:lnTo>
                  <a:pt x="12142" y="13976"/>
                </a:lnTo>
                <a:lnTo>
                  <a:pt x="12325" y="14013"/>
                </a:lnTo>
                <a:lnTo>
                  <a:pt x="12362" y="14049"/>
                </a:lnTo>
                <a:lnTo>
                  <a:pt x="12252" y="14270"/>
                </a:lnTo>
                <a:lnTo>
                  <a:pt x="12179" y="14453"/>
                </a:lnTo>
                <a:lnTo>
                  <a:pt x="12105" y="14563"/>
                </a:lnTo>
                <a:lnTo>
                  <a:pt x="11995" y="14600"/>
                </a:lnTo>
                <a:lnTo>
                  <a:pt x="11958" y="14600"/>
                </a:lnTo>
                <a:lnTo>
                  <a:pt x="11885" y="14636"/>
                </a:lnTo>
                <a:lnTo>
                  <a:pt x="11848" y="14746"/>
                </a:lnTo>
                <a:lnTo>
                  <a:pt x="11848" y="14856"/>
                </a:lnTo>
                <a:lnTo>
                  <a:pt x="11922" y="14930"/>
                </a:lnTo>
                <a:lnTo>
                  <a:pt x="11995" y="15003"/>
                </a:lnTo>
                <a:lnTo>
                  <a:pt x="12069" y="15003"/>
                </a:lnTo>
                <a:lnTo>
                  <a:pt x="12215" y="14966"/>
                </a:lnTo>
                <a:lnTo>
                  <a:pt x="12362" y="14856"/>
                </a:lnTo>
                <a:lnTo>
                  <a:pt x="12472" y="14746"/>
                </a:lnTo>
                <a:lnTo>
                  <a:pt x="12545" y="14563"/>
                </a:lnTo>
                <a:lnTo>
                  <a:pt x="12619" y="14416"/>
                </a:lnTo>
                <a:lnTo>
                  <a:pt x="12692" y="14049"/>
                </a:lnTo>
                <a:lnTo>
                  <a:pt x="13132" y="13976"/>
                </a:lnTo>
                <a:lnTo>
                  <a:pt x="13536" y="13829"/>
                </a:lnTo>
                <a:lnTo>
                  <a:pt x="13279" y="14526"/>
                </a:lnTo>
                <a:lnTo>
                  <a:pt x="13206" y="14710"/>
                </a:lnTo>
                <a:lnTo>
                  <a:pt x="13206" y="14820"/>
                </a:lnTo>
                <a:lnTo>
                  <a:pt x="13242" y="14856"/>
                </a:lnTo>
                <a:lnTo>
                  <a:pt x="13279" y="14930"/>
                </a:lnTo>
                <a:lnTo>
                  <a:pt x="13352" y="14966"/>
                </a:lnTo>
                <a:lnTo>
                  <a:pt x="13426" y="14966"/>
                </a:lnTo>
                <a:lnTo>
                  <a:pt x="13499" y="14930"/>
                </a:lnTo>
                <a:lnTo>
                  <a:pt x="13572" y="14893"/>
                </a:lnTo>
                <a:lnTo>
                  <a:pt x="13609" y="14820"/>
                </a:lnTo>
                <a:lnTo>
                  <a:pt x="13719" y="14563"/>
                </a:lnTo>
                <a:lnTo>
                  <a:pt x="13793" y="14270"/>
                </a:lnTo>
                <a:lnTo>
                  <a:pt x="13829" y="13976"/>
                </a:lnTo>
                <a:lnTo>
                  <a:pt x="13829" y="13719"/>
                </a:lnTo>
                <a:lnTo>
                  <a:pt x="14269" y="13463"/>
                </a:lnTo>
                <a:lnTo>
                  <a:pt x="14306" y="13939"/>
                </a:lnTo>
                <a:lnTo>
                  <a:pt x="14343" y="14049"/>
                </a:lnTo>
                <a:lnTo>
                  <a:pt x="14379" y="14123"/>
                </a:lnTo>
                <a:lnTo>
                  <a:pt x="14379" y="14159"/>
                </a:lnTo>
                <a:lnTo>
                  <a:pt x="14416" y="14270"/>
                </a:lnTo>
                <a:lnTo>
                  <a:pt x="14490" y="14343"/>
                </a:lnTo>
                <a:lnTo>
                  <a:pt x="14673" y="14343"/>
                </a:lnTo>
                <a:lnTo>
                  <a:pt x="14673" y="14306"/>
                </a:lnTo>
                <a:lnTo>
                  <a:pt x="14746" y="14233"/>
                </a:lnTo>
                <a:lnTo>
                  <a:pt x="14783" y="14159"/>
                </a:lnTo>
                <a:lnTo>
                  <a:pt x="14710" y="13903"/>
                </a:lnTo>
                <a:lnTo>
                  <a:pt x="14673" y="13646"/>
                </a:lnTo>
                <a:lnTo>
                  <a:pt x="14563" y="13279"/>
                </a:lnTo>
                <a:lnTo>
                  <a:pt x="15003" y="12876"/>
                </a:lnTo>
                <a:lnTo>
                  <a:pt x="15113" y="13022"/>
                </a:lnTo>
                <a:lnTo>
                  <a:pt x="15223" y="13132"/>
                </a:lnTo>
                <a:lnTo>
                  <a:pt x="15370" y="13352"/>
                </a:lnTo>
                <a:lnTo>
                  <a:pt x="15480" y="13463"/>
                </a:lnTo>
                <a:lnTo>
                  <a:pt x="15590" y="13536"/>
                </a:lnTo>
                <a:lnTo>
                  <a:pt x="15663" y="13536"/>
                </a:lnTo>
                <a:lnTo>
                  <a:pt x="15737" y="13463"/>
                </a:lnTo>
                <a:lnTo>
                  <a:pt x="15773" y="13389"/>
                </a:lnTo>
                <a:lnTo>
                  <a:pt x="15773" y="13316"/>
                </a:lnTo>
                <a:lnTo>
                  <a:pt x="15737" y="13132"/>
                </a:lnTo>
                <a:lnTo>
                  <a:pt x="15627" y="12986"/>
                </a:lnTo>
                <a:lnTo>
                  <a:pt x="15480" y="12876"/>
                </a:lnTo>
                <a:lnTo>
                  <a:pt x="15370" y="12729"/>
                </a:lnTo>
                <a:lnTo>
                  <a:pt x="15260" y="12582"/>
                </a:lnTo>
                <a:lnTo>
                  <a:pt x="15480" y="12289"/>
                </a:lnTo>
                <a:lnTo>
                  <a:pt x="15700" y="11995"/>
                </a:lnTo>
                <a:lnTo>
                  <a:pt x="15773" y="12069"/>
                </a:lnTo>
                <a:lnTo>
                  <a:pt x="15993" y="12215"/>
                </a:lnTo>
                <a:lnTo>
                  <a:pt x="16177" y="12399"/>
                </a:lnTo>
                <a:lnTo>
                  <a:pt x="16250" y="12435"/>
                </a:lnTo>
                <a:lnTo>
                  <a:pt x="16397" y="12435"/>
                </a:lnTo>
                <a:lnTo>
                  <a:pt x="16434" y="12399"/>
                </a:lnTo>
                <a:lnTo>
                  <a:pt x="16470" y="12325"/>
                </a:lnTo>
                <a:lnTo>
                  <a:pt x="16507" y="12252"/>
                </a:lnTo>
                <a:lnTo>
                  <a:pt x="16507" y="12179"/>
                </a:lnTo>
                <a:lnTo>
                  <a:pt x="16434" y="12105"/>
                </a:lnTo>
                <a:lnTo>
                  <a:pt x="16250" y="11922"/>
                </a:lnTo>
                <a:lnTo>
                  <a:pt x="16030" y="11775"/>
                </a:lnTo>
                <a:lnTo>
                  <a:pt x="15883" y="11702"/>
                </a:lnTo>
                <a:lnTo>
                  <a:pt x="16140" y="11115"/>
                </a:lnTo>
                <a:lnTo>
                  <a:pt x="16324" y="11225"/>
                </a:lnTo>
                <a:lnTo>
                  <a:pt x="16617" y="11335"/>
                </a:lnTo>
                <a:lnTo>
                  <a:pt x="16984" y="11408"/>
                </a:lnTo>
                <a:lnTo>
                  <a:pt x="17057" y="11408"/>
                </a:lnTo>
                <a:lnTo>
                  <a:pt x="17094" y="11372"/>
                </a:lnTo>
                <a:lnTo>
                  <a:pt x="17131" y="11298"/>
                </a:lnTo>
                <a:lnTo>
                  <a:pt x="17167" y="11225"/>
                </a:lnTo>
                <a:lnTo>
                  <a:pt x="17167" y="11152"/>
                </a:lnTo>
                <a:lnTo>
                  <a:pt x="17131" y="11078"/>
                </a:lnTo>
                <a:lnTo>
                  <a:pt x="17094" y="11042"/>
                </a:lnTo>
                <a:lnTo>
                  <a:pt x="17021" y="11005"/>
                </a:lnTo>
                <a:lnTo>
                  <a:pt x="16764" y="10968"/>
                </a:lnTo>
                <a:lnTo>
                  <a:pt x="16544" y="10895"/>
                </a:lnTo>
                <a:lnTo>
                  <a:pt x="16250" y="10821"/>
                </a:lnTo>
                <a:lnTo>
                  <a:pt x="16397" y="10345"/>
                </a:lnTo>
                <a:lnTo>
                  <a:pt x="16507" y="9831"/>
                </a:lnTo>
                <a:lnTo>
                  <a:pt x="16727" y="9941"/>
                </a:lnTo>
                <a:lnTo>
                  <a:pt x="16984" y="9978"/>
                </a:lnTo>
                <a:lnTo>
                  <a:pt x="17131" y="10014"/>
                </a:lnTo>
                <a:lnTo>
                  <a:pt x="17277" y="10014"/>
                </a:lnTo>
                <a:lnTo>
                  <a:pt x="17424" y="9978"/>
                </a:lnTo>
                <a:lnTo>
                  <a:pt x="17461" y="9904"/>
                </a:lnTo>
                <a:lnTo>
                  <a:pt x="17497" y="9831"/>
                </a:lnTo>
                <a:lnTo>
                  <a:pt x="17497" y="9794"/>
                </a:lnTo>
                <a:lnTo>
                  <a:pt x="17497" y="9721"/>
                </a:lnTo>
                <a:lnTo>
                  <a:pt x="17387" y="9648"/>
                </a:lnTo>
                <a:lnTo>
                  <a:pt x="17277" y="9611"/>
                </a:lnTo>
                <a:lnTo>
                  <a:pt x="17167" y="9574"/>
                </a:lnTo>
                <a:lnTo>
                  <a:pt x="16544" y="9501"/>
                </a:lnTo>
                <a:lnTo>
                  <a:pt x="16544" y="9464"/>
                </a:lnTo>
                <a:lnTo>
                  <a:pt x="16580" y="8987"/>
                </a:lnTo>
                <a:lnTo>
                  <a:pt x="16617" y="8511"/>
                </a:lnTo>
                <a:lnTo>
                  <a:pt x="16800" y="8584"/>
                </a:lnTo>
                <a:lnTo>
                  <a:pt x="17021" y="8621"/>
                </a:lnTo>
                <a:lnTo>
                  <a:pt x="17204" y="8657"/>
                </a:lnTo>
                <a:lnTo>
                  <a:pt x="17424" y="8621"/>
                </a:lnTo>
                <a:lnTo>
                  <a:pt x="17571" y="8584"/>
                </a:lnTo>
                <a:lnTo>
                  <a:pt x="17644" y="8511"/>
                </a:lnTo>
                <a:lnTo>
                  <a:pt x="17681" y="8437"/>
                </a:lnTo>
                <a:lnTo>
                  <a:pt x="17681" y="8364"/>
                </a:lnTo>
                <a:lnTo>
                  <a:pt x="17644" y="8290"/>
                </a:lnTo>
                <a:lnTo>
                  <a:pt x="17534" y="8217"/>
                </a:lnTo>
                <a:lnTo>
                  <a:pt x="17387" y="8217"/>
                </a:lnTo>
                <a:lnTo>
                  <a:pt x="17094" y="8254"/>
                </a:lnTo>
                <a:lnTo>
                  <a:pt x="16617" y="8217"/>
                </a:lnTo>
                <a:lnTo>
                  <a:pt x="16580" y="7814"/>
                </a:lnTo>
                <a:lnTo>
                  <a:pt x="16507" y="7410"/>
                </a:lnTo>
                <a:lnTo>
                  <a:pt x="16507" y="7410"/>
                </a:lnTo>
                <a:lnTo>
                  <a:pt x="16690" y="7447"/>
                </a:lnTo>
                <a:lnTo>
                  <a:pt x="16874" y="7447"/>
                </a:lnTo>
                <a:lnTo>
                  <a:pt x="17021" y="7410"/>
                </a:lnTo>
                <a:lnTo>
                  <a:pt x="17204" y="7337"/>
                </a:lnTo>
                <a:lnTo>
                  <a:pt x="17351" y="7263"/>
                </a:lnTo>
                <a:lnTo>
                  <a:pt x="17387" y="7190"/>
                </a:lnTo>
                <a:lnTo>
                  <a:pt x="17424" y="7117"/>
                </a:lnTo>
                <a:lnTo>
                  <a:pt x="17424" y="7043"/>
                </a:lnTo>
                <a:lnTo>
                  <a:pt x="17424" y="7007"/>
                </a:lnTo>
                <a:lnTo>
                  <a:pt x="17351" y="6933"/>
                </a:lnTo>
                <a:lnTo>
                  <a:pt x="17314" y="6897"/>
                </a:lnTo>
                <a:lnTo>
                  <a:pt x="17131" y="6897"/>
                </a:lnTo>
                <a:lnTo>
                  <a:pt x="16947" y="6970"/>
                </a:lnTo>
                <a:lnTo>
                  <a:pt x="16764" y="7007"/>
                </a:lnTo>
                <a:lnTo>
                  <a:pt x="16397" y="7080"/>
                </a:lnTo>
                <a:lnTo>
                  <a:pt x="16324" y="6897"/>
                </a:lnTo>
                <a:lnTo>
                  <a:pt x="16140" y="6493"/>
                </a:lnTo>
                <a:lnTo>
                  <a:pt x="16397" y="6420"/>
                </a:lnTo>
                <a:lnTo>
                  <a:pt x="16764" y="6273"/>
                </a:lnTo>
                <a:lnTo>
                  <a:pt x="16947" y="6200"/>
                </a:lnTo>
                <a:lnTo>
                  <a:pt x="17094" y="6090"/>
                </a:lnTo>
                <a:lnTo>
                  <a:pt x="17131" y="6053"/>
                </a:lnTo>
                <a:lnTo>
                  <a:pt x="17131" y="5979"/>
                </a:lnTo>
                <a:lnTo>
                  <a:pt x="17131" y="5906"/>
                </a:lnTo>
                <a:lnTo>
                  <a:pt x="17021" y="5833"/>
                </a:lnTo>
                <a:lnTo>
                  <a:pt x="16910" y="5796"/>
                </a:lnTo>
                <a:lnTo>
                  <a:pt x="16764" y="5833"/>
                </a:lnTo>
                <a:lnTo>
                  <a:pt x="16580" y="5906"/>
                </a:lnTo>
                <a:lnTo>
                  <a:pt x="16250" y="6090"/>
                </a:lnTo>
                <a:lnTo>
                  <a:pt x="16104" y="6163"/>
                </a:lnTo>
                <a:lnTo>
                  <a:pt x="15957" y="6236"/>
                </a:lnTo>
                <a:lnTo>
                  <a:pt x="15957" y="6200"/>
                </a:lnTo>
                <a:lnTo>
                  <a:pt x="15957" y="6163"/>
                </a:lnTo>
                <a:lnTo>
                  <a:pt x="15920" y="6163"/>
                </a:lnTo>
                <a:lnTo>
                  <a:pt x="15590" y="5796"/>
                </a:lnTo>
                <a:lnTo>
                  <a:pt x="15920" y="5503"/>
                </a:lnTo>
                <a:lnTo>
                  <a:pt x="16250" y="5173"/>
                </a:lnTo>
                <a:lnTo>
                  <a:pt x="16287" y="5099"/>
                </a:lnTo>
                <a:lnTo>
                  <a:pt x="16324" y="4989"/>
                </a:lnTo>
                <a:lnTo>
                  <a:pt x="16287" y="4916"/>
                </a:lnTo>
                <a:lnTo>
                  <a:pt x="16250" y="4879"/>
                </a:lnTo>
                <a:lnTo>
                  <a:pt x="16177" y="4806"/>
                </a:lnTo>
                <a:lnTo>
                  <a:pt x="16030" y="4806"/>
                </a:lnTo>
                <a:lnTo>
                  <a:pt x="15957" y="4842"/>
                </a:lnTo>
                <a:lnTo>
                  <a:pt x="15627" y="5209"/>
                </a:lnTo>
                <a:lnTo>
                  <a:pt x="15333" y="5576"/>
                </a:lnTo>
                <a:lnTo>
                  <a:pt x="15076" y="5393"/>
                </a:lnTo>
                <a:lnTo>
                  <a:pt x="14820" y="5246"/>
                </a:lnTo>
                <a:lnTo>
                  <a:pt x="14673" y="5173"/>
                </a:lnTo>
                <a:lnTo>
                  <a:pt x="14746" y="5026"/>
                </a:lnTo>
                <a:lnTo>
                  <a:pt x="14966" y="4659"/>
                </a:lnTo>
                <a:lnTo>
                  <a:pt x="15003" y="4586"/>
                </a:lnTo>
                <a:lnTo>
                  <a:pt x="15003" y="4512"/>
                </a:lnTo>
                <a:lnTo>
                  <a:pt x="14930" y="4402"/>
                </a:lnTo>
                <a:lnTo>
                  <a:pt x="14856" y="4366"/>
                </a:lnTo>
                <a:lnTo>
                  <a:pt x="14746" y="4366"/>
                </a:lnTo>
                <a:lnTo>
                  <a:pt x="14673" y="4439"/>
                </a:lnTo>
                <a:lnTo>
                  <a:pt x="14526" y="4622"/>
                </a:lnTo>
                <a:lnTo>
                  <a:pt x="14416" y="4842"/>
                </a:lnTo>
                <a:lnTo>
                  <a:pt x="14343" y="5026"/>
                </a:lnTo>
                <a:lnTo>
                  <a:pt x="14159" y="4989"/>
                </a:lnTo>
                <a:lnTo>
                  <a:pt x="13939" y="4989"/>
                </a:lnTo>
                <a:lnTo>
                  <a:pt x="13903" y="4732"/>
                </a:lnTo>
                <a:lnTo>
                  <a:pt x="13866" y="4476"/>
                </a:lnTo>
                <a:lnTo>
                  <a:pt x="13829" y="3962"/>
                </a:lnTo>
                <a:lnTo>
                  <a:pt x="13829" y="3889"/>
                </a:lnTo>
                <a:lnTo>
                  <a:pt x="13756" y="3852"/>
                </a:lnTo>
                <a:close/>
              </a:path>
            </a:pathLst>
          </a:custGeom>
          <a:solidFill>
            <a:srgbClr val="6D9EEB"/>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594" name="Google Shape;594;p18"/>
          <p:cNvSpPr/>
          <p:nvPr/>
        </p:nvSpPr>
        <p:spPr>
          <a:xfrm rot="-3496867">
            <a:off x="154452" y="6012740"/>
            <a:ext cx="717144" cy="619260"/>
          </a:xfrm>
          <a:custGeom>
            <a:rect b="b" l="l" r="r" t="t"/>
            <a:pathLst>
              <a:path extrusionOk="0" h="9281" w="10748">
                <a:moveTo>
                  <a:pt x="4072" y="550"/>
                </a:moveTo>
                <a:lnTo>
                  <a:pt x="4329" y="587"/>
                </a:lnTo>
                <a:lnTo>
                  <a:pt x="4585" y="697"/>
                </a:lnTo>
                <a:lnTo>
                  <a:pt x="4842" y="844"/>
                </a:lnTo>
                <a:lnTo>
                  <a:pt x="5025" y="1064"/>
                </a:lnTo>
                <a:lnTo>
                  <a:pt x="5136" y="1211"/>
                </a:lnTo>
                <a:lnTo>
                  <a:pt x="5209" y="1394"/>
                </a:lnTo>
                <a:lnTo>
                  <a:pt x="5246" y="1541"/>
                </a:lnTo>
                <a:lnTo>
                  <a:pt x="5282" y="1724"/>
                </a:lnTo>
                <a:lnTo>
                  <a:pt x="5282" y="2091"/>
                </a:lnTo>
                <a:lnTo>
                  <a:pt x="5246" y="2458"/>
                </a:lnTo>
                <a:lnTo>
                  <a:pt x="5209" y="2641"/>
                </a:lnTo>
                <a:lnTo>
                  <a:pt x="4695" y="1761"/>
                </a:lnTo>
                <a:lnTo>
                  <a:pt x="4072" y="550"/>
                </a:lnTo>
                <a:close/>
                <a:moveTo>
                  <a:pt x="1357" y="3008"/>
                </a:moveTo>
                <a:lnTo>
                  <a:pt x="1504" y="3265"/>
                </a:lnTo>
                <a:lnTo>
                  <a:pt x="1614" y="3558"/>
                </a:lnTo>
                <a:lnTo>
                  <a:pt x="1797" y="3852"/>
                </a:lnTo>
                <a:lnTo>
                  <a:pt x="1467" y="3778"/>
                </a:lnTo>
                <a:lnTo>
                  <a:pt x="1137" y="3742"/>
                </a:lnTo>
                <a:lnTo>
                  <a:pt x="1321" y="3118"/>
                </a:lnTo>
                <a:lnTo>
                  <a:pt x="1357" y="3008"/>
                </a:lnTo>
                <a:close/>
                <a:moveTo>
                  <a:pt x="3815" y="550"/>
                </a:moveTo>
                <a:lnTo>
                  <a:pt x="4072" y="1174"/>
                </a:lnTo>
                <a:lnTo>
                  <a:pt x="4329" y="1798"/>
                </a:lnTo>
                <a:lnTo>
                  <a:pt x="4695" y="2531"/>
                </a:lnTo>
                <a:lnTo>
                  <a:pt x="5099" y="3265"/>
                </a:lnTo>
                <a:lnTo>
                  <a:pt x="4989" y="3852"/>
                </a:lnTo>
                <a:lnTo>
                  <a:pt x="4732" y="3191"/>
                </a:lnTo>
                <a:lnTo>
                  <a:pt x="4475" y="2531"/>
                </a:lnTo>
                <a:lnTo>
                  <a:pt x="4255" y="1981"/>
                </a:lnTo>
                <a:lnTo>
                  <a:pt x="4035" y="1467"/>
                </a:lnTo>
                <a:lnTo>
                  <a:pt x="3742" y="880"/>
                </a:lnTo>
                <a:lnTo>
                  <a:pt x="3558" y="587"/>
                </a:lnTo>
                <a:lnTo>
                  <a:pt x="3815" y="550"/>
                </a:lnTo>
                <a:close/>
                <a:moveTo>
                  <a:pt x="1761" y="1724"/>
                </a:moveTo>
                <a:lnTo>
                  <a:pt x="1724" y="1798"/>
                </a:lnTo>
                <a:lnTo>
                  <a:pt x="1761" y="1944"/>
                </a:lnTo>
                <a:lnTo>
                  <a:pt x="1834" y="2018"/>
                </a:lnTo>
                <a:lnTo>
                  <a:pt x="1944" y="2054"/>
                </a:lnTo>
                <a:lnTo>
                  <a:pt x="2054" y="2054"/>
                </a:lnTo>
                <a:lnTo>
                  <a:pt x="2274" y="2531"/>
                </a:lnTo>
                <a:lnTo>
                  <a:pt x="2458" y="2971"/>
                </a:lnTo>
                <a:lnTo>
                  <a:pt x="3008" y="4182"/>
                </a:lnTo>
                <a:lnTo>
                  <a:pt x="3081" y="4329"/>
                </a:lnTo>
                <a:lnTo>
                  <a:pt x="2825" y="4255"/>
                </a:lnTo>
                <a:lnTo>
                  <a:pt x="2458" y="4072"/>
                </a:lnTo>
                <a:lnTo>
                  <a:pt x="2164" y="3742"/>
                </a:lnTo>
                <a:lnTo>
                  <a:pt x="1944" y="3375"/>
                </a:lnTo>
                <a:lnTo>
                  <a:pt x="1724" y="2935"/>
                </a:lnTo>
                <a:lnTo>
                  <a:pt x="1651" y="2715"/>
                </a:lnTo>
                <a:lnTo>
                  <a:pt x="1504" y="2494"/>
                </a:lnTo>
                <a:lnTo>
                  <a:pt x="1724" y="1761"/>
                </a:lnTo>
                <a:lnTo>
                  <a:pt x="1761" y="1724"/>
                </a:lnTo>
                <a:close/>
                <a:moveTo>
                  <a:pt x="2604" y="1174"/>
                </a:moveTo>
                <a:lnTo>
                  <a:pt x="2715" y="1614"/>
                </a:lnTo>
                <a:lnTo>
                  <a:pt x="2861" y="2054"/>
                </a:lnTo>
                <a:lnTo>
                  <a:pt x="3228" y="2898"/>
                </a:lnTo>
                <a:lnTo>
                  <a:pt x="3998" y="4695"/>
                </a:lnTo>
                <a:lnTo>
                  <a:pt x="3632" y="4549"/>
                </a:lnTo>
                <a:lnTo>
                  <a:pt x="3522" y="4365"/>
                </a:lnTo>
                <a:lnTo>
                  <a:pt x="3301" y="3888"/>
                </a:lnTo>
                <a:lnTo>
                  <a:pt x="2861" y="2935"/>
                </a:lnTo>
                <a:lnTo>
                  <a:pt x="2274" y="1834"/>
                </a:lnTo>
                <a:lnTo>
                  <a:pt x="2311" y="1651"/>
                </a:lnTo>
                <a:lnTo>
                  <a:pt x="2421" y="1467"/>
                </a:lnTo>
                <a:lnTo>
                  <a:pt x="2604" y="1174"/>
                </a:lnTo>
                <a:close/>
                <a:moveTo>
                  <a:pt x="3338" y="660"/>
                </a:moveTo>
                <a:lnTo>
                  <a:pt x="3375" y="770"/>
                </a:lnTo>
                <a:lnTo>
                  <a:pt x="3668" y="1467"/>
                </a:lnTo>
                <a:lnTo>
                  <a:pt x="3962" y="2164"/>
                </a:lnTo>
                <a:lnTo>
                  <a:pt x="4182" y="2788"/>
                </a:lnTo>
                <a:lnTo>
                  <a:pt x="4402" y="3412"/>
                </a:lnTo>
                <a:lnTo>
                  <a:pt x="4769" y="4659"/>
                </a:lnTo>
                <a:lnTo>
                  <a:pt x="4732" y="4805"/>
                </a:lnTo>
                <a:lnTo>
                  <a:pt x="4659" y="4805"/>
                </a:lnTo>
                <a:lnTo>
                  <a:pt x="4549" y="4842"/>
                </a:lnTo>
                <a:lnTo>
                  <a:pt x="3668" y="2971"/>
                </a:lnTo>
                <a:lnTo>
                  <a:pt x="3191" y="1981"/>
                </a:lnTo>
                <a:lnTo>
                  <a:pt x="2971" y="1504"/>
                </a:lnTo>
                <a:lnTo>
                  <a:pt x="2788" y="991"/>
                </a:lnTo>
                <a:lnTo>
                  <a:pt x="3045" y="807"/>
                </a:lnTo>
                <a:lnTo>
                  <a:pt x="3338" y="660"/>
                </a:lnTo>
                <a:close/>
                <a:moveTo>
                  <a:pt x="7703" y="4952"/>
                </a:moveTo>
                <a:lnTo>
                  <a:pt x="7960" y="5246"/>
                </a:lnTo>
                <a:lnTo>
                  <a:pt x="7960" y="5246"/>
                </a:lnTo>
                <a:lnTo>
                  <a:pt x="7887" y="5209"/>
                </a:lnTo>
                <a:lnTo>
                  <a:pt x="7593" y="5319"/>
                </a:lnTo>
                <a:lnTo>
                  <a:pt x="7300" y="5466"/>
                </a:lnTo>
                <a:lnTo>
                  <a:pt x="7190" y="5356"/>
                </a:lnTo>
                <a:lnTo>
                  <a:pt x="7080" y="5246"/>
                </a:lnTo>
                <a:lnTo>
                  <a:pt x="7373" y="5099"/>
                </a:lnTo>
                <a:lnTo>
                  <a:pt x="7703" y="4952"/>
                </a:lnTo>
                <a:close/>
                <a:moveTo>
                  <a:pt x="8070" y="5356"/>
                </a:moveTo>
                <a:lnTo>
                  <a:pt x="8180" y="5466"/>
                </a:lnTo>
                <a:lnTo>
                  <a:pt x="7923" y="5576"/>
                </a:lnTo>
                <a:lnTo>
                  <a:pt x="7923" y="5576"/>
                </a:lnTo>
                <a:lnTo>
                  <a:pt x="8033" y="5429"/>
                </a:lnTo>
                <a:lnTo>
                  <a:pt x="8070" y="5356"/>
                </a:lnTo>
                <a:close/>
                <a:moveTo>
                  <a:pt x="7556" y="5612"/>
                </a:moveTo>
                <a:lnTo>
                  <a:pt x="7483" y="5722"/>
                </a:lnTo>
                <a:lnTo>
                  <a:pt x="7483" y="5686"/>
                </a:lnTo>
                <a:lnTo>
                  <a:pt x="7556" y="5612"/>
                </a:lnTo>
                <a:close/>
                <a:moveTo>
                  <a:pt x="8327" y="5649"/>
                </a:moveTo>
                <a:lnTo>
                  <a:pt x="8327" y="5686"/>
                </a:lnTo>
                <a:lnTo>
                  <a:pt x="7850" y="6163"/>
                </a:lnTo>
                <a:lnTo>
                  <a:pt x="7740" y="6016"/>
                </a:lnTo>
                <a:lnTo>
                  <a:pt x="7997" y="5796"/>
                </a:lnTo>
                <a:lnTo>
                  <a:pt x="8327" y="5649"/>
                </a:lnTo>
                <a:close/>
                <a:moveTo>
                  <a:pt x="8437" y="5796"/>
                </a:moveTo>
                <a:lnTo>
                  <a:pt x="8584" y="6053"/>
                </a:lnTo>
                <a:lnTo>
                  <a:pt x="8143" y="6163"/>
                </a:lnTo>
                <a:lnTo>
                  <a:pt x="8437" y="5796"/>
                </a:lnTo>
                <a:close/>
                <a:moveTo>
                  <a:pt x="8437" y="6346"/>
                </a:moveTo>
                <a:lnTo>
                  <a:pt x="8180" y="6676"/>
                </a:lnTo>
                <a:lnTo>
                  <a:pt x="8107" y="6493"/>
                </a:lnTo>
                <a:lnTo>
                  <a:pt x="8437" y="6346"/>
                </a:lnTo>
                <a:close/>
                <a:moveTo>
                  <a:pt x="8767" y="6309"/>
                </a:moveTo>
                <a:lnTo>
                  <a:pt x="8840" y="6419"/>
                </a:lnTo>
                <a:lnTo>
                  <a:pt x="8547" y="6676"/>
                </a:lnTo>
                <a:lnTo>
                  <a:pt x="8767" y="6309"/>
                </a:lnTo>
                <a:close/>
                <a:moveTo>
                  <a:pt x="9024" y="4695"/>
                </a:moveTo>
                <a:lnTo>
                  <a:pt x="9244" y="4732"/>
                </a:lnTo>
                <a:lnTo>
                  <a:pt x="9464" y="4805"/>
                </a:lnTo>
                <a:lnTo>
                  <a:pt x="9647" y="4915"/>
                </a:lnTo>
                <a:lnTo>
                  <a:pt x="9831" y="5062"/>
                </a:lnTo>
                <a:lnTo>
                  <a:pt x="9904" y="5099"/>
                </a:lnTo>
                <a:lnTo>
                  <a:pt x="9941" y="5099"/>
                </a:lnTo>
                <a:lnTo>
                  <a:pt x="10051" y="5209"/>
                </a:lnTo>
                <a:lnTo>
                  <a:pt x="10161" y="5429"/>
                </a:lnTo>
                <a:lnTo>
                  <a:pt x="10198" y="5649"/>
                </a:lnTo>
                <a:lnTo>
                  <a:pt x="10234" y="5869"/>
                </a:lnTo>
                <a:lnTo>
                  <a:pt x="10198" y="6089"/>
                </a:lnTo>
                <a:lnTo>
                  <a:pt x="10161" y="6346"/>
                </a:lnTo>
                <a:lnTo>
                  <a:pt x="10088" y="6566"/>
                </a:lnTo>
                <a:lnTo>
                  <a:pt x="9941" y="7006"/>
                </a:lnTo>
                <a:lnTo>
                  <a:pt x="9904" y="7080"/>
                </a:lnTo>
                <a:lnTo>
                  <a:pt x="9647" y="6676"/>
                </a:lnTo>
                <a:lnTo>
                  <a:pt x="9024" y="5832"/>
                </a:lnTo>
                <a:lnTo>
                  <a:pt x="8620" y="5282"/>
                </a:lnTo>
                <a:lnTo>
                  <a:pt x="8400" y="5025"/>
                </a:lnTo>
                <a:lnTo>
                  <a:pt x="8143" y="4842"/>
                </a:lnTo>
                <a:lnTo>
                  <a:pt x="8584" y="4732"/>
                </a:lnTo>
                <a:lnTo>
                  <a:pt x="8804" y="4695"/>
                </a:lnTo>
                <a:close/>
                <a:moveTo>
                  <a:pt x="1064" y="3962"/>
                </a:moveTo>
                <a:lnTo>
                  <a:pt x="1357" y="4182"/>
                </a:lnTo>
                <a:lnTo>
                  <a:pt x="1651" y="4329"/>
                </a:lnTo>
                <a:lnTo>
                  <a:pt x="2348" y="4585"/>
                </a:lnTo>
                <a:lnTo>
                  <a:pt x="2458" y="4659"/>
                </a:lnTo>
                <a:lnTo>
                  <a:pt x="2494" y="4695"/>
                </a:lnTo>
                <a:lnTo>
                  <a:pt x="2568" y="4732"/>
                </a:lnTo>
                <a:lnTo>
                  <a:pt x="2641" y="4695"/>
                </a:lnTo>
                <a:lnTo>
                  <a:pt x="4329" y="5319"/>
                </a:lnTo>
                <a:lnTo>
                  <a:pt x="4329" y="5356"/>
                </a:lnTo>
                <a:lnTo>
                  <a:pt x="4292" y="5319"/>
                </a:lnTo>
                <a:lnTo>
                  <a:pt x="3888" y="5172"/>
                </a:lnTo>
                <a:lnTo>
                  <a:pt x="3705" y="5136"/>
                </a:lnTo>
                <a:lnTo>
                  <a:pt x="3485" y="5099"/>
                </a:lnTo>
                <a:lnTo>
                  <a:pt x="3448" y="5136"/>
                </a:lnTo>
                <a:lnTo>
                  <a:pt x="3411" y="5172"/>
                </a:lnTo>
                <a:lnTo>
                  <a:pt x="3448" y="5246"/>
                </a:lnTo>
                <a:lnTo>
                  <a:pt x="3595" y="5392"/>
                </a:lnTo>
                <a:lnTo>
                  <a:pt x="3852" y="5539"/>
                </a:lnTo>
                <a:lnTo>
                  <a:pt x="4108" y="5686"/>
                </a:lnTo>
                <a:lnTo>
                  <a:pt x="4402" y="5759"/>
                </a:lnTo>
                <a:lnTo>
                  <a:pt x="4365" y="5906"/>
                </a:lnTo>
                <a:lnTo>
                  <a:pt x="4035" y="5906"/>
                </a:lnTo>
                <a:lnTo>
                  <a:pt x="3742" y="5869"/>
                </a:lnTo>
                <a:lnTo>
                  <a:pt x="3411" y="5759"/>
                </a:lnTo>
                <a:lnTo>
                  <a:pt x="3228" y="5686"/>
                </a:lnTo>
                <a:lnTo>
                  <a:pt x="3191" y="5612"/>
                </a:lnTo>
                <a:lnTo>
                  <a:pt x="3155" y="5576"/>
                </a:lnTo>
                <a:lnTo>
                  <a:pt x="3118" y="5539"/>
                </a:lnTo>
                <a:lnTo>
                  <a:pt x="3081" y="5502"/>
                </a:lnTo>
                <a:lnTo>
                  <a:pt x="3045" y="5502"/>
                </a:lnTo>
                <a:lnTo>
                  <a:pt x="3008" y="5539"/>
                </a:lnTo>
                <a:lnTo>
                  <a:pt x="2971" y="5649"/>
                </a:lnTo>
                <a:lnTo>
                  <a:pt x="2971" y="5722"/>
                </a:lnTo>
                <a:lnTo>
                  <a:pt x="3008" y="5796"/>
                </a:lnTo>
                <a:lnTo>
                  <a:pt x="3045" y="5869"/>
                </a:lnTo>
                <a:lnTo>
                  <a:pt x="3191" y="6016"/>
                </a:lnTo>
                <a:lnTo>
                  <a:pt x="3338" y="6126"/>
                </a:lnTo>
                <a:lnTo>
                  <a:pt x="3522" y="6199"/>
                </a:lnTo>
                <a:lnTo>
                  <a:pt x="3742" y="6273"/>
                </a:lnTo>
                <a:lnTo>
                  <a:pt x="3962" y="6309"/>
                </a:lnTo>
                <a:lnTo>
                  <a:pt x="4182" y="6309"/>
                </a:lnTo>
                <a:lnTo>
                  <a:pt x="3962" y="6676"/>
                </a:lnTo>
                <a:lnTo>
                  <a:pt x="3742" y="6603"/>
                </a:lnTo>
                <a:lnTo>
                  <a:pt x="3228" y="6456"/>
                </a:lnTo>
                <a:lnTo>
                  <a:pt x="2971" y="6419"/>
                </a:lnTo>
                <a:lnTo>
                  <a:pt x="2715" y="6383"/>
                </a:lnTo>
                <a:lnTo>
                  <a:pt x="2641" y="6383"/>
                </a:lnTo>
                <a:lnTo>
                  <a:pt x="2641" y="6456"/>
                </a:lnTo>
                <a:lnTo>
                  <a:pt x="2641" y="6493"/>
                </a:lnTo>
                <a:lnTo>
                  <a:pt x="2678" y="6529"/>
                </a:lnTo>
                <a:lnTo>
                  <a:pt x="2861" y="6676"/>
                </a:lnTo>
                <a:lnTo>
                  <a:pt x="3081" y="6786"/>
                </a:lnTo>
                <a:lnTo>
                  <a:pt x="3522" y="6970"/>
                </a:lnTo>
                <a:lnTo>
                  <a:pt x="3742" y="7080"/>
                </a:lnTo>
                <a:lnTo>
                  <a:pt x="3632" y="7226"/>
                </a:lnTo>
                <a:lnTo>
                  <a:pt x="3522" y="7336"/>
                </a:lnTo>
                <a:lnTo>
                  <a:pt x="2935" y="7080"/>
                </a:lnTo>
                <a:lnTo>
                  <a:pt x="2311" y="6823"/>
                </a:lnTo>
                <a:lnTo>
                  <a:pt x="2238" y="6823"/>
                </a:lnTo>
                <a:lnTo>
                  <a:pt x="2201" y="6860"/>
                </a:lnTo>
                <a:lnTo>
                  <a:pt x="2201" y="6896"/>
                </a:lnTo>
                <a:lnTo>
                  <a:pt x="2201" y="6970"/>
                </a:lnTo>
                <a:lnTo>
                  <a:pt x="2458" y="7190"/>
                </a:lnTo>
                <a:lnTo>
                  <a:pt x="2678" y="7410"/>
                </a:lnTo>
                <a:lnTo>
                  <a:pt x="2971" y="7557"/>
                </a:lnTo>
                <a:lnTo>
                  <a:pt x="3265" y="7703"/>
                </a:lnTo>
                <a:lnTo>
                  <a:pt x="2971" y="7960"/>
                </a:lnTo>
                <a:lnTo>
                  <a:pt x="2641" y="7960"/>
                </a:lnTo>
                <a:lnTo>
                  <a:pt x="2311" y="7887"/>
                </a:lnTo>
                <a:lnTo>
                  <a:pt x="1981" y="7777"/>
                </a:lnTo>
                <a:lnTo>
                  <a:pt x="1871" y="7777"/>
                </a:lnTo>
                <a:lnTo>
                  <a:pt x="1834" y="7813"/>
                </a:lnTo>
                <a:lnTo>
                  <a:pt x="1797" y="7850"/>
                </a:lnTo>
                <a:lnTo>
                  <a:pt x="1797" y="7923"/>
                </a:lnTo>
                <a:lnTo>
                  <a:pt x="1834" y="8070"/>
                </a:lnTo>
                <a:lnTo>
                  <a:pt x="1944" y="8143"/>
                </a:lnTo>
                <a:lnTo>
                  <a:pt x="2091" y="8217"/>
                </a:lnTo>
                <a:lnTo>
                  <a:pt x="2238" y="8290"/>
                </a:lnTo>
                <a:lnTo>
                  <a:pt x="2348" y="8327"/>
                </a:lnTo>
                <a:lnTo>
                  <a:pt x="2164" y="8364"/>
                </a:lnTo>
                <a:lnTo>
                  <a:pt x="1944" y="8364"/>
                </a:lnTo>
                <a:lnTo>
                  <a:pt x="1761" y="8327"/>
                </a:lnTo>
                <a:lnTo>
                  <a:pt x="1541" y="8253"/>
                </a:lnTo>
                <a:lnTo>
                  <a:pt x="1247" y="8070"/>
                </a:lnTo>
                <a:lnTo>
                  <a:pt x="1027" y="7850"/>
                </a:lnTo>
                <a:lnTo>
                  <a:pt x="844" y="7593"/>
                </a:lnTo>
                <a:lnTo>
                  <a:pt x="697" y="7300"/>
                </a:lnTo>
                <a:lnTo>
                  <a:pt x="624" y="6970"/>
                </a:lnTo>
                <a:lnTo>
                  <a:pt x="550" y="6676"/>
                </a:lnTo>
                <a:lnTo>
                  <a:pt x="550" y="6346"/>
                </a:lnTo>
                <a:lnTo>
                  <a:pt x="550" y="6016"/>
                </a:lnTo>
                <a:lnTo>
                  <a:pt x="624" y="5502"/>
                </a:lnTo>
                <a:lnTo>
                  <a:pt x="734" y="4989"/>
                </a:lnTo>
                <a:lnTo>
                  <a:pt x="1064" y="3962"/>
                </a:lnTo>
                <a:close/>
                <a:moveTo>
                  <a:pt x="6786" y="5429"/>
                </a:moveTo>
                <a:lnTo>
                  <a:pt x="6860" y="5649"/>
                </a:lnTo>
                <a:lnTo>
                  <a:pt x="6970" y="5832"/>
                </a:lnTo>
                <a:lnTo>
                  <a:pt x="7006" y="5906"/>
                </a:lnTo>
                <a:lnTo>
                  <a:pt x="7043" y="5979"/>
                </a:lnTo>
                <a:lnTo>
                  <a:pt x="7116" y="6016"/>
                </a:lnTo>
                <a:lnTo>
                  <a:pt x="7813" y="7006"/>
                </a:lnTo>
                <a:lnTo>
                  <a:pt x="8143" y="7520"/>
                </a:lnTo>
                <a:lnTo>
                  <a:pt x="8143" y="7667"/>
                </a:lnTo>
                <a:lnTo>
                  <a:pt x="8143" y="7740"/>
                </a:lnTo>
                <a:lnTo>
                  <a:pt x="8217" y="7813"/>
                </a:lnTo>
                <a:lnTo>
                  <a:pt x="8290" y="7850"/>
                </a:lnTo>
                <a:lnTo>
                  <a:pt x="8363" y="7850"/>
                </a:lnTo>
                <a:lnTo>
                  <a:pt x="8400" y="7813"/>
                </a:lnTo>
                <a:lnTo>
                  <a:pt x="8510" y="7887"/>
                </a:lnTo>
                <a:lnTo>
                  <a:pt x="8584" y="7923"/>
                </a:lnTo>
                <a:lnTo>
                  <a:pt x="8694" y="7960"/>
                </a:lnTo>
                <a:lnTo>
                  <a:pt x="8767" y="7923"/>
                </a:lnTo>
                <a:lnTo>
                  <a:pt x="8877" y="7997"/>
                </a:lnTo>
                <a:lnTo>
                  <a:pt x="8987" y="7997"/>
                </a:lnTo>
                <a:lnTo>
                  <a:pt x="9060" y="8033"/>
                </a:lnTo>
                <a:lnTo>
                  <a:pt x="9134" y="7997"/>
                </a:lnTo>
                <a:lnTo>
                  <a:pt x="9207" y="7923"/>
                </a:lnTo>
                <a:lnTo>
                  <a:pt x="9207" y="7813"/>
                </a:lnTo>
                <a:lnTo>
                  <a:pt x="9207" y="7740"/>
                </a:lnTo>
                <a:lnTo>
                  <a:pt x="9134" y="7667"/>
                </a:lnTo>
                <a:lnTo>
                  <a:pt x="9170" y="7557"/>
                </a:lnTo>
                <a:lnTo>
                  <a:pt x="9207" y="7483"/>
                </a:lnTo>
                <a:lnTo>
                  <a:pt x="9244" y="7410"/>
                </a:lnTo>
                <a:lnTo>
                  <a:pt x="9244" y="7373"/>
                </a:lnTo>
                <a:lnTo>
                  <a:pt x="9207" y="7300"/>
                </a:lnTo>
                <a:lnTo>
                  <a:pt x="9170" y="7263"/>
                </a:lnTo>
                <a:lnTo>
                  <a:pt x="9134" y="7226"/>
                </a:lnTo>
                <a:lnTo>
                  <a:pt x="8987" y="7226"/>
                </a:lnTo>
                <a:lnTo>
                  <a:pt x="8694" y="7336"/>
                </a:lnTo>
                <a:lnTo>
                  <a:pt x="8694" y="7300"/>
                </a:lnTo>
                <a:lnTo>
                  <a:pt x="8877" y="7153"/>
                </a:lnTo>
                <a:lnTo>
                  <a:pt x="9060" y="6970"/>
                </a:lnTo>
                <a:lnTo>
                  <a:pt x="9134" y="6860"/>
                </a:lnTo>
                <a:lnTo>
                  <a:pt x="9244" y="7043"/>
                </a:lnTo>
                <a:lnTo>
                  <a:pt x="9501" y="7446"/>
                </a:lnTo>
                <a:lnTo>
                  <a:pt x="9537" y="7593"/>
                </a:lnTo>
                <a:lnTo>
                  <a:pt x="9317" y="7887"/>
                </a:lnTo>
                <a:lnTo>
                  <a:pt x="9024" y="8143"/>
                </a:lnTo>
                <a:lnTo>
                  <a:pt x="8730" y="8364"/>
                </a:lnTo>
                <a:lnTo>
                  <a:pt x="8400" y="8547"/>
                </a:lnTo>
                <a:lnTo>
                  <a:pt x="8070" y="8657"/>
                </a:lnTo>
                <a:lnTo>
                  <a:pt x="7703" y="8694"/>
                </a:lnTo>
                <a:lnTo>
                  <a:pt x="7520" y="8694"/>
                </a:lnTo>
                <a:lnTo>
                  <a:pt x="7373" y="8657"/>
                </a:lnTo>
                <a:lnTo>
                  <a:pt x="7190" y="8620"/>
                </a:lnTo>
                <a:lnTo>
                  <a:pt x="7006" y="8547"/>
                </a:lnTo>
                <a:lnTo>
                  <a:pt x="6823" y="8437"/>
                </a:lnTo>
                <a:lnTo>
                  <a:pt x="6676" y="8290"/>
                </a:lnTo>
                <a:lnTo>
                  <a:pt x="6419" y="7997"/>
                </a:lnTo>
                <a:lnTo>
                  <a:pt x="6199" y="7667"/>
                </a:lnTo>
                <a:lnTo>
                  <a:pt x="6053" y="7300"/>
                </a:lnTo>
                <a:lnTo>
                  <a:pt x="6016" y="6896"/>
                </a:lnTo>
                <a:lnTo>
                  <a:pt x="6016" y="6676"/>
                </a:lnTo>
                <a:lnTo>
                  <a:pt x="6053" y="6493"/>
                </a:lnTo>
                <a:lnTo>
                  <a:pt x="6089" y="6309"/>
                </a:lnTo>
                <a:lnTo>
                  <a:pt x="6163" y="6126"/>
                </a:lnTo>
                <a:lnTo>
                  <a:pt x="6273" y="5943"/>
                </a:lnTo>
                <a:lnTo>
                  <a:pt x="6383" y="5759"/>
                </a:lnTo>
                <a:lnTo>
                  <a:pt x="6566" y="5576"/>
                </a:lnTo>
                <a:lnTo>
                  <a:pt x="6786" y="5429"/>
                </a:lnTo>
                <a:close/>
                <a:moveTo>
                  <a:pt x="3852" y="0"/>
                </a:moveTo>
                <a:lnTo>
                  <a:pt x="3522" y="37"/>
                </a:lnTo>
                <a:lnTo>
                  <a:pt x="3191" y="110"/>
                </a:lnTo>
                <a:lnTo>
                  <a:pt x="2898" y="257"/>
                </a:lnTo>
                <a:lnTo>
                  <a:pt x="2604" y="440"/>
                </a:lnTo>
                <a:lnTo>
                  <a:pt x="2348" y="660"/>
                </a:lnTo>
                <a:lnTo>
                  <a:pt x="2091" y="660"/>
                </a:lnTo>
                <a:lnTo>
                  <a:pt x="1871" y="734"/>
                </a:lnTo>
                <a:lnTo>
                  <a:pt x="1687" y="880"/>
                </a:lnTo>
                <a:lnTo>
                  <a:pt x="1541" y="1064"/>
                </a:lnTo>
                <a:lnTo>
                  <a:pt x="1394" y="1284"/>
                </a:lnTo>
                <a:lnTo>
                  <a:pt x="1321" y="1504"/>
                </a:lnTo>
                <a:lnTo>
                  <a:pt x="1137" y="1944"/>
                </a:lnTo>
                <a:lnTo>
                  <a:pt x="660" y="3522"/>
                </a:lnTo>
                <a:lnTo>
                  <a:pt x="404" y="4292"/>
                </a:lnTo>
                <a:lnTo>
                  <a:pt x="183" y="5062"/>
                </a:lnTo>
                <a:lnTo>
                  <a:pt x="37" y="5759"/>
                </a:lnTo>
                <a:lnTo>
                  <a:pt x="0" y="6126"/>
                </a:lnTo>
                <a:lnTo>
                  <a:pt x="0" y="6456"/>
                </a:lnTo>
                <a:lnTo>
                  <a:pt x="0" y="6786"/>
                </a:lnTo>
                <a:lnTo>
                  <a:pt x="73" y="7153"/>
                </a:lnTo>
                <a:lnTo>
                  <a:pt x="183" y="7483"/>
                </a:lnTo>
                <a:lnTo>
                  <a:pt x="330" y="7813"/>
                </a:lnTo>
                <a:lnTo>
                  <a:pt x="477" y="8033"/>
                </a:lnTo>
                <a:lnTo>
                  <a:pt x="660" y="8253"/>
                </a:lnTo>
                <a:lnTo>
                  <a:pt x="880" y="8474"/>
                </a:lnTo>
                <a:lnTo>
                  <a:pt x="1101" y="8657"/>
                </a:lnTo>
                <a:lnTo>
                  <a:pt x="1357" y="8767"/>
                </a:lnTo>
                <a:lnTo>
                  <a:pt x="1651" y="8877"/>
                </a:lnTo>
                <a:lnTo>
                  <a:pt x="1908" y="8914"/>
                </a:lnTo>
                <a:lnTo>
                  <a:pt x="2201" y="8950"/>
                </a:lnTo>
                <a:lnTo>
                  <a:pt x="2458" y="8914"/>
                </a:lnTo>
                <a:lnTo>
                  <a:pt x="2678" y="8840"/>
                </a:lnTo>
                <a:lnTo>
                  <a:pt x="2898" y="8730"/>
                </a:lnTo>
                <a:lnTo>
                  <a:pt x="3081" y="8620"/>
                </a:lnTo>
                <a:lnTo>
                  <a:pt x="3448" y="8290"/>
                </a:lnTo>
                <a:lnTo>
                  <a:pt x="3778" y="7923"/>
                </a:lnTo>
                <a:lnTo>
                  <a:pt x="3815" y="7960"/>
                </a:lnTo>
                <a:lnTo>
                  <a:pt x="3925" y="7960"/>
                </a:lnTo>
                <a:lnTo>
                  <a:pt x="4035" y="7887"/>
                </a:lnTo>
                <a:lnTo>
                  <a:pt x="4108" y="7813"/>
                </a:lnTo>
                <a:lnTo>
                  <a:pt x="4108" y="7740"/>
                </a:lnTo>
                <a:lnTo>
                  <a:pt x="4072" y="7593"/>
                </a:lnTo>
                <a:lnTo>
                  <a:pt x="4182" y="7446"/>
                </a:lnTo>
                <a:lnTo>
                  <a:pt x="4512" y="6896"/>
                </a:lnTo>
                <a:lnTo>
                  <a:pt x="4769" y="6309"/>
                </a:lnTo>
                <a:lnTo>
                  <a:pt x="5025" y="5722"/>
                </a:lnTo>
                <a:lnTo>
                  <a:pt x="5209" y="5099"/>
                </a:lnTo>
                <a:lnTo>
                  <a:pt x="5246" y="5062"/>
                </a:lnTo>
                <a:lnTo>
                  <a:pt x="5282" y="4989"/>
                </a:lnTo>
                <a:lnTo>
                  <a:pt x="5282" y="4915"/>
                </a:lnTo>
                <a:lnTo>
                  <a:pt x="5466" y="4292"/>
                </a:lnTo>
                <a:lnTo>
                  <a:pt x="5612" y="3632"/>
                </a:lnTo>
                <a:lnTo>
                  <a:pt x="5722" y="2971"/>
                </a:lnTo>
                <a:lnTo>
                  <a:pt x="5796" y="2311"/>
                </a:lnTo>
                <a:lnTo>
                  <a:pt x="5832" y="1981"/>
                </a:lnTo>
                <a:lnTo>
                  <a:pt x="5796" y="1651"/>
                </a:lnTo>
                <a:lnTo>
                  <a:pt x="5759" y="1357"/>
                </a:lnTo>
                <a:lnTo>
                  <a:pt x="5649" y="1064"/>
                </a:lnTo>
                <a:lnTo>
                  <a:pt x="5539" y="807"/>
                </a:lnTo>
                <a:lnTo>
                  <a:pt x="5356" y="587"/>
                </a:lnTo>
                <a:lnTo>
                  <a:pt x="5099" y="367"/>
                </a:lnTo>
                <a:lnTo>
                  <a:pt x="4842" y="184"/>
                </a:lnTo>
                <a:lnTo>
                  <a:pt x="4512" y="73"/>
                </a:lnTo>
                <a:lnTo>
                  <a:pt x="4182" y="0"/>
                </a:lnTo>
                <a:close/>
                <a:moveTo>
                  <a:pt x="8730" y="3962"/>
                </a:moveTo>
                <a:lnTo>
                  <a:pt x="8584" y="4072"/>
                </a:lnTo>
                <a:lnTo>
                  <a:pt x="8437" y="4182"/>
                </a:lnTo>
                <a:lnTo>
                  <a:pt x="8327" y="4329"/>
                </a:lnTo>
                <a:lnTo>
                  <a:pt x="7887" y="4439"/>
                </a:lnTo>
                <a:lnTo>
                  <a:pt x="7336" y="4585"/>
                </a:lnTo>
                <a:lnTo>
                  <a:pt x="6786" y="4842"/>
                </a:lnTo>
                <a:lnTo>
                  <a:pt x="6566" y="4989"/>
                </a:lnTo>
                <a:lnTo>
                  <a:pt x="6309" y="5172"/>
                </a:lnTo>
                <a:lnTo>
                  <a:pt x="6089" y="5356"/>
                </a:lnTo>
                <a:lnTo>
                  <a:pt x="5906" y="5576"/>
                </a:lnTo>
                <a:lnTo>
                  <a:pt x="5759" y="5796"/>
                </a:lnTo>
                <a:lnTo>
                  <a:pt x="5612" y="6053"/>
                </a:lnTo>
                <a:lnTo>
                  <a:pt x="5539" y="6309"/>
                </a:lnTo>
                <a:lnTo>
                  <a:pt x="5502" y="6603"/>
                </a:lnTo>
                <a:lnTo>
                  <a:pt x="5466" y="6860"/>
                </a:lnTo>
                <a:lnTo>
                  <a:pt x="5502" y="7116"/>
                </a:lnTo>
                <a:lnTo>
                  <a:pt x="5539" y="7373"/>
                </a:lnTo>
                <a:lnTo>
                  <a:pt x="5612" y="7630"/>
                </a:lnTo>
                <a:lnTo>
                  <a:pt x="5722" y="7887"/>
                </a:lnTo>
                <a:lnTo>
                  <a:pt x="5869" y="8107"/>
                </a:lnTo>
                <a:lnTo>
                  <a:pt x="6016" y="8327"/>
                </a:lnTo>
                <a:lnTo>
                  <a:pt x="6199" y="8547"/>
                </a:lnTo>
                <a:lnTo>
                  <a:pt x="6419" y="8730"/>
                </a:lnTo>
                <a:lnTo>
                  <a:pt x="6639" y="8914"/>
                </a:lnTo>
                <a:lnTo>
                  <a:pt x="6860" y="9060"/>
                </a:lnTo>
                <a:lnTo>
                  <a:pt x="7116" y="9170"/>
                </a:lnTo>
                <a:lnTo>
                  <a:pt x="7410" y="9244"/>
                </a:lnTo>
                <a:lnTo>
                  <a:pt x="7703" y="9281"/>
                </a:lnTo>
                <a:lnTo>
                  <a:pt x="8033" y="9244"/>
                </a:lnTo>
                <a:lnTo>
                  <a:pt x="8327" y="9170"/>
                </a:lnTo>
                <a:lnTo>
                  <a:pt x="8620" y="9024"/>
                </a:lnTo>
                <a:lnTo>
                  <a:pt x="8877" y="8877"/>
                </a:lnTo>
                <a:lnTo>
                  <a:pt x="9391" y="8547"/>
                </a:lnTo>
                <a:lnTo>
                  <a:pt x="9611" y="8364"/>
                </a:lnTo>
                <a:lnTo>
                  <a:pt x="9794" y="8143"/>
                </a:lnTo>
                <a:lnTo>
                  <a:pt x="9977" y="7923"/>
                </a:lnTo>
                <a:lnTo>
                  <a:pt x="10161" y="7703"/>
                </a:lnTo>
                <a:lnTo>
                  <a:pt x="10418" y="7190"/>
                </a:lnTo>
                <a:lnTo>
                  <a:pt x="10638" y="6676"/>
                </a:lnTo>
                <a:lnTo>
                  <a:pt x="10711" y="6346"/>
                </a:lnTo>
                <a:lnTo>
                  <a:pt x="10748" y="6053"/>
                </a:lnTo>
                <a:lnTo>
                  <a:pt x="10748" y="5722"/>
                </a:lnTo>
                <a:lnTo>
                  <a:pt x="10711" y="5466"/>
                </a:lnTo>
                <a:lnTo>
                  <a:pt x="10601" y="5172"/>
                </a:lnTo>
                <a:lnTo>
                  <a:pt x="10454" y="4915"/>
                </a:lnTo>
                <a:lnTo>
                  <a:pt x="10271" y="4659"/>
                </a:lnTo>
                <a:lnTo>
                  <a:pt x="10051" y="4439"/>
                </a:lnTo>
                <a:lnTo>
                  <a:pt x="9794" y="4255"/>
                </a:lnTo>
                <a:lnTo>
                  <a:pt x="9537" y="4108"/>
                </a:lnTo>
                <a:lnTo>
                  <a:pt x="9244" y="3998"/>
                </a:lnTo>
                <a:lnTo>
                  <a:pt x="8950" y="3962"/>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595" name="Google Shape;595;p18"/>
          <p:cNvSpPr/>
          <p:nvPr/>
        </p:nvSpPr>
        <p:spPr>
          <a:xfrm>
            <a:off x="10024245" y="5288439"/>
            <a:ext cx="1128344" cy="797934"/>
          </a:xfrm>
          <a:custGeom>
            <a:rect b="b" l="l" r="r" t="t"/>
            <a:pathLst>
              <a:path extrusionOk="0" h="11959" w="16911">
                <a:moveTo>
                  <a:pt x="12215" y="8951"/>
                </a:moveTo>
                <a:lnTo>
                  <a:pt x="12032" y="9098"/>
                </a:lnTo>
                <a:lnTo>
                  <a:pt x="11848" y="9244"/>
                </a:lnTo>
                <a:lnTo>
                  <a:pt x="11408" y="9538"/>
                </a:lnTo>
                <a:lnTo>
                  <a:pt x="11005" y="9685"/>
                </a:lnTo>
                <a:lnTo>
                  <a:pt x="10638" y="9868"/>
                </a:lnTo>
                <a:lnTo>
                  <a:pt x="10124" y="10051"/>
                </a:lnTo>
                <a:lnTo>
                  <a:pt x="9977" y="10125"/>
                </a:lnTo>
                <a:lnTo>
                  <a:pt x="9794" y="10161"/>
                </a:lnTo>
                <a:lnTo>
                  <a:pt x="9904" y="9978"/>
                </a:lnTo>
                <a:lnTo>
                  <a:pt x="10051" y="9795"/>
                </a:lnTo>
                <a:lnTo>
                  <a:pt x="10344" y="9758"/>
                </a:lnTo>
                <a:lnTo>
                  <a:pt x="10601" y="9648"/>
                </a:lnTo>
                <a:lnTo>
                  <a:pt x="10858" y="9538"/>
                </a:lnTo>
                <a:lnTo>
                  <a:pt x="11115" y="9354"/>
                </a:lnTo>
                <a:lnTo>
                  <a:pt x="11335" y="9171"/>
                </a:lnTo>
                <a:lnTo>
                  <a:pt x="11371" y="9061"/>
                </a:lnTo>
                <a:lnTo>
                  <a:pt x="11445" y="9061"/>
                </a:lnTo>
                <a:lnTo>
                  <a:pt x="11481" y="9024"/>
                </a:lnTo>
                <a:lnTo>
                  <a:pt x="11848" y="8951"/>
                </a:lnTo>
                <a:close/>
                <a:moveTo>
                  <a:pt x="12619" y="8988"/>
                </a:moveTo>
                <a:lnTo>
                  <a:pt x="12839" y="9061"/>
                </a:lnTo>
                <a:lnTo>
                  <a:pt x="12839" y="9171"/>
                </a:lnTo>
                <a:lnTo>
                  <a:pt x="12215" y="9685"/>
                </a:lnTo>
                <a:lnTo>
                  <a:pt x="11518" y="10125"/>
                </a:lnTo>
                <a:lnTo>
                  <a:pt x="11115" y="10345"/>
                </a:lnTo>
                <a:lnTo>
                  <a:pt x="10711" y="10528"/>
                </a:lnTo>
                <a:lnTo>
                  <a:pt x="10308" y="10712"/>
                </a:lnTo>
                <a:lnTo>
                  <a:pt x="9904" y="10932"/>
                </a:lnTo>
                <a:lnTo>
                  <a:pt x="9831" y="10822"/>
                </a:lnTo>
                <a:lnTo>
                  <a:pt x="9794" y="10712"/>
                </a:lnTo>
                <a:lnTo>
                  <a:pt x="9757" y="10455"/>
                </a:lnTo>
                <a:lnTo>
                  <a:pt x="9904" y="10455"/>
                </a:lnTo>
                <a:lnTo>
                  <a:pt x="10051" y="10381"/>
                </a:lnTo>
                <a:lnTo>
                  <a:pt x="10344" y="10271"/>
                </a:lnTo>
                <a:lnTo>
                  <a:pt x="11078" y="10015"/>
                </a:lnTo>
                <a:lnTo>
                  <a:pt x="11481" y="9831"/>
                </a:lnTo>
                <a:lnTo>
                  <a:pt x="11922" y="9611"/>
                </a:lnTo>
                <a:lnTo>
                  <a:pt x="12288" y="9318"/>
                </a:lnTo>
                <a:lnTo>
                  <a:pt x="12435" y="9171"/>
                </a:lnTo>
                <a:lnTo>
                  <a:pt x="12619" y="8988"/>
                </a:lnTo>
                <a:close/>
                <a:moveTo>
                  <a:pt x="9464" y="514"/>
                </a:moveTo>
                <a:lnTo>
                  <a:pt x="9721" y="551"/>
                </a:lnTo>
                <a:lnTo>
                  <a:pt x="9941" y="588"/>
                </a:lnTo>
                <a:lnTo>
                  <a:pt x="10161" y="661"/>
                </a:lnTo>
                <a:lnTo>
                  <a:pt x="10344" y="771"/>
                </a:lnTo>
                <a:lnTo>
                  <a:pt x="10491" y="918"/>
                </a:lnTo>
                <a:lnTo>
                  <a:pt x="10564" y="1101"/>
                </a:lnTo>
                <a:lnTo>
                  <a:pt x="10601" y="1101"/>
                </a:lnTo>
                <a:lnTo>
                  <a:pt x="10528" y="1211"/>
                </a:lnTo>
                <a:lnTo>
                  <a:pt x="10528" y="1321"/>
                </a:lnTo>
                <a:lnTo>
                  <a:pt x="10564" y="1615"/>
                </a:lnTo>
                <a:lnTo>
                  <a:pt x="10638" y="1871"/>
                </a:lnTo>
                <a:lnTo>
                  <a:pt x="10748" y="2091"/>
                </a:lnTo>
                <a:lnTo>
                  <a:pt x="10931" y="2348"/>
                </a:lnTo>
                <a:lnTo>
                  <a:pt x="11005" y="2495"/>
                </a:lnTo>
                <a:lnTo>
                  <a:pt x="11041" y="2678"/>
                </a:lnTo>
                <a:lnTo>
                  <a:pt x="11041" y="2752"/>
                </a:lnTo>
                <a:lnTo>
                  <a:pt x="11005" y="2788"/>
                </a:lnTo>
                <a:lnTo>
                  <a:pt x="10931" y="2788"/>
                </a:lnTo>
                <a:lnTo>
                  <a:pt x="10858" y="2752"/>
                </a:lnTo>
                <a:lnTo>
                  <a:pt x="10784" y="2642"/>
                </a:lnTo>
                <a:lnTo>
                  <a:pt x="10674" y="2312"/>
                </a:lnTo>
                <a:lnTo>
                  <a:pt x="10601" y="2128"/>
                </a:lnTo>
                <a:lnTo>
                  <a:pt x="10491" y="1981"/>
                </a:lnTo>
                <a:lnTo>
                  <a:pt x="10381" y="1798"/>
                </a:lnTo>
                <a:lnTo>
                  <a:pt x="10234" y="1651"/>
                </a:lnTo>
                <a:lnTo>
                  <a:pt x="10088" y="1541"/>
                </a:lnTo>
                <a:lnTo>
                  <a:pt x="9904" y="1431"/>
                </a:lnTo>
                <a:lnTo>
                  <a:pt x="9721" y="1358"/>
                </a:lnTo>
                <a:lnTo>
                  <a:pt x="9537" y="1321"/>
                </a:lnTo>
                <a:lnTo>
                  <a:pt x="9134" y="1321"/>
                </a:lnTo>
                <a:lnTo>
                  <a:pt x="8950" y="1358"/>
                </a:lnTo>
                <a:lnTo>
                  <a:pt x="8767" y="1431"/>
                </a:lnTo>
                <a:lnTo>
                  <a:pt x="8694" y="1468"/>
                </a:lnTo>
                <a:lnTo>
                  <a:pt x="8657" y="1505"/>
                </a:lnTo>
                <a:lnTo>
                  <a:pt x="8694" y="1615"/>
                </a:lnTo>
                <a:lnTo>
                  <a:pt x="8767" y="1688"/>
                </a:lnTo>
                <a:lnTo>
                  <a:pt x="8804" y="1725"/>
                </a:lnTo>
                <a:lnTo>
                  <a:pt x="8877" y="1725"/>
                </a:lnTo>
                <a:lnTo>
                  <a:pt x="9097" y="1688"/>
                </a:lnTo>
                <a:lnTo>
                  <a:pt x="9281" y="1688"/>
                </a:lnTo>
                <a:lnTo>
                  <a:pt x="9501" y="1725"/>
                </a:lnTo>
                <a:lnTo>
                  <a:pt x="9684" y="1798"/>
                </a:lnTo>
                <a:lnTo>
                  <a:pt x="9867" y="1871"/>
                </a:lnTo>
                <a:lnTo>
                  <a:pt x="10014" y="2018"/>
                </a:lnTo>
                <a:lnTo>
                  <a:pt x="10161" y="2165"/>
                </a:lnTo>
                <a:lnTo>
                  <a:pt x="10271" y="2348"/>
                </a:lnTo>
                <a:lnTo>
                  <a:pt x="10418" y="2788"/>
                </a:lnTo>
                <a:lnTo>
                  <a:pt x="10528" y="2972"/>
                </a:lnTo>
                <a:lnTo>
                  <a:pt x="10638" y="3119"/>
                </a:lnTo>
                <a:lnTo>
                  <a:pt x="10528" y="3192"/>
                </a:lnTo>
                <a:lnTo>
                  <a:pt x="10308" y="3375"/>
                </a:lnTo>
                <a:lnTo>
                  <a:pt x="10088" y="3595"/>
                </a:lnTo>
                <a:lnTo>
                  <a:pt x="9904" y="3816"/>
                </a:lnTo>
                <a:lnTo>
                  <a:pt x="9794" y="4072"/>
                </a:lnTo>
                <a:lnTo>
                  <a:pt x="9721" y="4292"/>
                </a:lnTo>
                <a:lnTo>
                  <a:pt x="9684" y="4512"/>
                </a:lnTo>
                <a:lnTo>
                  <a:pt x="9721" y="4733"/>
                </a:lnTo>
                <a:lnTo>
                  <a:pt x="9757" y="4953"/>
                </a:lnTo>
                <a:lnTo>
                  <a:pt x="9867" y="5136"/>
                </a:lnTo>
                <a:lnTo>
                  <a:pt x="10014" y="5283"/>
                </a:lnTo>
                <a:lnTo>
                  <a:pt x="10198" y="5429"/>
                </a:lnTo>
                <a:lnTo>
                  <a:pt x="10418" y="5503"/>
                </a:lnTo>
                <a:lnTo>
                  <a:pt x="10638" y="5576"/>
                </a:lnTo>
                <a:lnTo>
                  <a:pt x="10895" y="5540"/>
                </a:lnTo>
                <a:lnTo>
                  <a:pt x="11151" y="5503"/>
                </a:lnTo>
                <a:lnTo>
                  <a:pt x="11371" y="5393"/>
                </a:lnTo>
                <a:lnTo>
                  <a:pt x="12032" y="5063"/>
                </a:lnTo>
                <a:lnTo>
                  <a:pt x="12692" y="4659"/>
                </a:lnTo>
                <a:lnTo>
                  <a:pt x="12729" y="4586"/>
                </a:lnTo>
                <a:lnTo>
                  <a:pt x="12765" y="4512"/>
                </a:lnTo>
                <a:lnTo>
                  <a:pt x="12765" y="4439"/>
                </a:lnTo>
                <a:lnTo>
                  <a:pt x="12729" y="4402"/>
                </a:lnTo>
                <a:lnTo>
                  <a:pt x="12692" y="4329"/>
                </a:lnTo>
                <a:lnTo>
                  <a:pt x="12619" y="4292"/>
                </a:lnTo>
                <a:lnTo>
                  <a:pt x="12472" y="4292"/>
                </a:lnTo>
                <a:lnTo>
                  <a:pt x="12032" y="4549"/>
                </a:lnTo>
                <a:lnTo>
                  <a:pt x="11591" y="4843"/>
                </a:lnTo>
                <a:lnTo>
                  <a:pt x="11371" y="4953"/>
                </a:lnTo>
                <a:lnTo>
                  <a:pt x="11151" y="5063"/>
                </a:lnTo>
                <a:lnTo>
                  <a:pt x="10895" y="5136"/>
                </a:lnTo>
                <a:lnTo>
                  <a:pt x="10528" y="5136"/>
                </a:lnTo>
                <a:lnTo>
                  <a:pt x="10418" y="5099"/>
                </a:lnTo>
                <a:lnTo>
                  <a:pt x="10308" y="5026"/>
                </a:lnTo>
                <a:lnTo>
                  <a:pt x="10234" y="4953"/>
                </a:lnTo>
                <a:lnTo>
                  <a:pt x="10161" y="4843"/>
                </a:lnTo>
                <a:lnTo>
                  <a:pt x="10124" y="4733"/>
                </a:lnTo>
                <a:lnTo>
                  <a:pt x="10088" y="4476"/>
                </a:lnTo>
                <a:lnTo>
                  <a:pt x="10124" y="4366"/>
                </a:lnTo>
                <a:lnTo>
                  <a:pt x="10161" y="4219"/>
                </a:lnTo>
                <a:lnTo>
                  <a:pt x="10271" y="3999"/>
                </a:lnTo>
                <a:lnTo>
                  <a:pt x="10454" y="3816"/>
                </a:lnTo>
                <a:lnTo>
                  <a:pt x="10674" y="3632"/>
                </a:lnTo>
                <a:lnTo>
                  <a:pt x="10968" y="3375"/>
                </a:lnTo>
                <a:lnTo>
                  <a:pt x="11225" y="3119"/>
                </a:lnTo>
                <a:lnTo>
                  <a:pt x="11335" y="2972"/>
                </a:lnTo>
                <a:lnTo>
                  <a:pt x="11408" y="2825"/>
                </a:lnTo>
                <a:lnTo>
                  <a:pt x="11408" y="2642"/>
                </a:lnTo>
                <a:lnTo>
                  <a:pt x="11408" y="2422"/>
                </a:lnTo>
                <a:lnTo>
                  <a:pt x="11335" y="2275"/>
                </a:lnTo>
                <a:lnTo>
                  <a:pt x="11261" y="2165"/>
                </a:lnTo>
                <a:lnTo>
                  <a:pt x="11078" y="1871"/>
                </a:lnTo>
                <a:lnTo>
                  <a:pt x="10895" y="1578"/>
                </a:lnTo>
                <a:lnTo>
                  <a:pt x="10821" y="1431"/>
                </a:lnTo>
                <a:lnTo>
                  <a:pt x="10821" y="1284"/>
                </a:lnTo>
                <a:lnTo>
                  <a:pt x="10895" y="1248"/>
                </a:lnTo>
                <a:lnTo>
                  <a:pt x="11298" y="1138"/>
                </a:lnTo>
                <a:lnTo>
                  <a:pt x="11702" y="1028"/>
                </a:lnTo>
                <a:lnTo>
                  <a:pt x="12142" y="954"/>
                </a:lnTo>
                <a:lnTo>
                  <a:pt x="12582" y="918"/>
                </a:lnTo>
                <a:lnTo>
                  <a:pt x="12802" y="954"/>
                </a:lnTo>
                <a:lnTo>
                  <a:pt x="13022" y="1028"/>
                </a:lnTo>
                <a:lnTo>
                  <a:pt x="13205" y="1101"/>
                </a:lnTo>
                <a:lnTo>
                  <a:pt x="13352" y="1211"/>
                </a:lnTo>
                <a:lnTo>
                  <a:pt x="13499" y="1358"/>
                </a:lnTo>
                <a:lnTo>
                  <a:pt x="13609" y="1505"/>
                </a:lnTo>
                <a:lnTo>
                  <a:pt x="13829" y="1908"/>
                </a:lnTo>
                <a:lnTo>
                  <a:pt x="14012" y="2202"/>
                </a:lnTo>
                <a:lnTo>
                  <a:pt x="13866" y="2422"/>
                </a:lnTo>
                <a:lnTo>
                  <a:pt x="13682" y="2568"/>
                </a:lnTo>
                <a:lnTo>
                  <a:pt x="13499" y="2678"/>
                </a:lnTo>
                <a:lnTo>
                  <a:pt x="13279" y="2788"/>
                </a:lnTo>
                <a:lnTo>
                  <a:pt x="12839" y="2935"/>
                </a:lnTo>
                <a:lnTo>
                  <a:pt x="12362" y="3082"/>
                </a:lnTo>
                <a:lnTo>
                  <a:pt x="11995" y="3229"/>
                </a:lnTo>
                <a:lnTo>
                  <a:pt x="11518" y="3449"/>
                </a:lnTo>
                <a:lnTo>
                  <a:pt x="11298" y="3559"/>
                </a:lnTo>
                <a:lnTo>
                  <a:pt x="11151" y="3742"/>
                </a:lnTo>
                <a:lnTo>
                  <a:pt x="11041" y="3889"/>
                </a:lnTo>
                <a:lnTo>
                  <a:pt x="11005" y="3999"/>
                </a:lnTo>
                <a:lnTo>
                  <a:pt x="11005" y="4109"/>
                </a:lnTo>
                <a:lnTo>
                  <a:pt x="11005" y="4182"/>
                </a:lnTo>
                <a:lnTo>
                  <a:pt x="11041" y="4256"/>
                </a:lnTo>
                <a:lnTo>
                  <a:pt x="11115" y="4292"/>
                </a:lnTo>
                <a:lnTo>
                  <a:pt x="11335" y="4292"/>
                </a:lnTo>
                <a:lnTo>
                  <a:pt x="11371" y="4219"/>
                </a:lnTo>
                <a:lnTo>
                  <a:pt x="11408" y="4146"/>
                </a:lnTo>
                <a:lnTo>
                  <a:pt x="11445" y="4072"/>
                </a:lnTo>
                <a:lnTo>
                  <a:pt x="11555" y="3962"/>
                </a:lnTo>
                <a:lnTo>
                  <a:pt x="11775" y="3816"/>
                </a:lnTo>
                <a:lnTo>
                  <a:pt x="12068" y="3669"/>
                </a:lnTo>
                <a:lnTo>
                  <a:pt x="12288" y="3595"/>
                </a:lnTo>
                <a:lnTo>
                  <a:pt x="12802" y="3412"/>
                </a:lnTo>
                <a:lnTo>
                  <a:pt x="13279" y="3229"/>
                </a:lnTo>
                <a:lnTo>
                  <a:pt x="13572" y="3119"/>
                </a:lnTo>
                <a:lnTo>
                  <a:pt x="13866" y="2972"/>
                </a:lnTo>
                <a:lnTo>
                  <a:pt x="14086" y="2752"/>
                </a:lnTo>
                <a:lnTo>
                  <a:pt x="14159" y="2642"/>
                </a:lnTo>
                <a:lnTo>
                  <a:pt x="14233" y="2495"/>
                </a:lnTo>
                <a:lnTo>
                  <a:pt x="14306" y="2568"/>
                </a:lnTo>
                <a:lnTo>
                  <a:pt x="14489" y="2715"/>
                </a:lnTo>
                <a:lnTo>
                  <a:pt x="14673" y="2788"/>
                </a:lnTo>
                <a:lnTo>
                  <a:pt x="14893" y="2898"/>
                </a:lnTo>
                <a:lnTo>
                  <a:pt x="15076" y="3009"/>
                </a:lnTo>
                <a:lnTo>
                  <a:pt x="15296" y="3192"/>
                </a:lnTo>
                <a:lnTo>
                  <a:pt x="15480" y="3449"/>
                </a:lnTo>
                <a:lnTo>
                  <a:pt x="15626" y="3705"/>
                </a:lnTo>
                <a:lnTo>
                  <a:pt x="15700" y="3999"/>
                </a:lnTo>
                <a:lnTo>
                  <a:pt x="15480" y="4366"/>
                </a:lnTo>
                <a:lnTo>
                  <a:pt x="15370" y="4549"/>
                </a:lnTo>
                <a:lnTo>
                  <a:pt x="15186" y="4696"/>
                </a:lnTo>
                <a:lnTo>
                  <a:pt x="14966" y="4879"/>
                </a:lnTo>
                <a:lnTo>
                  <a:pt x="14709" y="5063"/>
                </a:lnTo>
                <a:lnTo>
                  <a:pt x="14416" y="5173"/>
                </a:lnTo>
                <a:lnTo>
                  <a:pt x="14123" y="5283"/>
                </a:lnTo>
                <a:lnTo>
                  <a:pt x="13572" y="5429"/>
                </a:lnTo>
                <a:lnTo>
                  <a:pt x="13022" y="5613"/>
                </a:lnTo>
                <a:lnTo>
                  <a:pt x="12765" y="5723"/>
                </a:lnTo>
                <a:lnTo>
                  <a:pt x="12509" y="5870"/>
                </a:lnTo>
                <a:lnTo>
                  <a:pt x="12288" y="6016"/>
                </a:lnTo>
                <a:lnTo>
                  <a:pt x="12105" y="6236"/>
                </a:lnTo>
                <a:lnTo>
                  <a:pt x="11958" y="6420"/>
                </a:lnTo>
                <a:lnTo>
                  <a:pt x="11922" y="6640"/>
                </a:lnTo>
                <a:lnTo>
                  <a:pt x="11922" y="6823"/>
                </a:lnTo>
                <a:lnTo>
                  <a:pt x="11958" y="7007"/>
                </a:lnTo>
                <a:lnTo>
                  <a:pt x="12032" y="7154"/>
                </a:lnTo>
                <a:lnTo>
                  <a:pt x="12178" y="7300"/>
                </a:lnTo>
                <a:lnTo>
                  <a:pt x="12325" y="7410"/>
                </a:lnTo>
                <a:lnTo>
                  <a:pt x="12545" y="7520"/>
                </a:lnTo>
                <a:lnTo>
                  <a:pt x="12765" y="7557"/>
                </a:lnTo>
                <a:lnTo>
                  <a:pt x="12985" y="7557"/>
                </a:lnTo>
                <a:lnTo>
                  <a:pt x="13205" y="7520"/>
                </a:lnTo>
                <a:lnTo>
                  <a:pt x="13426" y="7484"/>
                </a:lnTo>
                <a:lnTo>
                  <a:pt x="13682" y="7410"/>
                </a:lnTo>
                <a:lnTo>
                  <a:pt x="13976" y="7300"/>
                </a:lnTo>
                <a:lnTo>
                  <a:pt x="14196" y="7154"/>
                </a:lnTo>
                <a:lnTo>
                  <a:pt x="14306" y="7043"/>
                </a:lnTo>
                <a:lnTo>
                  <a:pt x="14343" y="6970"/>
                </a:lnTo>
                <a:lnTo>
                  <a:pt x="14379" y="6823"/>
                </a:lnTo>
                <a:lnTo>
                  <a:pt x="14343" y="6787"/>
                </a:lnTo>
                <a:lnTo>
                  <a:pt x="14269" y="6750"/>
                </a:lnTo>
                <a:lnTo>
                  <a:pt x="14086" y="6750"/>
                </a:lnTo>
                <a:lnTo>
                  <a:pt x="13902" y="6823"/>
                </a:lnTo>
                <a:lnTo>
                  <a:pt x="13536" y="6970"/>
                </a:lnTo>
                <a:lnTo>
                  <a:pt x="13316" y="7043"/>
                </a:lnTo>
                <a:lnTo>
                  <a:pt x="13095" y="7080"/>
                </a:lnTo>
                <a:lnTo>
                  <a:pt x="12655" y="7080"/>
                </a:lnTo>
                <a:lnTo>
                  <a:pt x="12509" y="7007"/>
                </a:lnTo>
                <a:lnTo>
                  <a:pt x="12435" y="6933"/>
                </a:lnTo>
                <a:lnTo>
                  <a:pt x="12362" y="6823"/>
                </a:lnTo>
                <a:lnTo>
                  <a:pt x="12362" y="6713"/>
                </a:lnTo>
                <a:lnTo>
                  <a:pt x="12398" y="6603"/>
                </a:lnTo>
                <a:lnTo>
                  <a:pt x="12472" y="6493"/>
                </a:lnTo>
                <a:lnTo>
                  <a:pt x="12655" y="6310"/>
                </a:lnTo>
                <a:lnTo>
                  <a:pt x="12875" y="6163"/>
                </a:lnTo>
                <a:lnTo>
                  <a:pt x="13132" y="6053"/>
                </a:lnTo>
                <a:lnTo>
                  <a:pt x="13609" y="5906"/>
                </a:lnTo>
                <a:lnTo>
                  <a:pt x="14453" y="5613"/>
                </a:lnTo>
                <a:lnTo>
                  <a:pt x="14893" y="5429"/>
                </a:lnTo>
                <a:lnTo>
                  <a:pt x="15076" y="5319"/>
                </a:lnTo>
                <a:lnTo>
                  <a:pt x="15260" y="5173"/>
                </a:lnTo>
                <a:lnTo>
                  <a:pt x="15516" y="4953"/>
                </a:lnTo>
                <a:lnTo>
                  <a:pt x="15736" y="4659"/>
                </a:lnTo>
                <a:lnTo>
                  <a:pt x="15736" y="4696"/>
                </a:lnTo>
                <a:lnTo>
                  <a:pt x="15700" y="4806"/>
                </a:lnTo>
                <a:lnTo>
                  <a:pt x="15773" y="4916"/>
                </a:lnTo>
                <a:lnTo>
                  <a:pt x="15847" y="4989"/>
                </a:lnTo>
                <a:lnTo>
                  <a:pt x="15957" y="5026"/>
                </a:lnTo>
                <a:lnTo>
                  <a:pt x="16103" y="5063"/>
                </a:lnTo>
                <a:lnTo>
                  <a:pt x="16177" y="5099"/>
                </a:lnTo>
                <a:lnTo>
                  <a:pt x="16250" y="5209"/>
                </a:lnTo>
                <a:lnTo>
                  <a:pt x="16323" y="5356"/>
                </a:lnTo>
                <a:lnTo>
                  <a:pt x="16140" y="5393"/>
                </a:lnTo>
                <a:lnTo>
                  <a:pt x="15920" y="5466"/>
                </a:lnTo>
                <a:lnTo>
                  <a:pt x="15553" y="5650"/>
                </a:lnTo>
                <a:lnTo>
                  <a:pt x="15003" y="5833"/>
                </a:lnTo>
                <a:lnTo>
                  <a:pt x="14783" y="5906"/>
                </a:lnTo>
                <a:lnTo>
                  <a:pt x="14709" y="5980"/>
                </a:lnTo>
                <a:lnTo>
                  <a:pt x="14636" y="6090"/>
                </a:lnTo>
                <a:lnTo>
                  <a:pt x="14599" y="6163"/>
                </a:lnTo>
                <a:lnTo>
                  <a:pt x="14673" y="6273"/>
                </a:lnTo>
                <a:lnTo>
                  <a:pt x="14783" y="6310"/>
                </a:lnTo>
                <a:lnTo>
                  <a:pt x="14893" y="6310"/>
                </a:lnTo>
                <a:lnTo>
                  <a:pt x="15150" y="6273"/>
                </a:lnTo>
                <a:lnTo>
                  <a:pt x="15406" y="6163"/>
                </a:lnTo>
                <a:lnTo>
                  <a:pt x="15626" y="6053"/>
                </a:lnTo>
                <a:lnTo>
                  <a:pt x="16030" y="5870"/>
                </a:lnTo>
                <a:lnTo>
                  <a:pt x="16213" y="5723"/>
                </a:lnTo>
                <a:lnTo>
                  <a:pt x="16397" y="5576"/>
                </a:lnTo>
                <a:lnTo>
                  <a:pt x="16397" y="5833"/>
                </a:lnTo>
                <a:lnTo>
                  <a:pt x="16397" y="6090"/>
                </a:lnTo>
                <a:lnTo>
                  <a:pt x="16397" y="6493"/>
                </a:lnTo>
                <a:lnTo>
                  <a:pt x="16397" y="6567"/>
                </a:lnTo>
                <a:lnTo>
                  <a:pt x="16323" y="6603"/>
                </a:lnTo>
                <a:lnTo>
                  <a:pt x="16177" y="6933"/>
                </a:lnTo>
                <a:lnTo>
                  <a:pt x="16067" y="7264"/>
                </a:lnTo>
                <a:lnTo>
                  <a:pt x="15076" y="7264"/>
                </a:lnTo>
                <a:lnTo>
                  <a:pt x="14783" y="7300"/>
                </a:lnTo>
                <a:lnTo>
                  <a:pt x="14526" y="7410"/>
                </a:lnTo>
                <a:lnTo>
                  <a:pt x="14343" y="7594"/>
                </a:lnTo>
                <a:lnTo>
                  <a:pt x="14196" y="7814"/>
                </a:lnTo>
                <a:lnTo>
                  <a:pt x="14086" y="8034"/>
                </a:lnTo>
                <a:lnTo>
                  <a:pt x="14049" y="8181"/>
                </a:lnTo>
                <a:lnTo>
                  <a:pt x="14012" y="8327"/>
                </a:lnTo>
                <a:lnTo>
                  <a:pt x="14049" y="8584"/>
                </a:lnTo>
                <a:lnTo>
                  <a:pt x="14159" y="8841"/>
                </a:lnTo>
                <a:lnTo>
                  <a:pt x="14306" y="9098"/>
                </a:lnTo>
                <a:lnTo>
                  <a:pt x="14489" y="9318"/>
                </a:lnTo>
                <a:lnTo>
                  <a:pt x="14673" y="9538"/>
                </a:lnTo>
                <a:lnTo>
                  <a:pt x="14856" y="9758"/>
                </a:lnTo>
                <a:lnTo>
                  <a:pt x="15003" y="9831"/>
                </a:lnTo>
                <a:lnTo>
                  <a:pt x="15150" y="9868"/>
                </a:lnTo>
                <a:lnTo>
                  <a:pt x="15223" y="9831"/>
                </a:lnTo>
                <a:lnTo>
                  <a:pt x="15260" y="9758"/>
                </a:lnTo>
                <a:lnTo>
                  <a:pt x="15260" y="9685"/>
                </a:lnTo>
                <a:lnTo>
                  <a:pt x="15260" y="9574"/>
                </a:lnTo>
                <a:lnTo>
                  <a:pt x="15150" y="9428"/>
                </a:lnTo>
                <a:lnTo>
                  <a:pt x="14893" y="9134"/>
                </a:lnTo>
                <a:lnTo>
                  <a:pt x="14709" y="8951"/>
                </a:lnTo>
                <a:lnTo>
                  <a:pt x="14563" y="8731"/>
                </a:lnTo>
                <a:lnTo>
                  <a:pt x="14489" y="8511"/>
                </a:lnTo>
                <a:lnTo>
                  <a:pt x="14453" y="8364"/>
                </a:lnTo>
                <a:lnTo>
                  <a:pt x="14453" y="8254"/>
                </a:lnTo>
                <a:lnTo>
                  <a:pt x="14489" y="8107"/>
                </a:lnTo>
                <a:lnTo>
                  <a:pt x="14563" y="7997"/>
                </a:lnTo>
                <a:lnTo>
                  <a:pt x="14673" y="7850"/>
                </a:lnTo>
                <a:lnTo>
                  <a:pt x="14893" y="7740"/>
                </a:lnTo>
                <a:lnTo>
                  <a:pt x="15113" y="7667"/>
                </a:lnTo>
                <a:lnTo>
                  <a:pt x="15333" y="7630"/>
                </a:lnTo>
                <a:lnTo>
                  <a:pt x="16103" y="7630"/>
                </a:lnTo>
                <a:lnTo>
                  <a:pt x="15993" y="7850"/>
                </a:lnTo>
                <a:lnTo>
                  <a:pt x="15957" y="7961"/>
                </a:lnTo>
                <a:lnTo>
                  <a:pt x="15993" y="8107"/>
                </a:lnTo>
                <a:lnTo>
                  <a:pt x="16030" y="8327"/>
                </a:lnTo>
                <a:lnTo>
                  <a:pt x="16030" y="8584"/>
                </a:lnTo>
                <a:lnTo>
                  <a:pt x="16030" y="8804"/>
                </a:lnTo>
                <a:lnTo>
                  <a:pt x="15993" y="9024"/>
                </a:lnTo>
                <a:lnTo>
                  <a:pt x="15920" y="8841"/>
                </a:lnTo>
                <a:lnTo>
                  <a:pt x="15847" y="8694"/>
                </a:lnTo>
                <a:lnTo>
                  <a:pt x="15736" y="8511"/>
                </a:lnTo>
                <a:lnTo>
                  <a:pt x="15590" y="8364"/>
                </a:lnTo>
                <a:lnTo>
                  <a:pt x="15516" y="8327"/>
                </a:lnTo>
                <a:lnTo>
                  <a:pt x="15370" y="8327"/>
                </a:lnTo>
                <a:lnTo>
                  <a:pt x="15296" y="8364"/>
                </a:lnTo>
                <a:lnTo>
                  <a:pt x="15260" y="8437"/>
                </a:lnTo>
                <a:lnTo>
                  <a:pt x="15260" y="8511"/>
                </a:lnTo>
                <a:lnTo>
                  <a:pt x="15260" y="8584"/>
                </a:lnTo>
                <a:lnTo>
                  <a:pt x="15296" y="8657"/>
                </a:lnTo>
                <a:lnTo>
                  <a:pt x="15480" y="8914"/>
                </a:lnTo>
                <a:lnTo>
                  <a:pt x="15590" y="9171"/>
                </a:lnTo>
                <a:lnTo>
                  <a:pt x="15626" y="9464"/>
                </a:lnTo>
                <a:lnTo>
                  <a:pt x="15590" y="9795"/>
                </a:lnTo>
                <a:lnTo>
                  <a:pt x="15590" y="9868"/>
                </a:lnTo>
                <a:lnTo>
                  <a:pt x="15626" y="9978"/>
                </a:lnTo>
                <a:lnTo>
                  <a:pt x="15370" y="10308"/>
                </a:lnTo>
                <a:lnTo>
                  <a:pt x="15040" y="10638"/>
                </a:lnTo>
                <a:lnTo>
                  <a:pt x="14893" y="10748"/>
                </a:lnTo>
                <a:lnTo>
                  <a:pt x="14673" y="10895"/>
                </a:lnTo>
                <a:lnTo>
                  <a:pt x="14269" y="11042"/>
                </a:lnTo>
                <a:lnTo>
                  <a:pt x="14306" y="10968"/>
                </a:lnTo>
                <a:lnTo>
                  <a:pt x="14343" y="10638"/>
                </a:lnTo>
                <a:lnTo>
                  <a:pt x="14306" y="10345"/>
                </a:lnTo>
                <a:lnTo>
                  <a:pt x="14233" y="10015"/>
                </a:lnTo>
                <a:lnTo>
                  <a:pt x="14086" y="9721"/>
                </a:lnTo>
                <a:lnTo>
                  <a:pt x="13902" y="9428"/>
                </a:lnTo>
                <a:lnTo>
                  <a:pt x="13682" y="9171"/>
                </a:lnTo>
                <a:lnTo>
                  <a:pt x="13499" y="9024"/>
                </a:lnTo>
                <a:lnTo>
                  <a:pt x="13426" y="8914"/>
                </a:lnTo>
                <a:lnTo>
                  <a:pt x="13352" y="8841"/>
                </a:lnTo>
                <a:lnTo>
                  <a:pt x="13169" y="8841"/>
                </a:lnTo>
                <a:lnTo>
                  <a:pt x="12839" y="8694"/>
                </a:lnTo>
                <a:lnTo>
                  <a:pt x="12875" y="8584"/>
                </a:lnTo>
                <a:lnTo>
                  <a:pt x="12875" y="8437"/>
                </a:lnTo>
                <a:lnTo>
                  <a:pt x="12875" y="8364"/>
                </a:lnTo>
                <a:lnTo>
                  <a:pt x="12839" y="8327"/>
                </a:lnTo>
                <a:lnTo>
                  <a:pt x="12765" y="8291"/>
                </a:lnTo>
                <a:lnTo>
                  <a:pt x="12655" y="8291"/>
                </a:lnTo>
                <a:lnTo>
                  <a:pt x="12582" y="8327"/>
                </a:lnTo>
                <a:lnTo>
                  <a:pt x="12545" y="8401"/>
                </a:lnTo>
                <a:lnTo>
                  <a:pt x="12472" y="8584"/>
                </a:lnTo>
                <a:lnTo>
                  <a:pt x="12252" y="8547"/>
                </a:lnTo>
                <a:lnTo>
                  <a:pt x="12032" y="8584"/>
                </a:lnTo>
                <a:lnTo>
                  <a:pt x="11812" y="8621"/>
                </a:lnTo>
                <a:lnTo>
                  <a:pt x="11628" y="8694"/>
                </a:lnTo>
                <a:lnTo>
                  <a:pt x="11555" y="8584"/>
                </a:lnTo>
                <a:lnTo>
                  <a:pt x="11445" y="8511"/>
                </a:lnTo>
                <a:lnTo>
                  <a:pt x="11261" y="8511"/>
                </a:lnTo>
                <a:lnTo>
                  <a:pt x="11188" y="8584"/>
                </a:lnTo>
                <a:lnTo>
                  <a:pt x="11115" y="8657"/>
                </a:lnTo>
                <a:lnTo>
                  <a:pt x="11041" y="8731"/>
                </a:lnTo>
                <a:lnTo>
                  <a:pt x="10895" y="8914"/>
                </a:lnTo>
                <a:lnTo>
                  <a:pt x="10748" y="9061"/>
                </a:lnTo>
                <a:lnTo>
                  <a:pt x="10454" y="9208"/>
                </a:lnTo>
                <a:lnTo>
                  <a:pt x="10124" y="9318"/>
                </a:lnTo>
                <a:lnTo>
                  <a:pt x="9794" y="9391"/>
                </a:lnTo>
                <a:lnTo>
                  <a:pt x="9464" y="9428"/>
                </a:lnTo>
                <a:lnTo>
                  <a:pt x="8767" y="9428"/>
                </a:lnTo>
                <a:lnTo>
                  <a:pt x="8327" y="9354"/>
                </a:lnTo>
                <a:lnTo>
                  <a:pt x="8180" y="9318"/>
                </a:lnTo>
                <a:lnTo>
                  <a:pt x="8143" y="9318"/>
                </a:lnTo>
                <a:lnTo>
                  <a:pt x="8143" y="9281"/>
                </a:lnTo>
                <a:lnTo>
                  <a:pt x="8143" y="9134"/>
                </a:lnTo>
                <a:lnTo>
                  <a:pt x="8033" y="9024"/>
                </a:lnTo>
                <a:lnTo>
                  <a:pt x="8290" y="8621"/>
                </a:lnTo>
                <a:lnTo>
                  <a:pt x="8547" y="8181"/>
                </a:lnTo>
                <a:lnTo>
                  <a:pt x="8767" y="7924"/>
                </a:lnTo>
                <a:lnTo>
                  <a:pt x="8987" y="7630"/>
                </a:lnTo>
                <a:lnTo>
                  <a:pt x="9244" y="7410"/>
                </a:lnTo>
                <a:lnTo>
                  <a:pt x="9501" y="7154"/>
                </a:lnTo>
                <a:lnTo>
                  <a:pt x="9794" y="6970"/>
                </a:lnTo>
                <a:lnTo>
                  <a:pt x="10088" y="6787"/>
                </a:lnTo>
                <a:lnTo>
                  <a:pt x="10234" y="6713"/>
                </a:lnTo>
                <a:lnTo>
                  <a:pt x="10418" y="6713"/>
                </a:lnTo>
                <a:lnTo>
                  <a:pt x="10491" y="6750"/>
                </a:lnTo>
                <a:lnTo>
                  <a:pt x="10528" y="6823"/>
                </a:lnTo>
                <a:lnTo>
                  <a:pt x="10528" y="6897"/>
                </a:lnTo>
                <a:lnTo>
                  <a:pt x="10528" y="7043"/>
                </a:lnTo>
                <a:lnTo>
                  <a:pt x="10454" y="7154"/>
                </a:lnTo>
                <a:lnTo>
                  <a:pt x="10308" y="7374"/>
                </a:lnTo>
                <a:lnTo>
                  <a:pt x="10051" y="7667"/>
                </a:lnTo>
                <a:lnTo>
                  <a:pt x="9757" y="7961"/>
                </a:lnTo>
                <a:lnTo>
                  <a:pt x="9501" y="8291"/>
                </a:lnTo>
                <a:lnTo>
                  <a:pt x="9281" y="8657"/>
                </a:lnTo>
                <a:lnTo>
                  <a:pt x="9281" y="8731"/>
                </a:lnTo>
                <a:lnTo>
                  <a:pt x="9317" y="8841"/>
                </a:lnTo>
                <a:lnTo>
                  <a:pt x="9391" y="8878"/>
                </a:lnTo>
                <a:lnTo>
                  <a:pt x="9501" y="8878"/>
                </a:lnTo>
                <a:lnTo>
                  <a:pt x="9721" y="8694"/>
                </a:lnTo>
                <a:lnTo>
                  <a:pt x="9941" y="8474"/>
                </a:lnTo>
                <a:lnTo>
                  <a:pt x="10271" y="7997"/>
                </a:lnTo>
                <a:lnTo>
                  <a:pt x="10601" y="7630"/>
                </a:lnTo>
                <a:lnTo>
                  <a:pt x="10748" y="7447"/>
                </a:lnTo>
                <a:lnTo>
                  <a:pt x="10858" y="7227"/>
                </a:lnTo>
                <a:lnTo>
                  <a:pt x="10895" y="7043"/>
                </a:lnTo>
                <a:lnTo>
                  <a:pt x="10895" y="6860"/>
                </a:lnTo>
                <a:lnTo>
                  <a:pt x="10858" y="6677"/>
                </a:lnTo>
                <a:lnTo>
                  <a:pt x="10784" y="6530"/>
                </a:lnTo>
                <a:lnTo>
                  <a:pt x="10674" y="6383"/>
                </a:lnTo>
                <a:lnTo>
                  <a:pt x="10491" y="6310"/>
                </a:lnTo>
                <a:lnTo>
                  <a:pt x="10344" y="6310"/>
                </a:lnTo>
                <a:lnTo>
                  <a:pt x="10124" y="6347"/>
                </a:lnTo>
                <a:lnTo>
                  <a:pt x="9904" y="6420"/>
                </a:lnTo>
                <a:lnTo>
                  <a:pt x="9684" y="6567"/>
                </a:lnTo>
                <a:lnTo>
                  <a:pt x="9281" y="6860"/>
                </a:lnTo>
                <a:lnTo>
                  <a:pt x="8914" y="7190"/>
                </a:lnTo>
                <a:lnTo>
                  <a:pt x="8584" y="7557"/>
                </a:lnTo>
                <a:lnTo>
                  <a:pt x="8290" y="7887"/>
                </a:lnTo>
                <a:lnTo>
                  <a:pt x="8033" y="8254"/>
                </a:lnTo>
                <a:lnTo>
                  <a:pt x="7850" y="8657"/>
                </a:lnTo>
                <a:lnTo>
                  <a:pt x="7777" y="8878"/>
                </a:lnTo>
                <a:lnTo>
                  <a:pt x="7740" y="9098"/>
                </a:lnTo>
                <a:lnTo>
                  <a:pt x="7703" y="9098"/>
                </a:lnTo>
                <a:lnTo>
                  <a:pt x="7667" y="9171"/>
                </a:lnTo>
                <a:lnTo>
                  <a:pt x="7556" y="9208"/>
                </a:lnTo>
                <a:lnTo>
                  <a:pt x="7300" y="9208"/>
                </a:lnTo>
                <a:lnTo>
                  <a:pt x="6823" y="9098"/>
                </a:lnTo>
                <a:lnTo>
                  <a:pt x="6236" y="9098"/>
                </a:lnTo>
                <a:lnTo>
                  <a:pt x="5686" y="9171"/>
                </a:lnTo>
                <a:lnTo>
                  <a:pt x="5612" y="9171"/>
                </a:lnTo>
                <a:lnTo>
                  <a:pt x="5612" y="8988"/>
                </a:lnTo>
                <a:lnTo>
                  <a:pt x="5612" y="8804"/>
                </a:lnTo>
                <a:lnTo>
                  <a:pt x="5686" y="8657"/>
                </a:lnTo>
                <a:lnTo>
                  <a:pt x="5759" y="8511"/>
                </a:lnTo>
                <a:lnTo>
                  <a:pt x="5869" y="8364"/>
                </a:lnTo>
                <a:lnTo>
                  <a:pt x="6016" y="8291"/>
                </a:lnTo>
                <a:lnTo>
                  <a:pt x="6163" y="8181"/>
                </a:lnTo>
                <a:lnTo>
                  <a:pt x="6383" y="8144"/>
                </a:lnTo>
                <a:lnTo>
                  <a:pt x="6749" y="8034"/>
                </a:lnTo>
                <a:lnTo>
                  <a:pt x="7080" y="7924"/>
                </a:lnTo>
                <a:lnTo>
                  <a:pt x="7410" y="7777"/>
                </a:lnTo>
                <a:lnTo>
                  <a:pt x="7703" y="7594"/>
                </a:lnTo>
                <a:lnTo>
                  <a:pt x="7960" y="7374"/>
                </a:lnTo>
                <a:lnTo>
                  <a:pt x="8217" y="7154"/>
                </a:lnTo>
                <a:lnTo>
                  <a:pt x="8437" y="6897"/>
                </a:lnTo>
                <a:lnTo>
                  <a:pt x="8620" y="6603"/>
                </a:lnTo>
                <a:lnTo>
                  <a:pt x="8767" y="6383"/>
                </a:lnTo>
                <a:lnTo>
                  <a:pt x="8914" y="6090"/>
                </a:lnTo>
                <a:lnTo>
                  <a:pt x="8950" y="5943"/>
                </a:lnTo>
                <a:lnTo>
                  <a:pt x="8987" y="5796"/>
                </a:lnTo>
                <a:lnTo>
                  <a:pt x="8950" y="5650"/>
                </a:lnTo>
                <a:lnTo>
                  <a:pt x="8914" y="5540"/>
                </a:lnTo>
                <a:lnTo>
                  <a:pt x="8804" y="5540"/>
                </a:lnTo>
                <a:lnTo>
                  <a:pt x="8694" y="5576"/>
                </a:lnTo>
                <a:lnTo>
                  <a:pt x="8620" y="5686"/>
                </a:lnTo>
                <a:lnTo>
                  <a:pt x="8510" y="5943"/>
                </a:lnTo>
                <a:lnTo>
                  <a:pt x="8327" y="6310"/>
                </a:lnTo>
                <a:lnTo>
                  <a:pt x="8107" y="6677"/>
                </a:lnTo>
                <a:lnTo>
                  <a:pt x="7813" y="7007"/>
                </a:lnTo>
                <a:lnTo>
                  <a:pt x="7483" y="7264"/>
                </a:lnTo>
                <a:lnTo>
                  <a:pt x="7116" y="7484"/>
                </a:lnTo>
                <a:lnTo>
                  <a:pt x="6713" y="7667"/>
                </a:lnTo>
                <a:lnTo>
                  <a:pt x="6346" y="7777"/>
                </a:lnTo>
                <a:lnTo>
                  <a:pt x="6016" y="7887"/>
                </a:lnTo>
                <a:lnTo>
                  <a:pt x="5832" y="7924"/>
                </a:lnTo>
                <a:lnTo>
                  <a:pt x="5686" y="8034"/>
                </a:lnTo>
                <a:lnTo>
                  <a:pt x="5539" y="8144"/>
                </a:lnTo>
                <a:lnTo>
                  <a:pt x="5429" y="8291"/>
                </a:lnTo>
                <a:lnTo>
                  <a:pt x="5282" y="8511"/>
                </a:lnTo>
                <a:lnTo>
                  <a:pt x="5209" y="8768"/>
                </a:lnTo>
                <a:lnTo>
                  <a:pt x="5209" y="9024"/>
                </a:lnTo>
                <a:lnTo>
                  <a:pt x="5282" y="9281"/>
                </a:lnTo>
                <a:lnTo>
                  <a:pt x="4915" y="9391"/>
                </a:lnTo>
                <a:lnTo>
                  <a:pt x="4512" y="9501"/>
                </a:lnTo>
                <a:lnTo>
                  <a:pt x="4365" y="9501"/>
                </a:lnTo>
                <a:lnTo>
                  <a:pt x="4218" y="9464"/>
                </a:lnTo>
                <a:lnTo>
                  <a:pt x="4072" y="9428"/>
                </a:lnTo>
                <a:lnTo>
                  <a:pt x="3962" y="9354"/>
                </a:lnTo>
                <a:lnTo>
                  <a:pt x="3852" y="9244"/>
                </a:lnTo>
                <a:lnTo>
                  <a:pt x="3778" y="9134"/>
                </a:lnTo>
                <a:lnTo>
                  <a:pt x="3742" y="9024"/>
                </a:lnTo>
                <a:lnTo>
                  <a:pt x="3778" y="8841"/>
                </a:lnTo>
                <a:lnTo>
                  <a:pt x="3815" y="8768"/>
                </a:lnTo>
                <a:lnTo>
                  <a:pt x="3778" y="8694"/>
                </a:lnTo>
                <a:lnTo>
                  <a:pt x="3888" y="8547"/>
                </a:lnTo>
                <a:lnTo>
                  <a:pt x="3962" y="8401"/>
                </a:lnTo>
                <a:lnTo>
                  <a:pt x="4108" y="8107"/>
                </a:lnTo>
                <a:lnTo>
                  <a:pt x="4255" y="7850"/>
                </a:lnTo>
                <a:lnTo>
                  <a:pt x="4439" y="7520"/>
                </a:lnTo>
                <a:lnTo>
                  <a:pt x="4475" y="7374"/>
                </a:lnTo>
                <a:lnTo>
                  <a:pt x="4512" y="7227"/>
                </a:lnTo>
                <a:lnTo>
                  <a:pt x="4475" y="7043"/>
                </a:lnTo>
                <a:lnTo>
                  <a:pt x="4439" y="6897"/>
                </a:lnTo>
                <a:lnTo>
                  <a:pt x="4328" y="6823"/>
                </a:lnTo>
                <a:lnTo>
                  <a:pt x="4218" y="6750"/>
                </a:lnTo>
                <a:lnTo>
                  <a:pt x="4108" y="6713"/>
                </a:lnTo>
                <a:lnTo>
                  <a:pt x="3962" y="6713"/>
                </a:lnTo>
                <a:lnTo>
                  <a:pt x="3705" y="6750"/>
                </a:lnTo>
                <a:lnTo>
                  <a:pt x="3485" y="6823"/>
                </a:lnTo>
                <a:lnTo>
                  <a:pt x="3191" y="7007"/>
                </a:lnTo>
                <a:lnTo>
                  <a:pt x="2935" y="7227"/>
                </a:lnTo>
                <a:lnTo>
                  <a:pt x="2751" y="7447"/>
                </a:lnTo>
                <a:lnTo>
                  <a:pt x="2568" y="7667"/>
                </a:lnTo>
                <a:lnTo>
                  <a:pt x="2494" y="7667"/>
                </a:lnTo>
                <a:lnTo>
                  <a:pt x="2421" y="7704"/>
                </a:lnTo>
                <a:lnTo>
                  <a:pt x="2348" y="7850"/>
                </a:lnTo>
                <a:lnTo>
                  <a:pt x="2348" y="7887"/>
                </a:lnTo>
                <a:lnTo>
                  <a:pt x="2348" y="7961"/>
                </a:lnTo>
                <a:lnTo>
                  <a:pt x="2384" y="8034"/>
                </a:lnTo>
                <a:lnTo>
                  <a:pt x="2458" y="8071"/>
                </a:lnTo>
                <a:lnTo>
                  <a:pt x="2568" y="8107"/>
                </a:lnTo>
                <a:lnTo>
                  <a:pt x="2678" y="8107"/>
                </a:lnTo>
                <a:lnTo>
                  <a:pt x="2788" y="8071"/>
                </a:lnTo>
                <a:lnTo>
                  <a:pt x="2861" y="7997"/>
                </a:lnTo>
                <a:lnTo>
                  <a:pt x="3191" y="7630"/>
                </a:lnTo>
                <a:lnTo>
                  <a:pt x="3338" y="7447"/>
                </a:lnTo>
                <a:lnTo>
                  <a:pt x="3521" y="7300"/>
                </a:lnTo>
                <a:lnTo>
                  <a:pt x="3742" y="7227"/>
                </a:lnTo>
                <a:lnTo>
                  <a:pt x="3962" y="7154"/>
                </a:lnTo>
                <a:lnTo>
                  <a:pt x="4035" y="7154"/>
                </a:lnTo>
                <a:lnTo>
                  <a:pt x="4035" y="7190"/>
                </a:lnTo>
                <a:lnTo>
                  <a:pt x="4035" y="7300"/>
                </a:lnTo>
                <a:lnTo>
                  <a:pt x="3925" y="7557"/>
                </a:lnTo>
                <a:lnTo>
                  <a:pt x="3668" y="8034"/>
                </a:lnTo>
                <a:lnTo>
                  <a:pt x="3558" y="8327"/>
                </a:lnTo>
                <a:lnTo>
                  <a:pt x="3485" y="8474"/>
                </a:lnTo>
                <a:lnTo>
                  <a:pt x="3411" y="8547"/>
                </a:lnTo>
                <a:lnTo>
                  <a:pt x="3301" y="8621"/>
                </a:lnTo>
                <a:lnTo>
                  <a:pt x="3301" y="8657"/>
                </a:lnTo>
                <a:lnTo>
                  <a:pt x="3265" y="8694"/>
                </a:lnTo>
                <a:lnTo>
                  <a:pt x="3118" y="8804"/>
                </a:lnTo>
                <a:lnTo>
                  <a:pt x="2935" y="8841"/>
                </a:lnTo>
                <a:lnTo>
                  <a:pt x="2751" y="8878"/>
                </a:lnTo>
                <a:lnTo>
                  <a:pt x="2531" y="8878"/>
                </a:lnTo>
                <a:lnTo>
                  <a:pt x="2348" y="8841"/>
                </a:lnTo>
                <a:lnTo>
                  <a:pt x="2164" y="8768"/>
                </a:lnTo>
                <a:lnTo>
                  <a:pt x="2018" y="8694"/>
                </a:lnTo>
                <a:lnTo>
                  <a:pt x="1871" y="8584"/>
                </a:lnTo>
                <a:lnTo>
                  <a:pt x="1724" y="8437"/>
                </a:lnTo>
                <a:lnTo>
                  <a:pt x="1651" y="8291"/>
                </a:lnTo>
                <a:lnTo>
                  <a:pt x="1577" y="8144"/>
                </a:lnTo>
                <a:lnTo>
                  <a:pt x="1504" y="7961"/>
                </a:lnTo>
                <a:lnTo>
                  <a:pt x="1504" y="7777"/>
                </a:lnTo>
                <a:lnTo>
                  <a:pt x="1504" y="7594"/>
                </a:lnTo>
                <a:lnTo>
                  <a:pt x="1504" y="7447"/>
                </a:lnTo>
                <a:lnTo>
                  <a:pt x="1577" y="7264"/>
                </a:lnTo>
                <a:lnTo>
                  <a:pt x="1614" y="7154"/>
                </a:lnTo>
                <a:lnTo>
                  <a:pt x="1651" y="7043"/>
                </a:lnTo>
                <a:lnTo>
                  <a:pt x="1614" y="6970"/>
                </a:lnTo>
                <a:lnTo>
                  <a:pt x="1687" y="6970"/>
                </a:lnTo>
                <a:lnTo>
                  <a:pt x="1944" y="6860"/>
                </a:lnTo>
                <a:lnTo>
                  <a:pt x="2201" y="6787"/>
                </a:lnTo>
                <a:lnTo>
                  <a:pt x="2788" y="6493"/>
                </a:lnTo>
                <a:lnTo>
                  <a:pt x="3375" y="6163"/>
                </a:lnTo>
                <a:lnTo>
                  <a:pt x="3815" y="5870"/>
                </a:lnTo>
                <a:lnTo>
                  <a:pt x="3998" y="5686"/>
                </a:lnTo>
                <a:lnTo>
                  <a:pt x="4145" y="5503"/>
                </a:lnTo>
                <a:lnTo>
                  <a:pt x="4292" y="5283"/>
                </a:lnTo>
                <a:lnTo>
                  <a:pt x="4402" y="5099"/>
                </a:lnTo>
                <a:lnTo>
                  <a:pt x="4475" y="4843"/>
                </a:lnTo>
                <a:lnTo>
                  <a:pt x="4512" y="4586"/>
                </a:lnTo>
                <a:lnTo>
                  <a:pt x="4512" y="4402"/>
                </a:lnTo>
                <a:lnTo>
                  <a:pt x="4475" y="4182"/>
                </a:lnTo>
                <a:lnTo>
                  <a:pt x="4365" y="3999"/>
                </a:lnTo>
                <a:lnTo>
                  <a:pt x="4292" y="3926"/>
                </a:lnTo>
                <a:lnTo>
                  <a:pt x="4218" y="3889"/>
                </a:lnTo>
                <a:lnTo>
                  <a:pt x="3962" y="3816"/>
                </a:lnTo>
                <a:lnTo>
                  <a:pt x="3742" y="3779"/>
                </a:lnTo>
                <a:lnTo>
                  <a:pt x="3485" y="3816"/>
                </a:lnTo>
                <a:lnTo>
                  <a:pt x="3228" y="3852"/>
                </a:lnTo>
                <a:lnTo>
                  <a:pt x="2935" y="3962"/>
                </a:lnTo>
                <a:lnTo>
                  <a:pt x="2678" y="4072"/>
                </a:lnTo>
                <a:lnTo>
                  <a:pt x="2164" y="4366"/>
                </a:lnTo>
                <a:lnTo>
                  <a:pt x="1504" y="4733"/>
                </a:lnTo>
                <a:lnTo>
                  <a:pt x="1211" y="4916"/>
                </a:lnTo>
                <a:lnTo>
                  <a:pt x="917" y="5099"/>
                </a:lnTo>
                <a:lnTo>
                  <a:pt x="844" y="5173"/>
                </a:lnTo>
                <a:lnTo>
                  <a:pt x="807" y="5246"/>
                </a:lnTo>
                <a:lnTo>
                  <a:pt x="807" y="5319"/>
                </a:lnTo>
                <a:lnTo>
                  <a:pt x="844" y="5356"/>
                </a:lnTo>
                <a:lnTo>
                  <a:pt x="880" y="5429"/>
                </a:lnTo>
                <a:lnTo>
                  <a:pt x="954" y="5466"/>
                </a:lnTo>
                <a:lnTo>
                  <a:pt x="1101" y="5466"/>
                </a:lnTo>
                <a:lnTo>
                  <a:pt x="1541" y="5246"/>
                </a:lnTo>
                <a:lnTo>
                  <a:pt x="1944" y="4989"/>
                </a:lnTo>
                <a:lnTo>
                  <a:pt x="2788" y="4512"/>
                </a:lnTo>
                <a:lnTo>
                  <a:pt x="3191" y="4329"/>
                </a:lnTo>
                <a:lnTo>
                  <a:pt x="3375" y="4256"/>
                </a:lnTo>
                <a:lnTo>
                  <a:pt x="3595" y="4219"/>
                </a:lnTo>
                <a:lnTo>
                  <a:pt x="3742" y="4182"/>
                </a:lnTo>
                <a:lnTo>
                  <a:pt x="3852" y="4219"/>
                </a:lnTo>
                <a:lnTo>
                  <a:pt x="3998" y="4256"/>
                </a:lnTo>
                <a:lnTo>
                  <a:pt x="4035" y="4292"/>
                </a:lnTo>
                <a:lnTo>
                  <a:pt x="4072" y="4366"/>
                </a:lnTo>
                <a:lnTo>
                  <a:pt x="4108" y="4476"/>
                </a:lnTo>
                <a:lnTo>
                  <a:pt x="4108" y="4586"/>
                </a:lnTo>
                <a:lnTo>
                  <a:pt x="4072" y="4843"/>
                </a:lnTo>
                <a:lnTo>
                  <a:pt x="3998" y="5026"/>
                </a:lnTo>
                <a:lnTo>
                  <a:pt x="3852" y="5246"/>
                </a:lnTo>
                <a:lnTo>
                  <a:pt x="3705" y="5393"/>
                </a:lnTo>
                <a:lnTo>
                  <a:pt x="3558" y="5576"/>
                </a:lnTo>
                <a:lnTo>
                  <a:pt x="3155" y="5833"/>
                </a:lnTo>
                <a:lnTo>
                  <a:pt x="2788" y="6053"/>
                </a:lnTo>
                <a:lnTo>
                  <a:pt x="2348" y="6310"/>
                </a:lnTo>
                <a:lnTo>
                  <a:pt x="1908" y="6530"/>
                </a:lnTo>
                <a:lnTo>
                  <a:pt x="1467" y="6750"/>
                </a:lnTo>
                <a:lnTo>
                  <a:pt x="1321" y="6823"/>
                </a:lnTo>
                <a:lnTo>
                  <a:pt x="1247" y="6860"/>
                </a:lnTo>
                <a:lnTo>
                  <a:pt x="1211" y="6933"/>
                </a:lnTo>
                <a:lnTo>
                  <a:pt x="1174" y="6933"/>
                </a:lnTo>
                <a:lnTo>
                  <a:pt x="1064" y="6860"/>
                </a:lnTo>
                <a:lnTo>
                  <a:pt x="880" y="6713"/>
                </a:lnTo>
                <a:lnTo>
                  <a:pt x="697" y="6457"/>
                </a:lnTo>
                <a:lnTo>
                  <a:pt x="587" y="6273"/>
                </a:lnTo>
                <a:lnTo>
                  <a:pt x="514" y="6053"/>
                </a:lnTo>
                <a:lnTo>
                  <a:pt x="477" y="5833"/>
                </a:lnTo>
                <a:lnTo>
                  <a:pt x="477" y="5613"/>
                </a:lnTo>
                <a:lnTo>
                  <a:pt x="477" y="5356"/>
                </a:lnTo>
                <a:lnTo>
                  <a:pt x="550" y="5136"/>
                </a:lnTo>
                <a:lnTo>
                  <a:pt x="660" y="4879"/>
                </a:lnTo>
                <a:lnTo>
                  <a:pt x="770" y="4659"/>
                </a:lnTo>
                <a:lnTo>
                  <a:pt x="917" y="4476"/>
                </a:lnTo>
                <a:lnTo>
                  <a:pt x="1101" y="4292"/>
                </a:lnTo>
                <a:lnTo>
                  <a:pt x="1504" y="3962"/>
                </a:lnTo>
                <a:lnTo>
                  <a:pt x="1908" y="3705"/>
                </a:lnTo>
                <a:lnTo>
                  <a:pt x="2384" y="3485"/>
                </a:lnTo>
                <a:lnTo>
                  <a:pt x="2458" y="3412"/>
                </a:lnTo>
                <a:lnTo>
                  <a:pt x="2494" y="3302"/>
                </a:lnTo>
                <a:lnTo>
                  <a:pt x="2568" y="3119"/>
                </a:lnTo>
                <a:lnTo>
                  <a:pt x="2715" y="2898"/>
                </a:lnTo>
                <a:lnTo>
                  <a:pt x="2898" y="2715"/>
                </a:lnTo>
                <a:lnTo>
                  <a:pt x="3045" y="2532"/>
                </a:lnTo>
                <a:lnTo>
                  <a:pt x="3228" y="2385"/>
                </a:lnTo>
                <a:lnTo>
                  <a:pt x="3448" y="2238"/>
                </a:lnTo>
                <a:lnTo>
                  <a:pt x="3632" y="2128"/>
                </a:lnTo>
                <a:lnTo>
                  <a:pt x="3852" y="2055"/>
                </a:lnTo>
                <a:lnTo>
                  <a:pt x="4108" y="1981"/>
                </a:lnTo>
                <a:lnTo>
                  <a:pt x="4328" y="1945"/>
                </a:lnTo>
                <a:lnTo>
                  <a:pt x="4549" y="1908"/>
                </a:lnTo>
                <a:lnTo>
                  <a:pt x="4695" y="2055"/>
                </a:lnTo>
                <a:lnTo>
                  <a:pt x="4879" y="2165"/>
                </a:lnTo>
                <a:lnTo>
                  <a:pt x="5135" y="2348"/>
                </a:lnTo>
                <a:lnTo>
                  <a:pt x="5356" y="2568"/>
                </a:lnTo>
                <a:lnTo>
                  <a:pt x="5466" y="2715"/>
                </a:lnTo>
                <a:lnTo>
                  <a:pt x="5539" y="2898"/>
                </a:lnTo>
                <a:lnTo>
                  <a:pt x="5649" y="3229"/>
                </a:lnTo>
                <a:lnTo>
                  <a:pt x="5722" y="3559"/>
                </a:lnTo>
                <a:lnTo>
                  <a:pt x="5686" y="3926"/>
                </a:lnTo>
                <a:lnTo>
                  <a:pt x="5612" y="4256"/>
                </a:lnTo>
                <a:lnTo>
                  <a:pt x="5466" y="4549"/>
                </a:lnTo>
                <a:lnTo>
                  <a:pt x="5062" y="5063"/>
                </a:lnTo>
                <a:lnTo>
                  <a:pt x="4879" y="5319"/>
                </a:lnTo>
                <a:lnTo>
                  <a:pt x="4732" y="5613"/>
                </a:lnTo>
                <a:lnTo>
                  <a:pt x="4659" y="5943"/>
                </a:lnTo>
                <a:lnTo>
                  <a:pt x="4659" y="6090"/>
                </a:lnTo>
                <a:lnTo>
                  <a:pt x="4659" y="6273"/>
                </a:lnTo>
                <a:lnTo>
                  <a:pt x="4695" y="6420"/>
                </a:lnTo>
                <a:lnTo>
                  <a:pt x="4769" y="6567"/>
                </a:lnTo>
                <a:lnTo>
                  <a:pt x="4805" y="6677"/>
                </a:lnTo>
                <a:lnTo>
                  <a:pt x="4915" y="6787"/>
                </a:lnTo>
                <a:lnTo>
                  <a:pt x="5135" y="6933"/>
                </a:lnTo>
                <a:lnTo>
                  <a:pt x="5392" y="7007"/>
                </a:lnTo>
                <a:lnTo>
                  <a:pt x="5649" y="7043"/>
                </a:lnTo>
                <a:lnTo>
                  <a:pt x="5942" y="7007"/>
                </a:lnTo>
                <a:lnTo>
                  <a:pt x="6199" y="6933"/>
                </a:lnTo>
                <a:lnTo>
                  <a:pt x="6456" y="6823"/>
                </a:lnTo>
                <a:lnTo>
                  <a:pt x="6676" y="6677"/>
                </a:lnTo>
                <a:lnTo>
                  <a:pt x="6896" y="6457"/>
                </a:lnTo>
                <a:lnTo>
                  <a:pt x="7043" y="6200"/>
                </a:lnTo>
                <a:lnTo>
                  <a:pt x="7226" y="5980"/>
                </a:lnTo>
                <a:lnTo>
                  <a:pt x="7667" y="5246"/>
                </a:lnTo>
                <a:lnTo>
                  <a:pt x="7887" y="4879"/>
                </a:lnTo>
                <a:lnTo>
                  <a:pt x="8107" y="4476"/>
                </a:lnTo>
                <a:lnTo>
                  <a:pt x="8143" y="4402"/>
                </a:lnTo>
                <a:lnTo>
                  <a:pt x="8107" y="4329"/>
                </a:lnTo>
                <a:lnTo>
                  <a:pt x="8070" y="4256"/>
                </a:lnTo>
                <a:lnTo>
                  <a:pt x="8033" y="4182"/>
                </a:lnTo>
                <a:lnTo>
                  <a:pt x="7777" y="4182"/>
                </a:lnTo>
                <a:lnTo>
                  <a:pt x="7703" y="4256"/>
                </a:lnTo>
                <a:lnTo>
                  <a:pt x="7520" y="4586"/>
                </a:lnTo>
                <a:lnTo>
                  <a:pt x="7300" y="4879"/>
                </a:lnTo>
                <a:lnTo>
                  <a:pt x="6933" y="5540"/>
                </a:lnTo>
                <a:lnTo>
                  <a:pt x="6749" y="5796"/>
                </a:lnTo>
                <a:lnTo>
                  <a:pt x="6566" y="6053"/>
                </a:lnTo>
                <a:lnTo>
                  <a:pt x="6383" y="6273"/>
                </a:lnTo>
                <a:lnTo>
                  <a:pt x="6126" y="6493"/>
                </a:lnTo>
                <a:lnTo>
                  <a:pt x="5942" y="6567"/>
                </a:lnTo>
                <a:lnTo>
                  <a:pt x="5796" y="6603"/>
                </a:lnTo>
                <a:lnTo>
                  <a:pt x="5612" y="6567"/>
                </a:lnTo>
                <a:lnTo>
                  <a:pt x="5466" y="6530"/>
                </a:lnTo>
                <a:lnTo>
                  <a:pt x="5319" y="6457"/>
                </a:lnTo>
                <a:lnTo>
                  <a:pt x="5209" y="6347"/>
                </a:lnTo>
                <a:lnTo>
                  <a:pt x="5135" y="6200"/>
                </a:lnTo>
                <a:lnTo>
                  <a:pt x="5099" y="6016"/>
                </a:lnTo>
                <a:lnTo>
                  <a:pt x="5135" y="5833"/>
                </a:lnTo>
                <a:lnTo>
                  <a:pt x="5172" y="5686"/>
                </a:lnTo>
                <a:lnTo>
                  <a:pt x="5356" y="5393"/>
                </a:lnTo>
                <a:lnTo>
                  <a:pt x="5759" y="4879"/>
                </a:lnTo>
                <a:lnTo>
                  <a:pt x="5906" y="4659"/>
                </a:lnTo>
                <a:lnTo>
                  <a:pt x="6016" y="4402"/>
                </a:lnTo>
                <a:lnTo>
                  <a:pt x="6126" y="4146"/>
                </a:lnTo>
                <a:lnTo>
                  <a:pt x="6163" y="3889"/>
                </a:lnTo>
                <a:lnTo>
                  <a:pt x="6163" y="3632"/>
                </a:lnTo>
                <a:lnTo>
                  <a:pt x="6163" y="3339"/>
                </a:lnTo>
                <a:lnTo>
                  <a:pt x="6089" y="3082"/>
                </a:lnTo>
                <a:lnTo>
                  <a:pt x="6016" y="2825"/>
                </a:lnTo>
                <a:lnTo>
                  <a:pt x="5832" y="2532"/>
                </a:lnTo>
                <a:lnTo>
                  <a:pt x="5576" y="2165"/>
                </a:lnTo>
                <a:lnTo>
                  <a:pt x="5429" y="2018"/>
                </a:lnTo>
                <a:lnTo>
                  <a:pt x="5282" y="1908"/>
                </a:lnTo>
                <a:lnTo>
                  <a:pt x="5099" y="1798"/>
                </a:lnTo>
                <a:lnTo>
                  <a:pt x="4915" y="1725"/>
                </a:lnTo>
                <a:lnTo>
                  <a:pt x="4915" y="1688"/>
                </a:lnTo>
                <a:lnTo>
                  <a:pt x="4915" y="1468"/>
                </a:lnTo>
                <a:lnTo>
                  <a:pt x="4989" y="1321"/>
                </a:lnTo>
                <a:lnTo>
                  <a:pt x="5062" y="1174"/>
                </a:lnTo>
                <a:lnTo>
                  <a:pt x="5172" y="1028"/>
                </a:lnTo>
                <a:lnTo>
                  <a:pt x="5319" y="918"/>
                </a:lnTo>
                <a:lnTo>
                  <a:pt x="5502" y="844"/>
                </a:lnTo>
                <a:lnTo>
                  <a:pt x="5686" y="808"/>
                </a:lnTo>
                <a:lnTo>
                  <a:pt x="5869" y="771"/>
                </a:lnTo>
                <a:lnTo>
                  <a:pt x="6016" y="771"/>
                </a:lnTo>
                <a:lnTo>
                  <a:pt x="6199" y="808"/>
                </a:lnTo>
                <a:lnTo>
                  <a:pt x="6529" y="918"/>
                </a:lnTo>
                <a:lnTo>
                  <a:pt x="7190" y="1211"/>
                </a:lnTo>
                <a:lnTo>
                  <a:pt x="7080" y="1321"/>
                </a:lnTo>
                <a:lnTo>
                  <a:pt x="7043" y="1431"/>
                </a:lnTo>
                <a:lnTo>
                  <a:pt x="7043" y="1541"/>
                </a:lnTo>
                <a:lnTo>
                  <a:pt x="7043" y="1651"/>
                </a:lnTo>
                <a:lnTo>
                  <a:pt x="7153" y="1871"/>
                </a:lnTo>
                <a:lnTo>
                  <a:pt x="7300" y="2018"/>
                </a:lnTo>
                <a:lnTo>
                  <a:pt x="7446" y="2165"/>
                </a:lnTo>
                <a:lnTo>
                  <a:pt x="7556" y="2275"/>
                </a:lnTo>
                <a:lnTo>
                  <a:pt x="7446" y="2495"/>
                </a:lnTo>
                <a:lnTo>
                  <a:pt x="7263" y="3045"/>
                </a:lnTo>
                <a:lnTo>
                  <a:pt x="7153" y="3265"/>
                </a:lnTo>
                <a:lnTo>
                  <a:pt x="7043" y="3485"/>
                </a:lnTo>
                <a:lnTo>
                  <a:pt x="6933" y="3705"/>
                </a:lnTo>
                <a:lnTo>
                  <a:pt x="6896" y="3926"/>
                </a:lnTo>
                <a:lnTo>
                  <a:pt x="6896" y="3999"/>
                </a:lnTo>
                <a:lnTo>
                  <a:pt x="6970" y="4036"/>
                </a:lnTo>
                <a:lnTo>
                  <a:pt x="7043" y="4072"/>
                </a:lnTo>
                <a:lnTo>
                  <a:pt x="7116" y="4036"/>
                </a:lnTo>
                <a:lnTo>
                  <a:pt x="7263" y="3889"/>
                </a:lnTo>
                <a:lnTo>
                  <a:pt x="7410" y="3705"/>
                </a:lnTo>
                <a:lnTo>
                  <a:pt x="7593" y="3265"/>
                </a:lnTo>
                <a:lnTo>
                  <a:pt x="7777" y="2715"/>
                </a:lnTo>
                <a:lnTo>
                  <a:pt x="7813" y="2458"/>
                </a:lnTo>
                <a:lnTo>
                  <a:pt x="7813" y="2422"/>
                </a:lnTo>
                <a:lnTo>
                  <a:pt x="8363" y="2678"/>
                </a:lnTo>
                <a:lnTo>
                  <a:pt x="8584" y="2862"/>
                </a:lnTo>
                <a:lnTo>
                  <a:pt x="8694" y="3009"/>
                </a:lnTo>
                <a:lnTo>
                  <a:pt x="8804" y="3155"/>
                </a:lnTo>
                <a:lnTo>
                  <a:pt x="8877" y="3302"/>
                </a:lnTo>
                <a:lnTo>
                  <a:pt x="8877" y="3449"/>
                </a:lnTo>
                <a:lnTo>
                  <a:pt x="8840" y="3595"/>
                </a:lnTo>
                <a:lnTo>
                  <a:pt x="8694" y="3705"/>
                </a:lnTo>
                <a:lnTo>
                  <a:pt x="8620" y="3779"/>
                </a:lnTo>
                <a:lnTo>
                  <a:pt x="8584" y="3852"/>
                </a:lnTo>
                <a:lnTo>
                  <a:pt x="8584" y="3926"/>
                </a:lnTo>
                <a:lnTo>
                  <a:pt x="8620" y="3999"/>
                </a:lnTo>
                <a:lnTo>
                  <a:pt x="8657" y="4072"/>
                </a:lnTo>
                <a:lnTo>
                  <a:pt x="8730" y="4109"/>
                </a:lnTo>
                <a:lnTo>
                  <a:pt x="8840" y="4109"/>
                </a:lnTo>
                <a:lnTo>
                  <a:pt x="8914" y="4072"/>
                </a:lnTo>
                <a:lnTo>
                  <a:pt x="9097" y="3926"/>
                </a:lnTo>
                <a:lnTo>
                  <a:pt x="9207" y="3779"/>
                </a:lnTo>
                <a:lnTo>
                  <a:pt x="9281" y="3595"/>
                </a:lnTo>
                <a:lnTo>
                  <a:pt x="9281" y="3412"/>
                </a:lnTo>
                <a:lnTo>
                  <a:pt x="9281" y="3192"/>
                </a:lnTo>
                <a:lnTo>
                  <a:pt x="9207" y="3009"/>
                </a:lnTo>
                <a:lnTo>
                  <a:pt x="9097" y="2825"/>
                </a:lnTo>
                <a:lnTo>
                  <a:pt x="8987" y="2642"/>
                </a:lnTo>
                <a:lnTo>
                  <a:pt x="8804" y="2458"/>
                </a:lnTo>
                <a:lnTo>
                  <a:pt x="8584" y="2348"/>
                </a:lnTo>
                <a:lnTo>
                  <a:pt x="8107" y="2091"/>
                </a:lnTo>
                <a:lnTo>
                  <a:pt x="7887" y="1981"/>
                </a:lnTo>
                <a:lnTo>
                  <a:pt x="7593" y="1798"/>
                </a:lnTo>
                <a:lnTo>
                  <a:pt x="7446" y="1651"/>
                </a:lnTo>
                <a:lnTo>
                  <a:pt x="7373" y="1541"/>
                </a:lnTo>
                <a:lnTo>
                  <a:pt x="7336" y="1431"/>
                </a:lnTo>
                <a:lnTo>
                  <a:pt x="7373" y="1284"/>
                </a:lnTo>
                <a:lnTo>
                  <a:pt x="7483" y="1358"/>
                </a:lnTo>
                <a:lnTo>
                  <a:pt x="7556" y="1358"/>
                </a:lnTo>
                <a:lnTo>
                  <a:pt x="7593" y="1321"/>
                </a:lnTo>
                <a:lnTo>
                  <a:pt x="7630" y="1248"/>
                </a:lnTo>
                <a:lnTo>
                  <a:pt x="7703" y="1138"/>
                </a:lnTo>
                <a:lnTo>
                  <a:pt x="7813" y="954"/>
                </a:lnTo>
                <a:lnTo>
                  <a:pt x="7923" y="808"/>
                </a:lnTo>
                <a:lnTo>
                  <a:pt x="8107" y="698"/>
                </a:lnTo>
                <a:lnTo>
                  <a:pt x="8290" y="624"/>
                </a:lnTo>
                <a:lnTo>
                  <a:pt x="8474" y="588"/>
                </a:lnTo>
                <a:lnTo>
                  <a:pt x="8694" y="551"/>
                </a:lnTo>
                <a:lnTo>
                  <a:pt x="9060" y="514"/>
                </a:lnTo>
                <a:close/>
                <a:moveTo>
                  <a:pt x="13279" y="9318"/>
                </a:moveTo>
                <a:lnTo>
                  <a:pt x="13426" y="9428"/>
                </a:lnTo>
                <a:lnTo>
                  <a:pt x="13426" y="9464"/>
                </a:lnTo>
                <a:lnTo>
                  <a:pt x="13352" y="9464"/>
                </a:lnTo>
                <a:lnTo>
                  <a:pt x="13242" y="9538"/>
                </a:lnTo>
                <a:lnTo>
                  <a:pt x="12985" y="9868"/>
                </a:lnTo>
                <a:lnTo>
                  <a:pt x="12692" y="10198"/>
                </a:lnTo>
                <a:lnTo>
                  <a:pt x="12362" y="10492"/>
                </a:lnTo>
                <a:lnTo>
                  <a:pt x="12032" y="10748"/>
                </a:lnTo>
                <a:lnTo>
                  <a:pt x="11445" y="11078"/>
                </a:lnTo>
                <a:lnTo>
                  <a:pt x="10858" y="11409"/>
                </a:lnTo>
                <a:lnTo>
                  <a:pt x="10638" y="11372"/>
                </a:lnTo>
                <a:lnTo>
                  <a:pt x="10418" y="11299"/>
                </a:lnTo>
                <a:lnTo>
                  <a:pt x="10234" y="11188"/>
                </a:lnTo>
                <a:lnTo>
                  <a:pt x="10051" y="11078"/>
                </a:lnTo>
                <a:lnTo>
                  <a:pt x="10491" y="11005"/>
                </a:lnTo>
                <a:lnTo>
                  <a:pt x="10895" y="10858"/>
                </a:lnTo>
                <a:lnTo>
                  <a:pt x="11298" y="10675"/>
                </a:lnTo>
                <a:lnTo>
                  <a:pt x="11702" y="10492"/>
                </a:lnTo>
                <a:lnTo>
                  <a:pt x="12142" y="10235"/>
                </a:lnTo>
                <a:lnTo>
                  <a:pt x="12545" y="9941"/>
                </a:lnTo>
                <a:lnTo>
                  <a:pt x="12912" y="9648"/>
                </a:lnTo>
                <a:lnTo>
                  <a:pt x="13279" y="9318"/>
                </a:lnTo>
                <a:close/>
                <a:moveTo>
                  <a:pt x="13609" y="9648"/>
                </a:moveTo>
                <a:lnTo>
                  <a:pt x="13719" y="9795"/>
                </a:lnTo>
                <a:lnTo>
                  <a:pt x="13792" y="9978"/>
                </a:lnTo>
                <a:lnTo>
                  <a:pt x="13939" y="10345"/>
                </a:lnTo>
                <a:lnTo>
                  <a:pt x="13939" y="10602"/>
                </a:lnTo>
                <a:lnTo>
                  <a:pt x="13939" y="10858"/>
                </a:lnTo>
                <a:lnTo>
                  <a:pt x="13866" y="10968"/>
                </a:lnTo>
                <a:lnTo>
                  <a:pt x="13829" y="10932"/>
                </a:lnTo>
                <a:lnTo>
                  <a:pt x="13719" y="10932"/>
                </a:lnTo>
                <a:lnTo>
                  <a:pt x="13719" y="10968"/>
                </a:lnTo>
                <a:lnTo>
                  <a:pt x="13609" y="11188"/>
                </a:lnTo>
                <a:lnTo>
                  <a:pt x="12765" y="11299"/>
                </a:lnTo>
                <a:lnTo>
                  <a:pt x="12912" y="11188"/>
                </a:lnTo>
                <a:lnTo>
                  <a:pt x="13316" y="10895"/>
                </a:lnTo>
                <a:lnTo>
                  <a:pt x="13682" y="10565"/>
                </a:lnTo>
                <a:lnTo>
                  <a:pt x="13756" y="10492"/>
                </a:lnTo>
                <a:lnTo>
                  <a:pt x="13756" y="10381"/>
                </a:lnTo>
                <a:lnTo>
                  <a:pt x="13719" y="10308"/>
                </a:lnTo>
                <a:lnTo>
                  <a:pt x="13609" y="10271"/>
                </a:lnTo>
                <a:lnTo>
                  <a:pt x="13536" y="10271"/>
                </a:lnTo>
                <a:lnTo>
                  <a:pt x="13462" y="10308"/>
                </a:lnTo>
                <a:lnTo>
                  <a:pt x="13059" y="10638"/>
                </a:lnTo>
                <a:lnTo>
                  <a:pt x="12655" y="10968"/>
                </a:lnTo>
                <a:lnTo>
                  <a:pt x="12398" y="11152"/>
                </a:lnTo>
                <a:lnTo>
                  <a:pt x="12325" y="11225"/>
                </a:lnTo>
                <a:lnTo>
                  <a:pt x="12252" y="11372"/>
                </a:lnTo>
                <a:lnTo>
                  <a:pt x="11665" y="11409"/>
                </a:lnTo>
                <a:lnTo>
                  <a:pt x="11481" y="11445"/>
                </a:lnTo>
                <a:lnTo>
                  <a:pt x="11775" y="11299"/>
                </a:lnTo>
                <a:lnTo>
                  <a:pt x="12068" y="11115"/>
                </a:lnTo>
                <a:lnTo>
                  <a:pt x="12362" y="10932"/>
                </a:lnTo>
                <a:lnTo>
                  <a:pt x="12655" y="10748"/>
                </a:lnTo>
                <a:lnTo>
                  <a:pt x="12912" y="10492"/>
                </a:lnTo>
                <a:lnTo>
                  <a:pt x="13132" y="10271"/>
                </a:lnTo>
                <a:lnTo>
                  <a:pt x="13352" y="10015"/>
                </a:lnTo>
                <a:lnTo>
                  <a:pt x="13572" y="9721"/>
                </a:lnTo>
                <a:lnTo>
                  <a:pt x="13609" y="9648"/>
                </a:lnTo>
                <a:close/>
                <a:moveTo>
                  <a:pt x="9060" y="1"/>
                </a:moveTo>
                <a:lnTo>
                  <a:pt x="8804" y="37"/>
                </a:lnTo>
                <a:lnTo>
                  <a:pt x="8547" y="37"/>
                </a:lnTo>
                <a:lnTo>
                  <a:pt x="8290" y="111"/>
                </a:lnTo>
                <a:lnTo>
                  <a:pt x="8033" y="184"/>
                </a:lnTo>
                <a:lnTo>
                  <a:pt x="7813" y="294"/>
                </a:lnTo>
                <a:lnTo>
                  <a:pt x="7593" y="441"/>
                </a:lnTo>
                <a:lnTo>
                  <a:pt x="7410" y="624"/>
                </a:lnTo>
                <a:lnTo>
                  <a:pt x="7300" y="844"/>
                </a:lnTo>
                <a:lnTo>
                  <a:pt x="6896" y="624"/>
                </a:lnTo>
                <a:lnTo>
                  <a:pt x="6493" y="441"/>
                </a:lnTo>
                <a:lnTo>
                  <a:pt x="6273" y="367"/>
                </a:lnTo>
                <a:lnTo>
                  <a:pt x="6053" y="331"/>
                </a:lnTo>
                <a:lnTo>
                  <a:pt x="5612" y="331"/>
                </a:lnTo>
                <a:lnTo>
                  <a:pt x="5392" y="404"/>
                </a:lnTo>
                <a:lnTo>
                  <a:pt x="5209" y="477"/>
                </a:lnTo>
                <a:lnTo>
                  <a:pt x="5025" y="588"/>
                </a:lnTo>
                <a:lnTo>
                  <a:pt x="4842" y="734"/>
                </a:lnTo>
                <a:lnTo>
                  <a:pt x="4695" y="881"/>
                </a:lnTo>
                <a:lnTo>
                  <a:pt x="4585" y="1064"/>
                </a:lnTo>
                <a:lnTo>
                  <a:pt x="4512" y="1248"/>
                </a:lnTo>
                <a:lnTo>
                  <a:pt x="4475" y="1468"/>
                </a:lnTo>
                <a:lnTo>
                  <a:pt x="4182" y="1505"/>
                </a:lnTo>
                <a:lnTo>
                  <a:pt x="3888" y="1541"/>
                </a:lnTo>
                <a:lnTo>
                  <a:pt x="3595" y="1651"/>
                </a:lnTo>
                <a:lnTo>
                  <a:pt x="3338" y="1798"/>
                </a:lnTo>
                <a:lnTo>
                  <a:pt x="3081" y="1945"/>
                </a:lnTo>
                <a:lnTo>
                  <a:pt x="2861" y="2091"/>
                </a:lnTo>
                <a:lnTo>
                  <a:pt x="2641" y="2312"/>
                </a:lnTo>
                <a:lnTo>
                  <a:pt x="2421" y="2532"/>
                </a:lnTo>
                <a:lnTo>
                  <a:pt x="2238" y="2788"/>
                </a:lnTo>
                <a:lnTo>
                  <a:pt x="2091" y="3082"/>
                </a:lnTo>
                <a:lnTo>
                  <a:pt x="1981" y="3155"/>
                </a:lnTo>
                <a:lnTo>
                  <a:pt x="1834" y="3229"/>
                </a:lnTo>
                <a:lnTo>
                  <a:pt x="1504" y="3375"/>
                </a:lnTo>
                <a:lnTo>
                  <a:pt x="1211" y="3559"/>
                </a:lnTo>
                <a:lnTo>
                  <a:pt x="954" y="3779"/>
                </a:lnTo>
                <a:lnTo>
                  <a:pt x="697" y="3999"/>
                </a:lnTo>
                <a:lnTo>
                  <a:pt x="477" y="4256"/>
                </a:lnTo>
                <a:lnTo>
                  <a:pt x="330" y="4512"/>
                </a:lnTo>
                <a:lnTo>
                  <a:pt x="183" y="4769"/>
                </a:lnTo>
                <a:lnTo>
                  <a:pt x="73" y="5063"/>
                </a:lnTo>
                <a:lnTo>
                  <a:pt x="37" y="5319"/>
                </a:lnTo>
                <a:lnTo>
                  <a:pt x="0" y="5613"/>
                </a:lnTo>
                <a:lnTo>
                  <a:pt x="0" y="5906"/>
                </a:lnTo>
                <a:lnTo>
                  <a:pt x="73" y="6200"/>
                </a:lnTo>
                <a:lnTo>
                  <a:pt x="183" y="6493"/>
                </a:lnTo>
                <a:lnTo>
                  <a:pt x="294" y="6713"/>
                </a:lnTo>
                <a:lnTo>
                  <a:pt x="440" y="6933"/>
                </a:lnTo>
                <a:lnTo>
                  <a:pt x="660" y="7117"/>
                </a:lnTo>
                <a:lnTo>
                  <a:pt x="880" y="7300"/>
                </a:lnTo>
                <a:lnTo>
                  <a:pt x="1064" y="7374"/>
                </a:lnTo>
                <a:lnTo>
                  <a:pt x="1027" y="7594"/>
                </a:lnTo>
                <a:lnTo>
                  <a:pt x="1027" y="7814"/>
                </a:lnTo>
                <a:lnTo>
                  <a:pt x="1064" y="8034"/>
                </a:lnTo>
                <a:lnTo>
                  <a:pt x="1101" y="8217"/>
                </a:lnTo>
                <a:lnTo>
                  <a:pt x="1174" y="8437"/>
                </a:lnTo>
                <a:lnTo>
                  <a:pt x="1284" y="8621"/>
                </a:lnTo>
                <a:lnTo>
                  <a:pt x="1431" y="8804"/>
                </a:lnTo>
                <a:lnTo>
                  <a:pt x="1614" y="8988"/>
                </a:lnTo>
                <a:lnTo>
                  <a:pt x="1797" y="9098"/>
                </a:lnTo>
                <a:lnTo>
                  <a:pt x="1981" y="9208"/>
                </a:lnTo>
                <a:lnTo>
                  <a:pt x="2201" y="9281"/>
                </a:lnTo>
                <a:lnTo>
                  <a:pt x="2421" y="9318"/>
                </a:lnTo>
                <a:lnTo>
                  <a:pt x="2641" y="9354"/>
                </a:lnTo>
                <a:lnTo>
                  <a:pt x="2861" y="9318"/>
                </a:lnTo>
                <a:lnTo>
                  <a:pt x="3081" y="9281"/>
                </a:lnTo>
                <a:lnTo>
                  <a:pt x="3301" y="9208"/>
                </a:lnTo>
                <a:lnTo>
                  <a:pt x="3375" y="9354"/>
                </a:lnTo>
                <a:lnTo>
                  <a:pt x="3448" y="9501"/>
                </a:lnTo>
                <a:lnTo>
                  <a:pt x="3595" y="9648"/>
                </a:lnTo>
                <a:lnTo>
                  <a:pt x="3742" y="9758"/>
                </a:lnTo>
                <a:lnTo>
                  <a:pt x="3925" y="9868"/>
                </a:lnTo>
                <a:lnTo>
                  <a:pt x="4108" y="9905"/>
                </a:lnTo>
                <a:lnTo>
                  <a:pt x="4292" y="9941"/>
                </a:lnTo>
                <a:lnTo>
                  <a:pt x="4475" y="9941"/>
                </a:lnTo>
                <a:lnTo>
                  <a:pt x="4842" y="9905"/>
                </a:lnTo>
                <a:lnTo>
                  <a:pt x="5246" y="9795"/>
                </a:lnTo>
                <a:lnTo>
                  <a:pt x="5686" y="9648"/>
                </a:lnTo>
                <a:lnTo>
                  <a:pt x="6163" y="9574"/>
                </a:lnTo>
                <a:lnTo>
                  <a:pt x="6603" y="9574"/>
                </a:lnTo>
                <a:lnTo>
                  <a:pt x="7080" y="9611"/>
                </a:lnTo>
                <a:lnTo>
                  <a:pt x="7446" y="9648"/>
                </a:lnTo>
                <a:lnTo>
                  <a:pt x="7630" y="9648"/>
                </a:lnTo>
                <a:lnTo>
                  <a:pt x="7813" y="9611"/>
                </a:lnTo>
                <a:lnTo>
                  <a:pt x="7960" y="9721"/>
                </a:lnTo>
                <a:lnTo>
                  <a:pt x="8143" y="9795"/>
                </a:lnTo>
                <a:lnTo>
                  <a:pt x="8327" y="9831"/>
                </a:lnTo>
                <a:lnTo>
                  <a:pt x="8547" y="9868"/>
                </a:lnTo>
                <a:lnTo>
                  <a:pt x="9024" y="9905"/>
                </a:lnTo>
                <a:lnTo>
                  <a:pt x="9391" y="9868"/>
                </a:lnTo>
                <a:lnTo>
                  <a:pt x="9501" y="9868"/>
                </a:lnTo>
                <a:lnTo>
                  <a:pt x="9354" y="10161"/>
                </a:lnTo>
                <a:lnTo>
                  <a:pt x="9317" y="10308"/>
                </a:lnTo>
                <a:lnTo>
                  <a:pt x="9281" y="10492"/>
                </a:lnTo>
                <a:lnTo>
                  <a:pt x="9317" y="10638"/>
                </a:lnTo>
                <a:lnTo>
                  <a:pt x="9354" y="10785"/>
                </a:lnTo>
                <a:lnTo>
                  <a:pt x="9464" y="11078"/>
                </a:lnTo>
                <a:lnTo>
                  <a:pt x="9647" y="11335"/>
                </a:lnTo>
                <a:lnTo>
                  <a:pt x="9831" y="11519"/>
                </a:lnTo>
                <a:lnTo>
                  <a:pt x="9977" y="11629"/>
                </a:lnTo>
                <a:lnTo>
                  <a:pt x="10198" y="11739"/>
                </a:lnTo>
                <a:lnTo>
                  <a:pt x="10381" y="11812"/>
                </a:lnTo>
                <a:lnTo>
                  <a:pt x="10821" y="11922"/>
                </a:lnTo>
                <a:lnTo>
                  <a:pt x="11298" y="11959"/>
                </a:lnTo>
                <a:lnTo>
                  <a:pt x="11775" y="11922"/>
                </a:lnTo>
                <a:lnTo>
                  <a:pt x="12215" y="11885"/>
                </a:lnTo>
                <a:lnTo>
                  <a:pt x="13095" y="11775"/>
                </a:lnTo>
                <a:lnTo>
                  <a:pt x="13939" y="11665"/>
                </a:lnTo>
                <a:lnTo>
                  <a:pt x="14343" y="11555"/>
                </a:lnTo>
                <a:lnTo>
                  <a:pt x="14746" y="11409"/>
                </a:lnTo>
                <a:lnTo>
                  <a:pt x="15076" y="11262"/>
                </a:lnTo>
                <a:lnTo>
                  <a:pt x="15370" y="11042"/>
                </a:lnTo>
                <a:lnTo>
                  <a:pt x="15626" y="10785"/>
                </a:lnTo>
                <a:lnTo>
                  <a:pt x="15847" y="10528"/>
                </a:lnTo>
                <a:lnTo>
                  <a:pt x="16030" y="10235"/>
                </a:lnTo>
                <a:lnTo>
                  <a:pt x="16213" y="9941"/>
                </a:lnTo>
                <a:lnTo>
                  <a:pt x="16360" y="9648"/>
                </a:lnTo>
                <a:lnTo>
                  <a:pt x="16433" y="9318"/>
                </a:lnTo>
                <a:lnTo>
                  <a:pt x="16507" y="8988"/>
                </a:lnTo>
                <a:lnTo>
                  <a:pt x="16543" y="8657"/>
                </a:lnTo>
                <a:lnTo>
                  <a:pt x="16507" y="8327"/>
                </a:lnTo>
                <a:lnTo>
                  <a:pt x="16470" y="7997"/>
                </a:lnTo>
                <a:lnTo>
                  <a:pt x="16690" y="7447"/>
                </a:lnTo>
                <a:lnTo>
                  <a:pt x="16837" y="6933"/>
                </a:lnTo>
                <a:lnTo>
                  <a:pt x="16910" y="6347"/>
                </a:lnTo>
                <a:lnTo>
                  <a:pt x="16910" y="5796"/>
                </a:lnTo>
                <a:lnTo>
                  <a:pt x="16837" y="5429"/>
                </a:lnTo>
                <a:lnTo>
                  <a:pt x="16727" y="5063"/>
                </a:lnTo>
                <a:lnTo>
                  <a:pt x="16654" y="4916"/>
                </a:lnTo>
                <a:lnTo>
                  <a:pt x="16543" y="4769"/>
                </a:lnTo>
                <a:lnTo>
                  <a:pt x="16397" y="4659"/>
                </a:lnTo>
                <a:lnTo>
                  <a:pt x="16250" y="4586"/>
                </a:lnTo>
                <a:lnTo>
                  <a:pt x="16250" y="4146"/>
                </a:lnTo>
                <a:lnTo>
                  <a:pt x="16177" y="3742"/>
                </a:lnTo>
                <a:lnTo>
                  <a:pt x="16030" y="3375"/>
                </a:lnTo>
                <a:lnTo>
                  <a:pt x="15773" y="3009"/>
                </a:lnTo>
                <a:lnTo>
                  <a:pt x="15626" y="2825"/>
                </a:lnTo>
                <a:lnTo>
                  <a:pt x="15443" y="2642"/>
                </a:lnTo>
                <a:lnTo>
                  <a:pt x="15223" y="2495"/>
                </a:lnTo>
                <a:lnTo>
                  <a:pt x="15003" y="2385"/>
                </a:lnTo>
                <a:lnTo>
                  <a:pt x="14746" y="2238"/>
                </a:lnTo>
                <a:lnTo>
                  <a:pt x="14526" y="2055"/>
                </a:lnTo>
                <a:lnTo>
                  <a:pt x="14379" y="1835"/>
                </a:lnTo>
                <a:lnTo>
                  <a:pt x="14233" y="1578"/>
                </a:lnTo>
                <a:lnTo>
                  <a:pt x="14123" y="1358"/>
                </a:lnTo>
                <a:lnTo>
                  <a:pt x="13976" y="1138"/>
                </a:lnTo>
                <a:lnTo>
                  <a:pt x="13829" y="991"/>
                </a:lnTo>
                <a:lnTo>
                  <a:pt x="13682" y="808"/>
                </a:lnTo>
                <a:lnTo>
                  <a:pt x="13499" y="698"/>
                </a:lnTo>
                <a:lnTo>
                  <a:pt x="13279" y="588"/>
                </a:lnTo>
                <a:lnTo>
                  <a:pt x="13059" y="514"/>
                </a:lnTo>
                <a:lnTo>
                  <a:pt x="12802" y="441"/>
                </a:lnTo>
                <a:lnTo>
                  <a:pt x="12362" y="441"/>
                </a:lnTo>
                <a:lnTo>
                  <a:pt x="11885" y="477"/>
                </a:lnTo>
                <a:lnTo>
                  <a:pt x="11408" y="588"/>
                </a:lnTo>
                <a:lnTo>
                  <a:pt x="10968" y="698"/>
                </a:lnTo>
                <a:lnTo>
                  <a:pt x="10821" y="514"/>
                </a:lnTo>
                <a:lnTo>
                  <a:pt x="10601" y="331"/>
                </a:lnTo>
                <a:lnTo>
                  <a:pt x="10381" y="221"/>
                </a:lnTo>
                <a:lnTo>
                  <a:pt x="10124" y="147"/>
                </a:lnTo>
                <a:lnTo>
                  <a:pt x="9867" y="74"/>
                </a:lnTo>
                <a:lnTo>
                  <a:pt x="9574" y="37"/>
                </a:lnTo>
                <a:lnTo>
                  <a:pt x="9060" y="1"/>
                </a:lnTo>
                <a:close/>
              </a:path>
            </a:pathLst>
          </a:custGeom>
          <a:solidFill>
            <a:srgbClr val="3C78D8"/>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596" name="Google Shape;596;p18"/>
          <p:cNvSpPr/>
          <p:nvPr/>
        </p:nvSpPr>
        <p:spPr>
          <a:xfrm rot="-5400000">
            <a:off x="8662391" y="4028597"/>
            <a:ext cx="658418" cy="842038"/>
          </a:xfrm>
          <a:custGeom>
            <a:rect b="b" l="l" r="r" t="t"/>
            <a:pathLst>
              <a:path extrusionOk="0" h="12620" w="9868">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3C78D8"/>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597" name="Google Shape;597;p18"/>
          <p:cNvSpPr/>
          <p:nvPr/>
        </p:nvSpPr>
        <p:spPr>
          <a:xfrm>
            <a:off x="8604273" y="4941209"/>
            <a:ext cx="888477" cy="1003573"/>
          </a:xfrm>
          <a:custGeom>
            <a:rect b="b" l="l" r="r" t="t"/>
            <a:pathLst>
              <a:path extrusionOk="0" h="15041" w="13316">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6D9EEB"/>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598" name="Google Shape;598;p18"/>
          <p:cNvSpPr/>
          <p:nvPr/>
        </p:nvSpPr>
        <p:spPr>
          <a:xfrm>
            <a:off x="2488015" y="6323838"/>
            <a:ext cx="908093" cy="607041"/>
          </a:xfrm>
          <a:custGeom>
            <a:rect b="b" l="l" r="r" t="t"/>
            <a:pathLst>
              <a:path extrusionOk="0" h="9098" w="1361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6D9EEB"/>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599" name="Google Shape;599;p18"/>
          <p:cNvSpPr/>
          <p:nvPr/>
        </p:nvSpPr>
        <p:spPr>
          <a:xfrm>
            <a:off x="8893074" y="6152527"/>
            <a:ext cx="411277" cy="440635"/>
          </a:xfrm>
          <a:custGeom>
            <a:rect b="b" l="l" r="r" t="t"/>
            <a:pathLst>
              <a:path extrusionOk="0" h="6604" w="6164">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6D9EEB"/>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u avec légende" type="objTx">
  <p:cSld name="OBJECT_WITH_CAPTION_TEXT">
    <p:spTree>
      <p:nvGrpSpPr>
        <p:cNvPr id="600" name="Shape 600"/>
        <p:cNvGrpSpPr/>
        <p:nvPr/>
      </p:nvGrpSpPr>
      <p:grpSpPr>
        <a:xfrm>
          <a:off x="0" y="0"/>
          <a:ext cx="0" cy="0"/>
          <a:chOff x="0" y="0"/>
          <a:chExt cx="0" cy="0"/>
        </a:xfrm>
      </p:grpSpPr>
      <p:sp>
        <p:nvSpPr>
          <p:cNvPr id="601" name="Google Shape;601;p19"/>
          <p:cNvSpPr txBox="1"/>
          <p:nvPr>
            <p:ph type="title"/>
          </p:nvPr>
        </p:nvSpPr>
        <p:spPr>
          <a:xfrm>
            <a:off x="839788" y="457200"/>
            <a:ext cx="3932100" cy="1600200"/>
          </a:xfrm>
          <a:prstGeom prst="rect">
            <a:avLst/>
          </a:prstGeom>
          <a:noFill/>
          <a:ln>
            <a:noFill/>
          </a:ln>
        </p:spPr>
        <p:txBody>
          <a:bodyPr anchorCtr="0" anchor="b" bIns="45700" lIns="91425" spcFirstLastPara="1" rIns="91425" wrap="square" tIns="45700">
            <a:noAutofit/>
          </a:bodyPr>
          <a:lstStyle>
            <a:lvl1pPr lvl="0" rtl="0" algn="l">
              <a:lnSpc>
                <a:spcPct val="90000"/>
              </a:lnSpc>
              <a:spcBef>
                <a:spcPts val="0"/>
              </a:spcBef>
              <a:spcAft>
                <a:spcPts val="0"/>
              </a:spcAft>
              <a:buClr>
                <a:schemeClr val="dk1"/>
              </a:buClr>
              <a:buSzPts val="3200"/>
              <a:buFont typeface="Calibri"/>
              <a:buNone/>
              <a:defRPr sz="3200"/>
            </a:lvl1pPr>
            <a:lvl2pPr lvl="1" rtl="0">
              <a:spcBef>
                <a:spcPts val="0"/>
              </a:spcBef>
              <a:spcAft>
                <a:spcPts val="0"/>
              </a:spcAft>
              <a:buSzPts val="2400"/>
              <a:buNone/>
              <a:defRPr/>
            </a:lvl2pPr>
            <a:lvl3pPr lvl="2" rtl="0">
              <a:spcBef>
                <a:spcPts val="0"/>
              </a:spcBef>
              <a:spcAft>
                <a:spcPts val="0"/>
              </a:spcAft>
              <a:buSzPts val="2400"/>
              <a:buNone/>
              <a:defRPr/>
            </a:lvl3pPr>
            <a:lvl4pPr lvl="3" rtl="0">
              <a:spcBef>
                <a:spcPts val="0"/>
              </a:spcBef>
              <a:spcAft>
                <a:spcPts val="0"/>
              </a:spcAft>
              <a:buSzPts val="2400"/>
              <a:buNone/>
              <a:defRPr/>
            </a:lvl4pPr>
            <a:lvl5pPr lvl="4" rtl="0">
              <a:spcBef>
                <a:spcPts val="0"/>
              </a:spcBef>
              <a:spcAft>
                <a:spcPts val="0"/>
              </a:spcAft>
              <a:buSzPts val="2400"/>
              <a:buNone/>
              <a:defRPr/>
            </a:lvl5pPr>
            <a:lvl6pPr lvl="5" rtl="0">
              <a:spcBef>
                <a:spcPts val="0"/>
              </a:spcBef>
              <a:spcAft>
                <a:spcPts val="0"/>
              </a:spcAft>
              <a:buSzPts val="2400"/>
              <a:buNone/>
              <a:defRPr/>
            </a:lvl6pPr>
            <a:lvl7pPr lvl="6" rtl="0">
              <a:spcBef>
                <a:spcPts val="0"/>
              </a:spcBef>
              <a:spcAft>
                <a:spcPts val="0"/>
              </a:spcAft>
              <a:buSzPts val="2400"/>
              <a:buNone/>
              <a:defRPr/>
            </a:lvl7pPr>
            <a:lvl8pPr lvl="7" rtl="0">
              <a:spcBef>
                <a:spcPts val="0"/>
              </a:spcBef>
              <a:spcAft>
                <a:spcPts val="0"/>
              </a:spcAft>
              <a:buSzPts val="2400"/>
              <a:buNone/>
              <a:defRPr/>
            </a:lvl8pPr>
            <a:lvl9pPr lvl="8" rtl="0">
              <a:spcBef>
                <a:spcPts val="0"/>
              </a:spcBef>
              <a:spcAft>
                <a:spcPts val="0"/>
              </a:spcAft>
              <a:buSzPts val="2400"/>
              <a:buNone/>
              <a:defRPr/>
            </a:lvl9pPr>
          </a:lstStyle>
          <a:p/>
        </p:txBody>
      </p:sp>
      <p:sp>
        <p:nvSpPr>
          <p:cNvPr id="602" name="Google Shape;602;p19"/>
          <p:cNvSpPr txBox="1"/>
          <p:nvPr>
            <p:ph idx="1" type="body"/>
          </p:nvPr>
        </p:nvSpPr>
        <p:spPr>
          <a:xfrm>
            <a:off x="5183188" y="987425"/>
            <a:ext cx="6172200" cy="4873500"/>
          </a:xfrm>
          <a:prstGeom prst="rect">
            <a:avLst/>
          </a:prstGeom>
          <a:noFill/>
          <a:ln>
            <a:noFill/>
          </a:ln>
        </p:spPr>
        <p:txBody>
          <a:bodyPr anchorCtr="0" anchor="t" bIns="45700" lIns="91425" spcFirstLastPara="1" rIns="91425" wrap="square" tIns="45700">
            <a:noAutofit/>
          </a:bodyPr>
          <a:lstStyle>
            <a:lvl1pPr indent="-431800" lvl="0" marL="457200" rtl="0" algn="l">
              <a:lnSpc>
                <a:spcPct val="90000"/>
              </a:lnSpc>
              <a:spcBef>
                <a:spcPts val="1000"/>
              </a:spcBef>
              <a:spcAft>
                <a:spcPts val="0"/>
              </a:spcAft>
              <a:buClr>
                <a:schemeClr val="dk1"/>
              </a:buClr>
              <a:buSzPts val="3200"/>
              <a:buChar char="✘"/>
              <a:defRPr sz="3200"/>
            </a:lvl1pPr>
            <a:lvl2pPr indent="-406400" lvl="1" marL="914400" rtl="0" algn="l">
              <a:lnSpc>
                <a:spcPct val="90000"/>
              </a:lnSpc>
              <a:spcBef>
                <a:spcPts val="500"/>
              </a:spcBef>
              <a:spcAft>
                <a:spcPts val="0"/>
              </a:spcAft>
              <a:buClr>
                <a:schemeClr val="dk1"/>
              </a:buClr>
              <a:buSzPts val="2800"/>
              <a:buChar char="✗"/>
              <a:defRPr sz="2800"/>
            </a:lvl2pPr>
            <a:lvl3pPr indent="-381000" lvl="2" marL="1371600" rtl="0" algn="l">
              <a:lnSpc>
                <a:spcPct val="90000"/>
              </a:lnSpc>
              <a:spcBef>
                <a:spcPts val="500"/>
              </a:spcBef>
              <a:spcAft>
                <a:spcPts val="0"/>
              </a:spcAft>
              <a:buClr>
                <a:schemeClr val="dk1"/>
              </a:buClr>
              <a:buSzPts val="2400"/>
              <a:buChar char="■"/>
              <a:defRPr sz="2400"/>
            </a:lvl3pPr>
            <a:lvl4pPr indent="-355600" lvl="3" marL="1828800" rtl="0" algn="l">
              <a:lnSpc>
                <a:spcPct val="90000"/>
              </a:lnSpc>
              <a:spcBef>
                <a:spcPts val="500"/>
              </a:spcBef>
              <a:spcAft>
                <a:spcPts val="0"/>
              </a:spcAft>
              <a:buClr>
                <a:schemeClr val="dk1"/>
              </a:buClr>
              <a:buSzPts val="2000"/>
              <a:buChar char="●"/>
              <a:defRPr sz="2000"/>
            </a:lvl4pPr>
            <a:lvl5pPr indent="-355600" lvl="4" marL="2286000" rtl="0" algn="l">
              <a:lnSpc>
                <a:spcPct val="90000"/>
              </a:lnSpc>
              <a:spcBef>
                <a:spcPts val="500"/>
              </a:spcBef>
              <a:spcAft>
                <a:spcPts val="0"/>
              </a:spcAft>
              <a:buClr>
                <a:schemeClr val="dk1"/>
              </a:buClr>
              <a:buSzPts val="2000"/>
              <a:buChar char="○"/>
              <a:defRPr sz="2000"/>
            </a:lvl5pPr>
            <a:lvl6pPr indent="-355600" lvl="5" marL="2743200" rtl="0" algn="l">
              <a:lnSpc>
                <a:spcPct val="90000"/>
              </a:lnSpc>
              <a:spcBef>
                <a:spcPts val="500"/>
              </a:spcBef>
              <a:spcAft>
                <a:spcPts val="0"/>
              </a:spcAft>
              <a:buClr>
                <a:schemeClr val="dk1"/>
              </a:buClr>
              <a:buSzPts val="2000"/>
              <a:buChar char="■"/>
              <a:defRPr sz="2000"/>
            </a:lvl6pPr>
            <a:lvl7pPr indent="-355600" lvl="6" marL="3200400" rtl="0" algn="l">
              <a:lnSpc>
                <a:spcPct val="90000"/>
              </a:lnSpc>
              <a:spcBef>
                <a:spcPts val="500"/>
              </a:spcBef>
              <a:spcAft>
                <a:spcPts val="0"/>
              </a:spcAft>
              <a:buClr>
                <a:schemeClr val="dk1"/>
              </a:buClr>
              <a:buSzPts val="2000"/>
              <a:buChar char="●"/>
              <a:defRPr sz="2000"/>
            </a:lvl7pPr>
            <a:lvl8pPr indent="-355600" lvl="7" marL="3657600" rtl="0" algn="l">
              <a:lnSpc>
                <a:spcPct val="90000"/>
              </a:lnSpc>
              <a:spcBef>
                <a:spcPts val="500"/>
              </a:spcBef>
              <a:spcAft>
                <a:spcPts val="0"/>
              </a:spcAft>
              <a:buClr>
                <a:schemeClr val="dk1"/>
              </a:buClr>
              <a:buSzPts val="2000"/>
              <a:buChar char="○"/>
              <a:defRPr sz="2000"/>
            </a:lvl8pPr>
            <a:lvl9pPr indent="-355600" lvl="8" marL="4114800" rtl="0" algn="l">
              <a:lnSpc>
                <a:spcPct val="90000"/>
              </a:lnSpc>
              <a:spcBef>
                <a:spcPts val="500"/>
              </a:spcBef>
              <a:spcAft>
                <a:spcPts val="0"/>
              </a:spcAft>
              <a:buClr>
                <a:schemeClr val="dk1"/>
              </a:buClr>
              <a:buSzPts val="2000"/>
              <a:buChar char="■"/>
              <a:defRPr sz="2000"/>
            </a:lvl9pPr>
          </a:lstStyle>
          <a:p/>
        </p:txBody>
      </p:sp>
      <p:sp>
        <p:nvSpPr>
          <p:cNvPr id="603" name="Google Shape;603;p19"/>
          <p:cNvSpPr txBox="1"/>
          <p:nvPr>
            <p:ph idx="2" type="body"/>
          </p:nvPr>
        </p:nvSpPr>
        <p:spPr>
          <a:xfrm>
            <a:off x="839788" y="2057400"/>
            <a:ext cx="3932100" cy="3811500"/>
          </a:xfrm>
          <a:prstGeom prst="rect">
            <a:avLst/>
          </a:prstGeom>
          <a:noFill/>
          <a:ln>
            <a:noFill/>
          </a:ln>
        </p:spPr>
        <p:txBody>
          <a:bodyPr anchorCtr="0" anchor="t" bIns="45700" lIns="91425" spcFirstLastPara="1" rIns="91425" wrap="square" tIns="45700">
            <a:noAutofit/>
          </a:bodyPr>
          <a:lstStyle>
            <a:lvl1pPr indent="-228600" lvl="0" marL="457200" rtl="0" algn="l">
              <a:lnSpc>
                <a:spcPct val="90000"/>
              </a:lnSpc>
              <a:spcBef>
                <a:spcPts val="1000"/>
              </a:spcBef>
              <a:spcAft>
                <a:spcPts val="0"/>
              </a:spcAft>
              <a:buClr>
                <a:schemeClr val="dk1"/>
              </a:buClr>
              <a:buSzPts val="1600"/>
              <a:buNone/>
              <a:defRPr sz="1600"/>
            </a:lvl1pPr>
            <a:lvl2pPr indent="-228600" lvl="1" marL="914400" rtl="0" algn="l">
              <a:lnSpc>
                <a:spcPct val="90000"/>
              </a:lnSpc>
              <a:spcBef>
                <a:spcPts val="500"/>
              </a:spcBef>
              <a:spcAft>
                <a:spcPts val="0"/>
              </a:spcAft>
              <a:buClr>
                <a:schemeClr val="dk1"/>
              </a:buClr>
              <a:buSzPts val="1400"/>
              <a:buNone/>
              <a:defRPr sz="1400"/>
            </a:lvl2pPr>
            <a:lvl3pPr indent="-228600" lvl="2" marL="1371600" rtl="0" algn="l">
              <a:lnSpc>
                <a:spcPct val="90000"/>
              </a:lnSpc>
              <a:spcBef>
                <a:spcPts val="500"/>
              </a:spcBef>
              <a:spcAft>
                <a:spcPts val="0"/>
              </a:spcAft>
              <a:buClr>
                <a:schemeClr val="dk1"/>
              </a:buClr>
              <a:buSzPts val="1200"/>
              <a:buNone/>
              <a:defRPr sz="1200"/>
            </a:lvl3pPr>
            <a:lvl4pPr indent="-228600" lvl="3" marL="1828800" rtl="0" algn="l">
              <a:lnSpc>
                <a:spcPct val="90000"/>
              </a:lnSpc>
              <a:spcBef>
                <a:spcPts val="500"/>
              </a:spcBef>
              <a:spcAft>
                <a:spcPts val="0"/>
              </a:spcAft>
              <a:buClr>
                <a:schemeClr val="dk1"/>
              </a:buClr>
              <a:buSzPts val="1000"/>
              <a:buNone/>
              <a:defRPr sz="1000"/>
            </a:lvl4pPr>
            <a:lvl5pPr indent="-228600" lvl="4" marL="2286000" rtl="0" algn="l">
              <a:lnSpc>
                <a:spcPct val="90000"/>
              </a:lnSpc>
              <a:spcBef>
                <a:spcPts val="500"/>
              </a:spcBef>
              <a:spcAft>
                <a:spcPts val="0"/>
              </a:spcAft>
              <a:buClr>
                <a:schemeClr val="dk1"/>
              </a:buClr>
              <a:buSzPts val="1000"/>
              <a:buNone/>
              <a:defRPr sz="1000"/>
            </a:lvl5pPr>
            <a:lvl6pPr indent="-228600" lvl="5" marL="2743200" rtl="0" algn="l">
              <a:lnSpc>
                <a:spcPct val="90000"/>
              </a:lnSpc>
              <a:spcBef>
                <a:spcPts val="500"/>
              </a:spcBef>
              <a:spcAft>
                <a:spcPts val="0"/>
              </a:spcAft>
              <a:buClr>
                <a:schemeClr val="dk1"/>
              </a:buClr>
              <a:buSzPts val="1000"/>
              <a:buNone/>
              <a:defRPr sz="1000"/>
            </a:lvl6pPr>
            <a:lvl7pPr indent="-228600" lvl="6" marL="3200400" rtl="0" algn="l">
              <a:lnSpc>
                <a:spcPct val="90000"/>
              </a:lnSpc>
              <a:spcBef>
                <a:spcPts val="500"/>
              </a:spcBef>
              <a:spcAft>
                <a:spcPts val="0"/>
              </a:spcAft>
              <a:buClr>
                <a:schemeClr val="dk1"/>
              </a:buClr>
              <a:buSzPts val="1000"/>
              <a:buNone/>
              <a:defRPr sz="1000"/>
            </a:lvl7pPr>
            <a:lvl8pPr indent="-228600" lvl="7" marL="3657600" rtl="0" algn="l">
              <a:lnSpc>
                <a:spcPct val="90000"/>
              </a:lnSpc>
              <a:spcBef>
                <a:spcPts val="500"/>
              </a:spcBef>
              <a:spcAft>
                <a:spcPts val="0"/>
              </a:spcAft>
              <a:buClr>
                <a:schemeClr val="dk1"/>
              </a:buClr>
              <a:buSzPts val="1000"/>
              <a:buNone/>
              <a:defRPr sz="1000"/>
            </a:lvl8pPr>
            <a:lvl9pPr indent="-228600" lvl="8" marL="4114800" rtl="0" algn="l">
              <a:lnSpc>
                <a:spcPct val="90000"/>
              </a:lnSpc>
              <a:spcBef>
                <a:spcPts val="500"/>
              </a:spcBef>
              <a:spcAft>
                <a:spcPts val="0"/>
              </a:spcAft>
              <a:buClr>
                <a:schemeClr val="dk1"/>
              </a:buClr>
              <a:buSzPts val="1000"/>
              <a:buNone/>
              <a:defRPr sz="1000"/>
            </a:lvl9pPr>
          </a:lstStyle>
          <a:p/>
        </p:txBody>
      </p:sp>
      <p:sp>
        <p:nvSpPr>
          <p:cNvPr id="604" name="Google Shape;604;p19"/>
          <p:cNvSpPr txBox="1"/>
          <p:nvPr>
            <p:ph idx="10" type="dt"/>
          </p:nvPr>
        </p:nvSpPr>
        <p:spPr>
          <a:xfrm>
            <a:off x="838200" y="6356350"/>
            <a:ext cx="2743200" cy="365100"/>
          </a:xfrm>
          <a:prstGeom prst="rect">
            <a:avLst/>
          </a:prstGeom>
          <a:noFill/>
          <a:ln>
            <a:noFill/>
          </a:ln>
        </p:spPr>
        <p:txBody>
          <a:bodyPr anchorCtr="0" anchor="ctr" bIns="45700" lIns="91425" spcFirstLastPara="1" rIns="91425" wrap="square" tIns="45700">
            <a:noAutofit/>
          </a:bodyPr>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605" name="Google Shape;605;p19"/>
          <p:cNvSpPr txBox="1"/>
          <p:nvPr>
            <p:ph idx="11" type="ftr"/>
          </p:nvPr>
        </p:nvSpPr>
        <p:spPr>
          <a:xfrm>
            <a:off x="4038600" y="6356350"/>
            <a:ext cx="4114800" cy="365100"/>
          </a:xfrm>
          <a:prstGeom prst="rect">
            <a:avLst/>
          </a:prstGeom>
          <a:noFill/>
          <a:ln>
            <a:noFill/>
          </a:ln>
        </p:spPr>
        <p:txBody>
          <a:bodyPr anchorCtr="0" anchor="ctr" bIns="45700" lIns="91425" spcFirstLastPara="1" rIns="91425" wrap="square" tIns="45700">
            <a:noAutofit/>
          </a:bodyPr>
          <a:lstStyle>
            <a:lvl1pPr lvl="0" rtl="0" algn="ctr">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606" name="Google Shape;606;p19"/>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lvl1pPr indent="0" lvl="0" marL="0" rtl="0" algn="r">
              <a:spcBef>
                <a:spcPts val="0"/>
              </a:spcBef>
              <a:spcAft>
                <a:spcPts val="0"/>
              </a:spcAft>
              <a:buClr>
                <a:srgbClr val="888888"/>
              </a:buClr>
              <a:buSzPts val="1200"/>
              <a:buFont typeface="Calibri"/>
              <a:buNone/>
              <a:defRPr/>
            </a:lvl1pPr>
            <a:lvl2pPr indent="0" lvl="1" marL="0" rtl="0" algn="r">
              <a:spcBef>
                <a:spcPts val="0"/>
              </a:spcBef>
              <a:spcAft>
                <a:spcPts val="0"/>
              </a:spcAft>
              <a:buClr>
                <a:srgbClr val="888888"/>
              </a:buClr>
              <a:buSzPts val="1200"/>
              <a:buFont typeface="Calibri"/>
              <a:buNone/>
              <a:defRPr/>
            </a:lvl2pPr>
            <a:lvl3pPr indent="0" lvl="2" marL="0" rtl="0" algn="r">
              <a:spcBef>
                <a:spcPts val="0"/>
              </a:spcBef>
              <a:spcAft>
                <a:spcPts val="0"/>
              </a:spcAft>
              <a:buClr>
                <a:srgbClr val="888888"/>
              </a:buClr>
              <a:buSzPts val="1200"/>
              <a:buFont typeface="Calibri"/>
              <a:buNone/>
              <a:defRPr/>
            </a:lvl3pPr>
            <a:lvl4pPr indent="0" lvl="3" marL="0" rtl="0" algn="r">
              <a:spcBef>
                <a:spcPts val="0"/>
              </a:spcBef>
              <a:spcAft>
                <a:spcPts val="0"/>
              </a:spcAft>
              <a:buClr>
                <a:srgbClr val="888888"/>
              </a:buClr>
              <a:buSzPts val="1200"/>
              <a:buFont typeface="Calibri"/>
              <a:buNone/>
              <a:defRPr/>
            </a:lvl4pPr>
            <a:lvl5pPr indent="0" lvl="4" marL="0" rtl="0" algn="r">
              <a:spcBef>
                <a:spcPts val="0"/>
              </a:spcBef>
              <a:spcAft>
                <a:spcPts val="0"/>
              </a:spcAft>
              <a:buClr>
                <a:srgbClr val="888888"/>
              </a:buClr>
              <a:buSzPts val="1200"/>
              <a:buFont typeface="Calibri"/>
              <a:buNone/>
              <a:defRPr/>
            </a:lvl5pPr>
            <a:lvl6pPr indent="0" lvl="5" marL="0" rtl="0" algn="r">
              <a:spcBef>
                <a:spcPts val="0"/>
              </a:spcBef>
              <a:spcAft>
                <a:spcPts val="0"/>
              </a:spcAft>
              <a:buClr>
                <a:srgbClr val="888888"/>
              </a:buClr>
              <a:buSzPts val="1200"/>
              <a:buFont typeface="Calibri"/>
              <a:buNone/>
              <a:defRPr/>
            </a:lvl6pPr>
            <a:lvl7pPr indent="0" lvl="6" marL="0" rtl="0" algn="r">
              <a:spcBef>
                <a:spcPts val="0"/>
              </a:spcBef>
              <a:spcAft>
                <a:spcPts val="0"/>
              </a:spcAft>
              <a:buClr>
                <a:srgbClr val="888888"/>
              </a:buClr>
              <a:buSzPts val="1200"/>
              <a:buFont typeface="Calibri"/>
              <a:buNone/>
              <a:defRPr/>
            </a:lvl7pPr>
            <a:lvl8pPr indent="0" lvl="7" marL="0" rtl="0" algn="r">
              <a:spcBef>
                <a:spcPts val="0"/>
              </a:spcBef>
              <a:spcAft>
                <a:spcPts val="0"/>
              </a:spcAft>
              <a:buClr>
                <a:srgbClr val="888888"/>
              </a:buClr>
              <a:buSzPts val="1200"/>
              <a:buFont typeface="Calibri"/>
              <a:buNone/>
              <a:defRPr/>
            </a:lvl8pPr>
            <a:lvl9pPr indent="0" lvl="8" marL="0" rtl="0" algn="r">
              <a:spcBef>
                <a:spcPts val="0"/>
              </a:spcBef>
              <a:spcAft>
                <a:spcPts val="0"/>
              </a:spcAft>
              <a:buClr>
                <a:srgbClr val="888888"/>
              </a:buClr>
              <a:buSzPts val="1200"/>
              <a:buFont typeface="Calibri"/>
              <a:buNone/>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de section 1">
  <p:cSld name="1_Titre de section">
    <p:spTree>
      <p:nvGrpSpPr>
        <p:cNvPr id="607" name="Shape 607"/>
        <p:cNvGrpSpPr/>
        <p:nvPr/>
      </p:nvGrpSpPr>
      <p:grpSpPr>
        <a:xfrm>
          <a:off x="0" y="0"/>
          <a:ext cx="0" cy="0"/>
          <a:chOff x="0" y="0"/>
          <a:chExt cx="0" cy="0"/>
        </a:xfrm>
      </p:grpSpPr>
      <p:sp>
        <p:nvSpPr>
          <p:cNvPr id="608" name="Google Shape;608;p20"/>
          <p:cNvSpPr txBox="1"/>
          <p:nvPr>
            <p:ph type="title"/>
          </p:nvPr>
        </p:nvSpPr>
        <p:spPr>
          <a:xfrm>
            <a:off x="1106424" y="1173575"/>
            <a:ext cx="9966900" cy="2926200"/>
          </a:xfrm>
          <a:prstGeom prst="rect">
            <a:avLst/>
          </a:prstGeom>
          <a:noFill/>
          <a:ln>
            <a:noFill/>
          </a:ln>
        </p:spPr>
        <p:txBody>
          <a:bodyPr anchorCtr="0" anchor="b" bIns="45700" lIns="91425" spcFirstLastPara="1" rIns="91425" wrap="square" tIns="45700">
            <a:noAutofit/>
          </a:bodyPr>
          <a:lstStyle>
            <a:lvl1pPr lvl="0" rtl="0" algn="ctr">
              <a:lnSpc>
                <a:spcPct val="85000"/>
              </a:lnSpc>
              <a:spcBef>
                <a:spcPts val="0"/>
              </a:spcBef>
              <a:spcAft>
                <a:spcPts val="0"/>
              </a:spcAft>
              <a:buClr>
                <a:schemeClr val="accent1"/>
              </a:buClr>
              <a:buSzPts val="7200"/>
              <a:buFont typeface="Corbel"/>
              <a:buNone/>
              <a:defRPr b="0" sz="7200" cap="none"/>
            </a:lvl1pPr>
            <a:lvl2pPr lvl="1" rtl="0">
              <a:spcBef>
                <a:spcPts val="0"/>
              </a:spcBef>
              <a:spcAft>
                <a:spcPts val="0"/>
              </a:spcAft>
              <a:buSzPts val="3700"/>
              <a:buNone/>
              <a:defRPr/>
            </a:lvl2pPr>
            <a:lvl3pPr lvl="2" rtl="0">
              <a:spcBef>
                <a:spcPts val="0"/>
              </a:spcBef>
              <a:spcAft>
                <a:spcPts val="0"/>
              </a:spcAft>
              <a:buSzPts val="3700"/>
              <a:buNone/>
              <a:defRPr/>
            </a:lvl3pPr>
            <a:lvl4pPr lvl="3" rtl="0">
              <a:spcBef>
                <a:spcPts val="0"/>
              </a:spcBef>
              <a:spcAft>
                <a:spcPts val="0"/>
              </a:spcAft>
              <a:buSzPts val="3700"/>
              <a:buNone/>
              <a:defRPr/>
            </a:lvl4pPr>
            <a:lvl5pPr lvl="4" rtl="0">
              <a:spcBef>
                <a:spcPts val="0"/>
              </a:spcBef>
              <a:spcAft>
                <a:spcPts val="0"/>
              </a:spcAft>
              <a:buSzPts val="3700"/>
              <a:buNone/>
              <a:defRPr/>
            </a:lvl5pPr>
            <a:lvl6pPr lvl="5" rtl="0">
              <a:spcBef>
                <a:spcPts val="0"/>
              </a:spcBef>
              <a:spcAft>
                <a:spcPts val="0"/>
              </a:spcAft>
              <a:buSzPts val="3700"/>
              <a:buNone/>
              <a:defRPr/>
            </a:lvl6pPr>
            <a:lvl7pPr lvl="6" rtl="0">
              <a:spcBef>
                <a:spcPts val="0"/>
              </a:spcBef>
              <a:spcAft>
                <a:spcPts val="0"/>
              </a:spcAft>
              <a:buSzPts val="3700"/>
              <a:buNone/>
              <a:defRPr/>
            </a:lvl7pPr>
            <a:lvl8pPr lvl="7" rtl="0">
              <a:spcBef>
                <a:spcPts val="0"/>
              </a:spcBef>
              <a:spcAft>
                <a:spcPts val="0"/>
              </a:spcAft>
              <a:buSzPts val="3700"/>
              <a:buNone/>
              <a:defRPr/>
            </a:lvl8pPr>
            <a:lvl9pPr lvl="8" rtl="0">
              <a:spcBef>
                <a:spcPts val="0"/>
              </a:spcBef>
              <a:spcAft>
                <a:spcPts val="0"/>
              </a:spcAft>
              <a:buSzPts val="3700"/>
              <a:buNone/>
              <a:defRPr/>
            </a:lvl9pPr>
          </a:lstStyle>
          <a:p/>
        </p:txBody>
      </p:sp>
      <p:sp>
        <p:nvSpPr>
          <p:cNvPr id="609" name="Google Shape;609;p20"/>
          <p:cNvSpPr txBox="1"/>
          <p:nvPr>
            <p:ph idx="1" type="body"/>
          </p:nvPr>
        </p:nvSpPr>
        <p:spPr>
          <a:xfrm>
            <a:off x="1709928" y="4154520"/>
            <a:ext cx="8769000" cy="1363800"/>
          </a:xfrm>
          <a:prstGeom prst="rect">
            <a:avLst/>
          </a:prstGeom>
          <a:noFill/>
          <a:ln>
            <a:noFill/>
          </a:ln>
        </p:spPr>
        <p:txBody>
          <a:bodyPr anchorCtr="0" anchor="t" bIns="45700" lIns="91425" spcFirstLastPara="1" rIns="91425" wrap="square" tIns="45700">
            <a:noAutofit/>
          </a:bodyPr>
          <a:lstStyle>
            <a:lvl1pPr indent="-228600" lvl="0" marL="457200" rtl="0" algn="ctr">
              <a:lnSpc>
                <a:spcPct val="90000"/>
              </a:lnSpc>
              <a:spcBef>
                <a:spcPts val="1400"/>
              </a:spcBef>
              <a:spcAft>
                <a:spcPts val="0"/>
              </a:spcAft>
              <a:buClr>
                <a:schemeClr val="accent1"/>
              </a:buClr>
              <a:buSzPts val="1760"/>
              <a:buNone/>
              <a:defRPr sz="2200">
                <a:solidFill>
                  <a:schemeClr val="accent1"/>
                </a:solidFill>
              </a:defRPr>
            </a:lvl1pPr>
            <a:lvl2pPr indent="-228600" lvl="1" marL="914400" rtl="0" algn="l">
              <a:lnSpc>
                <a:spcPct val="90000"/>
              </a:lnSpc>
              <a:spcBef>
                <a:spcPts val="2100"/>
              </a:spcBef>
              <a:spcAft>
                <a:spcPts val="0"/>
              </a:spcAft>
              <a:buClr>
                <a:srgbClr val="888888"/>
              </a:buClr>
              <a:buSzPts val="1440"/>
              <a:buNone/>
              <a:defRPr sz="1800">
                <a:solidFill>
                  <a:srgbClr val="888888"/>
                </a:solidFill>
              </a:defRPr>
            </a:lvl2pPr>
            <a:lvl3pPr indent="-228600" lvl="2" marL="1371600" rtl="0" algn="l">
              <a:lnSpc>
                <a:spcPct val="90000"/>
              </a:lnSpc>
              <a:spcBef>
                <a:spcPts val="400"/>
              </a:spcBef>
              <a:spcAft>
                <a:spcPts val="0"/>
              </a:spcAft>
              <a:buClr>
                <a:srgbClr val="888888"/>
              </a:buClr>
              <a:buSzPts val="1280"/>
              <a:buNone/>
              <a:defRPr sz="1600">
                <a:solidFill>
                  <a:srgbClr val="888888"/>
                </a:solidFill>
              </a:defRPr>
            </a:lvl3pPr>
            <a:lvl4pPr indent="-228600" lvl="3" marL="1828800" rtl="0" algn="l">
              <a:lnSpc>
                <a:spcPct val="90000"/>
              </a:lnSpc>
              <a:spcBef>
                <a:spcPts val="400"/>
              </a:spcBef>
              <a:spcAft>
                <a:spcPts val="0"/>
              </a:spcAft>
              <a:buClr>
                <a:srgbClr val="888888"/>
              </a:buClr>
              <a:buSzPts val="1120"/>
              <a:buNone/>
              <a:defRPr sz="1400">
                <a:solidFill>
                  <a:srgbClr val="888888"/>
                </a:solidFill>
              </a:defRPr>
            </a:lvl4pPr>
            <a:lvl5pPr indent="-228600" lvl="4" marL="2286000" rtl="0" algn="l">
              <a:lnSpc>
                <a:spcPct val="90000"/>
              </a:lnSpc>
              <a:spcBef>
                <a:spcPts val="400"/>
              </a:spcBef>
              <a:spcAft>
                <a:spcPts val="0"/>
              </a:spcAft>
              <a:buClr>
                <a:srgbClr val="888888"/>
              </a:buClr>
              <a:buSzPts val="1120"/>
              <a:buNone/>
              <a:defRPr sz="1400">
                <a:solidFill>
                  <a:srgbClr val="888888"/>
                </a:solidFill>
              </a:defRPr>
            </a:lvl5pPr>
            <a:lvl6pPr indent="-228600" lvl="5" marL="2743200" rtl="0" algn="l">
              <a:lnSpc>
                <a:spcPct val="90000"/>
              </a:lnSpc>
              <a:spcBef>
                <a:spcPts val="400"/>
              </a:spcBef>
              <a:spcAft>
                <a:spcPts val="0"/>
              </a:spcAft>
              <a:buClr>
                <a:srgbClr val="888888"/>
              </a:buClr>
              <a:buSzPts val="1120"/>
              <a:buNone/>
              <a:defRPr sz="1400">
                <a:solidFill>
                  <a:srgbClr val="888888"/>
                </a:solidFill>
              </a:defRPr>
            </a:lvl6pPr>
            <a:lvl7pPr indent="-228600" lvl="6" marL="3200400" rtl="0" algn="l">
              <a:lnSpc>
                <a:spcPct val="90000"/>
              </a:lnSpc>
              <a:spcBef>
                <a:spcPts val="400"/>
              </a:spcBef>
              <a:spcAft>
                <a:spcPts val="0"/>
              </a:spcAft>
              <a:buClr>
                <a:srgbClr val="888888"/>
              </a:buClr>
              <a:buSzPts val="1120"/>
              <a:buNone/>
              <a:defRPr sz="1400">
                <a:solidFill>
                  <a:srgbClr val="888888"/>
                </a:solidFill>
              </a:defRPr>
            </a:lvl7pPr>
            <a:lvl8pPr indent="-228600" lvl="7" marL="3657600" rtl="0" algn="l">
              <a:lnSpc>
                <a:spcPct val="90000"/>
              </a:lnSpc>
              <a:spcBef>
                <a:spcPts val="400"/>
              </a:spcBef>
              <a:spcAft>
                <a:spcPts val="0"/>
              </a:spcAft>
              <a:buClr>
                <a:srgbClr val="888888"/>
              </a:buClr>
              <a:buSzPts val="1120"/>
              <a:buNone/>
              <a:defRPr sz="1400">
                <a:solidFill>
                  <a:srgbClr val="888888"/>
                </a:solidFill>
              </a:defRPr>
            </a:lvl8pPr>
            <a:lvl9pPr indent="-228600" lvl="8" marL="4114800" rtl="0" algn="l">
              <a:lnSpc>
                <a:spcPct val="90000"/>
              </a:lnSpc>
              <a:spcBef>
                <a:spcPts val="400"/>
              </a:spcBef>
              <a:spcAft>
                <a:spcPts val="400"/>
              </a:spcAft>
              <a:buClr>
                <a:srgbClr val="888888"/>
              </a:buClr>
              <a:buSzPts val="1120"/>
              <a:buNone/>
              <a:defRPr sz="1400">
                <a:solidFill>
                  <a:srgbClr val="888888"/>
                </a:solidFill>
              </a:defRPr>
            </a:lvl9pPr>
          </a:lstStyle>
          <a:p/>
        </p:txBody>
      </p:sp>
      <p:sp>
        <p:nvSpPr>
          <p:cNvPr id="610" name="Google Shape;610;p20"/>
          <p:cNvSpPr txBox="1"/>
          <p:nvPr>
            <p:ph idx="10" type="dt"/>
          </p:nvPr>
        </p:nvSpPr>
        <p:spPr>
          <a:xfrm>
            <a:off x="1142996" y="6223828"/>
            <a:ext cx="2329200" cy="365100"/>
          </a:xfrm>
          <a:prstGeom prst="rect">
            <a:avLst/>
          </a:prstGeom>
          <a:noFill/>
          <a:ln>
            <a:noFill/>
          </a:ln>
        </p:spPr>
        <p:txBody>
          <a:bodyPr anchorCtr="0" anchor="ctr" bIns="45700" lIns="91425" spcFirstLastPara="1" rIns="91425" wrap="square" tIns="45700">
            <a:noAutofit/>
          </a:bodyPr>
          <a:lstStyle>
            <a:lvl1pPr lvl="0" rtl="0" algn="l">
              <a:spcBef>
                <a:spcPts val="0"/>
              </a:spcBef>
              <a:spcAft>
                <a:spcPts val="0"/>
              </a:spcAft>
              <a:buClr>
                <a:srgbClr val="888888"/>
              </a:buClr>
              <a:buSzPts val="1400"/>
              <a:buFont typeface="Calibri"/>
              <a:buNone/>
              <a:defRPr/>
            </a:lvl1pPr>
            <a:lvl2pPr lvl="1" rtl="0" algn="l">
              <a:spcBef>
                <a:spcPts val="0"/>
              </a:spcBef>
              <a:spcAft>
                <a:spcPts val="0"/>
              </a:spcAft>
              <a:buClr>
                <a:schemeClr val="dk1"/>
              </a:buClr>
              <a:buSzPts val="1400"/>
              <a:buFont typeface="Calibri"/>
              <a:buNone/>
              <a:defRPr/>
            </a:lvl2pPr>
            <a:lvl3pPr lvl="2" rtl="0" algn="l">
              <a:spcBef>
                <a:spcPts val="0"/>
              </a:spcBef>
              <a:spcAft>
                <a:spcPts val="0"/>
              </a:spcAft>
              <a:buClr>
                <a:schemeClr val="dk1"/>
              </a:buClr>
              <a:buSzPts val="1400"/>
              <a:buFont typeface="Calibri"/>
              <a:buNone/>
              <a:defRPr/>
            </a:lvl3pPr>
            <a:lvl4pPr lvl="3" rtl="0" algn="l">
              <a:spcBef>
                <a:spcPts val="0"/>
              </a:spcBef>
              <a:spcAft>
                <a:spcPts val="0"/>
              </a:spcAft>
              <a:buClr>
                <a:schemeClr val="dk1"/>
              </a:buClr>
              <a:buSzPts val="1400"/>
              <a:buFont typeface="Calibri"/>
              <a:buNone/>
              <a:defRPr/>
            </a:lvl4pPr>
            <a:lvl5pPr lvl="4" rtl="0" algn="l">
              <a:spcBef>
                <a:spcPts val="0"/>
              </a:spcBef>
              <a:spcAft>
                <a:spcPts val="0"/>
              </a:spcAft>
              <a:buClr>
                <a:schemeClr val="dk1"/>
              </a:buClr>
              <a:buSzPts val="1400"/>
              <a:buFont typeface="Calibri"/>
              <a:buNone/>
              <a:defRPr/>
            </a:lvl5pPr>
            <a:lvl6pPr lvl="5" rtl="0" algn="l">
              <a:spcBef>
                <a:spcPts val="0"/>
              </a:spcBef>
              <a:spcAft>
                <a:spcPts val="0"/>
              </a:spcAft>
              <a:buClr>
                <a:schemeClr val="dk1"/>
              </a:buClr>
              <a:buSzPts val="1400"/>
              <a:buFont typeface="Calibri"/>
              <a:buNone/>
              <a:defRPr/>
            </a:lvl6pPr>
            <a:lvl7pPr lvl="6" rtl="0" algn="l">
              <a:spcBef>
                <a:spcPts val="0"/>
              </a:spcBef>
              <a:spcAft>
                <a:spcPts val="0"/>
              </a:spcAft>
              <a:buClr>
                <a:schemeClr val="dk1"/>
              </a:buClr>
              <a:buSzPts val="1400"/>
              <a:buFont typeface="Calibri"/>
              <a:buNone/>
              <a:defRPr/>
            </a:lvl7pPr>
            <a:lvl8pPr lvl="7" rtl="0" algn="l">
              <a:spcBef>
                <a:spcPts val="0"/>
              </a:spcBef>
              <a:spcAft>
                <a:spcPts val="0"/>
              </a:spcAft>
              <a:buClr>
                <a:schemeClr val="dk1"/>
              </a:buClr>
              <a:buSzPts val="1400"/>
              <a:buFont typeface="Calibri"/>
              <a:buNone/>
              <a:defRPr/>
            </a:lvl8pPr>
            <a:lvl9pPr lvl="8" rtl="0" algn="l">
              <a:spcBef>
                <a:spcPts val="0"/>
              </a:spcBef>
              <a:spcAft>
                <a:spcPts val="0"/>
              </a:spcAft>
              <a:buClr>
                <a:schemeClr val="dk1"/>
              </a:buClr>
              <a:buSzPts val="1400"/>
              <a:buFont typeface="Calibri"/>
              <a:buNone/>
              <a:defRPr/>
            </a:lvl9pPr>
          </a:lstStyle>
          <a:p/>
        </p:txBody>
      </p:sp>
      <p:sp>
        <p:nvSpPr>
          <p:cNvPr id="611" name="Google Shape;611;p20"/>
          <p:cNvSpPr txBox="1"/>
          <p:nvPr>
            <p:ph idx="11" type="ftr"/>
          </p:nvPr>
        </p:nvSpPr>
        <p:spPr>
          <a:xfrm>
            <a:off x="3949148" y="6223828"/>
            <a:ext cx="4717800" cy="365100"/>
          </a:xfrm>
          <a:prstGeom prst="rect">
            <a:avLst/>
          </a:prstGeom>
          <a:noFill/>
          <a:ln>
            <a:noFill/>
          </a:ln>
        </p:spPr>
        <p:txBody>
          <a:bodyPr anchorCtr="0" anchor="ctr" bIns="45700" lIns="91425" spcFirstLastPara="1" rIns="91425" wrap="square" tIns="45700">
            <a:noAutofit/>
          </a:bodyPr>
          <a:lstStyle>
            <a:lvl1pPr lvl="0" rtl="0" algn="ctr">
              <a:spcBef>
                <a:spcPts val="0"/>
              </a:spcBef>
              <a:spcAft>
                <a:spcPts val="0"/>
              </a:spcAft>
              <a:buClr>
                <a:srgbClr val="888888"/>
              </a:buClr>
              <a:buSzPts val="1400"/>
              <a:buFont typeface="Calibri"/>
              <a:buNone/>
              <a:defRPr/>
            </a:lvl1pPr>
            <a:lvl2pPr lvl="1" rtl="0" algn="l">
              <a:spcBef>
                <a:spcPts val="0"/>
              </a:spcBef>
              <a:spcAft>
                <a:spcPts val="0"/>
              </a:spcAft>
              <a:buClr>
                <a:schemeClr val="dk1"/>
              </a:buClr>
              <a:buSzPts val="1400"/>
              <a:buFont typeface="Calibri"/>
              <a:buNone/>
              <a:defRPr/>
            </a:lvl2pPr>
            <a:lvl3pPr lvl="2" rtl="0" algn="l">
              <a:spcBef>
                <a:spcPts val="0"/>
              </a:spcBef>
              <a:spcAft>
                <a:spcPts val="0"/>
              </a:spcAft>
              <a:buClr>
                <a:schemeClr val="dk1"/>
              </a:buClr>
              <a:buSzPts val="1400"/>
              <a:buFont typeface="Calibri"/>
              <a:buNone/>
              <a:defRPr/>
            </a:lvl3pPr>
            <a:lvl4pPr lvl="3" rtl="0" algn="l">
              <a:spcBef>
                <a:spcPts val="0"/>
              </a:spcBef>
              <a:spcAft>
                <a:spcPts val="0"/>
              </a:spcAft>
              <a:buClr>
                <a:schemeClr val="dk1"/>
              </a:buClr>
              <a:buSzPts val="1400"/>
              <a:buFont typeface="Calibri"/>
              <a:buNone/>
              <a:defRPr/>
            </a:lvl4pPr>
            <a:lvl5pPr lvl="4" rtl="0" algn="l">
              <a:spcBef>
                <a:spcPts val="0"/>
              </a:spcBef>
              <a:spcAft>
                <a:spcPts val="0"/>
              </a:spcAft>
              <a:buClr>
                <a:schemeClr val="dk1"/>
              </a:buClr>
              <a:buSzPts val="1400"/>
              <a:buFont typeface="Calibri"/>
              <a:buNone/>
              <a:defRPr/>
            </a:lvl5pPr>
            <a:lvl6pPr lvl="5" rtl="0" algn="l">
              <a:spcBef>
                <a:spcPts val="0"/>
              </a:spcBef>
              <a:spcAft>
                <a:spcPts val="0"/>
              </a:spcAft>
              <a:buClr>
                <a:schemeClr val="dk1"/>
              </a:buClr>
              <a:buSzPts val="1400"/>
              <a:buFont typeface="Calibri"/>
              <a:buNone/>
              <a:defRPr/>
            </a:lvl6pPr>
            <a:lvl7pPr lvl="6" rtl="0" algn="l">
              <a:spcBef>
                <a:spcPts val="0"/>
              </a:spcBef>
              <a:spcAft>
                <a:spcPts val="0"/>
              </a:spcAft>
              <a:buClr>
                <a:schemeClr val="dk1"/>
              </a:buClr>
              <a:buSzPts val="1400"/>
              <a:buFont typeface="Calibri"/>
              <a:buNone/>
              <a:defRPr/>
            </a:lvl7pPr>
            <a:lvl8pPr lvl="7" rtl="0" algn="l">
              <a:spcBef>
                <a:spcPts val="0"/>
              </a:spcBef>
              <a:spcAft>
                <a:spcPts val="0"/>
              </a:spcAft>
              <a:buClr>
                <a:schemeClr val="dk1"/>
              </a:buClr>
              <a:buSzPts val="1400"/>
              <a:buFont typeface="Calibri"/>
              <a:buNone/>
              <a:defRPr/>
            </a:lvl8pPr>
            <a:lvl9pPr lvl="8" rtl="0" algn="l">
              <a:spcBef>
                <a:spcPts val="0"/>
              </a:spcBef>
              <a:spcAft>
                <a:spcPts val="0"/>
              </a:spcAft>
              <a:buClr>
                <a:schemeClr val="dk1"/>
              </a:buClr>
              <a:buSzPts val="1400"/>
              <a:buFont typeface="Calibri"/>
              <a:buNone/>
              <a:defRPr/>
            </a:lvl9pPr>
          </a:lstStyle>
          <a:p/>
        </p:txBody>
      </p:sp>
      <p:sp>
        <p:nvSpPr>
          <p:cNvPr id="612" name="Google Shape;612;p20"/>
          <p:cNvSpPr txBox="1"/>
          <p:nvPr>
            <p:ph idx="12" type="sldNum"/>
          </p:nvPr>
        </p:nvSpPr>
        <p:spPr>
          <a:xfrm>
            <a:off x="9329530" y="6223828"/>
            <a:ext cx="1706100" cy="3651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1pPr>
            <a:lvl2pPr indent="0" lvl="1" marL="0" marR="0" rtl="0" algn="r">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2pPr>
            <a:lvl3pPr indent="0" lvl="2" marL="0" marR="0" rtl="0" algn="r">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3pPr>
            <a:lvl4pPr indent="0" lvl="3" marL="0" marR="0" rtl="0" algn="r">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4pPr>
            <a:lvl5pPr indent="0" lvl="4" marL="0" marR="0" rtl="0" algn="r">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5pPr>
            <a:lvl6pPr indent="0" lvl="5" marL="0" marR="0" rtl="0" algn="r">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6pPr>
            <a:lvl7pPr indent="0" lvl="6" marL="0" marR="0" rtl="0" algn="r">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7pPr>
            <a:lvl8pPr indent="0" lvl="7" marL="0" marR="0" rtl="0" algn="r">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8pPr>
            <a:lvl9pPr indent="0" lvl="8" marL="0" marR="0" rtl="0" algn="r">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_4">
    <p:spTree>
      <p:nvGrpSpPr>
        <p:cNvPr id="613" name="Shape 613"/>
        <p:cNvGrpSpPr/>
        <p:nvPr/>
      </p:nvGrpSpPr>
      <p:grpSpPr>
        <a:xfrm>
          <a:off x="0" y="0"/>
          <a:ext cx="0" cy="0"/>
          <a:chOff x="0" y="0"/>
          <a:chExt cx="0" cy="0"/>
        </a:xfrm>
      </p:grpSpPr>
      <p:sp>
        <p:nvSpPr>
          <p:cNvPr id="614" name="Google Shape;614;p21"/>
          <p:cNvSpPr txBox="1"/>
          <p:nvPr>
            <p:ph type="ctrTitle"/>
          </p:nvPr>
        </p:nvSpPr>
        <p:spPr>
          <a:xfrm>
            <a:off x="415611" y="992767"/>
            <a:ext cx="11360700" cy="2736900"/>
          </a:xfrm>
          <a:prstGeom prst="rect">
            <a:avLst/>
          </a:prstGeom>
          <a:noFill/>
          <a:ln>
            <a:noFill/>
          </a:ln>
        </p:spPr>
        <p:txBody>
          <a:bodyPr anchorCtr="0" anchor="b" bIns="121900" lIns="121900" spcFirstLastPara="1" rIns="121900" wrap="square" tIns="121900">
            <a:noAutofit/>
          </a:bodyPr>
          <a:lstStyle>
            <a:lvl1pPr lvl="0" rtl="0" algn="ctr">
              <a:lnSpc>
                <a:spcPct val="100000"/>
              </a:lnSpc>
              <a:spcBef>
                <a:spcPts val="0"/>
              </a:spcBef>
              <a:spcAft>
                <a:spcPts val="0"/>
              </a:spcAft>
              <a:buSzPts val="6900"/>
              <a:buNone/>
              <a:defRPr sz="6900"/>
            </a:lvl1pPr>
            <a:lvl2pPr lvl="1" rtl="0" algn="ctr">
              <a:lnSpc>
                <a:spcPct val="100000"/>
              </a:lnSpc>
              <a:spcBef>
                <a:spcPts val="0"/>
              </a:spcBef>
              <a:spcAft>
                <a:spcPts val="0"/>
              </a:spcAft>
              <a:buSzPts val="6900"/>
              <a:buNone/>
              <a:defRPr sz="6900"/>
            </a:lvl2pPr>
            <a:lvl3pPr lvl="2" rtl="0" algn="ctr">
              <a:lnSpc>
                <a:spcPct val="100000"/>
              </a:lnSpc>
              <a:spcBef>
                <a:spcPts val="0"/>
              </a:spcBef>
              <a:spcAft>
                <a:spcPts val="0"/>
              </a:spcAft>
              <a:buSzPts val="6900"/>
              <a:buNone/>
              <a:defRPr sz="6900"/>
            </a:lvl3pPr>
            <a:lvl4pPr lvl="3" rtl="0" algn="ctr">
              <a:lnSpc>
                <a:spcPct val="100000"/>
              </a:lnSpc>
              <a:spcBef>
                <a:spcPts val="0"/>
              </a:spcBef>
              <a:spcAft>
                <a:spcPts val="0"/>
              </a:spcAft>
              <a:buSzPts val="6900"/>
              <a:buNone/>
              <a:defRPr sz="6900"/>
            </a:lvl4pPr>
            <a:lvl5pPr lvl="4" rtl="0" algn="ctr">
              <a:lnSpc>
                <a:spcPct val="100000"/>
              </a:lnSpc>
              <a:spcBef>
                <a:spcPts val="0"/>
              </a:spcBef>
              <a:spcAft>
                <a:spcPts val="0"/>
              </a:spcAft>
              <a:buSzPts val="6900"/>
              <a:buNone/>
              <a:defRPr sz="6900"/>
            </a:lvl5pPr>
            <a:lvl6pPr lvl="5" rtl="0" algn="ctr">
              <a:lnSpc>
                <a:spcPct val="100000"/>
              </a:lnSpc>
              <a:spcBef>
                <a:spcPts val="0"/>
              </a:spcBef>
              <a:spcAft>
                <a:spcPts val="0"/>
              </a:spcAft>
              <a:buSzPts val="6900"/>
              <a:buNone/>
              <a:defRPr sz="6900"/>
            </a:lvl6pPr>
            <a:lvl7pPr lvl="6" rtl="0" algn="ctr">
              <a:lnSpc>
                <a:spcPct val="100000"/>
              </a:lnSpc>
              <a:spcBef>
                <a:spcPts val="0"/>
              </a:spcBef>
              <a:spcAft>
                <a:spcPts val="0"/>
              </a:spcAft>
              <a:buSzPts val="6900"/>
              <a:buNone/>
              <a:defRPr sz="6900"/>
            </a:lvl7pPr>
            <a:lvl8pPr lvl="7" rtl="0" algn="ctr">
              <a:lnSpc>
                <a:spcPct val="100000"/>
              </a:lnSpc>
              <a:spcBef>
                <a:spcPts val="0"/>
              </a:spcBef>
              <a:spcAft>
                <a:spcPts val="0"/>
              </a:spcAft>
              <a:buSzPts val="6900"/>
              <a:buNone/>
              <a:defRPr sz="6900"/>
            </a:lvl8pPr>
            <a:lvl9pPr lvl="8" rtl="0" algn="ctr">
              <a:lnSpc>
                <a:spcPct val="100000"/>
              </a:lnSpc>
              <a:spcBef>
                <a:spcPts val="0"/>
              </a:spcBef>
              <a:spcAft>
                <a:spcPts val="0"/>
              </a:spcAft>
              <a:buSzPts val="6900"/>
              <a:buNone/>
              <a:defRPr sz="6900"/>
            </a:lvl9pPr>
          </a:lstStyle>
          <a:p/>
        </p:txBody>
      </p:sp>
      <p:sp>
        <p:nvSpPr>
          <p:cNvPr id="615" name="Google Shape;615;p21"/>
          <p:cNvSpPr txBox="1"/>
          <p:nvPr>
            <p:ph idx="1" type="subTitle"/>
          </p:nvPr>
        </p:nvSpPr>
        <p:spPr>
          <a:xfrm>
            <a:off x="415600" y="3778833"/>
            <a:ext cx="11360700" cy="1056900"/>
          </a:xfrm>
          <a:prstGeom prst="rect">
            <a:avLst/>
          </a:prstGeom>
          <a:noFill/>
          <a:ln>
            <a:noFill/>
          </a:ln>
        </p:spPr>
        <p:txBody>
          <a:bodyPr anchorCtr="0" anchor="t" bIns="121900" lIns="121900" spcFirstLastPara="1" rIns="121900" wrap="square" tIns="121900">
            <a:noAutofit/>
          </a:bodyPr>
          <a:lstStyle>
            <a:lvl1pPr lvl="0" rtl="0" algn="ctr">
              <a:lnSpc>
                <a:spcPct val="100000"/>
              </a:lnSpc>
              <a:spcBef>
                <a:spcPts val="0"/>
              </a:spcBef>
              <a:spcAft>
                <a:spcPts val="0"/>
              </a:spcAft>
              <a:buSzPts val="3700"/>
              <a:buNone/>
              <a:defRPr sz="3700"/>
            </a:lvl1pPr>
            <a:lvl2pPr lvl="1" rtl="0" algn="ctr">
              <a:lnSpc>
                <a:spcPct val="100000"/>
              </a:lnSpc>
              <a:spcBef>
                <a:spcPts val="0"/>
              </a:spcBef>
              <a:spcAft>
                <a:spcPts val="0"/>
              </a:spcAft>
              <a:buSzPts val="3700"/>
              <a:buNone/>
              <a:defRPr sz="3700"/>
            </a:lvl2pPr>
            <a:lvl3pPr lvl="2" rtl="0" algn="ctr">
              <a:lnSpc>
                <a:spcPct val="100000"/>
              </a:lnSpc>
              <a:spcBef>
                <a:spcPts val="0"/>
              </a:spcBef>
              <a:spcAft>
                <a:spcPts val="0"/>
              </a:spcAft>
              <a:buSzPts val="3700"/>
              <a:buNone/>
              <a:defRPr sz="3700"/>
            </a:lvl3pPr>
            <a:lvl4pPr lvl="3" rtl="0" algn="ctr">
              <a:lnSpc>
                <a:spcPct val="100000"/>
              </a:lnSpc>
              <a:spcBef>
                <a:spcPts val="0"/>
              </a:spcBef>
              <a:spcAft>
                <a:spcPts val="0"/>
              </a:spcAft>
              <a:buSzPts val="3700"/>
              <a:buNone/>
              <a:defRPr sz="3700"/>
            </a:lvl4pPr>
            <a:lvl5pPr lvl="4" rtl="0" algn="ctr">
              <a:lnSpc>
                <a:spcPct val="100000"/>
              </a:lnSpc>
              <a:spcBef>
                <a:spcPts val="0"/>
              </a:spcBef>
              <a:spcAft>
                <a:spcPts val="0"/>
              </a:spcAft>
              <a:buSzPts val="3700"/>
              <a:buNone/>
              <a:defRPr sz="3700"/>
            </a:lvl5pPr>
            <a:lvl6pPr lvl="5" rtl="0" algn="ctr">
              <a:lnSpc>
                <a:spcPct val="100000"/>
              </a:lnSpc>
              <a:spcBef>
                <a:spcPts val="0"/>
              </a:spcBef>
              <a:spcAft>
                <a:spcPts val="0"/>
              </a:spcAft>
              <a:buSzPts val="3700"/>
              <a:buNone/>
              <a:defRPr sz="3700"/>
            </a:lvl6pPr>
            <a:lvl7pPr lvl="6" rtl="0" algn="ctr">
              <a:lnSpc>
                <a:spcPct val="100000"/>
              </a:lnSpc>
              <a:spcBef>
                <a:spcPts val="0"/>
              </a:spcBef>
              <a:spcAft>
                <a:spcPts val="0"/>
              </a:spcAft>
              <a:buSzPts val="3700"/>
              <a:buNone/>
              <a:defRPr sz="3700"/>
            </a:lvl7pPr>
            <a:lvl8pPr lvl="7" rtl="0" algn="ctr">
              <a:lnSpc>
                <a:spcPct val="100000"/>
              </a:lnSpc>
              <a:spcBef>
                <a:spcPts val="0"/>
              </a:spcBef>
              <a:spcAft>
                <a:spcPts val="0"/>
              </a:spcAft>
              <a:buSzPts val="3700"/>
              <a:buNone/>
              <a:defRPr sz="3700"/>
            </a:lvl8pPr>
            <a:lvl9pPr lvl="8" rtl="0" algn="ctr">
              <a:lnSpc>
                <a:spcPct val="100000"/>
              </a:lnSpc>
              <a:spcBef>
                <a:spcPts val="0"/>
              </a:spcBef>
              <a:spcAft>
                <a:spcPts val="0"/>
              </a:spcAft>
              <a:buSzPts val="3700"/>
              <a:buNone/>
              <a:defRPr sz="3700"/>
            </a:lvl9pPr>
          </a:lstStyle>
          <a:p/>
        </p:txBody>
      </p:sp>
      <p:sp>
        <p:nvSpPr>
          <p:cNvPr id="616" name="Google Shape;616;p21"/>
          <p:cNvSpPr txBox="1"/>
          <p:nvPr>
            <p:ph idx="12" type="sldNum"/>
          </p:nvPr>
        </p:nvSpPr>
        <p:spPr>
          <a:xfrm>
            <a:off x="11296610" y="6217623"/>
            <a:ext cx="731700" cy="524700"/>
          </a:xfrm>
          <a:prstGeom prst="rect">
            <a:avLst/>
          </a:prstGeom>
          <a:noFill/>
          <a:ln>
            <a:noFill/>
          </a:ln>
        </p:spPr>
        <p:txBody>
          <a:bodyPr anchorCtr="0" anchor="ctr" bIns="121900" lIns="121900" spcFirstLastPara="1" rIns="121900" wrap="square" tIns="121900">
            <a:noAutofit/>
          </a:bodyPr>
          <a:lstStyle>
            <a:lvl1pPr indent="0" lvl="0" marL="0" marR="0" rtl="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slideLayout" Target="../slideLayouts/slideLayout20.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21" Type="http://schemas.openxmlformats.org/officeDocument/2006/relationships/theme" Target="../theme/theme1.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5" Type="http://schemas.openxmlformats.org/officeDocument/2006/relationships/slideLayout" Target="../slideLayouts/slideLayout5.xml"/><Relationship Id="rId19" Type="http://schemas.openxmlformats.org/officeDocument/2006/relationships/slideLayout" Target="../slideLayouts/slideLayout19.xml"/><Relationship Id="rId6" Type="http://schemas.openxmlformats.org/officeDocument/2006/relationships/slideLayout" Target="../slideLayouts/slideLayout6.xml"/><Relationship Id="rId18" Type="http://schemas.openxmlformats.org/officeDocument/2006/relationships/slideLayout" Target="../slideLayouts/slideLayout18.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
    <p:bg>
      <p:bgPr>
        <a:solidFill>
          <a:schemeClr val="lt1"/>
        </a:solidFill>
      </p:bgPr>
    </p:bg>
    <p:spTree>
      <p:nvGrpSpPr>
        <p:cNvPr id="9" name="Shape 9"/>
        <p:cNvGrpSpPr/>
        <p:nvPr/>
      </p:nvGrpSpPr>
      <p:grpSpPr>
        <a:xfrm>
          <a:off x="0" y="0"/>
          <a:ext cx="0" cy="0"/>
          <a:chOff x="0" y="0"/>
          <a:chExt cx="0" cy="0"/>
        </a:xfrm>
      </p:grpSpPr>
      <p:grpSp>
        <p:nvGrpSpPr>
          <p:cNvPr id="10" name="Google Shape;10;p1"/>
          <p:cNvGrpSpPr/>
          <p:nvPr/>
        </p:nvGrpSpPr>
        <p:grpSpPr>
          <a:xfrm>
            <a:off x="-1" y="-2"/>
            <a:ext cx="12191964" cy="6857969"/>
            <a:chOff x="239950" y="872550"/>
            <a:chExt cx="7042900" cy="3961625"/>
          </a:xfrm>
        </p:grpSpPr>
        <p:sp>
          <p:nvSpPr>
            <p:cNvPr id="11" name="Google Shape;11;p1"/>
            <p:cNvSpPr/>
            <p:nvPr/>
          </p:nvSpPr>
          <p:spPr>
            <a:xfrm>
              <a:off x="239950" y="872550"/>
              <a:ext cx="7042900" cy="3961625"/>
            </a:xfrm>
            <a:custGeom>
              <a:rect b="b" l="l" r="r" t="t"/>
              <a:pathLst>
                <a:path extrusionOk="0" fill="none" h="158465" w="281716">
                  <a:moveTo>
                    <a:pt x="0" y="0"/>
                  </a:moveTo>
                  <a:lnTo>
                    <a:pt x="281715" y="0"/>
                  </a:lnTo>
                  <a:lnTo>
                    <a:pt x="281715" y="158464"/>
                  </a:lnTo>
                  <a:lnTo>
                    <a:pt x="0" y="158464"/>
                  </a:lnTo>
                  <a:lnTo>
                    <a:pt x="0" y="0"/>
                  </a:lnTo>
                  <a:close/>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2" name="Google Shape;12;p1"/>
            <p:cNvSpPr/>
            <p:nvPr/>
          </p:nvSpPr>
          <p:spPr>
            <a:xfrm>
              <a:off x="239950" y="4761700"/>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3" name="Google Shape;13;p1"/>
            <p:cNvSpPr/>
            <p:nvPr/>
          </p:nvSpPr>
          <p:spPr>
            <a:xfrm>
              <a:off x="239950" y="469017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4" name="Google Shape;14;p1"/>
            <p:cNvSpPr/>
            <p:nvPr/>
          </p:nvSpPr>
          <p:spPr>
            <a:xfrm>
              <a:off x="239950" y="4617725"/>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5" name="Google Shape;15;p1"/>
            <p:cNvSpPr/>
            <p:nvPr/>
          </p:nvSpPr>
          <p:spPr>
            <a:xfrm>
              <a:off x="239950" y="454620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6" name="Google Shape;16;p1"/>
            <p:cNvSpPr/>
            <p:nvPr/>
          </p:nvSpPr>
          <p:spPr>
            <a:xfrm>
              <a:off x="239950" y="4473750"/>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7" name="Google Shape;17;p1"/>
            <p:cNvSpPr/>
            <p:nvPr/>
          </p:nvSpPr>
          <p:spPr>
            <a:xfrm>
              <a:off x="239950" y="440222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8" name="Google Shape;18;p1"/>
            <p:cNvSpPr/>
            <p:nvPr/>
          </p:nvSpPr>
          <p:spPr>
            <a:xfrm>
              <a:off x="239950" y="4329775"/>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9" name="Google Shape;19;p1"/>
            <p:cNvSpPr/>
            <p:nvPr/>
          </p:nvSpPr>
          <p:spPr>
            <a:xfrm>
              <a:off x="239950" y="425825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0" name="Google Shape;20;p1"/>
            <p:cNvSpPr/>
            <p:nvPr/>
          </p:nvSpPr>
          <p:spPr>
            <a:xfrm>
              <a:off x="239950" y="4185800"/>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1" name="Google Shape;21;p1"/>
            <p:cNvSpPr/>
            <p:nvPr/>
          </p:nvSpPr>
          <p:spPr>
            <a:xfrm>
              <a:off x="239950" y="411427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2" name="Google Shape;22;p1"/>
            <p:cNvSpPr/>
            <p:nvPr/>
          </p:nvSpPr>
          <p:spPr>
            <a:xfrm>
              <a:off x="239950" y="4041825"/>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3" name="Google Shape;23;p1"/>
            <p:cNvSpPr/>
            <p:nvPr/>
          </p:nvSpPr>
          <p:spPr>
            <a:xfrm>
              <a:off x="239950" y="3969375"/>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4" name="Google Shape;24;p1"/>
            <p:cNvSpPr/>
            <p:nvPr/>
          </p:nvSpPr>
          <p:spPr>
            <a:xfrm>
              <a:off x="239950" y="3897850"/>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5" name="Google Shape;25;p1"/>
            <p:cNvSpPr/>
            <p:nvPr/>
          </p:nvSpPr>
          <p:spPr>
            <a:xfrm>
              <a:off x="239950" y="3825400"/>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6" name="Google Shape;26;p1"/>
            <p:cNvSpPr/>
            <p:nvPr/>
          </p:nvSpPr>
          <p:spPr>
            <a:xfrm>
              <a:off x="239950" y="3753875"/>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7" name="Google Shape;27;p1"/>
            <p:cNvSpPr/>
            <p:nvPr/>
          </p:nvSpPr>
          <p:spPr>
            <a:xfrm>
              <a:off x="239950" y="3681425"/>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8" name="Google Shape;28;p1"/>
            <p:cNvSpPr/>
            <p:nvPr/>
          </p:nvSpPr>
          <p:spPr>
            <a:xfrm>
              <a:off x="239950" y="3609900"/>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9" name="Google Shape;29;p1"/>
            <p:cNvSpPr/>
            <p:nvPr/>
          </p:nvSpPr>
          <p:spPr>
            <a:xfrm>
              <a:off x="239950" y="3537450"/>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0" name="Google Shape;30;p1"/>
            <p:cNvSpPr/>
            <p:nvPr/>
          </p:nvSpPr>
          <p:spPr>
            <a:xfrm>
              <a:off x="239950" y="3465925"/>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1" name="Google Shape;31;p1"/>
            <p:cNvSpPr/>
            <p:nvPr/>
          </p:nvSpPr>
          <p:spPr>
            <a:xfrm>
              <a:off x="239950" y="3393475"/>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2" name="Google Shape;32;p1"/>
            <p:cNvSpPr/>
            <p:nvPr/>
          </p:nvSpPr>
          <p:spPr>
            <a:xfrm>
              <a:off x="239950" y="3321950"/>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3" name="Google Shape;33;p1"/>
            <p:cNvSpPr/>
            <p:nvPr/>
          </p:nvSpPr>
          <p:spPr>
            <a:xfrm>
              <a:off x="239950" y="3249500"/>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4" name="Google Shape;34;p1"/>
            <p:cNvSpPr/>
            <p:nvPr/>
          </p:nvSpPr>
          <p:spPr>
            <a:xfrm>
              <a:off x="239950" y="3177050"/>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5" name="Google Shape;35;p1"/>
            <p:cNvSpPr/>
            <p:nvPr/>
          </p:nvSpPr>
          <p:spPr>
            <a:xfrm>
              <a:off x="239950" y="3105525"/>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6" name="Google Shape;36;p1"/>
            <p:cNvSpPr/>
            <p:nvPr/>
          </p:nvSpPr>
          <p:spPr>
            <a:xfrm>
              <a:off x="239950" y="3033100"/>
              <a:ext cx="7042900" cy="0"/>
            </a:xfrm>
            <a:custGeom>
              <a:rect b="b" l="l" r="r" t="t"/>
              <a:pathLst>
                <a:path extrusionOk="0" fill="none" h="0"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7" name="Google Shape;37;p1"/>
            <p:cNvSpPr/>
            <p:nvPr/>
          </p:nvSpPr>
          <p:spPr>
            <a:xfrm>
              <a:off x="239950" y="2961550"/>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8" name="Google Shape;38;p1"/>
            <p:cNvSpPr/>
            <p:nvPr/>
          </p:nvSpPr>
          <p:spPr>
            <a:xfrm>
              <a:off x="239950" y="288912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9" name="Google Shape;39;p1"/>
            <p:cNvSpPr/>
            <p:nvPr/>
          </p:nvSpPr>
          <p:spPr>
            <a:xfrm>
              <a:off x="239950" y="2817575"/>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40" name="Google Shape;40;p1"/>
            <p:cNvSpPr/>
            <p:nvPr/>
          </p:nvSpPr>
          <p:spPr>
            <a:xfrm>
              <a:off x="239950" y="274515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41" name="Google Shape;41;p1"/>
            <p:cNvSpPr/>
            <p:nvPr/>
          </p:nvSpPr>
          <p:spPr>
            <a:xfrm>
              <a:off x="239950" y="2673600"/>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42" name="Google Shape;42;p1"/>
            <p:cNvSpPr/>
            <p:nvPr/>
          </p:nvSpPr>
          <p:spPr>
            <a:xfrm>
              <a:off x="239950" y="260117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43" name="Google Shape;43;p1"/>
            <p:cNvSpPr/>
            <p:nvPr/>
          </p:nvSpPr>
          <p:spPr>
            <a:xfrm>
              <a:off x="239950" y="2529625"/>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44" name="Google Shape;44;p1"/>
            <p:cNvSpPr/>
            <p:nvPr/>
          </p:nvSpPr>
          <p:spPr>
            <a:xfrm>
              <a:off x="239950" y="245720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45" name="Google Shape;45;p1"/>
            <p:cNvSpPr/>
            <p:nvPr/>
          </p:nvSpPr>
          <p:spPr>
            <a:xfrm>
              <a:off x="239950" y="238475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46" name="Google Shape;46;p1"/>
            <p:cNvSpPr/>
            <p:nvPr/>
          </p:nvSpPr>
          <p:spPr>
            <a:xfrm>
              <a:off x="239950" y="231322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47" name="Google Shape;47;p1"/>
            <p:cNvSpPr/>
            <p:nvPr/>
          </p:nvSpPr>
          <p:spPr>
            <a:xfrm>
              <a:off x="239950" y="224077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48" name="Google Shape;48;p1"/>
            <p:cNvSpPr/>
            <p:nvPr/>
          </p:nvSpPr>
          <p:spPr>
            <a:xfrm>
              <a:off x="239950" y="216925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49" name="Google Shape;49;p1"/>
            <p:cNvSpPr/>
            <p:nvPr/>
          </p:nvSpPr>
          <p:spPr>
            <a:xfrm>
              <a:off x="239950" y="209680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50" name="Google Shape;50;p1"/>
            <p:cNvSpPr/>
            <p:nvPr/>
          </p:nvSpPr>
          <p:spPr>
            <a:xfrm>
              <a:off x="239950" y="202527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51" name="Google Shape;51;p1"/>
            <p:cNvSpPr/>
            <p:nvPr/>
          </p:nvSpPr>
          <p:spPr>
            <a:xfrm>
              <a:off x="239950" y="195282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52" name="Google Shape;52;p1"/>
            <p:cNvSpPr/>
            <p:nvPr/>
          </p:nvSpPr>
          <p:spPr>
            <a:xfrm>
              <a:off x="239950" y="188130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53" name="Google Shape;53;p1"/>
            <p:cNvSpPr/>
            <p:nvPr/>
          </p:nvSpPr>
          <p:spPr>
            <a:xfrm>
              <a:off x="239950" y="180885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54" name="Google Shape;54;p1"/>
            <p:cNvSpPr/>
            <p:nvPr/>
          </p:nvSpPr>
          <p:spPr>
            <a:xfrm>
              <a:off x="239950" y="173732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55" name="Google Shape;55;p1"/>
            <p:cNvSpPr/>
            <p:nvPr/>
          </p:nvSpPr>
          <p:spPr>
            <a:xfrm>
              <a:off x="239950" y="166487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56" name="Google Shape;56;p1"/>
            <p:cNvSpPr/>
            <p:nvPr/>
          </p:nvSpPr>
          <p:spPr>
            <a:xfrm>
              <a:off x="239950" y="159242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57" name="Google Shape;57;p1"/>
            <p:cNvSpPr/>
            <p:nvPr/>
          </p:nvSpPr>
          <p:spPr>
            <a:xfrm>
              <a:off x="239950" y="152090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58" name="Google Shape;58;p1"/>
            <p:cNvSpPr/>
            <p:nvPr/>
          </p:nvSpPr>
          <p:spPr>
            <a:xfrm>
              <a:off x="239950" y="144845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59" name="Google Shape;59;p1"/>
            <p:cNvSpPr/>
            <p:nvPr/>
          </p:nvSpPr>
          <p:spPr>
            <a:xfrm>
              <a:off x="239950" y="137692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60" name="Google Shape;60;p1"/>
            <p:cNvSpPr/>
            <p:nvPr/>
          </p:nvSpPr>
          <p:spPr>
            <a:xfrm>
              <a:off x="239950" y="130447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61" name="Google Shape;61;p1"/>
            <p:cNvSpPr/>
            <p:nvPr/>
          </p:nvSpPr>
          <p:spPr>
            <a:xfrm>
              <a:off x="239950" y="123295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62" name="Google Shape;62;p1"/>
            <p:cNvSpPr/>
            <p:nvPr/>
          </p:nvSpPr>
          <p:spPr>
            <a:xfrm>
              <a:off x="239950" y="116050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63" name="Google Shape;63;p1"/>
            <p:cNvSpPr/>
            <p:nvPr/>
          </p:nvSpPr>
          <p:spPr>
            <a:xfrm>
              <a:off x="239950" y="108897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64" name="Google Shape;64;p1"/>
            <p:cNvSpPr/>
            <p:nvPr/>
          </p:nvSpPr>
          <p:spPr>
            <a:xfrm>
              <a:off x="239950" y="101652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65" name="Google Shape;65;p1"/>
            <p:cNvSpPr/>
            <p:nvPr/>
          </p:nvSpPr>
          <p:spPr>
            <a:xfrm>
              <a:off x="239950" y="94500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66" name="Google Shape;66;p1"/>
            <p:cNvSpPr/>
            <p:nvPr/>
          </p:nvSpPr>
          <p:spPr>
            <a:xfrm>
              <a:off x="72103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67" name="Google Shape;67;p1"/>
            <p:cNvSpPr/>
            <p:nvPr/>
          </p:nvSpPr>
          <p:spPr>
            <a:xfrm>
              <a:off x="71379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68" name="Google Shape;68;p1"/>
            <p:cNvSpPr/>
            <p:nvPr/>
          </p:nvSpPr>
          <p:spPr>
            <a:xfrm>
              <a:off x="706457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69" name="Google Shape;69;p1"/>
            <p:cNvSpPr/>
            <p:nvPr/>
          </p:nvSpPr>
          <p:spPr>
            <a:xfrm>
              <a:off x="699212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70" name="Google Shape;70;p1"/>
            <p:cNvSpPr/>
            <p:nvPr/>
          </p:nvSpPr>
          <p:spPr>
            <a:xfrm>
              <a:off x="691967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71" name="Google Shape;71;p1"/>
            <p:cNvSpPr/>
            <p:nvPr/>
          </p:nvSpPr>
          <p:spPr>
            <a:xfrm>
              <a:off x="68472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72" name="Google Shape;72;p1"/>
            <p:cNvSpPr/>
            <p:nvPr/>
          </p:nvSpPr>
          <p:spPr>
            <a:xfrm>
              <a:off x="67747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73" name="Google Shape;73;p1"/>
            <p:cNvSpPr/>
            <p:nvPr/>
          </p:nvSpPr>
          <p:spPr>
            <a:xfrm>
              <a:off x="67023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74" name="Google Shape;74;p1"/>
            <p:cNvSpPr/>
            <p:nvPr/>
          </p:nvSpPr>
          <p:spPr>
            <a:xfrm>
              <a:off x="662897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75" name="Google Shape;75;p1"/>
            <p:cNvSpPr/>
            <p:nvPr/>
          </p:nvSpPr>
          <p:spPr>
            <a:xfrm>
              <a:off x="65565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76" name="Google Shape;76;p1"/>
            <p:cNvSpPr/>
            <p:nvPr/>
          </p:nvSpPr>
          <p:spPr>
            <a:xfrm>
              <a:off x="64840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77" name="Google Shape;77;p1"/>
            <p:cNvSpPr/>
            <p:nvPr/>
          </p:nvSpPr>
          <p:spPr>
            <a:xfrm>
              <a:off x="64116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78" name="Google Shape;78;p1"/>
            <p:cNvSpPr/>
            <p:nvPr/>
          </p:nvSpPr>
          <p:spPr>
            <a:xfrm>
              <a:off x="63391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79" name="Google Shape;79;p1"/>
            <p:cNvSpPr/>
            <p:nvPr/>
          </p:nvSpPr>
          <p:spPr>
            <a:xfrm>
              <a:off x="62667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80" name="Google Shape;80;p1"/>
            <p:cNvSpPr/>
            <p:nvPr/>
          </p:nvSpPr>
          <p:spPr>
            <a:xfrm>
              <a:off x="61933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81" name="Google Shape;81;p1"/>
            <p:cNvSpPr/>
            <p:nvPr/>
          </p:nvSpPr>
          <p:spPr>
            <a:xfrm>
              <a:off x="61209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82" name="Google Shape;82;p1"/>
            <p:cNvSpPr/>
            <p:nvPr/>
          </p:nvSpPr>
          <p:spPr>
            <a:xfrm>
              <a:off x="60484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83" name="Google Shape;83;p1"/>
            <p:cNvSpPr/>
            <p:nvPr/>
          </p:nvSpPr>
          <p:spPr>
            <a:xfrm>
              <a:off x="59760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84" name="Google Shape;84;p1"/>
            <p:cNvSpPr/>
            <p:nvPr/>
          </p:nvSpPr>
          <p:spPr>
            <a:xfrm>
              <a:off x="590360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85" name="Google Shape;85;p1"/>
            <p:cNvSpPr/>
            <p:nvPr/>
          </p:nvSpPr>
          <p:spPr>
            <a:xfrm>
              <a:off x="58302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86" name="Google Shape;86;p1"/>
            <p:cNvSpPr/>
            <p:nvPr/>
          </p:nvSpPr>
          <p:spPr>
            <a:xfrm>
              <a:off x="57577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87" name="Google Shape;87;p1"/>
            <p:cNvSpPr/>
            <p:nvPr/>
          </p:nvSpPr>
          <p:spPr>
            <a:xfrm>
              <a:off x="56853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88" name="Google Shape;88;p1"/>
            <p:cNvSpPr/>
            <p:nvPr/>
          </p:nvSpPr>
          <p:spPr>
            <a:xfrm>
              <a:off x="561290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89" name="Google Shape;89;p1"/>
            <p:cNvSpPr/>
            <p:nvPr/>
          </p:nvSpPr>
          <p:spPr>
            <a:xfrm>
              <a:off x="55404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90" name="Google Shape;90;p1"/>
            <p:cNvSpPr/>
            <p:nvPr/>
          </p:nvSpPr>
          <p:spPr>
            <a:xfrm>
              <a:off x="546800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91" name="Google Shape;91;p1"/>
            <p:cNvSpPr/>
            <p:nvPr/>
          </p:nvSpPr>
          <p:spPr>
            <a:xfrm>
              <a:off x="53946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92" name="Google Shape;92;p1"/>
            <p:cNvSpPr/>
            <p:nvPr/>
          </p:nvSpPr>
          <p:spPr>
            <a:xfrm>
              <a:off x="532220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93" name="Google Shape;93;p1"/>
            <p:cNvSpPr/>
            <p:nvPr/>
          </p:nvSpPr>
          <p:spPr>
            <a:xfrm>
              <a:off x="52497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94" name="Google Shape;94;p1"/>
            <p:cNvSpPr/>
            <p:nvPr/>
          </p:nvSpPr>
          <p:spPr>
            <a:xfrm>
              <a:off x="517730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95" name="Google Shape;95;p1"/>
            <p:cNvSpPr/>
            <p:nvPr/>
          </p:nvSpPr>
          <p:spPr>
            <a:xfrm>
              <a:off x="51048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96" name="Google Shape;96;p1"/>
            <p:cNvSpPr/>
            <p:nvPr/>
          </p:nvSpPr>
          <p:spPr>
            <a:xfrm>
              <a:off x="503240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97" name="Google Shape;97;p1"/>
            <p:cNvSpPr/>
            <p:nvPr/>
          </p:nvSpPr>
          <p:spPr>
            <a:xfrm>
              <a:off x="49590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98" name="Google Shape;98;p1"/>
            <p:cNvSpPr/>
            <p:nvPr/>
          </p:nvSpPr>
          <p:spPr>
            <a:xfrm>
              <a:off x="488660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99" name="Google Shape;99;p1"/>
            <p:cNvSpPr/>
            <p:nvPr/>
          </p:nvSpPr>
          <p:spPr>
            <a:xfrm>
              <a:off x="48141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00" name="Google Shape;100;p1"/>
            <p:cNvSpPr/>
            <p:nvPr/>
          </p:nvSpPr>
          <p:spPr>
            <a:xfrm>
              <a:off x="474170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01" name="Google Shape;101;p1"/>
            <p:cNvSpPr/>
            <p:nvPr/>
          </p:nvSpPr>
          <p:spPr>
            <a:xfrm>
              <a:off x="466925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02" name="Google Shape;102;p1"/>
            <p:cNvSpPr/>
            <p:nvPr/>
          </p:nvSpPr>
          <p:spPr>
            <a:xfrm>
              <a:off x="459680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03" name="Google Shape;103;p1"/>
            <p:cNvSpPr/>
            <p:nvPr/>
          </p:nvSpPr>
          <p:spPr>
            <a:xfrm>
              <a:off x="45234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04" name="Google Shape;104;p1"/>
            <p:cNvSpPr/>
            <p:nvPr/>
          </p:nvSpPr>
          <p:spPr>
            <a:xfrm>
              <a:off x="445100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05" name="Google Shape;105;p1"/>
            <p:cNvSpPr/>
            <p:nvPr/>
          </p:nvSpPr>
          <p:spPr>
            <a:xfrm>
              <a:off x="437855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06" name="Google Shape;106;p1"/>
            <p:cNvSpPr/>
            <p:nvPr/>
          </p:nvSpPr>
          <p:spPr>
            <a:xfrm>
              <a:off x="430610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07" name="Google Shape;107;p1"/>
            <p:cNvSpPr/>
            <p:nvPr/>
          </p:nvSpPr>
          <p:spPr>
            <a:xfrm>
              <a:off x="423365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08" name="Google Shape;108;p1"/>
            <p:cNvSpPr/>
            <p:nvPr/>
          </p:nvSpPr>
          <p:spPr>
            <a:xfrm>
              <a:off x="416030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09" name="Google Shape;109;p1"/>
            <p:cNvSpPr/>
            <p:nvPr/>
          </p:nvSpPr>
          <p:spPr>
            <a:xfrm>
              <a:off x="408785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10" name="Google Shape;110;p1"/>
            <p:cNvSpPr/>
            <p:nvPr/>
          </p:nvSpPr>
          <p:spPr>
            <a:xfrm>
              <a:off x="401540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11" name="Google Shape;111;p1"/>
            <p:cNvSpPr/>
            <p:nvPr/>
          </p:nvSpPr>
          <p:spPr>
            <a:xfrm>
              <a:off x="394295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12" name="Google Shape;112;p1"/>
            <p:cNvSpPr/>
            <p:nvPr/>
          </p:nvSpPr>
          <p:spPr>
            <a:xfrm>
              <a:off x="387050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13" name="Google Shape;113;p1"/>
            <p:cNvSpPr/>
            <p:nvPr/>
          </p:nvSpPr>
          <p:spPr>
            <a:xfrm>
              <a:off x="379807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14" name="Google Shape;114;p1"/>
            <p:cNvSpPr/>
            <p:nvPr/>
          </p:nvSpPr>
          <p:spPr>
            <a:xfrm>
              <a:off x="372470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15" name="Google Shape;115;p1"/>
            <p:cNvSpPr/>
            <p:nvPr/>
          </p:nvSpPr>
          <p:spPr>
            <a:xfrm>
              <a:off x="365225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16" name="Google Shape;116;p1"/>
            <p:cNvSpPr/>
            <p:nvPr/>
          </p:nvSpPr>
          <p:spPr>
            <a:xfrm>
              <a:off x="357980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17" name="Google Shape;117;p1"/>
            <p:cNvSpPr/>
            <p:nvPr/>
          </p:nvSpPr>
          <p:spPr>
            <a:xfrm>
              <a:off x="350737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18" name="Google Shape;118;p1"/>
            <p:cNvSpPr/>
            <p:nvPr/>
          </p:nvSpPr>
          <p:spPr>
            <a:xfrm>
              <a:off x="343492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19" name="Google Shape;119;p1"/>
            <p:cNvSpPr/>
            <p:nvPr/>
          </p:nvSpPr>
          <p:spPr>
            <a:xfrm>
              <a:off x="336247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20" name="Google Shape;120;p1"/>
            <p:cNvSpPr/>
            <p:nvPr/>
          </p:nvSpPr>
          <p:spPr>
            <a:xfrm>
              <a:off x="328910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21" name="Google Shape;121;p1"/>
            <p:cNvSpPr/>
            <p:nvPr/>
          </p:nvSpPr>
          <p:spPr>
            <a:xfrm>
              <a:off x="321665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22" name="Google Shape;122;p1"/>
            <p:cNvSpPr/>
            <p:nvPr/>
          </p:nvSpPr>
          <p:spPr>
            <a:xfrm>
              <a:off x="314422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23" name="Google Shape;123;p1"/>
            <p:cNvSpPr/>
            <p:nvPr/>
          </p:nvSpPr>
          <p:spPr>
            <a:xfrm>
              <a:off x="307177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24" name="Google Shape;124;p1"/>
            <p:cNvSpPr/>
            <p:nvPr/>
          </p:nvSpPr>
          <p:spPr>
            <a:xfrm>
              <a:off x="299932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25" name="Google Shape;125;p1"/>
            <p:cNvSpPr/>
            <p:nvPr/>
          </p:nvSpPr>
          <p:spPr>
            <a:xfrm>
              <a:off x="292595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26" name="Google Shape;126;p1"/>
            <p:cNvSpPr/>
            <p:nvPr/>
          </p:nvSpPr>
          <p:spPr>
            <a:xfrm>
              <a:off x="285352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27" name="Google Shape;127;p1"/>
            <p:cNvSpPr/>
            <p:nvPr/>
          </p:nvSpPr>
          <p:spPr>
            <a:xfrm>
              <a:off x="278107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28" name="Google Shape;128;p1"/>
            <p:cNvSpPr/>
            <p:nvPr/>
          </p:nvSpPr>
          <p:spPr>
            <a:xfrm>
              <a:off x="270862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29" name="Google Shape;129;p1"/>
            <p:cNvSpPr/>
            <p:nvPr/>
          </p:nvSpPr>
          <p:spPr>
            <a:xfrm>
              <a:off x="26361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30" name="Google Shape;130;p1"/>
            <p:cNvSpPr/>
            <p:nvPr/>
          </p:nvSpPr>
          <p:spPr>
            <a:xfrm>
              <a:off x="25637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31" name="Google Shape;131;p1"/>
            <p:cNvSpPr/>
            <p:nvPr/>
          </p:nvSpPr>
          <p:spPr>
            <a:xfrm>
              <a:off x="249037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32" name="Google Shape;132;p1"/>
            <p:cNvSpPr/>
            <p:nvPr/>
          </p:nvSpPr>
          <p:spPr>
            <a:xfrm>
              <a:off x="241792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33" name="Google Shape;133;p1"/>
            <p:cNvSpPr/>
            <p:nvPr/>
          </p:nvSpPr>
          <p:spPr>
            <a:xfrm>
              <a:off x="234547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34" name="Google Shape;134;p1"/>
            <p:cNvSpPr/>
            <p:nvPr/>
          </p:nvSpPr>
          <p:spPr>
            <a:xfrm>
              <a:off x="22730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35" name="Google Shape;135;p1"/>
            <p:cNvSpPr/>
            <p:nvPr/>
          </p:nvSpPr>
          <p:spPr>
            <a:xfrm>
              <a:off x="22005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36" name="Google Shape;136;p1"/>
            <p:cNvSpPr/>
            <p:nvPr/>
          </p:nvSpPr>
          <p:spPr>
            <a:xfrm>
              <a:off x="21281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37" name="Google Shape;137;p1"/>
            <p:cNvSpPr/>
            <p:nvPr/>
          </p:nvSpPr>
          <p:spPr>
            <a:xfrm>
              <a:off x="205477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38" name="Google Shape;138;p1"/>
            <p:cNvSpPr/>
            <p:nvPr/>
          </p:nvSpPr>
          <p:spPr>
            <a:xfrm>
              <a:off x="198232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39" name="Google Shape;139;p1"/>
            <p:cNvSpPr/>
            <p:nvPr/>
          </p:nvSpPr>
          <p:spPr>
            <a:xfrm>
              <a:off x="19098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40" name="Google Shape;140;p1"/>
            <p:cNvSpPr/>
            <p:nvPr/>
          </p:nvSpPr>
          <p:spPr>
            <a:xfrm>
              <a:off x="18374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41" name="Google Shape;141;p1"/>
            <p:cNvSpPr/>
            <p:nvPr/>
          </p:nvSpPr>
          <p:spPr>
            <a:xfrm>
              <a:off x="17649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42" name="Google Shape;142;p1"/>
            <p:cNvSpPr/>
            <p:nvPr/>
          </p:nvSpPr>
          <p:spPr>
            <a:xfrm>
              <a:off x="16925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43" name="Google Shape;143;p1"/>
            <p:cNvSpPr/>
            <p:nvPr/>
          </p:nvSpPr>
          <p:spPr>
            <a:xfrm>
              <a:off x="16191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44" name="Google Shape;144;p1"/>
            <p:cNvSpPr/>
            <p:nvPr/>
          </p:nvSpPr>
          <p:spPr>
            <a:xfrm>
              <a:off x="15467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45" name="Google Shape;145;p1"/>
            <p:cNvSpPr/>
            <p:nvPr/>
          </p:nvSpPr>
          <p:spPr>
            <a:xfrm>
              <a:off x="14742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46" name="Google Shape;146;p1"/>
            <p:cNvSpPr/>
            <p:nvPr/>
          </p:nvSpPr>
          <p:spPr>
            <a:xfrm>
              <a:off x="14018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47" name="Google Shape;147;p1"/>
            <p:cNvSpPr/>
            <p:nvPr/>
          </p:nvSpPr>
          <p:spPr>
            <a:xfrm>
              <a:off x="132940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48" name="Google Shape;148;p1"/>
            <p:cNvSpPr/>
            <p:nvPr/>
          </p:nvSpPr>
          <p:spPr>
            <a:xfrm>
              <a:off x="12560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49" name="Google Shape;149;p1"/>
            <p:cNvSpPr/>
            <p:nvPr/>
          </p:nvSpPr>
          <p:spPr>
            <a:xfrm>
              <a:off x="11835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50" name="Google Shape;150;p1"/>
            <p:cNvSpPr/>
            <p:nvPr/>
          </p:nvSpPr>
          <p:spPr>
            <a:xfrm>
              <a:off x="11111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51" name="Google Shape;151;p1"/>
            <p:cNvSpPr/>
            <p:nvPr/>
          </p:nvSpPr>
          <p:spPr>
            <a:xfrm>
              <a:off x="103870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52" name="Google Shape;152;p1"/>
            <p:cNvSpPr/>
            <p:nvPr/>
          </p:nvSpPr>
          <p:spPr>
            <a:xfrm>
              <a:off x="9662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53" name="Google Shape;153;p1"/>
            <p:cNvSpPr/>
            <p:nvPr/>
          </p:nvSpPr>
          <p:spPr>
            <a:xfrm>
              <a:off x="89380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54" name="Google Shape;154;p1"/>
            <p:cNvSpPr/>
            <p:nvPr/>
          </p:nvSpPr>
          <p:spPr>
            <a:xfrm>
              <a:off x="8204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55" name="Google Shape;155;p1"/>
            <p:cNvSpPr/>
            <p:nvPr/>
          </p:nvSpPr>
          <p:spPr>
            <a:xfrm>
              <a:off x="7479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56" name="Google Shape;156;p1"/>
            <p:cNvSpPr/>
            <p:nvPr/>
          </p:nvSpPr>
          <p:spPr>
            <a:xfrm>
              <a:off x="6755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57" name="Google Shape;157;p1"/>
            <p:cNvSpPr/>
            <p:nvPr/>
          </p:nvSpPr>
          <p:spPr>
            <a:xfrm>
              <a:off x="60310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58" name="Google Shape;158;p1"/>
            <p:cNvSpPr/>
            <p:nvPr/>
          </p:nvSpPr>
          <p:spPr>
            <a:xfrm>
              <a:off x="5306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59" name="Google Shape;159;p1"/>
            <p:cNvSpPr/>
            <p:nvPr/>
          </p:nvSpPr>
          <p:spPr>
            <a:xfrm>
              <a:off x="45820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60" name="Google Shape;160;p1"/>
            <p:cNvSpPr/>
            <p:nvPr/>
          </p:nvSpPr>
          <p:spPr>
            <a:xfrm>
              <a:off x="3848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61" name="Google Shape;161;p1"/>
            <p:cNvSpPr/>
            <p:nvPr/>
          </p:nvSpPr>
          <p:spPr>
            <a:xfrm>
              <a:off x="31240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sp>
        <p:nvSpPr>
          <p:cNvPr id="162" name="Google Shape;162;p1"/>
          <p:cNvSpPr txBox="1"/>
          <p:nvPr>
            <p:ph type="title"/>
          </p:nvPr>
        </p:nvSpPr>
        <p:spPr>
          <a:xfrm>
            <a:off x="997233" y="300033"/>
            <a:ext cx="9055500" cy="1143300"/>
          </a:xfrm>
          <a:prstGeom prst="rect">
            <a:avLst/>
          </a:prstGeom>
          <a:noFill/>
          <a:ln>
            <a:noFill/>
          </a:ln>
        </p:spPr>
        <p:txBody>
          <a:bodyPr anchorCtr="0" anchor="b" bIns="121900" lIns="121900" spcFirstLastPara="1" rIns="121900" wrap="square" tIns="121900">
            <a:noAutofit/>
          </a:bodyPr>
          <a:lstStyle>
            <a:lvl1pPr lvl="0" rtl="0">
              <a:spcBef>
                <a:spcPts val="0"/>
              </a:spcBef>
              <a:spcAft>
                <a:spcPts val="0"/>
              </a:spcAft>
              <a:buClr>
                <a:schemeClr val="accent1"/>
              </a:buClr>
              <a:buSzPts val="2400"/>
              <a:buFont typeface="Sniglet"/>
              <a:buNone/>
              <a:defRPr sz="2400">
                <a:solidFill>
                  <a:schemeClr val="accent1"/>
                </a:solidFill>
                <a:latin typeface="Sniglet"/>
                <a:ea typeface="Sniglet"/>
                <a:cs typeface="Sniglet"/>
                <a:sym typeface="Sniglet"/>
              </a:defRPr>
            </a:lvl1pPr>
            <a:lvl2pPr lvl="1" rtl="0">
              <a:spcBef>
                <a:spcPts val="0"/>
              </a:spcBef>
              <a:spcAft>
                <a:spcPts val="0"/>
              </a:spcAft>
              <a:buClr>
                <a:schemeClr val="accent1"/>
              </a:buClr>
              <a:buSzPts val="2400"/>
              <a:buFont typeface="Sniglet"/>
              <a:buNone/>
              <a:defRPr sz="2400">
                <a:solidFill>
                  <a:schemeClr val="accent1"/>
                </a:solidFill>
                <a:latin typeface="Sniglet"/>
                <a:ea typeface="Sniglet"/>
                <a:cs typeface="Sniglet"/>
                <a:sym typeface="Sniglet"/>
              </a:defRPr>
            </a:lvl2pPr>
            <a:lvl3pPr lvl="2" rtl="0">
              <a:spcBef>
                <a:spcPts val="0"/>
              </a:spcBef>
              <a:spcAft>
                <a:spcPts val="0"/>
              </a:spcAft>
              <a:buClr>
                <a:schemeClr val="accent1"/>
              </a:buClr>
              <a:buSzPts val="2400"/>
              <a:buFont typeface="Sniglet"/>
              <a:buNone/>
              <a:defRPr sz="2400">
                <a:solidFill>
                  <a:schemeClr val="accent1"/>
                </a:solidFill>
                <a:latin typeface="Sniglet"/>
                <a:ea typeface="Sniglet"/>
                <a:cs typeface="Sniglet"/>
                <a:sym typeface="Sniglet"/>
              </a:defRPr>
            </a:lvl3pPr>
            <a:lvl4pPr lvl="3" rtl="0">
              <a:spcBef>
                <a:spcPts val="0"/>
              </a:spcBef>
              <a:spcAft>
                <a:spcPts val="0"/>
              </a:spcAft>
              <a:buClr>
                <a:schemeClr val="accent1"/>
              </a:buClr>
              <a:buSzPts val="2400"/>
              <a:buFont typeface="Sniglet"/>
              <a:buNone/>
              <a:defRPr sz="2400">
                <a:solidFill>
                  <a:schemeClr val="accent1"/>
                </a:solidFill>
                <a:latin typeface="Sniglet"/>
                <a:ea typeface="Sniglet"/>
                <a:cs typeface="Sniglet"/>
                <a:sym typeface="Sniglet"/>
              </a:defRPr>
            </a:lvl4pPr>
            <a:lvl5pPr lvl="4" rtl="0">
              <a:spcBef>
                <a:spcPts val="0"/>
              </a:spcBef>
              <a:spcAft>
                <a:spcPts val="0"/>
              </a:spcAft>
              <a:buClr>
                <a:schemeClr val="accent1"/>
              </a:buClr>
              <a:buSzPts val="2400"/>
              <a:buFont typeface="Sniglet"/>
              <a:buNone/>
              <a:defRPr sz="2400">
                <a:solidFill>
                  <a:schemeClr val="accent1"/>
                </a:solidFill>
                <a:latin typeface="Sniglet"/>
                <a:ea typeface="Sniglet"/>
                <a:cs typeface="Sniglet"/>
                <a:sym typeface="Sniglet"/>
              </a:defRPr>
            </a:lvl5pPr>
            <a:lvl6pPr lvl="5" rtl="0">
              <a:spcBef>
                <a:spcPts val="0"/>
              </a:spcBef>
              <a:spcAft>
                <a:spcPts val="0"/>
              </a:spcAft>
              <a:buClr>
                <a:schemeClr val="accent1"/>
              </a:buClr>
              <a:buSzPts val="2400"/>
              <a:buFont typeface="Sniglet"/>
              <a:buNone/>
              <a:defRPr sz="2400">
                <a:solidFill>
                  <a:schemeClr val="accent1"/>
                </a:solidFill>
                <a:latin typeface="Sniglet"/>
                <a:ea typeface="Sniglet"/>
                <a:cs typeface="Sniglet"/>
                <a:sym typeface="Sniglet"/>
              </a:defRPr>
            </a:lvl6pPr>
            <a:lvl7pPr lvl="6" rtl="0">
              <a:spcBef>
                <a:spcPts val="0"/>
              </a:spcBef>
              <a:spcAft>
                <a:spcPts val="0"/>
              </a:spcAft>
              <a:buClr>
                <a:schemeClr val="accent1"/>
              </a:buClr>
              <a:buSzPts val="2400"/>
              <a:buFont typeface="Sniglet"/>
              <a:buNone/>
              <a:defRPr sz="2400">
                <a:solidFill>
                  <a:schemeClr val="accent1"/>
                </a:solidFill>
                <a:latin typeface="Sniglet"/>
                <a:ea typeface="Sniglet"/>
                <a:cs typeface="Sniglet"/>
                <a:sym typeface="Sniglet"/>
              </a:defRPr>
            </a:lvl7pPr>
            <a:lvl8pPr lvl="7" rtl="0">
              <a:spcBef>
                <a:spcPts val="0"/>
              </a:spcBef>
              <a:spcAft>
                <a:spcPts val="0"/>
              </a:spcAft>
              <a:buClr>
                <a:schemeClr val="accent1"/>
              </a:buClr>
              <a:buSzPts val="2400"/>
              <a:buFont typeface="Sniglet"/>
              <a:buNone/>
              <a:defRPr sz="2400">
                <a:solidFill>
                  <a:schemeClr val="accent1"/>
                </a:solidFill>
                <a:latin typeface="Sniglet"/>
                <a:ea typeface="Sniglet"/>
                <a:cs typeface="Sniglet"/>
                <a:sym typeface="Sniglet"/>
              </a:defRPr>
            </a:lvl8pPr>
            <a:lvl9pPr lvl="8" rtl="0">
              <a:spcBef>
                <a:spcPts val="0"/>
              </a:spcBef>
              <a:spcAft>
                <a:spcPts val="0"/>
              </a:spcAft>
              <a:buClr>
                <a:schemeClr val="accent1"/>
              </a:buClr>
              <a:buSzPts val="2400"/>
              <a:buFont typeface="Sniglet"/>
              <a:buNone/>
              <a:defRPr sz="2400">
                <a:solidFill>
                  <a:schemeClr val="accent1"/>
                </a:solidFill>
                <a:latin typeface="Sniglet"/>
                <a:ea typeface="Sniglet"/>
                <a:cs typeface="Sniglet"/>
                <a:sym typeface="Sniglet"/>
              </a:defRPr>
            </a:lvl9pPr>
          </a:lstStyle>
          <a:p/>
        </p:txBody>
      </p:sp>
      <p:sp>
        <p:nvSpPr>
          <p:cNvPr id="163" name="Google Shape;163;p1"/>
          <p:cNvSpPr txBox="1"/>
          <p:nvPr>
            <p:ph idx="1" type="body"/>
          </p:nvPr>
        </p:nvSpPr>
        <p:spPr>
          <a:xfrm>
            <a:off x="997233" y="1753200"/>
            <a:ext cx="9055500" cy="4814400"/>
          </a:xfrm>
          <a:prstGeom prst="rect">
            <a:avLst/>
          </a:prstGeom>
          <a:noFill/>
          <a:ln>
            <a:noFill/>
          </a:ln>
        </p:spPr>
        <p:txBody>
          <a:bodyPr anchorCtr="0" anchor="t" bIns="121900" lIns="121900" spcFirstLastPara="1" rIns="121900" wrap="square" tIns="121900">
            <a:noAutofit/>
          </a:bodyPr>
          <a:lstStyle>
            <a:lvl1pPr indent="-450850" lvl="0" marL="457200" rtl="0">
              <a:spcBef>
                <a:spcPts val="800"/>
              </a:spcBef>
              <a:spcAft>
                <a:spcPts val="0"/>
              </a:spcAft>
              <a:buClr>
                <a:schemeClr val="dk1"/>
              </a:buClr>
              <a:buSzPts val="3500"/>
              <a:buFont typeface="Dosis"/>
              <a:buChar char="✘"/>
              <a:defRPr sz="3500">
                <a:solidFill>
                  <a:schemeClr val="dk1"/>
                </a:solidFill>
                <a:latin typeface="Dosis"/>
                <a:ea typeface="Dosis"/>
                <a:cs typeface="Dosis"/>
                <a:sym typeface="Dosis"/>
              </a:defRPr>
            </a:lvl1pPr>
            <a:lvl2pPr indent="-400050" lvl="1" marL="914400" rtl="0">
              <a:spcBef>
                <a:spcPts val="0"/>
              </a:spcBef>
              <a:spcAft>
                <a:spcPts val="0"/>
              </a:spcAft>
              <a:buClr>
                <a:schemeClr val="dk1"/>
              </a:buClr>
              <a:buSzPts val="2700"/>
              <a:buFont typeface="Dosis"/>
              <a:buChar char="✗"/>
              <a:defRPr sz="2700">
                <a:solidFill>
                  <a:schemeClr val="dk1"/>
                </a:solidFill>
                <a:latin typeface="Dosis"/>
                <a:ea typeface="Dosis"/>
                <a:cs typeface="Dosis"/>
                <a:sym typeface="Dosis"/>
              </a:defRPr>
            </a:lvl2pPr>
            <a:lvl3pPr indent="-400050" lvl="2" marL="1371600" rtl="0">
              <a:spcBef>
                <a:spcPts val="0"/>
              </a:spcBef>
              <a:spcAft>
                <a:spcPts val="0"/>
              </a:spcAft>
              <a:buClr>
                <a:schemeClr val="dk1"/>
              </a:buClr>
              <a:buSzPts val="2700"/>
              <a:buFont typeface="Dosis"/>
              <a:buChar char="■"/>
              <a:defRPr sz="2700">
                <a:solidFill>
                  <a:schemeClr val="dk1"/>
                </a:solidFill>
                <a:latin typeface="Dosis"/>
                <a:ea typeface="Dosis"/>
                <a:cs typeface="Dosis"/>
                <a:sym typeface="Dosis"/>
              </a:defRPr>
            </a:lvl3pPr>
            <a:lvl4pPr indent="-381000" lvl="3" marL="1828800" rtl="0">
              <a:spcBef>
                <a:spcPts val="0"/>
              </a:spcBef>
              <a:spcAft>
                <a:spcPts val="0"/>
              </a:spcAft>
              <a:buClr>
                <a:schemeClr val="dk1"/>
              </a:buClr>
              <a:buSzPts val="2400"/>
              <a:buFont typeface="Dosis"/>
              <a:buChar char="●"/>
              <a:defRPr sz="2400">
                <a:solidFill>
                  <a:schemeClr val="dk1"/>
                </a:solidFill>
                <a:latin typeface="Dosis"/>
                <a:ea typeface="Dosis"/>
                <a:cs typeface="Dosis"/>
                <a:sym typeface="Dosis"/>
              </a:defRPr>
            </a:lvl4pPr>
            <a:lvl5pPr indent="-381000" lvl="4" marL="2286000" rtl="0">
              <a:spcBef>
                <a:spcPts val="0"/>
              </a:spcBef>
              <a:spcAft>
                <a:spcPts val="0"/>
              </a:spcAft>
              <a:buClr>
                <a:schemeClr val="dk1"/>
              </a:buClr>
              <a:buSzPts val="2400"/>
              <a:buFont typeface="Dosis"/>
              <a:buChar char="○"/>
              <a:defRPr sz="2400">
                <a:solidFill>
                  <a:schemeClr val="dk1"/>
                </a:solidFill>
                <a:latin typeface="Dosis"/>
                <a:ea typeface="Dosis"/>
                <a:cs typeface="Dosis"/>
                <a:sym typeface="Dosis"/>
              </a:defRPr>
            </a:lvl5pPr>
            <a:lvl6pPr indent="-381000" lvl="5" marL="2743200" rtl="0">
              <a:spcBef>
                <a:spcPts val="0"/>
              </a:spcBef>
              <a:spcAft>
                <a:spcPts val="0"/>
              </a:spcAft>
              <a:buClr>
                <a:schemeClr val="dk1"/>
              </a:buClr>
              <a:buSzPts val="2400"/>
              <a:buFont typeface="Dosis"/>
              <a:buChar char="■"/>
              <a:defRPr sz="2400">
                <a:solidFill>
                  <a:schemeClr val="dk1"/>
                </a:solidFill>
                <a:latin typeface="Dosis"/>
                <a:ea typeface="Dosis"/>
                <a:cs typeface="Dosis"/>
                <a:sym typeface="Dosis"/>
              </a:defRPr>
            </a:lvl6pPr>
            <a:lvl7pPr indent="-381000" lvl="6" marL="3200400" rtl="0">
              <a:spcBef>
                <a:spcPts val="0"/>
              </a:spcBef>
              <a:spcAft>
                <a:spcPts val="0"/>
              </a:spcAft>
              <a:buClr>
                <a:schemeClr val="dk1"/>
              </a:buClr>
              <a:buSzPts val="2400"/>
              <a:buFont typeface="Dosis"/>
              <a:buChar char="●"/>
              <a:defRPr sz="2400">
                <a:solidFill>
                  <a:schemeClr val="dk1"/>
                </a:solidFill>
                <a:latin typeface="Dosis"/>
                <a:ea typeface="Dosis"/>
                <a:cs typeface="Dosis"/>
                <a:sym typeface="Dosis"/>
              </a:defRPr>
            </a:lvl7pPr>
            <a:lvl8pPr indent="-381000" lvl="7" marL="3657600" rtl="0">
              <a:spcBef>
                <a:spcPts val="0"/>
              </a:spcBef>
              <a:spcAft>
                <a:spcPts val="0"/>
              </a:spcAft>
              <a:buClr>
                <a:schemeClr val="dk1"/>
              </a:buClr>
              <a:buSzPts val="2400"/>
              <a:buFont typeface="Dosis"/>
              <a:buChar char="○"/>
              <a:defRPr sz="2400">
                <a:solidFill>
                  <a:schemeClr val="dk1"/>
                </a:solidFill>
                <a:latin typeface="Dosis"/>
                <a:ea typeface="Dosis"/>
                <a:cs typeface="Dosis"/>
                <a:sym typeface="Dosis"/>
              </a:defRPr>
            </a:lvl8pPr>
            <a:lvl9pPr indent="-381000" lvl="8" marL="4114800" rtl="0">
              <a:spcBef>
                <a:spcPts val="0"/>
              </a:spcBef>
              <a:spcAft>
                <a:spcPts val="0"/>
              </a:spcAft>
              <a:buClr>
                <a:schemeClr val="dk1"/>
              </a:buClr>
              <a:buSzPts val="2400"/>
              <a:buFont typeface="Dosis"/>
              <a:buChar char="■"/>
              <a:defRPr sz="2400">
                <a:solidFill>
                  <a:schemeClr val="dk1"/>
                </a:solidFill>
                <a:latin typeface="Dosis"/>
                <a:ea typeface="Dosis"/>
                <a:cs typeface="Dosis"/>
                <a:sym typeface="Dosis"/>
              </a:defRPr>
            </a:lvl9pPr>
          </a:lstStyle>
          <a:p/>
        </p:txBody>
      </p:sp>
      <p:sp>
        <p:nvSpPr>
          <p:cNvPr id="164" name="Google Shape;164;p1"/>
          <p:cNvSpPr txBox="1"/>
          <p:nvPr>
            <p:ph idx="12" type="sldNum"/>
          </p:nvPr>
        </p:nvSpPr>
        <p:spPr>
          <a:xfrm>
            <a:off x="120825" y="6296983"/>
            <a:ext cx="731700" cy="524700"/>
          </a:xfrm>
          <a:prstGeom prst="rect">
            <a:avLst/>
          </a:prstGeom>
          <a:noFill/>
          <a:ln>
            <a:noFill/>
          </a:ln>
        </p:spPr>
        <p:txBody>
          <a:bodyPr anchorCtr="0" anchor="t" bIns="121900" lIns="121900" spcFirstLastPara="1" rIns="121900" wrap="square" tIns="121900">
            <a:noAutofit/>
          </a:bodyPr>
          <a:lstStyle>
            <a:lvl1pPr lvl="0" rtl="0">
              <a:buNone/>
              <a:defRPr sz="1600">
                <a:solidFill>
                  <a:schemeClr val="accent1"/>
                </a:solidFill>
                <a:latin typeface="Sniglet"/>
                <a:ea typeface="Sniglet"/>
                <a:cs typeface="Sniglet"/>
                <a:sym typeface="Sniglet"/>
              </a:defRPr>
            </a:lvl1pPr>
            <a:lvl2pPr lvl="1" rtl="0">
              <a:buNone/>
              <a:defRPr sz="1600">
                <a:solidFill>
                  <a:schemeClr val="accent1"/>
                </a:solidFill>
                <a:latin typeface="Sniglet"/>
                <a:ea typeface="Sniglet"/>
                <a:cs typeface="Sniglet"/>
                <a:sym typeface="Sniglet"/>
              </a:defRPr>
            </a:lvl2pPr>
            <a:lvl3pPr lvl="2" rtl="0">
              <a:buNone/>
              <a:defRPr sz="1600">
                <a:solidFill>
                  <a:schemeClr val="accent1"/>
                </a:solidFill>
                <a:latin typeface="Sniglet"/>
                <a:ea typeface="Sniglet"/>
                <a:cs typeface="Sniglet"/>
                <a:sym typeface="Sniglet"/>
              </a:defRPr>
            </a:lvl3pPr>
            <a:lvl4pPr lvl="3" rtl="0">
              <a:buNone/>
              <a:defRPr sz="1600">
                <a:solidFill>
                  <a:schemeClr val="accent1"/>
                </a:solidFill>
                <a:latin typeface="Sniglet"/>
                <a:ea typeface="Sniglet"/>
                <a:cs typeface="Sniglet"/>
                <a:sym typeface="Sniglet"/>
              </a:defRPr>
            </a:lvl4pPr>
            <a:lvl5pPr lvl="4" rtl="0">
              <a:buNone/>
              <a:defRPr sz="1600">
                <a:solidFill>
                  <a:schemeClr val="accent1"/>
                </a:solidFill>
                <a:latin typeface="Sniglet"/>
                <a:ea typeface="Sniglet"/>
                <a:cs typeface="Sniglet"/>
                <a:sym typeface="Sniglet"/>
              </a:defRPr>
            </a:lvl5pPr>
            <a:lvl6pPr lvl="5" rtl="0">
              <a:buNone/>
              <a:defRPr sz="1600">
                <a:solidFill>
                  <a:schemeClr val="accent1"/>
                </a:solidFill>
                <a:latin typeface="Sniglet"/>
                <a:ea typeface="Sniglet"/>
                <a:cs typeface="Sniglet"/>
                <a:sym typeface="Sniglet"/>
              </a:defRPr>
            </a:lvl6pPr>
            <a:lvl7pPr lvl="6" rtl="0">
              <a:buNone/>
              <a:defRPr sz="1600">
                <a:solidFill>
                  <a:schemeClr val="accent1"/>
                </a:solidFill>
                <a:latin typeface="Sniglet"/>
                <a:ea typeface="Sniglet"/>
                <a:cs typeface="Sniglet"/>
                <a:sym typeface="Sniglet"/>
              </a:defRPr>
            </a:lvl7pPr>
            <a:lvl8pPr lvl="7" rtl="0">
              <a:buNone/>
              <a:defRPr sz="1600">
                <a:solidFill>
                  <a:schemeClr val="accent1"/>
                </a:solidFill>
                <a:latin typeface="Sniglet"/>
                <a:ea typeface="Sniglet"/>
                <a:cs typeface="Sniglet"/>
                <a:sym typeface="Sniglet"/>
              </a:defRPr>
            </a:lvl8pPr>
            <a:lvl9pPr lvl="8" rtl="0">
              <a:buNone/>
              <a:defRPr sz="1600">
                <a:solidFill>
                  <a:schemeClr val="accent1"/>
                </a:solidFill>
                <a:latin typeface="Sniglet"/>
                <a:ea typeface="Sniglet"/>
                <a:cs typeface="Sniglet"/>
                <a:sym typeface="Sniglet"/>
              </a:defRPr>
            </a:lvl9pPr>
          </a:lstStyle>
          <a:p>
            <a:pPr indent="0" lvl="0" marL="0" rtl="0" algn="l">
              <a:spcBef>
                <a:spcPts val="0"/>
              </a:spcBef>
              <a:spcAft>
                <a:spcPts val="0"/>
              </a:spcAft>
              <a:buNone/>
            </a:pPr>
            <a:fld id="{00000000-1234-1234-1234-123412341234}" type="slidenum">
              <a:rPr lang="fr-CA"/>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Lst>
  <p:transition>
    <p:fade thruBlk="1"/>
  </p:transition>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xml"/><Relationship Id="rId3" Type="http://schemas.openxmlformats.org/officeDocument/2006/relationships/image" Target="../media/image19.png"/><Relationship Id="rId4" Type="http://schemas.openxmlformats.org/officeDocument/2006/relationships/hyperlink" Target="mailto:stephanie.rioux@recitmst.qc.ca" TargetMode="External"/><Relationship Id="rId5" Type="http://schemas.openxmlformats.org/officeDocument/2006/relationships/image" Target="../media/image15.png"/><Relationship Id="rId6" Type="http://schemas.openxmlformats.org/officeDocument/2006/relationships/image" Target="../media/image2.png"/><Relationship Id="rId7" Type="http://schemas.openxmlformats.org/officeDocument/2006/relationships/image" Target="../media/image3.png"/><Relationship Id="rId8" Type="http://schemas.openxmlformats.org/officeDocument/2006/relationships/hyperlink" Target="https://recitmst.qc.ca/Louise-Roy"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xml"/><Relationship Id="rId3" Type="http://schemas.openxmlformats.org/officeDocument/2006/relationships/hyperlink" Target="https://graspablemath.com/"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5.xml"/><Relationship Id="rId3" Type="http://schemas.openxmlformats.org/officeDocument/2006/relationships/hyperlink" Target="http://www.education.gouv.qc.ca/fileadmin/site_web/documents/dpse/adaptation_serv_compl/Referentiel-mathematique.PDF" TargetMode="External"/><Relationship Id="rId4" Type="http://schemas.openxmlformats.org/officeDocument/2006/relationships/image" Target="../media/image17.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6.xml"/><Relationship Id="rId3" Type="http://schemas.openxmlformats.org/officeDocument/2006/relationships/hyperlink" Target="http://www.frqsc.gouv.qc.ca/documents/11326/518700/These_FVincent_2011-2E-144330.pdf/37347bf4-b710-4faa-8719-a13774ca6dc9"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8.xml"/><Relationship Id="rId3" Type="http://schemas.openxmlformats.org/officeDocument/2006/relationships/hyperlink" Target="https://www.erudit.org/fr/revues/ncre/2017-v20-n3-ncre04255/1055732ar/" TargetMode="External"/><Relationship Id="rId4" Type="http://schemas.openxmlformats.org/officeDocument/2006/relationships/hyperlink" Target="http://www.edu.gov.on.ca/fre/literacynumeracy/inspire/research/CBS_AskingEffectiveQuestionsFr.pdf"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9.xml"/><Relationship Id="rId3" Type="http://schemas.openxmlformats.org/officeDocument/2006/relationships/image" Target="../media/image1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0.xml"/><Relationship Id="rId3" Type="http://schemas.openxmlformats.org/officeDocument/2006/relationships/image" Target="../media/image14.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1.xml"/><Relationship Id="rId3" Type="http://schemas.openxmlformats.org/officeDocument/2006/relationships/image" Target="../media/image13.png"/><Relationship Id="rId4" Type="http://schemas.openxmlformats.org/officeDocument/2006/relationships/image" Target="../media/image7.png"/><Relationship Id="rId5" Type="http://schemas.openxmlformats.org/officeDocument/2006/relationships/image" Target="../media/image5.png"/><Relationship Id="rId6" Type="http://schemas.openxmlformats.org/officeDocument/2006/relationships/image" Target="../media/image12.png"/></Relationships>
</file>

<file path=ppt/slides/_rels/slide12.xml.rels><?xml version="1.0" encoding="UTF-8" standalone="yes"?><Relationships xmlns="http://schemas.openxmlformats.org/package/2006/relationships"><Relationship Id="rId11" Type="http://schemas.openxmlformats.org/officeDocument/2006/relationships/hyperlink" Target="https://graspablemath.com/learn" TargetMode="External"/><Relationship Id="rId10" Type="http://schemas.openxmlformats.org/officeDocument/2006/relationships/hyperlink" Target="https://www.youtube.com/playlist?list=PLbE85KlaADWk8H_Fr0XZsInXAJMFKpJfh" TargetMode="External"/><Relationship Id="rId1" Type="http://schemas.openxmlformats.org/officeDocument/2006/relationships/slideLayout" Target="../slideLayouts/slideLayout4.xml"/><Relationship Id="rId2" Type="http://schemas.openxmlformats.org/officeDocument/2006/relationships/notesSlide" Target="../notesSlides/notesSlide12.xml"/><Relationship Id="rId3" Type="http://schemas.openxmlformats.org/officeDocument/2006/relationships/image" Target="../media/image9.png"/><Relationship Id="rId4" Type="http://schemas.openxmlformats.org/officeDocument/2006/relationships/image" Target="../media/image1.png"/><Relationship Id="rId9" Type="http://schemas.openxmlformats.org/officeDocument/2006/relationships/hyperlink" Target="https://www.youtube.com/playlist?list=PLbE85KlaADWk8H_Fr0XZsInXAJMFKpJfh" TargetMode="External"/><Relationship Id="rId5" Type="http://schemas.openxmlformats.org/officeDocument/2006/relationships/image" Target="../media/image8.png"/><Relationship Id="rId6" Type="http://schemas.openxmlformats.org/officeDocument/2006/relationships/hyperlink" Target="https://graspablemath.com/" TargetMode="External"/><Relationship Id="rId7" Type="http://schemas.openxmlformats.org/officeDocument/2006/relationships/image" Target="../media/image10.png"/><Relationship Id="rId8" Type="http://schemas.openxmlformats.org/officeDocument/2006/relationships/hyperlink" Target="https://www.youtube.com/playlist?list=PLbE85KlaADWk8H_Fr0XZsInXAJMFKpJfh" TargetMode="Externa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 Id="rId3" Type="http://schemas.openxmlformats.org/officeDocument/2006/relationships/image" Target="../media/image6.png"/><Relationship Id="rId4" Type="http://schemas.openxmlformats.org/officeDocument/2006/relationships/image" Target="../media/image4.png"/><Relationship Id="rId5" Type="http://schemas.openxmlformats.org/officeDocument/2006/relationships/hyperlink" Target="https://drive.google.com/file/d/1rFST9laRJu0NAs4jT34WrpyDBlq0aKhq/view?usp=sharing" TargetMode="External"/><Relationship Id="rId6" Type="http://schemas.openxmlformats.org/officeDocument/2006/relationships/hyperlink" Target="https://drive.google.com/file/d/1rFST9laRJu0NAs4jT34WrpyDBlq0aKhq/view" TargetMode="Externa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 Id="rId3" Type="http://schemas.openxmlformats.org/officeDocument/2006/relationships/hyperlink" Target="https://graspablemath.com/canvas/?load=_7fd2e7ddf9a3066c" TargetMode="External"/><Relationship Id="rId4" Type="http://schemas.openxmlformats.org/officeDocument/2006/relationships/hyperlink" Target="https://graspablemath.com/canvas/?load=_a0584a5498b1dbec" TargetMode="Externa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5.xml"/><Relationship Id="rId3" Type="http://schemas.openxmlformats.org/officeDocument/2006/relationships/hyperlink" Target="https://graspablemath.com/canvas/?load=_bf6b42693886d067" TargetMode="External"/><Relationship Id="rId4" Type="http://schemas.openxmlformats.org/officeDocument/2006/relationships/image" Target="../media/image1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6.xml"/><Relationship Id="rId3" Type="http://schemas.openxmlformats.org/officeDocument/2006/relationships/hyperlink" Target="https://activities.graspablemath.com/" TargetMode="External"/><Relationship Id="rId4" Type="http://schemas.openxmlformats.org/officeDocument/2006/relationships/hyperlink" Target="https://activities.graspablemath.com/" TargetMode="External"/><Relationship Id="rId5" Type="http://schemas.openxmlformats.org/officeDocument/2006/relationships/image" Target="../media/image16.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7.xml"/><Relationship Id="rId3" Type="http://schemas.openxmlformats.org/officeDocument/2006/relationships/hyperlink" Target="https://activities.graspablemath.com/s/GDPRH" TargetMode="External"/><Relationship Id="rId4" Type="http://schemas.openxmlformats.org/officeDocument/2006/relationships/hyperlink" Target="https://activities.graspablemath.com/s/KTZN8" TargetMode="External"/><Relationship Id="rId5" Type="http://schemas.openxmlformats.org/officeDocument/2006/relationships/hyperlink" Target="https://activities.graspablemath.com/s/V65S8" TargetMode="External"/><Relationship Id="rId6" Type="http://schemas.openxmlformats.org/officeDocument/2006/relationships/hyperlink" Target="https://activities.graspablemath.com/s/R8B9V" TargetMode="External"/><Relationship Id="rId7" Type="http://schemas.openxmlformats.org/officeDocument/2006/relationships/hyperlink" Target="https://activities.graspablemath.com/s/2TWSF" TargetMode="Externa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0" Type="http://schemas.openxmlformats.org/officeDocument/2006/relationships/image" Target="../media/image18.png"/><Relationship Id="rId1" Type="http://schemas.openxmlformats.org/officeDocument/2006/relationships/slideLayout" Target="../slideLayouts/slideLayout9.xml"/><Relationship Id="rId2" Type="http://schemas.openxmlformats.org/officeDocument/2006/relationships/notesSlide" Target="../notesSlides/notesSlide19.xml"/><Relationship Id="rId3" Type="http://schemas.openxmlformats.org/officeDocument/2006/relationships/image" Target="../media/image15.png"/><Relationship Id="rId4" Type="http://schemas.openxmlformats.org/officeDocument/2006/relationships/hyperlink" Target="mailto:stephanie.rioux@recitmst.qc.ca" TargetMode="External"/><Relationship Id="rId9" Type="http://schemas.openxmlformats.org/officeDocument/2006/relationships/hyperlink" Target="http://creativecommons.org/licenses/by-nc-sa/4.0/" TargetMode="External"/><Relationship Id="rId5" Type="http://schemas.openxmlformats.org/officeDocument/2006/relationships/hyperlink" Target="mailto:equipe@recitmst.qc.ca" TargetMode="External"/><Relationship Id="rId6" Type="http://schemas.openxmlformats.org/officeDocument/2006/relationships/hyperlink" Target="https://www.facebook.com/RECITMST2020/" TargetMode="External"/><Relationship Id="rId7" Type="http://schemas.openxmlformats.org/officeDocument/2006/relationships/hyperlink" Target="https://twitter.com/recitmst" TargetMode="External"/><Relationship Id="rId8" Type="http://schemas.openxmlformats.org/officeDocument/2006/relationships/hyperlink" Target="https://www.youtube.com/channel/UC7IcadI_rZFwso9N81PYqFg"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0" name="Shape 620"/>
        <p:cNvGrpSpPr/>
        <p:nvPr/>
      </p:nvGrpSpPr>
      <p:grpSpPr>
        <a:xfrm>
          <a:off x="0" y="0"/>
          <a:ext cx="0" cy="0"/>
          <a:chOff x="0" y="0"/>
          <a:chExt cx="0" cy="0"/>
        </a:xfrm>
      </p:grpSpPr>
      <p:pic>
        <p:nvPicPr>
          <p:cNvPr id="621" name="Google Shape;621;p22"/>
          <p:cNvPicPr preferRelativeResize="0"/>
          <p:nvPr/>
        </p:nvPicPr>
        <p:blipFill>
          <a:blip r:embed="rId3">
            <a:alphaModFix/>
          </a:blip>
          <a:stretch>
            <a:fillRect/>
          </a:stretch>
        </p:blipFill>
        <p:spPr>
          <a:xfrm>
            <a:off x="2194075" y="2317883"/>
            <a:ext cx="3345930" cy="2222242"/>
          </a:xfrm>
          <a:prstGeom prst="rect">
            <a:avLst/>
          </a:prstGeom>
          <a:noFill/>
          <a:ln>
            <a:noFill/>
          </a:ln>
        </p:spPr>
      </p:pic>
      <p:sp>
        <p:nvSpPr>
          <p:cNvPr id="622" name="Google Shape;622;p22"/>
          <p:cNvSpPr txBox="1"/>
          <p:nvPr>
            <p:ph idx="4294967295" type="body"/>
          </p:nvPr>
        </p:nvSpPr>
        <p:spPr>
          <a:xfrm>
            <a:off x="5936400" y="2096000"/>
            <a:ext cx="7133700" cy="1318500"/>
          </a:xfrm>
          <a:prstGeom prst="rect">
            <a:avLst/>
          </a:prstGeom>
        </p:spPr>
        <p:txBody>
          <a:bodyPr anchorCtr="0" anchor="t" bIns="121900" lIns="121900" spcFirstLastPara="1" rIns="121900" wrap="square" tIns="121900">
            <a:noAutofit/>
          </a:bodyPr>
          <a:lstStyle/>
          <a:p>
            <a:pPr indent="0" lvl="0" marL="0" rtl="0" algn="l">
              <a:spcBef>
                <a:spcPts val="800"/>
              </a:spcBef>
              <a:spcAft>
                <a:spcPts val="0"/>
              </a:spcAft>
              <a:buNone/>
            </a:pPr>
            <a:r>
              <a:rPr b="1" lang="fr-CA" sz="3800">
                <a:solidFill>
                  <a:schemeClr val="dk2"/>
                </a:solidFill>
                <a:latin typeface="Ubuntu"/>
                <a:ea typeface="Ubuntu"/>
                <a:cs typeface="Ubuntu"/>
                <a:sym typeface="Ubuntu"/>
              </a:rPr>
              <a:t>Stéphanie Rioux</a:t>
            </a:r>
            <a:endParaRPr b="1" sz="3800">
              <a:solidFill>
                <a:schemeClr val="dk2"/>
              </a:solidFill>
              <a:latin typeface="Ubuntu"/>
              <a:ea typeface="Ubuntu"/>
              <a:cs typeface="Ubuntu"/>
              <a:sym typeface="Ubuntu"/>
            </a:endParaRPr>
          </a:p>
          <a:p>
            <a:pPr indent="0" lvl="0" marL="0" rtl="0" algn="l">
              <a:spcBef>
                <a:spcPts val="800"/>
              </a:spcBef>
              <a:spcAft>
                <a:spcPts val="0"/>
              </a:spcAft>
              <a:buNone/>
            </a:pPr>
            <a:r>
              <a:rPr b="1" lang="fr-CA" sz="1700" u="sng">
                <a:solidFill>
                  <a:schemeClr val="hlink"/>
                </a:solidFill>
                <a:latin typeface="Ubuntu"/>
                <a:ea typeface="Ubuntu"/>
                <a:cs typeface="Ubuntu"/>
                <a:sym typeface="Ubuntu"/>
                <a:hlinkClick r:id="rId4"/>
              </a:rPr>
              <a:t>stephanie.rioux@recitmst.qc.ca</a:t>
            </a:r>
            <a:endParaRPr b="1" sz="1700">
              <a:latin typeface="Ubuntu"/>
              <a:ea typeface="Ubuntu"/>
              <a:cs typeface="Ubuntu"/>
              <a:sym typeface="Ubuntu"/>
            </a:endParaRPr>
          </a:p>
        </p:txBody>
      </p:sp>
      <p:sp>
        <p:nvSpPr>
          <p:cNvPr id="623" name="Google Shape;623;p22"/>
          <p:cNvSpPr txBox="1"/>
          <p:nvPr>
            <p:ph idx="12" type="sldNum"/>
          </p:nvPr>
        </p:nvSpPr>
        <p:spPr>
          <a:xfrm>
            <a:off x="7640267" y="8628088"/>
            <a:ext cx="975600" cy="515700"/>
          </a:xfrm>
          <a:prstGeom prst="rect">
            <a:avLst/>
          </a:prstGeom>
        </p:spPr>
        <p:txBody>
          <a:bodyPr anchorCtr="0" anchor="ctr" bIns="121900" lIns="121900" spcFirstLastPara="1" rIns="121900" wrap="square" tIns="121900">
            <a:noAutofit/>
          </a:bodyPr>
          <a:lstStyle/>
          <a:p>
            <a:pPr indent="0" lvl="0" marL="0" rtl="0" algn="ctr">
              <a:spcBef>
                <a:spcPts val="0"/>
              </a:spcBef>
              <a:spcAft>
                <a:spcPts val="0"/>
              </a:spcAft>
              <a:buNone/>
            </a:pPr>
            <a:fld id="{00000000-1234-1234-1234-123412341234}" type="slidenum">
              <a:rPr lang="fr-CA"/>
              <a:t>‹#›</a:t>
            </a:fld>
            <a:endParaRPr/>
          </a:p>
        </p:txBody>
      </p:sp>
      <p:pic>
        <p:nvPicPr>
          <p:cNvPr id="624" name="Google Shape;624;p22"/>
          <p:cNvPicPr preferRelativeResize="0"/>
          <p:nvPr/>
        </p:nvPicPr>
        <p:blipFill>
          <a:blip r:embed="rId5">
            <a:alphaModFix/>
          </a:blip>
          <a:stretch>
            <a:fillRect/>
          </a:stretch>
        </p:blipFill>
        <p:spPr>
          <a:xfrm>
            <a:off x="6077150" y="3488650"/>
            <a:ext cx="3504720" cy="1006150"/>
          </a:xfrm>
          <a:prstGeom prst="rect">
            <a:avLst/>
          </a:prstGeom>
          <a:noFill/>
          <a:ln>
            <a:noFill/>
          </a:ln>
        </p:spPr>
      </p:pic>
      <p:pic>
        <p:nvPicPr>
          <p:cNvPr id="625" name="Google Shape;625;p22"/>
          <p:cNvPicPr preferRelativeResize="0"/>
          <p:nvPr/>
        </p:nvPicPr>
        <p:blipFill rotWithShape="1">
          <a:blip r:embed="rId6">
            <a:alphaModFix/>
          </a:blip>
          <a:srcRect b="0" l="0" r="0" t="0"/>
          <a:stretch/>
        </p:blipFill>
        <p:spPr>
          <a:xfrm>
            <a:off x="10441750" y="6125926"/>
            <a:ext cx="1478040" cy="523200"/>
          </a:xfrm>
          <a:prstGeom prst="rect">
            <a:avLst/>
          </a:prstGeom>
          <a:noFill/>
          <a:ln>
            <a:noFill/>
          </a:ln>
        </p:spPr>
      </p:pic>
      <p:pic>
        <p:nvPicPr>
          <p:cNvPr id="626" name="Google Shape;626;p22"/>
          <p:cNvPicPr preferRelativeResize="0"/>
          <p:nvPr/>
        </p:nvPicPr>
        <p:blipFill>
          <a:blip r:embed="rId7">
            <a:alphaModFix/>
          </a:blip>
          <a:stretch>
            <a:fillRect/>
          </a:stretch>
        </p:blipFill>
        <p:spPr>
          <a:xfrm>
            <a:off x="2981218" y="2592034"/>
            <a:ext cx="1786650" cy="1006150"/>
          </a:xfrm>
          <a:prstGeom prst="rect">
            <a:avLst/>
          </a:prstGeom>
          <a:noFill/>
          <a:ln>
            <a:noFill/>
          </a:ln>
        </p:spPr>
      </p:pic>
      <p:sp>
        <p:nvSpPr>
          <p:cNvPr id="627" name="Google Shape;627;p22"/>
          <p:cNvSpPr txBox="1"/>
          <p:nvPr/>
        </p:nvSpPr>
        <p:spPr>
          <a:xfrm>
            <a:off x="2396400" y="413225"/>
            <a:ext cx="7399200" cy="992100"/>
          </a:xfrm>
          <a:prstGeom prst="rect">
            <a:avLst/>
          </a:prstGeom>
          <a:noFill/>
          <a:ln>
            <a:noFill/>
          </a:ln>
        </p:spPr>
        <p:txBody>
          <a:bodyPr anchorCtr="0" anchor="t" bIns="91425" lIns="91425" spcFirstLastPara="1" rIns="91425" wrap="square" tIns="91425">
            <a:noAutofit/>
          </a:bodyPr>
          <a:lstStyle/>
          <a:p>
            <a:pPr indent="0" lvl="0" marL="0" rtl="0" algn="ctr">
              <a:spcBef>
                <a:spcPts val="800"/>
              </a:spcBef>
              <a:spcAft>
                <a:spcPts val="0"/>
              </a:spcAft>
              <a:buNone/>
            </a:pPr>
            <a:r>
              <a:rPr b="1" lang="fr-CA" sz="4100">
                <a:solidFill>
                  <a:schemeClr val="dk2"/>
                </a:solidFill>
                <a:latin typeface="Ubuntu"/>
                <a:ea typeface="Ubuntu"/>
                <a:cs typeface="Ubuntu"/>
                <a:sym typeface="Ubuntu"/>
              </a:rPr>
              <a:t>Initiation à Graspable Math</a:t>
            </a:r>
            <a:endParaRPr>
              <a:latin typeface="Dosis"/>
              <a:ea typeface="Dosis"/>
              <a:cs typeface="Dosis"/>
              <a:sym typeface="Dosis"/>
            </a:endParaRPr>
          </a:p>
        </p:txBody>
      </p:sp>
      <p:sp>
        <p:nvSpPr>
          <p:cNvPr id="628" name="Google Shape;628;p22"/>
          <p:cNvSpPr txBox="1"/>
          <p:nvPr/>
        </p:nvSpPr>
        <p:spPr>
          <a:xfrm>
            <a:off x="2194075" y="6125913"/>
            <a:ext cx="8224500" cy="434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fr-CA" sz="1600">
                <a:latin typeface="Titillium Web"/>
                <a:ea typeface="Titillium Web"/>
                <a:cs typeface="Titillium Web"/>
                <a:sym typeface="Titillium Web"/>
              </a:rPr>
              <a:t>Présentation inspirée des travaux de </a:t>
            </a:r>
            <a:r>
              <a:rPr b="1" lang="fr-CA" sz="1600" u="sng">
                <a:solidFill>
                  <a:schemeClr val="accent1"/>
                </a:solidFill>
                <a:latin typeface="Titillium Web"/>
                <a:ea typeface="Titillium Web"/>
                <a:cs typeface="Titillium Web"/>
                <a:sym typeface="Titillium Web"/>
                <a:hlinkClick r:id="rId8">
                  <a:extLst>
                    <a:ext uri="{A12FA001-AC4F-418D-AE19-62706E023703}">
                      <ahyp:hlinkClr val="tx"/>
                    </a:ext>
                  </a:extLst>
                </a:hlinkClick>
              </a:rPr>
              <a:t>Louise Roy</a:t>
            </a:r>
            <a:r>
              <a:rPr b="1" lang="fr-CA" sz="1600">
                <a:latin typeface="Titillium Web"/>
                <a:ea typeface="Titillium Web"/>
                <a:cs typeface="Titillium Web"/>
                <a:sym typeface="Titillium Web"/>
              </a:rPr>
              <a:t>, conseillère pédagogique, RÉCIT MST</a:t>
            </a:r>
            <a:endParaRPr b="1" sz="1600">
              <a:latin typeface="Titillium Web"/>
              <a:ea typeface="Titillium Web"/>
              <a:cs typeface="Titillium Web"/>
              <a:sym typeface="Titillium Web"/>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2" name="Shape 632"/>
        <p:cNvGrpSpPr/>
        <p:nvPr/>
      </p:nvGrpSpPr>
      <p:grpSpPr>
        <a:xfrm>
          <a:off x="0" y="0"/>
          <a:ext cx="0" cy="0"/>
          <a:chOff x="0" y="0"/>
          <a:chExt cx="0" cy="0"/>
        </a:xfrm>
      </p:grpSpPr>
      <p:sp>
        <p:nvSpPr>
          <p:cNvPr id="633" name="Google Shape;633;p23"/>
          <p:cNvSpPr txBox="1"/>
          <p:nvPr>
            <p:ph type="title"/>
          </p:nvPr>
        </p:nvSpPr>
        <p:spPr>
          <a:xfrm>
            <a:off x="973025" y="254377"/>
            <a:ext cx="8187300" cy="8760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accent1"/>
              </a:buClr>
              <a:buSzPts val="4400"/>
              <a:buFont typeface="Corbel"/>
              <a:buNone/>
            </a:pPr>
            <a:r>
              <a:rPr lang="fr-CA">
                <a:latin typeface="Viga"/>
                <a:ea typeface="Viga"/>
                <a:cs typeface="Viga"/>
                <a:sym typeface="Viga"/>
              </a:rPr>
              <a:t>Déroulement de l’atelier</a:t>
            </a:r>
            <a:endParaRPr>
              <a:latin typeface="Viga"/>
              <a:ea typeface="Viga"/>
              <a:cs typeface="Viga"/>
              <a:sym typeface="Viga"/>
            </a:endParaRPr>
          </a:p>
        </p:txBody>
      </p:sp>
      <p:sp>
        <p:nvSpPr>
          <p:cNvPr id="634" name="Google Shape;634;p23"/>
          <p:cNvSpPr txBox="1"/>
          <p:nvPr>
            <p:ph idx="1" type="body"/>
          </p:nvPr>
        </p:nvSpPr>
        <p:spPr>
          <a:xfrm>
            <a:off x="997233" y="1737116"/>
            <a:ext cx="8187300" cy="4814400"/>
          </a:xfrm>
          <a:prstGeom prst="rect">
            <a:avLst/>
          </a:prstGeom>
          <a:noFill/>
          <a:ln>
            <a:noFill/>
          </a:ln>
        </p:spPr>
        <p:txBody>
          <a:bodyPr anchorCtr="0" anchor="t" bIns="45700" lIns="91425" spcFirstLastPara="1" rIns="91425" wrap="square" tIns="45700">
            <a:noAutofit/>
          </a:bodyPr>
          <a:lstStyle/>
          <a:p>
            <a:pPr indent="-215900" lvl="0" marL="228600" rtl="0" algn="l">
              <a:lnSpc>
                <a:spcPct val="115000"/>
              </a:lnSpc>
              <a:spcBef>
                <a:spcPts val="0"/>
              </a:spcBef>
              <a:spcAft>
                <a:spcPts val="0"/>
              </a:spcAft>
              <a:buClr>
                <a:schemeClr val="dk1"/>
              </a:buClr>
              <a:buSzPts val="2200"/>
              <a:buFont typeface="Ubuntu"/>
              <a:buChar char="■"/>
            </a:pPr>
            <a:r>
              <a:rPr lang="fr-CA" sz="2200">
                <a:latin typeface="Ubuntu"/>
                <a:ea typeface="Ubuntu"/>
                <a:cs typeface="Ubuntu"/>
                <a:sym typeface="Ubuntu"/>
              </a:rPr>
              <a:t>L’approche pédagogique</a:t>
            </a:r>
            <a:endParaRPr sz="2200">
              <a:latin typeface="Ubuntu"/>
              <a:ea typeface="Ubuntu"/>
              <a:cs typeface="Ubuntu"/>
              <a:sym typeface="Ubuntu"/>
            </a:endParaRPr>
          </a:p>
          <a:p>
            <a:pPr indent="0" lvl="0" marL="457200" rtl="0" algn="l">
              <a:lnSpc>
                <a:spcPct val="115000"/>
              </a:lnSpc>
              <a:spcBef>
                <a:spcPts val="0"/>
              </a:spcBef>
              <a:spcAft>
                <a:spcPts val="0"/>
              </a:spcAft>
              <a:buNone/>
            </a:pPr>
            <a:r>
              <a:t/>
            </a:r>
            <a:endParaRPr sz="2200">
              <a:latin typeface="Ubuntu"/>
              <a:ea typeface="Ubuntu"/>
              <a:cs typeface="Ubuntu"/>
              <a:sym typeface="Ubuntu"/>
            </a:endParaRPr>
          </a:p>
          <a:p>
            <a:pPr indent="-215900" lvl="0" marL="228600" rtl="0" algn="l">
              <a:lnSpc>
                <a:spcPct val="115000"/>
              </a:lnSpc>
              <a:spcBef>
                <a:spcPts val="600"/>
              </a:spcBef>
              <a:spcAft>
                <a:spcPts val="0"/>
              </a:spcAft>
              <a:buClr>
                <a:schemeClr val="dk1"/>
              </a:buClr>
              <a:buSzPts val="2200"/>
              <a:buFont typeface="Ubuntu"/>
              <a:buChar char="■"/>
            </a:pPr>
            <a:r>
              <a:rPr lang="fr-CA" sz="2200">
                <a:latin typeface="Ubuntu"/>
                <a:ea typeface="Ubuntu"/>
                <a:cs typeface="Ubuntu"/>
                <a:sym typeface="Ubuntu"/>
              </a:rPr>
              <a:t>Le Canvas </a:t>
            </a:r>
            <a:r>
              <a:rPr i="1" lang="fr-CA" sz="2200">
                <a:latin typeface="Ubuntu"/>
                <a:ea typeface="Ubuntu"/>
                <a:cs typeface="Ubuntu"/>
                <a:sym typeface="Ubuntu"/>
              </a:rPr>
              <a:t>Graspable Math</a:t>
            </a:r>
            <a:endParaRPr i="1" sz="2200">
              <a:latin typeface="Ubuntu"/>
              <a:ea typeface="Ubuntu"/>
              <a:cs typeface="Ubuntu"/>
              <a:sym typeface="Ubuntu"/>
            </a:endParaRPr>
          </a:p>
          <a:p>
            <a:pPr indent="-231140" lvl="1" marL="457200" rtl="0" algn="l">
              <a:lnSpc>
                <a:spcPct val="115000"/>
              </a:lnSpc>
              <a:spcBef>
                <a:spcPts val="600"/>
              </a:spcBef>
              <a:spcAft>
                <a:spcPts val="0"/>
              </a:spcAft>
              <a:buClr>
                <a:schemeClr val="dk1"/>
              </a:buClr>
              <a:buSzPts val="2200"/>
              <a:buFont typeface="Ubuntu"/>
              <a:buChar char="✓"/>
            </a:pPr>
            <a:r>
              <a:rPr lang="fr-CA" sz="2200">
                <a:latin typeface="Ubuntu"/>
                <a:ea typeface="Ubuntu"/>
                <a:cs typeface="Ubuntu"/>
                <a:sym typeface="Ubuntu"/>
              </a:rPr>
              <a:t>Exploration de différents concepts </a:t>
            </a:r>
            <a:endParaRPr sz="2200">
              <a:latin typeface="Ubuntu"/>
              <a:ea typeface="Ubuntu"/>
              <a:cs typeface="Ubuntu"/>
              <a:sym typeface="Ubuntu"/>
            </a:endParaRPr>
          </a:p>
          <a:p>
            <a:pPr indent="0" lvl="0" marL="990600" rtl="0" algn="l">
              <a:lnSpc>
                <a:spcPct val="115000"/>
              </a:lnSpc>
              <a:spcBef>
                <a:spcPts val="600"/>
              </a:spcBef>
              <a:spcAft>
                <a:spcPts val="0"/>
              </a:spcAft>
              <a:buNone/>
            </a:pPr>
            <a:r>
              <a:t/>
            </a:r>
            <a:endParaRPr sz="2200">
              <a:latin typeface="Ubuntu"/>
              <a:ea typeface="Ubuntu"/>
              <a:cs typeface="Ubuntu"/>
              <a:sym typeface="Ubuntu"/>
            </a:endParaRPr>
          </a:p>
          <a:p>
            <a:pPr indent="-215900" lvl="0" marL="228600" rtl="0" algn="l">
              <a:lnSpc>
                <a:spcPct val="115000"/>
              </a:lnSpc>
              <a:spcBef>
                <a:spcPts val="600"/>
              </a:spcBef>
              <a:spcAft>
                <a:spcPts val="0"/>
              </a:spcAft>
              <a:buClr>
                <a:schemeClr val="dk1"/>
              </a:buClr>
              <a:buSzPts val="2200"/>
              <a:buFont typeface="Ubuntu"/>
              <a:buChar char="■"/>
            </a:pPr>
            <a:r>
              <a:rPr lang="fr-CA" sz="2200">
                <a:latin typeface="Ubuntu"/>
                <a:ea typeface="Ubuntu"/>
                <a:cs typeface="Ubuntu"/>
                <a:sym typeface="Ubuntu"/>
              </a:rPr>
              <a:t>Les activités</a:t>
            </a:r>
            <a:endParaRPr sz="2200">
              <a:latin typeface="Ubuntu"/>
              <a:ea typeface="Ubuntu"/>
              <a:cs typeface="Ubuntu"/>
              <a:sym typeface="Ubuntu"/>
            </a:endParaRPr>
          </a:p>
          <a:p>
            <a:pPr indent="-231140" lvl="1" marL="457200" rtl="0" algn="l">
              <a:lnSpc>
                <a:spcPct val="115000"/>
              </a:lnSpc>
              <a:spcBef>
                <a:spcPts val="600"/>
              </a:spcBef>
              <a:spcAft>
                <a:spcPts val="0"/>
              </a:spcAft>
              <a:buClr>
                <a:schemeClr val="dk1"/>
              </a:buClr>
              <a:buSzPts val="2200"/>
              <a:buFont typeface="Ubuntu"/>
              <a:buChar char="✓"/>
            </a:pPr>
            <a:r>
              <a:rPr lang="fr-CA" sz="2200">
                <a:latin typeface="Ubuntu"/>
                <a:ea typeface="Ubuntu"/>
                <a:cs typeface="Ubuntu"/>
                <a:sym typeface="Ubuntu"/>
              </a:rPr>
              <a:t>Exploration (mode élève)</a:t>
            </a:r>
            <a:endParaRPr sz="2200">
              <a:latin typeface="Ubuntu"/>
              <a:ea typeface="Ubuntu"/>
              <a:cs typeface="Ubuntu"/>
              <a:sym typeface="Ubuntu"/>
            </a:endParaRPr>
          </a:p>
          <a:p>
            <a:pPr indent="-231140" lvl="1" marL="457200" rtl="0" algn="l">
              <a:lnSpc>
                <a:spcPct val="115000"/>
              </a:lnSpc>
              <a:spcBef>
                <a:spcPts val="600"/>
              </a:spcBef>
              <a:spcAft>
                <a:spcPts val="0"/>
              </a:spcAft>
              <a:buClr>
                <a:schemeClr val="dk1"/>
              </a:buClr>
              <a:buSzPts val="2200"/>
              <a:buFont typeface="Ubuntu"/>
              <a:buChar char="✓"/>
            </a:pPr>
            <a:r>
              <a:rPr lang="fr-CA" sz="2200">
                <a:latin typeface="Ubuntu"/>
                <a:ea typeface="Ubuntu"/>
                <a:cs typeface="Ubuntu"/>
                <a:sym typeface="Ubuntu"/>
              </a:rPr>
              <a:t>Création d’activités (mode enseignant)</a:t>
            </a:r>
            <a:endParaRPr sz="2200">
              <a:latin typeface="Ubuntu"/>
              <a:ea typeface="Ubuntu"/>
              <a:cs typeface="Ubuntu"/>
              <a:sym typeface="Ubuntu"/>
            </a:endParaRPr>
          </a:p>
          <a:p>
            <a:pPr indent="0" lvl="0" marL="990600" rtl="0" algn="l">
              <a:lnSpc>
                <a:spcPct val="115000"/>
              </a:lnSpc>
              <a:spcBef>
                <a:spcPts val="600"/>
              </a:spcBef>
              <a:spcAft>
                <a:spcPts val="0"/>
              </a:spcAft>
              <a:buNone/>
            </a:pPr>
            <a:r>
              <a:t/>
            </a:r>
            <a:endParaRPr sz="2200">
              <a:latin typeface="Ubuntu"/>
              <a:ea typeface="Ubuntu"/>
              <a:cs typeface="Ubuntu"/>
              <a:sym typeface="Ubuntu"/>
            </a:endParaRPr>
          </a:p>
          <a:p>
            <a:pPr indent="-215900" lvl="0" marL="228600" rtl="0" algn="l">
              <a:lnSpc>
                <a:spcPct val="115000"/>
              </a:lnSpc>
              <a:spcBef>
                <a:spcPts val="600"/>
              </a:spcBef>
              <a:spcAft>
                <a:spcPts val="0"/>
              </a:spcAft>
              <a:buClr>
                <a:schemeClr val="dk1"/>
              </a:buClr>
              <a:buSzPts val="2200"/>
              <a:buFont typeface="Ubuntu"/>
              <a:buChar char="■"/>
            </a:pPr>
            <a:r>
              <a:rPr lang="fr-CA" sz="2200">
                <a:latin typeface="Ubuntu"/>
                <a:ea typeface="Ubuntu"/>
                <a:cs typeface="Ubuntu"/>
                <a:sym typeface="Ubuntu"/>
              </a:rPr>
              <a:t>Retour et partage</a:t>
            </a:r>
            <a:endParaRPr sz="2200">
              <a:latin typeface="Ubuntu"/>
              <a:ea typeface="Ubuntu"/>
              <a:cs typeface="Ubuntu"/>
              <a:sym typeface="Ubuntu"/>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8" name="Shape 638"/>
        <p:cNvGrpSpPr/>
        <p:nvPr/>
      </p:nvGrpSpPr>
      <p:grpSpPr>
        <a:xfrm>
          <a:off x="0" y="0"/>
          <a:ext cx="0" cy="0"/>
          <a:chOff x="0" y="0"/>
          <a:chExt cx="0" cy="0"/>
        </a:xfrm>
      </p:grpSpPr>
      <p:sp>
        <p:nvSpPr>
          <p:cNvPr id="639" name="Google Shape;639;p24"/>
          <p:cNvSpPr txBox="1"/>
          <p:nvPr>
            <p:ph idx="1" type="body"/>
          </p:nvPr>
        </p:nvSpPr>
        <p:spPr>
          <a:xfrm>
            <a:off x="677325" y="817400"/>
            <a:ext cx="10590900" cy="5382600"/>
          </a:xfrm>
          <a:prstGeom prst="rect">
            <a:avLst/>
          </a:prstGeom>
          <a:noFill/>
          <a:ln>
            <a:noFill/>
          </a:ln>
        </p:spPr>
        <p:txBody>
          <a:bodyPr anchorCtr="0" anchor="t" bIns="45700" lIns="91425" spcFirstLastPara="1" rIns="91425" wrap="square" tIns="45700">
            <a:noAutofit/>
          </a:bodyPr>
          <a:lstStyle/>
          <a:p>
            <a:pPr indent="0" lvl="0" marL="0" rtl="0" algn="just">
              <a:lnSpc>
                <a:spcPct val="90000"/>
              </a:lnSpc>
              <a:spcBef>
                <a:spcPts val="0"/>
              </a:spcBef>
              <a:spcAft>
                <a:spcPts val="0"/>
              </a:spcAft>
              <a:buNone/>
            </a:pPr>
            <a:r>
              <a:rPr lang="fr-CA" sz="3600">
                <a:solidFill>
                  <a:schemeClr val="accent1"/>
                </a:solidFill>
                <a:latin typeface="Viga"/>
                <a:ea typeface="Viga"/>
                <a:cs typeface="Viga"/>
                <a:sym typeface="Viga"/>
              </a:rPr>
              <a:t>Description</a:t>
            </a:r>
            <a:endParaRPr sz="3600">
              <a:solidFill>
                <a:schemeClr val="accent1"/>
              </a:solidFill>
              <a:latin typeface="Viga"/>
              <a:ea typeface="Viga"/>
              <a:cs typeface="Viga"/>
              <a:sym typeface="Viga"/>
            </a:endParaRPr>
          </a:p>
          <a:p>
            <a:pPr indent="0" lvl="0" marL="0" rtl="0" algn="just">
              <a:lnSpc>
                <a:spcPct val="90000"/>
              </a:lnSpc>
              <a:spcBef>
                <a:spcPts val="0"/>
              </a:spcBef>
              <a:spcAft>
                <a:spcPts val="0"/>
              </a:spcAft>
              <a:buClr>
                <a:schemeClr val="accent1"/>
              </a:buClr>
              <a:buSzPts val="4400"/>
              <a:buFont typeface="Corbel"/>
              <a:buNone/>
            </a:pPr>
            <a:r>
              <a:t/>
            </a:r>
            <a:endParaRPr sz="1600">
              <a:solidFill>
                <a:schemeClr val="accent1"/>
              </a:solidFill>
              <a:latin typeface="Viga"/>
              <a:ea typeface="Viga"/>
              <a:cs typeface="Viga"/>
              <a:sym typeface="Viga"/>
            </a:endParaRPr>
          </a:p>
          <a:p>
            <a:pPr indent="0" lvl="0" marL="0" rtl="0" algn="just">
              <a:lnSpc>
                <a:spcPct val="100000"/>
              </a:lnSpc>
              <a:spcBef>
                <a:spcPts val="0"/>
              </a:spcBef>
              <a:spcAft>
                <a:spcPts val="0"/>
              </a:spcAft>
              <a:buNone/>
            </a:pPr>
            <a:r>
              <a:rPr lang="fr-CA" sz="2600">
                <a:highlight>
                  <a:srgbClr val="FFFFFF"/>
                </a:highlight>
                <a:latin typeface="Ubuntu"/>
                <a:ea typeface="Ubuntu"/>
                <a:cs typeface="Ubuntu"/>
                <a:sym typeface="Ubuntu"/>
              </a:rPr>
              <a:t>L’application en ligne </a:t>
            </a:r>
            <a:r>
              <a:rPr b="1" lang="fr-CA" sz="2600">
                <a:highlight>
                  <a:srgbClr val="FFFFFF"/>
                </a:highlight>
                <a:uFill>
                  <a:noFill/>
                </a:uFill>
                <a:latin typeface="Ubuntu"/>
                <a:ea typeface="Ubuntu"/>
                <a:cs typeface="Ubuntu"/>
                <a:sym typeface="Ubuntu"/>
                <a:hlinkClick r:id="rId3"/>
              </a:rPr>
              <a:t>Graspable Math</a:t>
            </a:r>
            <a:r>
              <a:rPr lang="fr-CA" sz="2600">
                <a:highlight>
                  <a:srgbClr val="FFFFFF"/>
                </a:highlight>
                <a:latin typeface="Ubuntu"/>
                <a:ea typeface="Ubuntu"/>
                <a:cs typeface="Ubuntu"/>
                <a:sym typeface="Ubuntu"/>
              </a:rPr>
              <a:t> permet de manipuler des expressions mathématiques et algébriques, résoudre des équations, travailler avec des graphiques, faire des démonstrations, etc. Elle est pertinente pour l’enseignement, l’apprentissage et elle facilite le  support à l’enseignement à distance. </a:t>
            </a:r>
            <a:endParaRPr sz="2600">
              <a:highlight>
                <a:srgbClr val="FFFFFF"/>
              </a:highlight>
              <a:latin typeface="Ubuntu"/>
              <a:ea typeface="Ubuntu"/>
              <a:cs typeface="Ubuntu"/>
              <a:sym typeface="Ubuntu"/>
            </a:endParaRPr>
          </a:p>
          <a:p>
            <a:pPr indent="0" lvl="0" marL="0" rtl="0" algn="just">
              <a:lnSpc>
                <a:spcPct val="90000"/>
              </a:lnSpc>
              <a:spcBef>
                <a:spcPts val="2200"/>
              </a:spcBef>
              <a:spcAft>
                <a:spcPts val="0"/>
              </a:spcAft>
              <a:buNone/>
            </a:pPr>
            <a:r>
              <a:rPr lang="fr-CA" sz="3600">
                <a:solidFill>
                  <a:schemeClr val="accent1"/>
                </a:solidFill>
                <a:latin typeface="Viga"/>
                <a:ea typeface="Viga"/>
                <a:cs typeface="Viga"/>
                <a:sym typeface="Viga"/>
              </a:rPr>
              <a:t>Approche inductive</a:t>
            </a:r>
            <a:endParaRPr sz="3600">
              <a:solidFill>
                <a:schemeClr val="accent1"/>
              </a:solidFill>
              <a:latin typeface="Viga"/>
              <a:ea typeface="Viga"/>
              <a:cs typeface="Viga"/>
              <a:sym typeface="Viga"/>
            </a:endParaRPr>
          </a:p>
          <a:p>
            <a:pPr indent="0" lvl="0" marL="0" rtl="0" algn="just">
              <a:lnSpc>
                <a:spcPct val="90000"/>
              </a:lnSpc>
              <a:spcBef>
                <a:spcPts val="0"/>
              </a:spcBef>
              <a:spcAft>
                <a:spcPts val="0"/>
              </a:spcAft>
              <a:buNone/>
            </a:pPr>
            <a:r>
              <a:t/>
            </a:r>
            <a:endParaRPr sz="1500">
              <a:solidFill>
                <a:schemeClr val="accent1"/>
              </a:solidFill>
              <a:latin typeface="Viga"/>
              <a:ea typeface="Viga"/>
              <a:cs typeface="Viga"/>
              <a:sym typeface="Viga"/>
            </a:endParaRPr>
          </a:p>
          <a:p>
            <a:pPr indent="0" lvl="0" marL="0" rtl="0" algn="just">
              <a:lnSpc>
                <a:spcPct val="90000"/>
              </a:lnSpc>
              <a:spcBef>
                <a:spcPts val="0"/>
              </a:spcBef>
              <a:spcAft>
                <a:spcPts val="0"/>
              </a:spcAft>
              <a:buNone/>
            </a:pPr>
            <a:r>
              <a:rPr lang="fr-CA" sz="2600">
                <a:latin typeface="Ubuntu"/>
                <a:ea typeface="Ubuntu"/>
                <a:cs typeface="Ubuntu"/>
                <a:sym typeface="Ubuntu"/>
              </a:rPr>
              <a:t>C’est une approche pédagogique différente qui permet de créer des activités amenant les élèves à développer un raisonnement original et personnel. Graspable Math permet de mettre en oeuvre cette approche.</a:t>
            </a:r>
            <a:endParaRPr sz="2600">
              <a:highlight>
                <a:srgbClr val="FFFFFF"/>
              </a:highlight>
              <a:latin typeface="Ubuntu"/>
              <a:ea typeface="Ubuntu"/>
              <a:cs typeface="Ubuntu"/>
              <a:sym typeface="Ubuntu"/>
            </a:endParaRPr>
          </a:p>
          <a:p>
            <a:pPr indent="0" lvl="0" marL="0" rtl="0" algn="just">
              <a:lnSpc>
                <a:spcPct val="90000"/>
              </a:lnSpc>
              <a:spcBef>
                <a:spcPts val="1400"/>
              </a:spcBef>
              <a:spcAft>
                <a:spcPts val="2100"/>
              </a:spcAft>
              <a:buClr>
                <a:schemeClr val="dk1"/>
              </a:buClr>
              <a:buSzPts val="2240"/>
              <a:buNone/>
            </a:pPr>
            <a:r>
              <a:t/>
            </a:r>
            <a:endParaRPr sz="2600">
              <a:latin typeface="Ubuntu"/>
              <a:ea typeface="Ubuntu"/>
              <a:cs typeface="Ubuntu"/>
              <a:sym typeface="Ubuntu"/>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3" name="Shape 643"/>
        <p:cNvGrpSpPr/>
        <p:nvPr/>
      </p:nvGrpSpPr>
      <p:grpSpPr>
        <a:xfrm>
          <a:off x="0" y="0"/>
          <a:ext cx="0" cy="0"/>
          <a:chOff x="0" y="0"/>
          <a:chExt cx="0" cy="0"/>
        </a:xfrm>
      </p:grpSpPr>
      <p:sp>
        <p:nvSpPr>
          <p:cNvPr id="644" name="Google Shape;644;p25"/>
          <p:cNvSpPr txBox="1"/>
          <p:nvPr>
            <p:ph idx="1" type="body"/>
          </p:nvPr>
        </p:nvSpPr>
        <p:spPr>
          <a:xfrm>
            <a:off x="1653825" y="568175"/>
            <a:ext cx="9068100" cy="1729500"/>
          </a:xfrm>
          <a:prstGeom prst="rect">
            <a:avLst/>
          </a:prstGeom>
          <a:solidFill>
            <a:srgbClr val="CFE2F3"/>
          </a:solidFill>
          <a:ln cap="flat" cmpd="sng" w="28575">
            <a:solidFill>
              <a:srgbClr val="000000"/>
            </a:solidFill>
            <a:prstDash val="solid"/>
            <a:round/>
            <a:headEnd len="sm" w="sm" type="none"/>
            <a:tailEnd len="sm" w="sm" type="none"/>
          </a:ln>
        </p:spPr>
        <p:txBody>
          <a:bodyPr anchorCtr="0" anchor="ctr" bIns="45700" lIns="91425" spcFirstLastPara="1" rIns="91425" wrap="square" tIns="45700">
            <a:noAutofit/>
          </a:bodyPr>
          <a:lstStyle/>
          <a:p>
            <a:pPr indent="0" lvl="0" marL="0" rtl="0" algn="ctr">
              <a:lnSpc>
                <a:spcPct val="100000"/>
              </a:lnSpc>
              <a:spcBef>
                <a:spcPts val="0"/>
              </a:spcBef>
              <a:spcAft>
                <a:spcPts val="0"/>
              </a:spcAft>
              <a:buNone/>
            </a:pPr>
            <a:r>
              <a:rPr lang="fr-CA" sz="2700">
                <a:solidFill>
                  <a:srgbClr val="000000"/>
                </a:solidFill>
                <a:latin typeface="Ubuntu"/>
                <a:ea typeface="Ubuntu"/>
                <a:cs typeface="Ubuntu"/>
                <a:sym typeface="Ubuntu"/>
              </a:rPr>
              <a:t>Le </a:t>
            </a:r>
            <a:r>
              <a:rPr b="1" lang="fr-CA" sz="2700">
                <a:solidFill>
                  <a:srgbClr val="000000"/>
                </a:solidFill>
                <a:latin typeface="Ubuntu"/>
                <a:ea typeface="Ubuntu"/>
                <a:cs typeface="Ubuntu"/>
                <a:sym typeface="Ubuntu"/>
              </a:rPr>
              <a:t>raisonnement inductif</a:t>
            </a:r>
            <a:r>
              <a:rPr lang="fr-CA" sz="2700">
                <a:solidFill>
                  <a:srgbClr val="000000"/>
                </a:solidFill>
                <a:latin typeface="Ubuntu"/>
                <a:ea typeface="Ubuntu"/>
                <a:cs typeface="Ubuntu"/>
                <a:sym typeface="Ubuntu"/>
              </a:rPr>
              <a:t> consiste à généraliser à partir de l’observation de cas particuliers. </a:t>
            </a:r>
            <a:endParaRPr sz="2700">
              <a:solidFill>
                <a:srgbClr val="000000"/>
              </a:solidFill>
              <a:latin typeface="Ubuntu"/>
              <a:ea typeface="Ubuntu"/>
              <a:cs typeface="Ubuntu"/>
              <a:sym typeface="Ubuntu"/>
            </a:endParaRPr>
          </a:p>
          <a:p>
            <a:pPr indent="0" lvl="0" marL="0" rtl="0" algn="r">
              <a:lnSpc>
                <a:spcPct val="100000"/>
              </a:lnSpc>
              <a:spcBef>
                <a:spcPts val="2200"/>
              </a:spcBef>
              <a:spcAft>
                <a:spcPts val="2200"/>
              </a:spcAft>
              <a:buNone/>
            </a:pPr>
            <a:r>
              <a:rPr i="1" lang="fr-CA" sz="2000">
                <a:solidFill>
                  <a:srgbClr val="000000"/>
                </a:solidFill>
                <a:latin typeface="Ubuntu"/>
                <a:ea typeface="Ubuntu"/>
                <a:cs typeface="Ubuntu"/>
                <a:sym typeface="Ubuntu"/>
              </a:rPr>
              <a:t>PFEQ, deuxième cycle, p.28</a:t>
            </a:r>
            <a:endParaRPr sz="2200">
              <a:latin typeface="Ubuntu"/>
              <a:ea typeface="Ubuntu"/>
              <a:cs typeface="Ubuntu"/>
              <a:sym typeface="Ubuntu"/>
            </a:endParaRPr>
          </a:p>
        </p:txBody>
      </p:sp>
      <p:grpSp>
        <p:nvGrpSpPr>
          <p:cNvPr id="645" name="Google Shape;645;p25"/>
          <p:cNvGrpSpPr/>
          <p:nvPr/>
        </p:nvGrpSpPr>
        <p:grpSpPr>
          <a:xfrm>
            <a:off x="8339146" y="2443280"/>
            <a:ext cx="3522215" cy="3280880"/>
            <a:chOff x="6254516" y="1318143"/>
            <a:chExt cx="2641727" cy="2460721"/>
          </a:xfrm>
        </p:grpSpPr>
        <p:sp>
          <p:nvSpPr>
            <p:cNvPr id="646" name="Google Shape;646;p25"/>
            <p:cNvSpPr/>
            <p:nvPr/>
          </p:nvSpPr>
          <p:spPr>
            <a:xfrm rot="2700000">
              <a:off x="7239866" y="1053398"/>
              <a:ext cx="489601" cy="2989789"/>
            </a:xfrm>
            <a:prstGeom prst="roundRect">
              <a:avLst>
                <a:gd fmla="val 50000" name="adj"/>
              </a:avLst>
            </a:prstGeom>
            <a:solidFill>
              <a:srgbClr val="307BF3"/>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647" name="Google Shape;647;p25"/>
            <p:cNvSpPr/>
            <p:nvPr/>
          </p:nvSpPr>
          <p:spPr>
            <a:xfrm>
              <a:off x="6443962" y="3255512"/>
              <a:ext cx="326100" cy="326100"/>
            </a:xfrm>
            <a:prstGeom prst="ellipse">
              <a:avLst/>
            </a:prstGeom>
            <a:solidFill>
              <a:srgbClr val="FFFFFF"/>
            </a:solidFill>
            <a:ln>
              <a:noFill/>
            </a:ln>
            <a:effectLst>
              <a:outerShdw blurRad="228600" rotWithShape="0" algn="tl" dir="5400000" dist="50800">
                <a:srgbClr val="000000">
                  <a:alpha val="549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rPr b="1" lang="fr-CA" sz="1200">
                  <a:solidFill>
                    <a:srgbClr val="307BF3"/>
                  </a:solidFill>
                  <a:latin typeface="Roboto"/>
                  <a:ea typeface="Roboto"/>
                  <a:cs typeface="Roboto"/>
                  <a:sym typeface="Roboto"/>
                </a:rPr>
                <a:t>5</a:t>
              </a:r>
              <a:endParaRPr b="1" sz="1200">
                <a:solidFill>
                  <a:srgbClr val="307BF3"/>
                </a:solidFill>
                <a:latin typeface="Roboto"/>
                <a:ea typeface="Roboto"/>
                <a:cs typeface="Roboto"/>
                <a:sym typeface="Roboto"/>
              </a:endParaRPr>
            </a:p>
          </p:txBody>
        </p:sp>
        <p:sp>
          <p:nvSpPr>
            <p:cNvPr id="648" name="Google Shape;648;p25"/>
            <p:cNvSpPr txBox="1"/>
            <p:nvPr/>
          </p:nvSpPr>
          <p:spPr>
            <a:xfrm rot="-2700000">
              <a:off x="6375763" y="2297099"/>
              <a:ext cx="2378424" cy="342805"/>
            </a:xfrm>
            <a:prstGeom prst="rect">
              <a:avLst/>
            </a:prstGeom>
            <a:noFill/>
            <a:ln>
              <a:noFill/>
            </a:ln>
          </p:spPr>
          <p:txBody>
            <a:bodyPr anchorCtr="0" anchor="ctr" bIns="121900" lIns="121900" spcFirstLastPara="1" rIns="121900" wrap="square" tIns="121900">
              <a:noAutofit/>
            </a:bodyPr>
            <a:lstStyle/>
            <a:p>
              <a:pPr indent="0" lvl="0" marL="0" rtl="0" algn="l">
                <a:lnSpc>
                  <a:spcPct val="115000"/>
                </a:lnSpc>
                <a:spcBef>
                  <a:spcPts val="0"/>
                </a:spcBef>
                <a:spcAft>
                  <a:spcPts val="0"/>
                </a:spcAft>
                <a:buNone/>
              </a:pPr>
              <a:r>
                <a:rPr b="1" lang="fr-CA" sz="1500">
                  <a:solidFill>
                    <a:srgbClr val="FFFFFF"/>
                  </a:solidFill>
                  <a:latin typeface="Roboto"/>
                  <a:ea typeface="Roboto"/>
                  <a:cs typeface="Roboto"/>
                  <a:sym typeface="Roboto"/>
                </a:rPr>
                <a:t>Généralisation (abstrait)</a:t>
              </a:r>
              <a:endParaRPr b="1" sz="1500">
                <a:solidFill>
                  <a:srgbClr val="FFFFFF"/>
                </a:solidFill>
                <a:latin typeface="Roboto"/>
                <a:ea typeface="Roboto"/>
                <a:cs typeface="Roboto"/>
                <a:sym typeface="Roboto"/>
              </a:endParaRPr>
            </a:p>
          </p:txBody>
        </p:sp>
        <p:sp>
          <p:nvSpPr>
            <p:cNvPr id="649" name="Google Shape;649;p25"/>
            <p:cNvSpPr txBox="1"/>
            <p:nvPr/>
          </p:nvSpPr>
          <p:spPr>
            <a:xfrm rot="-2700000">
              <a:off x="6806963" y="2563356"/>
              <a:ext cx="2242660" cy="495116"/>
            </a:xfrm>
            <a:prstGeom prst="rect">
              <a:avLst/>
            </a:prstGeom>
            <a:noFill/>
            <a:ln>
              <a:noFill/>
            </a:ln>
          </p:spPr>
          <p:txBody>
            <a:bodyPr anchorCtr="0" anchor="t" bIns="121900" lIns="121900" spcFirstLastPara="1" rIns="121900" wrap="square" tIns="121900">
              <a:noAutofit/>
            </a:bodyPr>
            <a:lstStyle/>
            <a:p>
              <a:pPr indent="0" lvl="0" marL="0" rtl="0" algn="l">
                <a:spcBef>
                  <a:spcPts val="0"/>
                </a:spcBef>
                <a:spcAft>
                  <a:spcPts val="2100"/>
                </a:spcAft>
                <a:buNone/>
              </a:pPr>
              <a:r>
                <a:rPr lang="fr-CA" sz="1100">
                  <a:latin typeface="Roboto"/>
                  <a:ea typeface="Roboto"/>
                  <a:cs typeface="Roboto"/>
                  <a:sym typeface="Roboto"/>
                </a:rPr>
                <a:t>Les élèves sont amenés généraliser un concept ou un processus à partir de l’expérience.</a:t>
              </a:r>
              <a:endParaRPr b="1" sz="1100">
                <a:latin typeface="Roboto"/>
                <a:ea typeface="Roboto"/>
                <a:cs typeface="Roboto"/>
                <a:sym typeface="Roboto"/>
              </a:endParaRPr>
            </a:p>
          </p:txBody>
        </p:sp>
      </p:grpSp>
      <p:grpSp>
        <p:nvGrpSpPr>
          <p:cNvPr id="650" name="Google Shape;650;p25"/>
          <p:cNvGrpSpPr/>
          <p:nvPr/>
        </p:nvGrpSpPr>
        <p:grpSpPr>
          <a:xfrm>
            <a:off x="6348398" y="2443280"/>
            <a:ext cx="3472609" cy="3280318"/>
            <a:chOff x="4761418" y="1318143"/>
            <a:chExt cx="2604522" cy="2460300"/>
          </a:xfrm>
        </p:grpSpPr>
        <p:sp>
          <p:nvSpPr>
            <p:cNvPr id="651" name="Google Shape;651;p25"/>
            <p:cNvSpPr/>
            <p:nvPr/>
          </p:nvSpPr>
          <p:spPr>
            <a:xfrm rot="2700000">
              <a:off x="5746767" y="1053398"/>
              <a:ext cx="489601" cy="2989789"/>
            </a:xfrm>
            <a:prstGeom prst="roundRect">
              <a:avLst>
                <a:gd fmla="val 50000" name="adj"/>
              </a:avLst>
            </a:prstGeom>
            <a:solidFill>
              <a:srgbClr val="0E65F0"/>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652" name="Google Shape;652;p25"/>
            <p:cNvSpPr/>
            <p:nvPr/>
          </p:nvSpPr>
          <p:spPr>
            <a:xfrm>
              <a:off x="4950863" y="3255512"/>
              <a:ext cx="326100" cy="326100"/>
            </a:xfrm>
            <a:prstGeom prst="ellipse">
              <a:avLst/>
            </a:prstGeom>
            <a:solidFill>
              <a:srgbClr val="FFFFFF"/>
            </a:solidFill>
            <a:ln>
              <a:noFill/>
            </a:ln>
            <a:effectLst>
              <a:outerShdw blurRad="228600" rotWithShape="0" algn="tl" dir="5400000" dist="50800">
                <a:srgbClr val="000000">
                  <a:alpha val="549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rPr b="1" lang="fr-CA" sz="1200">
                  <a:solidFill>
                    <a:srgbClr val="0E65F0"/>
                  </a:solidFill>
                  <a:latin typeface="Roboto"/>
                  <a:ea typeface="Roboto"/>
                  <a:cs typeface="Roboto"/>
                  <a:sym typeface="Roboto"/>
                </a:rPr>
                <a:t>4</a:t>
              </a:r>
              <a:endParaRPr b="1" sz="1200">
                <a:solidFill>
                  <a:srgbClr val="0E65F0"/>
                </a:solidFill>
                <a:latin typeface="Roboto"/>
                <a:ea typeface="Roboto"/>
                <a:cs typeface="Roboto"/>
                <a:sym typeface="Roboto"/>
              </a:endParaRPr>
            </a:p>
          </p:txBody>
        </p:sp>
        <p:sp>
          <p:nvSpPr>
            <p:cNvPr id="653" name="Google Shape;653;p25"/>
            <p:cNvSpPr txBox="1"/>
            <p:nvPr/>
          </p:nvSpPr>
          <p:spPr>
            <a:xfrm rot="-2700000">
              <a:off x="4896424" y="2302799"/>
              <a:ext cx="2362302" cy="342805"/>
            </a:xfrm>
            <a:prstGeom prst="rect">
              <a:avLst/>
            </a:prstGeom>
            <a:noFill/>
            <a:ln>
              <a:noFill/>
            </a:ln>
          </p:spPr>
          <p:txBody>
            <a:bodyPr anchorCtr="0" anchor="ctr" bIns="121900" lIns="121900" spcFirstLastPara="1" rIns="121900" wrap="square" tIns="121900">
              <a:noAutofit/>
            </a:bodyPr>
            <a:lstStyle/>
            <a:p>
              <a:pPr indent="0" lvl="0" marL="0" rtl="0" algn="l">
                <a:lnSpc>
                  <a:spcPct val="115000"/>
                </a:lnSpc>
                <a:spcBef>
                  <a:spcPts val="0"/>
                </a:spcBef>
                <a:spcAft>
                  <a:spcPts val="0"/>
                </a:spcAft>
                <a:buNone/>
              </a:pPr>
              <a:r>
                <a:rPr b="1" lang="fr-CA" sz="1500">
                  <a:solidFill>
                    <a:srgbClr val="FFFFFF"/>
                  </a:solidFill>
                  <a:latin typeface="Roboto"/>
                  <a:ea typeface="Roboto"/>
                  <a:cs typeface="Roboto"/>
                  <a:sym typeface="Roboto"/>
                </a:rPr>
                <a:t>Formulation de règles </a:t>
              </a:r>
              <a:endParaRPr b="1" sz="1500">
                <a:solidFill>
                  <a:srgbClr val="FFFFFF"/>
                </a:solidFill>
                <a:latin typeface="Roboto"/>
                <a:ea typeface="Roboto"/>
                <a:cs typeface="Roboto"/>
                <a:sym typeface="Roboto"/>
              </a:endParaRPr>
            </a:p>
          </p:txBody>
        </p:sp>
        <p:sp>
          <p:nvSpPr>
            <p:cNvPr id="654" name="Google Shape;654;p25"/>
            <p:cNvSpPr txBox="1"/>
            <p:nvPr/>
          </p:nvSpPr>
          <p:spPr>
            <a:xfrm rot="-2700000">
              <a:off x="5295260" y="2571061"/>
              <a:ext cx="2242660" cy="442507"/>
            </a:xfrm>
            <a:prstGeom prst="rect">
              <a:avLst/>
            </a:prstGeom>
            <a:noFill/>
            <a:ln>
              <a:noFill/>
            </a:ln>
          </p:spPr>
          <p:txBody>
            <a:bodyPr anchorCtr="0" anchor="t" bIns="121900" lIns="121900" spcFirstLastPara="1" rIns="121900" wrap="square" tIns="121900">
              <a:noAutofit/>
            </a:bodyPr>
            <a:lstStyle/>
            <a:p>
              <a:pPr indent="0" lvl="0" marL="0" rtl="0" algn="l">
                <a:spcBef>
                  <a:spcPts val="0"/>
                </a:spcBef>
                <a:spcAft>
                  <a:spcPts val="2100"/>
                </a:spcAft>
                <a:buNone/>
              </a:pPr>
              <a:r>
                <a:rPr lang="fr-CA" sz="1100">
                  <a:latin typeface="Roboto"/>
                  <a:ea typeface="Roboto"/>
                  <a:cs typeface="Roboto"/>
                  <a:sym typeface="Roboto"/>
                </a:rPr>
                <a:t>Les élèves sont amenés à conceptualiser, à trouver une règle à partir des observations et de l’analyse.</a:t>
              </a:r>
              <a:endParaRPr b="1" sz="1100">
                <a:latin typeface="Roboto"/>
                <a:ea typeface="Roboto"/>
                <a:cs typeface="Roboto"/>
                <a:sym typeface="Roboto"/>
              </a:endParaRPr>
            </a:p>
          </p:txBody>
        </p:sp>
      </p:grpSp>
      <p:grpSp>
        <p:nvGrpSpPr>
          <p:cNvPr id="655" name="Google Shape;655;p25"/>
          <p:cNvGrpSpPr/>
          <p:nvPr/>
        </p:nvGrpSpPr>
        <p:grpSpPr>
          <a:xfrm>
            <a:off x="4359559" y="2443280"/>
            <a:ext cx="3472609" cy="3280318"/>
            <a:chOff x="3269751" y="1318143"/>
            <a:chExt cx="2604522" cy="2460300"/>
          </a:xfrm>
        </p:grpSpPr>
        <p:sp>
          <p:nvSpPr>
            <p:cNvPr id="656" name="Google Shape;656;p25"/>
            <p:cNvSpPr/>
            <p:nvPr/>
          </p:nvSpPr>
          <p:spPr>
            <a:xfrm rot="2700000">
              <a:off x="4255100" y="1053398"/>
              <a:ext cx="489601" cy="2989789"/>
            </a:xfrm>
            <a:prstGeom prst="roundRect">
              <a:avLst>
                <a:gd fmla="val 50000" name="adj"/>
              </a:avLst>
            </a:prstGeom>
            <a:solidFill>
              <a:srgbClr val="0D5DD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657" name="Google Shape;657;p25"/>
            <p:cNvSpPr/>
            <p:nvPr/>
          </p:nvSpPr>
          <p:spPr>
            <a:xfrm>
              <a:off x="3459197" y="3255512"/>
              <a:ext cx="326100" cy="326100"/>
            </a:xfrm>
            <a:prstGeom prst="ellipse">
              <a:avLst/>
            </a:prstGeom>
            <a:solidFill>
              <a:srgbClr val="FFFFFF"/>
            </a:solidFill>
            <a:ln>
              <a:noFill/>
            </a:ln>
            <a:effectLst>
              <a:outerShdw blurRad="228600" rotWithShape="0" algn="tl" dir="5400000" dist="50800">
                <a:srgbClr val="000000">
                  <a:alpha val="549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rPr b="1" lang="fr-CA" sz="1200">
                  <a:solidFill>
                    <a:srgbClr val="0D5DDF"/>
                  </a:solidFill>
                  <a:latin typeface="Roboto"/>
                  <a:ea typeface="Roboto"/>
                  <a:cs typeface="Roboto"/>
                  <a:sym typeface="Roboto"/>
                </a:rPr>
                <a:t>3</a:t>
              </a:r>
              <a:endParaRPr b="1" sz="1200">
                <a:solidFill>
                  <a:srgbClr val="0D5DDF"/>
                </a:solidFill>
                <a:latin typeface="Roboto"/>
                <a:ea typeface="Roboto"/>
                <a:cs typeface="Roboto"/>
                <a:sym typeface="Roboto"/>
              </a:endParaRPr>
            </a:p>
          </p:txBody>
        </p:sp>
        <p:sp>
          <p:nvSpPr>
            <p:cNvPr id="658" name="Google Shape;658;p25"/>
            <p:cNvSpPr txBox="1"/>
            <p:nvPr/>
          </p:nvSpPr>
          <p:spPr>
            <a:xfrm rot="-2700000">
              <a:off x="3404724" y="2302799"/>
              <a:ext cx="2362302" cy="342805"/>
            </a:xfrm>
            <a:prstGeom prst="rect">
              <a:avLst/>
            </a:prstGeom>
            <a:noFill/>
            <a:ln>
              <a:noFill/>
            </a:ln>
          </p:spPr>
          <p:txBody>
            <a:bodyPr anchorCtr="0" anchor="ctr" bIns="121900" lIns="121900" spcFirstLastPara="1" rIns="121900" wrap="square" tIns="121900">
              <a:noAutofit/>
            </a:bodyPr>
            <a:lstStyle/>
            <a:p>
              <a:pPr indent="0" lvl="0" marL="0" rtl="0" algn="l">
                <a:lnSpc>
                  <a:spcPct val="115000"/>
                </a:lnSpc>
                <a:spcBef>
                  <a:spcPts val="0"/>
                </a:spcBef>
                <a:spcAft>
                  <a:spcPts val="0"/>
                </a:spcAft>
                <a:buNone/>
              </a:pPr>
              <a:r>
                <a:rPr b="1" lang="fr-CA" sz="1500">
                  <a:solidFill>
                    <a:srgbClr val="FFFFFF"/>
                  </a:solidFill>
                  <a:latin typeface="Roboto"/>
                  <a:ea typeface="Roboto"/>
                  <a:cs typeface="Roboto"/>
                  <a:sym typeface="Roboto"/>
                </a:rPr>
                <a:t>Analyse</a:t>
              </a:r>
              <a:endParaRPr b="1" sz="1500">
                <a:solidFill>
                  <a:srgbClr val="FFFFFF"/>
                </a:solidFill>
                <a:latin typeface="Roboto"/>
                <a:ea typeface="Roboto"/>
                <a:cs typeface="Roboto"/>
                <a:sym typeface="Roboto"/>
              </a:endParaRPr>
            </a:p>
          </p:txBody>
        </p:sp>
        <p:sp>
          <p:nvSpPr>
            <p:cNvPr id="659" name="Google Shape;659;p25"/>
            <p:cNvSpPr txBox="1"/>
            <p:nvPr/>
          </p:nvSpPr>
          <p:spPr>
            <a:xfrm rot="-2700000">
              <a:off x="3803593" y="2571061"/>
              <a:ext cx="2242660" cy="442507"/>
            </a:xfrm>
            <a:prstGeom prst="rect">
              <a:avLst/>
            </a:prstGeom>
            <a:noFill/>
            <a:ln>
              <a:noFill/>
            </a:ln>
          </p:spPr>
          <p:txBody>
            <a:bodyPr anchorCtr="0" anchor="t" bIns="121900" lIns="121900" spcFirstLastPara="1" rIns="121900" wrap="square" tIns="121900">
              <a:noAutofit/>
            </a:bodyPr>
            <a:lstStyle/>
            <a:p>
              <a:pPr indent="0" lvl="0" marL="0" rtl="0" algn="l">
                <a:spcBef>
                  <a:spcPts val="0"/>
                </a:spcBef>
                <a:spcAft>
                  <a:spcPts val="2100"/>
                </a:spcAft>
                <a:buNone/>
              </a:pPr>
              <a:r>
                <a:rPr lang="fr-CA" sz="1100">
                  <a:latin typeface="Roboto"/>
                  <a:ea typeface="Roboto"/>
                  <a:cs typeface="Roboto"/>
                  <a:sym typeface="Roboto"/>
                </a:rPr>
                <a:t>Les élèves sont amenés à comprendre le quoi, le pourquoi.</a:t>
              </a:r>
              <a:endParaRPr b="1" sz="1100">
                <a:latin typeface="Roboto"/>
                <a:ea typeface="Roboto"/>
                <a:cs typeface="Roboto"/>
                <a:sym typeface="Roboto"/>
              </a:endParaRPr>
            </a:p>
          </p:txBody>
        </p:sp>
      </p:grpSp>
      <p:grpSp>
        <p:nvGrpSpPr>
          <p:cNvPr id="660" name="Google Shape;660;p25"/>
          <p:cNvGrpSpPr/>
          <p:nvPr/>
        </p:nvGrpSpPr>
        <p:grpSpPr>
          <a:xfrm>
            <a:off x="2368775" y="2443280"/>
            <a:ext cx="3806203" cy="3295666"/>
            <a:chOff x="1776626" y="1318143"/>
            <a:chExt cx="2854723" cy="2471811"/>
          </a:xfrm>
        </p:grpSpPr>
        <p:grpSp>
          <p:nvGrpSpPr>
            <p:cNvPr id="661" name="Google Shape;661;p25"/>
            <p:cNvGrpSpPr/>
            <p:nvPr/>
          </p:nvGrpSpPr>
          <p:grpSpPr>
            <a:xfrm>
              <a:off x="1776626" y="1318143"/>
              <a:ext cx="2854723" cy="2471811"/>
              <a:chOff x="1776626" y="1318143"/>
              <a:chExt cx="2854723" cy="2471811"/>
            </a:xfrm>
          </p:grpSpPr>
          <p:sp>
            <p:nvSpPr>
              <p:cNvPr id="662" name="Google Shape;662;p25"/>
              <p:cNvSpPr/>
              <p:nvPr/>
            </p:nvSpPr>
            <p:spPr>
              <a:xfrm rot="2700000">
                <a:off x="2761975" y="1053398"/>
                <a:ext cx="489601" cy="2989789"/>
              </a:xfrm>
              <a:prstGeom prst="roundRect">
                <a:avLst>
                  <a:gd fmla="val 50000" name="adj"/>
                </a:avLst>
              </a:prstGeom>
              <a:solidFill>
                <a:srgbClr val="0C58D3"/>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663" name="Google Shape;663;p25"/>
              <p:cNvSpPr txBox="1"/>
              <p:nvPr/>
            </p:nvSpPr>
            <p:spPr>
              <a:xfrm rot="-2700000">
                <a:off x="1899549" y="2297849"/>
                <a:ext cx="2376303" cy="342805"/>
              </a:xfrm>
              <a:prstGeom prst="rect">
                <a:avLst/>
              </a:prstGeom>
              <a:noFill/>
              <a:ln>
                <a:noFill/>
              </a:ln>
            </p:spPr>
            <p:txBody>
              <a:bodyPr anchorCtr="0" anchor="ctr" bIns="121900" lIns="121900" spcFirstLastPara="1" rIns="121900" wrap="square" tIns="121900">
                <a:noAutofit/>
              </a:bodyPr>
              <a:lstStyle/>
              <a:p>
                <a:pPr indent="0" lvl="0" marL="0" rtl="0" algn="l">
                  <a:lnSpc>
                    <a:spcPct val="115000"/>
                  </a:lnSpc>
                  <a:spcBef>
                    <a:spcPts val="0"/>
                  </a:spcBef>
                  <a:spcAft>
                    <a:spcPts val="0"/>
                  </a:spcAft>
                  <a:buNone/>
                </a:pPr>
                <a:r>
                  <a:rPr b="1" lang="fr-CA" sz="1500">
                    <a:solidFill>
                      <a:srgbClr val="FFFFFF"/>
                    </a:solidFill>
                    <a:latin typeface="Roboto"/>
                    <a:ea typeface="Roboto"/>
                    <a:cs typeface="Roboto"/>
                    <a:sym typeface="Roboto"/>
                  </a:rPr>
                  <a:t>Observation</a:t>
                </a:r>
                <a:endParaRPr b="1" sz="1500">
                  <a:solidFill>
                    <a:srgbClr val="FFFFFF"/>
                  </a:solidFill>
                  <a:latin typeface="Roboto"/>
                  <a:ea typeface="Roboto"/>
                  <a:cs typeface="Roboto"/>
                  <a:sym typeface="Roboto"/>
                </a:endParaRPr>
              </a:p>
            </p:txBody>
          </p:sp>
          <p:sp>
            <p:nvSpPr>
              <p:cNvPr id="664" name="Google Shape;664;p25"/>
              <p:cNvSpPr txBox="1"/>
              <p:nvPr/>
            </p:nvSpPr>
            <p:spPr>
              <a:xfrm rot="-2700000">
                <a:off x="2292804" y="2460097"/>
                <a:ext cx="2528190" cy="510814"/>
              </a:xfrm>
              <a:prstGeom prst="rect">
                <a:avLst/>
              </a:prstGeom>
              <a:noFill/>
              <a:ln>
                <a:noFill/>
              </a:ln>
            </p:spPr>
            <p:txBody>
              <a:bodyPr anchorCtr="0" anchor="t" bIns="121900" lIns="121900" spcFirstLastPara="1" rIns="121900" wrap="square" tIns="121900">
                <a:noAutofit/>
              </a:bodyPr>
              <a:lstStyle/>
              <a:p>
                <a:pPr indent="0" lvl="0" marL="0" rtl="0" algn="l">
                  <a:spcBef>
                    <a:spcPts val="0"/>
                  </a:spcBef>
                  <a:spcAft>
                    <a:spcPts val="2100"/>
                  </a:spcAft>
                  <a:buNone/>
                </a:pPr>
                <a:r>
                  <a:rPr lang="fr-CA" sz="1100">
                    <a:latin typeface="Roboto"/>
                    <a:ea typeface="Roboto"/>
                    <a:cs typeface="Roboto"/>
                    <a:sym typeface="Roboto"/>
                  </a:rPr>
                  <a:t>Les élèves sont amenés à explorer, à observer et à découvrir les régularités, les caractéristiques ou les propriétés des cas particuliers.</a:t>
                </a:r>
                <a:endParaRPr b="1" sz="1100">
                  <a:latin typeface="Roboto"/>
                  <a:ea typeface="Roboto"/>
                  <a:cs typeface="Roboto"/>
                  <a:sym typeface="Roboto"/>
                </a:endParaRPr>
              </a:p>
            </p:txBody>
          </p:sp>
        </p:grpSp>
        <p:sp>
          <p:nvSpPr>
            <p:cNvPr id="665" name="Google Shape;665;p25"/>
            <p:cNvSpPr/>
            <p:nvPr/>
          </p:nvSpPr>
          <p:spPr>
            <a:xfrm>
              <a:off x="1966072" y="3255512"/>
              <a:ext cx="326100" cy="326100"/>
            </a:xfrm>
            <a:prstGeom prst="ellipse">
              <a:avLst/>
            </a:prstGeom>
            <a:solidFill>
              <a:srgbClr val="FFFFFF"/>
            </a:solidFill>
            <a:ln>
              <a:noFill/>
            </a:ln>
            <a:effectLst>
              <a:outerShdw blurRad="228600" rotWithShape="0" algn="tl" dir="5400000" dist="50800">
                <a:srgbClr val="000000">
                  <a:alpha val="549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rPr b="1" lang="fr-CA" sz="1200">
                  <a:solidFill>
                    <a:srgbClr val="0C58D3"/>
                  </a:solidFill>
                  <a:latin typeface="Roboto"/>
                  <a:ea typeface="Roboto"/>
                  <a:cs typeface="Roboto"/>
                  <a:sym typeface="Roboto"/>
                </a:rPr>
                <a:t>2</a:t>
              </a:r>
              <a:endParaRPr b="1" sz="1200">
                <a:solidFill>
                  <a:srgbClr val="0C58D3"/>
                </a:solidFill>
                <a:latin typeface="Roboto"/>
                <a:ea typeface="Roboto"/>
                <a:cs typeface="Roboto"/>
                <a:sym typeface="Roboto"/>
              </a:endParaRPr>
            </a:p>
          </p:txBody>
        </p:sp>
      </p:grpSp>
      <p:grpSp>
        <p:nvGrpSpPr>
          <p:cNvPr id="666" name="Google Shape;666;p25"/>
          <p:cNvGrpSpPr/>
          <p:nvPr/>
        </p:nvGrpSpPr>
        <p:grpSpPr>
          <a:xfrm>
            <a:off x="379936" y="2443280"/>
            <a:ext cx="3472609" cy="3280318"/>
            <a:chOff x="284959" y="1318143"/>
            <a:chExt cx="2604522" cy="2460300"/>
          </a:xfrm>
        </p:grpSpPr>
        <p:sp>
          <p:nvSpPr>
            <p:cNvPr id="667" name="Google Shape;667;p25"/>
            <p:cNvSpPr/>
            <p:nvPr/>
          </p:nvSpPr>
          <p:spPr>
            <a:xfrm rot="2700000">
              <a:off x="1270309" y="1053398"/>
              <a:ext cx="489601" cy="2989789"/>
            </a:xfrm>
            <a:prstGeom prst="roundRect">
              <a:avLst>
                <a:gd fmla="val 50000" name="adj"/>
              </a:avLst>
            </a:prstGeom>
            <a:solidFill>
              <a:srgbClr val="0944A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668" name="Google Shape;668;p25"/>
            <p:cNvSpPr/>
            <p:nvPr/>
          </p:nvSpPr>
          <p:spPr>
            <a:xfrm>
              <a:off x="472955" y="3255512"/>
              <a:ext cx="326100" cy="326100"/>
            </a:xfrm>
            <a:prstGeom prst="ellipse">
              <a:avLst/>
            </a:prstGeom>
            <a:solidFill>
              <a:srgbClr val="FFFFFF"/>
            </a:solidFill>
            <a:ln>
              <a:noFill/>
            </a:ln>
            <a:effectLst>
              <a:outerShdw blurRad="228600" rotWithShape="0" algn="tl" dir="5400000" dist="50800">
                <a:srgbClr val="000000">
                  <a:alpha val="549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rPr b="1" lang="fr-CA" sz="1200">
                  <a:solidFill>
                    <a:srgbClr val="0944A1"/>
                  </a:solidFill>
                  <a:latin typeface="Roboto"/>
                  <a:ea typeface="Roboto"/>
                  <a:cs typeface="Roboto"/>
                  <a:sym typeface="Roboto"/>
                </a:rPr>
                <a:t>1</a:t>
              </a:r>
              <a:endParaRPr b="1" sz="1200">
                <a:solidFill>
                  <a:srgbClr val="0944A1"/>
                </a:solidFill>
                <a:latin typeface="Roboto"/>
                <a:ea typeface="Roboto"/>
                <a:cs typeface="Roboto"/>
                <a:sym typeface="Roboto"/>
              </a:endParaRPr>
            </a:p>
          </p:txBody>
        </p:sp>
        <p:sp>
          <p:nvSpPr>
            <p:cNvPr id="669" name="Google Shape;669;p25"/>
            <p:cNvSpPr txBox="1"/>
            <p:nvPr/>
          </p:nvSpPr>
          <p:spPr>
            <a:xfrm rot="-2700000">
              <a:off x="414317" y="2300549"/>
              <a:ext cx="2368666" cy="342805"/>
            </a:xfrm>
            <a:prstGeom prst="rect">
              <a:avLst/>
            </a:prstGeom>
            <a:noFill/>
            <a:ln>
              <a:noFill/>
            </a:ln>
          </p:spPr>
          <p:txBody>
            <a:bodyPr anchorCtr="0" anchor="ctr" bIns="121900" lIns="121900" spcFirstLastPara="1" rIns="121900" wrap="square" tIns="121900">
              <a:noAutofit/>
            </a:bodyPr>
            <a:lstStyle/>
            <a:p>
              <a:pPr indent="0" lvl="0" marL="0" rtl="0" algn="l">
                <a:lnSpc>
                  <a:spcPct val="115000"/>
                </a:lnSpc>
                <a:spcBef>
                  <a:spcPts val="0"/>
                </a:spcBef>
                <a:spcAft>
                  <a:spcPts val="0"/>
                </a:spcAft>
                <a:buNone/>
              </a:pPr>
              <a:r>
                <a:rPr b="1" lang="fr-CA" sz="1500">
                  <a:solidFill>
                    <a:srgbClr val="FFFFFF"/>
                  </a:solidFill>
                  <a:latin typeface="Roboto"/>
                  <a:ea typeface="Roboto"/>
                  <a:cs typeface="Roboto"/>
                  <a:sym typeface="Roboto"/>
                </a:rPr>
                <a:t>Cas particuliers (concret)</a:t>
              </a:r>
              <a:endParaRPr b="1" sz="1500">
                <a:solidFill>
                  <a:srgbClr val="FFFFFF"/>
                </a:solidFill>
                <a:latin typeface="Roboto"/>
                <a:ea typeface="Roboto"/>
                <a:cs typeface="Roboto"/>
                <a:sym typeface="Roboto"/>
              </a:endParaRPr>
            </a:p>
          </p:txBody>
        </p:sp>
        <p:sp>
          <p:nvSpPr>
            <p:cNvPr id="670" name="Google Shape;670;p25"/>
            <p:cNvSpPr txBox="1"/>
            <p:nvPr/>
          </p:nvSpPr>
          <p:spPr>
            <a:xfrm rot="-2700000">
              <a:off x="818801" y="2571061"/>
              <a:ext cx="2242660" cy="442507"/>
            </a:xfrm>
            <a:prstGeom prst="rect">
              <a:avLst/>
            </a:prstGeom>
            <a:noFill/>
            <a:ln>
              <a:noFill/>
            </a:ln>
          </p:spPr>
          <p:txBody>
            <a:bodyPr anchorCtr="0" anchor="t" bIns="121900" lIns="121900" spcFirstLastPara="1" rIns="121900" wrap="square" tIns="121900">
              <a:noAutofit/>
            </a:bodyPr>
            <a:lstStyle/>
            <a:p>
              <a:pPr indent="0" lvl="0" marL="0" rtl="0" algn="l">
                <a:spcBef>
                  <a:spcPts val="0"/>
                </a:spcBef>
                <a:spcAft>
                  <a:spcPts val="2100"/>
                </a:spcAft>
                <a:buNone/>
              </a:pPr>
              <a:r>
                <a:rPr lang="fr-CA" sz="1100">
                  <a:latin typeface="Roboto"/>
                  <a:ea typeface="Roboto"/>
                  <a:cs typeface="Roboto"/>
                  <a:sym typeface="Roboto"/>
                </a:rPr>
                <a:t>Les élèves sont placés en situations d’expérimentation.</a:t>
              </a:r>
              <a:endParaRPr b="1" sz="1100">
                <a:latin typeface="Roboto"/>
                <a:ea typeface="Roboto"/>
                <a:cs typeface="Roboto"/>
                <a:sym typeface="Roboto"/>
              </a:endParaRPr>
            </a:p>
          </p:txBody>
        </p:sp>
      </p:grpSp>
      <p:sp>
        <p:nvSpPr>
          <p:cNvPr id="671" name="Google Shape;671;p25"/>
          <p:cNvSpPr txBox="1"/>
          <p:nvPr/>
        </p:nvSpPr>
        <p:spPr>
          <a:xfrm>
            <a:off x="1477825" y="6072900"/>
            <a:ext cx="9375000" cy="600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fr-CA" sz="1350">
                <a:solidFill>
                  <a:srgbClr val="373A3C"/>
                </a:solidFill>
                <a:highlight>
                  <a:srgbClr val="FFFFFF"/>
                </a:highlight>
                <a:latin typeface="Ubuntu"/>
                <a:ea typeface="Ubuntu"/>
                <a:cs typeface="Ubuntu"/>
                <a:sym typeface="Ubuntu"/>
              </a:rPr>
              <a:t>L'approche inductive place l'élève dans un contexte plus actif, elle lui donne un rôle de "chercheur" plutôt que de lui demander d'appliquer des procédures. Elle favorise la rétention.</a:t>
            </a:r>
            <a:endParaRPr b="1" sz="1600">
              <a:latin typeface="Dosis"/>
              <a:ea typeface="Dosis"/>
              <a:cs typeface="Dosis"/>
              <a:sym typeface="Dosis"/>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6" name="Shape 676"/>
        <p:cNvGrpSpPr/>
        <p:nvPr/>
      </p:nvGrpSpPr>
      <p:grpSpPr>
        <a:xfrm>
          <a:off x="0" y="0"/>
          <a:ext cx="0" cy="0"/>
          <a:chOff x="0" y="0"/>
          <a:chExt cx="0" cy="0"/>
        </a:xfrm>
      </p:grpSpPr>
      <p:sp>
        <p:nvSpPr>
          <p:cNvPr id="677" name="Google Shape;677;p26"/>
          <p:cNvSpPr txBox="1"/>
          <p:nvPr>
            <p:ph type="title"/>
          </p:nvPr>
        </p:nvSpPr>
        <p:spPr>
          <a:xfrm>
            <a:off x="665575" y="315525"/>
            <a:ext cx="10415400" cy="624300"/>
          </a:xfrm>
          <a:prstGeom prst="rect">
            <a:avLst/>
          </a:prstGeom>
        </p:spPr>
        <p:txBody>
          <a:bodyPr anchorCtr="0" anchor="t" bIns="60925" lIns="121900" spcFirstLastPara="1" rIns="121900" wrap="square" tIns="60925">
            <a:noAutofit/>
          </a:bodyPr>
          <a:lstStyle/>
          <a:p>
            <a:pPr indent="0" lvl="0" marL="0" rtl="0" algn="l">
              <a:spcBef>
                <a:spcPts val="0"/>
              </a:spcBef>
              <a:spcAft>
                <a:spcPts val="0"/>
              </a:spcAft>
              <a:buNone/>
            </a:pPr>
            <a:r>
              <a:rPr lang="fr-CA" sz="2500">
                <a:latin typeface="Viga"/>
                <a:ea typeface="Viga"/>
                <a:cs typeface="Viga"/>
                <a:sym typeface="Viga"/>
              </a:rPr>
              <a:t>Les fondements de l’enseignement-apprentissage selon le référentiel</a:t>
            </a:r>
            <a:endParaRPr sz="2500">
              <a:latin typeface="Viga"/>
              <a:ea typeface="Viga"/>
              <a:cs typeface="Viga"/>
              <a:sym typeface="Viga"/>
            </a:endParaRPr>
          </a:p>
        </p:txBody>
      </p:sp>
      <p:sp>
        <p:nvSpPr>
          <p:cNvPr id="678" name="Google Shape;678;p26"/>
          <p:cNvSpPr txBox="1"/>
          <p:nvPr>
            <p:ph idx="1" type="body"/>
          </p:nvPr>
        </p:nvSpPr>
        <p:spPr>
          <a:xfrm>
            <a:off x="768475" y="5534300"/>
            <a:ext cx="10209600" cy="545700"/>
          </a:xfrm>
          <a:prstGeom prst="rect">
            <a:avLst/>
          </a:prstGeom>
        </p:spPr>
        <p:txBody>
          <a:bodyPr anchorCtr="0" anchor="t" bIns="60925" lIns="121900" spcFirstLastPara="1" rIns="121900" wrap="square" tIns="60925">
            <a:noAutofit/>
          </a:bodyPr>
          <a:lstStyle/>
          <a:p>
            <a:pPr indent="0" lvl="0" marL="0" rtl="0" algn="l">
              <a:spcBef>
                <a:spcPts val="1000"/>
              </a:spcBef>
              <a:spcAft>
                <a:spcPts val="0"/>
              </a:spcAft>
              <a:buNone/>
            </a:pPr>
            <a:r>
              <a:rPr lang="fr-CA" sz="1300">
                <a:solidFill>
                  <a:srgbClr val="434343"/>
                </a:solidFill>
              </a:rPr>
              <a:t>Source: </a:t>
            </a:r>
            <a:r>
              <a:rPr lang="fr-CA" sz="1300" u="sng">
                <a:solidFill>
                  <a:srgbClr val="434343"/>
                </a:solidFill>
                <a:latin typeface="Arial"/>
                <a:ea typeface="Arial"/>
                <a:cs typeface="Arial"/>
                <a:sym typeface="Arial"/>
                <a:hlinkClick r:id="rId3">
                  <a:extLst>
                    <a:ext uri="{A12FA001-AC4F-418D-AE19-62706E023703}">
                      <ahyp:hlinkClr val="tx"/>
                    </a:ext>
                  </a:extLst>
                </a:hlinkClick>
              </a:rPr>
              <a:t>http://www.education.gouv.qc.ca/fileadmin/site_web/documents/dpse/adaptation_serv_compl/Referentiel-mathematique.PDF</a:t>
            </a:r>
            <a:endParaRPr sz="1300">
              <a:solidFill>
                <a:srgbClr val="434343"/>
              </a:solidFill>
            </a:endParaRPr>
          </a:p>
        </p:txBody>
      </p:sp>
      <p:pic>
        <p:nvPicPr>
          <p:cNvPr id="679" name="Google Shape;679;p26"/>
          <p:cNvPicPr preferRelativeResize="0"/>
          <p:nvPr/>
        </p:nvPicPr>
        <p:blipFill>
          <a:blip r:embed="rId4">
            <a:alphaModFix/>
          </a:blip>
          <a:stretch>
            <a:fillRect/>
          </a:stretch>
        </p:blipFill>
        <p:spPr>
          <a:xfrm>
            <a:off x="8113978" y="1118824"/>
            <a:ext cx="3753472" cy="3467301"/>
          </a:xfrm>
          <a:prstGeom prst="rect">
            <a:avLst/>
          </a:prstGeom>
          <a:noFill/>
          <a:ln>
            <a:noFill/>
          </a:ln>
        </p:spPr>
      </p:pic>
      <p:sp>
        <p:nvSpPr>
          <p:cNvPr id="680" name="Google Shape;680;p26"/>
          <p:cNvSpPr txBox="1"/>
          <p:nvPr/>
        </p:nvSpPr>
        <p:spPr>
          <a:xfrm>
            <a:off x="665575" y="1072975"/>
            <a:ext cx="7448400" cy="3055500"/>
          </a:xfrm>
          <a:prstGeom prst="rect">
            <a:avLst/>
          </a:prstGeom>
          <a:noFill/>
          <a:ln>
            <a:noFill/>
          </a:ln>
        </p:spPr>
        <p:txBody>
          <a:bodyPr anchorCtr="0" anchor="t" bIns="91425" lIns="91425" spcFirstLastPara="1" rIns="91425" wrap="square" tIns="91425">
            <a:noAutofit/>
          </a:bodyPr>
          <a:lstStyle/>
          <a:p>
            <a:pPr indent="0" lvl="0" marL="0" rtl="0" algn="just">
              <a:spcBef>
                <a:spcPts val="0"/>
              </a:spcBef>
              <a:spcAft>
                <a:spcPts val="0"/>
              </a:spcAft>
              <a:buNone/>
            </a:pPr>
            <a:r>
              <a:rPr lang="fr-CA" sz="2100">
                <a:latin typeface="Ubuntu"/>
                <a:ea typeface="Ubuntu"/>
                <a:cs typeface="Ubuntu"/>
                <a:sym typeface="Ubuntu"/>
              </a:rPr>
              <a:t>“... les enseignants doivent aller bien au-delà d’une transmission de trucs, de techniques et de procédures vides de sens que l’élève doit mémoriser… Si la transmission de ces trucs, des ces techniques et de ces </a:t>
            </a:r>
            <a:r>
              <a:rPr lang="fr-CA" sz="2100">
                <a:latin typeface="Ubuntu"/>
                <a:ea typeface="Ubuntu"/>
                <a:cs typeface="Ubuntu"/>
                <a:sym typeface="Ubuntu"/>
              </a:rPr>
              <a:t>procédures</a:t>
            </a:r>
            <a:r>
              <a:rPr lang="fr-CA" sz="2100">
                <a:latin typeface="Ubuntu"/>
                <a:ea typeface="Ubuntu"/>
                <a:cs typeface="Ubuntu"/>
                <a:sym typeface="Ubuntu"/>
              </a:rPr>
              <a:t> n’est pas soutenue par une compréhension approfondie des concepts en jeu, elle permettra à l’élève de réussir immédiatement des exercices d’application, mais aura des contrecoups importants à moyen et à long terme.” (p.3)</a:t>
            </a:r>
            <a:endParaRPr sz="2100">
              <a:latin typeface="Ubuntu"/>
              <a:ea typeface="Ubuntu"/>
              <a:cs typeface="Ubuntu"/>
              <a:sym typeface="Ubuntu"/>
            </a:endParaRPr>
          </a:p>
        </p:txBody>
      </p:sp>
      <p:sp>
        <p:nvSpPr>
          <p:cNvPr id="681" name="Google Shape;681;p26"/>
          <p:cNvSpPr txBox="1"/>
          <p:nvPr/>
        </p:nvSpPr>
        <p:spPr>
          <a:xfrm>
            <a:off x="665575" y="4434800"/>
            <a:ext cx="8528400" cy="693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fr-CA" sz="1900">
                <a:solidFill>
                  <a:srgbClr val="FAA22A"/>
                </a:solidFill>
                <a:latin typeface="Viga"/>
                <a:ea typeface="Viga"/>
                <a:cs typeface="Viga"/>
                <a:sym typeface="Viga"/>
              </a:rPr>
              <a:t>Favoriser la réflexion chez l’élève tout en évitant de limiter leur créativité!</a:t>
            </a:r>
            <a:endParaRPr sz="1900">
              <a:solidFill>
                <a:srgbClr val="FAA22A"/>
              </a:solidFill>
              <a:latin typeface="Viga"/>
              <a:ea typeface="Viga"/>
              <a:cs typeface="Viga"/>
              <a:sym typeface="Viga"/>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5" name="Shape 685"/>
        <p:cNvGrpSpPr/>
        <p:nvPr/>
      </p:nvGrpSpPr>
      <p:grpSpPr>
        <a:xfrm>
          <a:off x="0" y="0"/>
          <a:ext cx="0" cy="0"/>
          <a:chOff x="0" y="0"/>
          <a:chExt cx="0" cy="0"/>
        </a:xfrm>
      </p:grpSpPr>
      <p:sp>
        <p:nvSpPr>
          <p:cNvPr id="686" name="Google Shape;686;p27"/>
          <p:cNvSpPr txBox="1"/>
          <p:nvPr>
            <p:ph idx="4294967295" type="title"/>
          </p:nvPr>
        </p:nvSpPr>
        <p:spPr>
          <a:xfrm>
            <a:off x="2102575" y="188852"/>
            <a:ext cx="8187300" cy="876000"/>
          </a:xfrm>
          <a:prstGeom prst="rect">
            <a:avLst/>
          </a:prstGeom>
          <a:noFill/>
          <a:ln>
            <a:noFill/>
          </a:ln>
        </p:spPr>
        <p:txBody>
          <a:bodyPr anchorCtr="0" anchor="b" bIns="121900" lIns="121900" spcFirstLastPara="1" rIns="121900" wrap="square" tIns="121900">
            <a:noAutofit/>
          </a:bodyPr>
          <a:lstStyle/>
          <a:p>
            <a:pPr indent="0" lvl="0" marL="0" rtl="0" algn="ctr">
              <a:lnSpc>
                <a:spcPct val="100000"/>
              </a:lnSpc>
              <a:spcBef>
                <a:spcPts val="0"/>
              </a:spcBef>
              <a:spcAft>
                <a:spcPts val="0"/>
              </a:spcAft>
              <a:buClr>
                <a:schemeClr val="accent1"/>
              </a:buClr>
              <a:buSzPts val="4200"/>
              <a:buFont typeface="Corbel"/>
              <a:buNone/>
            </a:pPr>
            <a:r>
              <a:rPr lang="fr-CA" sz="3600">
                <a:latin typeface="Viga"/>
                <a:ea typeface="Viga"/>
                <a:cs typeface="Viga"/>
                <a:sym typeface="Viga"/>
              </a:rPr>
              <a:t>Approches pédagogiques</a:t>
            </a:r>
            <a:endParaRPr sz="3600">
              <a:latin typeface="Viga"/>
              <a:ea typeface="Viga"/>
              <a:cs typeface="Viga"/>
              <a:sym typeface="Viga"/>
            </a:endParaRPr>
          </a:p>
        </p:txBody>
      </p:sp>
      <p:graphicFrame>
        <p:nvGraphicFramePr>
          <p:cNvPr id="687" name="Google Shape;687;p27"/>
          <p:cNvGraphicFramePr/>
          <p:nvPr/>
        </p:nvGraphicFramePr>
        <p:xfrm>
          <a:off x="1259100" y="1268391"/>
          <a:ext cx="3000000" cy="3000000"/>
        </p:xfrm>
        <a:graphic>
          <a:graphicData uri="http://schemas.openxmlformats.org/drawingml/2006/table">
            <a:tbl>
              <a:tblPr>
                <a:noFill/>
                <a:tableStyleId>{A781A487-50B0-4CC5-9622-14ED9E24EEC4}</a:tableStyleId>
              </a:tblPr>
              <a:tblGrid>
                <a:gridCol w="3738100"/>
                <a:gridCol w="6301700"/>
              </a:tblGrid>
              <a:tr h="528275">
                <a:tc>
                  <a:txBody>
                    <a:bodyPr/>
                    <a:lstStyle/>
                    <a:p>
                      <a:pPr indent="0" lvl="0" marL="0" marR="0" rtl="0" algn="l">
                        <a:lnSpc>
                          <a:spcPct val="100000"/>
                        </a:lnSpc>
                        <a:spcBef>
                          <a:spcPts val="0"/>
                        </a:spcBef>
                        <a:spcAft>
                          <a:spcPts val="0"/>
                        </a:spcAft>
                        <a:buClr>
                          <a:srgbClr val="000000"/>
                        </a:buClr>
                        <a:buSzPts val="1400"/>
                        <a:buFont typeface="Arial"/>
                        <a:buNone/>
                      </a:pPr>
                      <a:r>
                        <a:rPr b="1" lang="fr-CA" sz="1900" u="none" cap="none" strike="noStrike">
                          <a:solidFill>
                            <a:schemeClr val="lt1"/>
                          </a:solidFill>
                          <a:latin typeface="Ubuntu"/>
                          <a:ea typeface="Ubuntu"/>
                          <a:cs typeface="Ubuntu"/>
                          <a:sym typeface="Ubuntu"/>
                        </a:rPr>
                        <a:t>Pratiques</a:t>
                      </a:r>
                      <a:endParaRPr b="1" sz="1900" u="none" cap="none" strike="noStrike">
                        <a:solidFill>
                          <a:schemeClr val="lt1"/>
                        </a:solidFill>
                        <a:latin typeface="Ubuntu"/>
                        <a:ea typeface="Ubuntu"/>
                        <a:cs typeface="Ubuntu"/>
                        <a:sym typeface="Ubuntu"/>
                      </a:endParaRPr>
                    </a:p>
                  </a:txBody>
                  <a:tcPr marT="121900" marB="121900" marR="121900" marL="121900">
                    <a:solidFill>
                      <a:srgbClr val="FAA22A"/>
                    </a:solidFill>
                  </a:tcPr>
                </a:tc>
                <a:tc>
                  <a:txBody>
                    <a:bodyPr/>
                    <a:lstStyle/>
                    <a:p>
                      <a:pPr indent="0" lvl="0" marL="0" marR="0" rtl="0" algn="l">
                        <a:lnSpc>
                          <a:spcPct val="100000"/>
                        </a:lnSpc>
                        <a:spcBef>
                          <a:spcPts val="0"/>
                        </a:spcBef>
                        <a:spcAft>
                          <a:spcPts val="0"/>
                        </a:spcAft>
                        <a:buClr>
                          <a:srgbClr val="000000"/>
                        </a:buClr>
                        <a:buSzPts val="1400"/>
                        <a:buFont typeface="Arial"/>
                        <a:buNone/>
                      </a:pPr>
                      <a:r>
                        <a:rPr b="1" lang="fr-CA" sz="1900" u="none" cap="none" strike="noStrike">
                          <a:solidFill>
                            <a:schemeClr val="lt1"/>
                          </a:solidFill>
                          <a:latin typeface="Ubuntu"/>
                          <a:ea typeface="Ubuntu"/>
                          <a:cs typeface="Ubuntu"/>
                          <a:sym typeface="Ubuntu"/>
                        </a:rPr>
                        <a:t>Description</a:t>
                      </a:r>
                      <a:endParaRPr b="1" sz="1900" u="none" cap="none" strike="noStrike">
                        <a:solidFill>
                          <a:schemeClr val="lt1"/>
                        </a:solidFill>
                        <a:latin typeface="Ubuntu"/>
                        <a:ea typeface="Ubuntu"/>
                        <a:cs typeface="Ubuntu"/>
                        <a:sym typeface="Ubuntu"/>
                      </a:endParaRPr>
                    </a:p>
                  </a:txBody>
                  <a:tcPr marT="121900" marB="121900" marR="121900" marL="121900">
                    <a:solidFill>
                      <a:srgbClr val="FAA22A"/>
                    </a:solidFill>
                  </a:tcPr>
                </a:tc>
              </a:tr>
              <a:tr h="731475">
                <a:tc>
                  <a:txBody>
                    <a:bodyPr/>
                    <a:lstStyle/>
                    <a:p>
                      <a:pPr indent="0" lvl="0" marL="0" marR="0" rtl="0" algn="l">
                        <a:lnSpc>
                          <a:spcPct val="100000"/>
                        </a:lnSpc>
                        <a:spcBef>
                          <a:spcPts val="0"/>
                        </a:spcBef>
                        <a:spcAft>
                          <a:spcPts val="0"/>
                        </a:spcAft>
                        <a:buClr>
                          <a:srgbClr val="000000"/>
                        </a:buClr>
                        <a:buSzPts val="1200"/>
                        <a:buFont typeface="Century Gothic"/>
                        <a:buNone/>
                      </a:pPr>
                      <a:r>
                        <a:rPr lang="fr-CA" sz="1600" u="none" cap="none" strike="noStrike">
                          <a:latin typeface="Ubuntu"/>
                          <a:ea typeface="Ubuntu"/>
                          <a:cs typeface="Ubuntu"/>
                          <a:sym typeface="Ubuntu"/>
                        </a:rPr>
                        <a:t>A-Réelle déduction</a:t>
                      </a:r>
                      <a:endParaRPr sz="1600" u="none" cap="none" strike="noStrike">
                        <a:latin typeface="Ubuntu"/>
                        <a:ea typeface="Ubuntu"/>
                        <a:cs typeface="Ubuntu"/>
                        <a:sym typeface="Ubuntu"/>
                      </a:endParaRPr>
                    </a:p>
                  </a:txBody>
                  <a:tcPr marT="121900" marB="121900" marR="121900" marL="121900"/>
                </a:tc>
                <a:tc>
                  <a:txBody>
                    <a:bodyPr/>
                    <a:lstStyle/>
                    <a:p>
                      <a:pPr indent="0" lvl="0" marL="0" marR="0" rtl="0" algn="l">
                        <a:lnSpc>
                          <a:spcPct val="100000"/>
                        </a:lnSpc>
                        <a:spcBef>
                          <a:spcPts val="0"/>
                        </a:spcBef>
                        <a:spcAft>
                          <a:spcPts val="0"/>
                        </a:spcAft>
                        <a:buClr>
                          <a:srgbClr val="000000"/>
                        </a:buClr>
                        <a:buSzPts val="1200"/>
                        <a:buFont typeface="Arial"/>
                        <a:buNone/>
                      </a:pPr>
                      <a:r>
                        <a:rPr lang="fr-CA" sz="1600" u="none" cap="none" strike="noStrike">
                          <a:latin typeface="Ubuntu"/>
                          <a:ea typeface="Ubuntu"/>
                          <a:cs typeface="Ubuntu"/>
                          <a:sym typeface="Ubuntu"/>
                        </a:rPr>
                        <a:t>Enseigne une règle de façon explicite qui est ensuite appliquée par les élèves</a:t>
                      </a:r>
                      <a:endParaRPr sz="1600" u="none" cap="none" strike="noStrike">
                        <a:latin typeface="Ubuntu"/>
                        <a:ea typeface="Ubuntu"/>
                        <a:cs typeface="Ubuntu"/>
                        <a:sym typeface="Ubuntu"/>
                      </a:endParaRPr>
                    </a:p>
                  </a:txBody>
                  <a:tcPr marT="121900" marB="121900" marR="121900" marL="121900"/>
                </a:tc>
              </a:tr>
              <a:tr h="731475">
                <a:tc>
                  <a:txBody>
                    <a:bodyPr/>
                    <a:lstStyle/>
                    <a:p>
                      <a:pPr indent="0" lvl="0" marL="0" marR="0" rtl="0" algn="l">
                        <a:lnSpc>
                          <a:spcPct val="100000"/>
                        </a:lnSpc>
                        <a:spcBef>
                          <a:spcPts val="0"/>
                        </a:spcBef>
                        <a:spcAft>
                          <a:spcPts val="0"/>
                        </a:spcAft>
                        <a:buClr>
                          <a:srgbClr val="000000"/>
                        </a:buClr>
                        <a:buSzPts val="1200"/>
                        <a:buFont typeface="Century Gothic"/>
                        <a:buNone/>
                      </a:pPr>
                      <a:r>
                        <a:rPr lang="fr-CA" sz="1600" u="none" cap="none" strike="noStrike">
                          <a:latin typeface="Ubuntu"/>
                          <a:ea typeface="Ubuntu"/>
                          <a:cs typeface="Ubuntu"/>
                          <a:sym typeface="Ubuntu"/>
                        </a:rPr>
                        <a:t>B-Pratique inductive consciente par découverte guidée</a:t>
                      </a:r>
                      <a:endParaRPr sz="1600" u="none" cap="none" strike="noStrike">
                        <a:latin typeface="Ubuntu"/>
                        <a:ea typeface="Ubuntu"/>
                        <a:cs typeface="Ubuntu"/>
                        <a:sym typeface="Ubuntu"/>
                      </a:endParaRPr>
                    </a:p>
                  </a:txBody>
                  <a:tcPr marT="121900" marB="121900" marR="121900" marL="121900"/>
                </a:tc>
                <a:tc>
                  <a:txBody>
                    <a:bodyPr/>
                    <a:lstStyle/>
                    <a:p>
                      <a:pPr indent="0" lvl="0" marL="0" marR="0" rtl="0" algn="l">
                        <a:lnSpc>
                          <a:spcPct val="100000"/>
                        </a:lnSpc>
                        <a:spcBef>
                          <a:spcPts val="0"/>
                        </a:spcBef>
                        <a:spcAft>
                          <a:spcPts val="0"/>
                        </a:spcAft>
                        <a:buClr>
                          <a:srgbClr val="000000"/>
                        </a:buClr>
                        <a:buSzPts val="1200"/>
                        <a:buFont typeface="Arial"/>
                        <a:buNone/>
                      </a:pPr>
                      <a:r>
                        <a:rPr lang="fr-CA" sz="1600" u="none" cap="none" strike="noStrike">
                          <a:latin typeface="Ubuntu"/>
                          <a:ea typeface="Ubuntu"/>
                          <a:cs typeface="Ubuntu"/>
                          <a:sym typeface="Ubuntu"/>
                        </a:rPr>
                        <a:t>Exemples variés, questions posées par l’enseignant, les élèves découvrent la règle</a:t>
                      </a:r>
                      <a:endParaRPr sz="1600" u="none" cap="none" strike="noStrike">
                        <a:latin typeface="Ubuntu"/>
                        <a:ea typeface="Ubuntu"/>
                        <a:cs typeface="Ubuntu"/>
                        <a:sym typeface="Ubuntu"/>
                      </a:endParaRPr>
                    </a:p>
                  </a:txBody>
                  <a:tcPr marT="121900" marB="121900" marR="121900" marL="121900"/>
                </a:tc>
              </a:tr>
              <a:tr h="731475">
                <a:tc>
                  <a:txBody>
                    <a:bodyPr/>
                    <a:lstStyle/>
                    <a:p>
                      <a:pPr indent="0" lvl="0" marL="0" marR="0" rtl="0" algn="l">
                        <a:lnSpc>
                          <a:spcPct val="100000"/>
                        </a:lnSpc>
                        <a:spcBef>
                          <a:spcPts val="0"/>
                        </a:spcBef>
                        <a:spcAft>
                          <a:spcPts val="0"/>
                        </a:spcAft>
                        <a:buClr>
                          <a:srgbClr val="000000"/>
                        </a:buClr>
                        <a:buSzPts val="1200"/>
                        <a:buFont typeface="Century Gothic"/>
                        <a:buNone/>
                      </a:pPr>
                      <a:r>
                        <a:rPr lang="fr-CA" sz="1600" u="none" cap="none" strike="noStrike">
                          <a:latin typeface="Ubuntu"/>
                          <a:ea typeface="Ubuntu"/>
                          <a:cs typeface="Ubuntu"/>
                          <a:sym typeface="Ubuntu"/>
                        </a:rPr>
                        <a:t>C-Pratique inductive suivie d’une explication </a:t>
                      </a:r>
                      <a:r>
                        <a:rPr i="1" lang="fr-CA" sz="1600" u="none" cap="none" strike="noStrike">
                          <a:latin typeface="Ubuntu"/>
                          <a:ea typeface="Ubuntu"/>
                          <a:cs typeface="Ubuntu"/>
                          <a:sym typeface="Ubuntu"/>
                        </a:rPr>
                        <a:t>explicite</a:t>
                      </a:r>
                      <a:endParaRPr i="1" sz="1600" u="none" cap="none" strike="noStrike">
                        <a:latin typeface="Ubuntu"/>
                        <a:ea typeface="Ubuntu"/>
                        <a:cs typeface="Ubuntu"/>
                        <a:sym typeface="Ubuntu"/>
                      </a:endParaRPr>
                    </a:p>
                  </a:txBody>
                  <a:tcPr marT="121900" marB="121900" marR="121900" marL="121900"/>
                </a:tc>
                <a:tc>
                  <a:txBody>
                    <a:bodyPr/>
                    <a:lstStyle/>
                    <a:p>
                      <a:pPr indent="0" lvl="0" marL="0" marR="0" rtl="0" algn="l">
                        <a:lnSpc>
                          <a:spcPct val="100000"/>
                        </a:lnSpc>
                        <a:spcBef>
                          <a:spcPts val="0"/>
                        </a:spcBef>
                        <a:spcAft>
                          <a:spcPts val="0"/>
                        </a:spcAft>
                        <a:buClr>
                          <a:srgbClr val="000000"/>
                        </a:buClr>
                        <a:buSzPts val="1200"/>
                        <a:buFont typeface="Arial"/>
                        <a:buNone/>
                      </a:pPr>
                      <a:r>
                        <a:rPr lang="fr-CA" sz="1600" u="none" cap="none" strike="noStrike">
                          <a:latin typeface="Ubuntu"/>
                          <a:ea typeface="Ubuntu"/>
                          <a:cs typeface="Ubuntu"/>
                          <a:sym typeface="Ubuntu"/>
                        </a:rPr>
                        <a:t>Exercices répétés à partir d’un exemple puis explication de l’enseignant</a:t>
                      </a:r>
                      <a:endParaRPr sz="1600" u="none" cap="none" strike="noStrike">
                        <a:latin typeface="Ubuntu"/>
                        <a:ea typeface="Ubuntu"/>
                        <a:cs typeface="Ubuntu"/>
                        <a:sym typeface="Ubuntu"/>
                      </a:endParaRPr>
                    </a:p>
                  </a:txBody>
                  <a:tcPr marT="121900" marB="121900" marR="121900" marL="121900"/>
                </a:tc>
              </a:tr>
              <a:tr h="731475">
                <a:tc>
                  <a:txBody>
                    <a:bodyPr/>
                    <a:lstStyle/>
                    <a:p>
                      <a:pPr indent="0" lvl="0" marL="0" marR="0" rtl="0" algn="l">
                        <a:lnSpc>
                          <a:spcPct val="100000"/>
                        </a:lnSpc>
                        <a:spcBef>
                          <a:spcPts val="0"/>
                        </a:spcBef>
                        <a:spcAft>
                          <a:spcPts val="0"/>
                        </a:spcAft>
                        <a:buClr>
                          <a:srgbClr val="000000"/>
                        </a:buClr>
                        <a:buSzPts val="1200"/>
                        <a:buFont typeface="Century Gothic"/>
                        <a:buNone/>
                      </a:pPr>
                      <a:r>
                        <a:rPr lang="fr-CA" sz="1600" u="none" cap="none" strike="noStrike">
                          <a:latin typeface="Ubuntu"/>
                          <a:ea typeface="Ubuntu"/>
                          <a:cs typeface="Ubuntu"/>
                          <a:sym typeface="Ubuntu"/>
                        </a:rPr>
                        <a:t>D-Pratique inductive implicite avec matériel structuré</a:t>
                      </a:r>
                      <a:endParaRPr sz="1600" u="none" cap="none" strike="noStrike">
                        <a:latin typeface="Ubuntu"/>
                        <a:ea typeface="Ubuntu"/>
                        <a:cs typeface="Ubuntu"/>
                        <a:sym typeface="Ubuntu"/>
                      </a:endParaRPr>
                    </a:p>
                  </a:txBody>
                  <a:tcPr marT="121900" marB="121900" marR="121900" marL="121900"/>
                </a:tc>
                <a:tc>
                  <a:txBody>
                    <a:bodyPr/>
                    <a:lstStyle/>
                    <a:p>
                      <a:pPr indent="0" lvl="0" marL="0" marR="0" rtl="0" algn="l">
                        <a:lnSpc>
                          <a:spcPct val="100000"/>
                        </a:lnSpc>
                        <a:spcBef>
                          <a:spcPts val="0"/>
                        </a:spcBef>
                        <a:spcAft>
                          <a:spcPts val="0"/>
                        </a:spcAft>
                        <a:buClr>
                          <a:srgbClr val="000000"/>
                        </a:buClr>
                        <a:buSzPts val="1200"/>
                        <a:buFont typeface="Arial"/>
                        <a:buNone/>
                      </a:pPr>
                      <a:r>
                        <a:rPr lang="fr-CA" sz="1600" u="none" cap="none" strike="noStrike">
                          <a:latin typeface="Ubuntu"/>
                          <a:ea typeface="Ubuntu"/>
                          <a:cs typeface="Ubuntu"/>
                          <a:sym typeface="Ubuntu"/>
                        </a:rPr>
                        <a:t>Présentation de plusieurs exemples corrects, l’apprentissage se fait par processus d’internalisation sans enseignement explicite</a:t>
                      </a:r>
                      <a:endParaRPr sz="1600" u="none" cap="none" strike="noStrike">
                        <a:latin typeface="Ubuntu"/>
                        <a:ea typeface="Ubuntu"/>
                        <a:cs typeface="Ubuntu"/>
                        <a:sym typeface="Ubuntu"/>
                      </a:endParaRPr>
                    </a:p>
                  </a:txBody>
                  <a:tcPr marT="121900" marB="121900" marR="121900" marL="121900"/>
                </a:tc>
              </a:tr>
              <a:tr h="731475">
                <a:tc>
                  <a:txBody>
                    <a:bodyPr/>
                    <a:lstStyle/>
                    <a:p>
                      <a:pPr indent="0" lvl="0" marL="0" marR="0" rtl="0" algn="l">
                        <a:lnSpc>
                          <a:spcPct val="100000"/>
                        </a:lnSpc>
                        <a:spcBef>
                          <a:spcPts val="0"/>
                        </a:spcBef>
                        <a:spcAft>
                          <a:spcPts val="0"/>
                        </a:spcAft>
                        <a:buClr>
                          <a:srgbClr val="000000"/>
                        </a:buClr>
                        <a:buSzPts val="1200"/>
                        <a:buFont typeface="Century Gothic"/>
                        <a:buNone/>
                      </a:pPr>
                      <a:r>
                        <a:rPr lang="fr-CA" sz="1600" u="none" cap="none" strike="noStrike">
                          <a:latin typeface="Ubuntu"/>
                          <a:ea typeface="Ubuntu"/>
                          <a:cs typeface="Ubuntu"/>
                          <a:sym typeface="Ubuntu"/>
                        </a:rPr>
                        <a:t>E-Pratique inductive implicite sans matériel structuré</a:t>
                      </a:r>
                      <a:endParaRPr sz="1600" u="none" cap="none" strike="noStrike">
                        <a:latin typeface="Ubuntu"/>
                        <a:ea typeface="Ubuntu"/>
                        <a:cs typeface="Ubuntu"/>
                        <a:sym typeface="Ubuntu"/>
                      </a:endParaRPr>
                    </a:p>
                  </a:txBody>
                  <a:tcPr marT="121900" marB="121900" marR="121900" marL="121900"/>
                </a:tc>
                <a:tc>
                  <a:txBody>
                    <a:bodyPr/>
                    <a:lstStyle/>
                    <a:p>
                      <a:pPr indent="0" lvl="0" marL="0" marR="0" rtl="0" algn="l">
                        <a:lnSpc>
                          <a:spcPct val="100000"/>
                        </a:lnSpc>
                        <a:spcBef>
                          <a:spcPts val="0"/>
                        </a:spcBef>
                        <a:spcAft>
                          <a:spcPts val="0"/>
                        </a:spcAft>
                        <a:buClr>
                          <a:srgbClr val="000000"/>
                        </a:buClr>
                        <a:buSzPts val="1200"/>
                        <a:buFont typeface="Arial"/>
                        <a:buNone/>
                      </a:pPr>
                      <a:r>
                        <a:rPr lang="fr-CA" sz="1600" u="none" cap="none" strike="noStrike">
                          <a:latin typeface="Ubuntu"/>
                          <a:ea typeface="Ubuntu"/>
                          <a:cs typeface="Ubuntu"/>
                          <a:sym typeface="Ubuntu"/>
                        </a:rPr>
                        <a:t>Mise en contact d’exemples pas nécessairement structurés, apprentissage par internalisation</a:t>
                      </a:r>
                      <a:endParaRPr sz="1600" u="none" cap="none" strike="noStrike">
                        <a:latin typeface="Ubuntu"/>
                        <a:ea typeface="Ubuntu"/>
                        <a:cs typeface="Ubuntu"/>
                        <a:sym typeface="Ubuntu"/>
                      </a:endParaRPr>
                    </a:p>
                  </a:txBody>
                  <a:tcPr marT="121900" marB="121900" marR="121900" marL="121900"/>
                </a:tc>
              </a:tr>
            </a:tbl>
          </a:graphicData>
        </a:graphic>
      </p:graphicFrame>
      <p:sp>
        <p:nvSpPr>
          <p:cNvPr id="688" name="Google Shape;688;p27"/>
          <p:cNvSpPr txBox="1"/>
          <p:nvPr/>
        </p:nvSpPr>
        <p:spPr>
          <a:xfrm>
            <a:off x="308597" y="6265415"/>
            <a:ext cx="11775248" cy="533297"/>
          </a:xfrm>
          <a:prstGeom prst="rect">
            <a:avLst/>
          </a:prstGeom>
          <a:noFill/>
          <a:ln>
            <a:noFill/>
          </a:ln>
        </p:spPr>
        <p:txBody>
          <a:bodyPr anchorCtr="0" anchor="t" bIns="60925" lIns="121900" spcFirstLastPara="1" rIns="121900" wrap="square" tIns="60925">
            <a:noAutofit/>
          </a:bodyPr>
          <a:lstStyle/>
          <a:p>
            <a:pPr indent="0" lvl="0" marL="0" marR="0" rtl="0" algn="l">
              <a:spcBef>
                <a:spcPts val="0"/>
              </a:spcBef>
              <a:spcAft>
                <a:spcPts val="0"/>
              </a:spcAft>
              <a:buClr>
                <a:srgbClr val="000000"/>
              </a:buClr>
              <a:buSzPts val="1333"/>
              <a:buFont typeface="Arial"/>
              <a:buNone/>
            </a:pPr>
            <a:r>
              <a:rPr b="0" i="0" lang="fr-CA" sz="1333" u="none" cap="none" strike="noStrike">
                <a:solidFill>
                  <a:srgbClr val="000000"/>
                </a:solidFill>
                <a:latin typeface="Arial"/>
                <a:ea typeface="Arial"/>
                <a:cs typeface="Arial"/>
                <a:sym typeface="Arial"/>
              </a:rPr>
              <a:t>Adapté de : François Vincent, </a:t>
            </a:r>
            <a:r>
              <a:rPr b="0" i="0" lang="fr-CA" sz="1333" u="none" cap="none" strike="noStrike">
                <a:solidFill>
                  <a:schemeClr val="dk1"/>
                </a:solidFill>
                <a:latin typeface="Calibri"/>
                <a:ea typeface="Calibri"/>
                <a:cs typeface="Calibri"/>
                <a:sym typeface="Calibri"/>
              </a:rPr>
              <a:t>R</a:t>
            </a:r>
            <a:r>
              <a:rPr b="0" i="0" lang="fr-CA" sz="1333" u="none" cap="none" strike="noStrike">
                <a:solidFill>
                  <a:srgbClr val="000000"/>
                </a:solidFill>
                <a:latin typeface="Arial"/>
                <a:ea typeface="Arial"/>
                <a:cs typeface="Arial"/>
                <a:sym typeface="Arial"/>
              </a:rPr>
              <a:t>apport de recherche, 2014 </a:t>
            </a:r>
            <a:r>
              <a:rPr b="0" i="0" lang="fr-CA" sz="1333" u="sng" cap="none" strike="noStrike">
                <a:solidFill>
                  <a:schemeClr val="hlink"/>
                </a:solidFill>
                <a:latin typeface="Arial"/>
                <a:ea typeface="Arial"/>
                <a:cs typeface="Arial"/>
                <a:sym typeface="Arial"/>
                <a:hlinkClick r:id="rId3"/>
              </a:rPr>
              <a:t>http://www.frqsc.gouv.qc.ca/documents/11326/518700/These_FVincent_2011-2E-144330.pdf/37347bf4-b710-4faa-8719-a13774ca6dc9</a:t>
            </a:r>
            <a:endParaRPr b="0" i="0" sz="1333" u="sng" cap="none" strike="noStrike">
              <a:solidFill>
                <a:schemeClr val="hlink"/>
              </a:solidFill>
              <a:latin typeface="Calibri"/>
              <a:ea typeface="Calibri"/>
              <a:cs typeface="Calibri"/>
              <a:sym typeface="Calibri"/>
            </a:endParaRPr>
          </a:p>
          <a:p>
            <a:pPr indent="0" lvl="0" marL="0" marR="0" rtl="0" algn="l">
              <a:spcBef>
                <a:spcPts val="0"/>
              </a:spcBef>
              <a:spcAft>
                <a:spcPts val="0"/>
              </a:spcAft>
              <a:buClr>
                <a:srgbClr val="000000"/>
              </a:buClr>
              <a:buSzPts val="1333"/>
              <a:buFont typeface="Arial"/>
              <a:buNone/>
            </a:pPr>
            <a:r>
              <a:rPr b="0" i="0" lang="fr-CA" sz="1333" u="none" cap="none" strike="noStrike">
                <a:solidFill>
                  <a:srgbClr val="000000"/>
                </a:solidFill>
                <a:latin typeface="Arial"/>
                <a:ea typeface="Arial"/>
                <a:cs typeface="Arial"/>
                <a:sym typeface="Arial"/>
              </a:rPr>
              <a:t> </a:t>
            </a:r>
            <a:endParaRPr b="0" i="0" sz="2400" u="none" cap="none" strike="noStrike">
              <a:solidFill>
                <a:schemeClr val="dk1"/>
              </a:solidFill>
              <a:latin typeface="Corbel"/>
              <a:ea typeface="Corbel"/>
              <a:cs typeface="Corbel"/>
              <a:sym typeface="Corbel"/>
            </a:endParaRPr>
          </a:p>
        </p:txBody>
      </p:sp>
      <p:sp>
        <p:nvSpPr>
          <p:cNvPr id="689" name="Google Shape;689;p27"/>
          <p:cNvSpPr/>
          <p:nvPr/>
        </p:nvSpPr>
        <p:spPr>
          <a:xfrm>
            <a:off x="1259100" y="2500950"/>
            <a:ext cx="10039800" cy="3068700"/>
          </a:xfrm>
          <a:prstGeom prst="rect">
            <a:avLst/>
          </a:prstGeom>
          <a:noFill/>
          <a:ln cap="flat" cmpd="sng" w="28575">
            <a:solidFill>
              <a:srgbClr val="0069B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689"/>
                                        </p:tgtEl>
                                        <p:attrNameLst>
                                          <p:attrName>style.visibility</p:attrName>
                                        </p:attrNameLst>
                                      </p:cBhvr>
                                      <p:to>
                                        <p:strVal val="visible"/>
                                      </p:to>
                                    </p:set>
                                    <p:anim calcmode="lin" valueType="num">
                                      <p:cBhvr additive="base">
                                        <p:cTn dur="1000"/>
                                        <p:tgtEl>
                                          <p:spTgt spid="689"/>
                                        </p:tgtEl>
                                        <p:attrNameLst>
                                          <p:attrName>ppt_x</p:attrName>
                                        </p:attrNameLst>
                                      </p:cBhvr>
                                      <p:tavLst>
                                        <p:tav fmla="" tm="0">
                                          <p:val>
                                            <p:strVal val="#ppt_x-1"/>
                                          </p:val>
                                        </p:tav>
                                        <p:tav fmla="" tm="100000">
                                          <p:val>
                                            <p:strVal val="#ppt_x"/>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3" name="Shape 693"/>
        <p:cNvGrpSpPr/>
        <p:nvPr/>
      </p:nvGrpSpPr>
      <p:grpSpPr>
        <a:xfrm>
          <a:off x="0" y="0"/>
          <a:ext cx="0" cy="0"/>
          <a:chOff x="0" y="0"/>
          <a:chExt cx="0" cy="0"/>
        </a:xfrm>
      </p:grpSpPr>
      <p:sp>
        <p:nvSpPr>
          <p:cNvPr id="694" name="Google Shape;694;p28"/>
          <p:cNvSpPr txBox="1"/>
          <p:nvPr>
            <p:ph type="title"/>
          </p:nvPr>
        </p:nvSpPr>
        <p:spPr>
          <a:xfrm>
            <a:off x="677325" y="166675"/>
            <a:ext cx="8596800" cy="8235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accent1"/>
              </a:buClr>
              <a:buSzPts val="4400"/>
              <a:buFont typeface="Corbel"/>
              <a:buNone/>
            </a:pPr>
            <a:r>
              <a:rPr lang="fr-CA">
                <a:latin typeface="Viga"/>
                <a:ea typeface="Viga"/>
                <a:cs typeface="Viga"/>
                <a:sym typeface="Viga"/>
              </a:rPr>
              <a:t>Différents usages de Graspable Math:</a:t>
            </a:r>
            <a:endParaRPr>
              <a:latin typeface="Viga"/>
              <a:ea typeface="Viga"/>
              <a:cs typeface="Viga"/>
              <a:sym typeface="Viga"/>
            </a:endParaRPr>
          </a:p>
        </p:txBody>
      </p:sp>
      <p:sp>
        <p:nvSpPr>
          <p:cNvPr id="695" name="Google Shape;695;p28"/>
          <p:cNvSpPr txBox="1"/>
          <p:nvPr>
            <p:ph idx="1" type="body"/>
          </p:nvPr>
        </p:nvSpPr>
        <p:spPr>
          <a:xfrm>
            <a:off x="677325" y="990175"/>
            <a:ext cx="10949100" cy="5595000"/>
          </a:xfrm>
          <a:prstGeom prst="rect">
            <a:avLst/>
          </a:prstGeom>
          <a:noFill/>
          <a:ln>
            <a:noFill/>
          </a:ln>
        </p:spPr>
        <p:txBody>
          <a:bodyPr anchorCtr="0" anchor="t" bIns="45700" lIns="91425" spcFirstLastPara="1" rIns="91425" wrap="square" tIns="45700">
            <a:noAutofit/>
          </a:bodyPr>
          <a:lstStyle/>
          <a:p>
            <a:pPr indent="-368300" lvl="0" marL="457200" rtl="0" algn="just">
              <a:lnSpc>
                <a:spcPct val="100000"/>
              </a:lnSpc>
              <a:spcBef>
                <a:spcPts val="0"/>
              </a:spcBef>
              <a:spcAft>
                <a:spcPts val="0"/>
              </a:spcAft>
              <a:buClr>
                <a:srgbClr val="000000"/>
              </a:buClr>
              <a:buSzPts val="2200"/>
              <a:buFont typeface="Ubuntu"/>
              <a:buChar char="■"/>
            </a:pPr>
            <a:r>
              <a:rPr b="1" lang="fr-CA" sz="2200">
                <a:solidFill>
                  <a:srgbClr val="000000"/>
                </a:solidFill>
                <a:highlight>
                  <a:srgbClr val="FFFFFF"/>
                </a:highlight>
                <a:latin typeface="Ubuntu"/>
                <a:ea typeface="Ubuntu"/>
                <a:cs typeface="Ubuntu"/>
                <a:sym typeface="Ubuntu"/>
              </a:rPr>
              <a:t>Enseignement</a:t>
            </a:r>
            <a:endParaRPr b="1" sz="2200">
              <a:solidFill>
                <a:srgbClr val="000000"/>
              </a:solidFill>
              <a:highlight>
                <a:srgbClr val="FFFFFF"/>
              </a:highlight>
              <a:latin typeface="Ubuntu"/>
              <a:ea typeface="Ubuntu"/>
              <a:cs typeface="Ubuntu"/>
              <a:sym typeface="Ubuntu"/>
            </a:endParaRPr>
          </a:p>
          <a:p>
            <a:pPr indent="0" lvl="0" marL="914400" rtl="0" algn="just">
              <a:lnSpc>
                <a:spcPct val="100000"/>
              </a:lnSpc>
              <a:spcBef>
                <a:spcPts val="2200"/>
              </a:spcBef>
              <a:spcAft>
                <a:spcPts val="0"/>
              </a:spcAft>
              <a:buNone/>
            </a:pPr>
            <a:r>
              <a:rPr lang="fr-CA" sz="2200">
                <a:solidFill>
                  <a:srgbClr val="000000"/>
                </a:solidFill>
                <a:highlight>
                  <a:srgbClr val="FFFFFF"/>
                </a:highlight>
                <a:latin typeface="Ubuntu"/>
                <a:ea typeface="Ubuntu"/>
                <a:cs typeface="Ubuntu"/>
                <a:sym typeface="Ubuntu"/>
              </a:rPr>
              <a:t>Démontrer, faire émerger des discussions, des observations, </a:t>
            </a:r>
            <a:r>
              <a:rPr lang="fr-CA" sz="2200">
                <a:solidFill>
                  <a:srgbClr val="000000"/>
                </a:solidFill>
                <a:highlight>
                  <a:schemeClr val="lt1"/>
                </a:highlight>
                <a:latin typeface="Ubuntu"/>
                <a:ea typeface="Ubuntu"/>
                <a:cs typeface="Ubuntu"/>
                <a:sym typeface="Ubuntu"/>
              </a:rPr>
              <a:t>piloter une causerie mathématique, favoriser l’engagement cognitif et la participation active de l’élève, </a:t>
            </a:r>
            <a:r>
              <a:rPr lang="fr-CA" sz="2200">
                <a:solidFill>
                  <a:srgbClr val="000000"/>
                </a:solidFill>
                <a:highlight>
                  <a:srgbClr val="FFFFFF"/>
                </a:highlight>
                <a:latin typeface="Ubuntu"/>
                <a:ea typeface="Ubuntu"/>
                <a:cs typeface="Ubuntu"/>
                <a:sym typeface="Ubuntu"/>
              </a:rPr>
              <a:t>soutenir l’accompagnement à distance, etc.</a:t>
            </a:r>
            <a:endParaRPr sz="2200">
              <a:solidFill>
                <a:srgbClr val="000000"/>
              </a:solidFill>
              <a:highlight>
                <a:srgbClr val="FFFFFF"/>
              </a:highlight>
              <a:latin typeface="Ubuntu"/>
              <a:ea typeface="Ubuntu"/>
              <a:cs typeface="Ubuntu"/>
              <a:sym typeface="Ubuntu"/>
            </a:endParaRPr>
          </a:p>
          <a:p>
            <a:pPr indent="-368300" lvl="0" marL="457200" rtl="0" algn="just">
              <a:lnSpc>
                <a:spcPct val="100000"/>
              </a:lnSpc>
              <a:spcBef>
                <a:spcPts val="2200"/>
              </a:spcBef>
              <a:spcAft>
                <a:spcPts val="0"/>
              </a:spcAft>
              <a:buClr>
                <a:srgbClr val="000000"/>
              </a:buClr>
              <a:buSzPts val="2200"/>
              <a:buFont typeface="Ubuntu"/>
              <a:buChar char="■"/>
            </a:pPr>
            <a:r>
              <a:rPr b="1" lang="fr-CA" sz="2200">
                <a:solidFill>
                  <a:srgbClr val="000000"/>
                </a:solidFill>
                <a:highlight>
                  <a:srgbClr val="FFFFFF"/>
                </a:highlight>
                <a:latin typeface="Ubuntu"/>
                <a:ea typeface="Ubuntu"/>
                <a:cs typeface="Ubuntu"/>
                <a:sym typeface="Ubuntu"/>
              </a:rPr>
              <a:t>Apprentissage</a:t>
            </a:r>
            <a:endParaRPr b="1" sz="2200">
              <a:solidFill>
                <a:srgbClr val="000000"/>
              </a:solidFill>
              <a:highlight>
                <a:srgbClr val="FFFFFF"/>
              </a:highlight>
              <a:latin typeface="Ubuntu"/>
              <a:ea typeface="Ubuntu"/>
              <a:cs typeface="Ubuntu"/>
              <a:sym typeface="Ubuntu"/>
            </a:endParaRPr>
          </a:p>
          <a:p>
            <a:pPr indent="0" lvl="0" marL="914400" rtl="0" algn="just">
              <a:lnSpc>
                <a:spcPct val="100000"/>
              </a:lnSpc>
              <a:spcBef>
                <a:spcPts val="2200"/>
              </a:spcBef>
              <a:spcAft>
                <a:spcPts val="0"/>
              </a:spcAft>
              <a:buNone/>
            </a:pPr>
            <a:r>
              <a:rPr lang="fr-CA" sz="2200">
                <a:solidFill>
                  <a:srgbClr val="000000"/>
                </a:solidFill>
                <a:highlight>
                  <a:srgbClr val="FFFFFF"/>
                </a:highlight>
                <a:latin typeface="Ubuntu"/>
                <a:ea typeface="Ubuntu"/>
                <a:cs typeface="Ubuntu"/>
                <a:sym typeface="Ubuntu"/>
              </a:rPr>
              <a:t>Manipuler, observer, explorer, découvrir, </a:t>
            </a:r>
            <a:r>
              <a:rPr lang="fr-CA" sz="2200">
                <a:solidFill>
                  <a:srgbClr val="000000"/>
                </a:solidFill>
                <a:highlight>
                  <a:schemeClr val="lt1"/>
                </a:highlight>
                <a:latin typeface="Ubuntu"/>
                <a:ea typeface="Ubuntu"/>
                <a:cs typeface="Ubuntu"/>
                <a:sym typeface="Ubuntu"/>
              </a:rPr>
              <a:t>induire, modéliser,</a:t>
            </a:r>
            <a:r>
              <a:rPr lang="fr-CA" sz="2200">
                <a:solidFill>
                  <a:srgbClr val="000000"/>
                </a:solidFill>
                <a:highlight>
                  <a:srgbClr val="FFFFFF"/>
                </a:highlight>
                <a:latin typeface="Ubuntu"/>
                <a:ea typeface="Ubuntu"/>
                <a:cs typeface="Ubuntu"/>
                <a:sym typeface="Ubuntu"/>
              </a:rPr>
              <a:t> se questionner, dégager des régularités, des procédures, développer sa compréhension conceptuelle, etc.</a:t>
            </a:r>
            <a:endParaRPr sz="2200">
              <a:solidFill>
                <a:srgbClr val="000000"/>
              </a:solidFill>
              <a:highlight>
                <a:srgbClr val="FFFFFF"/>
              </a:highlight>
              <a:latin typeface="Ubuntu"/>
              <a:ea typeface="Ubuntu"/>
              <a:cs typeface="Ubuntu"/>
              <a:sym typeface="Ubuntu"/>
            </a:endParaRPr>
          </a:p>
          <a:p>
            <a:pPr indent="-368300" lvl="0" marL="457200" rtl="0" algn="just">
              <a:lnSpc>
                <a:spcPct val="100000"/>
              </a:lnSpc>
              <a:spcBef>
                <a:spcPts val="2200"/>
              </a:spcBef>
              <a:spcAft>
                <a:spcPts val="0"/>
              </a:spcAft>
              <a:buClr>
                <a:srgbClr val="000000"/>
              </a:buClr>
              <a:buSzPts val="2200"/>
              <a:buFont typeface="Ubuntu"/>
              <a:buChar char="■"/>
            </a:pPr>
            <a:r>
              <a:rPr b="1" lang="fr-CA" sz="2200">
                <a:solidFill>
                  <a:srgbClr val="000000"/>
                </a:solidFill>
                <a:highlight>
                  <a:srgbClr val="FFFFFF"/>
                </a:highlight>
                <a:latin typeface="Ubuntu"/>
                <a:ea typeface="Ubuntu"/>
                <a:cs typeface="Ubuntu"/>
                <a:sym typeface="Ubuntu"/>
              </a:rPr>
              <a:t>Résolution de problème</a:t>
            </a:r>
            <a:endParaRPr b="1" sz="2200">
              <a:solidFill>
                <a:srgbClr val="000000"/>
              </a:solidFill>
              <a:highlight>
                <a:srgbClr val="FFFFFF"/>
              </a:highlight>
              <a:latin typeface="Ubuntu"/>
              <a:ea typeface="Ubuntu"/>
              <a:cs typeface="Ubuntu"/>
              <a:sym typeface="Ubuntu"/>
            </a:endParaRPr>
          </a:p>
          <a:p>
            <a:pPr indent="0" lvl="0" marL="914400" rtl="0" algn="just">
              <a:lnSpc>
                <a:spcPct val="100000"/>
              </a:lnSpc>
              <a:spcBef>
                <a:spcPts val="2200"/>
              </a:spcBef>
              <a:spcAft>
                <a:spcPts val="0"/>
              </a:spcAft>
              <a:buNone/>
            </a:pPr>
            <a:r>
              <a:rPr lang="fr-CA" sz="2200">
                <a:solidFill>
                  <a:srgbClr val="000000"/>
                </a:solidFill>
                <a:highlight>
                  <a:srgbClr val="FFFFFF"/>
                </a:highlight>
                <a:latin typeface="Ubuntu"/>
                <a:ea typeface="Ubuntu"/>
                <a:cs typeface="Ubuntu"/>
                <a:sym typeface="Ubuntu"/>
              </a:rPr>
              <a:t>Permet de laisser des traces du raisonnement de l’élève, favorise la rigueur, permet d’utiliser des modes de </a:t>
            </a:r>
            <a:r>
              <a:rPr lang="fr-CA" sz="2200">
                <a:solidFill>
                  <a:srgbClr val="000000"/>
                </a:solidFill>
                <a:highlight>
                  <a:srgbClr val="FFFFFF"/>
                </a:highlight>
                <a:latin typeface="Ubuntu"/>
                <a:ea typeface="Ubuntu"/>
                <a:cs typeface="Ubuntu"/>
                <a:sym typeface="Ubuntu"/>
              </a:rPr>
              <a:t>représentation</a:t>
            </a:r>
            <a:r>
              <a:rPr lang="fr-CA" sz="2200">
                <a:solidFill>
                  <a:srgbClr val="000000"/>
                </a:solidFill>
                <a:highlight>
                  <a:srgbClr val="FFFFFF"/>
                </a:highlight>
                <a:latin typeface="Ubuntu"/>
                <a:ea typeface="Ubuntu"/>
                <a:cs typeface="Ubuntu"/>
                <a:sym typeface="Ubuntu"/>
              </a:rPr>
              <a:t> variés, etc.</a:t>
            </a:r>
            <a:endParaRPr sz="2200">
              <a:solidFill>
                <a:srgbClr val="000000"/>
              </a:solidFill>
              <a:highlight>
                <a:srgbClr val="FFFFFF"/>
              </a:highlight>
              <a:latin typeface="Ubuntu"/>
              <a:ea typeface="Ubuntu"/>
              <a:cs typeface="Ubuntu"/>
              <a:sym typeface="Ubuntu"/>
            </a:endParaRPr>
          </a:p>
          <a:p>
            <a:pPr indent="0" lvl="0" marL="0" rtl="0" algn="just">
              <a:lnSpc>
                <a:spcPct val="115000"/>
              </a:lnSpc>
              <a:spcBef>
                <a:spcPts val="2200"/>
              </a:spcBef>
              <a:spcAft>
                <a:spcPts val="0"/>
              </a:spcAft>
              <a:buNone/>
            </a:pPr>
            <a:r>
              <a:t/>
            </a:r>
            <a:endParaRPr sz="2200">
              <a:solidFill>
                <a:srgbClr val="000000"/>
              </a:solidFill>
              <a:highlight>
                <a:srgbClr val="FFFFFF"/>
              </a:highlight>
              <a:latin typeface="Ubuntu"/>
              <a:ea typeface="Ubuntu"/>
              <a:cs typeface="Ubuntu"/>
              <a:sym typeface="Ubuntu"/>
            </a:endParaRPr>
          </a:p>
          <a:p>
            <a:pPr indent="0" lvl="0" marL="0" rtl="0" algn="just">
              <a:lnSpc>
                <a:spcPct val="90000"/>
              </a:lnSpc>
              <a:spcBef>
                <a:spcPts val="2200"/>
              </a:spcBef>
              <a:spcAft>
                <a:spcPts val="2100"/>
              </a:spcAft>
              <a:buClr>
                <a:schemeClr val="dk1"/>
              </a:buClr>
              <a:buSzPts val="2240"/>
              <a:buNone/>
            </a:pPr>
            <a:r>
              <a:t/>
            </a:r>
            <a:endParaRPr sz="2500">
              <a:latin typeface="Ubuntu"/>
              <a:ea typeface="Ubuntu"/>
              <a:cs typeface="Ubuntu"/>
              <a:sym typeface="Ubuntu"/>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0" name="Shape 700"/>
        <p:cNvGrpSpPr/>
        <p:nvPr/>
      </p:nvGrpSpPr>
      <p:grpSpPr>
        <a:xfrm>
          <a:off x="0" y="0"/>
          <a:ext cx="0" cy="0"/>
          <a:chOff x="0" y="0"/>
          <a:chExt cx="0" cy="0"/>
        </a:xfrm>
      </p:grpSpPr>
      <p:sp>
        <p:nvSpPr>
          <p:cNvPr id="701" name="Google Shape;701;p29"/>
          <p:cNvSpPr txBox="1"/>
          <p:nvPr>
            <p:ph type="title"/>
          </p:nvPr>
        </p:nvSpPr>
        <p:spPr>
          <a:xfrm>
            <a:off x="677335" y="609600"/>
            <a:ext cx="8596800" cy="13209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accent1"/>
              </a:buClr>
              <a:buSzPts val="4400"/>
              <a:buFont typeface="Corbel"/>
              <a:buNone/>
            </a:pPr>
            <a:r>
              <a:rPr lang="fr-CA">
                <a:latin typeface="Viga"/>
                <a:ea typeface="Viga"/>
                <a:cs typeface="Viga"/>
                <a:sym typeface="Viga"/>
              </a:rPr>
              <a:t>Ce que disent les recherches</a:t>
            </a:r>
            <a:endParaRPr>
              <a:latin typeface="Viga"/>
              <a:ea typeface="Viga"/>
              <a:cs typeface="Viga"/>
              <a:sym typeface="Viga"/>
            </a:endParaRPr>
          </a:p>
        </p:txBody>
      </p:sp>
      <p:sp>
        <p:nvSpPr>
          <p:cNvPr id="702" name="Google Shape;702;p29"/>
          <p:cNvSpPr txBox="1"/>
          <p:nvPr>
            <p:ph idx="1" type="body"/>
          </p:nvPr>
        </p:nvSpPr>
        <p:spPr>
          <a:xfrm>
            <a:off x="1143000" y="2168775"/>
            <a:ext cx="10137900" cy="2811600"/>
          </a:xfrm>
          <a:prstGeom prst="rect">
            <a:avLst/>
          </a:prstGeom>
          <a:noFill/>
          <a:ln>
            <a:noFill/>
          </a:ln>
        </p:spPr>
        <p:txBody>
          <a:bodyPr anchorCtr="0" anchor="t" bIns="45700" lIns="91425" spcFirstLastPara="1" rIns="91425" wrap="square" tIns="45700">
            <a:noAutofit/>
          </a:bodyPr>
          <a:lstStyle/>
          <a:p>
            <a:pPr indent="-157480" lvl="0" marL="228600" rtl="0" algn="just">
              <a:lnSpc>
                <a:spcPct val="90000"/>
              </a:lnSpc>
              <a:spcBef>
                <a:spcPts val="0"/>
              </a:spcBef>
              <a:spcAft>
                <a:spcPts val="0"/>
              </a:spcAft>
              <a:buClr>
                <a:schemeClr val="dk1"/>
              </a:buClr>
              <a:buSzPts val="1840"/>
              <a:buFont typeface="Ubuntu"/>
              <a:buChar char="●"/>
            </a:pPr>
            <a:r>
              <a:rPr lang="fr-CA" sz="2400">
                <a:latin typeface="Ubuntu"/>
                <a:ea typeface="Ubuntu"/>
                <a:cs typeface="Ubuntu"/>
                <a:sym typeface="Ubuntu"/>
              </a:rPr>
              <a:t>« …l’apprentissage de l’algèbre se doit d’aller au-delà de l’efficacité avec les opérations arithmétiques vers une explication des structures sous-jacentes. » (1)</a:t>
            </a:r>
            <a:endParaRPr sz="3100">
              <a:latin typeface="Ubuntu"/>
              <a:ea typeface="Ubuntu"/>
              <a:cs typeface="Ubuntu"/>
              <a:sym typeface="Ubuntu"/>
            </a:endParaRPr>
          </a:p>
          <a:p>
            <a:pPr indent="-157480" lvl="0" marL="228600" rtl="0" algn="just">
              <a:lnSpc>
                <a:spcPct val="90000"/>
              </a:lnSpc>
              <a:spcBef>
                <a:spcPts val="2500"/>
              </a:spcBef>
              <a:spcAft>
                <a:spcPts val="2100"/>
              </a:spcAft>
              <a:buClr>
                <a:schemeClr val="dk1"/>
              </a:buClr>
              <a:buSzPts val="1840"/>
              <a:buFont typeface="Ubuntu"/>
              <a:buChar char="●"/>
            </a:pPr>
            <a:r>
              <a:rPr lang="fr-CA" sz="2400">
                <a:latin typeface="Ubuntu"/>
                <a:ea typeface="Ubuntu"/>
                <a:cs typeface="Ubuntu"/>
                <a:sym typeface="Ubuntu"/>
              </a:rPr>
              <a:t>« Il faut donner l’occasion aux élèves de se comporter comme des mathématiciens en développant, en appuyant et en mettant au défi leurs habiletés à modéliser des situations particulières. » (2)</a:t>
            </a:r>
            <a:endParaRPr sz="3100">
              <a:latin typeface="Ubuntu"/>
              <a:ea typeface="Ubuntu"/>
              <a:cs typeface="Ubuntu"/>
              <a:sym typeface="Ubuntu"/>
            </a:endParaRPr>
          </a:p>
        </p:txBody>
      </p:sp>
      <p:sp>
        <p:nvSpPr>
          <p:cNvPr id="703" name="Google Shape;703;p29"/>
          <p:cNvSpPr txBox="1"/>
          <p:nvPr/>
        </p:nvSpPr>
        <p:spPr>
          <a:xfrm>
            <a:off x="1002450" y="5925625"/>
            <a:ext cx="9603900" cy="659700"/>
          </a:xfrm>
          <a:prstGeom prst="rect">
            <a:avLst/>
          </a:prstGeom>
          <a:noFill/>
          <a:ln>
            <a:noFill/>
          </a:ln>
        </p:spPr>
        <p:txBody>
          <a:bodyPr anchorCtr="0" anchor="t" bIns="91425" lIns="91425" spcFirstLastPara="1" rIns="91425" wrap="square" tIns="91425">
            <a:noAutofit/>
          </a:bodyPr>
          <a:lstStyle/>
          <a:p>
            <a:pPr indent="-234950" lvl="0" marL="228600" marR="0" rtl="0" algn="l">
              <a:spcBef>
                <a:spcPts val="0"/>
              </a:spcBef>
              <a:spcAft>
                <a:spcPts val="0"/>
              </a:spcAft>
              <a:buClr>
                <a:srgbClr val="666666"/>
              </a:buClr>
              <a:buSzPts val="1300"/>
              <a:buFont typeface="Calibri"/>
              <a:buAutoNum type="arabicParenBoth"/>
            </a:pPr>
            <a:r>
              <a:rPr b="0" i="0" lang="fr-CA" sz="1300" u="sng" cap="none" strike="noStrike">
                <a:solidFill>
                  <a:srgbClr val="666666"/>
                </a:solidFill>
                <a:latin typeface="Calibri"/>
                <a:ea typeface="Calibri"/>
                <a:cs typeface="Calibri"/>
                <a:sym typeface="Calibri"/>
                <a:hlinkClick r:id="rId3">
                  <a:extLst>
                    <a:ext uri="{A12FA001-AC4F-418D-AE19-62706E023703}">
                      <ahyp:hlinkClr val="tx"/>
                    </a:ext>
                  </a:extLst>
                </a:hlinkClick>
              </a:rPr>
              <a:t>Apprentissage de l’algèbre: procédures et difficultés rencontrées lors de la résolution de problèmes.</a:t>
            </a:r>
            <a:r>
              <a:rPr b="0" i="0" lang="fr-CA" sz="1300" u="none" cap="none" strike="noStrike">
                <a:solidFill>
                  <a:srgbClr val="666666"/>
                </a:solidFill>
                <a:latin typeface="Calibri"/>
                <a:ea typeface="Calibri"/>
                <a:cs typeface="Calibri"/>
                <a:sym typeface="Calibri"/>
              </a:rPr>
              <a:t> (2019) CRÉ</a:t>
            </a:r>
            <a:endParaRPr b="0" i="0" sz="1300" u="none" cap="none" strike="noStrike">
              <a:solidFill>
                <a:srgbClr val="666666"/>
              </a:solidFill>
              <a:latin typeface="Calibri"/>
              <a:ea typeface="Calibri"/>
              <a:cs typeface="Calibri"/>
              <a:sym typeface="Calibri"/>
            </a:endParaRPr>
          </a:p>
          <a:p>
            <a:pPr indent="-234950" lvl="0" marL="228600" marR="0" rtl="0" algn="l">
              <a:spcBef>
                <a:spcPts val="0"/>
              </a:spcBef>
              <a:spcAft>
                <a:spcPts val="0"/>
              </a:spcAft>
              <a:buClr>
                <a:srgbClr val="666666"/>
              </a:buClr>
              <a:buSzPts val="1300"/>
              <a:buFont typeface="Calibri"/>
              <a:buAutoNum type="arabicParenBoth"/>
            </a:pPr>
            <a:r>
              <a:rPr b="0" i="0" lang="fr-CA" sz="1300" u="sng" cap="none" strike="noStrike">
                <a:solidFill>
                  <a:srgbClr val="666666"/>
                </a:solidFill>
                <a:latin typeface="Calibri"/>
                <a:ea typeface="Calibri"/>
                <a:cs typeface="Calibri"/>
                <a:sym typeface="Calibri"/>
                <a:hlinkClick r:id="rId4">
                  <a:extLst>
                    <a:ext uri="{A12FA001-AC4F-418D-AE19-62706E023703}">
                      <ahyp:hlinkClr val="tx"/>
                    </a:ext>
                  </a:extLst>
                </a:hlinkClick>
              </a:rPr>
              <a:t>L’art de questionner de façon efficace</a:t>
            </a:r>
            <a:r>
              <a:rPr b="0" i="0" lang="fr-CA" sz="1300" u="none" cap="none" strike="noStrike">
                <a:solidFill>
                  <a:srgbClr val="666666"/>
                </a:solidFill>
                <a:latin typeface="Calibri"/>
                <a:ea typeface="Calibri"/>
                <a:cs typeface="Calibri"/>
                <a:sym typeface="Calibri"/>
              </a:rPr>
              <a:t> ( 2011-Ministère de l’éducation de l’Ontario)</a:t>
            </a:r>
            <a:endParaRPr b="0" i="0" sz="1300" u="none" cap="none" strike="noStrike">
              <a:solidFill>
                <a:srgbClr val="666666"/>
              </a:solidFill>
              <a:latin typeface="Calibri"/>
              <a:ea typeface="Calibri"/>
              <a:cs typeface="Calibri"/>
              <a:sym typeface="Calibri"/>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7" name="Shape 707"/>
        <p:cNvGrpSpPr/>
        <p:nvPr/>
      </p:nvGrpSpPr>
      <p:grpSpPr>
        <a:xfrm>
          <a:off x="0" y="0"/>
          <a:ext cx="0" cy="0"/>
          <a:chOff x="0" y="0"/>
          <a:chExt cx="0" cy="0"/>
        </a:xfrm>
      </p:grpSpPr>
      <p:sp>
        <p:nvSpPr>
          <p:cNvPr id="708" name="Google Shape;708;p30"/>
          <p:cNvSpPr txBox="1"/>
          <p:nvPr>
            <p:ph type="title"/>
          </p:nvPr>
        </p:nvSpPr>
        <p:spPr>
          <a:xfrm>
            <a:off x="3402450" y="2001150"/>
            <a:ext cx="5387100" cy="1201500"/>
          </a:xfrm>
          <a:prstGeom prst="rect">
            <a:avLst/>
          </a:prstGeom>
          <a:noFill/>
          <a:ln>
            <a:noFill/>
          </a:ln>
        </p:spPr>
        <p:txBody>
          <a:bodyPr anchorCtr="0" anchor="b" bIns="45700" lIns="91425" spcFirstLastPara="1" rIns="91425" wrap="square" tIns="45700">
            <a:noAutofit/>
          </a:bodyPr>
          <a:lstStyle/>
          <a:p>
            <a:pPr indent="0" lvl="0" marL="0" rtl="0" algn="ctr">
              <a:lnSpc>
                <a:spcPct val="85000"/>
              </a:lnSpc>
              <a:spcBef>
                <a:spcPts val="0"/>
              </a:spcBef>
              <a:spcAft>
                <a:spcPts val="0"/>
              </a:spcAft>
              <a:buClr>
                <a:schemeClr val="accent1"/>
              </a:buClr>
              <a:buSzPts val="4400"/>
              <a:buFont typeface="Corbel"/>
              <a:buNone/>
            </a:pPr>
            <a:r>
              <a:rPr lang="fr-CA" sz="4400">
                <a:latin typeface="Viga"/>
                <a:ea typeface="Viga"/>
                <a:cs typeface="Viga"/>
                <a:sym typeface="Viga"/>
              </a:rPr>
              <a:t>Le Canvas</a:t>
            </a:r>
            <a:endParaRPr>
              <a:latin typeface="Viga"/>
              <a:ea typeface="Viga"/>
              <a:cs typeface="Viga"/>
              <a:sym typeface="Viga"/>
            </a:endParaRPr>
          </a:p>
        </p:txBody>
      </p:sp>
      <p:pic>
        <p:nvPicPr>
          <p:cNvPr id="709" name="Google Shape;709;p30"/>
          <p:cNvPicPr preferRelativeResize="0"/>
          <p:nvPr>
            <p:ph idx="4294967295" type="body"/>
          </p:nvPr>
        </p:nvPicPr>
        <p:blipFill rotWithShape="1">
          <a:blip r:embed="rId3">
            <a:alphaModFix/>
          </a:blip>
          <a:srcRect b="0" l="0" r="0" t="0"/>
          <a:stretch/>
        </p:blipFill>
        <p:spPr>
          <a:xfrm>
            <a:off x="4078538" y="4031388"/>
            <a:ext cx="4022700" cy="72870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4" name="Shape 714"/>
        <p:cNvGrpSpPr/>
        <p:nvPr/>
      </p:nvGrpSpPr>
      <p:grpSpPr>
        <a:xfrm>
          <a:off x="0" y="0"/>
          <a:ext cx="0" cy="0"/>
          <a:chOff x="0" y="0"/>
          <a:chExt cx="0" cy="0"/>
        </a:xfrm>
      </p:grpSpPr>
      <p:pic>
        <p:nvPicPr>
          <p:cNvPr id="715" name="Google Shape;715;p31"/>
          <p:cNvPicPr preferRelativeResize="0"/>
          <p:nvPr/>
        </p:nvPicPr>
        <p:blipFill>
          <a:blip r:embed="rId3">
            <a:alphaModFix/>
          </a:blip>
          <a:stretch>
            <a:fillRect/>
          </a:stretch>
        </p:blipFill>
        <p:spPr>
          <a:xfrm>
            <a:off x="152400" y="1181987"/>
            <a:ext cx="11887201" cy="4494028"/>
          </a:xfrm>
          <a:prstGeom prst="rect">
            <a:avLst/>
          </a:prstGeom>
          <a:noFill/>
          <a:ln>
            <a:noFill/>
          </a:ln>
        </p:spPr>
      </p:pic>
      <p:sp>
        <p:nvSpPr>
          <p:cNvPr id="716" name="Google Shape;716;p31"/>
          <p:cNvSpPr/>
          <p:nvPr/>
        </p:nvSpPr>
        <p:spPr>
          <a:xfrm>
            <a:off x="1417750" y="2229525"/>
            <a:ext cx="2390400" cy="1450800"/>
          </a:xfrm>
          <a:prstGeom prst="ellipse">
            <a:avLst/>
          </a:prstGeom>
          <a:noFill/>
          <a:ln cap="flat" cmpd="sng" w="28575">
            <a:solidFill>
              <a:srgbClr val="FAA22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7" name="Google Shape;717;p31"/>
          <p:cNvSpPr/>
          <p:nvPr/>
        </p:nvSpPr>
        <p:spPr>
          <a:xfrm>
            <a:off x="5423750" y="3680325"/>
            <a:ext cx="3746400" cy="1846500"/>
          </a:xfrm>
          <a:prstGeom prst="ellipse">
            <a:avLst/>
          </a:prstGeom>
          <a:noFill/>
          <a:ln cap="flat" cmpd="sng" w="28575">
            <a:solidFill>
              <a:srgbClr val="FAA22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8" name="Google Shape;718;p31"/>
          <p:cNvSpPr txBox="1"/>
          <p:nvPr/>
        </p:nvSpPr>
        <p:spPr>
          <a:xfrm>
            <a:off x="296800" y="313225"/>
            <a:ext cx="4121400" cy="606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fr-CA" sz="2400">
                <a:solidFill>
                  <a:srgbClr val="FAA22A"/>
                </a:solidFill>
                <a:latin typeface="Ubuntu"/>
                <a:ea typeface="Ubuntu"/>
                <a:cs typeface="Ubuntu"/>
                <a:sym typeface="Ubuntu"/>
              </a:rPr>
              <a:t>Accès aux activités</a:t>
            </a:r>
            <a:endParaRPr b="1" sz="2400">
              <a:solidFill>
                <a:srgbClr val="FAA22A"/>
              </a:solidFill>
              <a:latin typeface="Ubuntu"/>
              <a:ea typeface="Ubuntu"/>
              <a:cs typeface="Ubuntu"/>
              <a:sym typeface="Ubuntu"/>
            </a:endParaRPr>
          </a:p>
        </p:txBody>
      </p:sp>
      <p:sp>
        <p:nvSpPr>
          <p:cNvPr id="719" name="Google Shape;719;p31"/>
          <p:cNvSpPr txBox="1"/>
          <p:nvPr/>
        </p:nvSpPr>
        <p:spPr>
          <a:xfrm>
            <a:off x="7407300" y="5938850"/>
            <a:ext cx="4632300" cy="741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fr-CA" sz="2400">
                <a:solidFill>
                  <a:srgbClr val="FAA22A"/>
                </a:solidFill>
                <a:latin typeface="Ubuntu"/>
                <a:ea typeface="Ubuntu"/>
                <a:cs typeface="Ubuntu"/>
                <a:sym typeface="Ubuntu"/>
              </a:rPr>
              <a:t>Accès au Canvas</a:t>
            </a:r>
            <a:endParaRPr b="1" sz="2400">
              <a:solidFill>
                <a:srgbClr val="FAA22A"/>
              </a:solidFill>
              <a:latin typeface="Ubuntu"/>
              <a:ea typeface="Ubuntu"/>
              <a:cs typeface="Ubuntu"/>
              <a:sym typeface="Ubuntu"/>
            </a:endParaRPr>
          </a:p>
        </p:txBody>
      </p:sp>
      <p:cxnSp>
        <p:nvCxnSpPr>
          <p:cNvPr id="720" name="Google Shape;720;p31"/>
          <p:cNvCxnSpPr>
            <a:stCxn id="718" idx="2"/>
            <a:endCxn id="716" idx="0"/>
          </p:cNvCxnSpPr>
          <p:nvPr/>
        </p:nvCxnSpPr>
        <p:spPr>
          <a:xfrm>
            <a:off x="2357500" y="919225"/>
            <a:ext cx="255600" cy="1310400"/>
          </a:xfrm>
          <a:prstGeom prst="straightConnector1">
            <a:avLst/>
          </a:prstGeom>
          <a:noFill/>
          <a:ln cap="flat" cmpd="sng" w="38100">
            <a:solidFill>
              <a:srgbClr val="FAA22A"/>
            </a:solidFill>
            <a:prstDash val="solid"/>
            <a:round/>
            <a:headEnd len="med" w="med" type="none"/>
            <a:tailEnd len="med" w="med" type="triangle"/>
          </a:ln>
        </p:spPr>
      </p:cxnSp>
      <p:cxnSp>
        <p:nvCxnSpPr>
          <p:cNvPr id="721" name="Google Shape;721;p31"/>
          <p:cNvCxnSpPr>
            <a:stCxn id="719" idx="0"/>
            <a:endCxn id="717" idx="5"/>
          </p:cNvCxnSpPr>
          <p:nvPr/>
        </p:nvCxnSpPr>
        <p:spPr>
          <a:xfrm rot="10800000">
            <a:off x="8621550" y="5256350"/>
            <a:ext cx="1101900" cy="682500"/>
          </a:xfrm>
          <a:prstGeom prst="straightConnector1">
            <a:avLst/>
          </a:prstGeom>
          <a:noFill/>
          <a:ln cap="flat" cmpd="sng" w="38100">
            <a:solidFill>
              <a:srgbClr val="FAA22A"/>
            </a:solidFill>
            <a:prstDash val="solid"/>
            <a:round/>
            <a:headEnd len="med" w="med" type="none"/>
            <a:tailEnd len="med" w="med" type="triangle"/>
          </a:ln>
        </p:spPr>
      </p:cxnSp>
      <p:sp>
        <p:nvSpPr>
          <p:cNvPr id="722" name="Google Shape;722;p31"/>
          <p:cNvSpPr/>
          <p:nvPr/>
        </p:nvSpPr>
        <p:spPr>
          <a:xfrm>
            <a:off x="4286250" y="1170475"/>
            <a:ext cx="1632000" cy="445200"/>
          </a:xfrm>
          <a:prstGeom prst="rect">
            <a:avLst/>
          </a:prstGeom>
          <a:noFill/>
          <a:ln cap="flat" cmpd="sng" w="28575">
            <a:solidFill>
              <a:srgbClr val="FAA22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3" name="Google Shape;723;p31"/>
          <p:cNvSpPr txBox="1"/>
          <p:nvPr/>
        </p:nvSpPr>
        <p:spPr>
          <a:xfrm>
            <a:off x="6878600" y="313175"/>
            <a:ext cx="2390400" cy="606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fr-CA" sz="2400">
                <a:solidFill>
                  <a:srgbClr val="FAA22A"/>
                </a:solidFill>
                <a:latin typeface="Ubuntu"/>
                <a:ea typeface="Ubuntu"/>
                <a:cs typeface="Ubuntu"/>
                <a:sym typeface="Ubuntu"/>
              </a:rPr>
              <a:t>Menu</a:t>
            </a:r>
            <a:endParaRPr b="1" sz="2400">
              <a:solidFill>
                <a:srgbClr val="FAA22A"/>
              </a:solidFill>
              <a:latin typeface="Ubuntu"/>
              <a:ea typeface="Ubuntu"/>
              <a:cs typeface="Ubuntu"/>
              <a:sym typeface="Ubuntu"/>
            </a:endParaRPr>
          </a:p>
        </p:txBody>
      </p:sp>
      <p:cxnSp>
        <p:nvCxnSpPr>
          <p:cNvPr id="724" name="Google Shape;724;p31"/>
          <p:cNvCxnSpPr>
            <a:stCxn id="723" idx="2"/>
            <a:endCxn id="722" idx="3"/>
          </p:cNvCxnSpPr>
          <p:nvPr/>
        </p:nvCxnSpPr>
        <p:spPr>
          <a:xfrm flipH="1">
            <a:off x="5918300" y="919175"/>
            <a:ext cx="2155500" cy="474000"/>
          </a:xfrm>
          <a:prstGeom prst="straightConnector1">
            <a:avLst/>
          </a:prstGeom>
          <a:noFill/>
          <a:ln cap="flat" cmpd="sng" w="38100">
            <a:solidFill>
              <a:srgbClr val="FAA22A"/>
            </a:solidFill>
            <a:prstDash val="solid"/>
            <a:round/>
            <a:headEnd len="med" w="med" type="none"/>
            <a:tailEnd len="med" w="med" type="triangle"/>
          </a:ln>
        </p:spPr>
      </p:cxn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9" name="Shape 729"/>
        <p:cNvGrpSpPr/>
        <p:nvPr/>
      </p:nvGrpSpPr>
      <p:grpSpPr>
        <a:xfrm>
          <a:off x="0" y="0"/>
          <a:ext cx="0" cy="0"/>
          <a:chOff x="0" y="0"/>
          <a:chExt cx="0" cy="0"/>
        </a:xfrm>
      </p:grpSpPr>
      <p:sp>
        <p:nvSpPr>
          <p:cNvPr id="730" name="Google Shape;730;p32"/>
          <p:cNvSpPr txBox="1"/>
          <p:nvPr>
            <p:ph idx="4294967295" type="title"/>
          </p:nvPr>
        </p:nvSpPr>
        <p:spPr>
          <a:xfrm>
            <a:off x="2669850" y="281150"/>
            <a:ext cx="6852300" cy="876000"/>
          </a:xfrm>
          <a:prstGeom prst="rect">
            <a:avLst/>
          </a:prstGeom>
        </p:spPr>
        <p:txBody>
          <a:bodyPr anchorCtr="0" anchor="b" bIns="121900" lIns="121900" spcFirstLastPara="1" rIns="121900" wrap="square" tIns="121900">
            <a:noAutofit/>
          </a:bodyPr>
          <a:lstStyle/>
          <a:p>
            <a:pPr indent="0" lvl="0" marL="0" rtl="0" algn="ctr">
              <a:spcBef>
                <a:spcPts val="0"/>
              </a:spcBef>
              <a:spcAft>
                <a:spcPts val="0"/>
              </a:spcAft>
              <a:buNone/>
            </a:pPr>
            <a:r>
              <a:rPr lang="fr-CA" sz="3000">
                <a:latin typeface="Viga"/>
                <a:ea typeface="Viga"/>
                <a:cs typeface="Viga"/>
                <a:sym typeface="Viga"/>
              </a:rPr>
              <a:t>Les options du menu</a:t>
            </a:r>
            <a:endParaRPr sz="3000">
              <a:latin typeface="Viga"/>
              <a:ea typeface="Viga"/>
              <a:cs typeface="Viga"/>
              <a:sym typeface="Viga"/>
            </a:endParaRPr>
          </a:p>
        </p:txBody>
      </p:sp>
      <p:sp>
        <p:nvSpPr>
          <p:cNvPr id="731" name="Google Shape;731;p32"/>
          <p:cNvSpPr txBox="1"/>
          <p:nvPr>
            <p:ph idx="4294967295" type="body"/>
          </p:nvPr>
        </p:nvSpPr>
        <p:spPr>
          <a:xfrm>
            <a:off x="238875" y="2664425"/>
            <a:ext cx="3948300" cy="1088100"/>
          </a:xfrm>
          <a:prstGeom prst="rect">
            <a:avLst/>
          </a:prstGeom>
        </p:spPr>
        <p:txBody>
          <a:bodyPr anchorCtr="0" anchor="t" bIns="121900" lIns="121900" spcFirstLastPara="1" rIns="121900" wrap="square" tIns="121900">
            <a:noAutofit/>
          </a:bodyPr>
          <a:lstStyle/>
          <a:p>
            <a:pPr indent="0" lvl="0" marL="0" rtl="0" algn="l">
              <a:spcBef>
                <a:spcPts val="800"/>
              </a:spcBef>
              <a:spcAft>
                <a:spcPts val="0"/>
              </a:spcAft>
              <a:buNone/>
            </a:pPr>
            <a:r>
              <a:rPr lang="fr-CA" sz="1900">
                <a:latin typeface="Ubuntu"/>
                <a:ea typeface="Ubuntu"/>
                <a:cs typeface="Ubuntu"/>
                <a:sym typeface="Ubuntu"/>
              </a:rPr>
              <a:t>Historique du projet et présentation des membres de l’équipe de développeurs </a:t>
            </a:r>
            <a:endParaRPr sz="1900">
              <a:latin typeface="Ubuntu"/>
              <a:ea typeface="Ubuntu"/>
              <a:cs typeface="Ubuntu"/>
              <a:sym typeface="Ubuntu"/>
            </a:endParaRPr>
          </a:p>
        </p:txBody>
      </p:sp>
      <p:pic>
        <p:nvPicPr>
          <p:cNvPr id="732" name="Google Shape;732;p32"/>
          <p:cNvPicPr preferRelativeResize="0"/>
          <p:nvPr/>
        </p:nvPicPr>
        <p:blipFill>
          <a:blip r:embed="rId3">
            <a:alphaModFix/>
          </a:blip>
          <a:stretch>
            <a:fillRect/>
          </a:stretch>
        </p:blipFill>
        <p:spPr>
          <a:xfrm>
            <a:off x="3204688" y="1233322"/>
            <a:ext cx="5782625" cy="1354925"/>
          </a:xfrm>
          <a:prstGeom prst="rect">
            <a:avLst/>
          </a:prstGeom>
          <a:noFill/>
          <a:ln>
            <a:noFill/>
          </a:ln>
        </p:spPr>
      </p:pic>
      <p:sp>
        <p:nvSpPr>
          <p:cNvPr id="733" name="Google Shape;733;p32"/>
          <p:cNvSpPr txBox="1"/>
          <p:nvPr>
            <p:ph idx="4294967295" type="body"/>
          </p:nvPr>
        </p:nvSpPr>
        <p:spPr>
          <a:xfrm>
            <a:off x="4121850" y="4669425"/>
            <a:ext cx="3948300" cy="1088100"/>
          </a:xfrm>
          <a:prstGeom prst="rect">
            <a:avLst/>
          </a:prstGeom>
        </p:spPr>
        <p:txBody>
          <a:bodyPr anchorCtr="0" anchor="t" bIns="121900" lIns="121900" spcFirstLastPara="1" rIns="121900" wrap="square" tIns="121900">
            <a:noAutofit/>
          </a:bodyPr>
          <a:lstStyle/>
          <a:p>
            <a:pPr indent="0" lvl="0" marL="0" rtl="0" algn="l">
              <a:spcBef>
                <a:spcPts val="800"/>
              </a:spcBef>
              <a:spcAft>
                <a:spcPts val="0"/>
              </a:spcAft>
              <a:buNone/>
            </a:pPr>
            <a:r>
              <a:rPr lang="fr-CA" sz="1900">
                <a:latin typeface="Ubuntu"/>
                <a:ea typeface="Ubuntu"/>
                <a:cs typeface="Ubuntu"/>
                <a:sym typeface="Ubuntu"/>
              </a:rPr>
              <a:t>Tutoriels sur la gestuelles et de nombreuses capsules vidéo</a:t>
            </a:r>
            <a:endParaRPr sz="1900">
              <a:latin typeface="Ubuntu"/>
              <a:ea typeface="Ubuntu"/>
              <a:cs typeface="Ubuntu"/>
              <a:sym typeface="Ubuntu"/>
            </a:endParaRPr>
          </a:p>
        </p:txBody>
      </p:sp>
      <p:sp>
        <p:nvSpPr>
          <p:cNvPr id="734" name="Google Shape;734;p32"/>
          <p:cNvSpPr txBox="1"/>
          <p:nvPr>
            <p:ph idx="4294967295" type="body"/>
          </p:nvPr>
        </p:nvSpPr>
        <p:spPr>
          <a:xfrm>
            <a:off x="7731650" y="2884950"/>
            <a:ext cx="4195500" cy="1284600"/>
          </a:xfrm>
          <a:prstGeom prst="rect">
            <a:avLst/>
          </a:prstGeom>
        </p:spPr>
        <p:txBody>
          <a:bodyPr anchorCtr="0" anchor="t" bIns="121900" lIns="121900" spcFirstLastPara="1" rIns="121900" wrap="square" tIns="121900">
            <a:noAutofit/>
          </a:bodyPr>
          <a:lstStyle/>
          <a:p>
            <a:pPr indent="0" lvl="0" marL="0" rtl="0" algn="l">
              <a:spcBef>
                <a:spcPts val="800"/>
              </a:spcBef>
              <a:spcAft>
                <a:spcPts val="0"/>
              </a:spcAft>
              <a:buNone/>
            </a:pPr>
            <a:r>
              <a:rPr lang="fr-CA" sz="1900">
                <a:latin typeface="Ubuntu"/>
                <a:ea typeface="Ubuntu"/>
                <a:cs typeface="Ubuntu"/>
                <a:sym typeface="Ubuntu"/>
              </a:rPr>
              <a:t>Quelques Canvas partagés publiquement et pouvant être récupérés dans nos propres canvas</a:t>
            </a:r>
            <a:endParaRPr sz="1900">
              <a:latin typeface="Ubuntu"/>
              <a:ea typeface="Ubuntu"/>
              <a:cs typeface="Ubuntu"/>
              <a:sym typeface="Ubuntu"/>
            </a:endParaRPr>
          </a:p>
        </p:txBody>
      </p:sp>
      <p:pic>
        <p:nvPicPr>
          <p:cNvPr id="735" name="Google Shape;735;p32"/>
          <p:cNvPicPr preferRelativeResize="0"/>
          <p:nvPr/>
        </p:nvPicPr>
        <p:blipFill>
          <a:blip r:embed="rId4">
            <a:alphaModFix/>
          </a:blip>
          <a:stretch>
            <a:fillRect/>
          </a:stretch>
        </p:blipFill>
        <p:spPr>
          <a:xfrm>
            <a:off x="238875" y="4879724"/>
            <a:ext cx="3339550" cy="1744650"/>
          </a:xfrm>
          <a:prstGeom prst="rect">
            <a:avLst/>
          </a:prstGeom>
          <a:noFill/>
          <a:ln>
            <a:noFill/>
          </a:ln>
        </p:spPr>
      </p:pic>
      <p:pic>
        <p:nvPicPr>
          <p:cNvPr id="736" name="Google Shape;736;p32"/>
          <p:cNvPicPr preferRelativeResize="0"/>
          <p:nvPr/>
        </p:nvPicPr>
        <p:blipFill>
          <a:blip r:embed="rId5">
            <a:alphaModFix/>
          </a:blip>
          <a:stretch>
            <a:fillRect/>
          </a:stretch>
        </p:blipFill>
        <p:spPr>
          <a:xfrm>
            <a:off x="8613575" y="4497626"/>
            <a:ext cx="3339550" cy="2026473"/>
          </a:xfrm>
          <a:prstGeom prst="rect">
            <a:avLst/>
          </a:prstGeom>
          <a:noFill/>
          <a:ln>
            <a:noFill/>
          </a:ln>
        </p:spPr>
      </p:pic>
      <p:cxnSp>
        <p:nvCxnSpPr>
          <p:cNvPr id="737" name="Google Shape;737;p32"/>
          <p:cNvCxnSpPr>
            <a:endCxn id="731" idx="0"/>
          </p:cNvCxnSpPr>
          <p:nvPr/>
        </p:nvCxnSpPr>
        <p:spPr>
          <a:xfrm flipH="1">
            <a:off x="2213025" y="2324525"/>
            <a:ext cx="2122800" cy="339900"/>
          </a:xfrm>
          <a:prstGeom prst="straightConnector1">
            <a:avLst/>
          </a:prstGeom>
          <a:noFill/>
          <a:ln cap="flat" cmpd="sng" w="38100">
            <a:solidFill>
              <a:srgbClr val="0069BF"/>
            </a:solidFill>
            <a:prstDash val="solid"/>
            <a:round/>
            <a:headEnd len="med" w="med" type="none"/>
            <a:tailEnd len="med" w="med" type="triangle"/>
          </a:ln>
        </p:spPr>
      </p:cxnSp>
      <p:cxnSp>
        <p:nvCxnSpPr>
          <p:cNvPr id="738" name="Google Shape;738;p32"/>
          <p:cNvCxnSpPr>
            <a:endCxn id="733" idx="0"/>
          </p:cNvCxnSpPr>
          <p:nvPr/>
        </p:nvCxnSpPr>
        <p:spPr>
          <a:xfrm>
            <a:off x="5769900" y="2324325"/>
            <a:ext cx="326100" cy="2345100"/>
          </a:xfrm>
          <a:prstGeom prst="straightConnector1">
            <a:avLst/>
          </a:prstGeom>
          <a:noFill/>
          <a:ln cap="flat" cmpd="sng" w="38100">
            <a:solidFill>
              <a:srgbClr val="0069BF"/>
            </a:solidFill>
            <a:prstDash val="solid"/>
            <a:round/>
            <a:headEnd len="med" w="med" type="none"/>
            <a:tailEnd len="med" w="med" type="triangle"/>
          </a:ln>
        </p:spPr>
      </p:cxnSp>
      <p:cxnSp>
        <p:nvCxnSpPr>
          <p:cNvPr id="739" name="Google Shape;739;p32"/>
          <p:cNvCxnSpPr>
            <a:endCxn id="734" idx="0"/>
          </p:cNvCxnSpPr>
          <p:nvPr/>
        </p:nvCxnSpPr>
        <p:spPr>
          <a:xfrm>
            <a:off x="7608200" y="2291550"/>
            <a:ext cx="2221200" cy="593400"/>
          </a:xfrm>
          <a:prstGeom prst="straightConnector1">
            <a:avLst/>
          </a:prstGeom>
          <a:noFill/>
          <a:ln cap="flat" cmpd="sng" w="38100">
            <a:solidFill>
              <a:srgbClr val="0069BF"/>
            </a:solidFill>
            <a:prstDash val="solid"/>
            <a:round/>
            <a:headEnd len="med" w="med" type="none"/>
            <a:tailEnd len="med" w="med" type="triangle"/>
          </a:ln>
        </p:spPr>
      </p:cxnSp>
      <p:pic>
        <p:nvPicPr>
          <p:cNvPr id="740" name="Google Shape;740;p32"/>
          <p:cNvPicPr preferRelativeResize="0"/>
          <p:nvPr/>
        </p:nvPicPr>
        <p:blipFill>
          <a:blip r:embed="rId6">
            <a:alphaModFix/>
          </a:blip>
          <a:stretch>
            <a:fillRect/>
          </a:stretch>
        </p:blipFill>
        <p:spPr>
          <a:xfrm>
            <a:off x="10333000" y="678975"/>
            <a:ext cx="1594150" cy="770800"/>
          </a:xfrm>
          <a:prstGeom prst="rect">
            <a:avLst/>
          </a:prstGeom>
          <a:noFill/>
          <a:ln>
            <a:noFill/>
          </a:ln>
        </p:spPr>
      </p:pic>
      <p:sp>
        <p:nvSpPr>
          <p:cNvPr id="741" name="Google Shape;741;p32"/>
          <p:cNvSpPr txBox="1"/>
          <p:nvPr/>
        </p:nvSpPr>
        <p:spPr>
          <a:xfrm>
            <a:off x="9297875" y="263775"/>
            <a:ext cx="2753100" cy="415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fr-CA">
                <a:solidFill>
                  <a:srgbClr val="0069BF"/>
                </a:solidFill>
                <a:latin typeface="Ubuntu"/>
                <a:ea typeface="Ubuntu"/>
                <a:cs typeface="Ubuntu"/>
                <a:sym typeface="Ubuntu"/>
              </a:rPr>
              <a:t>Liens vers les réseaux sociaux</a:t>
            </a:r>
            <a:endParaRPr>
              <a:solidFill>
                <a:srgbClr val="0069BF"/>
              </a:solidFill>
              <a:latin typeface="Ubuntu"/>
              <a:ea typeface="Ubuntu"/>
              <a:cs typeface="Ubuntu"/>
              <a:sym typeface="Ubuntu"/>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6" name="Shape 746"/>
        <p:cNvGrpSpPr/>
        <p:nvPr/>
      </p:nvGrpSpPr>
      <p:grpSpPr>
        <a:xfrm>
          <a:off x="0" y="0"/>
          <a:ext cx="0" cy="0"/>
          <a:chOff x="0" y="0"/>
          <a:chExt cx="0" cy="0"/>
        </a:xfrm>
      </p:grpSpPr>
      <p:sp>
        <p:nvSpPr>
          <p:cNvPr id="747" name="Google Shape;747;p33"/>
          <p:cNvSpPr txBox="1"/>
          <p:nvPr>
            <p:ph type="title"/>
          </p:nvPr>
        </p:nvSpPr>
        <p:spPr>
          <a:xfrm>
            <a:off x="997225" y="300029"/>
            <a:ext cx="8187300" cy="613500"/>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chemeClr val="accent1"/>
              </a:buClr>
              <a:buSzPts val="4400"/>
              <a:buFont typeface="Corbel"/>
              <a:buNone/>
            </a:pPr>
            <a:r>
              <a:rPr lang="fr-CA" sz="3600">
                <a:latin typeface="Viga"/>
                <a:ea typeface="Viga"/>
                <a:cs typeface="Viga"/>
                <a:sym typeface="Viga"/>
              </a:rPr>
              <a:t>Présentation de l’interface</a:t>
            </a:r>
            <a:endParaRPr sz="3600">
              <a:latin typeface="Viga"/>
              <a:ea typeface="Viga"/>
              <a:cs typeface="Viga"/>
              <a:sym typeface="Viga"/>
            </a:endParaRPr>
          </a:p>
        </p:txBody>
      </p:sp>
      <p:pic>
        <p:nvPicPr>
          <p:cNvPr id="748" name="Google Shape;748;p33"/>
          <p:cNvPicPr preferRelativeResize="0"/>
          <p:nvPr>
            <p:ph idx="1" type="body"/>
          </p:nvPr>
        </p:nvPicPr>
        <p:blipFill rotWithShape="1">
          <a:blip r:embed="rId3">
            <a:alphaModFix/>
          </a:blip>
          <a:srcRect b="0" l="0" r="0" t="0"/>
          <a:stretch/>
        </p:blipFill>
        <p:spPr>
          <a:xfrm>
            <a:off x="415600" y="1536625"/>
            <a:ext cx="2105100" cy="4555200"/>
          </a:xfrm>
          <a:prstGeom prst="rect">
            <a:avLst/>
          </a:prstGeom>
          <a:noFill/>
          <a:ln>
            <a:noFill/>
          </a:ln>
        </p:spPr>
      </p:pic>
      <p:pic>
        <p:nvPicPr>
          <p:cNvPr id="749" name="Google Shape;749;p33"/>
          <p:cNvPicPr preferRelativeResize="0"/>
          <p:nvPr/>
        </p:nvPicPr>
        <p:blipFill rotWithShape="1">
          <a:blip r:embed="rId4">
            <a:alphaModFix/>
          </a:blip>
          <a:srcRect b="0" l="0" r="0" t="0"/>
          <a:stretch/>
        </p:blipFill>
        <p:spPr>
          <a:xfrm>
            <a:off x="2778065" y="1633642"/>
            <a:ext cx="2400103" cy="2413005"/>
          </a:xfrm>
          <a:prstGeom prst="rect">
            <a:avLst/>
          </a:prstGeom>
          <a:noFill/>
          <a:ln>
            <a:noFill/>
          </a:ln>
          <a:effectLst>
            <a:outerShdw blurRad="271463" rotWithShape="0" algn="bl" dir="4140000" dist="171450">
              <a:srgbClr val="000000">
                <a:alpha val="40000"/>
              </a:srgbClr>
            </a:outerShdw>
          </a:effectLst>
        </p:spPr>
      </p:pic>
      <p:pic>
        <p:nvPicPr>
          <p:cNvPr id="750" name="Google Shape;750;p33"/>
          <p:cNvPicPr preferRelativeResize="0"/>
          <p:nvPr/>
        </p:nvPicPr>
        <p:blipFill rotWithShape="1">
          <a:blip r:embed="rId5">
            <a:alphaModFix/>
          </a:blip>
          <a:srcRect b="0" l="0" r="0" t="0"/>
          <a:stretch/>
        </p:blipFill>
        <p:spPr>
          <a:xfrm>
            <a:off x="5178166" y="3249228"/>
            <a:ext cx="5776219" cy="2025988"/>
          </a:xfrm>
          <a:prstGeom prst="rect">
            <a:avLst/>
          </a:prstGeom>
          <a:noFill/>
          <a:ln>
            <a:noFill/>
          </a:ln>
          <a:effectLst>
            <a:outerShdw blurRad="57150" rotWithShape="0" algn="bl" dir="5400000" dist="19050">
              <a:srgbClr val="000000">
                <a:alpha val="50000"/>
              </a:srgbClr>
            </a:outerShdw>
          </a:effectLst>
        </p:spPr>
      </p:pic>
      <p:sp>
        <p:nvSpPr>
          <p:cNvPr id="751" name="Google Shape;751;p33"/>
          <p:cNvSpPr txBox="1"/>
          <p:nvPr/>
        </p:nvSpPr>
        <p:spPr>
          <a:xfrm>
            <a:off x="5766342" y="2055842"/>
            <a:ext cx="5200500" cy="775200"/>
          </a:xfrm>
          <a:prstGeom prst="rect">
            <a:avLst/>
          </a:prstGeom>
          <a:noFill/>
          <a:ln>
            <a:noFill/>
          </a:ln>
        </p:spPr>
        <p:txBody>
          <a:bodyPr anchorCtr="0" anchor="t" bIns="121900" lIns="121900" spcFirstLastPara="1" rIns="121900" wrap="square" tIns="121900">
            <a:noAutofit/>
          </a:bodyPr>
          <a:lstStyle/>
          <a:p>
            <a:pPr indent="0" lvl="0" marL="0" marR="0" rtl="0" algn="ctr">
              <a:spcBef>
                <a:spcPts val="0"/>
              </a:spcBef>
              <a:spcAft>
                <a:spcPts val="0"/>
              </a:spcAft>
              <a:buClr>
                <a:srgbClr val="0069BF"/>
              </a:buClr>
              <a:buSzPts val="3200"/>
              <a:buFont typeface="Arial"/>
              <a:buNone/>
            </a:pPr>
            <a:r>
              <a:rPr b="0" i="0" lang="fr-CA" sz="2400" u="sng" cap="none" strike="noStrike">
                <a:solidFill>
                  <a:srgbClr val="0069BF"/>
                </a:solidFill>
                <a:latin typeface="Arial"/>
                <a:ea typeface="Arial"/>
                <a:cs typeface="Arial"/>
                <a:sym typeface="Arial"/>
                <a:hlinkClick r:id="rId6">
                  <a:extLst>
                    <a:ext uri="{A12FA001-AC4F-418D-AE19-62706E023703}">
                      <ahyp:hlinkClr val="tx"/>
                    </a:ext>
                  </a:extLst>
                </a:hlinkClick>
              </a:rPr>
              <a:t>https://graspablemath.com/</a:t>
            </a:r>
            <a:endParaRPr b="0" i="0" sz="2400" u="none" cap="none" strike="noStrike">
              <a:solidFill>
                <a:srgbClr val="0069BF"/>
              </a:solidFill>
              <a:latin typeface="Open Sans"/>
              <a:ea typeface="Open Sans"/>
              <a:cs typeface="Open Sans"/>
              <a:sym typeface="Open Sans"/>
            </a:endParaRPr>
          </a:p>
        </p:txBody>
      </p:sp>
      <p:pic>
        <p:nvPicPr>
          <p:cNvPr id="752" name="Google Shape;752;p33"/>
          <p:cNvPicPr preferRelativeResize="0"/>
          <p:nvPr/>
        </p:nvPicPr>
        <p:blipFill rotWithShape="1">
          <a:blip r:embed="rId7">
            <a:alphaModFix/>
          </a:blip>
          <a:srcRect b="0" l="0" r="0" t="0"/>
          <a:stretch/>
        </p:blipFill>
        <p:spPr>
          <a:xfrm rot="-543504">
            <a:off x="3044172" y="4466200"/>
            <a:ext cx="1867867" cy="1653867"/>
          </a:xfrm>
          <a:prstGeom prst="rect">
            <a:avLst/>
          </a:prstGeom>
          <a:noFill/>
          <a:ln>
            <a:noFill/>
          </a:ln>
          <a:effectLst>
            <a:outerShdw blurRad="71438" rotWithShape="0" algn="bl" dir="3960000" dist="76200">
              <a:srgbClr val="000000">
                <a:alpha val="49019"/>
              </a:srgbClr>
            </a:outerShdw>
          </a:effectLst>
        </p:spPr>
      </p:pic>
      <p:sp>
        <p:nvSpPr>
          <p:cNvPr id="753" name="Google Shape;753;p33"/>
          <p:cNvSpPr txBox="1"/>
          <p:nvPr/>
        </p:nvSpPr>
        <p:spPr>
          <a:xfrm>
            <a:off x="6863367" y="5985958"/>
            <a:ext cx="3109200" cy="432900"/>
          </a:xfrm>
          <a:prstGeom prst="rect">
            <a:avLst/>
          </a:prstGeom>
          <a:noFill/>
          <a:ln>
            <a:noFill/>
          </a:ln>
        </p:spPr>
        <p:txBody>
          <a:bodyPr anchorCtr="0" anchor="t" bIns="121900" lIns="121900" spcFirstLastPara="1" rIns="121900" wrap="square" tIns="121900">
            <a:noAutofit/>
          </a:bodyPr>
          <a:lstStyle/>
          <a:p>
            <a:pPr indent="0" lvl="0" marL="0" marR="0" rtl="0" algn="r">
              <a:spcBef>
                <a:spcPts val="0"/>
              </a:spcBef>
              <a:spcAft>
                <a:spcPts val="0"/>
              </a:spcAft>
              <a:buClr>
                <a:schemeClr val="hlink"/>
              </a:buClr>
              <a:buSzPts val="1467"/>
              <a:buFont typeface="Open Sans"/>
              <a:buNone/>
            </a:pPr>
            <a:r>
              <a:rPr b="0" i="0" lang="fr-CA" sz="1467" u="sng" cap="none" strike="noStrike">
                <a:solidFill>
                  <a:schemeClr val="hlink"/>
                </a:solidFill>
                <a:latin typeface="Open Sans"/>
                <a:ea typeface="Open Sans"/>
                <a:cs typeface="Open Sans"/>
                <a:sym typeface="Open Sans"/>
                <a:hlinkClick r:id="rId8"/>
              </a:rPr>
              <a:t>Chaine You</a:t>
            </a:r>
            <a:r>
              <a:rPr lang="fr-CA" sz="1467" u="sng">
                <a:solidFill>
                  <a:schemeClr val="hlink"/>
                </a:solidFill>
                <a:latin typeface="Open Sans"/>
                <a:ea typeface="Open Sans"/>
                <a:cs typeface="Open Sans"/>
                <a:sym typeface="Open Sans"/>
                <a:hlinkClick r:id="rId9"/>
              </a:rPr>
              <a:t>T</a:t>
            </a:r>
            <a:r>
              <a:rPr b="0" i="0" lang="fr-CA" sz="1467" u="sng" cap="none" strike="noStrike">
                <a:solidFill>
                  <a:schemeClr val="hlink"/>
                </a:solidFill>
                <a:latin typeface="Open Sans"/>
                <a:ea typeface="Open Sans"/>
                <a:cs typeface="Open Sans"/>
                <a:sym typeface="Open Sans"/>
                <a:hlinkClick r:id="rId10"/>
              </a:rPr>
              <a:t>ube pour tutoriel</a:t>
            </a:r>
            <a:endParaRPr b="0" i="0" sz="1467" u="none" cap="none" strike="noStrike">
              <a:solidFill>
                <a:schemeClr val="dk1"/>
              </a:solidFill>
              <a:latin typeface="Open Sans"/>
              <a:ea typeface="Open Sans"/>
              <a:cs typeface="Open Sans"/>
              <a:sym typeface="Open Sans"/>
            </a:endParaRPr>
          </a:p>
        </p:txBody>
      </p:sp>
      <p:sp>
        <p:nvSpPr>
          <p:cNvPr id="754" name="Google Shape;754;p33"/>
          <p:cNvSpPr txBox="1"/>
          <p:nvPr/>
        </p:nvSpPr>
        <p:spPr>
          <a:xfrm>
            <a:off x="7197867" y="5574625"/>
            <a:ext cx="2774700" cy="517200"/>
          </a:xfrm>
          <a:prstGeom prst="rect">
            <a:avLst/>
          </a:prstGeom>
          <a:noFill/>
          <a:ln>
            <a:noFill/>
          </a:ln>
        </p:spPr>
        <p:txBody>
          <a:bodyPr anchorCtr="0" anchor="t" bIns="121900" lIns="121900" spcFirstLastPara="1" rIns="121900" wrap="square" tIns="121900">
            <a:noAutofit/>
          </a:bodyPr>
          <a:lstStyle/>
          <a:p>
            <a:pPr indent="0" lvl="0" marL="0" marR="0" rtl="0" algn="r">
              <a:spcBef>
                <a:spcPts val="0"/>
              </a:spcBef>
              <a:spcAft>
                <a:spcPts val="0"/>
              </a:spcAft>
              <a:buClr>
                <a:schemeClr val="hlink"/>
              </a:buClr>
              <a:buSzPts val="1467"/>
              <a:buFont typeface="Open Sans"/>
              <a:buNone/>
            </a:pPr>
            <a:r>
              <a:rPr b="0" i="0" lang="fr-CA" sz="1467" u="sng" cap="none" strike="noStrike">
                <a:solidFill>
                  <a:schemeClr val="hlink"/>
                </a:solidFill>
                <a:latin typeface="Open Sans"/>
                <a:ea typeface="Open Sans"/>
                <a:cs typeface="Open Sans"/>
                <a:sym typeface="Open Sans"/>
                <a:hlinkClick r:id="rId11"/>
              </a:rPr>
              <a:t>Tutoriels du logiciel</a:t>
            </a:r>
            <a:endParaRPr b="0" i="0" sz="1467" u="none" cap="none" strike="noStrike">
              <a:solidFill>
                <a:schemeClr val="dk1"/>
              </a:solidFill>
              <a:latin typeface="Open Sans"/>
              <a:ea typeface="Open Sans"/>
              <a:cs typeface="Open Sans"/>
              <a:sym typeface="Open Sans"/>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9" name="Shape 759"/>
        <p:cNvGrpSpPr/>
        <p:nvPr/>
      </p:nvGrpSpPr>
      <p:grpSpPr>
        <a:xfrm>
          <a:off x="0" y="0"/>
          <a:ext cx="0" cy="0"/>
          <a:chOff x="0" y="0"/>
          <a:chExt cx="0" cy="0"/>
        </a:xfrm>
      </p:grpSpPr>
      <p:sp>
        <p:nvSpPr>
          <p:cNvPr id="760" name="Google Shape;760;p34"/>
          <p:cNvSpPr txBox="1"/>
          <p:nvPr>
            <p:ph type="title"/>
          </p:nvPr>
        </p:nvSpPr>
        <p:spPr>
          <a:xfrm>
            <a:off x="973025" y="254377"/>
            <a:ext cx="8187300" cy="8760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Clr>
                <a:schemeClr val="accent1"/>
              </a:buClr>
              <a:buSzPts val="4200"/>
              <a:buFont typeface="Corbel"/>
              <a:buNone/>
            </a:pPr>
            <a:r>
              <a:rPr lang="fr-CA">
                <a:latin typeface="Viga"/>
                <a:ea typeface="Viga"/>
                <a:cs typeface="Viga"/>
                <a:sym typeface="Viga"/>
              </a:rPr>
              <a:t>Les options de configuration</a:t>
            </a:r>
            <a:endParaRPr>
              <a:latin typeface="Viga"/>
              <a:ea typeface="Viga"/>
              <a:cs typeface="Viga"/>
              <a:sym typeface="Viga"/>
            </a:endParaRPr>
          </a:p>
        </p:txBody>
      </p:sp>
      <p:pic>
        <p:nvPicPr>
          <p:cNvPr id="761" name="Google Shape;761;p34"/>
          <p:cNvPicPr preferRelativeResize="0"/>
          <p:nvPr/>
        </p:nvPicPr>
        <p:blipFill rotWithShape="1">
          <a:blip r:embed="rId3">
            <a:alphaModFix/>
          </a:blip>
          <a:srcRect b="0" l="0" r="0" t="0"/>
          <a:stretch/>
        </p:blipFill>
        <p:spPr>
          <a:xfrm>
            <a:off x="7561402" y="1257449"/>
            <a:ext cx="3854736" cy="5224367"/>
          </a:xfrm>
          <a:prstGeom prst="rect">
            <a:avLst/>
          </a:prstGeom>
          <a:noFill/>
          <a:ln>
            <a:noFill/>
          </a:ln>
        </p:spPr>
      </p:pic>
      <p:pic>
        <p:nvPicPr>
          <p:cNvPr id="762" name="Google Shape;762;p34"/>
          <p:cNvPicPr preferRelativeResize="0"/>
          <p:nvPr/>
        </p:nvPicPr>
        <p:blipFill rotWithShape="1">
          <a:blip r:embed="rId4">
            <a:alphaModFix/>
          </a:blip>
          <a:srcRect b="0" l="0" r="0" t="0"/>
          <a:stretch/>
        </p:blipFill>
        <p:spPr>
          <a:xfrm>
            <a:off x="801873" y="1529633"/>
            <a:ext cx="1411898" cy="1230368"/>
          </a:xfrm>
          <a:prstGeom prst="rect">
            <a:avLst/>
          </a:prstGeom>
          <a:noFill/>
          <a:ln>
            <a:noFill/>
          </a:ln>
        </p:spPr>
      </p:pic>
      <p:sp>
        <p:nvSpPr>
          <p:cNvPr id="763" name="Google Shape;763;p34">
            <a:hlinkClick r:id="rId5"/>
          </p:cNvPr>
          <p:cNvSpPr txBox="1"/>
          <p:nvPr/>
        </p:nvSpPr>
        <p:spPr>
          <a:xfrm>
            <a:off x="973015" y="3220894"/>
            <a:ext cx="5806398" cy="52322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rgbClr val="117BF6"/>
              </a:buClr>
              <a:buSzPts val="2800"/>
              <a:buFont typeface="Century Gothic"/>
              <a:buNone/>
            </a:pPr>
            <a:r>
              <a:rPr i="0" lang="fr-CA" sz="2800" u="sng" cap="none" strike="noStrike">
                <a:solidFill>
                  <a:schemeClr val="hlink"/>
                </a:solidFill>
                <a:latin typeface="Ubuntu"/>
                <a:ea typeface="Ubuntu"/>
                <a:cs typeface="Ubuntu"/>
                <a:sym typeface="Ubuntu"/>
                <a:hlinkClick r:id="rId6"/>
              </a:rPr>
              <a:t>Document pour la configuration</a:t>
            </a:r>
            <a:endParaRPr i="0" sz="1800" u="none" cap="none" strike="noStrike">
              <a:solidFill>
                <a:schemeClr val="dk1"/>
              </a:solidFill>
              <a:latin typeface="Ubuntu"/>
              <a:ea typeface="Ubuntu"/>
              <a:cs typeface="Ubuntu"/>
              <a:sym typeface="Ubuntu"/>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8" name="Shape 768"/>
        <p:cNvGrpSpPr/>
        <p:nvPr/>
      </p:nvGrpSpPr>
      <p:grpSpPr>
        <a:xfrm>
          <a:off x="0" y="0"/>
          <a:ext cx="0" cy="0"/>
          <a:chOff x="0" y="0"/>
          <a:chExt cx="0" cy="0"/>
        </a:xfrm>
      </p:grpSpPr>
      <p:sp>
        <p:nvSpPr>
          <p:cNvPr id="769" name="Google Shape;769;p35"/>
          <p:cNvSpPr txBox="1"/>
          <p:nvPr>
            <p:ph type="title"/>
          </p:nvPr>
        </p:nvSpPr>
        <p:spPr>
          <a:xfrm>
            <a:off x="973025" y="254377"/>
            <a:ext cx="8187300" cy="876000"/>
          </a:xfrm>
          <a:prstGeom prst="rect">
            <a:avLst/>
          </a:prstGeom>
        </p:spPr>
        <p:txBody>
          <a:bodyPr anchorCtr="0" anchor="b" bIns="121900" lIns="121900" spcFirstLastPara="1" rIns="121900" wrap="square" tIns="121900">
            <a:noAutofit/>
          </a:bodyPr>
          <a:lstStyle/>
          <a:p>
            <a:pPr indent="0" lvl="0" marL="0" rtl="0" algn="l">
              <a:spcBef>
                <a:spcPts val="0"/>
              </a:spcBef>
              <a:spcAft>
                <a:spcPts val="0"/>
              </a:spcAft>
              <a:buNone/>
            </a:pPr>
            <a:r>
              <a:rPr lang="fr-CA">
                <a:latin typeface="Viga"/>
                <a:ea typeface="Viga"/>
                <a:cs typeface="Viga"/>
                <a:sym typeface="Viga"/>
              </a:rPr>
              <a:t>Documents de travail</a:t>
            </a:r>
            <a:endParaRPr>
              <a:latin typeface="Viga"/>
              <a:ea typeface="Viga"/>
              <a:cs typeface="Viga"/>
              <a:sym typeface="Viga"/>
            </a:endParaRPr>
          </a:p>
        </p:txBody>
      </p:sp>
      <p:sp>
        <p:nvSpPr>
          <p:cNvPr id="770" name="Google Shape;770;p35"/>
          <p:cNvSpPr txBox="1"/>
          <p:nvPr>
            <p:ph idx="1" type="body"/>
          </p:nvPr>
        </p:nvSpPr>
        <p:spPr>
          <a:xfrm>
            <a:off x="997224" y="1432325"/>
            <a:ext cx="9126000" cy="4814400"/>
          </a:xfrm>
          <a:prstGeom prst="rect">
            <a:avLst/>
          </a:prstGeom>
        </p:spPr>
        <p:txBody>
          <a:bodyPr anchorCtr="0" anchor="t" bIns="121900" lIns="121900" spcFirstLastPara="1" rIns="121900" wrap="square" tIns="121900">
            <a:noAutofit/>
          </a:bodyPr>
          <a:lstStyle/>
          <a:p>
            <a:pPr indent="0" lvl="0" marL="0" rtl="0" algn="l">
              <a:spcBef>
                <a:spcPts val="800"/>
              </a:spcBef>
              <a:spcAft>
                <a:spcPts val="0"/>
              </a:spcAft>
              <a:buNone/>
            </a:pPr>
            <a:r>
              <a:rPr lang="fr-CA" sz="3000" u="sng">
                <a:solidFill>
                  <a:schemeClr val="hlink"/>
                </a:solidFill>
                <a:latin typeface="Ubuntu"/>
                <a:ea typeface="Ubuntu"/>
                <a:cs typeface="Ubuntu"/>
                <a:sym typeface="Ubuntu"/>
                <a:hlinkClick r:id="rId3"/>
              </a:rPr>
              <a:t>Base</a:t>
            </a:r>
            <a:r>
              <a:rPr lang="fr-CA" sz="3000">
                <a:latin typeface="Ubuntu"/>
                <a:ea typeface="Ubuntu"/>
                <a:cs typeface="Ubuntu"/>
                <a:sym typeface="Ubuntu"/>
              </a:rPr>
              <a:t>: </a:t>
            </a:r>
            <a:endParaRPr>
              <a:latin typeface="Ubuntu"/>
              <a:ea typeface="Ubuntu"/>
              <a:cs typeface="Ubuntu"/>
              <a:sym typeface="Ubuntu"/>
            </a:endParaRPr>
          </a:p>
          <a:p>
            <a:pPr indent="-368300" lvl="0" marL="457200" rtl="0" algn="l">
              <a:spcBef>
                <a:spcPts val="800"/>
              </a:spcBef>
              <a:spcAft>
                <a:spcPts val="0"/>
              </a:spcAft>
              <a:buSzPts val="2200"/>
              <a:buFont typeface="Ubuntu"/>
              <a:buChar char="■"/>
            </a:pPr>
            <a:r>
              <a:rPr lang="fr-CA" sz="2200">
                <a:latin typeface="Ubuntu"/>
                <a:ea typeface="Ubuntu"/>
                <a:cs typeface="Ubuntu"/>
                <a:sym typeface="Ubuntu"/>
              </a:rPr>
              <a:t>Égalité</a:t>
            </a:r>
            <a:endParaRPr sz="2200">
              <a:latin typeface="Ubuntu"/>
              <a:ea typeface="Ubuntu"/>
              <a:cs typeface="Ubuntu"/>
              <a:sym typeface="Ubuntu"/>
            </a:endParaRPr>
          </a:p>
          <a:p>
            <a:pPr indent="-368300" lvl="0" marL="457200" rtl="0" algn="l">
              <a:spcBef>
                <a:spcPts val="0"/>
              </a:spcBef>
              <a:spcAft>
                <a:spcPts val="0"/>
              </a:spcAft>
              <a:buSzPts val="2200"/>
              <a:buFont typeface="Ubuntu"/>
              <a:buChar char="■"/>
            </a:pPr>
            <a:r>
              <a:rPr lang="fr-CA" sz="2200">
                <a:latin typeface="Ubuntu"/>
                <a:ea typeface="Ubuntu"/>
                <a:cs typeface="Ubuntu"/>
                <a:sym typeface="Ubuntu"/>
              </a:rPr>
              <a:t>Commutativité et associativité</a:t>
            </a:r>
            <a:endParaRPr sz="2200">
              <a:latin typeface="Ubuntu"/>
              <a:ea typeface="Ubuntu"/>
              <a:cs typeface="Ubuntu"/>
              <a:sym typeface="Ubuntu"/>
            </a:endParaRPr>
          </a:p>
          <a:p>
            <a:pPr indent="-368300" lvl="0" marL="457200" rtl="0" algn="l">
              <a:spcBef>
                <a:spcPts val="0"/>
              </a:spcBef>
              <a:spcAft>
                <a:spcPts val="0"/>
              </a:spcAft>
              <a:buSzPts val="2200"/>
              <a:buFont typeface="Ubuntu"/>
              <a:buChar char="■"/>
            </a:pPr>
            <a:r>
              <a:rPr lang="fr-CA" sz="2200">
                <a:latin typeface="Ubuntu"/>
                <a:ea typeface="Ubuntu"/>
                <a:cs typeface="Ubuntu"/>
                <a:sym typeface="Ubuntu"/>
              </a:rPr>
              <a:t>Distributivité et priorité des opérations</a:t>
            </a:r>
            <a:endParaRPr sz="2200">
              <a:latin typeface="Ubuntu"/>
              <a:ea typeface="Ubuntu"/>
              <a:cs typeface="Ubuntu"/>
              <a:sym typeface="Ubuntu"/>
            </a:endParaRPr>
          </a:p>
          <a:p>
            <a:pPr indent="-368300" lvl="0" marL="457200" rtl="0" algn="l">
              <a:spcBef>
                <a:spcPts val="0"/>
              </a:spcBef>
              <a:spcAft>
                <a:spcPts val="0"/>
              </a:spcAft>
              <a:buSzPts val="2200"/>
              <a:buFont typeface="Ubuntu"/>
              <a:buChar char="■"/>
            </a:pPr>
            <a:r>
              <a:rPr lang="fr-CA" sz="2200">
                <a:latin typeface="Ubuntu"/>
                <a:ea typeface="Ubuntu"/>
                <a:cs typeface="Ubuntu"/>
                <a:sym typeface="Ubuntu"/>
              </a:rPr>
              <a:t>Fractions</a:t>
            </a:r>
            <a:endParaRPr sz="2200">
              <a:latin typeface="Ubuntu"/>
              <a:ea typeface="Ubuntu"/>
              <a:cs typeface="Ubuntu"/>
              <a:sym typeface="Ubuntu"/>
            </a:endParaRPr>
          </a:p>
          <a:p>
            <a:pPr indent="-368300" lvl="0" marL="457200" rtl="0" algn="l">
              <a:spcBef>
                <a:spcPts val="0"/>
              </a:spcBef>
              <a:spcAft>
                <a:spcPts val="0"/>
              </a:spcAft>
              <a:buSzPts val="2200"/>
              <a:buFont typeface="Ubuntu"/>
              <a:buChar char="■"/>
            </a:pPr>
            <a:r>
              <a:rPr lang="fr-CA" sz="2200">
                <a:latin typeface="Ubuntu"/>
                <a:ea typeface="Ubuntu"/>
                <a:cs typeface="Ubuntu"/>
                <a:sym typeface="Ubuntu"/>
              </a:rPr>
              <a:t>Géométrie</a:t>
            </a:r>
            <a:endParaRPr sz="2200">
              <a:latin typeface="Ubuntu"/>
              <a:ea typeface="Ubuntu"/>
              <a:cs typeface="Ubuntu"/>
              <a:sym typeface="Ubuntu"/>
            </a:endParaRPr>
          </a:p>
          <a:p>
            <a:pPr indent="0" lvl="0" marL="0" rtl="0" algn="l">
              <a:spcBef>
                <a:spcPts val="800"/>
              </a:spcBef>
              <a:spcAft>
                <a:spcPts val="0"/>
              </a:spcAft>
              <a:buNone/>
            </a:pPr>
            <a:r>
              <a:rPr lang="fr-CA" sz="3000" u="sng">
                <a:solidFill>
                  <a:schemeClr val="hlink"/>
                </a:solidFill>
                <a:latin typeface="Ubuntu"/>
                <a:ea typeface="Ubuntu"/>
                <a:cs typeface="Ubuntu"/>
                <a:sym typeface="Ubuntu"/>
                <a:hlinkClick r:id="rId4"/>
              </a:rPr>
              <a:t>Avancé</a:t>
            </a:r>
            <a:r>
              <a:rPr lang="fr-CA" sz="3000">
                <a:latin typeface="Ubuntu"/>
                <a:ea typeface="Ubuntu"/>
                <a:cs typeface="Ubuntu"/>
                <a:sym typeface="Ubuntu"/>
              </a:rPr>
              <a:t>: </a:t>
            </a:r>
            <a:endParaRPr>
              <a:latin typeface="Ubuntu"/>
              <a:ea typeface="Ubuntu"/>
              <a:cs typeface="Ubuntu"/>
              <a:sym typeface="Ubuntu"/>
            </a:endParaRPr>
          </a:p>
          <a:p>
            <a:pPr indent="-368300" lvl="0" marL="457200" rtl="0" algn="l">
              <a:spcBef>
                <a:spcPts val="800"/>
              </a:spcBef>
              <a:spcAft>
                <a:spcPts val="0"/>
              </a:spcAft>
              <a:buSzPts val="2200"/>
              <a:buFont typeface="Ubuntu"/>
              <a:buChar char="■"/>
            </a:pPr>
            <a:r>
              <a:rPr lang="fr-CA" sz="2200">
                <a:latin typeface="Ubuntu"/>
                <a:ea typeface="Ubuntu"/>
                <a:cs typeface="Ubuntu"/>
                <a:sym typeface="Ubuntu"/>
              </a:rPr>
              <a:t>Opérations sur les polynômes</a:t>
            </a:r>
            <a:endParaRPr sz="2200">
              <a:latin typeface="Ubuntu"/>
              <a:ea typeface="Ubuntu"/>
              <a:cs typeface="Ubuntu"/>
              <a:sym typeface="Ubuntu"/>
            </a:endParaRPr>
          </a:p>
          <a:p>
            <a:pPr indent="-368300" lvl="0" marL="457200" rtl="0" algn="l">
              <a:spcBef>
                <a:spcPts val="0"/>
              </a:spcBef>
              <a:spcAft>
                <a:spcPts val="0"/>
              </a:spcAft>
              <a:buSzPts val="2200"/>
              <a:buFont typeface="Ubuntu"/>
              <a:buChar char="■"/>
            </a:pPr>
            <a:r>
              <a:rPr lang="fr-CA" sz="2200">
                <a:latin typeface="Ubuntu"/>
                <a:ea typeface="Ubuntu"/>
                <a:cs typeface="Ubuntu"/>
                <a:sym typeface="Ubuntu"/>
              </a:rPr>
              <a:t>Équations, systèmes et inéquations</a:t>
            </a:r>
            <a:endParaRPr sz="2200">
              <a:latin typeface="Ubuntu"/>
              <a:ea typeface="Ubuntu"/>
              <a:cs typeface="Ubuntu"/>
              <a:sym typeface="Ubuntu"/>
            </a:endParaRPr>
          </a:p>
          <a:p>
            <a:pPr indent="-368300" lvl="0" marL="457200" rtl="0" algn="l">
              <a:spcBef>
                <a:spcPts val="0"/>
              </a:spcBef>
              <a:spcAft>
                <a:spcPts val="0"/>
              </a:spcAft>
              <a:buSzPts val="2200"/>
              <a:buFont typeface="Ubuntu"/>
              <a:buChar char="■"/>
            </a:pPr>
            <a:r>
              <a:rPr lang="fr-CA" sz="2200">
                <a:latin typeface="Ubuntu"/>
                <a:ea typeface="Ubuntu"/>
                <a:cs typeface="Ubuntu"/>
                <a:sym typeface="Ubuntu"/>
              </a:rPr>
              <a:t>Fonctions et relations</a:t>
            </a:r>
            <a:endParaRPr sz="2200">
              <a:latin typeface="Ubuntu"/>
              <a:ea typeface="Ubuntu"/>
              <a:cs typeface="Ubuntu"/>
              <a:sym typeface="Ubuntu"/>
            </a:endParaRPr>
          </a:p>
          <a:p>
            <a:pPr indent="-368300" lvl="0" marL="457200" rtl="0" algn="l">
              <a:spcBef>
                <a:spcPts val="0"/>
              </a:spcBef>
              <a:spcAft>
                <a:spcPts val="0"/>
              </a:spcAft>
              <a:buSzPts val="2200"/>
              <a:buFont typeface="Ubuntu"/>
              <a:buChar char="■"/>
            </a:pPr>
            <a:r>
              <a:rPr lang="fr-CA" sz="2200">
                <a:latin typeface="Ubuntu"/>
                <a:ea typeface="Ubuntu"/>
                <a:cs typeface="Ubuntu"/>
                <a:sym typeface="Ubuntu"/>
              </a:rPr>
              <a:t>Lois des exposants</a:t>
            </a:r>
            <a:endParaRPr sz="2200">
              <a:latin typeface="Ubuntu"/>
              <a:ea typeface="Ubuntu"/>
              <a:cs typeface="Ubuntu"/>
              <a:sym typeface="Ubuntu"/>
            </a:endParaRPr>
          </a:p>
        </p:txBody>
      </p:sp>
      <p:sp>
        <p:nvSpPr>
          <p:cNvPr id="771" name="Google Shape;771;p35"/>
          <p:cNvSpPr/>
          <p:nvPr/>
        </p:nvSpPr>
        <p:spPr>
          <a:xfrm rot="1402929">
            <a:off x="7998764" y="961238"/>
            <a:ext cx="4255917" cy="2380592"/>
          </a:xfrm>
          <a:prstGeom prst="irregularSeal2">
            <a:avLst/>
          </a:prstGeom>
          <a:solidFill>
            <a:srgbClr val="FAA22A"/>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fr-CA" sz="1500">
                <a:solidFill>
                  <a:srgbClr val="FFFFFF"/>
                </a:solidFill>
                <a:latin typeface="Viga"/>
                <a:ea typeface="Viga"/>
                <a:cs typeface="Viga"/>
                <a:sym typeface="Viga"/>
              </a:rPr>
              <a:t>Temps </a:t>
            </a:r>
            <a:endParaRPr sz="1500">
              <a:solidFill>
                <a:srgbClr val="FFFFFF"/>
              </a:solidFill>
              <a:latin typeface="Viga"/>
              <a:ea typeface="Viga"/>
              <a:cs typeface="Viga"/>
              <a:sym typeface="Viga"/>
            </a:endParaRPr>
          </a:p>
          <a:p>
            <a:pPr indent="0" lvl="0" marL="0" rtl="0" algn="ctr">
              <a:spcBef>
                <a:spcPts val="0"/>
              </a:spcBef>
              <a:spcAft>
                <a:spcPts val="0"/>
              </a:spcAft>
              <a:buNone/>
            </a:pPr>
            <a:r>
              <a:rPr lang="fr-CA" sz="1500">
                <a:solidFill>
                  <a:srgbClr val="FFFFFF"/>
                </a:solidFill>
                <a:latin typeface="Viga"/>
                <a:ea typeface="Viga"/>
                <a:cs typeface="Viga"/>
                <a:sym typeface="Viga"/>
              </a:rPr>
              <a:t>d’exploration</a:t>
            </a:r>
            <a:endParaRPr sz="1500">
              <a:solidFill>
                <a:srgbClr val="FFFFFF"/>
              </a:solidFill>
              <a:latin typeface="Viga"/>
              <a:ea typeface="Viga"/>
              <a:cs typeface="Viga"/>
              <a:sym typeface="Viga"/>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6" name="Shape 776"/>
        <p:cNvGrpSpPr/>
        <p:nvPr/>
      </p:nvGrpSpPr>
      <p:grpSpPr>
        <a:xfrm>
          <a:off x="0" y="0"/>
          <a:ext cx="0" cy="0"/>
          <a:chOff x="0" y="0"/>
          <a:chExt cx="0" cy="0"/>
        </a:xfrm>
      </p:grpSpPr>
      <p:sp>
        <p:nvSpPr>
          <p:cNvPr id="777" name="Google Shape;777;p36"/>
          <p:cNvSpPr txBox="1"/>
          <p:nvPr>
            <p:ph type="title"/>
          </p:nvPr>
        </p:nvSpPr>
        <p:spPr>
          <a:xfrm>
            <a:off x="677325" y="609600"/>
            <a:ext cx="8596800" cy="9885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accent1"/>
              </a:buClr>
              <a:buSzPts val="4400"/>
              <a:buFont typeface="Corbel"/>
              <a:buNone/>
            </a:pPr>
            <a:r>
              <a:rPr lang="fr-CA">
                <a:latin typeface="Viga"/>
                <a:ea typeface="Viga"/>
                <a:cs typeface="Viga"/>
                <a:sym typeface="Viga"/>
              </a:rPr>
              <a:t>Les concepts</a:t>
            </a:r>
            <a:endParaRPr>
              <a:latin typeface="Viga"/>
              <a:ea typeface="Viga"/>
              <a:cs typeface="Viga"/>
              <a:sym typeface="Viga"/>
            </a:endParaRPr>
          </a:p>
        </p:txBody>
      </p:sp>
      <p:sp>
        <p:nvSpPr>
          <p:cNvPr id="778" name="Google Shape;778;p36"/>
          <p:cNvSpPr txBox="1"/>
          <p:nvPr>
            <p:ph idx="1" type="body"/>
          </p:nvPr>
        </p:nvSpPr>
        <p:spPr>
          <a:xfrm>
            <a:off x="784950" y="1598100"/>
            <a:ext cx="10244700" cy="4038600"/>
          </a:xfrm>
          <a:prstGeom prst="rect">
            <a:avLst/>
          </a:prstGeom>
          <a:noFill/>
          <a:ln>
            <a:noFill/>
          </a:ln>
        </p:spPr>
        <p:txBody>
          <a:bodyPr anchorCtr="0" anchor="t" bIns="45700" lIns="91425" spcFirstLastPara="1" rIns="91425" wrap="square" tIns="45700">
            <a:noAutofit/>
          </a:bodyPr>
          <a:lstStyle/>
          <a:p>
            <a:pPr indent="-374650" lvl="0" marL="457200" rtl="0" algn="l">
              <a:lnSpc>
                <a:spcPct val="90000"/>
              </a:lnSpc>
              <a:spcBef>
                <a:spcPts val="1400"/>
              </a:spcBef>
              <a:spcAft>
                <a:spcPts val="0"/>
              </a:spcAft>
              <a:buSzPts val="2300"/>
              <a:buFont typeface="Ubuntu"/>
              <a:buChar char="■"/>
            </a:pPr>
            <a:r>
              <a:rPr lang="fr-CA" sz="2300">
                <a:latin typeface="Ubuntu"/>
                <a:ea typeface="Ubuntu"/>
                <a:cs typeface="Ubuntu"/>
                <a:sym typeface="Ubuntu"/>
              </a:rPr>
              <a:t>Le concept d’égalité (et d’inégalité);</a:t>
            </a:r>
            <a:endParaRPr sz="2300">
              <a:latin typeface="Ubuntu"/>
              <a:ea typeface="Ubuntu"/>
              <a:cs typeface="Ubuntu"/>
              <a:sym typeface="Ubuntu"/>
            </a:endParaRPr>
          </a:p>
          <a:p>
            <a:pPr indent="-374650" lvl="0" marL="457200" rtl="0" algn="l">
              <a:lnSpc>
                <a:spcPct val="90000"/>
              </a:lnSpc>
              <a:spcBef>
                <a:spcPts val="1000"/>
              </a:spcBef>
              <a:spcAft>
                <a:spcPts val="0"/>
              </a:spcAft>
              <a:buSzPts val="2300"/>
              <a:buFont typeface="Ubuntu"/>
              <a:buChar char="■"/>
            </a:pPr>
            <a:r>
              <a:rPr lang="fr-CA" sz="2300">
                <a:latin typeface="Ubuntu"/>
                <a:ea typeface="Ubuntu"/>
                <a:cs typeface="Ubuntu"/>
                <a:sym typeface="Ubuntu"/>
              </a:rPr>
              <a:t>Les quatre opérations (priorités et concepts de commutativité, associativité, distributivité);</a:t>
            </a:r>
            <a:endParaRPr sz="2300">
              <a:latin typeface="Ubuntu"/>
              <a:ea typeface="Ubuntu"/>
              <a:cs typeface="Ubuntu"/>
              <a:sym typeface="Ubuntu"/>
            </a:endParaRPr>
          </a:p>
          <a:p>
            <a:pPr indent="-374650" lvl="0" marL="457200" rtl="0" algn="l">
              <a:lnSpc>
                <a:spcPct val="90000"/>
              </a:lnSpc>
              <a:spcBef>
                <a:spcPts val="1000"/>
              </a:spcBef>
              <a:spcAft>
                <a:spcPts val="0"/>
              </a:spcAft>
              <a:buSzPts val="2300"/>
              <a:buFont typeface="Ubuntu"/>
              <a:buChar char="■"/>
            </a:pPr>
            <a:r>
              <a:rPr lang="fr-CA" sz="2300">
                <a:latin typeface="Ubuntu"/>
                <a:ea typeface="Ubuntu"/>
                <a:cs typeface="Ubuntu"/>
                <a:sym typeface="Ubuntu"/>
              </a:rPr>
              <a:t>Les opérations avec les fractions;</a:t>
            </a:r>
            <a:endParaRPr sz="2300">
              <a:latin typeface="Ubuntu"/>
              <a:ea typeface="Ubuntu"/>
              <a:cs typeface="Ubuntu"/>
              <a:sym typeface="Ubuntu"/>
            </a:endParaRPr>
          </a:p>
          <a:p>
            <a:pPr indent="-374650" lvl="0" marL="457200" rtl="0" algn="l">
              <a:lnSpc>
                <a:spcPct val="90000"/>
              </a:lnSpc>
              <a:spcBef>
                <a:spcPts val="1000"/>
              </a:spcBef>
              <a:spcAft>
                <a:spcPts val="0"/>
              </a:spcAft>
              <a:buSzPts val="2300"/>
              <a:buFont typeface="Ubuntu"/>
              <a:buChar char="■"/>
            </a:pPr>
            <a:r>
              <a:rPr lang="fr-CA" sz="2300">
                <a:latin typeface="Ubuntu"/>
                <a:ea typeface="Ubuntu"/>
                <a:cs typeface="Ubuntu"/>
                <a:sym typeface="Ubuntu"/>
              </a:rPr>
              <a:t>La manipulation d’expressions algébriques;</a:t>
            </a:r>
            <a:endParaRPr sz="2300">
              <a:latin typeface="Ubuntu"/>
              <a:ea typeface="Ubuntu"/>
              <a:cs typeface="Ubuntu"/>
              <a:sym typeface="Ubuntu"/>
            </a:endParaRPr>
          </a:p>
          <a:p>
            <a:pPr indent="-374650" lvl="0" marL="457200" rtl="0" algn="l">
              <a:lnSpc>
                <a:spcPct val="90000"/>
              </a:lnSpc>
              <a:spcBef>
                <a:spcPts val="1000"/>
              </a:spcBef>
              <a:spcAft>
                <a:spcPts val="0"/>
              </a:spcAft>
              <a:buSzPts val="2300"/>
              <a:buFont typeface="Ubuntu"/>
              <a:buChar char="■"/>
            </a:pPr>
            <a:r>
              <a:rPr lang="fr-CA" sz="2300">
                <a:latin typeface="Ubuntu"/>
                <a:ea typeface="Ubuntu"/>
                <a:cs typeface="Ubuntu"/>
                <a:sym typeface="Ubuntu"/>
              </a:rPr>
              <a:t>Équations et inéquations;</a:t>
            </a:r>
            <a:endParaRPr sz="2300">
              <a:latin typeface="Ubuntu"/>
              <a:ea typeface="Ubuntu"/>
              <a:cs typeface="Ubuntu"/>
              <a:sym typeface="Ubuntu"/>
            </a:endParaRPr>
          </a:p>
          <a:p>
            <a:pPr indent="-374650" lvl="0" marL="457200" rtl="0" algn="l">
              <a:lnSpc>
                <a:spcPct val="90000"/>
              </a:lnSpc>
              <a:spcBef>
                <a:spcPts val="1000"/>
              </a:spcBef>
              <a:spcAft>
                <a:spcPts val="0"/>
              </a:spcAft>
              <a:buSzPts val="2300"/>
              <a:buFont typeface="Ubuntu"/>
              <a:buChar char="■"/>
            </a:pPr>
            <a:r>
              <a:rPr lang="fr-CA" sz="2300">
                <a:latin typeface="Ubuntu"/>
                <a:ea typeface="Ubuntu"/>
                <a:cs typeface="Ubuntu"/>
                <a:sym typeface="Ubuntu"/>
              </a:rPr>
              <a:t>Lois des exposants;</a:t>
            </a:r>
            <a:endParaRPr sz="2300">
              <a:latin typeface="Ubuntu"/>
              <a:ea typeface="Ubuntu"/>
              <a:cs typeface="Ubuntu"/>
              <a:sym typeface="Ubuntu"/>
            </a:endParaRPr>
          </a:p>
          <a:p>
            <a:pPr indent="-374650" lvl="0" marL="457200" rtl="0" algn="l">
              <a:lnSpc>
                <a:spcPct val="90000"/>
              </a:lnSpc>
              <a:spcBef>
                <a:spcPts val="1000"/>
              </a:spcBef>
              <a:spcAft>
                <a:spcPts val="0"/>
              </a:spcAft>
              <a:buSzPts val="2300"/>
              <a:buFont typeface="Ubuntu"/>
              <a:buChar char="■"/>
            </a:pPr>
            <a:r>
              <a:rPr lang="fr-CA" sz="2300">
                <a:latin typeface="Ubuntu"/>
                <a:ea typeface="Ubuntu"/>
                <a:cs typeface="Ubuntu"/>
                <a:sym typeface="Ubuntu"/>
              </a:rPr>
              <a:t>Lois des logarithmes;</a:t>
            </a:r>
            <a:endParaRPr sz="2300">
              <a:latin typeface="Ubuntu"/>
              <a:ea typeface="Ubuntu"/>
              <a:cs typeface="Ubuntu"/>
              <a:sym typeface="Ubuntu"/>
            </a:endParaRPr>
          </a:p>
          <a:p>
            <a:pPr indent="-374650" lvl="0" marL="457200" rtl="0" algn="l">
              <a:lnSpc>
                <a:spcPct val="90000"/>
              </a:lnSpc>
              <a:spcBef>
                <a:spcPts val="1400"/>
              </a:spcBef>
              <a:spcAft>
                <a:spcPts val="1000"/>
              </a:spcAft>
              <a:buSzPts val="2300"/>
              <a:buFont typeface="Ubuntu"/>
              <a:buChar char="■"/>
            </a:pPr>
            <a:r>
              <a:rPr lang="fr-CA" sz="2300">
                <a:latin typeface="Ubuntu"/>
                <a:ea typeface="Ubuntu"/>
                <a:cs typeface="Ubuntu"/>
                <a:sym typeface="Ubuntu"/>
              </a:rPr>
              <a:t>Rôle des paramètres dans les fonctions.</a:t>
            </a:r>
            <a:endParaRPr sz="2300">
              <a:latin typeface="Ubuntu"/>
              <a:ea typeface="Ubuntu"/>
              <a:cs typeface="Ubuntu"/>
              <a:sym typeface="Ubuntu"/>
            </a:endParaRPr>
          </a:p>
        </p:txBody>
      </p:sp>
      <p:pic>
        <p:nvPicPr>
          <p:cNvPr id="779" name="Google Shape;779;p36">
            <a:hlinkClick r:id="rId3"/>
          </p:cNvPr>
          <p:cNvPicPr preferRelativeResize="0"/>
          <p:nvPr/>
        </p:nvPicPr>
        <p:blipFill rotWithShape="1">
          <a:blip r:embed="rId4">
            <a:alphaModFix/>
          </a:blip>
          <a:srcRect b="0" l="0" r="0" t="0"/>
          <a:stretch/>
        </p:blipFill>
        <p:spPr>
          <a:xfrm>
            <a:off x="7075364" y="5608950"/>
            <a:ext cx="4210050" cy="76200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4" name="Shape 784"/>
        <p:cNvGrpSpPr/>
        <p:nvPr/>
      </p:nvGrpSpPr>
      <p:grpSpPr>
        <a:xfrm>
          <a:off x="0" y="0"/>
          <a:ext cx="0" cy="0"/>
          <a:chOff x="0" y="0"/>
          <a:chExt cx="0" cy="0"/>
        </a:xfrm>
      </p:grpSpPr>
      <p:sp>
        <p:nvSpPr>
          <p:cNvPr id="785" name="Google Shape;785;p37"/>
          <p:cNvSpPr txBox="1"/>
          <p:nvPr>
            <p:ph type="title"/>
          </p:nvPr>
        </p:nvSpPr>
        <p:spPr>
          <a:xfrm>
            <a:off x="1832785" y="540725"/>
            <a:ext cx="8596800" cy="1320900"/>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chemeClr val="accent1"/>
              </a:buClr>
              <a:buSzPts val="4400"/>
              <a:buFont typeface="Corbel"/>
              <a:buNone/>
            </a:pPr>
            <a:r>
              <a:rPr lang="fr-CA">
                <a:latin typeface="Viga"/>
                <a:ea typeface="Viga"/>
                <a:cs typeface="Viga"/>
                <a:sym typeface="Viga"/>
              </a:rPr>
              <a:t>Les activités de Graspable Math</a:t>
            </a:r>
            <a:endParaRPr>
              <a:latin typeface="Viga"/>
              <a:ea typeface="Viga"/>
              <a:cs typeface="Viga"/>
              <a:sym typeface="Viga"/>
            </a:endParaRPr>
          </a:p>
          <a:p>
            <a:pPr indent="0" lvl="0" marL="0" rtl="0" algn="ctr">
              <a:lnSpc>
                <a:spcPct val="90000"/>
              </a:lnSpc>
              <a:spcBef>
                <a:spcPts val="0"/>
              </a:spcBef>
              <a:spcAft>
                <a:spcPts val="0"/>
              </a:spcAft>
              <a:buClr>
                <a:schemeClr val="accent1"/>
              </a:buClr>
              <a:buSzPts val="4400"/>
              <a:buFont typeface="Corbel"/>
              <a:buNone/>
            </a:pPr>
            <a:r>
              <a:rPr lang="fr-CA" sz="2900" u="sng">
                <a:solidFill>
                  <a:schemeClr val="dk2"/>
                </a:solidFill>
                <a:latin typeface="Viga"/>
                <a:ea typeface="Viga"/>
                <a:cs typeface="Viga"/>
                <a:sym typeface="Viga"/>
                <a:hlinkClick r:id="rId3">
                  <a:extLst>
                    <a:ext uri="{A12FA001-AC4F-418D-AE19-62706E023703}">
                      <ahyp:hlinkClr val="tx"/>
                    </a:ext>
                  </a:extLst>
                </a:hlinkClick>
              </a:rPr>
              <a:t>activities.graspablemath.com</a:t>
            </a:r>
            <a:endParaRPr sz="2900">
              <a:solidFill>
                <a:schemeClr val="dk2"/>
              </a:solidFill>
              <a:latin typeface="Viga"/>
              <a:ea typeface="Viga"/>
              <a:cs typeface="Viga"/>
              <a:sym typeface="Viga"/>
            </a:endParaRPr>
          </a:p>
        </p:txBody>
      </p:sp>
      <p:pic>
        <p:nvPicPr>
          <p:cNvPr id="786" name="Google Shape;786;p37">
            <a:hlinkClick r:id="rId4"/>
          </p:cNvPr>
          <p:cNvPicPr preferRelativeResize="0"/>
          <p:nvPr/>
        </p:nvPicPr>
        <p:blipFill rotWithShape="1">
          <a:blip r:embed="rId5">
            <a:alphaModFix/>
          </a:blip>
          <a:srcRect b="3920" l="3151" r="1836" t="4489"/>
          <a:stretch/>
        </p:blipFill>
        <p:spPr>
          <a:xfrm>
            <a:off x="2485292" y="1965960"/>
            <a:ext cx="7291754" cy="4106594"/>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1" name="Shape 791"/>
        <p:cNvGrpSpPr/>
        <p:nvPr/>
      </p:nvGrpSpPr>
      <p:grpSpPr>
        <a:xfrm>
          <a:off x="0" y="0"/>
          <a:ext cx="0" cy="0"/>
          <a:chOff x="0" y="0"/>
          <a:chExt cx="0" cy="0"/>
        </a:xfrm>
      </p:grpSpPr>
      <p:sp>
        <p:nvSpPr>
          <p:cNvPr id="792" name="Google Shape;792;p38"/>
          <p:cNvSpPr txBox="1"/>
          <p:nvPr>
            <p:ph type="title"/>
          </p:nvPr>
        </p:nvSpPr>
        <p:spPr>
          <a:xfrm>
            <a:off x="521475" y="452175"/>
            <a:ext cx="11413800" cy="560880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accent1"/>
              </a:buClr>
              <a:buSzPts val="4400"/>
              <a:buFont typeface="Corbel"/>
              <a:buNone/>
            </a:pPr>
            <a:r>
              <a:rPr lang="fr-CA">
                <a:latin typeface="Viga"/>
                <a:ea typeface="Viga"/>
                <a:cs typeface="Viga"/>
                <a:sym typeface="Viga"/>
              </a:rPr>
              <a:t>Des exemples:</a:t>
            </a:r>
            <a:endParaRPr>
              <a:latin typeface="Viga"/>
              <a:ea typeface="Viga"/>
              <a:cs typeface="Viga"/>
              <a:sym typeface="Viga"/>
            </a:endParaRPr>
          </a:p>
          <a:p>
            <a:pPr indent="0" lvl="0" marL="0" rtl="0" algn="l">
              <a:lnSpc>
                <a:spcPct val="90000"/>
              </a:lnSpc>
              <a:spcBef>
                <a:spcPts val="0"/>
              </a:spcBef>
              <a:spcAft>
                <a:spcPts val="0"/>
              </a:spcAft>
              <a:buClr>
                <a:schemeClr val="accent1"/>
              </a:buClr>
              <a:buSzPts val="4400"/>
              <a:buFont typeface="Corbel"/>
              <a:buNone/>
            </a:pPr>
            <a:r>
              <a:t/>
            </a:r>
            <a:endParaRPr>
              <a:latin typeface="Viga"/>
              <a:ea typeface="Viga"/>
              <a:cs typeface="Viga"/>
              <a:sym typeface="Viga"/>
            </a:endParaRPr>
          </a:p>
          <a:p>
            <a:pPr indent="-419100" lvl="0" marL="457200" rtl="0" algn="l">
              <a:lnSpc>
                <a:spcPct val="150000"/>
              </a:lnSpc>
              <a:spcBef>
                <a:spcPts val="0"/>
              </a:spcBef>
              <a:spcAft>
                <a:spcPts val="0"/>
              </a:spcAft>
              <a:buClr>
                <a:schemeClr val="dk1"/>
              </a:buClr>
              <a:buSzPts val="3000"/>
              <a:buFont typeface="Ubuntu"/>
              <a:buChar char="■"/>
            </a:pPr>
            <a:r>
              <a:rPr lang="fr-CA" sz="3000">
                <a:solidFill>
                  <a:schemeClr val="dk1"/>
                </a:solidFill>
                <a:latin typeface="Ubuntu"/>
                <a:ea typeface="Ubuntu"/>
                <a:cs typeface="Ubuntu"/>
                <a:sym typeface="Ubuntu"/>
              </a:rPr>
              <a:t>Tâche complexe en probabilités (Louise Roy)- </a:t>
            </a:r>
            <a:r>
              <a:rPr lang="fr-CA" sz="3000" u="sng">
                <a:solidFill>
                  <a:schemeClr val="dk1"/>
                </a:solidFill>
                <a:latin typeface="Ubuntu"/>
                <a:ea typeface="Ubuntu"/>
                <a:cs typeface="Ubuntu"/>
                <a:sym typeface="Ubuntu"/>
                <a:hlinkClick r:id="rId3">
                  <a:extLst>
                    <a:ext uri="{A12FA001-AC4F-418D-AE19-62706E023703}">
                      <ahyp:hlinkClr val="tx"/>
                    </a:ext>
                  </a:extLst>
                </a:hlinkClick>
              </a:rPr>
              <a:t>Lien élève</a:t>
            </a:r>
            <a:r>
              <a:rPr lang="fr-CA" sz="3000">
                <a:solidFill>
                  <a:schemeClr val="dk1"/>
                </a:solidFill>
                <a:latin typeface="Ubuntu"/>
                <a:ea typeface="Ubuntu"/>
                <a:cs typeface="Ubuntu"/>
                <a:sym typeface="Ubuntu"/>
              </a:rPr>
              <a:t> </a:t>
            </a:r>
            <a:endParaRPr sz="3000">
              <a:solidFill>
                <a:schemeClr val="dk1"/>
              </a:solidFill>
              <a:latin typeface="Ubuntu"/>
              <a:ea typeface="Ubuntu"/>
              <a:cs typeface="Ubuntu"/>
              <a:sym typeface="Ubuntu"/>
            </a:endParaRPr>
          </a:p>
          <a:p>
            <a:pPr indent="-419100" lvl="0" marL="457200" rtl="0" algn="l">
              <a:lnSpc>
                <a:spcPct val="150000"/>
              </a:lnSpc>
              <a:spcBef>
                <a:spcPts val="0"/>
              </a:spcBef>
              <a:spcAft>
                <a:spcPts val="0"/>
              </a:spcAft>
              <a:buClr>
                <a:schemeClr val="dk1"/>
              </a:buClr>
              <a:buSzPts val="3000"/>
              <a:buFont typeface="Ubuntu"/>
              <a:buChar char="■"/>
            </a:pPr>
            <a:r>
              <a:rPr lang="fr-CA" sz="3000">
                <a:solidFill>
                  <a:schemeClr val="dk1"/>
                </a:solidFill>
                <a:latin typeface="Ubuntu"/>
                <a:ea typeface="Ubuntu"/>
                <a:cs typeface="Ubuntu"/>
                <a:sym typeface="Ubuntu"/>
              </a:rPr>
              <a:t>«Open Middle» sur les équations - </a:t>
            </a:r>
            <a:r>
              <a:rPr lang="fr-CA" sz="3000" u="sng">
                <a:solidFill>
                  <a:schemeClr val="dk1"/>
                </a:solidFill>
                <a:latin typeface="Ubuntu"/>
                <a:ea typeface="Ubuntu"/>
                <a:cs typeface="Ubuntu"/>
                <a:sym typeface="Ubuntu"/>
                <a:hlinkClick r:id="rId4">
                  <a:extLst>
                    <a:ext uri="{A12FA001-AC4F-418D-AE19-62706E023703}">
                      <ahyp:hlinkClr val="tx"/>
                    </a:ext>
                  </a:extLst>
                </a:hlinkClick>
              </a:rPr>
              <a:t>Lien élève</a:t>
            </a:r>
            <a:endParaRPr sz="3000">
              <a:solidFill>
                <a:schemeClr val="dk1"/>
              </a:solidFill>
              <a:latin typeface="Ubuntu"/>
              <a:ea typeface="Ubuntu"/>
              <a:cs typeface="Ubuntu"/>
              <a:sym typeface="Ubuntu"/>
            </a:endParaRPr>
          </a:p>
          <a:p>
            <a:pPr indent="-419100" lvl="0" marL="457200" rtl="0" algn="l">
              <a:lnSpc>
                <a:spcPct val="150000"/>
              </a:lnSpc>
              <a:spcBef>
                <a:spcPts val="0"/>
              </a:spcBef>
              <a:spcAft>
                <a:spcPts val="0"/>
              </a:spcAft>
              <a:buClr>
                <a:schemeClr val="dk1"/>
              </a:buClr>
              <a:buSzPts val="3000"/>
              <a:buFont typeface="Ubuntu"/>
              <a:buChar char="■"/>
            </a:pPr>
            <a:r>
              <a:rPr lang="fr-CA" sz="3000">
                <a:solidFill>
                  <a:schemeClr val="dk1"/>
                </a:solidFill>
                <a:latin typeface="Ubuntu"/>
                <a:ea typeface="Ubuntu"/>
                <a:cs typeface="Ubuntu"/>
                <a:sym typeface="Ubuntu"/>
              </a:rPr>
              <a:t>«Math en 3 temps» sur les solides (Julie Potvin) - </a:t>
            </a:r>
            <a:r>
              <a:rPr lang="fr-CA" sz="3000" u="sng">
                <a:solidFill>
                  <a:schemeClr val="dk1"/>
                </a:solidFill>
                <a:latin typeface="Ubuntu"/>
                <a:ea typeface="Ubuntu"/>
                <a:cs typeface="Ubuntu"/>
                <a:sym typeface="Ubuntu"/>
                <a:hlinkClick r:id="rId5">
                  <a:extLst>
                    <a:ext uri="{A12FA001-AC4F-418D-AE19-62706E023703}">
                      <ahyp:hlinkClr val="tx"/>
                    </a:ext>
                  </a:extLst>
                </a:hlinkClick>
              </a:rPr>
              <a:t>Lien élève</a:t>
            </a:r>
            <a:endParaRPr sz="3000">
              <a:solidFill>
                <a:schemeClr val="dk1"/>
              </a:solidFill>
              <a:latin typeface="Ubuntu"/>
              <a:ea typeface="Ubuntu"/>
              <a:cs typeface="Ubuntu"/>
              <a:sym typeface="Ubuntu"/>
            </a:endParaRPr>
          </a:p>
          <a:p>
            <a:pPr indent="-419100" lvl="0" marL="457200" rtl="0" algn="l">
              <a:lnSpc>
                <a:spcPct val="150000"/>
              </a:lnSpc>
              <a:spcBef>
                <a:spcPts val="0"/>
              </a:spcBef>
              <a:spcAft>
                <a:spcPts val="0"/>
              </a:spcAft>
              <a:buClr>
                <a:schemeClr val="dk1"/>
              </a:buClr>
              <a:buSzPts val="3000"/>
              <a:buFont typeface="Ubuntu"/>
              <a:buChar char="■"/>
            </a:pPr>
            <a:r>
              <a:rPr lang="fr-CA" sz="3000">
                <a:solidFill>
                  <a:schemeClr val="dk1"/>
                </a:solidFill>
                <a:latin typeface="Ubuntu"/>
                <a:ea typeface="Ubuntu"/>
                <a:cs typeface="Ubuntu"/>
                <a:sym typeface="Ubuntu"/>
              </a:rPr>
              <a:t>Résolution de problème en algèbre - </a:t>
            </a:r>
            <a:r>
              <a:rPr lang="fr-CA" sz="3000" u="sng">
                <a:solidFill>
                  <a:schemeClr val="dk1"/>
                </a:solidFill>
                <a:latin typeface="Ubuntu"/>
                <a:ea typeface="Ubuntu"/>
                <a:cs typeface="Ubuntu"/>
                <a:sym typeface="Ubuntu"/>
                <a:hlinkClick r:id="rId6">
                  <a:extLst>
                    <a:ext uri="{A12FA001-AC4F-418D-AE19-62706E023703}">
                      <ahyp:hlinkClr val="tx"/>
                    </a:ext>
                  </a:extLst>
                </a:hlinkClick>
              </a:rPr>
              <a:t>Lien élève</a:t>
            </a:r>
            <a:endParaRPr sz="3000">
              <a:solidFill>
                <a:schemeClr val="dk1"/>
              </a:solidFill>
              <a:latin typeface="Ubuntu"/>
              <a:ea typeface="Ubuntu"/>
              <a:cs typeface="Ubuntu"/>
              <a:sym typeface="Ubuntu"/>
            </a:endParaRPr>
          </a:p>
          <a:p>
            <a:pPr indent="-419100" lvl="0" marL="457200" rtl="0" algn="l">
              <a:lnSpc>
                <a:spcPct val="150000"/>
              </a:lnSpc>
              <a:spcBef>
                <a:spcPts val="0"/>
              </a:spcBef>
              <a:spcAft>
                <a:spcPts val="0"/>
              </a:spcAft>
              <a:buClr>
                <a:schemeClr val="dk1"/>
              </a:buClr>
              <a:buSzPts val="3000"/>
              <a:buFont typeface="Ubuntu"/>
              <a:buChar char="■"/>
            </a:pPr>
            <a:r>
              <a:rPr lang="fr-CA" sz="3000">
                <a:solidFill>
                  <a:schemeClr val="dk1"/>
                </a:solidFill>
                <a:latin typeface="Ubuntu"/>
                <a:ea typeface="Ubuntu"/>
                <a:cs typeface="Ubuntu"/>
                <a:sym typeface="Ubuntu"/>
              </a:rPr>
              <a:t>Introduction à la résolution d’équation - </a:t>
            </a:r>
            <a:r>
              <a:rPr lang="fr-CA" sz="3000" u="sng">
                <a:solidFill>
                  <a:schemeClr val="dk1"/>
                </a:solidFill>
                <a:latin typeface="Ubuntu"/>
                <a:ea typeface="Ubuntu"/>
                <a:cs typeface="Ubuntu"/>
                <a:sym typeface="Ubuntu"/>
                <a:hlinkClick r:id="rId7">
                  <a:extLst>
                    <a:ext uri="{A12FA001-AC4F-418D-AE19-62706E023703}">
                      <ahyp:hlinkClr val="tx"/>
                    </a:ext>
                  </a:extLst>
                </a:hlinkClick>
              </a:rPr>
              <a:t>Lien élève</a:t>
            </a:r>
            <a:endParaRPr sz="3000">
              <a:solidFill>
                <a:schemeClr val="dk1"/>
              </a:solidFill>
              <a:latin typeface="Ubuntu"/>
              <a:ea typeface="Ubuntu"/>
              <a:cs typeface="Ubuntu"/>
              <a:sym typeface="Ubuntu"/>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6" name="Shape 796"/>
        <p:cNvGrpSpPr/>
        <p:nvPr/>
      </p:nvGrpSpPr>
      <p:grpSpPr>
        <a:xfrm>
          <a:off x="0" y="0"/>
          <a:ext cx="0" cy="0"/>
          <a:chOff x="0" y="0"/>
          <a:chExt cx="0" cy="0"/>
        </a:xfrm>
      </p:grpSpPr>
      <p:sp>
        <p:nvSpPr>
          <p:cNvPr id="797" name="Google Shape;797;p39"/>
          <p:cNvSpPr txBox="1"/>
          <p:nvPr>
            <p:ph type="title"/>
          </p:nvPr>
        </p:nvSpPr>
        <p:spPr>
          <a:xfrm>
            <a:off x="677335" y="609600"/>
            <a:ext cx="8596800" cy="13209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accent1"/>
              </a:buClr>
              <a:buSzPts val="4400"/>
              <a:buFont typeface="Corbel"/>
              <a:buNone/>
            </a:pPr>
            <a:r>
              <a:rPr lang="fr-CA">
                <a:latin typeface="Viga"/>
                <a:ea typeface="Viga"/>
                <a:cs typeface="Viga"/>
                <a:sym typeface="Viga"/>
              </a:rPr>
              <a:t>En conclusion</a:t>
            </a:r>
            <a:endParaRPr>
              <a:latin typeface="Viga"/>
              <a:ea typeface="Viga"/>
              <a:cs typeface="Viga"/>
              <a:sym typeface="Viga"/>
            </a:endParaRPr>
          </a:p>
        </p:txBody>
      </p:sp>
      <p:sp>
        <p:nvSpPr>
          <p:cNvPr id="798" name="Google Shape;798;p39"/>
          <p:cNvSpPr txBox="1"/>
          <p:nvPr>
            <p:ph idx="1" type="body"/>
          </p:nvPr>
        </p:nvSpPr>
        <p:spPr>
          <a:xfrm>
            <a:off x="677325" y="1831175"/>
            <a:ext cx="10664700" cy="4185900"/>
          </a:xfrm>
          <a:prstGeom prst="rect">
            <a:avLst/>
          </a:prstGeom>
          <a:noFill/>
          <a:ln>
            <a:noFill/>
          </a:ln>
        </p:spPr>
        <p:txBody>
          <a:bodyPr anchorCtr="0" anchor="t" bIns="45700" lIns="91425" spcFirstLastPara="1" rIns="91425" wrap="square" tIns="45700">
            <a:noAutofit/>
          </a:bodyPr>
          <a:lstStyle/>
          <a:p>
            <a:pPr indent="-374650" lvl="0" marL="457200" rtl="0" algn="l">
              <a:lnSpc>
                <a:spcPct val="90000"/>
              </a:lnSpc>
              <a:spcBef>
                <a:spcPts val="1400"/>
              </a:spcBef>
              <a:spcAft>
                <a:spcPts val="0"/>
              </a:spcAft>
              <a:buSzPts val="2300"/>
              <a:buFont typeface="Ubuntu"/>
              <a:buChar char="●"/>
            </a:pPr>
            <a:r>
              <a:rPr lang="fr-CA" sz="2300">
                <a:latin typeface="Ubuntu"/>
                <a:ea typeface="Ubuntu"/>
                <a:cs typeface="Ubuntu"/>
                <a:sym typeface="Ubuntu"/>
              </a:rPr>
              <a:t>Laisser l’élève trouver lui-même les régularités et les trucs;</a:t>
            </a:r>
            <a:endParaRPr sz="2300">
              <a:latin typeface="Ubuntu"/>
              <a:ea typeface="Ubuntu"/>
              <a:cs typeface="Ubuntu"/>
              <a:sym typeface="Ubuntu"/>
            </a:endParaRPr>
          </a:p>
          <a:p>
            <a:pPr indent="-374650" lvl="0" marL="457200" rtl="0" algn="l">
              <a:lnSpc>
                <a:spcPct val="90000"/>
              </a:lnSpc>
              <a:spcBef>
                <a:spcPts val="1000"/>
              </a:spcBef>
              <a:spcAft>
                <a:spcPts val="0"/>
              </a:spcAft>
              <a:buSzPts val="2300"/>
              <a:buFont typeface="Ubuntu"/>
              <a:buChar char="●"/>
            </a:pPr>
            <a:r>
              <a:rPr lang="fr-CA" sz="2300">
                <a:latin typeface="Ubuntu"/>
                <a:ea typeface="Ubuntu"/>
                <a:cs typeface="Ubuntu"/>
                <a:sym typeface="Ubuntu"/>
              </a:rPr>
              <a:t>Lui laisser construire ses propres procédures;</a:t>
            </a:r>
            <a:endParaRPr sz="2300">
              <a:latin typeface="Ubuntu"/>
              <a:ea typeface="Ubuntu"/>
              <a:cs typeface="Ubuntu"/>
              <a:sym typeface="Ubuntu"/>
            </a:endParaRPr>
          </a:p>
          <a:p>
            <a:pPr indent="-374650" lvl="0" marL="457200" rtl="0" algn="l">
              <a:lnSpc>
                <a:spcPct val="90000"/>
              </a:lnSpc>
              <a:spcBef>
                <a:spcPts val="1000"/>
              </a:spcBef>
              <a:spcAft>
                <a:spcPts val="0"/>
              </a:spcAft>
              <a:buSzPts val="2300"/>
              <a:buFont typeface="Ubuntu"/>
              <a:buChar char="●"/>
            </a:pPr>
            <a:r>
              <a:rPr lang="fr-CA" sz="2300">
                <a:latin typeface="Ubuntu"/>
                <a:ea typeface="Ubuntu"/>
                <a:cs typeface="Ubuntu"/>
                <a:sym typeface="Ubuntu"/>
              </a:rPr>
              <a:t>Varier les approches;</a:t>
            </a:r>
            <a:endParaRPr sz="2300">
              <a:latin typeface="Ubuntu"/>
              <a:ea typeface="Ubuntu"/>
              <a:cs typeface="Ubuntu"/>
              <a:sym typeface="Ubuntu"/>
            </a:endParaRPr>
          </a:p>
          <a:p>
            <a:pPr indent="-374650" lvl="0" marL="457200" rtl="0" algn="l">
              <a:lnSpc>
                <a:spcPct val="90000"/>
              </a:lnSpc>
              <a:spcBef>
                <a:spcPts val="1000"/>
              </a:spcBef>
              <a:spcAft>
                <a:spcPts val="0"/>
              </a:spcAft>
              <a:buSzPts val="2300"/>
              <a:buFont typeface="Ubuntu"/>
              <a:buChar char="●"/>
            </a:pPr>
            <a:r>
              <a:rPr lang="fr-CA" sz="2300">
                <a:latin typeface="Ubuntu"/>
                <a:ea typeface="Ubuntu"/>
                <a:cs typeface="Ubuntu"/>
                <a:sym typeface="Ubuntu"/>
              </a:rPr>
              <a:t>Accompagner l’élève afin d’orienter ou diriger ses observations;</a:t>
            </a:r>
            <a:endParaRPr sz="2300">
              <a:latin typeface="Ubuntu"/>
              <a:ea typeface="Ubuntu"/>
              <a:cs typeface="Ubuntu"/>
              <a:sym typeface="Ubuntu"/>
            </a:endParaRPr>
          </a:p>
          <a:p>
            <a:pPr indent="-374650" lvl="0" marL="457200" rtl="0" algn="l">
              <a:lnSpc>
                <a:spcPct val="90000"/>
              </a:lnSpc>
              <a:spcBef>
                <a:spcPts val="1000"/>
              </a:spcBef>
              <a:spcAft>
                <a:spcPts val="0"/>
              </a:spcAft>
              <a:buSzPts val="2300"/>
              <a:buFont typeface="Ubuntu"/>
              <a:buChar char="●"/>
            </a:pPr>
            <a:r>
              <a:rPr lang="fr-CA" sz="2300">
                <a:latin typeface="Ubuntu"/>
                <a:ea typeface="Ubuntu"/>
                <a:cs typeface="Ubuntu"/>
                <a:sym typeface="Ubuntu"/>
              </a:rPr>
              <a:t>Créer des contextes où l’élève peut faire un apprentissage inductif;</a:t>
            </a:r>
            <a:endParaRPr sz="2300">
              <a:latin typeface="Ubuntu"/>
              <a:ea typeface="Ubuntu"/>
              <a:cs typeface="Ubuntu"/>
              <a:sym typeface="Ubuntu"/>
            </a:endParaRPr>
          </a:p>
          <a:p>
            <a:pPr indent="-374650" lvl="0" marL="457200" rtl="0" algn="l">
              <a:lnSpc>
                <a:spcPct val="90000"/>
              </a:lnSpc>
              <a:spcBef>
                <a:spcPts val="1000"/>
              </a:spcBef>
              <a:spcAft>
                <a:spcPts val="0"/>
              </a:spcAft>
              <a:buSzPts val="2300"/>
              <a:buFont typeface="Ubuntu"/>
              <a:buChar char="●"/>
            </a:pPr>
            <a:r>
              <a:rPr lang="fr-CA" sz="2300">
                <a:latin typeface="Ubuntu"/>
                <a:ea typeface="Ubuntu"/>
                <a:cs typeface="Ubuntu"/>
                <a:sym typeface="Ubuntu"/>
              </a:rPr>
              <a:t>À distance, faire travailler l’élève dans une activité afin de voir ce qu’il fait et de conserver les traces de sa démarche;</a:t>
            </a:r>
            <a:endParaRPr sz="2300">
              <a:latin typeface="Ubuntu"/>
              <a:ea typeface="Ubuntu"/>
              <a:cs typeface="Ubuntu"/>
              <a:sym typeface="Ubuntu"/>
            </a:endParaRPr>
          </a:p>
          <a:p>
            <a:pPr indent="-374650" lvl="0" marL="457200" rtl="0" algn="l">
              <a:lnSpc>
                <a:spcPct val="90000"/>
              </a:lnSpc>
              <a:spcBef>
                <a:spcPts val="2100"/>
              </a:spcBef>
              <a:spcAft>
                <a:spcPts val="1000"/>
              </a:spcAft>
              <a:buSzPts val="2300"/>
              <a:buFont typeface="Ubuntu"/>
              <a:buChar char="●"/>
            </a:pPr>
            <a:r>
              <a:rPr lang="fr-CA" sz="2300">
                <a:latin typeface="Ubuntu"/>
                <a:ea typeface="Ubuntu"/>
                <a:cs typeface="Ubuntu"/>
                <a:sym typeface="Ubuntu"/>
              </a:rPr>
              <a:t>Observer les démarches de l’élève et rétroagir.</a:t>
            </a:r>
            <a:endParaRPr sz="2300">
              <a:latin typeface="Ubuntu"/>
              <a:ea typeface="Ubuntu"/>
              <a:cs typeface="Ubuntu"/>
              <a:sym typeface="Ubuntu"/>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2" name="Shape 802"/>
        <p:cNvGrpSpPr/>
        <p:nvPr/>
      </p:nvGrpSpPr>
      <p:grpSpPr>
        <a:xfrm>
          <a:off x="0" y="0"/>
          <a:ext cx="0" cy="0"/>
          <a:chOff x="0" y="0"/>
          <a:chExt cx="0" cy="0"/>
        </a:xfrm>
      </p:grpSpPr>
      <p:sp>
        <p:nvSpPr>
          <p:cNvPr id="803" name="Google Shape;803;p40"/>
          <p:cNvSpPr txBox="1"/>
          <p:nvPr>
            <p:ph idx="4294967295" type="ctrTitle"/>
          </p:nvPr>
        </p:nvSpPr>
        <p:spPr>
          <a:xfrm>
            <a:off x="2402600" y="1770317"/>
            <a:ext cx="7494000" cy="938700"/>
          </a:xfrm>
          <a:prstGeom prst="rect">
            <a:avLst/>
          </a:prstGeom>
        </p:spPr>
        <p:txBody>
          <a:bodyPr anchorCtr="0" anchor="ctr" bIns="121900" lIns="121900" spcFirstLastPara="1" rIns="121900" wrap="square" tIns="121900">
            <a:noAutofit/>
          </a:bodyPr>
          <a:lstStyle/>
          <a:p>
            <a:pPr indent="0" lvl="0" marL="0" rtl="0" algn="ctr">
              <a:spcBef>
                <a:spcPts val="0"/>
              </a:spcBef>
              <a:spcAft>
                <a:spcPts val="0"/>
              </a:spcAft>
              <a:buNone/>
            </a:pPr>
            <a:r>
              <a:rPr b="1" lang="fr-CA" sz="11600">
                <a:latin typeface="Viga"/>
                <a:ea typeface="Viga"/>
                <a:cs typeface="Viga"/>
                <a:sym typeface="Viga"/>
              </a:rPr>
              <a:t>MERCI !</a:t>
            </a:r>
            <a:endParaRPr b="1" sz="11600">
              <a:latin typeface="Viga"/>
              <a:ea typeface="Viga"/>
              <a:cs typeface="Viga"/>
              <a:sym typeface="Viga"/>
            </a:endParaRPr>
          </a:p>
        </p:txBody>
      </p:sp>
      <p:pic>
        <p:nvPicPr>
          <p:cNvPr id="804" name="Google Shape;804;p40"/>
          <p:cNvPicPr preferRelativeResize="0"/>
          <p:nvPr/>
        </p:nvPicPr>
        <p:blipFill>
          <a:blip r:embed="rId3">
            <a:alphaModFix/>
          </a:blip>
          <a:stretch>
            <a:fillRect/>
          </a:stretch>
        </p:blipFill>
        <p:spPr>
          <a:xfrm>
            <a:off x="3764717" y="237933"/>
            <a:ext cx="4662567" cy="1338533"/>
          </a:xfrm>
          <a:prstGeom prst="rect">
            <a:avLst/>
          </a:prstGeom>
          <a:noFill/>
          <a:ln>
            <a:noFill/>
          </a:ln>
        </p:spPr>
      </p:pic>
      <p:sp>
        <p:nvSpPr>
          <p:cNvPr id="805" name="Google Shape;805;p40"/>
          <p:cNvSpPr txBox="1"/>
          <p:nvPr/>
        </p:nvSpPr>
        <p:spPr>
          <a:xfrm>
            <a:off x="5523725" y="3163927"/>
            <a:ext cx="6838500" cy="2873700"/>
          </a:xfrm>
          <a:prstGeom prst="rect">
            <a:avLst/>
          </a:prstGeom>
          <a:noFill/>
          <a:ln>
            <a:noFill/>
          </a:ln>
        </p:spPr>
        <p:txBody>
          <a:bodyPr anchorCtr="0" anchor="t" bIns="121900" lIns="121900" spcFirstLastPara="1" rIns="121900" wrap="square" tIns="121900">
            <a:noAutofit/>
          </a:bodyPr>
          <a:lstStyle/>
          <a:p>
            <a:pPr indent="0" lvl="0" marL="0" rtl="0" algn="l">
              <a:spcBef>
                <a:spcPts val="800"/>
              </a:spcBef>
              <a:spcAft>
                <a:spcPts val="0"/>
              </a:spcAft>
              <a:buNone/>
            </a:pPr>
            <a:r>
              <a:rPr lang="fr-CA" sz="2900" u="sng">
                <a:solidFill>
                  <a:schemeClr val="hlink"/>
                </a:solidFill>
                <a:latin typeface="Ubuntu"/>
                <a:ea typeface="Ubuntu"/>
                <a:cs typeface="Ubuntu"/>
                <a:sym typeface="Ubuntu"/>
                <a:hlinkClick r:id="rId4"/>
              </a:rPr>
              <a:t>stephanie.rioux@recitmst.qc.ca</a:t>
            </a:r>
            <a:endParaRPr sz="2900">
              <a:solidFill>
                <a:schemeClr val="dk2"/>
              </a:solidFill>
              <a:latin typeface="Ubuntu"/>
              <a:ea typeface="Ubuntu"/>
              <a:cs typeface="Ubuntu"/>
              <a:sym typeface="Ubuntu"/>
            </a:endParaRPr>
          </a:p>
          <a:p>
            <a:pPr indent="0" lvl="0" marL="0" rtl="0" algn="l">
              <a:spcBef>
                <a:spcPts val="800"/>
              </a:spcBef>
              <a:spcAft>
                <a:spcPts val="0"/>
              </a:spcAft>
              <a:buNone/>
            </a:pPr>
            <a:r>
              <a:rPr lang="fr-CA" sz="2900" u="sng">
                <a:solidFill>
                  <a:schemeClr val="hlink"/>
                </a:solidFill>
                <a:latin typeface="Ubuntu"/>
                <a:ea typeface="Ubuntu"/>
                <a:cs typeface="Ubuntu"/>
                <a:sym typeface="Ubuntu"/>
                <a:hlinkClick r:id="rId5"/>
              </a:rPr>
              <a:t>equipe@recitmst.qc.ca</a:t>
            </a:r>
            <a:endParaRPr sz="2900">
              <a:solidFill>
                <a:schemeClr val="dk2"/>
              </a:solidFill>
              <a:latin typeface="Ubuntu"/>
              <a:ea typeface="Ubuntu"/>
              <a:cs typeface="Ubuntu"/>
              <a:sym typeface="Ubuntu"/>
            </a:endParaRPr>
          </a:p>
          <a:p>
            <a:pPr indent="-438150" lvl="0" marL="609600" rtl="0" algn="l">
              <a:spcBef>
                <a:spcPts val="800"/>
              </a:spcBef>
              <a:spcAft>
                <a:spcPts val="0"/>
              </a:spcAft>
              <a:buClr>
                <a:schemeClr val="dk2"/>
              </a:buClr>
              <a:buSzPts val="2100"/>
              <a:buFont typeface="Ubuntu"/>
              <a:buChar char="■"/>
            </a:pPr>
            <a:r>
              <a:rPr lang="fr-CA" sz="2100" u="sng">
                <a:solidFill>
                  <a:schemeClr val="dk2"/>
                </a:solidFill>
                <a:latin typeface="Ubuntu"/>
                <a:ea typeface="Ubuntu"/>
                <a:cs typeface="Ubuntu"/>
                <a:sym typeface="Ubuntu"/>
                <a:hlinkClick r:id="rId6">
                  <a:extLst>
                    <a:ext uri="{A12FA001-AC4F-418D-AE19-62706E023703}">
                      <ahyp:hlinkClr val="tx"/>
                    </a:ext>
                  </a:extLst>
                </a:hlinkClick>
              </a:rPr>
              <a:t>Page Facebook</a:t>
            </a:r>
            <a:endParaRPr sz="2100" u="sng">
              <a:solidFill>
                <a:schemeClr val="dk2"/>
              </a:solidFill>
              <a:latin typeface="Ubuntu"/>
              <a:ea typeface="Ubuntu"/>
              <a:cs typeface="Ubuntu"/>
              <a:sym typeface="Ubuntu"/>
            </a:endParaRPr>
          </a:p>
          <a:p>
            <a:pPr indent="-438150" lvl="0" marL="609600" rtl="0" algn="l">
              <a:spcBef>
                <a:spcPts val="0"/>
              </a:spcBef>
              <a:spcAft>
                <a:spcPts val="0"/>
              </a:spcAft>
              <a:buClr>
                <a:schemeClr val="dk2"/>
              </a:buClr>
              <a:buSzPts val="2100"/>
              <a:buFont typeface="Ubuntu"/>
              <a:buChar char="■"/>
            </a:pPr>
            <a:r>
              <a:rPr lang="fr-CA" sz="2100" u="sng">
                <a:solidFill>
                  <a:schemeClr val="dk2"/>
                </a:solidFill>
                <a:latin typeface="Ubuntu"/>
                <a:ea typeface="Ubuntu"/>
                <a:cs typeface="Ubuntu"/>
                <a:sym typeface="Ubuntu"/>
                <a:hlinkClick r:id="rId7">
                  <a:extLst>
                    <a:ext uri="{A12FA001-AC4F-418D-AE19-62706E023703}">
                      <ahyp:hlinkClr val="tx"/>
                    </a:ext>
                  </a:extLst>
                </a:hlinkClick>
              </a:rPr>
              <a:t>Twitter</a:t>
            </a:r>
            <a:endParaRPr sz="2100" u="sng">
              <a:solidFill>
                <a:schemeClr val="dk2"/>
              </a:solidFill>
              <a:latin typeface="Ubuntu"/>
              <a:ea typeface="Ubuntu"/>
              <a:cs typeface="Ubuntu"/>
              <a:sym typeface="Ubuntu"/>
            </a:endParaRPr>
          </a:p>
          <a:p>
            <a:pPr indent="-438150" lvl="0" marL="609600" rtl="0" algn="l">
              <a:spcBef>
                <a:spcPts val="0"/>
              </a:spcBef>
              <a:spcAft>
                <a:spcPts val="0"/>
              </a:spcAft>
              <a:buClr>
                <a:schemeClr val="dk2"/>
              </a:buClr>
              <a:buSzPts val="2100"/>
              <a:buFont typeface="Ubuntu"/>
              <a:buChar char="■"/>
            </a:pPr>
            <a:r>
              <a:rPr lang="fr-CA" sz="2100" u="sng">
                <a:solidFill>
                  <a:schemeClr val="dk2"/>
                </a:solidFill>
                <a:latin typeface="Ubuntu"/>
                <a:ea typeface="Ubuntu"/>
                <a:cs typeface="Ubuntu"/>
                <a:sym typeface="Ubuntu"/>
                <a:hlinkClick r:id="rId8">
                  <a:extLst>
                    <a:ext uri="{A12FA001-AC4F-418D-AE19-62706E023703}">
                      <ahyp:hlinkClr val="tx"/>
                    </a:ext>
                  </a:extLst>
                </a:hlinkClick>
              </a:rPr>
              <a:t>Chaîne Youtube</a:t>
            </a:r>
            <a:endParaRPr sz="1200">
              <a:solidFill>
                <a:schemeClr val="dk2"/>
              </a:solidFill>
            </a:endParaRPr>
          </a:p>
        </p:txBody>
      </p:sp>
      <p:sp>
        <p:nvSpPr>
          <p:cNvPr id="806" name="Google Shape;806;p40"/>
          <p:cNvSpPr txBox="1"/>
          <p:nvPr/>
        </p:nvSpPr>
        <p:spPr>
          <a:xfrm>
            <a:off x="1382383" y="2990667"/>
            <a:ext cx="4428300" cy="1046400"/>
          </a:xfrm>
          <a:prstGeom prst="rect">
            <a:avLst/>
          </a:prstGeom>
          <a:noFill/>
          <a:ln>
            <a:noFill/>
          </a:ln>
        </p:spPr>
        <p:txBody>
          <a:bodyPr anchorCtr="0" anchor="ctr" bIns="121900" lIns="121900" spcFirstLastPara="1" rIns="121900" wrap="square" tIns="121900">
            <a:noAutofit/>
          </a:bodyPr>
          <a:lstStyle/>
          <a:p>
            <a:pPr indent="0" lvl="0" marL="0" rtl="0" algn="l">
              <a:spcBef>
                <a:spcPts val="800"/>
              </a:spcBef>
              <a:spcAft>
                <a:spcPts val="0"/>
              </a:spcAft>
              <a:buNone/>
            </a:pPr>
            <a:r>
              <a:rPr lang="fr-CA" sz="5700">
                <a:solidFill>
                  <a:srgbClr val="FAA22A"/>
                </a:solidFill>
                <a:latin typeface="Ubuntu"/>
                <a:ea typeface="Ubuntu"/>
                <a:cs typeface="Ubuntu"/>
                <a:sym typeface="Ubuntu"/>
              </a:rPr>
              <a:t>Questions?</a:t>
            </a:r>
            <a:endParaRPr sz="5700">
              <a:solidFill>
                <a:srgbClr val="FAA22A"/>
              </a:solidFill>
              <a:latin typeface="Ubuntu"/>
              <a:ea typeface="Ubuntu"/>
              <a:cs typeface="Ubuntu"/>
              <a:sym typeface="Ubuntu"/>
            </a:endParaRPr>
          </a:p>
        </p:txBody>
      </p:sp>
      <p:sp>
        <p:nvSpPr>
          <p:cNvPr id="807" name="Google Shape;807;p40"/>
          <p:cNvSpPr txBox="1"/>
          <p:nvPr/>
        </p:nvSpPr>
        <p:spPr>
          <a:xfrm>
            <a:off x="3269167" y="6037733"/>
            <a:ext cx="7190100" cy="484500"/>
          </a:xfrm>
          <a:prstGeom prst="rect">
            <a:avLst/>
          </a:prstGeom>
          <a:noFill/>
          <a:ln>
            <a:noFill/>
          </a:ln>
        </p:spPr>
        <p:txBody>
          <a:bodyPr anchorCtr="0" anchor="t" bIns="121900" lIns="121900" spcFirstLastPara="1" rIns="121900" wrap="square" tIns="121900">
            <a:noAutofit/>
          </a:bodyPr>
          <a:lstStyle/>
          <a:p>
            <a:pPr indent="0" lvl="0" marL="0" rtl="0" algn="l">
              <a:lnSpc>
                <a:spcPct val="80000"/>
              </a:lnSpc>
              <a:spcBef>
                <a:spcPts val="0"/>
              </a:spcBef>
              <a:spcAft>
                <a:spcPts val="0"/>
              </a:spcAft>
              <a:buNone/>
            </a:pPr>
            <a:r>
              <a:rPr lang="fr-CA" sz="1100">
                <a:latin typeface="Ubuntu"/>
                <a:ea typeface="Ubuntu"/>
                <a:cs typeface="Ubuntu"/>
                <a:sym typeface="Ubuntu"/>
              </a:rPr>
              <a:t>Ces formations du RÉCIT </a:t>
            </a:r>
            <a:r>
              <a:rPr lang="fr-CA" sz="1100">
                <a:latin typeface="Ubuntu"/>
                <a:ea typeface="Ubuntu"/>
                <a:cs typeface="Ubuntu"/>
                <a:sym typeface="Ubuntu"/>
              </a:rPr>
              <a:t>sont mise</a:t>
            </a:r>
            <a:r>
              <a:rPr lang="fr-CA" sz="1100">
                <a:latin typeface="Ubuntu"/>
                <a:ea typeface="Ubuntu"/>
                <a:cs typeface="Ubuntu"/>
                <a:sym typeface="Ubuntu"/>
              </a:rPr>
              <a:t>s à disposition, sauf </a:t>
            </a:r>
            <a:r>
              <a:rPr lang="fr-CA" sz="1100">
                <a:latin typeface="Ubuntu"/>
                <a:ea typeface="Ubuntu"/>
                <a:cs typeface="Ubuntu"/>
                <a:sym typeface="Ubuntu"/>
              </a:rPr>
              <a:t>exception</a:t>
            </a:r>
            <a:r>
              <a:rPr lang="fr-CA" sz="1100">
                <a:latin typeface="Ubuntu"/>
                <a:ea typeface="Ubuntu"/>
                <a:cs typeface="Ubuntu"/>
                <a:sym typeface="Ubuntu"/>
              </a:rPr>
              <a:t>, selon les termes de la licence</a:t>
            </a:r>
            <a:r>
              <a:rPr lang="fr-CA" sz="1100">
                <a:solidFill>
                  <a:schemeClr val="accent1"/>
                </a:solidFill>
                <a:latin typeface="Ubuntu"/>
                <a:ea typeface="Ubuntu"/>
                <a:cs typeface="Ubuntu"/>
                <a:sym typeface="Ubuntu"/>
              </a:rPr>
              <a:t> </a:t>
            </a:r>
            <a:r>
              <a:rPr lang="fr-CA" sz="1100" u="sng">
                <a:solidFill>
                  <a:schemeClr val="accent1"/>
                </a:solidFill>
                <a:hlinkClick r:id="rId9">
                  <a:extLst>
                    <a:ext uri="{A12FA001-AC4F-418D-AE19-62706E023703}">
                      <ahyp:hlinkClr val="tx"/>
                    </a:ext>
                  </a:extLst>
                </a:hlinkClick>
              </a:rPr>
              <a:t>Licence Creative Commons Attribution - Pas d’Utilisation Commerciale - Partage dans les Mêmes Conditions 4.0 International</a:t>
            </a:r>
            <a:r>
              <a:rPr lang="fr-CA" sz="1100">
                <a:solidFill>
                  <a:schemeClr val="accent1"/>
                </a:solidFill>
              </a:rPr>
              <a:t>.</a:t>
            </a:r>
            <a:r>
              <a:rPr lang="fr-CA" sz="1100">
                <a:solidFill>
                  <a:schemeClr val="accent1"/>
                </a:solidFill>
                <a:highlight>
                  <a:srgbClr val="FFFF00"/>
                </a:highlight>
                <a:latin typeface="Ubuntu"/>
                <a:ea typeface="Ubuntu"/>
                <a:cs typeface="Ubuntu"/>
                <a:sym typeface="Ubuntu"/>
              </a:rPr>
              <a:t>  </a:t>
            </a:r>
            <a:endParaRPr sz="1100">
              <a:solidFill>
                <a:schemeClr val="accent1"/>
              </a:solidFill>
              <a:highlight>
                <a:srgbClr val="FFFF00"/>
              </a:highlight>
              <a:latin typeface="Ubuntu"/>
              <a:ea typeface="Ubuntu"/>
              <a:cs typeface="Ubuntu"/>
              <a:sym typeface="Ubuntu"/>
            </a:endParaRPr>
          </a:p>
        </p:txBody>
      </p:sp>
      <p:pic>
        <p:nvPicPr>
          <p:cNvPr id="808" name="Google Shape;808;p40"/>
          <p:cNvPicPr preferRelativeResize="0"/>
          <p:nvPr/>
        </p:nvPicPr>
        <p:blipFill>
          <a:blip r:embed="rId10">
            <a:alphaModFix/>
          </a:blip>
          <a:stretch>
            <a:fillRect/>
          </a:stretch>
        </p:blipFill>
        <p:spPr>
          <a:xfrm>
            <a:off x="2265967" y="6069900"/>
            <a:ext cx="1077900" cy="381567"/>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Friar template">
  <a:themeElements>
    <a:clrScheme name="Custom 347">
      <a:dk1>
        <a:srgbClr val="3D4965"/>
      </a:dk1>
      <a:lt1>
        <a:srgbClr val="FFFFFF"/>
      </a:lt1>
      <a:dk2>
        <a:srgbClr val="1C4587"/>
      </a:dk2>
      <a:lt2>
        <a:srgbClr val="F3F3F3"/>
      </a:lt2>
      <a:accent1>
        <a:srgbClr val="3C78D8"/>
      </a:accent1>
      <a:accent2>
        <a:srgbClr val="89ABE6"/>
      </a:accent2>
      <a:accent3>
        <a:srgbClr val="8EA3C3"/>
      </a:accent3>
      <a:accent4>
        <a:srgbClr val="EFEFEF"/>
      </a:accent4>
      <a:accent5>
        <a:srgbClr val="D9D9D9"/>
      </a:accent5>
      <a:accent6>
        <a:srgbClr val="C9DAF8"/>
      </a:accent6>
      <a:hlink>
        <a:srgbClr val="3C78D8"/>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Thèm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